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90"/>
  </p:notesMasterIdLst>
  <p:handoutMasterIdLst>
    <p:handoutMasterId r:id="rId91"/>
  </p:handoutMasterIdLst>
  <p:sldIdLst>
    <p:sldId id="375" r:id="rId2"/>
    <p:sldId id="374" r:id="rId3"/>
    <p:sldId id="366" r:id="rId4"/>
    <p:sldId id="371" r:id="rId5"/>
    <p:sldId id="376" r:id="rId6"/>
    <p:sldId id="377" r:id="rId7"/>
    <p:sldId id="1101" r:id="rId8"/>
    <p:sldId id="1102" r:id="rId9"/>
    <p:sldId id="378" r:id="rId10"/>
    <p:sldId id="379" r:id="rId11"/>
    <p:sldId id="380" r:id="rId12"/>
    <p:sldId id="1338" r:id="rId13"/>
    <p:sldId id="1339" r:id="rId14"/>
    <p:sldId id="1340" r:id="rId15"/>
    <p:sldId id="1388" r:id="rId16"/>
    <p:sldId id="1287" r:id="rId17"/>
    <p:sldId id="1389" r:id="rId18"/>
    <p:sldId id="1391" r:id="rId19"/>
    <p:sldId id="1390" r:id="rId20"/>
    <p:sldId id="1404" r:id="rId21"/>
    <p:sldId id="1402" r:id="rId22"/>
    <p:sldId id="1405" r:id="rId23"/>
    <p:sldId id="1407" r:id="rId24"/>
    <p:sldId id="1436" r:id="rId25"/>
    <p:sldId id="1433" r:id="rId26"/>
    <p:sldId id="1434" r:id="rId27"/>
    <p:sldId id="1440" r:id="rId28"/>
    <p:sldId id="1435" r:id="rId29"/>
    <p:sldId id="1437" r:id="rId30"/>
    <p:sldId id="1378" r:id="rId31"/>
    <p:sldId id="1537" r:id="rId32"/>
    <p:sldId id="1520" r:id="rId33"/>
    <p:sldId id="1521" r:id="rId34"/>
    <p:sldId id="1522" r:id="rId35"/>
    <p:sldId id="1523" r:id="rId36"/>
    <p:sldId id="1524" r:id="rId37"/>
    <p:sldId id="1525" r:id="rId38"/>
    <p:sldId id="1526" r:id="rId39"/>
    <p:sldId id="1527" r:id="rId40"/>
    <p:sldId id="1528" r:id="rId41"/>
    <p:sldId id="1530" r:id="rId42"/>
    <p:sldId id="1479" r:id="rId43"/>
    <p:sldId id="1442" r:id="rId44"/>
    <p:sldId id="1480" r:id="rId45"/>
    <p:sldId id="1482" r:id="rId46"/>
    <p:sldId id="1483" r:id="rId47"/>
    <p:sldId id="1484" r:id="rId48"/>
    <p:sldId id="1444" r:id="rId49"/>
    <p:sldId id="1486" r:id="rId50"/>
    <p:sldId id="1487" r:id="rId51"/>
    <p:sldId id="1488" r:id="rId52"/>
    <p:sldId id="1448" r:id="rId53"/>
    <p:sldId id="1502" r:id="rId54"/>
    <p:sldId id="1503" r:id="rId55"/>
    <p:sldId id="1505" r:id="rId56"/>
    <p:sldId id="1507" r:id="rId57"/>
    <p:sldId id="1506" r:id="rId58"/>
    <p:sldId id="1478" r:id="rId59"/>
    <p:sldId id="1509" r:id="rId60"/>
    <p:sldId id="1510" r:id="rId61"/>
    <p:sldId id="1485" r:id="rId62"/>
    <p:sldId id="1417" r:id="rId63"/>
    <p:sldId id="1511" r:id="rId64"/>
    <p:sldId id="1512" r:id="rId65"/>
    <p:sldId id="1513" r:id="rId66"/>
    <p:sldId id="1514" r:id="rId67"/>
    <p:sldId id="1515" r:id="rId68"/>
    <p:sldId id="1355" r:id="rId69"/>
    <p:sldId id="1516" r:id="rId70"/>
    <p:sldId id="1517" r:id="rId71"/>
    <p:sldId id="1518" r:id="rId72"/>
    <p:sldId id="1519" r:id="rId73"/>
    <p:sldId id="1534" r:id="rId74"/>
    <p:sldId id="1535" r:id="rId75"/>
    <p:sldId id="1536" r:id="rId76"/>
    <p:sldId id="1348" r:id="rId77"/>
    <p:sldId id="1286" r:id="rId78"/>
    <p:sldId id="1281" r:id="rId79"/>
    <p:sldId id="1283" r:id="rId80"/>
    <p:sldId id="1341" r:id="rId81"/>
    <p:sldId id="1282" r:id="rId82"/>
    <p:sldId id="1285" r:id="rId83"/>
    <p:sldId id="1342" r:id="rId84"/>
    <p:sldId id="1284" r:id="rId85"/>
    <p:sldId id="1531" r:id="rId86"/>
    <p:sldId id="1481" r:id="rId87"/>
    <p:sldId id="1276" r:id="rId88"/>
    <p:sldId id="1309"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C1F1"/>
    <a:srgbClr val="EAD0F4"/>
    <a:srgbClr val="CE92E6"/>
    <a:srgbClr val="5672E8"/>
    <a:srgbClr val="3F3FFF"/>
    <a:srgbClr val="6666FF"/>
    <a:srgbClr val="666699"/>
    <a:srgbClr val="FF0066"/>
    <a:srgbClr val="0066FF"/>
    <a:srgbClr val="3366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877" autoAdjust="0"/>
    <p:restoredTop sz="89552" autoAdjust="0"/>
  </p:normalViewPr>
  <p:slideViewPr>
    <p:cSldViewPr>
      <p:cViewPr varScale="1">
        <p:scale>
          <a:sx n="60" d="100"/>
          <a:sy n="60" d="100"/>
        </p:scale>
        <p:origin x="-150"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3" d="100"/>
          <a:sy n="53" d="100"/>
        </p:scale>
        <p:origin x="-1926"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All%20Users\Documents\geology%20classes\2013-2-Fall-Civil%20War-SeniorU\Documents\week%202\population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All%20Users\Documents\geology%20classes\2013-2-Fall-Civil%20War-SeniorU\Documents\week%202\population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All%20Users\Documents\geology%20classes\2013-2-Fall-Civil%20War-SeniorU\Documents\week%202\population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Documents%20and%20Settings\All%20Users\Documents\geology%20classes\2013-2-Fall-Civil%20War-SeniorU\Documents\week%202\populatio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pieChart>
        <c:varyColors val="1"/>
        <c:ser>
          <c:idx val="0"/>
          <c:order val="0"/>
          <c:dPt>
            <c:idx val="1"/>
            <c:spPr>
              <a:solidFill>
                <a:srgbClr val="FF2D73"/>
              </a:solidFill>
            </c:spPr>
          </c:dPt>
          <c:dPt>
            <c:idx val="2"/>
            <c:spPr>
              <a:solidFill>
                <a:schemeClr val="bg1"/>
              </a:solidFill>
            </c:spPr>
          </c:dPt>
          <c:dLbls>
            <c:dLbl>
              <c:idx val="0"/>
              <c:spPr/>
              <c:txPr>
                <a:bodyPr/>
                <a:lstStyle/>
                <a:p>
                  <a:pPr>
                    <a:defRPr sz="2000" b="1">
                      <a:solidFill>
                        <a:schemeClr val="bg1"/>
                      </a:solidFill>
                    </a:defRPr>
                  </a:pPr>
                  <a:endParaRPr lang="en-US"/>
                </a:p>
              </c:txPr>
            </c:dLbl>
            <c:dLbl>
              <c:idx val="1"/>
              <c:spPr/>
              <c:txPr>
                <a:bodyPr/>
                <a:lstStyle/>
                <a:p>
                  <a:pPr>
                    <a:defRPr sz="2000" b="1">
                      <a:solidFill>
                        <a:schemeClr val="bg1"/>
                      </a:solidFill>
                    </a:defRPr>
                  </a:pPr>
                  <a:endParaRPr lang="en-US"/>
                </a:p>
              </c:txPr>
            </c:dLbl>
            <c:txPr>
              <a:bodyPr/>
              <a:lstStyle/>
              <a:p>
                <a:pPr>
                  <a:defRPr sz="2000" b="1"/>
                </a:pPr>
                <a:endParaRPr lang="en-US"/>
              </a:p>
            </c:txPr>
            <c:showPercent val="1"/>
            <c:showLeaderLines val="1"/>
          </c:dLbls>
          <c:val>
            <c:numRef>
              <c:f>Sheet1!$B$3:$D$3</c:f>
              <c:numCache>
                <c:formatCode>#,##0.00</c:formatCode>
                <c:ptCount val="3"/>
                <c:pt idx="0">
                  <c:v>21700000</c:v>
                </c:pt>
                <c:pt idx="1">
                  <c:v>5600000</c:v>
                </c:pt>
                <c:pt idx="2">
                  <c:v>3500000</c:v>
                </c:pt>
              </c:numCache>
            </c:numRef>
          </c:val>
        </c:ser>
        <c:dLbls>
          <c:showPercent val="1"/>
        </c:dLbls>
        <c:firstSliceAng val="0"/>
      </c:pieChart>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pieChart>
        <c:varyColors val="1"/>
        <c:ser>
          <c:idx val="0"/>
          <c:order val="0"/>
          <c:dPt>
            <c:idx val="1"/>
            <c:spPr>
              <a:noFill/>
            </c:spPr>
          </c:dPt>
          <c:dPt>
            <c:idx val="2"/>
            <c:spPr>
              <a:noFill/>
            </c:spPr>
          </c:dPt>
          <c:dLbls>
            <c:dLbl>
              <c:idx val="0"/>
              <c:spPr/>
              <c:txPr>
                <a:bodyPr/>
                <a:lstStyle/>
                <a:p>
                  <a:pPr>
                    <a:defRPr sz="2000" b="1">
                      <a:solidFill>
                        <a:schemeClr val="bg1"/>
                      </a:solidFill>
                    </a:defRPr>
                  </a:pPr>
                  <a:endParaRPr lang="en-US"/>
                </a:p>
              </c:txPr>
            </c:dLbl>
            <c:dLbl>
              <c:idx val="1"/>
              <c:delete val="1"/>
            </c:dLbl>
            <c:dLbl>
              <c:idx val="2"/>
              <c:delete val="1"/>
            </c:dLbl>
            <c:txPr>
              <a:bodyPr/>
              <a:lstStyle/>
              <a:p>
                <a:pPr>
                  <a:defRPr sz="2000" b="1"/>
                </a:pPr>
                <a:endParaRPr lang="en-US"/>
              </a:p>
            </c:txPr>
            <c:showPercent val="1"/>
            <c:showLeaderLines val="1"/>
          </c:dLbls>
          <c:val>
            <c:numRef>
              <c:f>Sheet1!$B$3:$D$3</c:f>
              <c:numCache>
                <c:formatCode>#,##0.00</c:formatCode>
                <c:ptCount val="3"/>
                <c:pt idx="0">
                  <c:v>21700000</c:v>
                </c:pt>
                <c:pt idx="1">
                  <c:v>5600000</c:v>
                </c:pt>
                <c:pt idx="2">
                  <c:v>3500000</c:v>
                </c:pt>
              </c:numCache>
            </c:numRef>
          </c:val>
        </c:ser>
        <c:dLbls>
          <c:showPercent val="1"/>
        </c:dLbls>
        <c:firstSliceAng val="0"/>
      </c:pieChart>
    </c:plotArea>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pieChart>
        <c:varyColors val="1"/>
        <c:ser>
          <c:idx val="0"/>
          <c:order val="0"/>
          <c:dPt>
            <c:idx val="0"/>
            <c:spPr>
              <a:noFill/>
            </c:spPr>
          </c:dPt>
          <c:dPt>
            <c:idx val="1"/>
            <c:spPr>
              <a:solidFill>
                <a:srgbClr val="FF2D73"/>
              </a:solidFill>
            </c:spPr>
          </c:dPt>
          <c:dPt>
            <c:idx val="2"/>
            <c:spPr>
              <a:noFill/>
            </c:spPr>
          </c:dPt>
          <c:dLbls>
            <c:dLbl>
              <c:idx val="0"/>
              <c:delete val="1"/>
            </c:dLbl>
            <c:dLbl>
              <c:idx val="1"/>
              <c:spPr/>
              <c:txPr>
                <a:bodyPr/>
                <a:lstStyle/>
                <a:p>
                  <a:pPr>
                    <a:defRPr sz="2000" b="1">
                      <a:solidFill>
                        <a:schemeClr val="bg1"/>
                      </a:solidFill>
                    </a:defRPr>
                  </a:pPr>
                  <a:endParaRPr lang="en-US"/>
                </a:p>
              </c:txPr>
            </c:dLbl>
            <c:dLbl>
              <c:idx val="2"/>
              <c:delete val="1"/>
            </c:dLbl>
            <c:txPr>
              <a:bodyPr/>
              <a:lstStyle/>
              <a:p>
                <a:pPr>
                  <a:defRPr sz="2000" b="1"/>
                </a:pPr>
                <a:endParaRPr lang="en-US"/>
              </a:p>
            </c:txPr>
            <c:showPercent val="1"/>
            <c:showLeaderLines val="1"/>
          </c:dLbls>
          <c:val>
            <c:numRef>
              <c:f>Sheet1!$B$3:$D$3</c:f>
              <c:numCache>
                <c:formatCode>#,##0.00</c:formatCode>
                <c:ptCount val="3"/>
                <c:pt idx="0">
                  <c:v>21700000</c:v>
                </c:pt>
                <c:pt idx="1">
                  <c:v>5600000</c:v>
                </c:pt>
                <c:pt idx="2">
                  <c:v>3500000</c:v>
                </c:pt>
              </c:numCache>
            </c:numRef>
          </c:val>
        </c:ser>
        <c:dLbls>
          <c:showPercent val="1"/>
        </c:dLbls>
        <c:firstSliceAng val="0"/>
      </c:pieChart>
    </c:plotArea>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pieChart>
        <c:varyColors val="1"/>
        <c:ser>
          <c:idx val="0"/>
          <c:order val="0"/>
          <c:dPt>
            <c:idx val="1"/>
            <c:spPr>
              <a:solidFill>
                <a:srgbClr val="FF2D73"/>
              </a:solidFill>
            </c:spPr>
          </c:dPt>
          <c:dPt>
            <c:idx val="2"/>
            <c:spPr>
              <a:solidFill>
                <a:schemeClr val="bg1"/>
              </a:solidFill>
            </c:spPr>
          </c:dPt>
          <c:dLbls>
            <c:dLbl>
              <c:idx val="0"/>
              <c:spPr/>
              <c:txPr>
                <a:bodyPr/>
                <a:lstStyle/>
                <a:p>
                  <a:pPr>
                    <a:defRPr sz="2000" b="1">
                      <a:solidFill>
                        <a:schemeClr val="bg1"/>
                      </a:solidFill>
                    </a:defRPr>
                  </a:pPr>
                  <a:endParaRPr lang="en-US"/>
                </a:p>
              </c:txPr>
            </c:dLbl>
            <c:dLbl>
              <c:idx val="1"/>
              <c:spPr/>
              <c:txPr>
                <a:bodyPr/>
                <a:lstStyle/>
                <a:p>
                  <a:pPr>
                    <a:defRPr sz="2000" b="1">
                      <a:solidFill>
                        <a:schemeClr val="bg1"/>
                      </a:solidFill>
                    </a:defRPr>
                  </a:pPr>
                  <a:endParaRPr lang="en-US"/>
                </a:p>
              </c:txPr>
            </c:dLbl>
            <c:txPr>
              <a:bodyPr/>
              <a:lstStyle/>
              <a:p>
                <a:pPr>
                  <a:defRPr sz="2000" b="1"/>
                </a:pPr>
                <a:endParaRPr lang="en-US"/>
              </a:p>
            </c:txPr>
            <c:showPercent val="1"/>
            <c:showLeaderLines val="1"/>
          </c:dLbls>
          <c:val>
            <c:numRef>
              <c:f>Sheet1!$B$3:$D$3</c:f>
              <c:numCache>
                <c:formatCode>#,##0.00</c:formatCode>
                <c:ptCount val="3"/>
                <c:pt idx="0">
                  <c:v>21700000</c:v>
                </c:pt>
                <c:pt idx="1">
                  <c:v>5600000</c:v>
                </c:pt>
                <c:pt idx="2">
                  <c:v>3500000</c:v>
                </c:pt>
              </c:numCache>
            </c:numRef>
          </c:val>
        </c:ser>
        <c:dLbls>
          <c:showPercent val="1"/>
        </c:dLbls>
        <c:firstSliceAng val="0"/>
      </c:pieChart>
    </c:plotArea>
    <c:plotVisOnly val="1"/>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EDBB953-8912-4E64-A902-41FC65F85E7E}" type="datetimeFigureOut">
              <a:rPr lang="en-US" smtClean="0"/>
              <a:pPr/>
              <a:t>11/4/2013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55E7199-D048-4B92-9735-DD1DC76AEE1B}"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9E8F01-6D17-47B7-8819-80B050CD77B6}" type="datetimeFigureOut">
              <a:rPr lang="en-US" smtClean="0"/>
              <a:pPr/>
              <a:t>11/4/2013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73FCC8-5BA8-407F-9657-0939C1FBC350}"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en.wikipedia.org/wiki/Cable_car_(railway)" TargetMode="External"/><Relationship Id="rId2" Type="http://schemas.openxmlformats.org/officeDocument/2006/relationships/slide" Target="../slides/slide79.xml"/><Relationship Id="rId1" Type="http://schemas.openxmlformats.org/officeDocument/2006/relationships/notesMaster" Target="../notesMasters/notesMaster1.xml"/><Relationship Id="rId5" Type="http://schemas.openxmlformats.org/officeDocument/2006/relationships/hyperlink" Target="http://en.wikipedia.org/wiki/San_Francisco_cable_car_system" TargetMode="External"/><Relationship Id="rId4" Type="http://schemas.openxmlformats.org/officeDocument/2006/relationships/hyperlink" Target="http://en.wikipedia.org/wiki/P.G.T._Beauregard"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en.wikipedia.org/wiki/Steam_boat" TargetMode="External"/><Relationship Id="rId3" Type="http://schemas.openxmlformats.org/officeDocument/2006/relationships/hyperlink" Target="http://en.wikipedia.org/wiki/St._Louis,_Missouri" TargetMode="External"/><Relationship Id="rId7" Type="http://schemas.openxmlformats.org/officeDocument/2006/relationships/hyperlink" Target="http://en.wikipedia.org/wiki/Cantilever" TargetMode="External"/><Relationship Id="rId2" Type="http://schemas.openxmlformats.org/officeDocument/2006/relationships/slide" Target="../slides/slide82.xml"/><Relationship Id="rId1" Type="http://schemas.openxmlformats.org/officeDocument/2006/relationships/notesMaster" Target="../notesMasters/notesMaster1.xml"/><Relationship Id="rId6" Type="http://schemas.openxmlformats.org/officeDocument/2006/relationships/hyperlink" Target="http://en.wikipedia.org/wiki/Arch_bridge" TargetMode="External"/><Relationship Id="rId5" Type="http://schemas.openxmlformats.org/officeDocument/2006/relationships/hyperlink" Target="http://en.wikipedia.org/wiki/Steel" TargetMode="External"/><Relationship Id="rId4" Type="http://schemas.openxmlformats.org/officeDocument/2006/relationships/hyperlink" Target="http://en.wikipedia.org/wiki/Eads_Bridge" TargetMode="External"/><Relationship Id="rId9" Type="http://schemas.openxmlformats.org/officeDocument/2006/relationships/hyperlink" Target="http://en.wikipedia.org/wiki/Light_rail"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989DF5-E62C-4B41-B743-8EB23DF3A004}" type="slidenum">
              <a:rPr lang="en-US" smtClean="0"/>
              <a:pPr fontAlgn="base">
                <a:spcBef>
                  <a:spcPct val="0"/>
                </a:spcBef>
                <a:spcAft>
                  <a:spcPct val="0"/>
                </a:spcAft>
                <a:defRPr/>
              </a:pPr>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2400FC-0864-48AE-963D-7F73552B0C4E}" type="slidenum">
              <a:rPr lang="en-US" smtClean="0"/>
              <a:pPr fontAlgn="base">
                <a:spcBef>
                  <a:spcPct val="0"/>
                </a:spcBef>
                <a:spcAft>
                  <a:spcPct val="0"/>
                </a:spcAft>
                <a:defRPr/>
              </a:pPr>
              <a:t>11</a:t>
            </a:fld>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Carolina</a:t>
            </a:r>
            <a:r>
              <a:rPr lang="en-US" sz="1200" kern="1200" baseline="0" dirty="0" smtClean="0">
                <a:solidFill>
                  <a:schemeClr val="tx1"/>
                </a:solidFill>
                <a:latin typeface="+mn-lt"/>
                <a:ea typeface="+mn-ea"/>
                <a:cs typeface="+mn-cs"/>
              </a:rPr>
              <a:t> Campaign: </a:t>
            </a:r>
            <a:r>
              <a:rPr lang="en-US" sz="1200" kern="1200" dirty="0" smtClean="0">
                <a:solidFill>
                  <a:schemeClr val="tx1"/>
                </a:solidFill>
                <a:latin typeface="+mn-lt"/>
                <a:ea typeface="+mn-ea"/>
                <a:cs typeface="+mn-cs"/>
              </a:rPr>
              <a:t>Union troops marched 425 miles in 50 days, fighting</a:t>
            </a:r>
            <a:r>
              <a:rPr lang="en-US" sz="1200" kern="1200" baseline="0" dirty="0" smtClean="0">
                <a:solidFill>
                  <a:schemeClr val="tx1"/>
                </a:solidFill>
                <a:latin typeface="+mn-lt"/>
                <a:ea typeface="+mn-ea"/>
                <a:cs typeface="+mn-cs"/>
              </a:rPr>
              <a:t> against Confederate General Joseph Johnston &amp; Army of Tennessee</a:t>
            </a:r>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17</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Major General James Wilso</a:t>
            </a:r>
            <a:r>
              <a:rPr lang="en-US" dirty="0" smtClean="0"/>
              <a:t>n led approximately 13,500 men in three divisions.</a:t>
            </a:r>
            <a:r>
              <a:rPr lang="en-US" baseline="0" dirty="0" smtClean="0"/>
              <a:t>  </a:t>
            </a:r>
            <a:r>
              <a:rPr lang="en-US" dirty="0" smtClean="0"/>
              <a:t>His principal opponent was Lt. Gen. Nathan Bedford Forrest, whose Cavalry Corps of the Department of Alabama, Mississippi, and East Louisiana consisted of about 2,500 troopers.</a:t>
            </a:r>
          </a:p>
          <a:p>
            <a:endParaRPr lang="en-US" b="0" dirty="0">
              <a:effectLst/>
            </a:endParaRPr>
          </a:p>
        </p:txBody>
      </p:sp>
      <p:sp>
        <p:nvSpPr>
          <p:cNvPr id="4" name="Slide Number Placeholder 3"/>
          <p:cNvSpPr>
            <a:spLocks noGrp="1"/>
          </p:cNvSpPr>
          <p:nvPr>
            <p:ph type="sldNum" sz="quarter" idx="10"/>
          </p:nvPr>
        </p:nvSpPr>
        <p:spPr/>
        <p:txBody>
          <a:bodyPr/>
          <a:lstStyle/>
          <a:p>
            <a:fld id="{8573FCC8-5BA8-407F-9657-0939C1FBC350}" type="slidenum">
              <a:rPr lang="en-US" smtClean="0"/>
              <a:pPr/>
              <a:t>26</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52</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53</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54</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4,3560’sq/acre</a:t>
            </a:r>
            <a:r>
              <a:rPr lang="en-US" baseline="0" smtClean="0"/>
              <a:t> = 1,132560’sq/26 acres divide by 45000 prisoners=25’sq/prisoner</a:t>
            </a:r>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55</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56</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57</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the late 19th century, desire for a mode of transit more swift and powerful than horses but without the disruptive effects of locomotives resulted in a number of systems being tried out. No higher resolution available.</a:t>
            </a:r>
          </a:p>
          <a:p>
            <a:r>
              <a:rPr lang="en-US" dirty="0" smtClean="0"/>
              <a:t>Experimental systems included overhead </a:t>
            </a:r>
            <a:r>
              <a:rPr lang="en-US" dirty="0" smtClean="0">
                <a:hlinkClick r:id="rId3" action="ppaction://hlinkfile" tooltip="Cable car (railway)"/>
              </a:rPr>
              <a:t>cable propulsion</a:t>
            </a:r>
            <a:r>
              <a:rPr lang="en-US" dirty="0" smtClean="0"/>
              <a:t> (with a cable clamp patented by </a:t>
            </a:r>
            <a:r>
              <a:rPr lang="en-US" dirty="0" smtClean="0">
                <a:hlinkClick r:id="rId4" action="ppaction://hlinkfile" tooltip="P.G.T. Beauregard"/>
              </a:rPr>
              <a:t>P.G.T. Beauregard</a:t>
            </a:r>
            <a:r>
              <a:rPr lang="en-US" dirty="0" smtClean="0"/>
              <a:t> in 1869 later being adapted for the </a:t>
            </a:r>
            <a:r>
              <a:rPr lang="en-US" dirty="0" smtClean="0">
                <a:hlinkClick r:id="rId5" action="ppaction://hlinkfile" tooltip="San Francisco cable car system"/>
              </a:rPr>
              <a:t>San Francisco cable car system</a:t>
            </a:r>
            <a:r>
              <a:rPr lang="en-US" dirty="0" smtClean="0"/>
              <a:t>)</a:t>
            </a:r>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79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989DF5-E62C-4B41-B743-8EB23DF3A004}" type="slidenum">
              <a:rPr lang="en-US" smtClean="0"/>
              <a:pPr fontAlgn="base">
                <a:spcBef>
                  <a:spcPct val="0"/>
                </a:spcBef>
                <a:spcAft>
                  <a:spcPct val="0"/>
                </a:spcAft>
                <a:defRPr/>
              </a:pPr>
              <a:t>2</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Monument to Hood's Brigade, designed by sculptor </a:t>
            </a:r>
            <a:r>
              <a:rPr lang="en-US" dirty="0" err="1" smtClean="0"/>
              <a:t>Pompeo</a:t>
            </a:r>
            <a:r>
              <a:rPr lang="en-US" dirty="0" smtClean="0"/>
              <a:t> </a:t>
            </a:r>
            <a:r>
              <a:rPr lang="en-US" dirty="0" err="1" smtClean="0"/>
              <a:t>Coppini</a:t>
            </a:r>
            <a:r>
              <a:rPr lang="en-US" dirty="0" smtClean="0"/>
              <a:t>, was dedicated in the Texas State Capitol grounds on October 27, 1910. The monument consists of a 44-foot tall gray granite shaft, hand-carved with quotes by prominent Confederate leaders, topped by an approximately 9-foot bronze statue of a Confederate soldier. The Texas Brigade, also often referred to as Hood's Brigade, was an infantry brigade in the Confederate States Army that, mostly under the leadership of John Bell Hood, distinguished itself for its fierce tenacity and fighting capability during the American Civil War</a:t>
            </a:r>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80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Eads designed and built the first road and rail bridge to cross the Mississippi River at </a:t>
            </a:r>
            <a:r>
              <a:rPr lang="en-US" sz="1200" kern="1200" dirty="0" smtClean="0">
                <a:solidFill>
                  <a:schemeClr val="tx1"/>
                </a:solidFill>
                <a:latin typeface="+mn-lt"/>
                <a:ea typeface="+mn-ea"/>
                <a:cs typeface="+mn-cs"/>
                <a:hlinkClick r:id="rId3" tooltip="St. Louis, Missouri"/>
              </a:rPr>
              <a:t>St. Louis</a:t>
            </a:r>
            <a:r>
              <a:rPr lang="en-US" sz="1200" kern="1200" dirty="0" smtClean="0">
                <a:solidFill>
                  <a:schemeClr val="tx1"/>
                </a:solidFill>
                <a:latin typeface="+mn-lt"/>
                <a:ea typeface="+mn-ea"/>
                <a:cs typeface="+mn-cs"/>
              </a:rPr>
              <a:t>. The </a:t>
            </a:r>
            <a:r>
              <a:rPr lang="en-US" sz="1200" kern="1200" dirty="0" smtClean="0">
                <a:solidFill>
                  <a:schemeClr val="tx1"/>
                </a:solidFill>
                <a:latin typeface="+mn-lt"/>
                <a:ea typeface="+mn-ea"/>
                <a:cs typeface="+mn-cs"/>
                <a:hlinkClick r:id="rId4" tooltip="Eads Bridge"/>
              </a:rPr>
              <a:t>Eads Bridge</a:t>
            </a:r>
            <a:r>
              <a:rPr lang="en-US" sz="1200" kern="1200" dirty="0" smtClean="0">
                <a:solidFill>
                  <a:schemeClr val="tx1"/>
                </a:solidFill>
                <a:latin typeface="+mn-lt"/>
                <a:ea typeface="+mn-ea"/>
                <a:cs typeface="+mn-cs"/>
              </a:rPr>
              <a:t>, constructed from 1867 through 1874, was the first bridge of a significant size with </a:t>
            </a:r>
            <a:r>
              <a:rPr lang="en-US" sz="1200" kern="1200" dirty="0" smtClean="0">
                <a:solidFill>
                  <a:schemeClr val="tx1"/>
                </a:solidFill>
                <a:latin typeface="+mn-lt"/>
                <a:ea typeface="+mn-ea"/>
                <a:cs typeface="+mn-cs"/>
                <a:hlinkClick r:id="rId5" tooltip="Steel"/>
              </a:rPr>
              <a:t>steel</a:t>
            </a:r>
            <a:r>
              <a:rPr lang="en-US" sz="1200" kern="1200" dirty="0" smtClean="0">
                <a:solidFill>
                  <a:schemeClr val="tx1"/>
                </a:solidFill>
                <a:latin typeface="+mn-lt"/>
                <a:ea typeface="+mn-ea"/>
                <a:cs typeface="+mn-cs"/>
              </a:rPr>
              <a:t> as its primary material, and it was the longest </a:t>
            </a:r>
            <a:r>
              <a:rPr lang="en-US" sz="1200" kern="1200" dirty="0" smtClean="0">
                <a:solidFill>
                  <a:schemeClr val="tx1"/>
                </a:solidFill>
                <a:latin typeface="+mn-lt"/>
                <a:ea typeface="+mn-ea"/>
                <a:cs typeface="+mn-cs"/>
                <a:hlinkClick r:id="rId6" tooltip="Arch bridge"/>
              </a:rPr>
              <a:t>arch bridge</a:t>
            </a:r>
            <a:r>
              <a:rPr lang="en-US" sz="1200" kern="1200" dirty="0" smtClean="0">
                <a:solidFill>
                  <a:schemeClr val="tx1"/>
                </a:solidFill>
                <a:latin typeface="+mn-lt"/>
                <a:ea typeface="+mn-ea"/>
                <a:cs typeface="+mn-cs"/>
              </a:rPr>
              <a:t> in the world when completed. Eads was the first bridge builder to employ the </a:t>
            </a:r>
            <a:r>
              <a:rPr lang="en-US" sz="1200" kern="1200" dirty="0" smtClean="0">
                <a:solidFill>
                  <a:schemeClr val="tx1"/>
                </a:solidFill>
                <a:latin typeface="+mn-lt"/>
                <a:ea typeface="+mn-ea"/>
                <a:cs typeface="+mn-cs"/>
                <a:hlinkClick r:id="rId7" tooltip="Cantilever"/>
              </a:rPr>
              <a:t>cantilever</a:t>
            </a:r>
            <a:r>
              <a:rPr lang="en-US" sz="1200" kern="1200" dirty="0" smtClean="0">
                <a:solidFill>
                  <a:schemeClr val="tx1"/>
                </a:solidFill>
                <a:latin typeface="+mn-lt"/>
                <a:ea typeface="+mn-ea"/>
                <a:cs typeface="+mn-cs"/>
              </a:rPr>
              <a:t> method, which allowed </a:t>
            </a:r>
            <a:r>
              <a:rPr lang="en-US" sz="1200" kern="1200" dirty="0" smtClean="0">
                <a:solidFill>
                  <a:schemeClr val="tx1"/>
                </a:solidFill>
                <a:latin typeface="+mn-lt"/>
                <a:ea typeface="+mn-ea"/>
                <a:cs typeface="+mn-cs"/>
                <a:hlinkClick r:id="rId8" tooltip="Steam boat"/>
              </a:rPr>
              <a:t>steam boat</a:t>
            </a:r>
            <a:r>
              <a:rPr lang="en-US" sz="1200" kern="1200" dirty="0" smtClean="0">
                <a:solidFill>
                  <a:schemeClr val="tx1"/>
                </a:solidFill>
                <a:latin typeface="+mn-lt"/>
                <a:ea typeface="+mn-ea"/>
                <a:cs typeface="+mn-cs"/>
              </a:rPr>
              <a:t> traffic to continue using the river during construction. The bridge is still in use today, carrying both automobile and </a:t>
            </a:r>
            <a:r>
              <a:rPr lang="en-US" sz="1200" kern="1200" dirty="0" smtClean="0">
                <a:solidFill>
                  <a:schemeClr val="tx1"/>
                </a:solidFill>
                <a:latin typeface="+mn-lt"/>
                <a:ea typeface="+mn-ea"/>
                <a:cs typeface="+mn-cs"/>
                <a:hlinkClick r:id="rId9" tooltip="Light rail"/>
              </a:rPr>
              <a:t>light rail</a:t>
            </a:r>
            <a:r>
              <a:rPr lang="en-US" sz="1200" kern="1200" dirty="0" smtClean="0">
                <a:solidFill>
                  <a:schemeClr val="tx1"/>
                </a:solidFill>
                <a:latin typeface="+mn-lt"/>
                <a:ea typeface="+mn-ea"/>
                <a:cs typeface="+mn-cs"/>
              </a:rPr>
              <a:t> traffic over the river.</a:t>
            </a:r>
          </a:p>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82</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Continuing to manufacture the “Hanger Limb” after the Civil War, he received a contract from the Commonwealth of Virginia to furnish the prosthetic to the state’s wounded veterans. In 1871, he obtained the first of several U.S. Patents related to production of the artificial leg. The business moved to Washington, D.C. in 1888 and quickly branched out to other U.S. cities; incorporating as the J.E. Hanger Company in 1906. Offices were opened in Europe during World War I so the company could provide artificial limbs to both the French and English armies.</a:t>
            </a:r>
          </a:p>
          <a:p>
            <a:r>
              <a:rPr lang="en-US" sz="1200" kern="1200" dirty="0" smtClean="0">
                <a:solidFill>
                  <a:schemeClr val="tx1"/>
                </a:solidFill>
                <a:latin typeface="+mn-lt"/>
                <a:ea typeface="+mn-ea"/>
                <a:cs typeface="+mn-cs"/>
              </a:rPr>
              <a:t>Although James Edward Hanger would pass away in Washington, D.C. on June 9, 1919, his business would continue to thrive. With his six sons assuming control of the company, the firm expanded well beyond its humble beginnings of a single leg made out of barrel staves. More than one hundred and fifty years later, Hanger, Inc. remains a leading provider of prosthetic and orthotic devices in the United States. Public</a:t>
            </a:r>
            <a:r>
              <a:rPr lang="en-US" sz="1200" kern="1200" baseline="0" dirty="0" smtClean="0">
                <a:solidFill>
                  <a:schemeClr val="tx1"/>
                </a:solidFill>
                <a:latin typeface="+mn-lt"/>
                <a:ea typeface="+mn-ea"/>
                <a:cs typeface="+mn-cs"/>
              </a:rPr>
              <a:t> co. on </a:t>
            </a:r>
            <a:r>
              <a:rPr lang="en-US" sz="1200" kern="1200" dirty="0" smtClean="0">
                <a:solidFill>
                  <a:schemeClr val="tx1"/>
                </a:solidFill>
                <a:latin typeface="+mn-lt"/>
                <a:ea typeface="+mn-ea"/>
                <a:cs typeface="+mn-cs"/>
              </a:rPr>
              <a:t>New York Stock Exchange</a:t>
            </a:r>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84</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85</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87</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2400FC-0864-48AE-963D-7F73552B0C4E}" type="slidenum">
              <a:rPr lang="en-US" smtClean="0"/>
              <a:pPr fontAlgn="base">
                <a:spcBef>
                  <a:spcPct val="0"/>
                </a:spcBef>
                <a:spcAft>
                  <a:spcPct val="0"/>
                </a:spcAft>
                <a:defRPr/>
              </a:pPr>
              <a:t>88</a:t>
            </a:fld>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2400FC-0864-48AE-963D-7F73552B0C4E}" type="slidenum">
              <a:rPr lang="en-US" smtClean="0"/>
              <a:pPr fontAlgn="base">
                <a:spcBef>
                  <a:spcPct val="0"/>
                </a:spcBef>
                <a:spcAft>
                  <a:spcPct val="0"/>
                </a:spcAft>
                <a:defRPr/>
              </a:pPr>
              <a:t>4</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2400FC-0864-48AE-963D-7F73552B0C4E}" type="slidenum">
              <a:rPr lang="en-US" smtClean="0"/>
              <a:pPr fontAlgn="base">
                <a:spcBef>
                  <a:spcPct val="0"/>
                </a:spcBef>
                <a:spcAft>
                  <a:spcPct val="0"/>
                </a:spcAft>
                <a:defRPr/>
              </a:pPr>
              <a:t>5</a:t>
            </a:fld>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2400FC-0864-48AE-963D-7F73552B0C4E}" type="slidenum">
              <a:rPr lang="en-US" smtClean="0"/>
              <a:pPr fontAlgn="base">
                <a:spcBef>
                  <a:spcPct val="0"/>
                </a:spcBef>
                <a:spcAft>
                  <a:spcPct val="0"/>
                </a:spcAft>
                <a:defRPr/>
              </a:pPr>
              <a:t>6</a:t>
            </a:fld>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2400FC-0864-48AE-963D-7F73552B0C4E}" type="slidenum">
              <a:rPr lang="en-US" smtClean="0"/>
              <a:pPr fontAlgn="base">
                <a:spcBef>
                  <a:spcPct val="0"/>
                </a:spcBef>
                <a:spcAft>
                  <a:spcPct val="0"/>
                </a:spcAft>
                <a:defRPr/>
              </a:pPr>
              <a:t>7</a:t>
            </a:fld>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2400FC-0864-48AE-963D-7F73552B0C4E}" type="slidenum">
              <a:rPr lang="en-US" smtClean="0"/>
              <a:pPr fontAlgn="base">
                <a:spcBef>
                  <a:spcPct val="0"/>
                </a:spcBef>
                <a:spcAft>
                  <a:spcPct val="0"/>
                </a:spcAft>
                <a:defRPr/>
              </a:pPr>
              <a:t>8</a:t>
            </a:fld>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2400FC-0864-48AE-963D-7F73552B0C4E}" type="slidenum">
              <a:rPr lang="en-US" smtClean="0"/>
              <a:pPr fontAlgn="base">
                <a:spcBef>
                  <a:spcPct val="0"/>
                </a:spcBef>
                <a:spcAft>
                  <a:spcPct val="0"/>
                </a:spcAft>
                <a:defRPr/>
              </a:pPr>
              <a:t>9</a:t>
            </a:fld>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2400FC-0864-48AE-963D-7F73552B0C4E}" type="slidenum">
              <a:rPr lang="en-US" smtClean="0"/>
              <a:pPr fontAlgn="base">
                <a:spcBef>
                  <a:spcPct val="0"/>
                </a:spcBef>
                <a:spcAft>
                  <a:spcPct val="0"/>
                </a:spcAft>
                <a:defRPr/>
              </a:pPr>
              <a:t>10</a:t>
            </a:fld>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852E7B-79A6-4E5A-BDB1-15EA69A40239}" type="datetimeFigureOut">
              <a:rPr lang="en-US" smtClean="0"/>
              <a:pPr/>
              <a:t>11/4/2013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F2CF71-A446-4A1D-92BE-71F907FCBDA0}"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852E7B-79A6-4E5A-BDB1-15EA69A40239}" type="datetimeFigureOut">
              <a:rPr lang="en-US" smtClean="0"/>
              <a:pPr/>
              <a:t>11/4/2013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F2CF71-A446-4A1D-92BE-71F907FCBDA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852E7B-79A6-4E5A-BDB1-15EA69A40239}" type="datetimeFigureOut">
              <a:rPr lang="en-US" smtClean="0"/>
              <a:pPr/>
              <a:t>11/4/2013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F2CF71-A446-4A1D-92BE-71F907FCBDA0}"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852E7B-79A6-4E5A-BDB1-15EA69A40239}" type="datetimeFigureOut">
              <a:rPr lang="en-US" smtClean="0"/>
              <a:pPr/>
              <a:t>11/4/2013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F2CF71-A446-4A1D-92BE-71F907FCBDA0}"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852E7B-79A6-4E5A-BDB1-15EA69A40239}" type="datetimeFigureOut">
              <a:rPr lang="en-US" smtClean="0"/>
              <a:pPr/>
              <a:t>11/4/2013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F2CF71-A446-4A1D-92BE-71F907FCBDA0}"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852E7B-79A6-4E5A-BDB1-15EA69A40239}" type="datetimeFigureOut">
              <a:rPr lang="en-US" smtClean="0"/>
              <a:pPr/>
              <a:t>11/4/2013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8F2CF71-A446-4A1D-92BE-71F907FCBDA0}"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852E7B-79A6-4E5A-BDB1-15EA69A40239}" type="datetimeFigureOut">
              <a:rPr lang="en-US" smtClean="0"/>
              <a:pPr/>
              <a:t>11/4/2013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8F2CF71-A446-4A1D-92BE-71F907FCBDA0}"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852E7B-79A6-4E5A-BDB1-15EA69A40239}" type="datetimeFigureOut">
              <a:rPr lang="en-US" smtClean="0"/>
              <a:pPr/>
              <a:t>11/4/2013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8F2CF71-A446-4A1D-92BE-71F907FCBDA0}"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852E7B-79A6-4E5A-BDB1-15EA69A40239}" type="datetimeFigureOut">
              <a:rPr lang="en-US" smtClean="0"/>
              <a:pPr/>
              <a:t>11/4/2013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8F2CF71-A446-4A1D-92BE-71F907FCBDA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852E7B-79A6-4E5A-BDB1-15EA69A40239}" type="datetimeFigureOut">
              <a:rPr lang="en-US" smtClean="0"/>
              <a:pPr/>
              <a:t>11/4/2013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8F2CF71-A446-4A1D-92BE-71F907FCBDA0}"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852E7B-79A6-4E5A-BDB1-15EA69A40239}" type="datetimeFigureOut">
              <a:rPr lang="en-US" smtClean="0"/>
              <a:pPr/>
              <a:t>11/4/2013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8F2CF71-A446-4A1D-92BE-71F907FCBDA0}"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852E7B-79A6-4E5A-BDB1-15EA69A40239}" type="datetimeFigureOut">
              <a:rPr lang="en-US" smtClean="0"/>
              <a:pPr/>
              <a:t>11/4/2013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2CF71-A446-4A1D-92BE-71F907FCBDA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en.wikipedia.org/wiki/File:CSA_FLAG_4.3.1861-21.5.1861.svg" TargetMode="External"/><Relationship Id="rId7" Type="http://schemas.openxmlformats.org/officeDocument/2006/relationships/hyperlink" Target="http://en.wikipedia.org/wiki/File:CSA_Flag_2.7.1861-28.11.1861.svg"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3.jpeg"/><Relationship Id="rId5" Type="http://schemas.openxmlformats.org/officeDocument/2006/relationships/hyperlink" Target="http://en.wikipedia.org/wiki/File:CSA_Flag_21.5.1861-2.7.1861.svg" TargetMode="External"/><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hyperlink" Target="http://en.wikipedia.org/wiki/File:CSA_FLAG_28.11.1861-1.5.1863.svg"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en.wikipedia.org/wiki/File:Confederate_States_Naval_Ensign_after_May_26_1863.svg" TargetMode="External"/><Relationship Id="rId7" Type="http://schemas.openxmlformats.org/officeDocument/2006/relationships/hyperlink" Target="http://en.wikipedia.org/wiki/File:CSA_FLAG_28.11.1861-1.5.1863.svg"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3.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hyperlink" Target="http://en.wikipedia.org/wiki/Selma,_Alabama" TargetMode="External"/><Relationship Id="rId13" Type="http://schemas.openxmlformats.org/officeDocument/2006/relationships/hyperlink" Target="http://en.wikipedia.org/wiki/American_Civil_War" TargetMode="External"/><Relationship Id="rId18" Type="http://schemas.openxmlformats.org/officeDocument/2006/relationships/hyperlink" Target="http://en.wikipedia.org/wiki/Battle_of_Palmito_Ranch" TargetMode="External"/><Relationship Id="rId3" Type="http://schemas.openxmlformats.org/officeDocument/2006/relationships/hyperlink" Target="http://en.wikipedia.org/wiki/Battle_of_Nashville" TargetMode="External"/><Relationship Id="rId21" Type="http://schemas.openxmlformats.org/officeDocument/2006/relationships/hyperlink" Target="http://en.wikipedia.org/wiki/First_Bull_Run" TargetMode="External"/><Relationship Id="rId7" Type="http://schemas.openxmlformats.org/officeDocument/2006/relationships/hyperlink" Target="http://en.wikipedia.org/wiki/Confederate_States_of_America" TargetMode="External"/><Relationship Id="rId12" Type="http://schemas.openxmlformats.org/officeDocument/2006/relationships/hyperlink" Target="http://en.wikipedia.org/wiki/Phenix_City,_Alabama" TargetMode="External"/><Relationship Id="rId17" Type="http://schemas.openxmlformats.org/officeDocument/2006/relationships/hyperlink" Target="http://en.wikipedia.org/wiki/Wilson's_Raid" TargetMode="External"/><Relationship Id="rId2" Type="http://schemas.openxmlformats.org/officeDocument/2006/relationships/hyperlink" Target="http://en.wikipedia.org/wiki/Union_Army" TargetMode="External"/><Relationship Id="rId16" Type="http://schemas.openxmlformats.org/officeDocument/2006/relationships/hyperlink" Target="http://en.wikipedia.org/wiki/Official_Records_of_the_American_Civil_War" TargetMode="External"/><Relationship Id="rId20" Type="http://schemas.openxmlformats.org/officeDocument/2006/relationships/hyperlink" Target="http://en.wikipedia.org/wiki/Bennett_Place" TargetMode="External"/><Relationship Id="rId1" Type="http://schemas.openxmlformats.org/officeDocument/2006/relationships/slideLayout" Target="../slideLayouts/slideLayout7.xml"/><Relationship Id="rId6" Type="http://schemas.openxmlformats.org/officeDocument/2006/relationships/hyperlink" Target="http://en.wikipedia.org/wiki/Deep_South" TargetMode="External"/><Relationship Id="rId11" Type="http://schemas.openxmlformats.org/officeDocument/2006/relationships/image" Target="../media/image32.jpeg"/><Relationship Id="rId24" Type="http://schemas.openxmlformats.org/officeDocument/2006/relationships/hyperlink" Target="http://en.wikipedia.org/wiki/Benito_Ju%C3%A1rez" TargetMode="External"/><Relationship Id="rId5" Type="http://schemas.openxmlformats.org/officeDocument/2006/relationships/hyperlink" Target="http://en.wikipedia.org/wiki/James_H._Wilson" TargetMode="External"/><Relationship Id="rId15" Type="http://schemas.openxmlformats.org/officeDocument/2006/relationships/hyperlink" Target="http://en.wikipedia.org/wiki/Georgia_(U.S._state)" TargetMode="External"/><Relationship Id="rId23" Type="http://schemas.openxmlformats.org/officeDocument/2006/relationships/hyperlink" Target="http://en.wikipedia.org/wiki/Trans-Mississippi_Department" TargetMode="External"/><Relationship Id="rId10" Type="http://schemas.openxmlformats.org/officeDocument/2006/relationships/hyperlink" Target="http://en.wikipedia.org/wiki/File:Wilsonsraid.jpg" TargetMode="External"/><Relationship Id="rId19" Type="http://schemas.openxmlformats.org/officeDocument/2006/relationships/hyperlink" Target="http://en.wikipedia.org/wiki/Texas" TargetMode="External"/><Relationship Id="rId4" Type="http://schemas.openxmlformats.org/officeDocument/2006/relationships/hyperlink" Target="http://en.wikipedia.org/wiki/George_H._Thomas" TargetMode="External"/><Relationship Id="rId9" Type="http://schemas.openxmlformats.org/officeDocument/2006/relationships/hyperlink" Target="http://en.wikipedia.org/wiki/Columbus,_Georgia" TargetMode="External"/><Relationship Id="rId14" Type="http://schemas.openxmlformats.org/officeDocument/2006/relationships/hyperlink" Target="http://en.wikipedia.org/wiki/Battle_of_Columbus_(1865)" TargetMode="External"/><Relationship Id="rId22" Type="http://schemas.openxmlformats.org/officeDocument/2006/relationships/hyperlink" Target="http://en.wikipedia.org/wiki/Edmund_Kirby_Smith"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8.gif"/></Relationships>
</file>

<file path=ppt/slides/_rels/slide2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6.gif"/><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hyperlink" Target="http://upload.wikimedia.org/wikipedia/commons/4/4a/Second_national_flag_of_the_Confederate_States_of_America.svg" TargetMode="Externa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gif"/></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18.gif"/></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www.ohiohistorycentral.org/images/d/d0/Camp_Chase.jpg" TargetMode="External"/><Relationship Id="rId2" Type="http://schemas.openxmlformats.org/officeDocument/2006/relationships/image" Target="../media/image42.gif"/><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jpe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7.png"/><Relationship Id="rId10" Type="http://schemas.openxmlformats.org/officeDocument/2006/relationships/image" Target="../media/image14.jpeg"/><Relationship Id="rId4" Type="http://schemas.openxmlformats.org/officeDocument/2006/relationships/image" Target="../media/image6.gif"/><Relationship Id="rId9"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2.gif"/></Relationships>
</file>

<file path=ppt/slides/_rels/slide52.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jpeg"/></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6.gif"/></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61.xml.rels><?xml version="1.0" encoding="UTF-8" standalone="yes"?>
<Relationships xmlns="http://schemas.openxmlformats.org/package/2006/relationships"><Relationship Id="rId2" Type="http://schemas.openxmlformats.org/officeDocument/2006/relationships/hyperlink" Target="http://tigger.uic.edu/~rjensen/prisons.htm"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png"/><Relationship Id="rId7" Type="http://schemas.openxmlformats.org/officeDocument/2006/relationships/hyperlink" Target="http://upload.wikimedia.org/wikipedia/commons/4/4a/Second_national_flag_of_the_Confederate_States_of_America.svg"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7.jpeg"/><Relationship Id="rId4" Type="http://schemas.openxmlformats.org/officeDocument/2006/relationships/image" Target="../media/image6.gif"/><Relationship Id="rId9" Type="http://schemas.openxmlformats.org/officeDocument/2006/relationships/image" Target="../media/image12.jpeg"/></Relationships>
</file>

<file path=ppt/slides/_rels/slide7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chart" Target="../charts/chart3.xml"/></Relationships>
</file>

<file path=ppt/slides/_rels/slide76.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4.jpeg"/><Relationship Id="rId18" Type="http://schemas.openxmlformats.org/officeDocument/2006/relationships/image" Target="../media/image13.jpeg"/><Relationship Id="rId3" Type="http://schemas.openxmlformats.org/officeDocument/2006/relationships/image" Target="../media/image69.png"/><Relationship Id="rId7" Type="http://schemas.openxmlformats.org/officeDocument/2006/relationships/image" Target="../media/image12.jpeg"/><Relationship Id="rId12" Type="http://schemas.openxmlformats.org/officeDocument/2006/relationships/image" Target="../media/image5.jpeg"/><Relationship Id="rId17" Type="http://schemas.openxmlformats.org/officeDocument/2006/relationships/image" Target="../media/image70.png"/><Relationship Id="rId2" Type="http://schemas.openxmlformats.org/officeDocument/2006/relationships/image" Target="../media/image68.png"/><Relationship Id="rId16" Type="http://schemas.openxmlformats.org/officeDocument/2006/relationships/hyperlink" Target="http://upload.wikimedia.org/wikipedia/commons/8/88/CSA_FLAG_4.3.1861-21.5.1861.svg" TargetMode="Externa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jpeg"/><Relationship Id="rId5" Type="http://schemas.openxmlformats.org/officeDocument/2006/relationships/hyperlink" Target="http://upload.wikimedia.org/wikipedia/commons/3/3a/CSA_FLAG_28.11.1861-1.5.1863.svg" TargetMode="External"/><Relationship Id="rId15" Type="http://schemas.openxmlformats.org/officeDocument/2006/relationships/image" Target="../media/image9.jpeg"/><Relationship Id="rId10" Type="http://schemas.openxmlformats.org/officeDocument/2006/relationships/image" Target="../media/image15.jpeg"/><Relationship Id="rId19"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14.jpeg"/><Relationship Id="rId14" Type="http://schemas.openxmlformats.org/officeDocument/2006/relationships/image" Target="../media/image8.jpeg"/></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73.gif"/><Relationship Id="rId5" Type="http://schemas.openxmlformats.org/officeDocument/2006/relationships/image" Target="../media/image6.gif"/><Relationship Id="rId4" Type="http://schemas.openxmlformats.org/officeDocument/2006/relationships/image" Target="../media/image72.png"/></Relationships>
</file>

<file path=ppt/slides/_rels/slide7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jpeg"/></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upload.wikimedia.org/wikipedia/commons/4/4a/Second_national_flag_of_the_Confederate_States_of_America.svg" TargetMode="External"/><Relationship Id="rId5" Type="http://schemas.openxmlformats.org/officeDocument/2006/relationships/image" Target="../media/image7.png"/><Relationship Id="rId4" Type="http://schemas.openxmlformats.org/officeDocument/2006/relationships/image" Target="../media/image6.gif"/></Relationships>
</file>

<file path=ppt/slides/_rels/slide80.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eg"/></Relationships>
</file>

<file path=ppt/slides/_rels/slide8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3.jpeg"/><Relationship Id="rId7"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xml"/><Relationship Id="rId6" Type="http://schemas.openxmlformats.org/officeDocument/2006/relationships/hyperlink" Target="http://en.wikipedia.org/wiki/File:Deep_Sea_Sounding_Device_wmm.jpg" TargetMode="External"/><Relationship Id="rId5" Type="http://schemas.openxmlformats.org/officeDocument/2006/relationships/image" Target="../media/image4.jpeg"/><Relationship Id="rId4" Type="http://schemas.openxmlformats.org/officeDocument/2006/relationships/image" Target="../media/image5.jpeg"/></Relationships>
</file>

<file path=ppt/slides/_rels/slide8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91.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14.jpeg"/></Relationships>
</file>

<file path=ppt/slides/_rels/slide8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9.jpe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84.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3.jpeg"/><Relationship Id="rId7" Type="http://schemas.openxmlformats.org/officeDocument/2006/relationships/image" Target="../media/image96.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10" Type="http://schemas.openxmlformats.org/officeDocument/2006/relationships/image" Target="../media/image99.jpeg"/><Relationship Id="rId4" Type="http://schemas.openxmlformats.org/officeDocument/2006/relationships/image" Target="../media/image8.jpeg"/><Relationship Id="rId9" Type="http://schemas.openxmlformats.org/officeDocument/2006/relationships/image" Target="../media/image98.jpeg"/></Relationships>
</file>

<file path=ppt/slides/_rels/slide85.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89.jpeg"/><Relationship Id="rId7" Type="http://schemas.openxmlformats.org/officeDocument/2006/relationships/image" Target="../media/image78.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3.jpeg"/><Relationship Id="rId10" Type="http://schemas.openxmlformats.org/officeDocument/2006/relationships/image" Target="../media/image98.jpeg"/><Relationship Id="rId4" Type="http://schemas.openxmlformats.org/officeDocument/2006/relationships/image" Target="../media/image99.jpeg"/><Relationship Id="rId9" Type="http://schemas.openxmlformats.org/officeDocument/2006/relationships/image" Target="../media/image71.jpeg"/></Relationships>
</file>

<file path=ppt/slides/_rels/slide86.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99.jpeg"/><Relationship Id="rId7" Type="http://schemas.openxmlformats.org/officeDocument/2006/relationships/image" Target="../media/image74.jpeg"/><Relationship Id="rId12" Type="http://schemas.openxmlformats.org/officeDocument/2006/relationships/image" Target="../media/image103.jpeg"/><Relationship Id="rId2" Type="http://schemas.openxmlformats.org/officeDocument/2006/relationships/image" Target="../media/image89.jpeg"/><Relationship Id="rId1" Type="http://schemas.openxmlformats.org/officeDocument/2006/relationships/slideLayout" Target="../slideLayouts/slideLayout1.xml"/><Relationship Id="rId6" Type="http://schemas.openxmlformats.org/officeDocument/2006/relationships/image" Target="../media/image78.jpeg"/><Relationship Id="rId11" Type="http://schemas.openxmlformats.org/officeDocument/2006/relationships/image" Target="../media/image102.jpeg"/><Relationship Id="rId5" Type="http://schemas.openxmlformats.org/officeDocument/2006/relationships/image" Target="../media/image82.jpeg"/><Relationship Id="rId10" Type="http://schemas.openxmlformats.org/officeDocument/2006/relationships/image" Target="../media/image101.jpeg"/><Relationship Id="rId4" Type="http://schemas.openxmlformats.org/officeDocument/2006/relationships/image" Target="../media/image3.jpeg"/><Relationship Id="rId9" Type="http://schemas.openxmlformats.org/officeDocument/2006/relationships/image" Target="../media/image100.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8" Type="http://schemas.openxmlformats.org/officeDocument/2006/relationships/hyperlink" Target="http://en.wikipedia.org/wiki/James_Buchanan_Eads" TargetMode="External"/><Relationship Id="rId13" Type="http://schemas.openxmlformats.org/officeDocument/2006/relationships/hyperlink" Target="http://en.wikipedia.org/wiki/Carolinas_Campaign" TargetMode="External"/><Relationship Id="rId18" Type="http://schemas.openxmlformats.org/officeDocument/2006/relationships/hyperlink" Target="http://en.wikipedia.org/wiki/Battle_of_Appomattox_Court_House" TargetMode="External"/><Relationship Id="rId26" Type="http://schemas.openxmlformats.org/officeDocument/2006/relationships/hyperlink" Target="http://news.nationalgeographic.com/news/2003/07/0701_030701_civilwarprisons.html" TargetMode="External"/><Relationship Id="rId3" Type="http://schemas.openxmlformats.org/officeDocument/2006/relationships/hyperlink" Target="http://www.usflag.org/" TargetMode="External"/><Relationship Id="rId21" Type="http://schemas.openxmlformats.org/officeDocument/2006/relationships/hyperlink" Target="http://en.wikipedia.org/wiki/Battle_of_Palmito_Ranch" TargetMode="External"/><Relationship Id="rId7" Type="http://schemas.openxmlformats.org/officeDocument/2006/relationships/hyperlink" Target="http://leearchive.wlu.edu/papers/books/recollections/images/01.jpg" TargetMode="External"/><Relationship Id="rId12" Type="http://schemas.openxmlformats.org/officeDocument/2006/relationships/hyperlink" Target="http://www.flickr.com/photos/wallyg/8087669775/" TargetMode="External"/><Relationship Id="rId17" Type="http://schemas.openxmlformats.org/officeDocument/2006/relationships/hyperlink" Target="http://en.wikipedia.org/wiki/Appomattox_Campaign" TargetMode="External"/><Relationship Id="rId25" Type="http://schemas.openxmlformats.org/officeDocument/2006/relationships/hyperlink" Target="http://tigger.uic.edu/~rjensen/prisons.htm" TargetMode="External"/><Relationship Id="rId2" Type="http://schemas.openxmlformats.org/officeDocument/2006/relationships/notesSlide" Target="../notesSlides/notesSlide25.xml"/><Relationship Id="rId16" Type="http://schemas.openxmlformats.org/officeDocument/2006/relationships/hyperlink" Target="http://www.civilwar.org/education/history/warfare-and-logistics/warfare/richmond.html" TargetMode="External"/><Relationship Id="rId20" Type="http://schemas.openxmlformats.org/officeDocument/2006/relationships/hyperlink" Target="http://upload.wikimedia.org/wikipedia/commons/7/76/Jefferson_davis_fort_monroe_capture.jpg" TargetMode="External"/><Relationship Id="rId29" Type="http://schemas.openxmlformats.org/officeDocument/2006/relationships/hyperlink" Target="http://www.civilwaralbum.com/misc18/jones1.htm" TargetMode="External"/><Relationship Id="rId1" Type="http://schemas.openxmlformats.org/officeDocument/2006/relationships/slideLayout" Target="../slideLayouts/slideLayout7.xml"/><Relationship Id="rId6" Type="http://schemas.openxmlformats.org/officeDocument/2006/relationships/hyperlink" Target="http://en.wikipedia.org/wiki/File:426_on_StCharles.jpg" TargetMode="External"/><Relationship Id="rId11" Type="http://schemas.openxmlformats.org/officeDocument/2006/relationships/hyperlink" Target="http://farm9.staticflickr.com/8468/8087669775_560d059747_h.jpg" TargetMode="External"/><Relationship Id="rId24" Type="http://schemas.openxmlformats.org/officeDocument/2006/relationships/hyperlink" Target="http://en.wikipedia.org/wiki/Dix%E2%80%93Hill_Cartel" TargetMode="External"/><Relationship Id="rId5" Type="http://schemas.openxmlformats.org/officeDocument/2006/relationships/hyperlink" Target="http://briannomi.files.wordpress.com/2008/10/hoodmaingate.jpg" TargetMode="External"/><Relationship Id="rId15" Type="http://schemas.openxmlformats.org/officeDocument/2006/relationships/hyperlink" Target="http://en.wikipedia.org/wiki/Siege_of_Petersburg" TargetMode="External"/><Relationship Id="rId23" Type="http://schemas.openxmlformats.org/officeDocument/2006/relationships/hyperlink" Target="http://www.chemunghistory.com/prisoncamp.html" TargetMode="External"/><Relationship Id="rId28" Type="http://schemas.openxmlformats.org/officeDocument/2006/relationships/hyperlink" Target="http://en.wikipedia.org/wiki/Woodlawn_National_Cemetery" TargetMode="External"/><Relationship Id="rId10" Type="http://schemas.openxmlformats.org/officeDocument/2006/relationships/hyperlink" Target="http://www.tshaonline.org/handbook/online/articles/qkh02" TargetMode="External"/><Relationship Id="rId19" Type="http://schemas.openxmlformats.org/officeDocument/2006/relationships/hyperlink" Target="http://en.wikipedia.org/wiki/Battle_of_Columbus_(1865)" TargetMode="External"/><Relationship Id="rId31" Type="http://schemas.openxmlformats.org/officeDocument/2006/relationships/hyperlink" Target="http://en.wikipedia.org/wiki/Henry_Wirz" TargetMode="External"/><Relationship Id="rId4" Type="http://schemas.openxmlformats.org/officeDocument/2006/relationships/hyperlink" Target="http://en.wikipedia.org/wiki/John_Mercer_Brooke" TargetMode="External"/><Relationship Id="rId9" Type="http://schemas.openxmlformats.org/officeDocument/2006/relationships/hyperlink" Target="http://bridgepros.com/projects/eads/" TargetMode="External"/><Relationship Id="rId14" Type="http://schemas.openxmlformats.org/officeDocument/2006/relationships/hyperlink" Target="http://www.pbs.org/civilwar/war/map18.html" TargetMode="External"/><Relationship Id="rId22" Type="http://schemas.openxmlformats.org/officeDocument/2006/relationships/hyperlink" Target="http://www.brcweb.com/alplm/BRC_Counting_Casualties.pdf" TargetMode="External"/><Relationship Id="rId27" Type="http://schemas.openxmlformats.org/officeDocument/2006/relationships/hyperlink" Target="http://en.wikipedia.org/wiki/American_Civil_War_prison_camps" TargetMode="External"/><Relationship Id="rId30" Type="http://schemas.openxmlformats.org/officeDocument/2006/relationships/hyperlink" Target="http://www.cem.va.gov/cems/nchp/woodlawn.asp"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2.jpeg"/><Relationship Id="rId4" Type="http://schemas.openxmlformats.org/officeDocument/2006/relationships/image" Target="../media/image13.jpeg"/><Relationship Id="rId9"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The Country Divided</a:t>
            </a:r>
            <a:endParaRPr lang="en-US" sz="4800" b="1" dirty="0">
              <a:effectLst>
                <a:outerShdw dist="50800" dir="7200000" algn="ctr" rotWithShape="0">
                  <a:schemeClr val="bg1"/>
                </a:outerShdw>
              </a:effectLst>
              <a:latin typeface="Calibri" pitchFamily="34" charset="0"/>
            </a:endParaRPr>
          </a:p>
        </p:txBody>
      </p:sp>
      <p:sp useBgFill="1">
        <p:nvSpPr>
          <p:cNvPr id="15" name="TextBox 14"/>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So far . . . </a:t>
            </a:r>
            <a:endParaRPr lang="en-US" sz="4800" b="1" dirty="0">
              <a:effectLst>
                <a:outerShdw dist="50800" dir="7200000" algn="ctr" rotWithShape="0">
                  <a:schemeClr val="bg1"/>
                </a:outerShdw>
              </a:effectLst>
              <a:latin typeface="Calibri" pitchFamily="34" charset="0"/>
            </a:endParaRPr>
          </a:p>
        </p:txBody>
      </p:sp>
      <p:pic>
        <p:nvPicPr>
          <p:cNvPr id="5" name="Picture 2" descr="http://upload.wikimedia.org/wikipedia/commons/1/10/USA_Map_1864_including_Civil_War_Divisions.png"/>
          <p:cNvPicPr>
            <a:picLocks noChangeAspect="1" noChangeArrowheads="1"/>
          </p:cNvPicPr>
          <p:nvPr/>
        </p:nvPicPr>
        <p:blipFill>
          <a:blip r:embed="rId3" cstate="print"/>
          <a:srcRect/>
          <a:stretch>
            <a:fillRect/>
          </a:stretch>
        </p:blipFill>
        <p:spPr bwMode="auto">
          <a:xfrm>
            <a:off x="-1" y="685800"/>
            <a:ext cx="9181475" cy="5791201"/>
          </a:xfrm>
          <a:prstGeom prst="rect">
            <a:avLst/>
          </a:prstGeom>
          <a:noFill/>
        </p:spPr>
      </p:pic>
      <p:grpSp>
        <p:nvGrpSpPr>
          <p:cNvPr id="9" name="Group 8"/>
          <p:cNvGrpSpPr/>
          <p:nvPr/>
        </p:nvGrpSpPr>
        <p:grpSpPr>
          <a:xfrm>
            <a:off x="76200" y="5181600"/>
            <a:ext cx="3048000" cy="492443"/>
            <a:chOff x="76200" y="5102662"/>
            <a:chExt cx="3048000" cy="492443"/>
          </a:xfrm>
        </p:grpSpPr>
        <p:sp>
          <p:nvSpPr>
            <p:cNvPr id="6" name="Rectangle 5"/>
            <p:cNvSpPr/>
            <p:nvPr/>
          </p:nvSpPr>
          <p:spPr>
            <a:xfrm>
              <a:off x="76200" y="5102662"/>
              <a:ext cx="457200" cy="417731"/>
            </a:xfrm>
            <a:prstGeom prst="rect">
              <a:avLst/>
            </a:prstGeom>
            <a:solidFill>
              <a:srgbClr val="445BBC"/>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TextBox 6"/>
            <p:cNvSpPr txBox="1">
              <a:spLocks noChangeArrowheads="1"/>
            </p:cNvSpPr>
            <p:nvPr/>
          </p:nvSpPr>
          <p:spPr bwMode="auto">
            <a:xfrm>
              <a:off x="533400" y="5102662"/>
              <a:ext cx="2590800" cy="492443"/>
            </a:xfrm>
            <a:prstGeom prst="rect">
              <a:avLst/>
            </a:prstGeom>
            <a:noFill/>
            <a:ln w="9525">
              <a:noFill/>
              <a:miter lim="800000"/>
              <a:headEnd/>
              <a:tailEnd/>
            </a:ln>
          </p:spPr>
          <p:txBody>
            <a:bodyPr wrap="square">
              <a:spAutoFit/>
            </a:bodyPr>
            <a:lstStyle/>
            <a:p>
              <a:pPr>
                <a:defRPr/>
              </a:pPr>
              <a:r>
                <a:rPr lang="en-US" sz="2600" b="1" dirty="0" smtClean="0">
                  <a:effectLst>
                    <a:outerShdw dist="50800" dir="7200000" algn="ctr" rotWithShape="0">
                      <a:schemeClr val="bg1"/>
                    </a:outerShdw>
                  </a:effectLst>
                  <a:latin typeface="Calibri" pitchFamily="34" charset="0"/>
                </a:rPr>
                <a:t>States of the USA</a:t>
              </a:r>
            </a:p>
          </p:txBody>
        </p:sp>
      </p:grpSp>
      <p:grpSp>
        <p:nvGrpSpPr>
          <p:cNvPr id="10" name="Group 9"/>
          <p:cNvGrpSpPr/>
          <p:nvPr/>
        </p:nvGrpSpPr>
        <p:grpSpPr>
          <a:xfrm>
            <a:off x="76200" y="5638800"/>
            <a:ext cx="3200400" cy="492443"/>
            <a:chOff x="76200" y="5559862"/>
            <a:chExt cx="3200400" cy="492443"/>
          </a:xfrm>
        </p:grpSpPr>
        <p:sp>
          <p:nvSpPr>
            <p:cNvPr id="4" name="TextBox 3"/>
            <p:cNvSpPr txBox="1">
              <a:spLocks noChangeArrowheads="1"/>
            </p:cNvSpPr>
            <p:nvPr/>
          </p:nvSpPr>
          <p:spPr bwMode="auto">
            <a:xfrm>
              <a:off x="533400" y="5559862"/>
              <a:ext cx="2743200" cy="492443"/>
            </a:xfrm>
            <a:prstGeom prst="rect">
              <a:avLst/>
            </a:prstGeom>
            <a:noFill/>
            <a:ln w="9525">
              <a:noFill/>
              <a:miter lim="800000"/>
              <a:headEnd/>
              <a:tailEnd/>
            </a:ln>
          </p:spPr>
          <p:txBody>
            <a:bodyPr wrap="square">
              <a:spAutoFit/>
            </a:bodyPr>
            <a:lstStyle/>
            <a:p>
              <a:pPr>
                <a:defRPr/>
              </a:pPr>
              <a:r>
                <a:rPr lang="en-US" sz="2600" b="1" dirty="0" smtClean="0">
                  <a:effectLst>
                    <a:outerShdw dist="50800" dir="7200000" algn="ctr" rotWithShape="0">
                      <a:schemeClr val="bg1"/>
                    </a:outerShdw>
                  </a:effectLst>
                  <a:latin typeface="Calibri" pitchFamily="34" charset="0"/>
                </a:rPr>
                <a:t>States of the CSA</a:t>
              </a:r>
              <a:endParaRPr lang="en-US" sz="2600" b="1" dirty="0">
                <a:effectLst>
                  <a:outerShdw dist="50800" dir="7200000" algn="ctr" rotWithShape="0">
                    <a:schemeClr val="bg1"/>
                  </a:outerShdw>
                </a:effectLst>
                <a:latin typeface="Calibri" pitchFamily="34" charset="0"/>
              </a:endParaRPr>
            </a:p>
          </p:txBody>
        </p:sp>
        <p:sp>
          <p:nvSpPr>
            <p:cNvPr id="8" name="Rectangle 7"/>
            <p:cNvSpPr/>
            <p:nvPr/>
          </p:nvSpPr>
          <p:spPr>
            <a:xfrm>
              <a:off x="76200" y="5636062"/>
              <a:ext cx="457200" cy="378262"/>
            </a:xfrm>
            <a:prstGeom prst="rect">
              <a:avLst/>
            </a:prstGeom>
            <a:solidFill>
              <a:srgbClr val="FF6969"/>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1" name="Group 10"/>
          <p:cNvGrpSpPr/>
          <p:nvPr/>
        </p:nvGrpSpPr>
        <p:grpSpPr>
          <a:xfrm>
            <a:off x="76200" y="6172200"/>
            <a:ext cx="2667000" cy="493931"/>
            <a:chOff x="76200" y="5102662"/>
            <a:chExt cx="2667000" cy="493931"/>
          </a:xfrm>
        </p:grpSpPr>
        <p:sp>
          <p:nvSpPr>
            <p:cNvPr id="12" name="Rectangle 11"/>
            <p:cNvSpPr/>
            <p:nvPr/>
          </p:nvSpPr>
          <p:spPr>
            <a:xfrm>
              <a:off x="76200" y="5178862"/>
              <a:ext cx="457200" cy="417731"/>
            </a:xfrm>
            <a:prstGeom prst="rect">
              <a:avLst/>
            </a:prstGeom>
            <a:solidFill>
              <a:srgbClr val="8DAAFD"/>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TextBox 12"/>
            <p:cNvSpPr txBox="1">
              <a:spLocks noChangeArrowheads="1"/>
            </p:cNvSpPr>
            <p:nvPr/>
          </p:nvSpPr>
          <p:spPr bwMode="auto">
            <a:xfrm>
              <a:off x="533400" y="5102662"/>
              <a:ext cx="2209800" cy="492443"/>
            </a:xfrm>
            <a:prstGeom prst="rect">
              <a:avLst/>
            </a:prstGeom>
            <a:noFill/>
            <a:ln w="9525">
              <a:noFill/>
              <a:miter lim="800000"/>
              <a:headEnd/>
              <a:tailEnd/>
            </a:ln>
          </p:spPr>
          <p:txBody>
            <a:bodyPr wrap="square">
              <a:spAutoFit/>
            </a:bodyPr>
            <a:lstStyle/>
            <a:p>
              <a:pPr>
                <a:defRPr/>
              </a:pPr>
              <a:r>
                <a:rPr lang="en-US" sz="2600" b="1" dirty="0" smtClean="0">
                  <a:effectLst>
                    <a:outerShdw dist="50800" dir="7200000" algn="ctr" rotWithShape="0">
                      <a:schemeClr val="bg1"/>
                    </a:outerShdw>
                  </a:effectLst>
                  <a:latin typeface="Calibri" pitchFamily="34" charset="0"/>
                </a:rPr>
                <a:t>Border States</a:t>
              </a:r>
            </a:p>
          </p:txBody>
        </p:sp>
      </p:grpSp>
      <p:sp>
        <p:nvSpPr>
          <p:cNvPr id="14" name="TextBox 13"/>
          <p:cNvSpPr txBox="1"/>
          <p:nvPr/>
        </p:nvSpPr>
        <p:spPr>
          <a:xfrm>
            <a:off x="0" y="990600"/>
            <a:ext cx="9144000" cy="3785652"/>
          </a:xfrm>
          <a:prstGeom prst="rect">
            <a:avLst/>
          </a:prstGeom>
          <a:noFill/>
        </p:spPr>
        <p:txBody>
          <a:bodyPr wrap="square">
            <a:spAutoFit/>
          </a:bodyPr>
          <a:lstStyle/>
          <a:p>
            <a:pPr algn="ctr" fontAlgn="auto">
              <a:spcBef>
                <a:spcPts val="0"/>
              </a:spcBef>
              <a:spcAft>
                <a:spcPts val="0"/>
              </a:spcAft>
              <a:defRPr/>
            </a:pPr>
            <a:r>
              <a:rPr lang="en-US" sz="8000" b="1" dirty="0" smtClean="0">
                <a:solidFill>
                  <a:srgbClr val="002060"/>
                </a:solidFill>
                <a:effectLst>
                  <a:outerShdw dist="50800" dir="7200000" algn="ctr" rotWithShape="0">
                    <a:schemeClr val="bg1"/>
                  </a:outerShdw>
                </a:effectLst>
                <a:latin typeface="+mn-lt"/>
                <a:cs typeface="+mn-cs"/>
              </a:rPr>
              <a:t>Geology </a:t>
            </a:r>
          </a:p>
          <a:p>
            <a:pPr algn="ctr" fontAlgn="auto">
              <a:spcBef>
                <a:spcPts val="0"/>
              </a:spcBef>
              <a:spcAft>
                <a:spcPts val="0"/>
              </a:spcAft>
              <a:defRPr/>
            </a:pPr>
            <a:r>
              <a:rPr lang="en-US" sz="8000" b="1" dirty="0" smtClean="0">
                <a:solidFill>
                  <a:srgbClr val="002060"/>
                </a:solidFill>
                <a:effectLst>
                  <a:outerShdw dist="50800" dir="7200000" algn="ctr" rotWithShape="0">
                    <a:schemeClr val="bg1"/>
                  </a:outerShdw>
                </a:effectLst>
              </a:rPr>
              <a:t>a</a:t>
            </a:r>
            <a:r>
              <a:rPr lang="en-US" sz="8000" b="1" dirty="0" smtClean="0">
                <a:solidFill>
                  <a:srgbClr val="002060"/>
                </a:solidFill>
                <a:effectLst>
                  <a:outerShdw dist="50800" dir="7200000" algn="ctr" rotWithShape="0">
                    <a:schemeClr val="bg1"/>
                  </a:outerShdw>
                </a:effectLst>
                <a:latin typeface="+mn-lt"/>
                <a:cs typeface="+mn-cs"/>
              </a:rPr>
              <a:t>nd the </a:t>
            </a:r>
          </a:p>
          <a:p>
            <a:pPr algn="ctr" fontAlgn="auto">
              <a:spcBef>
                <a:spcPts val="0"/>
              </a:spcBef>
              <a:spcAft>
                <a:spcPts val="0"/>
              </a:spcAft>
              <a:defRPr/>
            </a:pPr>
            <a:r>
              <a:rPr lang="en-US" sz="8000" b="1" dirty="0" smtClean="0">
                <a:solidFill>
                  <a:srgbClr val="002060"/>
                </a:solidFill>
                <a:effectLst>
                  <a:outerShdw dist="50800" dir="7200000" algn="ctr" rotWithShape="0">
                    <a:schemeClr val="bg1"/>
                  </a:outerShdw>
                </a:effectLst>
                <a:latin typeface="+mn-lt"/>
                <a:cs typeface="+mn-cs"/>
              </a:rPr>
              <a:t>American Civil War</a:t>
            </a:r>
            <a:endParaRPr lang="en-US" sz="8000" b="1" dirty="0">
              <a:solidFill>
                <a:srgbClr val="002060"/>
              </a:solidFill>
              <a:effectLst>
                <a:outerShdw dist="50800" dir="7200000" algn="ctr" rotWithShape="0">
                  <a:schemeClr val="bg1"/>
                </a:outerShdw>
              </a:effectLst>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0" fill="hold"/>
                                        <p:tgtEl>
                                          <p:spTgt spid="14"/>
                                        </p:tgtEl>
                                        <p:attrNameLst>
                                          <p:attrName>ppt_w</p:attrName>
                                        </p:attrNameLst>
                                      </p:cBhvr>
                                      <p:tavLst>
                                        <p:tav tm="0" fmla="#ppt_w*sin(2.5*pi*$)">
                                          <p:val>
                                            <p:fltVal val="0"/>
                                          </p:val>
                                        </p:tav>
                                        <p:tav tm="100000">
                                          <p:val>
                                            <p:fltVal val="1"/>
                                          </p:val>
                                        </p:tav>
                                      </p:tavLst>
                                    </p:anim>
                                    <p:anim calcmode="lin" valueType="num">
                                      <p:cBhvr>
                                        <p:cTn id="8" dur="5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1000"/>
                                        <p:tgtEl>
                                          <p:spTgt spid="14"/>
                                        </p:tgtEl>
                                      </p:cBhvr>
                                    </p:animEffect>
                                    <p:set>
                                      <p:cBhvr>
                                        <p:cTn id="13" dur="1" fill="hold">
                                          <p:stCondLst>
                                            <p:cond delay="999"/>
                                          </p:stCondLst>
                                        </p:cTn>
                                        <p:tgtEl>
                                          <p:spTgt spid="1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9"/>
                                        </p:tgtEl>
                                      </p:cBhvr>
                                    </p:animEffect>
                                    <p:set>
                                      <p:cBhvr>
                                        <p:cTn id="16" dur="1" fill="hold">
                                          <p:stCondLst>
                                            <p:cond delay="999"/>
                                          </p:stCondLst>
                                        </p:cTn>
                                        <p:tgtEl>
                                          <p:spTgt spid="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10"/>
                                        </p:tgtEl>
                                      </p:cBhvr>
                                    </p:animEffect>
                                    <p:set>
                                      <p:cBhvr>
                                        <p:cTn id="19" dur="1" fill="hold">
                                          <p:stCondLst>
                                            <p:cond delay="999"/>
                                          </p:stCondLst>
                                        </p:cTn>
                                        <p:tgtEl>
                                          <p:spTgt spid="10"/>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11"/>
                                        </p:tgtEl>
                                      </p:cBhvr>
                                    </p:animEffect>
                                    <p:set>
                                      <p:cBhvr>
                                        <p:cTn id="22" dur="1" fill="hold">
                                          <p:stCondLst>
                                            <p:cond delay="999"/>
                                          </p:stCondLst>
                                        </p:cTn>
                                        <p:tgtEl>
                                          <p:spTgt spid="11"/>
                                        </p:tgtEl>
                                        <p:attrNameLst>
                                          <p:attrName>style.visibility</p:attrName>
                                        </p:attrNameLst>
                                      </p:cBhvr>
                                      <p:to>
                                        <p:strVal val="hidden"/>
                                      </p:to>
                                    </p:set>
                                  </p:childTnLst>
                                </p:cTn>
                              </p:par>
                            </p:childTnLst>
                          </p:cTn>
                        </p:par>
                        <p:par>
                          <p:cTn id="23" fill="hold">
                            <p:stCondLst>
                              <p:cond delay="1000"/>
                            </p:stCondLst>
                            <p:childTnLst>
                              <p:par>
                                <p:cTn id="24" presetID="39" presetClass="entr" presetSubtype="0" accel="10000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20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27" dur="20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28" dur="20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29" dur="2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p:bldP spid="1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850392"/>
            <a:ext cx="9155789" cy="6016752"/>
          </a:xfrm>
          <a:prstGeom prst="rect">
            <a:avLst/>
          </a:prstGeom>
          <a:noFill/>
          <a:ln w="9525">
            <a:noFill/>
            <a:miter lim="800000"/>
            <a:headEnd/>
            <a:tailEnd/>
          </a:ln>
          <a:effectLst/>
        </p:spPr>
      </p:pic>
      <p:sp>
        <p:nvSpPr>
          <p:cNvPr id="31" name="Freeform 30"/>
          <p:cNvSpPr/>
          <p:nvPr/>
        </p:nvSpPr>
        <p:spPr>
          <a:xfrm>
            <a:off x="4213122" y="1833716"/>
            <a:ext cx="3183194" cy="1496962"/>
          </a:xfrm>
          <a:custGeom>
            <a:avLst/>
            <a:gdLst>
              <a:gd name="connsiteX0" fmla="*/ 0 w 3183194"/>
              <a:gd name="connsiteY0" fmla="*/ 1425678 h 1496962"/>
              <a:gd name="connsiteX1" fmla="*/ 353962 w 3183194"/>
              <a:gd name="connsiteY1" fmla="*/ 1263445 h 1496962"/>
              <a:gd name="connsiteX2" fmla="*/ 634181 w 3183194"/>
              <a:gd name="connsiteY2" fmla="*/ 983226 h 1496962"/>
              <a:gd name="connsiteX3" fmla="*/ 663678 w 3183194"/>
              <a:gd name="connsiteY3" fmla="*/ 1056968 h 1496962"/>
              <a:gd name="connsiteX4" fmla="*/ 840658 w 3183194"/>
              <a:gd name="connsiteY4" fmla="*/ 1130710 h 1496962"/>
              <a:gd name="connsiteX5" fmla="*/ 1135626 w 3183194"/>
              <a:gd name="connsiteY5" fmla="*/ 1071716 h 1496962"/>
              <a:gd name="connsiteX6" fmla="*/ 1356852 w 3183194"/>
              <a:gd name="connsiteY6" fmla="*/ 953729 h 1496962"/>
              <a:gd name="connsiteX7" fmla="*/ 1460091 w 3183194"/>
              <a:gd name="connsiteY7" fmla="*/ 762000 h 1496962"/>
              <a:gd name="connsiteX8" fmla="*/ 1578078 w 3183194"/>
              <a:gd name="connsiteY8" fmla="*/ 540774 h 1496962"/>
              <a:gd name="connsiteX9" fmla="*/ 1651820 w 3183194"/>
              <a:gd name="connsiteY9" fmla="*/ 452284 h 1496962"/>
              <a:gd name="connsiteX10" fmla="*/ 1740310 w 3183194"/>
              <a:gd name="connsiteY10" fmla="*/ 481781 h 1496962"/>
              <a:gd name="connsiteX11" fmla="*/ 1828800 w 3183194"/>
              <a:gd name="connsiteY11" fmla="*/ 393290 h 1496962"/>
              <a:gd name="connsiteX12" fmla="*/ 1932039 w 3183194"/>
              <a:gd name="connsiteY12" fmla="*/ 275303 h 1496962"/>
              <a:gd name="connsiteX13" fmla="*/ 2064775 w 3183194"/>
              <a:gd name="connsiteY13" fmla="*/ 260555 h 1496962"/>
              <a:gd name="connsiteX14" fmla="*/ 2153265 w 3183194"/>
              <a:gd name="connsiteY14" fmla="*/ 39329 h 1496962"/>
              <a:gd name="connsiteX15" fmla="*/ 2227007 w 3183194"/>
              <a:gd name="connsiteY15" fmla="*/ 24581 h 1496962"/>
              <a:gd name="connsiteX16" fmla="*/ 2374491 w 3183194"/>
              <a:gd name="connsiteY16" fmla="*/ 142568 h 1496962"/>
              <a:gd name="connsiteX17" fmla="*/ 2418736 w 3183194"/>
              <a:gd name="connsiteY17" fmla="*/ 54078 h 1496962"/>
              <a:gd name="connsiteX18" fmla="*/ 2521975 w 3183194"/>
              <a:gd name="connsiteY18" fmla="*/ 142568 h 1496962"/>
              <a:gd name="connsiteX19" fmla="*/ 2566220 w 3183194"/>
              <a:gd name="connsiteY19" fmla="*/ 245807 h 1496962"/>
              <a:gd name="connsiteX20" fmla="*/ 2580968 w 3183194"/>
              <a:gd name="connsiteY20" fmla="*/ 408039 h 1496962"/>
              <a:gd name="connsiteX21" fmla="*/ 2580968 w 3183194"/>
              <a:gd name="connsiteY21" fmla="*/ 570271 h 1496962"/>
              <a:gd name="connsiteX22" fmla="*/ 2728452 w 3183194"/>
              <a:gd name="connsiteY22" fmla="*/ 658761 h 1496962"/>
              <a:gd name="connsiteX23" fmla="*/ 2979175 w 3183194"/>
              <a:gd name="connsiteY23" fmla="*/ 835742 h 1496962"/>
              <a:gd name="connsiteX24" fmla="*/ 2993923 w 3183194"/>
              <a:gd name="connsiteY24" fmla="*/ 1027471 h 1496962"/>
              <a:gd name="connsiteX25" fmla="*/ 2934929 w 3183194"/>
              <a:gd name="connsiteY25" fmla="*/ 1086465 h 1496962"/>
              <a:gd name="connsiteX26" fmla="*/ 2772697 w 3183194"/>
              <a:gd name="connsiteY26" fmla="*/ 1056968 h 1496962"/>
              <a:gd name="connsiteX27" fmla="*/ 2654710 w 3183194"/>
              <a:gd name="connsiteY27" fmla="*/ 1056968 h 1496962"/>
              <a:gd name="connsiteX28" fmla="*/ 2728452 w 3183194"/>
              <a:gd name="connsiteY28" fmla="*/ 1145458 h 1496962"/>
              <a:gd name="connsiteX29" fmla="*/ 2890684 w 3183194"/>
              <a:gd name="connsiteY29" fmla="*/ 1189703 h 1496962"/>
              <a:gd name="connsiteX30" fmla="*/ 3067665 w 3183194"/>
              <a:gd name="connsiteY30" fmla="*/ 1337187 h 1496962"/>
              <a:gd name="connsiteX31" fmla="*/ 3156155 w 3183194"/>
              <a:gd name="connsiteY31" fmla="*/ 1322439 h 1496962"/>
              <a:gd name="connsiteX32" fmla="*/ 3156155 w 3183194"/>
              <a:gd name="connsiteY32" fmla="*/ 1469923 h 1496962"/>
              <a:gd name="connsiteX33" fmla="*/ 2993923 w 3183194"/>
              <a:gd name="connsiteY33" fmla="*/ 1484671 h 1496962"/>
              <a:gd name="connsiteX34" fmla="*/ 1268362 w 3183194"/>
              <a:gd name="connsiteY34" fmla="*/ 1469923 h 1496962"/>
              <a:gd name="connsiteX35" fmla="*/ 0 w 3183194"/>
              <a:gd name="connsiteY35" fmla="*/ 1425678 h 14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3194" h="1496962">
                <a:moveTo>
                  <a:pt x="0" y="1425678"/>
                </a:moveTo>
                <a:cubicBezTo>
                  <a:pt x="124132" y="1381432"/>
                  <a:pt x="248265" y="1337187"/>
                  <a:pt x="353962" y="1263445"/>
                </a:cubicBezTo>
                <a:cubicBezTo>
                  <a:pt x="459659" y="1189703"/>
                  <a:pt x="582562" y="1017639"/>
                  <a:pt x="634181" y="983226"/>
                </a:cubicBezTo>
                <a:cubicBezTo>
                  <a:pt x="685800" y="948813"/>
                  <a:pt x="629265" y="1032387"/>
                  <a:pt x="663678" y="1056968"/>
                </a:cubicBezTo>
                <a:cubicBezTo>
                  <a:pt x="698091" y="1081549"/>
                  <a:pt x="762000" y="1128252"/>
                  <a:pt x="840658" y="1130710"/>
                </a:cubicBezTo>
                <a:cubicBezTo>
                  <a:pt x="919316" y="1133168"/>
                  <a:pt x="1049594" y="1101213"/>
                  <a:pt x="1135626" y="1071716"/>
                </a:cubicBezTo>
                <a:cubicBezTo>
                  <a:pt x="1221658" y="1042219"/>
                  <a:pt x="1302775" y="1005348"/>
                  <a:pt x="1356852" y="953729"/>
                </a:cubicBezTo>
                <a:cubicBezTo>
                  <a:pt x="1410929" y="902110"/>
                  <a:pt x="1460091" y="762000"/>
                  <a:pt x="1460091" y="762000"/>
                </a:cubicBezTo>
                <a:cubicBezTo>
                  <a:pt x="1496962" y="693174"/>
                  <a:pt x="1546123" y="592393"/>
                  <a:pt x="1578078" y="540774"/>
                </a:cubicBezTo>
                <a:cubicBezTo>
                  <a:pt x="1610033" y="489155"/>
                  <a:pt x="1624781" y="462116"/>
                  <a:pt x="1651820" y="452284"/>
                </a:cubicBezTo>
                <a:cubicBezTo>
                  <a:pt x="1678859" y="442452"/>
                  <a:pt x="1710813" y="491613"/>
                  <a:pt x="1740310" y="481781"/>
                </a:cubicBezTo>
                <a:cubicBezTo>
                  <a:pt x="1769807" y="471949"/>
                  <a:pt x="1796845" y="427703"/>
                  <a:pt x="1828800" y="393290"/>
                </a:cubicBezTo>
                <a:cubicBezTo>
                  <a:pt x="1860755" y="358877"/>
                  <a:pt x="1892710" y="297426"/>
                  <a:pt x="1932039" y="275303"/>
                </a:cubicBezTo>
                <a:cubicBezTo>
                  <a:pt x="1971368" y="253181"/>
                  <a:pt x="2027904" y="299884"/>
                  <a:pt x="2064775" y="260555"/>
                </a:cubicBezTo>
                <a:cubicBezTo>
                  <a:pt x="2101646" y="221226"/>
                  <a:pt x="2126226" y="78658"/>
                  <a:pt x="2153265" y="39329"/>
                </a:cubicBezTo>
                <a:cubicBezTo>
                  <a:pt x="2180304" y="0"/>
                  <a:pt x="2190136" y="7375"/>
                  <a:pt x="2227007" y="24581"/>
                </a:cubicBezTo>
                <a:cubicBezTo>
                  <a:pt x="2263878" y="41787"/>
                  <a:pt x="2342536" y="137652"/>
                  <a:pt x="2374491" y="142568"/>
                </a:cubicBezTo>
                <a:cubicBezTo>
                  <a:pt x="2406446" y="147484"/>
                  <a:pt x="2394155" y="54078"/>
                  <a:pt x="2418736" y="54078"/>
                </a:cubicBezTo>
                <a:cubicBezTo>
                  <a:pt x="2443317" y="54078"/>
                  <a:pt x="2497394" y="110613"/>
                  <a:pt x="2521975" y="142568"/>
                </a:cubicBezTo>
                <a:cubicBezTo>
                  <a:pt x="2546556" y="174523"/>
                  <a:pt x="2556388" y="201562"/>
                  <a:pt x="2566220" y="245807"/>
                </a:cubicBezTo>
                <a:cubicBezTo>
                  <a:pt x="2576052" y="290052"/>
                  <a:pt x="2578510" y="353962"/>
                  <a:pt x="2580968" y="408039"/>
                </a:cubicBezTo>
                <a:cubicBezTo>
                  <a:pt x="2583426" y="462116"/>
                  <a:pt x="2556387" y="528484"/>
                  <a:pt x="2580968" y="570271"/>
                </a:cubicBezTo>
                <a:cubicBezTo>
                  <a:pt x="2605549" y="612058"/>
                  <a:pt x="2662084" y="614516"/>
                  <a:pt x="2728452" y="658761"/>
                </a:cubicBezTo>
                <a:cubicBezTo>
                  <a:pt x="2794820" y="703006"/>
                  <a:pt x="2934930" y="774290"/>
                  <a:pt x="2979175" y="835742"/>
                </a:cubicBezTo>
                <a:cubicBezTo>
                  <a:pt x="3023420" y="897194"/>
                  <a:pt x="3001297" y="985684"/>
                  <a:pt x="2993923" y="1027471"/>
                </a:cubicBezTo>
                <a:cubicBezTo>
                  <a:pt x="2986549" y="1069258"/>
                  <a:pt x="2971800" y="1081549"/>
                  <a:pt x="2934929" y="1086465"/>
                </a:cubicBezTo>
                <a:cubicBezTo>
                  <a:pt x="2898058" y="1091381"/>
                  <a:pt x="2819400" y="1061884"/>
                  <a:pt x="2772697" y="1056968"/>
                </a:cubicBezTo>
                <a:cubicBezTo>
                  <a:pt x="2725994" y="1052052"/>
                  <a:pt x="2662084" y="1042220"/>
                  <a:pt x="2654710" y="1056968"/>
                </a:cubicBezTo>
                <a:cubicBezTo>
                  <a:pt x="2647336" y="1071716"/>
                  <a:pt x="2689123" y="1123336"/>
                  <a:pt x="2728452" y="1145458"/>
                </a:cubicBezTo>
                <a:cubicBezTo>
                  <a:pt x="2767781" y="1167580"/>
                  <a:pt x="2834149" y="1157748"/>
                  <a:pt x="2890684" y="1189703"/>
                </a:cubicBezTo>
                <a:cubicBezTo>
                  <a:pt x="2947219" y="1221658"/>
                  <a:pt x="3023420" y="1315064"/>
                  <a:pt x="3067665" y="1337187"/>
                </a:cubicBezTo>
                <a:cubicBezTo>
                  <a:pt x="3111910" y="1359310"/>
                  <a:pt x="3141407" y="1300316"/>
                  <a:pt x="3156155" y="1322439"/>
                </a:cubicBezTo>
                <a:cubicBezTo>
                  <a:pt x="3170903" y="1344562"/>
                  <a:pt x="3183194" y="1442884"/>
                  <a:pt x="3156155" y="1469923"/>
                </a:cubicBezTo>
                <a:cubicBezTo>
                  <a:pt x="3129116" y="1496962"/>
                  <a:pt x="2993923" y="1484671"/>
                  <a:pt x="2993923" y="1484671"/>
                </a:cubicBezTo>
                <a:lnTo>
                  <a:pt x="1268362" y="1469923"/>
                </a:lnTo>
                <a:lnTo>
                  <a:pt x="0" y="1425678"/>
                </a:lnTo>
                <a:close/>
              </a:path>
            </a:pathLst>
          </a:custGeom>
          <a:solidFill>
            <a:srgbClr val="FF6969"/>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72" name="Group 71"/>
          <p:cNvGrpSpPr/>
          <p:nvPr/>
        </p:nvGrpSpPr>
        <p:grpSpPr>
          <a:xfrm>
            <a:off x="4343400" y="1447800"/>
            <a:ext cx="2590800" cy="1833265"/>
            <a:chOff x="4343400" y="1447800"/>
            <a:chExt cx="2590800" cy="1833265"/>
          </a:xfrm>
        </p:grpSpPr>
        <p:grpSp>
          <p:nvGrpSpPr>
            <p:cNvPr id="45" name="Group 44"/>
            <p:cNvGrpSpPr/>
            <p:nvPr/>
          </p:nvGrpSpPr>
          <p:grpSpPr>
            <a:xfrm>
              <a:off x="4343400" y="1447800"/>
              <a:ext cx="2362200" cy="990600"/>
              <a:chOff x="4419600" y="1752600"/>
              <a:chExt cx="2362200" cy="990600"/>
            </a:xfrm>
          </p:grpSpPr>
          <p:sp>
            <p:nvSpPr>
              <p:cNvPr id="59" name="TextBox 58"/>
              <p:cNvSpPr txBox="1"/>
              <p:nvPr/>
            </p:nvSpPr>
            <p:spPr>
              <a:xfrm>
                <a:off x="4419600" y="1752600"/>
                <a:ext cx="1905000" cy="461665"/>
              </a:xfrm>
              <a:prstGeom prst="rect">
                <a:avLst/>
              </a:prstGeom>
              <a:solidFill>
                <a:schemeClr val="bg1"/>
              </a:solidFill>
            </p:spPr>
            <p:txBody>
              <a:bodyPr wrap="square" rtlCol="0">
                <a:spAutoFit/>
              </a:bodyPr>
              <a:lstStyle/>
              <a:p>
                <a:pPr algn="ctr"/>
                <a:r>
                  <a:rPr lang="en-US" sz="2400" b="1" dirty="0" smtClean="0">
                    <a:effectLst>
                      <a:outerShdw blurRad="38100" dist="38100" dir="2700000" algn="tl" rotWithShape="0">
                        <a:srgbClr val="000000">
                          <a:alpha val="43137"/>
                        </a:srgbClr>
                      </a:outerShdw>
                    </a:effectLst>
                  </a:rPr>
                  <a:t>Wilderness</a:t>
                </a:r>
              </a:p>
            </p:txBody>
          </p:sp>
          <p:sp>
            <p:nvSpPr>
              <p:cNvPr id="62" name="5-Point Star 61"/>
              <p:cNvSpPr/>
              <p:nvPr/>
            </p:nvSpPr>
            <p:spPr>
              <a:xfrm>
                <a:off x="6324600" y="2209800"/>
                <a:ext cx="457200" cy="533400"/>
              </a:xfrm>
              <a:prstGeom prst="star5">
                <a:avLst/>
              </a:prstGeom>
              <a:solidFill>
                <a:schemeClr val="tx1"/>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effectLst>
                    <a:outerShdw blurRad="38100" dist="38100" dir="2700000" algn="tl">
                      <a:srgbClr val="000000">
                        <a:alpha val="43137"/>
                      </a:srgbClr>
                    </a:outerShdw>
                  </a:effectLst>
                </a:endParaRPr>
              </a:p>
            </p:txBody>
          </p:sp>
        </p:grpSp>
        <p:grpSp>
          <p:nvGrpSpPr>
            <p:cNvPr id="63" name="Group 52"/>
            <p:cNvGrpSpPr/>
            <p:nvPr/>
          </p:nvGrpSpPr>
          <p:grpSpPr>
            <a:xfrm>
              <a:off x="4343400" y="1905000"/>
              <a:ext cx="2438400" cy="685800"/>
              <a:chOff x="4352641" y="1371600"/>
              <a:chExt cx="2438400" cy="685800"/>
            </a:xfrm>
          </p:grpSpPr>
          <p:sp>
            <p:nvSpPr>
              <p:cNvPr id="64" name="TextBox 63"/>
              <p:cNvSpPr txBox="1"/>
              <p:nvPr/>
            </p:nvSpPr>
            <p:spPr>
              <a:xfrm>
                <a:off x="4352641" y="1371600"/>
                <a:ext cx="1905000" cy="461665"/>
              </a:xfrm>
              <a:prstGeom prst="rect">
                <a:avLst/>
              </a:prstGeom>
              <a:solidFill>
                <a:schemeClr val="bg1"/>
              </a:solidFill>
            </p:spPr>
            <p:txBody>
              <a:bodyPr wrap="square" rtlCol="0">
                <a:spAutoFit/>
              </a:bodyPr>
              <a:lstStyle/>
              <a:p>
                <a:r>
                  <a:rPr lang="en-US" sz="2400" b="1" dirty="0" smtClean="0">
                    <a:effectLst>
                      <a:outerShdw blurRad="38100" dist="38100" dir="2700000" algn="tl" rotWithShape="0">
                        <a:srgbClr val="000000">
                          <a:alpha val="43137"/>
                        </a:srgbClr>
                      </a:outerShdw>
                    </a:effectLst>
                  </a:rPr>
                  <a:t>Spotsylvania</a:t>
                </a:r>
              </a:p>
            </p:txBody>
          </p:sp>
          <p:sp>
            <p:nvSpPr>
              <p:cNvPr id="65" name="5-Point Star 64"/>
              <p:cNvSpPr/>
              <p:nvPr/>
            </p:nvSpPr>
            <p:spPr>
              <a:xfrm>
                <a:off x="6333841" y="1524000"/>
                <a:ext cx="457200" cy="533400"/>
              </a:xfrm>
              <a:prstGeom prst="star5">
                <a:avLst/>
              </a:prstGeom>
              <a:solidFill>
                <a:schemeClr val="tx1"/>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effectLst>
                    <a:outerShdw blurRad="38100" dist="38100" dir="2700000" algn="tl">
                      <a:srgbClr val="000000">
                        <a:alpha val="43137"/>
                      </a:srgbClr>
                    </a:outerShdw>
                  </a:effectLst>
                </a:endParaRPr>
              </a:p>
            </p:txBody>
          </p:sp>
        </p:grpSp>
        <p:grpSp>
          <p:nvGrpSpPr>
            <p:cNvPr id="66" name="Group 65"/>
            <p:cNvGrpSpPr/>
            <p:nvPr/>
          </p:nvGrpSpPr>
          <p:grpSpPr>
            <a:xfrm>
              <a:off x="4343400" y="2209800"/>
              <a:ext cx="2514600" cy="614065"/>
              <a:chOff x="4191000" y="2209800"/>
              <a:chExt cx="2514600" cy="614065"/>
            </a:xfrm>
          </p:grpSpPr>
          <p:sp>
            <p:nvSpPr>
              <p:cNvPr id="67" name="TextBox 66"/>
              <p:cNvSpPr txBox="1"/>
              <p:nvPr/>
            </p:nvSpPr>
            <p:spPr>
              <a:xfrm>
                <a:off x="4191000" y="2362200"/>
                <a:ext cx="1905000" cy="461665"/>
              </a:xfrm>
              <a:prstGeom prst="rect">
                <a:avLst/>
              </a:prstGeom>
              <a:solidFill>
                <a:schemeClr val="bg1"/>
              </a:solidFill>
            </p:spPr>
            <p:txBody>
              <a:bodyPr wrap="square" rtlCol="0">
                <a:spAutoFit/>
              </a:bodyPr>
              <a:lstStyle/>
              <a:p>
                <a:pPr algn="ctr"/>
                <a:r>
                  <a:rPr lang="en-US" sz="2400" b="1" dirty="0" smtClean="0">
                    <a:effectLst>
                      <a:outerShdw blurRad="38100" dist="38100" dir="2700000" algn="tl" rotWithShape="0">
                        <a:srgbClr val="000000">
                          <a:alpha val="43137"/>
                        </a:srgbClr>
                      </a:outerShdw>
                    </a:effectLst>
                  </a:rPr>
                  <a:t>Cold Harbor</a:t>
                </a:r>
              </a:p>
            </p:txBody>
          </p:sp>
          <p:sp>
            <p:nvSpPr>
              <p:cNvPr id="68" name="5-Point Star 67"/>
              <p:cNvSpPr/>
              <p:nvPr/>
            </p:nvSpPr>
            <p:spPr>
              <a:xfrm>
                <a:off x="6248400" y="2209800"/>
                <a:ext cx="457200" cy="533400"/>
              </a:xfrm>
              <a:prstGeom prst="star5">
                <a:avLst/>
              </a:prstGeom>
              <a:solidFill>
                <a:schemeClr val="tx1"/>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effectLst>
                    <a:outerShdw blurRad="38100" dist="38100" dir="2700000" algn="tl">
                      <a:srgbClr val="000000">
                        <a:alpha val="43137"/>
                      </a:srgbClr>
                    </a:outerShdw>
                  </a:effectLst>
                </a:endParaRPr>
              </a:p>
            </p:txBody>
          </p:sp>
        </p:grpSp>
        <p:grpSp>
          <p:nvGrpSpPr>
            <p:cNvPr id="69" name="Group 68"/>
            <p:cNvGrpSpPr/>
            <p:nvPr/>
          </p:nvGrpSpPr>
          <p:grpSpPr>
            <a:xfrm>
              <a:off x="4343400" y="2362200"/>
              <a:ext cx="2590800" cy="918865"/>
              <a:chOff x="4267200" y="1524000"/>
              <a:chExt cx="2590800" cy="918865"/>
            </a:xfrm>
          </p:grpSpPr>
          <p:sp>
            <p:nvSpPr>
              <p:cNvPr id="70" name="TextBox 69"/>
              <p:cNvSpPr txBox="1"/>
              <p:nvPr/>
            </p:nvSpPr>
            <p:spPr>
              <a:xfrm>
                <a:off x="4267200" y="1981200"/>
                <a:ext cx="1905000" cy="461665"/>
              </a:xfrm>
              <a:prstGeom prst="rect">
                <a:avLst/>
              </a:prstGeom>
              <a:solidFill>
                <a:schemeClr val="bg1"/>
              </a:solidFill>
            </p:spPr>
            <p:txBody>
              <a:bodyPr wrap="square" rtlCol="0">
                <a:spAutoFit/>
              </a:bodyPr>
              <a:lstStyle/>
              <a:p>
                <a:pPr algn="ctr"/>
                <a:r>
                  <a:rPr lang="en-US" sz="2400" b="1" dirty="0" smtClean="0">
                    <a:effectLst>
                      <a:outerShdw blurRad="38100" dist="38100" dir="2700000" algn="tl" rotWithShape="0">
                        <a:srgbClr val="000000">
                          <a:alpha val="43137"/>
                        </a:srgbClr>
                      </a:outerShdw>
                    </a:effectLst>
                  </a:rPr>
                  <a:t>Anna River</a:t>
                </a:r>
              </a:p>
            </p:txBody>
          </p:sp>
          <p:sp>
            <p:nvSpPr>
              <p:cNvPr id="71" name="5-Point Star 70"/>
              <p:cNvSpPr/>
              <p:nvPr/>
            </p:nvSpPr>
            <p:spPr>
              <a:xfrm>
                <a:off x="6400800" y="1524000"/>
                <a:ext cx="457200" cy="533400"/>
              </a:xfrm>
              <a:prstGeom prst="star5">
                <a:avLst/>
              </a:prstGeom>
              <a:solidFill>
                <a:schemeClr val="tx1"/>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effectLst>
                    <a:outerShdw blurRad="38100" dist="38100" dir="2700000" algn="tl">
                      <a:srgbClr val="000000">
                        <a:alpha val="43137"/>
                      </a:srgbClr>
                    </a:outerShdw>
                  </a:effectLst>
                </a:endParaRPr>
              </a:p>
            </p:txBody>
          </p:sp>
        </p:grpSp>
      </p:grpSp>
      <p:sp useBgFill="1">
        <p:nvSpPr>
          <p:cNvPr id="12" name="TextBox 11"/>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What’s ahead? </a:t>
            </a:r>
            <a:endParaRPr lang="en-US" sz="4800" b="1" dirty="0">
              <a:effectLst>
                <a:outerShdw dist="50800" dir="7200000" algn="ctr" rotWithShape="0">
                  <a:schemeClr val="bg1"/>
                </a:outerShdw>
              </a:effectLst>
              <a:latin typeface="Calibri" pitchFamily="34" charset="0"/>
            </a:endParaRPr>
          </a:p>
        </p:txBody>
      </p:sp>
      <p:sp useBgFill="1">
        <p:nvSpPr>
          <p:cNvPr id="15" name="TextBox 14"/>
          <p:cNvSpPr txBox="1">
            <a:spLocks noChangeArrowheads="1"/>
          </p:cNvSpPr>
          <p:nvPr/>
        </p:nvSpPr>
        <p:spPr bwMode="auto">
          <a:xfrm>
            <a:off x="0" y="8382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1 – iron resources</a:t>
            </a:r>
            <a:endParaRPr lang="en-US" sz="2800" b="1" dirty="0">
              <a:effectLst>
                <a:outerShdw dist="50800" dir="7200000" algn="ctr" rotWithShape="0">
                  <a:schemeClr val="bg1"/>
                </a:outerShdw>
              </a:effectLst>
              <a:latin typeface="Calibri" pitchFamily="34" charset="0"/>
            </a:endParaRPr>
          </a:p>
        </p:txBody>
      </p:sp>
      <p:sp useBgFill="1">
        <p:nvSpPr>
          <p:cNvPr id="18" name="TextBox 17"/>
          <p:cNvSpPr txBox="1">
            <a:spLocks noChangeArrowheads="1"/>
          </p:cNvSpPr>
          <p:nvPr/>
        </p:nvSpPr>
        <p:spPr bwMode="auto">
          <a:xfrm>
            <a:off x="0" y="12954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2 – battles of 1861</a:t>
            </a:r>
            <a:endParaRPr lang="en-US" sz="2800" b="1" dirty="0">
              <a:effectLst>
                <a:outerShdw dist="50800" dir="7200000" algn="ctr" rotWithShape="0">
                  <a:schemeClr val="bg1"/>
                </a:outerShdw>
              </a:effectLst>
              <a:latin typeface="Calibri" pitchFamily="34" charset="0"/>
            </a:endParaRPr>
          </a:p>
        </p:txBody>
      </p:sp>
      <p:sp useBgFill="1">
        <p:nvSpPr>
          <p:cNvPr id="24" name="TextBox 23"/>
          <p:cNvSpPr txBox="1">
            <a:spLocks noChangeArrowheads="1"/>
          </p:cNvSpPr>
          <p:nvPr/>
        </p:nvSpPr>
        <p:spPr bwMode="auto">
          <a:xfrm>
            <a:off x="0" y="17526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3 – battles of 1862</a:t>
            </a:r>
            <a:endParaRPr lang="en-US" sz="2800" b="1" dirty="0">
              <a:effectLst>
                <a:outerShdw dist="50800" dir="7200000" algn="ctr" rotWithShape="0">
                  <a:schemeClr val="bg1"/>
                </a:outerShdw>
              </a:effectLst>
              <a:latin typeface="Calibri" pitchFamily="34" charset="0"/>
            </a:endParaRPr>
          </a:p>
        </p:txBody>
      </p:sp>
      <p:sp useBgFill="1">
        <p:nvSpPr>
          <p:cNvPr id="37" name="TextBox 36"/>
          <p:cNvSpPr txBox="1">
            <a:spLocks noChangeArrowheads="1"/>
          </p:cNvSpPr>
          <p:nvPr/>
        </p:nvSpPr>
        <p:spPr bwMode="auto">
          <a:xfrm>
            <a:off x="0" y="22098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4 – battles of 1863</a:t>
            </a:r>
            <a:endParaRPr lang="en-US" sz="2800" b="1" dirty="0">
              <a:effectLst>
                <a:outerShdw dist="50800" dir="7200000" algn="ctr" rotWithShape="0">
                  <a:schemeClr val="bg1"/>
                </a:outerShdw>
              </a:effectLst>
              <a:latin typeface="Calibri" pitchFamily="34" charset="0"/>
            </a:endParaRPr>
          </a:p>
        </p:txBody>
      </p:sp>
      <p:sp useBgFill="1">
        <p:nvSpPr>
          <p:cNvPr id="42" name="TextBox 41"/>
          <p:cNvSpPr txBox="1">
            <a:spLocks noChangeArrowheads="1"/>
          </p:cNvSpPr>
          <p:nvPr/>
        </p:nvSpPr>
        <p:spPr bwMode="auto">
          <a:xfrm>
            <a:off x="0" y="26670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5 – battles of 1864</a:t>
            </a:r>
            <a:endParaRPr lang="en-US" sz="2800" b="1" dirty="0">
              <a:effectLst>
                <a:outerShdw dist="50800" dir="7200000" algn="ctr" rotWithShape="0">
                  <a:schemeClr val="bg1"/>
                </a:outerShdw>
              </a:effectLst>
              <a:latin typeface="Calibri" pitchFamily="34" charset="0"/>
            </a:endParaRPr>
          </a:p>
        </p:txBody>
      </p:sp>
      <p:sp useBgFill="1">
        <p:nvSpPr>
          <p:cNvPr id="32" name="TextBox 31"/>
          <p:cNvSpPr txBox="1">
            <a:spLocks noChangeArrowheads="1"/>
          </p:cNvSpPr>
          <p:nvPr/>
        </p:nvSpPr>
        <p:spPr bwMode="auto">
          <a:xfrm>
            <a:off x="0" y="31242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6 – Civil War ends</a:t>
            </a:r>
          </a:p>
        </p:txBody>
      </p:sp>
      <p:sp>
        <p:nvSpPr>
          <p:cNvPr id="41" name="Freeform 40"/>
          <p:cNvSpPr/>
          <p:nvPr/>
        </p:nvSpPr>
        <p:spPr>
          <a:xfrm>
            <a:off x="3406877" y="4097594"/>
            <a:ext cx="1831258" cy="2261419"/>
          </a:xfrm>
          <a:custGeom>
            <a:avLst/>
            <a:gdLst>
              <a:gd name="connsiteX0" fmla="*/ 0 w 1831258"/>
              <a:gd name="connsiteY0" fmla="*/ 31954 h 2261419"/>
              <a:gd name="connsiteX1" fmla="*/ 29497 w 1831258"/>
              <a:gd name="connsiteY1" fmla="*/ 356419 h 2261419"/>
              <a:gd name="connsiteX2" fmla="*/ 162233 w 1831258"/>
              <a:gd name="connsiteY2" fmla="*/ 975851 h 2261419"/>
              <a:gd name="connsiteX3" fmla="*/ 294968 w 1831258"/>
              <a:gd name="connsiteY3" fmla="*/ 1285567 h 2261419"/>
              <a:gd name="connsiteX4" fmla="*/ 235975 w 1831258"/>
              <a:gd name="connsiteY4" fmla="*/ 1388806 h 2261419"/>
              <a:gd name="connsiteX5" fmla="*/ 206478 w 1831258"/>
              <a:gd name="connsiteY5" fmla="*/ 1639529 h 2261419"/>
              <a:gd name="connsiteX6" fmla="*/ 235975 w 1831258"/>
              <a:gd name="connsiteY6" fmla="*/ 1757516 h 2261419"/>
              <a:gd name="connsiteX7" fmla="*/ 221226 w 1831258"/>
              <a:gd name="connsiteY7" fmla="*/ 1890251 h 2261419"/>
              <a:gd name="connsiteX8" fmla="*/ 280220 w 1831258"/>
              <a:gd name="connsiteY8" fmla="*/ 2067232 h 2261419"/>
              <a:gd name="connsiteX9" fmla="*/ 353962 w 1831258"/>
              <a:gd name="connsiteY9" fmla="*/ 2067232 h 2261419"/>
              <a:gd name="connsiteX10" fmla="*/ 1135626 w 1831258"/>
              <a:gd name="connsiteY10" fmla="*/ 2140974 h 2261419"/>
              <a:gd name="connsiteX11" fmla="*/ 1371600 w 1831258"/>
              <a:gd name="connsiteY11" fmla="*/ 2155722 h 2261419"/>
              <a:gd name="connsiteX12" fmla="*/ 1401097 w 1831258"/>
              <a:gd name="connsiteY12" fmla="*/ 2258961 h 2261419"/>
              <a:gd name="connsiteX13" fmla="*/ 1445342 w 1831258"/>
              <a:gd name="connsiteY13" fmla="*/ 2140974 h 2261419"/>
              <a:gd name="connsiteX14" fmla="*/ 1489588 w 1831258"/>
              <a:gd name="connsiteY14" fmla="*/ 2008238 h 2261419"/>
              <a:gd name="connsiteX15" fmla="*/ 1681317 w 1831258"/>
              <a:gd name="connsiteY15" fmla="*/ 2037735 h 2261419"/>
              <a:gd name="connsiteX16" fmla="*/ 1725562 w 1831258"/>
              <a:gd name="connsiteY16" fmla="*/ 1698522 h 2261419"/>
              <a:gd name="connsiteX17" fmla="*/ 1769807 w 1831258"/>
              <a:gd name="connsiteY17" fmla="*/ 1551038 h 2261419"/>
              <a:gd name="connsiteX18" fmla="*/ 1828800 w 1831258"/>
              <a:gd name="connsiteY18" fmla="*/ 1433051 h 2261419"/>
              <a:gd name="connsiteX19" fmla="*/ 1755058 w 1831258"/>
              <a:gd name="connsiteY19" fmla="*/ 1211825 h 2261419"/>
              <a:gd name="connsiteX20" fmla="*/ 1533833 w 1831258"/>
              <a:gd name="connsiteY20" fmla="*/ 916858 h 2261419"/>
              <a:gd name="connsiteX21" fmla="*/ 1401097 w 1831258"/>
              <a:gd name="connsiteY21" fmla="*/ 710380 h 2261419"/>
              <a:gd name="connsiteX22" fmla="*/ 1268362 w 1831258"/>
              <a:gd name="connsiteY22" fmla="*/ 562896 h 2261419"/>
              <a:gd name="connsiteX23" fmla="*/ 1106129 w 1831258"/>
              <a:gd name="connsiteY23" fmla="*/ 312174 h 2261419"/>
              <a:gd name="connsiteX24" fmla="*/ 1002891 w 1831258"/>
              <a:gd name="connsiteY24" fmla="*/ 194187 h 2261419"/>
              <a:gd name="connsiteX25" fmla="*/ 870155 w 1831258"/>
              <a:gd name="connsiteY25" fmla="*/ 120445 h 2261419"/>
              <a:gd name="connsiteX26" fmla="*/ 943897 w 1831258"/>
              <a:gd name="connsiteY26" fmla="*/ 17206 h 2261419"/>
              <a:gd name="connsiteX27" fmla="*/ 235975 w 1831258"/>
              <a:gd name="connsiteY27" fmla="*/ 17206 h 2261419"/>
              <a:gd name="connsiteX28" fmla="*/ 0 w 1831258"/>
              <a:gd name="connsiteY28" fmla="*/ 31954 h 226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31258" h="2261419">
                <a:moveTo>
                  <a:pt x="0" y="31954"/>
                </a:moveTo>
                <a:cubicBezTo>
                  <a:pt x="1229" y="115528"/>
                  <a:pt x="2458" y="199103"/>
                  <a:pt x="29497" y="356419"/>
                </a:cubicBezTo>
                <a:cubicBezTo>
                  <a:pt x="56536" y="513735"/>
                  <a:pt x="117988" y="820993"/>
                  <a:pt x="162233" y="975851"/>
                </a:cubicBezTo>
                <a:cubicBezTo>
                  <a:pt x="206478" y="1130709"/>
                  <a:pt x="282678" y="1216741"/>
                  <a:pt x="294968" y="1285567"/>
                </a:cubicBezTo>
                <a:cubicBezTo>
                  <a:pt x="307258" y="1354393"/>
                  <a:pt x="250723" y="1329812"/>
                  <a:pt x="235975" y="1388806"/>
                </a:cubicBezTo>
                <a:cubicBezTo>
                  <a:pt x="221227" y="1447800"/>
                  <a:pt x="206478" y="1578077"/>
                  <a:pt x="206478" y="1639529"/>
                </a:cubicBezTo>
                <a:cubicBezTo>
                  <a:pt x="206478" y="1700981"/>
                  <a:pt x="233517" y="1715729"/>
                  <a:pt x="235975" y="1757516"/>
                </a:cubicBezTo>
                <a:cubicBezTo>
                  <a:pt x="238433" y="1799303"/>
                  <a:pt x="213852" y="1838632"/>
                  <a:pt x="221226" y="1890251"/>
                </a:cubicBezTo>
                <a:cubicBezTo>
                  <a:pt x="228600" y="1941870"/>
                  <a:pt x="258097" y="2037735"/>
                  <a:pt x="280220" y="2067232"/>
                </a:cubicBezTo>
                <a:cubicBezTo>
                  <a:pt x="302343" y="2096729"/>
                  <a:pt x="353962" y="2067232"/>
                  <a:pt x="353962" y="2067232"/>
                </a:cubicBezTo>
                <a:lnTo>
                  <a:pt x="1135626" y="2140974"/>
                </a:lnTo>
                <a:cubicBezTo>
                  <a:pt x="1305232" y="2155722"/>
                  <a:pt x="1327355" y="2136058"/>
                  <a:pt x="1371600" y="2155722"/>
                </a:cubicBezTo>
                <a:cubicBezTo>
                  <a:pt x="1415845" y="2175386"/>
                  <a:pt x="1388807" y="2261419"/>
                  <a:pt x="1401097" y="2258961"/>
                </a:cubicBezTo>
                <a:cubicBezTo>
                  <a:pt x="1413387" y="2256503"/>
                  <a:pt x="1430594" y="2182761"/>
                  <a:pt x="1445342" y="2140974"/>
                </a:cubicBezTo>
                <a:cubicBezTo>
                  <a:pt x="1460090" y="2099187"/>
                  <a:pt x="1450259" y="2025444"/>
                  <a:pt x="1489588" y="2008238"/>
                </a:cubicBezTo>
                <a:cubicBezTo>
                  <a:pt x="1528917" y="1991032"/>
                  <a:pt x="1641988" y="2089354"/>
                  <a:pt x="1681317" y="2037735"/>
                </a:cubicBezTo>
                <a:cubicBezTo>
                  <a:pt x="1720646" y="1986116"/>
                  <a:pt x="1710814" y="1779638"/>
                  <a:pt x="1725562" y="1698522"/>
                </a:cubicBezTo>
                <a:cubicBezTo>
                  <a:pt x="1740310" y="1617406"/>
                  <a:pt x="1752601" y="1595283"/>
                  <a:pt x="1769807" y="1551038"/>
                </a:cubicBezTo>
                <a:cubicBezTo>
                  <a:pt x="1787013" y="1506793"/>
                  <a:pt x="1831258" y="1489586"/>
                  <a:pt x="1828800" y="1433051"/>
                </a:cubicBezTo>
                <a:cubicBezTo>
                  <a:pt x="1826342" y="1376516"/>
                  <a:pt x="1804219" y="1297857"/>
                  <a:pt x="1755058" y="1211825"/>
                </a:cubicBezTo>
                <a:cubicBezTo>
                  <a:pt x="1705897" y="1125793"/>
                  <a:pt x="1592826" y="1000432"/>
                  <a:pt x="1533833" y="916858"/>
                </a:cubicBezTo>
                <a:cubicBezTo>
                  <a:pt x="1474840" y="833284"/>
                  <a:pt x="1445342" y="769374"/>
                  <a:pt x="1401097" y="710380"/>
                </a:cubicBezTo>
                <a:cubicBezTo>
                  <a:pt x="1356852" y="651386"/>
                  <a:pt x="1317523" y="629264"/>
                  <a:pt x="1268362" y="562896"/>
                </a:cubicBezTo>
                <a:cubicBezTo>
                  <a:pt x="1219201" y="496528"/>
                  <a:pt x="1150374" y="373625"/>
                  <a:pt x="1106129" y="312174"/>
                </a:cubicBezTo>
                <a:cubicBezTo>
                  <a:pt x="1061884" y="250723"/>
                  <a:pt x="1042220" y="226142"/>
                  <a:pt x="1002891" y="194187"/>
                </a:cubicBezTo>
                <a:cubicBezTo>
                  <a:pt x="963562" y="162232"/>
                  <a:pt x="879987" y="149942"/>
                  <a:pt x="870155" y="120445"/>
                </a:cubicBezTo>
                <a:cubicBezTo>
                  <a:pt x="860323" y="90948"/>
                  <a:pt x="1049594" y="34412"/>
                  <a:pt x="943897" y="17206"/>
                </a:cubicBezTo>
                <a:cubicBezTo>
                  <a:pt x="838200" y="0"/>
                  <a:pt x="235975" y="17206"/>
                  <a:pt x="235975" y="17206"/>
                </a:cubicBezTo>
                <a:lnTo>
                  <a:pt x="0" y="31954"/>
                </a:lnTo>
                <a:close/>
              </a:path>
            </a:pathLst>
          </a:custGeom>
          <a:solidFill>
            <a:srgbClr val="FF6969"/>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43" name="Group 42"/>
          <p:cNvGrpSpPr/>
          <p:nvPr/>
        </p:nvGrpSpPr>
        <p:grpSpPr>
          <a:xfrm>
            <a:off x="3733800" y="5181600"/>
            <a:ext cx="3113454" cy="995065"/>
            <a:chOff x="3733800" y="5181600"/>
            <a:chExt cx="3113454" cy="995065"/>
          </a:xfrm>
        </p:grpSpPr>
        <p:sp>
          <p:nvSpPr>
            <p:cNvPr id="44" name="5-Point Star 43"/>
            <p:cNvSpPr/>
            <p:nvPr/>
          </p:nvSpPr>
          <p:spPr>
            <a:xfrm>
              <a:off x="3733800" y="5181600"/>
              <a:ext cx="457200" cy="533400"/>
            </a:xfrm>
            <a:prstGeom prst="star5">
              <a:avLst/>
            </a:prstGeom>
            <a:solidFill>
              <a:srgbClr val="FF0000"/>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TextBox 45"/>
            <p:cNvSpPr txBox="1"/>
            <p:nvPr/>
          </p:nvSpPr>
          <p:spPr>
            <a:xfrm>
              <a:off x="4038600" y="5715000"/>
              <a:ext cx="2808654" cy="461665"/>
            </a:xfrm>
            <a:prstGeom prst="rect">
              <a:avLst/>
            </a:prstGeom>
            <a:solidFill>
              <a:schemeClr val="bg1"/>
            </a:solidFill>
          </p:spPr>
          <p:txBody>
            <a:bodyPr wrap="none" rtlCol="0">
              <a:spAutoFit/>
            </a:bodyPr>
            <a:lstStyle/>
            <a:p>
              <a:r>
                <a:rPr lang="en-US" sz="2400" b="1" dirty="0" smtClean="0">
                  <a:solidFill>
                    <a:srgbClr val="FF0000"/>
                  </a:solidFill>
                  <a:effectLst>
                    <a:outerShdw dist="50800" dir="5400000" algn="ctr" rotWithShape="0">
                      <a:schemeClr val="tx1"/>
                    </a:outerShdw>
                  </a:effectLst>
                </a:rPr>
                <a:t>Andersonville Prison</a:t>
              </a:r>
            </a:p>
          </p:txBody>
        </p:sp>
      </p:grpSp>
      <p:grpSp>
        <p:nvGrpSpPr>
          <p:cNvPr id="47" name="Group 46"/>
          <p:cNvGrpSpPr/>
          <p:nvPr/>
        </p:nvGrpSpPr>
        <p:grpSpPr>
          <a:xfrm>
            <a:off x="6324600" y="381000"/>
            <a:ext cx="2286000" cy="918865"/>
            <a:chOff x="3581400" y="4724400"/>
            <a:chExt cx="2286000" cy="918865"/>
          </a:xfrm>
        </p:grpSpPr>
        <p:sp>
          <p:nvSpPr>
            <p:cNvPr id="50" name="5-Point Star 49"/>
            <p:cNvSpPr/>
            <p:nvPr/>
          </p:nvSpPr>
          <p:spPr>
            <a:xfrm>
              <a:off x="5410200" y="4724400"/>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TextBox 52"/>
            <p:cNvSpPr txBox="1"/>
            <p:nvPr/>
          </p:nvSpPr>
          <p:spPr>
            <a:xfrm>
              <a:off x="3581400" y="5181600"/>
              <a:ext cx="1861087" cy="461665"/>
            </a:xfrm>
            <a:prstGeom prst="rect">
              <a:avLst/>
            </a:prstGeom>
            <a:solidFill>
              <a:schemeClr val="bg1"/>
            </a:solidFill>
          </p:spPr>
          <p:txBody>
            <a:bodyPr wrap="none" rtlCol="0">
              <a:spAutoFit/>
            </a:bodyPr>
            <a:lstStyle/>
            <a:p>
              <a:r>
                <a:rPr lang="en-US" sz="2400" b="1" dirty="0" smtClean="0">
                  <a:solidFill>
                    <a:srgbClr val="0070C0"/>
                  </a:solidFill>
                  <a:effectLst>
                    <a:outerShdw dist="50800" dir="5400000" algn="ctr" rotWithShape="0">
                      <a:schemeClr val="tx1"/>
                    </a:outerShdw>
                  </a:effectLst>
                </a:rPr>
                <a:t>Elmira Prison</a:t>
              </a:r>
            </a:p>
          </p:txBody>
        </p:sp>
      </p:grpSp>
      <p:grpSp>
        <p:nvGrpSpPr>
          <p:cNvPr id="8" name="Group 58"/>
          <p:cNvGrpSpPr/>
          <p:nvPr/>
        </p:nvGrpSpPr>
        <p:grpSpPr>
          <a:xfrm>
            <a:off x="6553200" y="2438400"/>
            <a:ext cx="2023078" cy="533400"/>
            <a:chOff x="6553200" y="2438400"/>
            <a:chExt cx="2023078" cy="533400"/>
          </a:xfrm>
        </p:grpSpPr>
        <p:sp>
          <p:nvSpPr>
            <p:cNvPr id="60" name="5-Point Star 59"/>
            <p:cNvSpPr/>
            <p:nvPr/>
          </p:nvSpPr>
          <p:spPr>
            <a:xfrm>
              <a:off x="6553200" y="2438400"/>
              <a:ext cx="457200" cy="533400"/>
            </a:xfrm>
            <a:prstGeom prst="star5">
              <a:avLst/>
            </a:prstGeom>
            <a:solidFill>
              <a:schemeClr val="tx1"/>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1" name="TextBox 60"/>
            <p:cNvSpPr txBox="1"/>
            <p:nvPr/>
          </p:nvSpPr>
          <p:spPr>
            <a:xfrm>
              <a:off x="7010400" y="2438400"/>
              <a:ext cx="1565878" cy="461665"/>
            </a:xfrm>
            <a:prstGeom prst="rect">
              <a:avLst/>
            </a:prstGeom>
            <a:solidFill>
              <a:schemeClr val="bg1"/>
            </a:solidFill>
          </p:spPr>
          <p:txBody>
            <a:bodyPr wrap="none" rtlCol="0">
              <a:spAutoFit/>
            </a:bodyPr>
            <a:lstStyle/>
            <a:p>
              <a:r>
                <a:rPr lang="en-US" sz="2400" b="1" dirty="0" smtClean="0"/>
                <a:t>Petersburg</a:t>
              </a:r>
            </a:p>
          </p:txBody>
        </p:sp>
      </p:grpSp>
      <p:grpSp>
        <p:nvGrpSpPr>
          <p:cNvPr id="28" name="Group 27"/>
          <p:cNvGrpSpPr/>
          <p:nvPr/>
        </p:nvGrpSpPr>
        <p:grpSpPr>
          <a:xfrm>
            <a:off x="4928922" y="2133600"/>
            <a:ext cx="2005278" cy="685800"/>
            <a:chOff x="4395522" y="2387025"/>
            <a:chExt cx="2005278" cy="685800"/>
          </a:xfrm>
        </p:grpSpPr>
        <p:sp>
          <p:nvSpPr>
            <p:cNvPr id="29" name="TextBox 28"/>
            <p:cNvSpPr txBox="1"/>
            <p:nvPr/>
          </p:nvSpPr>
          <p:spPr>
            <a:xfrm>
              <a:off x="4395522" y="2387025"/>
              <a:ext cx="1471878" cy="461665"/>
            </a:xfrm>
            <a:prstGeom prst="rect">
              <a:avLst/>
            </a:prstGeom>
            <a:solidFill>
              <a:schemeClr val="bg1"/>
            </a:solidFill>
          </p:spPr>
          <p:txBody>
            <a:bodyPr wrap="none" rtlCol="0">
              <a:spAutoFit/>
            </a:bodyPr>
            <a:lstStyle/>
            <a:p>
              <a:r>
                <a:rPr lang="en-US" sz="2400" b="1" dirty="0" smtClean="0"/>
                <a:t>Richmond</a:t>
              </a:r>
            </a:p>
          </p:txBody>
        </p:sp>
        <p:sp>
          <p:nvSpPr>
            <p:cNvPr id="30" name="5-Point Star 29"/>
            <p:cNvSpPr/>
            <p:nvPr/>
          </p:nvSpPr>
          <p:spPr>
            <a:xfrm>
              <a:off x="5943600" y="2539425"/>
              <a:ext cx="457200" cy="533400"/>
            </a:xfrm>
            <a:prstGeom prst="star5">
              <a:avLst/>
            </a:prstGeom>
            <a:solidFill>
              <a:schemeClr val="tx1"/>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effectLst>
                  <a:outerShdw blurRad="38100" dist="38100" dir="2700000" algn="tl">
                    <a:srgbClr val="000000">
                      <a:alpha val="43137"/>
                    </a:srgbClr>
                  </a:outerShdw>
                </a:effectLst>
              </a:endParaRPr>
            </a:p>
          </p:txBody>
        </p:sp>
      </p:grpSp>
      <p:grpSp>
        <p:nvGrpSpPr>
          <p:cNvPr id="36" name="Group 35"/>
          <p:cNvGrpSpPr/>
          <p:nvPr/>
        </p:nvGrpSpPr>
        <p:grpSpPr>
          <a:xfrm>
            <a:off x="4038600" y="2539425"/>
            <a:ext cx="2362200" cy="584775"/>
            <a:chOff x="4038600" y="2539425"/>
            <a:chExt cx="2362200" cy="584775"/>
          </a:xfrm>
        </p:grpSpPr>
        <p:sp>
          <p:nvSpPr>
            <p:cNvPr id="39" name="TextBox 38"/>
            <p:cNvSpPr txBox="1"/>
            <p:nvPr/>
          </p:nvSpPr>
          <p:spPr>
            <a:xfrm>
              <a:off x="4038600" y="2662535"/>
              <a:ext cx="1773627" cy="461665"/>
            </a:xfrm>
            <a:prstGeom prst="rect">
              <a:avLst/>
            </a:prstGeom>
            <a:solidFill>
              <a:schemeClr val="bg1"/>
            </a:solidFill>
          </p:spPr>
          <p:txBody>
            <a:bodyPr wrap="none" rtlCol="0">
              <a:spAutoFit/>
            </a:bodyPr>
            <a:lstStyle/>
            <a:p>
              <a:r>
                <a:rPr lang="en-US" sz="2400" b="1" dirty="0" smtClean="0"/>
                <a:t>Appomattox</a:t>
              </a:r>
            </a:p>
          </p:txBody>
        </p:sp>
        <p:sp>
          <p:nvSpPr>
            <p:cNvPr id="40" name="5-Point Star 39"/>
            <p:cNvSpPr/>
            <p:nvPr/>
          </p:nvSpPr>
          <p:spPr>
            <a:xfrm>
              <a:off x="5943600" y="2539425"/>
              <a:ext cx="457200" cy="533400"/>
            </a:xfrm>
            <a:prstGeom prst="star5">
              <a:avLst/>
            </a:prstGeom>
            <a:solidFill>
              <a:schemeClr val="tx1"/>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effectLst>
                  <a:outerShdw blurRad="38100" dist="38100" dir="2700000" algn="tl">
                    <a:srgbClr val="000000">
                      <a:alpha val="43137"/>
                    </a:srgbClr>
                  </a:outerShdw>
                </a:effectLst>
              </a:endParaRPr>
            </a:p>
          </p:txBody>
        </p:sp>
      </p:grpSp>
      <p:sp>
        <p:nvSpPr>
          <p:cNvPr id="78" name="Freeform 77"/>
          <p:cNvSpPr/>
          <p:nvPr/>
        </p:nvSpPr>
        <p:spPr>
          <a:xfrm>
            <a:off x="4252452" y="3962400"/>
            <a:ext cx="1951703" cy="1524000"/>
          </a:xfrm>
          <a:custGeom>
            <a:avLst/>
            <a:gdLst>
              <a:gd name="connsiteX0" fmla="*/ 108155 w 1951703"/>
              <a:gd name="connsiteY0" fmla="*/ 88490 h 1460090"/>
              <a:gd name="connsiteX1" fmla="*/ 78658 w 1951703"/>
              <a:gd name="connsiteY1" fmla="*/ 132735 h 1460090"/>
              <a:gd name="connsiteX2" fmla="*/ 19664 w 1951703"/>
              <a:gd name="connsiteY2" fmla="*/ 191729 h 1460090"/>
              <a:gd name="connsiteX3" fmla="*/ 196645 w 1951703"/>
              <a:gd name="connsiteY3" fmla="*/ 294967 h 1460090"/>
              <a:gd name="connsiteX4" fmla="*/ 270387 w 1951703"/>
              <a:gd name="connsiteY4" fmla="*/ 353961 h 1460090"/>
              <a:gd name="connsiteX5" fmla="*/ 447367 w 1951703"/>
              <a:gd name="connsiteY5" fmla="*/ 634180 h 1460090"/>
              <a:gd name="connsiteX6" fmla="*/ 653845 w 1951703"/>
              <a:gd name="connsiteY6" fmla="*/ 840658 h 1460090"/>
              <a:gd name="connsiteX7" fmla="*/ 727587 w 1951703"/>
              <a:gd name="connsiteY7" fmla="*/ 1017638 h 1460090"/>
              <a:gd name="connsiteX8" fmla="*/ 860322 w 1951703"/>
              <a:gd name="connsiteY8" fmla="*/ 1150374 h 1460090"/>
              <a:gd name="connsiteX9" fmla="*/ 963561 w 1951703"/>
              <a:gd name="connsiteY9" fmla="*/ 1312606 h 1460090"/>
              <a:gd name="connsiteX10" fmla="*/ 978309 w 1951703"/>
              <a:gd name="connsiteY10" fmla="*/ 1460090 h 1460090"/>
              <a:gd name="connsiteX11" fmla="*/ 1096297 w 1951703"/>
              <a:gd name="connsiteY11" fmla="*/ 1312606 h 1460090"/>
              <a:gd name="connsiteX12" fmla="*/ 1258529 w 1951703"/>
              <a:gd name="connsiteY12" fmla="*/ 1253613 h 1460090"/>
              <a:gd name="connsiteX13" fmla="*/ 1450258 w 1951703"/>
              <a:gd name="connsiteY13" fmla="*/ 1179871 h 1460090"/>
              <a:gd name="connsiteX14" fmla="*/ 1612490 w 1951703"/>
              <a:gd name="connsiteY14" fmla="*/ 988142 h 1460090"/>
              <a:gd name="connsiteX15" fmla="*/ 1745226 w 1951703"/>
              <a:gd name="connsiteY15" fmla="*/ 884903 h 1460090"/>
              <a:gd name="connsiteX16" fmla="*/ 1818967 w 1951703"/>
              <a:gd name="connsiteY16" fmla="*/ 811161 h 1460090"/>
              <a:gd name="connsiteX17" fmla="*/ 1877961 w 1951703"/>
              <a:gd name="connsiteY17" fmla="*/ 707922 h 1460090"/>
              <a:gd name="connsiteX18" fmla="*/ 1936955 w 1951703"/>
              <a:gd name="connsiteY18" fmla="*/ 634180 h 1460090"/>
              <a:gd name="connsiteX19" fmla="*/ 1789471 w 1951703"/>
              <a:gd name="connsiteY19" fmla="*/ 457200 h 1460090"/>
              <a:gd name="connsiteX20" fmla="*/ 1568245 w 1951703"/>
              <a:gd name="connsiteY20" fmla="*/ 191729 h 1460090"/>
              <a:gd name="connsiteX21" fmla="*/ 1243780 w 1951703"/>
              <a:gd name="connsiteY21" fmla="*/ 191729 h 1460090"/>
              <a:gd name="connsiteX22" fmla="*/ 1052051 w 1951703"/>
              <a:gd name="connsiteY22" fmla="*/ 88490 h 1460090"/>
              <a:gd name="connsiteX23" fmla="*/ 683342 w 1951703"/>
              <a:gd name="connsiteY23" fmla="*/ 0 h 1460090"/>
              <a:gd name="connsiteX24" fmla="*/ 240890 w 1951703"/>
              <a:gd name="connsiteY24" fmla="*/ 88490 h 1460090"/>
              <a:gd name="connsiteX25" fmla="*/ 108155 w 1951703"/>
              <a:gd name="connsiteY25" fmla="*/ 88490 h 1460090"/>
              <a:gd name="connsiteX0" fmla="*/ 108155 w 1951703"/>
              <a:gd name="connsiteY0" fmla="*/ 152400 h 1524000"/>
              <a:gd name="connsiteX1" fmla="*/ 78658 w 1951703"/>
              <a:gd name="connsiteY1" fmla="*/ 196645 h 1524000"/>
              <a:gd name="connsiteX2" fmla="*/ 19664 w 1951703"/>
              <a:gd name="connsiteY2" fmla="*/ 255639 h 1524000"/>
              <a:gd name="connsiteX3" fmla="*/ 196645 w 1951703"/>
              <a:gd name="connsiteY3" fmla="*/ 358877 h 1524000"/>
              <a:gd name="connsiteX4" fmla="*/ 270387 w 1951703"/>
              <a:gd name="connsiteY4" fmla="*/ 417871 h 1524000"/>
              <a:gd name="connsiteX5" fmla="*/ 447367 w 1951703"/>
              <a:gd name="connsiteY5" fmla="*/ 698090 h 1524000"/>
              <a:gd name="connsiteX6" fmla="*/ 653845 w 1951703"/>
              <a:gd name="connsiteY6" fmla="*/ 904568 h 1524000"/>
              <a:gd name="connsiteX7" fmla="*/ 727587 w 1951703"/>
              <a:gd name="connsiteY7" fmla="*/ 1081548 h 1524000"/>
              <a:gd name="connsiteX8" fmla="*/ 860322 w 1951703"/>
              <a:gd name="connsiteY8" fmla="*/ 1214284 h 1524000"/>
              <a:gd name="connsiteX9" fmla="*/ 963561 w 1951703"/>
              <a:gd name="connsiteY9" fmla="*/ 1376516 h 1524000"/>
              <a:gd name="connsiteX10" fmla="*/ 978309 w 1951703"/>
              <a:gd name="connsiteY10" fmla="*/ 1524000 h 1524000"/>
              <a:gd name="connsiteX11" fmla="*/ 1096297 w 1951703"/>
              <a:gd name="connsiteY11" fmla="*/ 1376516 h 1524000"/>
              <a:gd name="connsiteX12" fmla="*/ 1258529 w 1951703"/>
              <a:gd name="connsiteY12" fmla="*/ 1317523 h 1524000"/>
              <a:gd name="connsiteX13" fmla="*/ 1450258 w 1951703"/>
              <a:gd name="connsiteY13" fmla="*/ 1243781 h 1524000"/>
              <a:gd name="connsiteX14" fmla="*/ 1612490 w 1951703"/>
              <a:gd name="connsiteY14" fmla="*/ 1052052 h 1524000"/>
              <a:gd name="connsiteX15" fmla="*/ 1745226 w 1951703"/>
              <a:gd name="connsiteY15" fmla="*/ 948813 h 1524000"/>
              <a:gd name="connsiteX16" fmla="*/ 1818967 w 1951703"/>
              <a:gd name="connsiteY16" fmla="*/ 875071 h 1524000"/>
              <a:gd name="connsiteX17" fmla="*/ 1877961 w 1951703"/>
              <a:gd name="connsiteY17" fmla="*/ 771832 h 1524000"/>
              <a:gd name="connsiteX18" fmla="*/ 1936955 w 1951703"/>
              <a:gd name="connsiteY18" fmla="*/ 698090 h 1524000"/>
              <a:gd name="connsiteX19" fmla="*/ 1789471 w 1951703"/>
              <a:gd name="connsiteY19" fmla="*/ 521110 h 1524000"/>
              <a:gd name="connsiteX20" fmla="*/ 1568245 w 1951703"/>
              <a:gd name="connsiteY20" fmla="*/ 255639 h 1524000"/>
              <a:gd name="connsiteX21" fmla="*/ 1243780 w 1951703"/>
              <a:gd name="connsiteY21" fmla="*/ 255639 h 1524000"/>
              <a:gd name="connsiteX22" fmla="*/ 1052051 w 1951703"/>
              <a:gd name="connsiteY22" fmla="*/ 152400 h 1524000"/>
              <a:gd name="connsiteX23" fmla="*/ 619432 w 1951703"/>
              <a:gd name="connsiteY23" fmla="*/ 0 h 1524000"/>
              <a:gd name="connsiteX24" fmla="*/ 240890 w 1951703"/>
              <a:gd name="connsiteY24" fmla="*/ 152400 h 1524000"/>
              <a:gd name="connsiteX25" fmla="*/ 108155 w 1951703"/>
              <a:gd name="connsiteY25" fmla="*/ 152400 h 1524000"/>
              <a:gd name="connsiteX0" fmla="*/ 108155 w 1951703"/>
              <a:gd name="connsiteY0" fmla="*/ 165100 h 1536700"/>
              <a:gd name="connsiteX1" fmla="*/ 78658 w 1951703"/>
              <a:gd name="connsiteY1" fmla="*/ 209345 h 1536700"/>
              <a:gd name="connsiteX2" fmla="*/ 19664 w 1951703"/>
              <a:gd name="connsiteY2" fmla="*/ 268339 h 1536700"/>
              <a:gd name="connsiteX3" fmla="*/ 196645 w 1951703"/>
              <a:gd name="connsiteY3" fmla="*/ 371577 h 1536700"/>
              <a:gd name="connsiteX4" fmla="*/ 270387 w 1951703"/>
              <a:gd name="connsiteY4" fmla="*/ 430571 h 1536700"/>
              <a:gd name="connsiteX5" fmla="*/ 447367 w 1951703"/>
              <a:gd name="connsiteY5" fmla="*/ 710790 h 1536700"/>
              <a:gd name="connsiteX6" fmla="*/ 653845 w 1951703"/>
              <a:gd name="connsiteY6" fmla="*/ 917268 h 1536700"/>
              <a:gd name="connsiteX7" fmla="*/ 727587 w 1951703"/>
              <a:gd name="connsiteY7" fmla="*/ 1094248 h 1536700"/>
              <a:gd name="connsiteX8" fmla="*/ 860322 w 1951703"/>
              <a:gd name="connsiteY8" fmla="*/ 1226984 h 1536700"/>
              <a:gd name="connsiteX9" fmla="*/ 963561 w 1951703"/>
              <a:gd name="connsiteY9" fmla="*/ 1389216 h 1536700"/>
              <a:gd name="connsiteX10" fmla="*/ 978309 w 1951703"/>
              <a:gd name="connsiteY10" fmla="*/ 1536700 h 1536700"/>
              <a:gd name="connsiteX11" fmla="*/ 1096297 w 1951703"/>
              <a:gd name="connsiteY11" fmla="*/ 1389216 h 1536700"/>
              <a:gd name="connsiteX12" fmla="*/ 1258529 w 1951703"/>
              <a:gd name="connsiteY12" fmla="*/ 1330223 h 1536700"/>
              <a:gd name="connsiteX13" fmla="*/ 1450258 w 1951703"/>
              <a:gd name="connsiteY13" fmla="*/ 1256481 h 1536700"/>
              <a:gd name="connsiteX14" fmla="*/ 1612490 w 1951703"/>
              <a:gd name="connsiteY14" fmla="*/ 1064752 h 1536700"/>
              <a:gd name="connsiteX15" fmla="*/ 1745226 w 1951703"/>
              <a:gd name="connsiteY15" fmla="*/ 961513 h 1536700"/>
              <a:gd name="connsiteX16" fmla="*/ 1818967 w 1951703"/>
              <a:gd name="connsiteY16" fmla="*/ 887771 h 1536700"/>
              <a:gd name="connsiteX17" fmla="*/ 1877961 w 1951703"/>
              <a:gd name="connsiteY17" fmla="*/ 784532 h 1536700"/>
              <a:gd name="connsiteX18" fmla="*/ 1936955 w 1951703"/>
              <a:gd name="connsiteY18" fmla="*/ 710790 h 1536700"/>
              <a:gd name="connsiteX19" fmla="*/ 1789471 w 1951703"/>
              <a:gd name="connsiteY19" fmla="*/ 533810 h 1536700"/>
              <a:gd name="connsiteX20" fmla="*/ 1568245 w 1951703"/>
              <a:gd name="connsiteY20" fmla="*/ 268339 h 1536700"/>
              <a:gd name="connsiteX21" fmla="*/ 1243780 w 1951703"/>
              <a:gd name="connsiteY21" fmla="*/ 268339 h 1536700"/>
              <a:gd name="connsiteX22" fmla="*/ 1052051 w 1951703"/>
              <a:gd name="connsiteY22" fmla="*/ 165100 h 1536700"/>
              <a:gd name="connsiteX23" fmla="*/ 619432 w 1951703"/>
              <a:gd name="connsiteY23" fmla="*/ 12700 h 1536700"/>
              <a:gd name="connsiteX24" fmla="*/ 238432 w 1951703"/>
              <a:gd name="connsiteY24" fmla="*/ 88900 h 1536700"/>
              <a:gd name="connsiteX25" fmla="*/ 108155 w 1951703"/>
              <a:gd name="connsiteY25" fmla="*/ 165100 h 1536700"/>
              <a:gd name="connsiteX0" fmla="*/ 108155 w 1951703"/>
              <a:gd name="connsiteY0" fmla="*/ 152400 h 1524000"/>
              <a:gd name="connsiteX1" fmla="*/ 78658 w 1951703"/>
              <a:gd name="connsiteY1" fmla="*/ 196645 h 1524000"/>
              <a:gd name="connsiteX2" fmla="*/ 19664 w 1951703"/>
              <a:gd name="connsiteY2" fmla="*/ 255639 h 1524000"/>
              <a:gd name="connsiteX3" fmla="*/ 196645 w 1951703"/>
              <a:gd name="connsiteY3" fmla="*/ 358877 h 1524000"/>
              <a:gd name="connsiteX4" fmla="*/ 270387 w 1951703"/>
              <a:gd name="connsiteY4" fmla="*/ 417871 h 1524000"/>
              <a:gd name="connsiteX5" fmla="*/ 447367 w 1951703"/>
              <a:gd name="connsiteY5" fmla="*/ 698090 h 1524000"/>
              <a:gd name="connsiteX6" fmla="*/ 653845 w 1951703"/>
              <a:gd name="connsiteY6" fmla="*/ 904568 h 1524000"/>
              <a:gd name="connsiteX7" fmla="*/ 727587 w 1951703"/>
              <a:gd name="connsiteY7" fmla="*/ 1081548 h 1524000"/>
              <a:gd name="connsiteX8" fmla="*/ 860322 w 1951703"/>
              <a:gd name="connsiteY8" fmla="*/ 1214284 h 1524000"/>
              <a:gd name="connsiteX9" fmla="*/ 963561 w 1951703"/>
              <a:gd name="connsiteY9" fmla="*/ 1376516 h 1524000"/>
              <a:gd name="connsiteX10" fmla="*/ 978309 w 1951703"/>
              <a:gd name="connsiteY10" fmla="*/ 1524000 h 1524000"/>
              <a:gd name="connsiteX11" fmla="*/ 1096297 w 1951703"/>
              <a:gd name="connsiteY11" fmla="*/ 1376516 h 1524000"/>
              <a:gd name="connsiteX12" fmla="*/ 1258529 w 1951703"/>
              <a:gd name="connsiteY12" fmla="*/ 1317523 h 1524000"/>
              <a:gd name="connsiteX13" fmla="*/ 1450258 w 1951703"/>
              <a:gd name="connsiteY13" fmla="*/ 1243781 h 1524000"/>
              <a:gd name="connsiteX14" fmla="*/ 1612490 w 1951703"/>
              <a:gd name="connsiteY14" fmla="*/ 1052052 h 1524000"/>
              <a:gd name="connsiteX15" fmla="*/ 1745226 w 1951703"/>
              <a:gd name="connsiteY15" fmla="*/ 948813 h 1524000"/>
              <a:gd name="connsiteX16" fmla="*/ 1818967 w 1951703"/>
              <a:gd name="connsiteY16" fmla="*/ 875071 h 1524000"/>
              <a:gd name="connsiteX17" fmla="*/ 1877961 w 1951703"/>
              <a:gd name="connsiteY17" fmla="*/ 771832 h 1524000"/>
              <a:gd name="connsiteX18" fmla="*/ 1936955 w 1951703"/>
              <a:gd name="connsiteY18" fmla="*/ 698090 h 1524000"/>
              <a:gd name="connsiteX19" fmla="*/ 1789471 w 1951703"/>
              <a:gd name="connsiteY19" fmla="*/ 521110 h 1524000"/>
              <a:gd name="connsiteX20" fmla="*/ 1568245 w 1951703"/>
              <a:gd name="connsiteY20" fmla="*/ 255639 h 1524000"/>
              <a:gd name="connsiteX21" fmla="*/ 1243780 w 1951703"/>
              <a:gd name="connsiteY21" fmla="*/ 255639 h 1524000"/>
              <a:gd name="connsiteX22" fmla="*/ 1000432 w 1951703"/>
              <a:gd name="connsiteY22" fmla="*/ 76200 h 1524000"/>
              <a:gd name="connsiteX23" fmla="*/ 619432 w 1951703"/>
              <a:gd name="connsiteY23" fmla="*/ 0 h 1524000"/>
              <a:gd name="connsiteX24" fmla="*/ 238432 w 1951703"/>
              <a:gd name="connsiteY24" fmla="*/ 76200 h 1524000"/>
              <a:gd name="connsiteX25" fmla="*/ 108155 w 1951703"/>
              <a:gd name="connsiteY25" fmla="*/ 152400 h 1524000"/>
              <a:gd name="connsiteX0" fmla="*/ 108155 w 1951703"/>
              <a:gd name="connsiteY0" fmla="*/ 152400 h 1524000"/>
              <a:gd name="connsiteX1" fmla="*/ 78658 w 1951703"/>
              <a:gd name="connsiteY1" fmla="*/ 196645 h 1524000"/>
              <a:gd name="connsiteX2" fmla="*/ 19664 w 1951703"/>
              <a:gd name="connsiteY2" fmla="*/ 255639 h 1524000"/>
              <a:gd name="connsiteX3" fmla="*/ 196645 w 1951703"/>
              <a:gd name="connsiteY3" fmla="*/ 358877 h 1524000"/>
              <a:gd name="connsiteX4" fmla="*/ 270387 w 1951703"/>
              <a:gd name="connsiteY4" fmla="*/ 417871 h 1524000"/>
              <a:gd name="connsiteX5" fmla="*/ 447367 w 1951703"/>
              <a:gd name="connsiteY5" fmla="*/ 698090 h 1524000"/>
              <a:gd name="connsiteX6" fmla="*/ 653845 w 1951703"/>
              <a:gd name="connsiteY6" fmla="*/ 904568 h 1524000"/>
              <a:gd name="connsiteX7" fmla="*/ 727587 w 1951703"/>
              <a:gd name="connsiteY7" fmla="*/ 1081548 h 1524000"/>
              <a:gd name="connsiteX8" fmla="*/ 860322 w 1951703"/>
              <a:gd name="connsiteY8" fmla="*/ 1214284 h 1524000"/>
              <a:gd name="connsiteX9" fmla="*/ 963561 w 1951703"/>
              <a:gd name="connsiteY9" fmla="*/ 1376516 h 1524000"/>
              <a:gd name="connsiteX10" fmla="*/ 978309 w 1951703"/>
              <a:gd name="connsiteY10" fmla="*/ 1524000 h 1524000"/>
              <a:gd name="connsiteX11" fmla="*/ 1096297 w 1951703"/>
              <a:gd name="connsiteY11" fmla="*/ 1376516 h 1524000"/>
              <a:gd name="connsiteX12" fmla="*/ 1258529 w 1951703"/>
              <a:gd name="connsiteY12" fmla="*/ 1317523 h 1524000"/>
              <a:gd name="connsiteX13" fmla="*/ 1450258 w 1951703"/>
              <a:gd name="connsiteY13" fmla="*/ 1243781 h 1524000"/>
              <a:gd name="connsiteX14" fmla="*/ 1612490 w 1951703"/>
              <a:gd name="connsiteY14" fmla="*/ 1052052 h 1524000"/>
              <a:gd name="connsiteX15" fmla="*/ 1745226 w 1951703"/>
              <a:gd name="connsiteY15" fmla="*/ 948813 h 1524000"/>
              <a:gd name="connsiteX16" fmla="*/ 1818967 w 1951703"/>
              <a:gd name="connsiteY16" fmla="*/ 875071 h 1524000"/>
              <a:gd name="connsiteX17" fmla="*/ 1877961 w 1951703"/>
              <a:gd name="connsiteY17" fmla="*/ 771832 h 1524000"/>
              <a:gd name="connsiteX18" fmla="*/ 1936955 w 1951703"/>
              <a:gd name="connsiteY18" fmla="*/ 698090 h 1524000"/>
              <a:gd name="connsiteX19" fmla="*/ 1789471 w 1951703"/>
              <a:gd name="connsiteY19" fmla="*/ 521110 h 1524000"/>
              <a:gd name="connsiteX20" fmla="*/ 1568245 w 1951703"/>
              <a:gd name="connsiteY20" fmla="*/ 255639 h 1524000"/>
              <a:gd name="connsiteX21" fmla="*/ 1152832 w 1951703"/>
              <a:gd name="connsiteY21" fmla="*/ 228600 h 1524000"/>
              <a:gd name="connsiteX22" fmla="*/ 1000432 w 1951703"/>
              <a:gd name="connsiteY22" fmla="*/ 76200 h 1524000"/>
              <a:gd name="connsiteX23" fmla="*/ 619432 w 1951703"/>
              <a:gd name="connsiteY23" fmla="*/ 0 h 1524000"/>
              <a:gd name="connsiteX24" fmla="*/ 238432 w 1951703"/>
              <a:gd name="connsiteY24" fmla="*/ 76200 h 1524000"/>
              <a:gd name="connsiteX25" fmla="*/ 108155 w 1951703"/>
              <a:gd name="connsiteY25" fmla="*/ 152400 h 1524000"/>
              <a:gd name="connsiteX0" fmla="*/ 108155 w 1951703"/>
              <a:gd name="connsiteY0" fmla="*/ 152400 h 1524000"/>
              <a:gd name="connsiteX1" fmla="*/ 78658 w 1951703"/>
              <a:gd name="connsiteY1" fmla="*/ 196645 h 1524000"/>
              <a:gd name="connsiteX2" fmla="*/ 19664 w 1951703"/>
              <a:gd name="connsiteY2" fmla="*/ 255639 h 1524000"/>
              <a:gd name="connsiteX3" fmla="*/ 196645 w 1951703"/>
              <a:gd name="connsiteY3" fmla="*/ 358877 h 1524000"/>
              <a:gd name="connsiteX4" fmla="*/ 270387 w 1951703"/>
              <a:gd name="connsiteY4" fmla="*/ 417871 h 1524000"/>
              <a:gd name="connsiteX5" fmla="*/ 447367 w 1951703"/>
              <a:gd name="connsiteY5" fmla="*/ 698090 h 1524000"/>
              <a:gd name="connsiteX6" fmla="*/ 653845 w 1951703"/>
              <a:gd name="connsiteY6" fmla="*/ 904568 h 1524000"/>
              <a:gd name="connsiteX7" fmla="*/ 727587 w 1951703"/>
              <a:gd name="connsiteY7" fmla="*/ 1081548 h 1524000"/>
              <a:gd name="connsiteX8" fmla="*/ 860322 w 1951703"/>
              <a:gd name="connsiteY8" fmla="*/ 1214284 h 1524000"/>
              <a:gd name="connsiteX9" fmla="*/ 963561 w 1951703"/>
              <a:gd name="connsiteY9" fmla="*/ 1376516 h 1524000"/>
              <a:gd name="connsiteX10" fmla="*/ 978309 w 1951703"/>
              <a:gd name="connsiteY10" fmla="*/ 1524000 h 1524000"/>
              <a:gd name="connsiteX11" fmla="*/ 1096297 w 1951703"/>
              <a:gd name="connsiteY11" fmla="*/ 1376516 h 1524000"/>
              <a:gd name="connsiteX12" fmla="*/ 1258529 w 1951703"/>
              <a:gd name="connsiteY12" fmla="*/ 1317523 h 1524000"/>
              <a:gd name="connsiteX13" fmla="*/ 1450258 w 1951703"/>
              <a:gd name="connsiteY13" fmla="*/ 1243781 h 1524000"/>
              <a:gd name="connsiteX14" fmla="*/ 1612490 w 1951703"/>
              <a:gd name="connsiteY14" fmla="*/ 1052052 h 1524000"/>
              <a:gd name="connsiteX15" fmla="*/ 1745226 w 1951703"/>
              <a:gd name="connsiteY15" fmla="*/ 948813 h 1524000"/>
              <a:gd name="connsiteX16" fmla="*/ 1818967 w 1951703"/>
              <a:gd name="connsiteY16" fmla="*/ 875071 h 1524000"/>
              <a:gd name="connsiteX17" fmla="*/ 1877961 w 1951703"/>
              <a:gd name="connsiteY17" fmla="*/ 771832 h 1524000"/>
              <a:gd name="connsiteX18" fmla="*/ 1936955 w 1951703"/>
              <a:gd name="connsiteY18" fmla="*/ 698090 h 1524000"/>
              <a:gd name="connsiteX19" fmla="*/ 1789471 w 1951703"/>
              <a:gd name="connsiteY19" fmla="*/ 521110 h 1524000"/>
              <a:gd name="connsiteX20" fmla="*/ 1533832 w 1951703"/>
              <a:gd name="connsiteY20" fmla="*/ 228600 h 1524000"/>
              <a:gd name="connsiteX21" fmla="*/ 1152832 w 1951703"/>
              <a:gd name="connsiteY21" fmla="*/ 228600 h 1524000"/>
              <a:gd name="connsiteX22" fmla="*/ 1000432 w 1951703"/>
              <a:gd name="connsiteY22" fmla="*/ 76200 h 1524000"/>
              <a:gd name="connsiteX23" fmla="*/ 619432 w 1951703"/>
              <a:gd name="connsiteY23" fmla="*/ 0 h 1524000"/>
              <a:gd name="connsiteX24" fmla="*/ 238432 w 1951703"/>
              <a:gd name="connsiteY24" fmla="*/ 76200 h 1524000"/>
              <a:gd name="connsiteX25" fmla="*/ 108155 w 1951703"/>
              <a:gd name="connsiteY25" fmla="*/ 1524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51703" h="1524000">
                <a:moveTo>
                  <a:pt x="108155" y="152400"/>
                </a:moveTo>
                <a:cubicBezTo>
                  <a:pt x="81526" y="172474"/>
                  <a:pt x="93406" y="179439"/>
                  <a:pt x="78658" y="196645"/>
                </a:cubicBezTo>
                <a:cubicBezTo>
                  <a:pt x="63910" y="213851"/>
                  <a:pt x="0" y="228600"/>
                  <a:pt x="19664" y="255639"/>
                </a:cubicBezTo>
                <a:cubicBezTo>
                  <a:pt x="39328" y="282678"/>
                  <a:pt x="154858" y="331838"/>
                  <a:pt x="196645" y="358877"/>
                </a:cubicBezTo>
                <a:cubicBezTo>
                  <a:pt x="238432" y="385916"/>
                  <a:pt x="228600" y="361336"/>
                  <a:pt x="270387" y="417871"/>
                </a:cubicBezTo>
                <a:cubicBezTo>
                  <a:pt x="312174" y="474406"/>
                  <a:pt x="383457" y="616974"/>
                  <a:pt x="447367" y="698090"/>
                </a:cubicBezTo>
                <a:cubicBezTo>
                  <a:pt x="511277" y="779206"/>
                  <a:pt x="607142" y="840658"/>
                  <a:pt x="653845" y="904568"/>
                </a:cubicBezTo>
                <a:cubicBezTo>
                  <a:pt x="700548" y="968478"/>
                  <a:pt x="693174" y="1029929"/>
                  <a:pt x="727587" y="1081548"/>
                </a:cubicBezTo>
                <a:cubicBezTo>
                  <a:pt x="762000" y="1133167"/>
                  <a:pt x="820993" y="1165123"/>
                  <a:pt x="860322" y="1214284"/>
                </a:cubicBezTo>
                <a:cubicBezTo>
                  <a:pt x="899651" y="1263445"/>
                  <a:pt x="943897" y="1324897"/>
                  <a:pt x="963561" y="1376516"/>
                </a:cubicBezTo>
                <a:cubicBezTo>
                  <a:pt x="983225" y="1428135"/>
                  <a:pt x="956186" y="1524000"/>
                  <a:pt x="978309" y="1524000"/>
                </a:cubicBezTo>
                <a:cubicBezTo>
                  <a:pt x="1000432" y="1524000"/>
                  <a:pt x="1049594" y="1410929"/>
                  <a:pt x="1096297" y="1376516"/>
                </a:cubicBezTo>
                <a:cubicBezTo>
                  <a:pt x="1143000" y="1342103"/>
                  <a:pt x="1258529" y="1317523"/>
                  <a:pt x="1258529" y="1317523"/>
                </a:cubicBezTo>
                <a:cubicBezTo>
                  <a:pt x="1317523" y="1295400"/>
                  <a:pt x="1391265" y="1288026"/>
                  <a:pt x="1450258" y="1243781"/>
                </a:cubicBezTo>
                <a:cubicBezTo>
                  <a:pt x="1509251" y="1199536"/>
                  <a:pt x="1563329" y="1101213"/>
                  <a:pt x="1612490" y="1052052"/>
                </a:cubicBezTo>
                <a:cubicBezTo>
                  <a:pt x="1661651" y="1002891"/>
                  <a:pt x="1710813" y="978310"/>
                  <a:pt x="1745226" y="948813"/>
                </a:cubicBezTo>
                <a:cubicBezTo>
                  <a:pt x="1779639" y="919316"/>
                  <a:pt x="1796845" y="904568"/>
                  <a:pt x="1818967" y="875071"/>
                </a:cubicBezTo>
                <a:cubicBezTo>
                  <a:pt x="1841089" y="845574"/>
                  <a:pt x="1858296" y="801329"/>
                  <a:pt x="1877961" y="771832"/>
                </a:cubicBezTo>
                <a:cubicBezTo>
                  <a:pt x="1897626" y="742335"/>
                  <a:pt x="1951703" y="739877"/>
                  <a:pt x="1936955" y="698090"/>
                </a:cubicBezTo>
                <a:cubicBezTo>
                  <a:pt x="1922207" y="656303"/>
                  <a:pt x="1789471" y="521110"/>
                  <a:pt x="1789471" y="521110"/>
                </a:cubicBezTo>
                <a:cubicBezTo>
                  <a:pt x="1728019" y="447368"/>
                  <a:pt x="1639938" y="277352"/>
                  <a:pt x="1533832" y="228600"/>
                </a:cubicBezTo>
                <a:cubicBezTo>
                  <a:pt x="1427726" y="179848"/>
                  <a:pt x="1241732" y="254000"/>
                  <a:pt x="1152832" y="228600"/>
                </a:cubicBezTo>
                <a:cubicBezTo>
                  <a:pt x="1063932" y="203200"/>
                  <a:pt x="1089332" y="114300"/>
                  <a:pt x="1000432" y="76200"/>
                </a:cubicBezTo>
                <a:cubicBezTo>
                  <a:pt x="911532" y="38100"/>
                  <a:pt x="746432" y="0"/>
                  <a:pt x="619432" y="0"/>
                </a:cubicBezTo>
                <a:cubicBezTo>
                  <a:pt x="492432" y="0"/>
                  <a:pt x="323645" y="50800"/>
                  <a:pt x="238432" y="76200"/>
                </a:cubicBezTo>
                <a:cubicBezTo>
                  <a:pt x="153219" y="101600"/>
                  <a:pt x="134784" y="132326"/>
                  <a:pt x="108155" y="152400"/>
                </a:cubicBezTo>
                <a:close/>
              </a:path>
            </a:pathLst>
          </a:custGeom>
          <a:solidFill>
            <a:srgbClr val="FF6969"/>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8" name="Group 47"/>
          <p:cNvGrpSpPr/>
          <p:nvPr/>
        </p:nvGrpSpPr>
        <p:grpSpPr>
          <a:xfrm>
            <a:off x="2909444" y="3944911"/>
            <a:ext cx="2576956" cy="1499596"/>
            <a:chOff x="2909444" y="3807100"/>
            <a:chExt cx="2576956" cy="1499596"/>
          </a:xfrm>
        </p:grpSpPr>
        <p:sp>
          <p:nvSpPr>
            <p:cNvPr id="49" name="Freeform 48"/>
            <p:cNvSpPr/>
            <p:nvPr/>
          </p:nvSpPr>
          <p:spPr>
            <a:xfrm>
              <a:off x="3147934" y="3807100"/>
              <a:ext cx="2338466" cy="1389089"/>
            </a:xfrm>
            <a:custGeom>
              <a:avLst/>
              <a:gdLst>
                <a:gd name="connsiteX0" fmla="*/ 0 w 2188564"/>
                <a:gd name="connsiteY0" fmla="*/ 0 h 1289155"/>
                <a:gd name="connsiteX1" fmla="*/ 869430 w 2188564"/>
                <a:gd name="connsiteY1" fmla="*/ 839450 h 1289155"/>
                <a:gd name="connsiteX2" fmla="*/ 2188564 w 2188564"/>
                <a:gd name="connsiteY2" fmla="*/ 1289155 h 1289155"/>
              </a:gdLst>
              <a:ahLst/>
              <a:cxnLst>
                <a:cxn ang="0">
                  <a:pos x="connsiteX0" y="connsiteY0"/>
                </a:cxn>
                <a:cxn ang="0">
                  <a:pos x="connsiteX1" y="connsiteY1"/>
                </a:cxn>
                <a:cxn ang="0">
                  <a:pos x="connsiteX2" y="connsiteY2"/>
                </a:cxn>
              </a:cxnLst>
              <a:rect l="l" t="t" r="r" b="b"/>
              <a:pathLst>
                <a:path w="2188564" h="1289155">
                  <a:moveTo>
                    <a:pt x="0" y="0"/>
                  </a:moveTo>
                  <a:cubicBezTo>
                    <a:pt x="252334" y="312295"/>
                    <a:pt x="504669" y="624591"/>
                    <a:pt x="869430" y="839450"/>
                  </a:cubicBezTo>
                  <a:cubicBezTo>
                    <a:pt x="1234191" y="1054309"/>
                    <a:pt x="1711377" y="1171732"/>
                    <a:pt x="2188564" y="1289155"/>
                  </a:cubicBezTo>
                </a:path>
              </a:pathLst>
            </a:custGeom>
            <a:noFill/>
            <a:ln w="381000">
              <a:solidFill>
                <a:schemeClr val="tx1"/>
              </a:solidFill>
              <a:tailEnd type="stealth" w="med" len="med"/>
            </a:ln>
            <a:effectLst>
              <a:outerShdw dist="762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1" name="Group 21"/>
            <p:cNvGrpSpPr/>
            <p:nvPr/>
          </p:nvGrpSpPr>
          <p:grpSpPr>
            <a:xfrm>
              <a:off x="2909444" y="3991578"/>
              <a:ext cx="2563984" cy="1315118"/>
              <a:chOff x="2909444" y="3991578"/>
              <a:chExt cx="2563984" cy="1315118"/>
            </a:xfrm>
          </p:grpSpPr>
          <p:sp>
            <p:nvSpPr>
              <p:cNvPr id="52" name="TextBox 51"/>
              <p:cNvSpPr txBox="1"/>
              <p:nvPr/>
            </p:nvSpPr>
            <p:spPr>
              <a:xfrm rot="2680891">
                <a:off x="2909444" y="3991578"/>
                <a:ext cx="1219200" cy="461665"/>
              </a:xfrm>
              <a:prstGeom prst="rect">
                <a:avLst/>
              </a:prstGeom>
              <a:noFill/>
            </p:spPr>
            <p:txBody>
              <a:bodyPr wrap="square" rtlCol="0">
                <a:spAutoFit/>
              </a:bodyPr>
              <a:lstStyle/>
              <a:p>
                <a:r>
                  <a:rPr lang="en-US" sz="2400" b="1" dirty="0" smtClean="0">
                    <a:solidFill>
                      <a:schemeClr val="bg1"/>
                    </a:solidFill>
                    <a:effectLst>
                      <a:outerShdw dist="50800" dir="5400000" algn="ctr" rotWithShape="0">
                        <a:schemeClr val="tx1"/>
                      </a:outerShdw>
                    </a:effectLst>
                  </a:rPr>
                  <a:t>MARCH</a:t>
                </a:r>
              </a:p>
            </p:txBody>
          </p:sp>
          <p:sp>
            <p:nvSpPr>
              <p:cNvPr id="54" name="TextBox 53"/>
              <p:cNvSpPr txBox="1"/>
              <p:nvPr/>
            </p:nvSpPr>
            <p:spPr>
              <a:xfrm rot="1931871">
                <a:off x="3808258" y="4476087"/>
                <a:ext cx="631273" cy="461665"/>
              </a:xfrm>
              <a:prstGeom prst="rect">
                <a:avLst/>
              </a:prstGeom>
              <a:noFill/>
            </p:spPr>
            <p:txBody>
              <a:bodyPr wrap="square" rtlCol="0">
                <a:spAutoFit/>
              </a:bodyPr>
              <a:lstStyle/>
              <a:p>
                <a:r>
                  <a:rPr lang="en-US" sz="2400" b="1" dirty="0" smtClean="0">
                    <a:solidFill>
                      <a:schemeClr val="bg1"/>
                    </a:solidFill>
                    <a:effectLst>
                      <a:outerShdw dist="50800" dir="5400000" algn="ctr" rotWithShape="0">
                        <a:schemeClr val="tx1"/>
                      </a:outerShdw>
                    </a:effectLst>
                  </a:rPr>
                  <a:t>TO</a:t>
                </a:r>
              </a:p>
            </p:txBody>
          </p:sp>
          <p:sp>
            <p:nvSpPr>
              <p:cNvPr id="55" name="TextBox 54"/>
              <p:cNvSpPr txBox="1"/>
              <p:nvPr/>
            </p:nvSpPr>
            <p:spPr>
              <a:xfrm rot="1462141">
                <a:off x="4225887" y="4664480"/>
                <a:ext cx="737836" cy="461665"/>
              </a:xfrm>
              <a:prstGeom prst="rect">
                <a:avLst/>
              </a:prstGeom>
              <a:noFill/>
            </p:spPr>
            <p:txBody>
              <a:bodyPr wrap="square" rtlCol="0">
                <a:spAutoFit/>
              </a:bodyPr>
              <a:lstStyle/>
              <a:p>
                <a:r>
                  <a:rPr lang="en-US" sz="2400" b="1" dirty="0" smtClean="0">
                    <a:solidFill>
                      <a:schemeClr val="bg1"/>
                    </a:solidFill>
                    <a:effectLst>
                      <a:outerShdw dist="50800" dir="5400000" algn="ctr" rotWithShape="0">
                        <a:schemeClr val="tx1"/>
                      </a:outerShdw>
                    </a:effectLst>
                  </a:rPr>
                  <a:t>THE</a:t>
                </a:r>
              </a:p>
            </p:txBody>
          </p:sp>
          <p:sp>
            <p:nvSpPr>
              <p:cNvPr id="56" name="TextBox 55"/>
              <p:cNvSpPr txBox="1"/>
              <p:nvPr/>
            </p:nvSpPr>
            <p:spPr>
              <a:xfrm rot="1462619">
                <a:off x="4789173" y="4845031"/>
                <a:ext cx="684255" cy="461665"/>
              </a:xfrm>
              <a:prstGeom prst="rect">
                <a:avLst/>
              </a:prstGeom>
              <a:noFill/>
            </p:spPr>
            <p:txBody>
              <a:bodyPr wrap="square" rtlCol="0">
                <a:spAutoFit/>
              </a:bodyPr>
              <a:lstStyle/>
              <a:p>
                <a:r>
                  <a:rPr lang="en-US" sz="2400" b="1" dirty="0" smtClean="0">
                    <a:solidFill>
                      <a:schemeClr val="bg1"/>
                    </a:solidFill>
                    <a:effectLst>
                      <a:outerShdw dist="50800" dir="5400000" algn="ctr" rotWithShape="0">
                        <a:schemeClr val="tx1"/>
                      </a:outerShdw>
                    </a:effectLst>
                  </a:rPr>
                  <a:t>SEA</a:t>
                </a:r>
              </a:p>
            </p:txBody>
          </p:sp>
        </p:grpSp>
      </p:grpSp>
      <p:sp>
        <p:nvSpPr>
          <p:cNvPr id="79" name="Freeform 78"/>
          <p:cNvSpPr/>
          <p:nvPr/>
        </p:nvSpPr>
        <p:spPr>
          <a:xfrm>
            <a:off x="3913239" y="3328416"/>
            <a:ext cx="3546986" cy="1344561"/>
          </a:xfrm>
          <a:custGeom>
            <a:avLst/>
            <a:gdLst>
              <a:gd name="connsiteX0" fmla="*/ 54077 w 3546986"/>
              <a:gd name="connsiteY0" fmla="*/ 774291 h 1344561"/>
              <a:gd name="connsiteX1" fmla="*/ 83574 w 3546986"/>
              <a:gd name="connsiteY1" fmla="*/ 685800 h 1344561"/>
              <a:gd name="connsiteX2" fmla="*/ 245806 w 3546986"/>
              <a:gd name="connsiteY2" fmla="*/ 538316 h 1344561"/>
              <a:gd name="connsiteX3" fmla="*/ 511277 w 3546986"/>
              <a:gd name="connsiteY3" fmla="*/ 464574 h 1344561"/>
              <a:gd name="connsiteX4" fmla="*/ 599767 w 3546986"/>
              <a:gd name="connsiteY4" fmla="*/ 376084 h 1344561"/>
              <a:gd name="connsiteX5" fmla="*/ 688258 w 3546986"/>
              <a:gd name="connsiteY5" fmla="*/ 302342 h 1344561"/>
              <a:gd name="connsiteX6" fmla="*/ 865238 w 3546986"/>
              <a:gd name="connsiteY6" fmla="*/ 243349 h 1344561"/>
              <a:gd name="connsiteX7" fmla="*/ 1027471 w 3546986"/>
              <a:gd name="connsiteY7" fmla="*/ 154858 h 1344561"/>
              <a:gd name="connsiteX8" fmla="*/ 1115961 w 3546986"/>
              <a:gd name="connsiteY8" fmla="*/ 66368 h 1344561"/>
              <a:gd name="connsiteX9" fmla="*/ 1115961 w 3546986"/>
              <a:gd name="connsiteY9" fmla="*/ 7374 h 1344561"/>
              <a:gd name="connsiteX10" fmla="*/ 1646903 w 3546986"/>
              <a:gd name="connsiteY10" fmla="*/ 22123 h 1344561"/>
              <a:gd name="connsiteX11" fmla="*/ 2502309 w 3546986"/>
              <a:gd name="connsiteY11" fmla="*/ 7374 h 1344561"/>
              <a:gd name="connsiteX12" fmla="*/ 3210232 w 3546986"/>
              <a:gd name="connsiteY12" fmla="*/ 22123 h 1344561"/>
              <a:gd name="connsiteX13" fmla="*/ 3446206 w 3546986"/>
              <a:gd name="connsiteY13" fmla="*/ 66368 h 1344561"/>
              <a:gd name="connsiteX14" fmla="*/ 3224980 w 3546986"/>
              <a:gd name="connsiteY14" fmla="*/ 184355 h 1344561"/>
              <a:gd name="connsiteX15" fmla="*/ 3136490 w 3546986"/>
              <a:gd name="connsiteY15" fmla="*/ 243349 h 1344561"/>
              <a:gd name="connsiteX16" fmla="*/ 3298722 w 3546986"/>
              <a:gd name="connsiteY16" fmla="*/ 258097 h 1344561"/>
              <a:gd name="connsiteX17" fmla="*/ 3387213 w 3546986"/>
              <a:gd name="connsiteY17" fmla="*/ 287594 h 1344561"/>
              <a:gd name="connsiteX18" fmla="*/ 3387213 w 3546986"/>
              <a:gd name="connsiteY18" fmla="*/ 420329 h 1344561"/>
              <a:gd name="connsiteX19" fmla="*/ 3416709 w 3546986"/>
              <a:gd name="connsiteY19" fmla="*/ 420329 h 1344561"/>
              <a:gd name="connsiteX20" fmla="*/ 3534696 w 3546986"/>
              <a:gd name="connsiteY20" fmla="*/ 376084 h 1344561"/>
              <a:gd name="connsiteX21" fmla="*/ 3342967 w 3546986"/>
              <a:gd name="connsiteY21" fmla="*/ 553065 h 1344561"/>
              <a:gd name="connsiteX22" fmla="*/ 3165987 w 3546986"/>
              <a:gd name="connsiteY22" fmla="*/ 553065 h 1344561"/>
              <a:gd name="connsiteX23" fmla="*/ 3106993 w 3546986"/>
              <a:gd name="connsiteY23" fmla="*/ 597310 h 1344561"/>
              <a:gd name="connsiteX24" fmla="*/ 3151238 w 3546986"/>
              <a:gd name="connsiteY24" fmla="*/ 685800 h 1344561"/>
              <a:gd name="connsiteX25" fmla="*/ 2989006 w 3546986"/>
              <a:gd name="connsiteY25" fmla="*/ 877529 h 1344561"/>
              <a:gd name="connsiteX26" fmla="*/ 2856271 w 3546986"/>
              <a:gd name="connsiteY26" fmla="*/ 951271 h 1344561"/>
              <a:gd name="connsiteX27" fmla="*/ 2767780 w 3546986"/>
              <a:gd name="connsiteY27" fmla="*/ 1098755 h 1344561"/>
              <a:gd name="connsiteX28" fmla="*/ 2664542 w 3546986"/>
              <a:gd name="connsiteY28" fmla="*/ 1231491 h 1344561"/>
              <a:gd name="connsiteX29" fmla="*/ 2458064 w 3546986"/>
              <a:gd name="connsiteY29" fmla="*/ 1275736 h 1344561"/>
              <a:gd name="connsiteX30" fmla="*/ 2340077 w 3546986"/>
              <a:gd name="connsiteY30" fmla="*/ 1334729 h 1344561"/>
              <a:gd name="connsiteX31" fmla="*/ 2222090 w 3546986"/>
              <a:gd name="connsiteY31" fmla="*/ 1216742 h 1344561"/>
              <a:gd name="connsiteX32" fmla="*/ 1941871 w 3546986"/>
              <a:gd name="connsiteY32" fmla="*/ 877529 h 1344561"/>
              <a:gd name="connsiteX33" fmla="*/ 1779638 w 3546986"/>
              <a:gd name="connsiteY33" fmla="*/ 848033 h 1344561"/>
              <a:gd name="connsiteX34" fmla="*/ 1469922 w 3546986"/>
              <a:gd name="connsiteY34" fmla="*/ 848033 h 1344561"/>
              <a:gd name="connsiteX35" fmla="*/ 1469922 w 3546986"/>
              <a:gd name="connsiteY35" fmla="*/ 803787 h 1344561"/>
              <a:gd name="connsiteX36" fmla="*/ 1396180 w 3546986"/>
              <a:gd name="connsiteY36" fmla="*/ 744794 h 1344561"/>
              <a:gd name="connsiteX37" fmla="*/ 1292942 w 3546986"/>
              <a:gd name="connsiteY37" fmla="*/ 685800 h 1344561"/>
              <a:gd name="connsiteX38" fmla="*/ 953729 w 3546986"/>
              <a:gd name="connsiteY38" fmla="*/ 641555 h 1344561"/>
              <a:gd name="connsiteX39" fmla="*/ 732503 w 3546986"/>
              <a:gd name="connsiteY39" fmla="*/ 671052 h 1344561"/>
              <a:gd name="connsiteX40" fmla="*/ 555522 w 3546986"/>
              <a:gd name="connsiteY40" fmla="*/ 759542 h 1344561"/>
              <a:gd name="connsiteX41" fmla="*/ 408038 w 3546986"/>
              <a:gd name="connsiteY41" fmla="*/ 744794 h 1344561"/>
              <a:gd name="connsiteX42" fmla="*/ 54077 w 3546986"/>
              <a:gd name="connsiteY42" fmla="*/ 774291 h 13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546986" h="1344561">
                <a:moveTo>
                  <a:pt x="54077" y="774291"/>
                </a:moveTo>
                <a:cubicBezTo>
                  <a:pt x="0" y="764459"/>
                  <a:pt x="51619" y="725129"/>
                  <a:pt x="83574" y="685800"/>
                </a:cubicBezTo>
                <a:cubicBezTo>
                  <a:pt x="115529" y="646471"/>
                  <a:pt x="174522" y="575187"/>
                  <a:pt x="245806" y="538316"/>
                </a:cubicBezTo>
                <a:cubicBezTo>
                  <a:pt x="317090" y="501445"/>
                  <a:pt x="452284" y="491613"/>
                  <a:pt x="511277" y="464574"/>
                </a:cubicBezTo>
                <a:cubicBezTo>
                  <a:pt x="570271" y="437535"/>
                  <a:pt x="570270" y="403123"/>
                  <a:pt x="599767" y="376084"/>
                </a:cubicBezTo>
                <a:cubicBezTo>
                  <a:pt x="629264" y="349045"/>
                  <a:pt x="644013" y="324464"/>
                  <a:pt x="688258" y="302342"/>
                </a:cubicBezTo>
                <a:cubicBezTo>
                  <a:pt x="732503" y="280220"/>
                  <a:pt x="808703" y="267930"/>
                  <a:pt x="865238" y="243349"/>
                </a:cubicBezTo>
                <a:cubicBezTo>
                  <a:pt x="921774" y="218768"/>
                  <a:pt x="985684" y="184355"/>
                  <a:pt x="1027471" y="154858"/>
                </a:cubicBezTo>
                <a:cubicBezTo>
                  <a:pt x="1069258" y="125361"/>
                  <a:pt x="1101213" y="90949"/>
                  <a:pt x="1115961" y="66368"/>
                </a:cubicBezTo>
                <a:cubicBezTo>
                  <a:pt x="1130709" y="41787"/>
                  <a:pt x="1027471" y="14748"/>
                  <a:pt x="1115961" y="7374"/>
                </a:cubicBezTo>
                <a:cubicBezTo>
                  <a:pt x="1204451" y="0"/>
                  <a:pt x="1415845" y="22123"/>
                  <a:pt x="1646903" y="22123"/>
                </a:cubicBezTo>
                <a:cubicBezTo>
                  <a:pt x="1877961" y="22123"/>
                  <a:pt x="2241754" y="7374"/>
                  <a:pt x="2502309" y="7374"/>
                </a:cubicBezTo>
                <a:cubicBezTo>
                  <a:pt x="2762864" y="7374"/>
                  <a:pt x="3052916" y="12291"/>
                  <a:pt x="3210232" y="22123"/>
                </a:cubicBezTo>
                <a:cubicBezTo>
                  <a:pt x="3367548" y="31955"/>
                  <a:pt x="3443748" y="39329"/>
                  <a:pt x="3446206" y="66368"/>
                </a:cubicBezTo>
                <a:cubicBezTo>
                  <a:pt x="3448664" y="93407"/>
                  <a:pt x="3276599" y="154858"/>
                  <a:pt x="3224980" y="184355"/>
                </a:cubicBezTo>
                <a:cubicBezTo>
                  <a:pt x="3173361" y="213852"/>
                  <a:pt x="3124200" y="231059"/>
                  <a:pt x="3136490" y="243349"/>
                </a:cubicBezTo>
                <a:cubicBezTo>
                  <a:pt x="3148780" y="255639"/>
                  <a:pt x="3256935" y="250723"/>
                  <a:pt x="3298722" y="258097"/>
                </a:cubicBezTo>
                <a:cubicBezTo>
                  <a:pt x="3340509" y="265471"/>
                  <a:pt x="3372465" y="260555"/>
                  <a:pt x="3387213" y="287594"/>
                </a:cubicBezTo>
                <a:cubicBezTo>
                  <a:pt x="3401962" y="314633"/>
                  <a:pt x="3382297" y="398207"/>
                  <a:pt x="3387213" y="420329"/>
                </a:cubicBezTo>
                <a:cubicBezTo>
                  <a:pt x="3392129" y="442451"/>
                  <a:pt x="3392129" y="427703"/>
                  <a:pt x="3416709" y="420329"/>
                </a:cubicBezTo>
                <a:cubicBezTo>
                  <a:pt x="3441289" y="412955"/>
                  <a:pt x="3546986" y="353961"/>
                  <a:pt x="3534696" y="376084"/>
                </a:cubicBezTo>
                <a:cubicBezTo>
                  <a:pt x="3522406" y="398207"/>
                  <a:pt x="3404419" y="523568"/>
                  <a:pt x="3342967" y="553065"/>
                </a:cubicBezTo>
                <a:cubicBezTo>
                  <a:pt x="3281516" y="582562"/>
                  <a:pt x="3205316" y="545691"/>
                  <a:pt x="3165987" y="553065"/>
                </a:cubicBezTo>
                <a:cubicBezTo>
                  <a:pt x="3126658" y="560439"/>
                  <a:pt x="3109451" y="575188"/>
                  <a:pt x="3106993" y="597310"/>
                </a:cubicBezTo>
                <a:cubicBezTo>
                  <a:pt x="3104535" y="619432"/>
                  <a:pt x="3170902" y="639097"/>
                  <a:pt x="3151238" y="685800"/>
                </a:cubicBezTo>
                <a:cubicBezTo>
                  <a:pt x="3131574" y="732503"/>
                  <a:pt x="3038167" y="833284"/>
                  <a:pt x="2989006" y="877529"/>
                </a:cubicBezTo>
                <a:cubicBezTo>
                  <a:pt x="2939845" y="921774"/>
                  <a:pt x="2893142" y="914400"/>
                  <a:pt x="2856271" y="951271"/>
                </a:cubicBezTo>
                <a:cubicBezTo>
                  <a:pt x="2819400" y="988142"/>
                  <a:pt x="2799735" y="1052052"/>
                  <a:pt x="2767780" y="1098755"/>
                </a:cubicBezTo>
                <a:cubicBezTo>
                  <a:pt x="2735825" y="1145458"/>
                  <a:pt x="2716161" y="1201994"/>
                  <a:pt x="2664542" y="1231491"/>
                </a:cubicBezTo>
                <a:cubicBezTo>
                  <a:pt x="2612923" y="1260988"/>
                  <a:pt x="2512142" y="1258530"/>
                  <a:pt x="2458064" y="1275736"/>
                </a:cubicBezTo>
                <a:cubicBezTo>
                  <a:pt x="2403987" y="1292942"/>
                  <a:pt x="2379406" y="1344561"/>
                  <a:pt x="2340077" y="1334729"/>
                </a:cubicBezTo>
                <a:cubicBezTo>
                  <a:pt x="2300748" y="1324897"/>
                  <a:pt x="2288458" y="1292942"/>
                  <a:pt x="2222090" y="1216742"/>
                </a:cubicBezTo>
                <a:cubicBezTo>
                  <a:pt x="2155722" y="1140542"/>
                  <a:pt x="2015613" y="938980"/>
                  <a:pt x="1941871" y="877529"/>
                </a:cubicBezTo>
                <a:cubicBezTo>
                  <a:pt x="1868129" y="816078"/>
                  <a:pt x="1858296" y="852949"/>
                  <a:pt x="1779638" y="848033"/>
                </a:cubicBezTo>
                <a:cubicBezTo>
                  <a:pt x="1700980" y="843117"/>
                  <a:pt x="1521541" y="855407"/>
                  <a:pt x="1469922" y="848033"/>
                </a:cubicBezTo>
                <a:cubicBezTo>
                  <a:pt x="1418303" y="840659"/>
                  <a:pt x="1482212" y="820993"/>
                  <a:pt x="1469922" y="803787"/>
                </a:cubicBezTo>
                <a:cubicBezTo>
                  <a:pt x="1457632" y="786581"/>
                  <a:pt x="1425677" y="764459"/>
                  <a:pt x="1396180" y="744794"/>
                </a:cubicBezTo>
                <a:cubicBezTo>
                  <a:pt x="1366683" y="725130"/>
                  <a:pt x="1366684" y="703006"/>
                  <a:pt x="1292942" y="685800"/>
                </a:cubicBezTo>
                <a:cubicBezTo>
                  <a:pt x="1219200" y="668594"/>
                  <a:pt x="1047135" y="644013"/>
                  <a:pt x="953729" y="641555"/>
                </a:cubicBezTo>
                <a:cubicBezTo>
                  <a:pt x="860323" y="639097"/>
                  <a:pt x="798871" y="651388"/>
                  <a:pt x="732503" y="671052"/>
                </a:cubicBezTo>
                <a:cubicBezTo>
                  <a:pt x="666135" y="690716"/>
                  <a:pt x="609600" y="747252"/>
                  <a:pt x="555522" y="759542"/>
                </a:cubicBezTo>
                <a:cubicBezTo>
                  <a:pt x="501444" y="771832"/>
                  <a:pt x="494070" y="744794"/>
                  <a:pt x="408038" y="744794"/>
                </a:cubicBezTo>
                <a:cubicBezTo>
                  <a:pt x="322006" y="744794"/>
                  <a:pt x="108154" y="784123"/>
                  <a:pt x="54077" y="774291"/>
                </a:cubicBezTo>
                <a:close/>
              </a:path>
            </a:pathLst>
          </a:custGeom>
          <a:solidFill>
            <a:srgbClr val="FF6969"/>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57" name="Group 56"/>
          <p:cNvGrpSpPr/>
          <p:nvPr/>
        </p:nvGrpSpPr>
        <p:grpSpPr>
          <a:xfrm rot="16674666">
            <a:off x="4585982" y="3700664"/>
            <a:ext cx="2003717" cy="1317918"/>
            <a:chOff x="3092202" y="3807100"/>
            <a:chExt cx="2394198" cy="1389089"/>
          </a:xfrm>
        </p:grpSpPr>
        <p:sp>
          <p:nvSpPr>
            <p:cNvPr id="58" name="Freeform 57"/>
            <p:cNvSpPr/>
            <p:nvPr/>
          </p:nvSpPr>
          <p:spPr>
            <a:xfrm>
              <a:off x="3147934" y="3807100"/>
              <a:ext cx="2338466" cy="1389089"/>
            </a:xfrm>
            <a:custGeom>
              <a:avLst/>
              <a:gdLst>
                <a:gd name="connsiteX0" fmla="*/ 0 w 2188564"/>
                <a:gd name="connsiteY0" fmla="*/ 0 h 1289155"/>
                <a:gd name="connsiteX1" fmla="*/ 869430 w 2188564"/>
                <a:gd name="connsiteY1" fmla="*/ 839450 h 1289155"/>
                <a:gd name="connsiteX2" fmla="*/ 2188564 w 2188564"/>
                <a:gd name="connsiteY2" fmla="*/ 1289155 h 1289155"/>
              </a:gdLst>
              <a:ahLst/>
              <a:cxnLst>
                <a:cxn ang="0">
                  <a:pos x="connsiteX0" y="connsiteY0"/>
                </a:cxn>
                <a:cxn ang="0">
                  <a:pos x="connsiteX1" y="connsiteY1"/>
                </a:cxn>
                <a:cxn ang="0">
                  <a:pos x="connsiteX2" y="connsiteY2"/>
                </a:cxn>
              </a:cxnLst>
              <a:rect l="l" t="t" r="r" b="b"/>
              <a:pathLst>
                <a:path w="2188564" h="1289155">
                  <a:moveTo>
                    <a:pt x="0" y="0"/>
                  </a:moveTo>
                  <a:cubicBezTo>
                    <a:pt x="252334" y="312295"/>
                    <a:pt x="504669" y="624591"/>
                    <a:pt x="869430" y="839450"/>
                  </a:cubicBezTo>
                  <a:cubicBezTo>
                    <a:pt x="1234191" y="1054309"/>
                    <a:pt x="1711377" y="1171732"/>
                    <a:pt x="2188564" y="1289155"/>
                  </a:cubicBezTo>
                </a:path>
              </a:pathLst>
            </a:custGeom>
            <a:noFill/>
            <a:ln w="381000">
              <a:solidFill>
                <a:schemeClr val="tx1"/>
              </a:solidFill>
              <a:tailEnd type="stealth" w="sm" len="sm"/>
            </a:ln>
            <a:effectLst>
              <a:outerShdw dist="762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TextBox 73"/>
            <p:cNvSpPr txBox="1"/>
            <p:nvPr/>
          </p:nvSpPr>
          <p:spPr>
            <a:xfrm rot="2161114">
              <a:off x="3092202" y="4452515"/>
              <a:ext cx="2053223" cy="486596"/>
            </a:xfrm>
            <a:prstGeom prst="rect">
              <a:avLst/>
            </a:prstGeom>
            <a:noFill/>
          </p:spPr>
          <p:txBody>
            <a:bodyPr wrap="square" rtlCol="0">
              <a:spAutoFit/>
            </a:bodyPr>
            <a:lstStyle/>
            <a:p>
              <a:r>
                <a:rPr lang="en-US" sz="2400" b="1" dirty="0" smtClean="0">
                  <a:solidFill>
                    <a:schemeClr val="bg1"/>
                  </a:solidFill>
                  <a:effectLst>
                    <a:outerShdw dist="50800" dir="5400000" algn="ctr" rotWithShape="0">
                      <a:schemeClr val="tx1"/>
                    </a:outerShdw>
                  </a:effectLst>
                </a:rPr>
                <a:t>CAROLINAS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10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72"/>
                                        </p:tgtEl>
                                      </p:cBhvr>
                                    </p:animEffect>
                                    <p:set>
                                      <p:cBhvr>
                                        <p:cTn id="15" dur="1" fill="hold">
                                          <p:stCondLst>
                                            <p:cond delay="999"/>
                                          </p:stCondLst>
                                        </p:cTn>
                                        <p:tgtEl>
                                          <p:spTgt spid="72"/>
                                        </p:tgtEl>
                                        <p:attrNameLst>
                                          <p:attrName>style.visibility</p:attrName>
                                        </p:attrNameLst>
                                      </p:cBhvr>
                                      <p:to>
                                        <p:strVal val="hidden"/>
                                      </p:to>
                                    </p:set>
                                  </p:childTnLst>
                                </p:cTn>
                              </p:par>
                              <p:par>
                                <p:cTn id="16" presetID="22" presetClass="exit" presetSubtype="8" fill="hold" nodeType="withEffect">
                                  <p:stCondLst>
                                    <p:cond delay="0"/>
                                  </p:stCondLst>
                                  <p:childTnLst>
                                    <p:animEffect transition="out" filter="wipe(left)">
                                      <p:cBhvr>
                                        <p:cTn id="17" dur="1000"/>
                                        <p:tgtEl>
                                          <p:spTgt spid="48"/>
                                        </p:tgtEl>
                                      </p:cBhvr>
                                    </p:animEffect>
                                    <p:set>
                                      <p:cBhvr>
                                        <p:cTn id="18" dur="1" fill="hold">
                                          <p:stCondLst>
                                            <p:cond delay="999"/>
                                          </p:stCondLst>
                                        </p:cTn>
                                        <p:tgtEl>
                                          <p:spTgt spid="48"/>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1000"/>
                                        <p:tgtEl>
                                          <p:spTgt spid="31"/>
                                        </p:tgtEl>
                                      </p:cBhvr>
                                    </p:animEffect>
                                    <p:set>
                                      <p:cBhvr>
                                        <p:cTn id="21" dur="1" fill="hold">
                                          <p:stCondLst>
                                            <p:cond delay="999"/>
                                          </p:stCondLst>
                                        </p:cTn>
                                        <p:tgtEl>
                                          <p:spTgt spid="31"/>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1000"/>
                                        <p:tgtEl>
                                          <p:spTgt spid="8"/>
                                        </p:tgtEl>
                                      </p:cBhvr>
                                    </p:animEffect>
                                    <p:set>
                                      <p:cBhvr>
                                        <p:cTn id="24" dur="1" fill="hold">
                                          <p:stCondLst>
                                            <p:cond delay="999"/>
                                          </p:stCondLst>
                                        </p:cTn>
                                        <p:tgtEl>
                                          <p:spTgt spid="8"/>
                                        </p:tgtEl>
                                        <p:attrNameLst>
                                          <p:attrName>style.visibility</p:attrName>
                                        </p:attrNameLst>
                                      </p:cBhvr>
                                      <p:to>
                                        <p:strVal val="hidden"/>
                                      </p:to>
                                    </p:set>
                                  </p:childTnLst>
                                </p:cTn>
                              </p:par>
                              <p:par>
                                <p:cTn id="25" presetID="22" presetClass="entr" presetSubtype="4" fill="hold" nodeType="withEffect">
                                  <p:stCondLst>
                                    <p:cond delay="500"/>
                                  </p:stCondLst>
                                  <p:childTnLst>
                                    <p:set>
                                      <p:cBhvr>
                                        <p:cTn id="26" dur="1" fill="hold">
                                          <p:stCondLst>
                                            <p:cond delay="0"/>
                                          </p:stCondLst>
                                        </p:cTn>
                                        <p:tgtEl>
                                          <p:spTgt spid="57"/>
                                        </p:tgtEl>
                                        <p:attrNameLst>
                                          <p:attrName>style.visibility</p:attrName>
                                        </p:attrNameLst>
                                      </p:cBhvr>
                                      <p:to>
                                        <p:strVal val="visible"/>
                                      </p:to>
                                    </p:set>
                                    <p:animEffect transition="in" filter="wipe(down)">
                                      <p:cBhvr>
                                        <p:cTn id="27" dur="1000"/>
                                        <p:tgtEl>
                                          <p:spTgt spid="57"/>
                                        </p:tgtEl>
                                      </p:cBhvr>
                                    </p:animEffect>
                                  </p:childTnLst>
                                </p:cTn>
                              </p:par>
                              <p:par>
                                <p:cTn id="28" presetID="10" presetClass="exit" presetSubtype="0" fill="hold" grpId="1" nodeType="withEffect">
                                  <p:stCondLst>
                                    <p:cond delay="500"/>
                                  </p:stCondLst>
                                  <p:childTnLst>
                                    <p:animEffect transition="out" filter="fade">
                                      <p:cBhvr>
                                        <p:cTn id="29" dur="1000"/>
                                        <p:tgtEl>
                                          <p:spTgt spid="41"/>
                                        </p:tgtEl>
                                      </p:cBhvr>
                                    </p:animEffect>
                                    <p:set>
                                      <p:cBhvr>
                                        <p:cTn id="30" dur="1" fill="hold">
                                          <p:stCondLst>
                                            <p:cond delay="999"/>
                                          </p:stCondLst>
                                        </p:cTn>
                                        <p:tgtEl>
                                          <p:spTgt spid="41"/>
                                        </p:tgtEl>
                                        <p:attrNameLst>
                                          <p:attrName>style.visibility</p:attrName>
                                        </p:attrNameLst>
                                      </p:cBhvr>
                                      <p:to>
                                        <p:strVal val="hidden"/>
                                      </p:to>
                                    </p:set>
                                  </p:childTnLst>
                                </p:cTn>
                              </p:par>
                              <p:par>
                                <p:cTn id="31" presetID="10" presetClass="entr" presetSubtype="0" fill="hold" grpId="0" nodeType="withEffect">
                                  <p:stCondLst>
                                    <p:cond delay="500"/>
                                  </p:stCondLst>
                                  <p:childTnLst>
                                    <p:set>
                                      <p:cBhvr>
                                        <p:cTn id="32" dur="1" fill="hold">
                                          <p:stCondLst>
                                            <p:cond delay="0"/>
                                          </p:stCondLst>
                                        </p:cTn>
                                        <p:tgtEl>
                                          <p:spTgt spid="78"/>
                                        </p:tgtEl>
                                        <p:attrNameLst>
                                          <p:attrName>style.visibility</p:attrName>
                                        </p:attrNameLst>
                                      </p:cBhvr>
                                      <p:to>
                                        <p:strVal val="visible"/>
                                      </p:to>
                                    </p:set>
                                    <p:animEffect transition="in" filter="fade">
                                      <p:cBhvr>
                                        <p:cTn id="33" dur="1000"/>
                                        <p:tgtEl>
                                          <p:spTgt spid="78"/>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79"/>
                                        </p:tgtEl>
                                        <p:attrNameLst>
                                          <p:attrName>style.visibility</p:attrName>
                                        </p:attrNameLst>
                                      </p:cBhvr>
                                      <p:to>
                                        <p:strVal val="visible"/>
                                      </p:to>
                                    </p:set>
                                    <p:animEffect transition="in" filter="fade">
                                      <p:cBhvr>
                                        <p:cTn id="36" dur="1000"/>
                                        <p:tgtEl>
                                          <p:spTgt spid="7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2"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1000"/>
                                        <p:tgtEl>
                                          <p:spTgt spid="31"/>
                                        </p:tgtEl>
                                      </p:cBhvr>
                                    </p:animEffect>
                                  </p:childTnLst>
                                </p:cTn>
                              </p:par>
                              <p:par>
                                <p:cTn id="42" presetID="53"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1000" fill="hold"/>
                                        <p:tgtEl>
                                          <p:spTgt spid="8"/>
                                        </p:tgtEl>
                                        <p:attrNameLst>
                                          <p:attrName>ppt_w</p:attrName>
                                        </p:attrNameLst>
                                      </p:cBhvr>
                                      <p:tavLst>
                                        <p:tav tm="0">
                                          <p:val>
                                            <p:fltVal val="0"/>
                                          </p:val>
                                        </p:tav>
                                        <p:tav tm="100000">
                                          <p:val>
                                            <p:strVal val="#ppt_w"/>
                                          </p:val>
                                        </p:tav>
                                      </p:tavLst>
                                    </p:anim>
                                    <p:anim calcmode="lin" valueType="num">
                                      <p:cBhvr>
                                        <p:cTn id="45" dur="1000" fill="hold"/>
                                        <p:tgtEl>
                                          <p:spTgt spid="8"/>
                                        </p:tgtEl>
                                        <p:attrNameLst>
                                          <p:attrName>ppt_h</p:attrName>
                                        </p:attrNameLst>
                                      </p:cBhvr>
                                      <p:tavLst>
                                        <p:tav tm="0">
                                          <p:val>
                                            <p:fltVal val="0"/>
                                          </p:val>
                                        </p:tav>
                                        <p:tav tm="100000">
                                          <p:val>
                                            <p:strVal val="#ppt_h"/>
                                          </p:val>
                                        </p:tav>
                                      </p:tavLst>
                                    </p:anim>
                                    <p:animEffect transition="in" filter="fade">
                                      <p:cBhvr>
                                        <p:cTn id="46" dur="1000"/>
                                        <p:tgtEl>
                                          <p:spTgt spid="8"/>
                                        </p:tgtEl>
                                      </p:cBhvr>
                                    </p:animEffect>
                                  </p:childTnLst>
                                </p:cTn>
                              </p:par>
                            </p:childTnLst>
                          </p:cTn>
                        </p:par>
                        <p:par>
                          <p:cTn id="47" fill="hold">
                            <p:stCondLst>
                              <p:cond delay="1000"/>
                            </p:stCondLst>
                            <p:childTnLst>
                              <p:par>
                                <p:cTn id="48" presetID="53" presetClass="entr" presetSubtype="0" fill="hold" nodeType="after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1000" fill="hold"/>
                                        <p:tgtEl>
                                          <p:spTgt spid="28"/>
                                        </p:tgtEl>
                                        <p:attrNameLst>
                                          <p:attrName>ppt_w</p:attrName>
                                        </p:attrNameLst>
                                      </p:cBhvr>
                                      <p:tavLst>
                                        <p:tav tm="0">
                                          <p:val>
                                            <p:fltVal val="0"/>
                                          </p:val>
                                        </p:tav>
                                        <p:tav tm="100000">
                                          <p:val>
                                            <p:strVal val="#ppt_w"/>
                                          </p:val>
                                        </p:tav>
                                      </p:tavLst>
                                    </p:anim>
                                    <p:anim calcmode="lin" valueType="num">
                                      <p:cBhvr>
                                        <p:cTn id="51" dur="1000" fill="hold"/>
                                        <p:tgtEl>
                                          <p:spTgt spid="28"/>
                                        </p:tgtEl>
                                        <p:attrNameLst>
                                          <p:attrName>ppt_h</p:attrName>
                                        </p:attrNameLst>
                                      </p:cBhvr>
                                      <p:tavLst>
                                        <p:tav tm="0">
                                          <p:val>
                                            <p:fltVal val="0"/>
                                          </p:val>
                                        </p:tav>
                                        <p:tav tm="100000">
                                          <p:val>
                                            <p:strVal val="#ppt_h"/>
                                          </p:val>
                                        </p:tav>
                                      </p:tavLst>
                                    </p:anim>
                                    <p:animEffect transition="in" filter="fade">
                                      <p:cBhvr>
                                        <p:cTn id="52" dur="1000"/>
                                        <p:tgtEl>
                                          <p:spTgt spid="28"/>
                                        </p:tgtEl>
                                      </p:cBhvr>
                                    </p:animEffect>
                                  </p:childTnLst>
                                </p:cTn>
                              </p:par>
                            </p:childTnLst>
                          </p:cTn>
                        </p:par>
                        <p:par>
                          <p:cTn id="53" fill="hold">
                            <p:stCondLst>
                              <p:cond delay="2000"/>
                            </p:stCondLst>
                            <p:childTnLst>
                              <p:par>
                                <p:cTn id="54" presetID="53" presetClass="entr" presetSubtype="0" fill="hold" nodeType="after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1000" fill="hold"/>
                                        <p:tgtEl>
                                          <p:spTgt spid="36"/>
                                        </p:tgtEl>
                                        <p:attrNameLst>
                                          <p:attrName>ppt_w</p:attrName>
                                        </p:attrNameLst>
                                      </p:cBhvr>
                                      <p:tavLst>
                                        <p:tav tm="0">
                                          <p:val>
                                            <p:fltVal val="0"/>
                                          </p:val>
                                        </p:tav>
                                        <p:tav tm="100000">
                                          <p:val>
                                            <p:strVal val="#ppt_w"/>
                                          </p:val>
                                        </p:tav>
                                      </p:tavLst>
                                    </p:anim>
                                    <p:anim calcmode="lin" valueType="num">
                                      <p:cBhvr>
                                        <p:cTn id="57" dur="1000" fill="hold"/>
                                        <p:tgtEl>
                                          <p:spTgt spid="36"/>
                                        </p:tgtEl>
                                        <p:attrNameLst>
                                          <p:attrName>ppt_h</p:attrName>
                                        </p:attrNameLst>
                                      </p:cBhvr>
                                      <p:tavLst>
                                        <p:tav tm="0">
                                          <p:val>
                                            <p:fltVal val="0"/>
                                          </p:val>
                                        </p:tav>
                                        <p:tav tm="100000">
                                          <p:val>
                                            <p:strVal val="#ppt_h"/>
                                          </p:val>
                                        </p:tav>
                                      </p:tavLst>
                                    </p:anim>
                                    <p:animEffect transition="in" filter="fade">
                                      <p:cBhvr>
                                        <p:cTn id="58" dur="10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1000"/>
                                        <p:tgtEl>
                                          <p:spTgt spid="28"/>
                                        </p:tgtEl>
                                      </p:cBhvr>
                                    </p:animEffect>
                                    <p:set>
                                      <p:cBhvr>
                                        <p:cTn id="63" dur="1" fill="hold">
                                          <p:stCondLst>
                                            <p:cond delay="999"/>
                                          </p:stCondLst>
                                        </p:cTn>
                                        <p:tgtEl>
                                          <p:spTgt spid="28"/>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1000"/>
                                        <p:tgtEl>
                                          <p:spTgt spid="36"/>
                                        </p:tgtEl>
                                      </p:cBhvr>
                                    </p:animEffect>
                                    <p:set>
                                      <p:cBhvr>
                                        <p:cTn id="66" dur="1" fill="hold">
                                          <p:stCondLst>
                                            <p:cond delay="999"/>
                                          </p:stCondLst>
                                        </p:cTn>
                                        <p:tgtEl>
                                          <p:spTgt spid="3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1000"/>
                                        <p:tgtEl>
                                          <p:spTgt spid="8"/>
                                        </p:tgtEl>
                                      </p:cBhvr>
                                    </p:animEffect>
                                    <p:set>
                                      <p:cBhvr>
                                        <p:cTn id="69" dur="1" fill="hold">
                                          <p:stCondLst>
                                            <p:cond delay="999"/>
                                          </p:stCondLst>
                                        </p:cTn>
                                        <p:tgtEl>
                                          <p:spTgt spid="8"/>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1000"/>
                                        <p:tgtEl>
                                          <p:spTgt spid="31"/>
                                        </p:tgtEl>
                                      </p:cBhvr>
                                    </p:animEffect>
                                    <p:set>
                                      <p:cBhvr>
                                        <p:cTn id="72" dur="1" fill="hold">
                                          <p:stCondLst>
                                            <p:cond delay="999"/>
                                          </p:stCondLst>
                                        </p:cTn>
                                        <p:tgtEl>
                                          <p:spTgt spid="31"/>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79"/>
                                        </p:tgtEl>
                                      </p:cBhvr>
                                    </p:animEffect>
                                    <p:set>
                                      <p:cBhvr>
                                        <p:cTn id="75" dur="1" fill="hold">
                                          <p:stCondLst>
                                            <p:cond delay="999"/>
                                          </p:stCondLst>
                                        </p:cTn>
                                        <p:tgtEl>
                                          <p:spTgt spid="79"/>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000"/>
                                        <p:tgtEl>
                                          <p:spTgt spid="57"/>
                                        </p:tgtEl>
                                      </p:cBhvr>
                                    </p:animEffect>
                                    <p:set>
                                      <p:cBhvr>
                                        <p:cTn id="78" dur="1" fill="hold">
                                          <p:stCondLst>
                                            <p:cond delay="999"/>
                                          </p:stCondLst>
                                        </p:cTn>
                                        <p:tgtEl>
                                          <p:spTgt spid="57"/>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000"/>
                                        <p:tgtEl>
                                          <p:spTgt spid="78"/>
                                        </p:tgtEl>
                                      </p:cBhvr>
                                    </p:animEffect>
                                    <p:set>
                                      <p:cBhvr>
                                        <p:cTn id="81" dur="1" fill="hold">
                                          <p:stCondLst>
                                            <p:cond delay="999"/>
                                          </p:stCondLst>
                                        </p:cTn>
                                        <p:tgtEl>
                                          <p:spTgt spid="78"/>
                                        </p:tgtEl>
                                        <p:attrNameLst>
                                          <p:attrName>style.visibility</p:attrName>
                                        </p:attrNameLst>
                                      </p:cBhvr>
                                      <p:to>
                                        <p:strVal val="hidden"/>
                                      </p:to>
                                    </p:set>
                                  </p:childTnLst>
                                </p:cTn>
                              </p:par>
                            </p:childTnLst>
                          </p:cTn>
                        </p:par>
                        <p:par>
                          <p:cTn id="82" fill="hold">
                            <p:stCondLst>
                              <p:cond delay="1000"/>
                            </p:stCondLst>
                            <p:childTnLst>
                              <p:par>
                                <p:cTn id="83" presetID="53" presetClass="entr" presetSubtype="0" fill="hold" nodeType="afterEffect">
                                  <p:stCondLst>
                                    <p:cond delay="0"/>
                                  </p:stCondLst>
                                  <p:childTnLst>
                                    <p:set>
                                      <p:cBhvr>
                                        <p:cTn id="84" dur="1" fill="hold">
                                          <p:stCondLst>
                                            <p:cond delay="0"/>
                                          </p:stCondLst>
                                        </p:cTn>
                                        <p:tgtEl>
                                          <p:spTgt spid="47"/>
                                        </p:tgtEl>
                                        <p:attrNameLst>
                                          <p:attrName>style.visibility</p:attrName>
                                        </p:attrNameLst>
                                      </p:cBhvr>
                                      <p:to>
                                        <p:strVal val="visible"/>
                                      </p:to>
                                    </p:set>
                                    <p:anim calcmode="lin" valueType="num">
                                      <p:cBhvr>
                                        <p:cTn id="85" dur="1000" fill="hold"/>
                                        <p:tgtEl>
                                          <p:spTgt spid="47"/>
                                        </p:tgtEl>
                                        <p:attrNameLst>
                                          <p:attrName>ppt_w</p:attrName>
                                        </p:attrNameLst>
                                      </p:cBhvr>
                                      <p:tavLst>
                                        <p:tav tm="0">
                                          <p:val>
                                            <p:fltVal val="0"/>
                                          </p:val>
                                        </p:tav>
                                        <p:tav tm="100000">
                                          <p:val>
                                            <p:strVal val="#ppt_w"/>
                                          </p:val>
                                        </p:tav>
                                      </p:tavLst>
                                    </p:anim>
                                    <p:anim calcmode="lin" valueType="num">
                                      <p:cBhvr>
                                        <p:cTn id="86" dur="1000" fill="hold"/>
                                        <p:tgtEl>
                                          <p:spTgt spid="47"/>
                                        </p:tgtEl>
                                        <p:attrNameLst>
                                          <p:attrName>ppt_h</p:attrName>
                                        </p:attrNameLst>
                                      </p:cBhvr>
                                      <p:tavLst>
                                        <p:tav tm="0">
                                          <p:val>
                                            <p:fltVal val="0"/>
                                          </p:val>
                                        </p:tav>
                                        <p:tav tm="100000">
                                          <p:val>
                                            <p:strVal val="#ppt_h"/>
                                          </p:val>
                                        </p:tav>
                                      </p:tavLst>
                                    </p:anim>
                                    <p:animEffect transition="in" filter="fade">
                                      <p:cBhvr>
                                        <p:cTn id="87" dur="1000"/>
                                        <p:tgtEl>
                                          <p:spTgt spid="47"/>
                                        </p:tgtEl>
                                      </p:cBhvr>
                                    </p:animEffect>
                                  </p:childTnLst>
                                </p:cTn>
                              </p:par>
                              <p:par>
                                <p:cTn id="88" presetID="53" presetClass="entr" presetSubtype="0" fill="hold" grpId="0" nodeType="withEffect">
                                  <p:stCondLst>
                                    <p:cond delay="0"/>
                                  </p:stCondLst>
                                  <p:childTnLst>
                                    <p:set>
                                      <p:cBhvr>
                                        <p:cTn id="89" dur="1" fill="hold">
                                          <p:stCondLst>
                                            <p:cond delay="0"/>
                                          </p:stCondLst>
                                        </p:cTn>
                                        <p:tgtEl>
                                          <p:spTgt spid="41"/>
                                        </p:tgtEl>
                                        <p:attrNameLst>
                                          <p:attrName>style.visibility</p:attrName>
                                        </p:attrNameLst>
                                      </p:cBhvr>
                                      <p:to>
                                        <p:strVal val="visible"/>
                                      </p:to>
                                    </p:set>
                                    <p:anim calcmode="lin" valueType="num">
                                      <p:cBhvr>
                                        <p:cTn id="90" dur="1000" fill="hold"/>
                                        <p:tgtEl>
                                          <p:spTgt spid="41"/>
                                        </p:tgtEl>
                                        <p:attrNameLst>
                                          <p:attrName>ppt_w</p:attrName>
                                        </p:attrNameLst>
                                      </p:cBhvr>
                                      <p:tavLst>
                                        <p:tav tm="0">
                                          <p:val>
                                            <p:fltVal val="0"/>
                                          </p:val>
                                        </p:tav>
                                        <p:tav tm="100000">
                                          <p:val>
                                            <p:strVal val="#ppt_w"/>
                                          </p:val>
                                        </p:tav>
                                      </p:tavLst>
                                    </p:anim>
                                    <p:anim calcmode="lin" valueType="num">
                                      <p:cBhvr>
                                        <p:cTn id="91" dur="1000" fill="hold"/>
                                        <p:tgtEl>
                                          <p:spTgt spid="41"/>
                                        </p:tgtEl>
                                        <p:attrNameLst>
                                          <p:attrName>ppt_h</p:attrName>
                                        </p:attrNameLst>
                                      </p:cBhvr>
                                      <p:tavLst>
                                        <p:tav tm="0">
                                          <p:val>
                                            <p:fltVal val="0"/>
                                          </p:val>
                                        </p:tav>
                                        <p:tav tm="100000">
                                          <p:val>
                                            <p:strVal val="#ppt_h"/>
                                          </p:val>
                                        </p:tav>
                                      </p:tavLst>
                                    </p:anim>
                                    <p:animEffect transition="in" filter="fade">
                                      <p:cBhvr>
                                        <p:cTn id="92" dur="1000"/>
                                        <p:tgtEl>
                                          <p:spTgt spid="41"/>
                                        </p:tgtEl>
                                      </p:cBhvr>
                                    </p:animEffect>
                                  </p:childTnLst>
                                </p:cTn>
                              </p:par>
                              <p:par>
                                <p:cTn id="93" presetID="53" presetClass="entr" presetSubtype="0" fill="hold" nodeType="withEffect">
                                  <p:stCondLst>
                                    <p:cond delay="0"/>
                                  </p:stCondLst>
                                  <p:childTnLst>
                                    <p:set>
                                      <p:cBhvr>
                                        <p:cTn id="94" dur="1" fill="hold">
                                          <p:stCondLst>
                                            <p:cond delay="0"/>
                                          </p:stCondLst>
                                        </p:cTn>
                                        <p:tgtEl>
                                          <p:spTgt spid="43"/>
                                        </p:tgtEl>
                                        <p:attrNameLst>
                                          <p:attrName>style.visibility</p:attrName>
                                        </p:attrNameLst>
                                      </p:cBhvr>
                                      <p:to>
                                        <p:strVal val="visible"/>
                                      </p:to>
                                    </p:set>
                                    <p:anim calcmode="lin" valueType="num">
                                      <p:cBhvr>
                                        <p:cTn id="95" dur="1000" fill="hold"/>
                                        <p:tgtEl>
                                          <p:spTgt spid="43"/>
                                        </p:tgtEl>
                                        <p:attrNameLst>
                                          <p:attrName>ppt_w</p:attrName>
                                        </p:attrNameLst>
                                      </p:cBhvr>
                                      <p:tavLst>
                                        <p:tav tm="0">
                                          <p:val>
                                            <p:fltVal val="0"/>
                                          </p:val>
                                        </p:tav>
                                        <p:tav tm="100000">
                                          <p:val>
                                            <p:strVal val="#ppt_w"/>
                                          </p:val>
                                        </p:tav>
                                      </p:tavLst>
                                    </p:anim>
                                    <p:anim calcmode="lin" valueType="num">
                                      <p:cBhvr>
                                        <p:cTn id="96" dur="1000" fill="hold"/>
                                        <p:tgtEl>
                                          <p:spTgt spid="43"/>
                                        </p:tgtEl>
                                        <p:attrNameLst>
                                          <p:attrName>ppt_h</p:attrName>
                                        </p:attrNameLst>
                                      </p:cBhvr>
                                      <p:tavLst>
                                        <p:tav tm="0">
                                          <p:val>
                                            <p:fltVal val="0"/>
                                          </p:val>
                                        </p:tav>
                                        <p:tav tm="100000">
                                          <p:val>
                                            <p:strVal val="#ppt_h"/>
                                          </p:val>
                                        </p:tav>
                                      </p:tavLst>
                                    </p:anim>
                                    <p:animEffect transition="in" filter="fade">
                                      <p:cBhvr>
                                        <p:cTn id="97"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1" grpId="2" animBg="1"/>
      <p:bldP spid="32" grpId="0" animBg="1"/>
      <p:bldP spid="41" grpId="0" animBg="1"/>
      <p:bldP spid="41" grpId="1" animBg="1"/>
      <p:bldP spid="78" grpId="0" animBg="1"/>
      <p:bldP spid="78" grpId="1" animBg="1"/>
      <p:bldP spid="79" grpId="0" animBg="1"/>
      <p:bldP spid="7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850392"/>
            <a:ext cx="9155789" cy="6016752"/>
          </a:xfrm>
          <a:prstGeom prst="rect">
            <a:avLst/>
          </a:prstGeom>
          <a:noFill/>
          <a:ln w="9525">
            <a:noFill/>
            <a:miter lim="800000"/>
            <a:headEnd/>
            <a:tailEnd/>
          </a:ln>
          <a:effectLst/>
        </p:spPr>
      </p:pic>
      <p:sp useBgFill="1">
        <p:nvSpPr>
          <p:cNvPr id="42" name="TextBox 41"/>
          <p:cNvSpPr txBox="1">
            <a:spLocks noChangeArrowheads="1"/>
          </p:cNvSpPr>
          <p:nvPr/>
        </p:nvSpPr>
        <p:spPr bwMode="auto">
          <a:xfrm>
            <a:off x="0" y="26670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5 – battles of 1864</a:t>
            </a:r>
            <a:endParaRPr lang="en-US" sz="2800" b="1" dirty="0">
              <a:effectLst>
                <a:outerShdw dist="50800" dir="7200000" algn="ctr" rotWithShape="0">
                  <a:schemeClr val="bg1"/>
                </a:outerShdw>
              </a:effectLst>
              <a:latin typeface="Calibri" pitchFamily="34" charset="0"/>
            </a:endParaRPr>
          </a:p>
        </p:txBody>
      </p:sp>
      <p:sp useBgFill="1">
        <p:nvSpPr>
          <p:cNvPr id="18" name="TextBox 17"/>
          <p:cNvSpPr txBox="1">
            <a:spLocks noChangeArrowheads="1"/>
          </p:cNvSpPr>
          <p:nvPr/>
        </p:nvSpPr>
        <p:spPr bwMode="auto">
          <a:xfrm>
            <a:off x="0" y="22098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4 – battles of 1863</a:t>
            </a:r>
            <a:endParaRPr lang="en-US" sz="2800" b="1" dirty="0">
              <a:effectLst>
                <a:outerShdw dist="50800" dir="7200000" algn="ctr" rotWithShape="0">
                  <a:schemeClr val="bg1"/>
                </a:outerShdw>
              </a:effectLst>
              <a:latin typeface="Calibri" pitchFamily="34" charset="0"/>
            </a:endParaRPr>
          </a:p>
        </p:txBody>
      </p:sp>
      <p:sp useBgFill="1">
        <p:nvSpPr>
          <p:cNvPr id="29" name="TextBox 28"/>
          <p:cNvSpPr txBox="1">
            <a:spLocks noChangeArrowheads="1"/>
          </p:cNvSpPr>
          <p:nvPr/>
        </p:nvSpPr>
        <p:spPr bwMode="auto">
          <a:xfrm>
            <a:off x="685800" y="3124200"/>
            <a:ext cx="31242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The Civil War Ends!</a:t>
            </a:r>
            <a:endParaRPr lang="en-US" sz="2800" b="1" dirty="0">
              <a:effectLst>
                <a:outerShdw dist="50800" dir="7200000" algn="ctr" rotWithShape="0">
                  <a:schemeClr val="bg1"/>
                </a:outerShdw>
              </a:effectLst>
              <a:latin typeface="Calibri" pitchFamily="34" charset="0"/>
            </a:endParaRPr>
          </a:p>
        </p:txBody>
      </p:sp>
      <p:sp useBgFill="1">
        <p:nvSpPr>
          <p:cNvPr id="12" name="TextBox 11"/>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What’s ahead? </a:t>
            </a:r>
            <a:endParaRPr lang="en-US" sz="4800" b="1" dirty="0">
              <a:effectLst>
                <a:outerShdw dist="50800" dir="7200000" algn="ctr" rotWithShape="0">
                  <a:schemeClr val="bg1"/>
                </a:outerShdw>
              </a:effectLst>
              <a:latin typeface="Calibri" pitchFamily="34" charset="0"/>
            </a:endParaRPr>
          </a:p>
        </p:txBody>
      </p:sp>
      <p:sp useBgFill="1">
        <p:nvSpPr>
          <p:cNvPr id="15" name="TextBox 14"/>
          <p:cNvSpPr txBox="1">
            <a:spLocks noChangeArrowheads="1"/>
          </p:cNvSpPr>
          <p:nvPr/>
        </p:nvSpPr>
        <p:spPr bwMode="auto">
          <a:xfrm>
            <a:off x="0" y="8382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1 – iron resources</a:t>
            </a:r>
            <a:endParaRPr lang="en-US" sz="2800" b="1" dirty="0">
              <a:effectLst>
                <a:outerShdw dist="50800" dir="7200000" algn="ctr" rotWithShape="0">
                  <a:schemeClr val="bg1"/>
                </a:outerShdw>
              </a:effectLst>
              <a:latin typeface="Calibri" pitchFamily="34" charset="0"/>
            </a:endParaRPr>
          </a:p>
        </p:txBody>
      </p:sp>
      <p:sp useBgFill="1">
        <p:nvSpPr>
          <p:cNvPr id="24" name="TextBox 23"/>
          <p:cNvSpPr txBox="1">
            <a:spLocks noChangeArrowheads="1"/>
          </p:cNvSpPr>
          <p:nvPr/>
        </p:nvSpPr>
        <p:spPr bwMode="auto">
          <a:xfrm>
            <a:off x="0" y="12954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2 – battles of 1861</a:t>
            </a:r>
            <a:endParaRPr lang="en-US" sz="2800" b="1" dirty="0">
              <a:effectLst>
                <a:outerShdw dist="50800" dir="7200000" algn="ctr" rotWithShape="0">
                  <a:schemeClr val="bg1"/>
                </a:outerShdw>
              </a:effectLst>
              <a:latin typeface="Calibri" pitchFamily="34" charset="0"/>
            </a:endParaRPr>
          </a:p>
        </p:txBody>
      </p:sp>
      <p:sp useBgFill="1">
        <p:nvSpPr>
          <p:cNvPr id="37" name="TextBox 36"/>
          <p:cNvSpPr txBox="1">
            <a:spLocks noChangeArrowheads="1"/>
          </p:cNvSpPr>
          <p:nvPr/>
        </p:nvSpPr>
        <p:spPr bwMode="auto">
          <a:xfrm>
            <a:off x="0" y="1755648"/>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3 – battles of 1862</a:t>
            </a:r>
            <a:endParaRPr lang="en-US" sz="2800" b="1" dirty="0">
              <a:effectLst>
                <a:outerShdw dist="50800" dir="7200000" algn="ctr" rotWithShape="0">
                  <a:schemeClr val="bg1"/>
                </a:outerShdw>
              </a:effectLst>
              <a:latin typeface="Calibri" pitchFamily="34" charset="0"/>
            </a:endParaRPr>
          </a:p>
        </p:txBody>
      </p:sp>
      <p:sp useBgFill="1">
        <p:nvSpPr>
          <p:cNvPr id="32" name="TextBox 31"/>
          <p:cNvSpPr txBox="1">
            <a:spLocks noChangeArrowheads="1"/>
          </p:cNvSpPr>
          <p:nvPr/>
        </p:nvSpPr>
        <p:spPr bwMode="auto">
          <a:xfrm>
            <a:off x="0" y="31242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6 – Civil War ends</a:t>
            </a:r>
          </a:p>
        </p:txBody>
      </p:sp>
      <p:sp>
        <p:nvSpPr>
          <p:cNvPr id="41" name="Freeform 40"/>
          <p:cNvSpPr/>
          <p:nvPr/>
        </p:nvSpPr>
        <p:spPr>
          <a:xfrm>
            <a:off x="3406877" y="4097594"/>
            <a:ext cx="1831258" cy="2261419"/>
          </a:xfrm>
          <a:custGeom>
            <a:avLst/>
            <a:gdLst>
              <a:gd name="connsiteX0" fmla="*/ 0 w 1831258"/>
              <a:gd name="connsiteY0" fmla="*/ 31954 h 2261419"/>
              <a:gd name="connsiteX1" fmla="*/ 29497 w 1831258"/>
              <a:gd name="connsiteY1" fmla="*/ 356419 h 2261419"/>
              <a:gd name="connsiteX2" fmla="*/ 162233 w 1831258"/>
              <a:gd name="connsiteY2" fmla="*/ 975851 h 2261419"/>
              <a:gd name="connsiteX3" fmla="*/ 294968 w 1831258"/>
              <a:gd name="connsiteY3" fmla="*/ 1285567 h 2261419"/>
              <a:gd name="connsiteX4" fmla="*/ 235975 w 1831258"/>
              <a:gd name="connsiteY4" fmla="*/ 1388806 h 2261419"/>
              <a:gd name="connsiteX5" fmla="*/ 206478 w 1831258"/>
              <a:gd name="connsiteY5" fmla="*/ 1639529 h 2261419"/>
              <a:gd name="connsiteX6" fmla="*/ 235975 w 1831258"/>
              <a:gd name="connsiteY6" fmla="*/ 1757516 h 2261419"/>
              <a:gd name="connsiteX7" fmla="*/ 221226 w 1831258"/>
              <a:gd name="connsiteY7" fmla="*/ 1890251 h 2261419"/>
              <a:gd name="connsiteX8" fmla="*/ 280220 w 1831258"/>
              <a:gd name="connsiteY8" fmla="*/ 2067232 h 2261419"/>
              <a:gd name="connsiteX9" fmla="*/ 353962 w 1831258"/>
              <a:gd name="connsiteY9" fmla="*/ 2067232 h 2261419"/>
              <a:gd name="connsiteX10" fmla="*/ 1135626 w 1831258"/>
              <a:gd name="connsiteY10" fmla="*/ 2140974 h 2261419"/>
              <a:gd name="connsiteX11" fmla="*/ 1371600 w 1831258"/>
              <a:gd name="connsiteY11" fmla="*/ 2155722 h 2261419"/>
              <a:gd name="connsiteX12" fmla="*/ 1401097 w 1831258"/>
              <a:gd name="connsiteY12" fmla="*/ 2258961 h 2261419"/>
              <a:gd name="connsiteX13" fmla="*/ 1445342 w 1831258"/>
              <a:gd name="connsiteY13" fmla="*/ 2140974 h 2261419"/>
              <a:gd name="connsiteX14" fmla="*/ 1489588 w 1831258"/>
              <a:gd name="connsiteY14" fmla="*/ 2008238 h 2261419"/>
              <a:gd name="connsiteX15" fmla="*/ 1681317 w 1831258"/>
              <a:gd name="connsiteY15" fmla="*/ 2037735 h 2261419"/>
              <a:gd name="connsiteX16" fmla="*/ 1725562 w 1831258"/>
              <a:gd name="connsiteY16" fmla="*/ 1698522 h 2261419"/>
              <a:gd name="connsiteX17" fmla="*/ 1769807 w 1831258"/>
              <a:gd name="connsiteY17" fmla="*/ 1551038 h 2261419"/>
              <a:gd name="connsiteX18" fmla="*/ 1828800 w 1831258"/>
              <a:gd name="connsiteY18" fmla="*/ 1433051 h 2261419"/>
              <a:gd name="connsiteX19" fmla="*/ 1755058 w 1831258"/>
              <a:gd name="connsiteY19" fmla="*/ 1211825 h 2261419"/>
              <a:gd name="connsiteX20" fmla="*/ 1533833 w 1831258"/>
              <a:gd name="connsiteY20" fmla="*/ 916858 h 2261419"/>
              <a:gd name="connsiteX21" fmla="*/ 1401097 w 1831258"/>
              <a:gd name="connsiteY21" fmla="*/ 710380 h 2261419"/>
              <a:gd name="connsiteX22" fmla="*/ 1268362 w 1831258"/>
              <a:gd name="connsiteY22" fmla="*/ 562896 h 2261419"/>
              <a:gd name="connsiteX23" fmla="*/ 1106129 w 1831258"/>
              <a:gd name="connsiteY23" fmla="*/ 312174 h 2261419"/>
              <a:gd name="connsiteX24" fmla="*/ 1002891 w 1831258"/>
              <a:gd name="connsiteY24" fmla="*/ 194187 h 2261419"/>
              <a:gd name="connsiteX25" fmla="*/ 870155 w 1831258"/>
              <a:gd name="connsiteY25" fmla="*/ 120445 h 2261419"/>
              <a:gd name="connsiteX26" fmla="*/ 943897 w 1831258"/>
              <a:gd name="connsiteY26" fmla="*/ 17206 h 2261419"/>
              <a:gd name="connsiteX27" fmla="*/ 235975 w 1831258"/>
              <a:gd name="connsiteY27" fmla="*/ 17206 h 2261419"/>
              <a:gd name="connsiteX28" fmla="*/ 0 w 1831258"/>
              <a:gd name="connsiteY28" fmla="*/ 31954 h 226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31258" h="2261419">
                <a:moveTo>
                  <a:pt x="0" y="31954"/>
                </a:moveTo>
                <a:cubicBezTo>
                  <a:pt x="1229" y="115528"/>
                  <a:pt x="2458" y="199103"/>
                  <a:pt x="29497" y="356419"/>
                </a:cubicBezTo>
                <a:cubicBezTo>
                  <a:pt x="56536" y="513735"/>
                  <a:pt x="117988" y="820993"/>
                  <a:pt x="162233" y="975851"/>
                </a:cubicBezTo>
                <a:cubicBezTo>
                  <a:pt x="206478" y="1130709"/>
                  <a:pt x="282678" y="1216741"/>
                  <a:pt x="294968" y="1285567"/>
                </a:cubicBezTo>
                <a:cubicBezTo>
                  <a:pt x="307258" y="1354393"/>
                  <a:pt x="250723" y="1329812"/>
                  <a:pt x="235975" y="1388806"/>
                </a:cubicBezTo>
                <a:cubicBezTo>
                  <a:pt x="221227" y="1447800"/>
                  <a:pt x="206478" y="1578077"/>
                  <a:pt x="206478" y="1639529"/>
                </a:cubicBezTo>
                <a:cubicBezTo>
                  <a:pt x="206478" y="1700981"/>
                  <a:pt x="233517" y="1715729"/>
                  <a:pt x="235975" y="1757516"/>
                </a:cubicBezTo>
                <a:cubicBezTo>
                  <a:pt x="238433" y="1799303"/>
                  <a:pt x="213852" y="1838632"/>
                  <a:pt x="221226" y="1890251"/>
                </a:cubicBezTo>
                <a:cubicBezTo>
                  <a:pt x="228600" y="1941870"/>
                  <a:pt x="258097" y="2037735"/>
                  <a:pt x="280220" y="2067232"/>
                </a:cubicBezTo>
                <a:cubicBezTo>
                  <a:pt x="302343" y="2096729"/>
                  <a:pt x="353962" y="2067232"/>
                  <a:pt x="353962" y="2067232"/>
                </a:cubicBezTo>
                <a:lnTo>
                  <a:pt x="1135626" y="2140974"/>
                </a:lnTo>
                <a:cubicBezTo>
                  <a:pt x="1305232" y="2155722"/>
                  <a:pt x="1327355" y="2136058"/>
                  <a:pt x="1371600" y="2155722"/>
                </a:cubicBezTo>
                <a:cubicBezTo>
                  <a:pt x="1415845" y="2175386"/>
                  <a:pt x="1388807" y="2261419"/>
                  <a:pt x="1401097" y="2258961"/>
                </a:cubicBezTo>
                <a:cubicBezTo>
                  <a:pt x="1413387" y="2256503"/>
                  <a:pt x="1430594" y="2182761"/>
                  <a:pt x="1445342" y="2140974"/>
                </a:cubicBezTo>
                <a:cubicBezTo>
                  <a:pt x="1460090" y="2099187"/>
                  <a:pt x="1450259" y="2025444"/>
                  <a:pt x="1489588" y="2008238"/>
                </a:cubicBezTo>
                <a:cubicBezTo>
                  <a:pt x="1528917" y="1991032"/>
                  <a:pt x="1641988" y="2089354"/>
                  <a:pt x="1681317" y="2037735"/>
                </a:cubicBezTo>
                <a:cubicBezTo>
                  <a:pt x="1720646" y="1986116"/>
                  <a:pt x="1710814" y="1779638"/>
                  <a:pt x="1725562" y="1698522"/>
                </a:cubicBezTo>
                <a:cubicBezTo>
                  <a:pt x="1740310" y="1617406"/>
                  <a:pt x="1752601" y="1595283"/>
                  <a:pt x="1769807" y="1551038"/>
                </a:cubicBezTo>
                <a:cubicBezTo>
                  <a:pt x="1787013" y="1506793"/>
                  <a:pt x="1831258" y="1489586"/>
                  <a:pt x="1828800" y="1433051"/>
                </a:cubicBezTo>
                <a:cubicBezTo>
                  <a:pt x="1826342" y="1376516"/>
                  <a:pt x="1804219" y="1297857"/>
                  <a:pt x="1755058" y="1211825"/>
                </a:cubicBezTo>
                <a:cubicBezTo>
                  <a:pt x="1705897" y="1125793"/>
                  <a:pt x="1592826" y="1000432"/>
                  <a:pt x="1533833" y="916858"/>
                </a:cubicBezTo>
                <a:cubicBezTo>
                  <a:pt x="1474840" y="833284"/>
                  <a:pt x="1445342" y="769374"/>
                  <a:pt x="1401097" y="710380"/>
                </a:cubicBezTo>
                <a:cubicBezTo>
                  <a:pt x="1356852" y="651386"/>
                  <a:pt x="1317523" y="629264"/>
                  <a:pt x="1268362" y="562896"/>
                </a:cubicBezTo>
                <a:cubicBezTo>
                  <a:pt x="1219201" y="496528"/>
                  <a:pt x="1150374" y="373625"/>
                  <a:pt x="1106129" y="312174"/>
                </a:cubicBezTo>
                <a:cubicBezTo>
                  <a:pt x="1061884" y="250723"/>
                  <a:pt x="1042220" y="226142"/>
                  <a:pt x="1002891" y="194187"/>
                </a:cubicBezTo>
                <a:cubicBezTo>
                  <a:pt x="963562" y="162232"/>
                  <a:pt x="879987" y="149942"/>
                  <a:pt x="870155" y="120445"/>
                </a:cubicBezTo>
                <a:cubicBezTo>
                  <a:pt x="860323" y="90948"/>
                  <a:pt x="1049594" y="34412"/>
                  <a:pt x="943897" y="17206"/>
                </a:cubicBezTo>
                <a:cubicBezTo>
                  <a:pt x="838200" y="0"/>
                  <a:pt x="235975" y="17206"/>
                  <a:pt x="235975" y="17206"/>
                </a:cubicBezTo>
                <a:lnTo>
                  <a:pt x="0" y="31954"/>
                </a:lnTo>
                <a:close/>
              </a:path>
            </a:pathLst>
          </a:custGeom>
          <a:solidFill>
            <a:srgbClr val="FF6969"/>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useBgFill="1">
        <p:nvSpPr>
          <p:cNvPr id="30" name="TextBox 29"/>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The Civil War Ends!</a:t>
            </a:r>
            <a:endParaRPr lang="en-US" sz="4800" b="1" dirty="0">
              <a:effectLst>
                <a:outerShdw dist="50800" dir="7200000" algn="ctr" rotWithShape="0">
                  <a:schemeClr val="bg1"/>
                </a:outerShdw>
              </a:effectLst>
              <a:latin typeface="Calibri" pitchFamily="34" charset="0"/>
            </a:endParaRPr>
          </a:p>
        </p:txBody>
      </p:sp>
      <p:grpSp>
        <p:nvGrpSpPr>
          <p:cNvPr id="7" name="Group 46"/>
          <p:cNvGrpSpPr/>
          <p:nvPr/>
        </p:nvGrpSpPr>
        <p:grpSpPr>
          <a:xfrm>
            <a:off x="6324600" y="381000"/>
            <a:ext cx="2286000" cy="918865"/>
            <a:chOff x="3581400" y="4724400"/>
            <a:chExt cx="2286000" cy="918865"/>
          </a:xfrm>
        </p:grpSpPr>
        <p:sp>
          <p:nvSpPr>
            <p:cNvPr id="50" name="5-Point Star 49"/>
            <p:cNvSpPr/>
            <p:nvPr/>
          </p:nvSpPr>
          <p:spPr>
            <a:xfrm>
              <a:off x="5410200" y="4724400"/>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TextBox 52"/>
            <p:cNvSpPr txBox="1"/>
            <p:nvPr/>
          </p:nvSpPr>
          <p:spPr>
            <a:xfrm>
              <a:off x="3581400" y="5181600"/>
              <a:ext cx="1861087" cy="461665"/>
            </a:xfrm>
            <a:prstGeom prst="rect">
              <a:avLst/>
            </a:prstGeom>
            <a:solidFill>
              <a:schemeClr val="bg1"/>
            </a:solidFill>
          </p:spPr>
          <p:txBody>
            <a:bodyPr wrap="none" rtlCol="0">
              <a:spAutoFit/>
            </a:bodyPr>
            <a:lstStyle/>
            <a:p>
              <a:r>
                <a:rPr lang="en-US" sz="2400" b="1" dirty="0" smtClean="0">
                  <a:solidFill>
                    <a:srgbClr val="0070C0"/>
                  </a:solidFill>
                  <a:effectLst>
                    <a:outerShdw dist="50800" dir="5400000" algn="ctr" rotWithShape="0">
                      <a:schemeClr val="tx1"/>
                    </a:outerShdw>
                  </a:effectLst>
                </a:rPr>
                <a:t>Elmira Prison</a:t>
              </a:r>
            </a:p>
          </p:txBody>
        </p:sp>
      </p:grpSp>
      <p:grpSp>
        <p:nvGrpSpPr>
          <p:cNvPr id="36" name="Group 35"/>
          <p:cNvGrpSpPr/>
          <p:nvPr/>
        </p:nvGrpSpPr>
        <p:grpSpPr>
          <a:xfrm>
            <a:off x="3733800" y="5181600"/>
            <a:ext cx="3113454" cy="995065"/>
            <a:chOff x="3733800" y="5181600"/>
            <a:chExt cx="3113454" cy="995065"/>
          </a:xfrm>
        </p:grpSpPr>
        <p:sp>
          <p:nvSpPr>
            <p:cNvPr id="38" name="5-Point Star 37"/>
            <p:cNvSpPr/>
            <p:nvPr/>
          </p:nvSpPr>
          <p:spPr>
            <a:xfrm>
              <a:off x="3733800" y="5181600"/>
              <a:ext cx="457200" cy="533400"/>
            </a:xfrm>
            <a:prstGeom prst="star5">
              <a:avLst/>
            </a:prstGeom>
            <a:solidFill>
              <a:srgbClr val="FF0000"/>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9" name="TextBox 38"/>
            <p:cNvSpPr txBox="1"/>
            <p:nvPr/>
          </p:nvSpPr>
          <p:spPr>
            <a:xfrm>
              <a:off x="4038600" y="5715000"/>
              <a:ext cx="2808654" cy="461665"/>
            </a:xfrm>
            <a:prstGeom prst="rect">
              <a:avLst/>
            </a:prstGeom>
            <a:solidFill>
              <a:schemeClr val="bg1"/>
            </a:solidFill>
          </p:spPr>
          <p:txBody>
            <a:bodyPr wrap="none" rtlCol="0">
              <a:spAutoFit/>
            </a:bodyPr>
            <a:lstStyle/>
            <a:p>
              <a:r>
                <a:rPr lang="en-US" sz="2400" b="1" dirty="0" smtClean="0">
                  <a:solidFill>
                    <a:srgbClr val="FF0000"/>
                  </a:solidFill>
                  <a:effectLst>
                    <a:outerShdw dist="50800" dir="5400000" algn="ctr" rotWithShape="0">
                      <a:schemeClr val="tx1"/>
                    </a:outerShdw>
                  </a:effectLst>
                </a:rPr>
                <a:t>Andersonville Prison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41"/>
                                        </p:tgtEl>
                                      </p:cBhvr>
                                    </p:animEffect>
                                    <p:set>
                                      <p:cBhvr>
                                        <p:cTn id="10" dur="1" fill="hold">
                                          <p:stCondLst>
                                            <p:cond delay="999"/>
                                          </p:stCondLst>
                                        </p:cTn>
                                        <p:tgtEl>
                                          <p:spTgt spid="41"/>
                                        </p:tgtEl>
                                        <p:attrNameLst>
                                          <p:attrName>style.visibility</p:attrName>
                                        </p:attrNameLst>
                                      </p:cBhvr>
                                      <p:to>
                                        <p:strVal val="hidden"/>
                                      </p:to>
                                    </p:set>
                                  </p:childTnLst>
                                </p:cTn>
                              </p:par>
                              <p:par>
                                <p:cTn id="11" presetID="10" presetClass="exit" presetSubtype="0" fill="hold" grpId="3" nodeType="withEffect">
                                  <p:stCondLst>
                                    <p:cond delay="0"/>
                                  </p:stCondLst>
                                  <p:childTnLst>
                                    <p:animEffect transition="out" filter="fade">
                                      <p:cBhvr>
                                        <p:cTn id="12" dur="1000"/>
                                        <p:tgtEl>
                                          <p:spTgt spid="15"/>
                                        </p:tgtEl>
                                      </p:cBhvr>
                                    </p:animEffect>
                                    <p:set>
                                      <p:cBhvr>
                                        <p:cTn id="13" dur="1" fill="hold">
                                          <p:stCondLst>
                                            <p:cond delay="999"/>
                                          </p:stCondLst>
                                        </p:cTn>
                                        <p:tgtEl>
                                          <p:spTgt spid="1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24"/>
                                        </p:tgtEl>
                                      </p:cBhvr>
                                    </p:animEffect>
                                    <p:set>
                                      <p:cBhvr>
                                        <p:cTn id="16" dur="1" fill="hold">
                                          <p:stCondLst>
                                            <p:cond delay="999"/>
                                          </p:stCondLst>
                                        </p:cTn>
                                        <p:tgtEl>
                                          <p:spTgt spid="24"/>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37"/>
                                        </p:tgtEl>
                                      </p:cBhvr>
                                    </p:animEffect>
                                    <p:set>
                                      <p:cBhvr>
                                        <p:cTn id="19" dur="1" fill="hold">
                                          <p:stCondLst>
                                            <p:cond delay="999"/>
                                          </p:stCondLst>
                                        </p:cTn>
                                        <p:tgtEl>
                                          <p:spTgt spid="37"/>
                                        </p:tgtEl>
                                        <p:attrNameLst>
                                          <p:attrName>style.visibility</p:attrName>
                                        </p:attrNameLst>
                                      </p:cBhvr>
                                      <p:to>
                                        <p:strVal val="hidden"/>
                                      </p:to>
                                    </p:set>
                                  </p:childTnLst>
                                </p:cTn>
                              </p:par>
                              <p:par>
                                <p:cTn id="20" presetID="10" presetClass="exit" presetSubtype="0" fill="hold" grpId="2" nodeType="withEffect">
                                  <p:stCondLst>
                                    <p:cond delay="0"/>
                                  </p:stCondLst>
                                  <p:childTnLst>
                                    <p:animEffect transition="out" filter="fade">
                                      <p:cBhvr>
                                        <p:cTn id="21" dur="1000"/>
                                        <p:tgtEl>
                                          <p:spTgt spid="18"/>
                                        </p:tgtEl>
                                      </p:cBhvr>
                                    </p:animEffect>
                                    <p:set>
                                      <p:cBhvr>
                                        <p:cTn id="22" dur="1" fill="hold">
                                          <p:stCondLst>
                                            <p:cond delay="999"/>
                                          </p:stCondLst>
                                        </p:cTn>
                                        <p:tgtEl>
                                          <p:spTgt spid="1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36"/>
                                        </p:tgtEl>
                                      </p:cBhvr>
                                    </p:animEffect>
                                    <p:set>
                                      <p:cBhvr>
                                        <p:cTn id="25" dur="1" fill="hold">
                                          <p:stCondLst>
                                            <p:cond delay="999"/>
                                          </p:stCondLst>
                                        </p:cTn>
                                        <p:tgtEl>
                                          <p:spTgt spid="36"/>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00"/>
                                        <p:tgtEl>
                                          <p:spTgt spid="42"/>
                                        </p:tgtEl>
                                      </p:cBhvr>
                                    </p:animEffect>
                                    <p:set>
                                      <p:cBhvr>
                                        <p:cTn id="28" dur="1" fill="hold">
                                          <p:stCondLst>
                                            <p:cond delay="999"/>
                                          </p:stCondLst>
                                        </p:cTn>
                                        <p:tgtEl>
                                          <p:spTgt spid="42"/>
                                        </p:tgtEl>
                                        <p:attrNameLst>
                                          <p:attrName>style.visibility</p:attrName>
                                        </p:attrNameLst>
                                      </p:cBhvr>
                                      <p:to>
                                        <p:strVal val="hidden"/>
                                      </p:to>
                                    </p:set>
                                  </p:childTnLst>
                                </p:cTn>
                              </p:par>
                            </p:childTnLst>
                          </p:cTn>
                        </p:par>
                        <p:par>
                          <p:cTn id="29" fill="hold">
                            <p:stCondLst>
                              <p:cond delay="1000"/>
                            </p:stCondLst>
                            <p:childTnLst>
                              <p:par>
                                <p:cTn id="30" presetID="6" presetClass="emph" presetSubtype="0" fill="hold" grpId="0" nodeType="afterEffect">
                                  <p:stCondLst>
                                    <p:cond delay="0"/>
                                  </p:stCondLst>
                                  <p:childTnLst>
                                    <p:animScale>
                                      <p:cBhvr>
                                        <p:cTn id="31" dur="1000" fill="hold"/>
                                        <p:tgtEl>
                                          <p:spTgt spid="15"/>
                                        </p:tgtEl>
                                      </p:cBhvr>
                                      <p:by x="150000" y="150000"/>
                                    </p:animScale>
                                  </p:childTnLst>
                                </p:cTn>
                              </p:par>
                              <p:par>
                                <p:cTn id="32" presetID="10" presetClass="exit" presetSubtype="0" fill="hold" grpId="0" nodeType="withEffect">
                                  <p:stCondLst>
                                    <p:cond delay="0"/>
                                  </p:stCondLst>
                                  <p:childTnLst>
                                    <p:animEffect transition="out" filter="fade">
                                      <p:cBhvr>
                                        <p:cTn id="33" dur="1000"/>
                                        <p:tgtEl>
                                          <p:spTgt spid="12"/>
                                        </p:tgtEl>
                                      </p:cBhvr>
                                    </p:animEffect>
                                    <p:set>
                                      <p:cBhvr>
                                        <p:cTn id="34" dur="1" fill="hold">
                                          <p:stCondLst>
                                            <p:cond delay="999"/>
                                          </p:stCondLst>
                                        </p:cTn>
                                        <p:tgtEl>
                                          <p:spTgt spid="12"/>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1000"/>
                                        <p:tgtEl>
                                          <p:spTgt spid="32"/>
                                        </p:tgtEl>
                                      </p:cBhvr>
                                    </p:animEffect>
                                    <p:set>
                                      <p:cBhvr>
                                        <p:cTn id="37" dur="1" fill="hold">
                                          <p:stCondLst>
                                            <p:cond delay="999"/>
                                          </p:stCondLst>
                                        </p:cTn>
                                        <p:tgtEl>
                                          <p:spTgt spid="32"/>
                                        </p:tgtEl>
                                        <p:attrNameLst>
                                          <p:attrName>style.visibility</p:attrName>
                                        </p:attrNameLst>
                                      </p:cBhvr>
                                      <p:to>
                                        <p:strVal val="hidden"/>
                                      </p:to>
                                    </p:set>
                                  </p:childTnLst>
                                </p:cTn>
                              </p:par>
                              <p:par>
                                <p:cTn id="38" presetID="1" presetClass="entr" presetSubtype="0" fill="hold" grpId="3" nodeType="withEffect">
                                  <p:stCondLst>
                                    <p:cond delay="0"/>
                                  </p:stCondLst>
                                  <p:childTnLst>
                                    <p:set>
                                      <p:cBhvr>
                                        <p:cTn id="39" dur="1" fill="hold">
                                          <p:stCondLst>
                                            <p:cond delay="0"/>
                                          </p:stCondLst>
                                        </p:cTn>
                                        <p:tgtEl>
                                          <p:spTgt spid="29"/>
                                        </p:tgtEl>
                                        <p:attrNameLst>
                                          <p:attrName>style.visibility</p:attrName>
                                        </p:attrNameLst>
                                      </p:cBhvr>
                                      <p:to>
                                        <p:strVal val="visible"/>
                                      </p:to>
                                    </p:set>
                                  </p:childTnLst>
                                </p:cTn>
                              </p:par>
                              <p:par>
                                <p:cTn id="40" presetID="64" presetClass="path" presetSubtype="0" accel="50000" decel="50000" fill="hold" grpId="0" nodeType="withEffect">
                                  <p:stCondLst>
                                    <p:cond delay="0"/>
                                  </p:stCondLst>
                                  <p:childTnLst>
                                    <p:animMotion origin="layout" path="M -3.33333E-6 0 L 0.2625 -0.42708 " pathEditMode="relative" rAng="0" ptsTypes="AA">
                                      <p:cBhvr>
                                        <p:cTn id="41" dur="1000" fill="hold"/>
                                        <p:tgtEl>
                                          <p:spTgt spid="29"/>
                                        </p:tgtEl>
                                        <p:attrNameLst>
                                          <p:attrName>ppt_x</p:attrName>
                                          <p:attrName>ppt_y</p:attrName>
                                        </p:attrNameLst>
                                      </p:cBhvr>
                                      <p:rCtr x="131" y="-214"/>
                                    </p:animMotion>
                                  </p:childTnLst>
                                </p:cTn>
                              </p:par>
                              <p:par>
                                <p:cTn id="42" presetID="6" presetClass="emph" presetSubtype="0" fill="hold" grpId="1" nodeType="withEffect">
                                  <p:stCondLst>
                                    <p:cond delay="0"/>
                                  </p:stCondLst>
                                  <p:childTnLst>
                                    <p:animScale>
                                      <p:cBhvr>
                                        <p:cTn id="43" dur="1000" fill="hold"/>
                                        <p:tgtEl>
                                          <p:spTgt spid="29"/>
                                        </p:tgtEl>
                                      </p:cBhvr>
                                      <p:by x="150000" y="150000"/>
                                    </p:animScale>
                                  </p:childTnLst>
                                </p:cTn>
                              </p:par>
                              <p:par>
                                <p:cTn id="44" presetID="10" presetClass="exit" presetSubtype="0" fill="hold" grpId="2" nodeType="withEffect">
                                  <p:stCondLst>
                                    <p:cond delay="500"/>
                                  </p:stCondLst>
                                  <p:childTnLst>
                                    <p:animEffect transition="out" filter="fade">
                                      <p:cBhvr>
                                        <p:cTn id="45" dur="1000"/>
                                        <p:tgtEl>
                                          <p:spTgt spid="29"/>
                                        </p:tgtEl>
                                      </p:cBhvr>
                                    </p:animEffect>
                                    <p:set>
                                      <p:cBhvr>
                                        <p:cTn id="46" dur="1" fill="hold">
                                          <p:stCondLst>
                                            <p:cond delay="999"/>
                                          </p:stCondLst>
                                        </p:cTn>
                                        <p:tgtEl>
                                          <p:spTgt spid="29"/>
                                        </p:tgtEl>
                                        <p:attrNameLst>
                                          <p:attrName>style.visibility</p:attrName>
                                        </p:attrNameLst>
                                      </p:cBhvr>
                                      <p:to>
                                        <p:strVal val="hidden"/>
                                      </p:to>
                                    </p:set>
                                  </p:childTnLst>
                                </p:cTn>
                              </p:par>
                              <p:par>
                                <p:cTn id="47" presetID="10" presetClass="entr" presetSubtype="0" fill="hold" grpId="0" nodeType="withEffect">
                                  <p:stCondLst>
                                    <p:cond delay="50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8" grpId="2" animBg="1"/>
      <p:bldP spid="29" grpId="0" animBg="1"/>
      <p:bldP spid="29" grpId="1" animBg="1"/>
      <p:bldP spid="29" grpId="2" animBg="1"/>
      <p:bldP spid="29" grpId="3" animBg="1"/>
      <p:bldP spid="12" grpId="0" animBg="1"/>
      <p:bldP spid="15" grpId="0" animBg="1"/>
      <p:bldP spid="15" grpId="3" animBg="1"/>
      <p:bldP spid="24" grpId="0" animBg="1"/>
      <p:bldP spid="37" grpId="0" animBg="1"/>
      <p:bldP spid="32" grpId="0" animBg="1"/>
      <p:bldP spid="41"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850392"/>
            <a:ext cx="9155789" cy="6016752"/>
          </a:xfrm>
          <a:prstGeom prst="rect">
            <a:avLst/>
          </a:prstGeom>
          <a:noFill/>
          <a:ln w="9525">
            <a:noFill/>
            <a:miter lim="800000"/>
            <a:headEnd/>
            <a:tailEnd/>
          </a:ln>
          <a:effectLst/>
        </p:spPr>
      </p:pic>
      <p:sp useBgFill="1">
        <p:nvSpPr>
          <p:cNvPr id="31" name="TextBox 30"/>
          <p:cNvSpPr txBox="1"/>
          <p:nvPr/>
        </p:nvSpPr>
        <p:spPr>
          <a:xfrm rot="21090437">
            <a:off x="5312664" y="1622916"/>
            <a:ext cx="1405834" cy="892552"/>
          </a:xfrm>
          <a:prstGeom prst="rect">
            <a:avLst/>
          </a:prstGeom>
        </p:spPr>
        <p:txBody>
          <a:bodyPr wrap="none" rtlCol="0">
            <a:spAutoFit/>
          </a:bodyPr>
          <a:lstStyle/>
          <a:p>
            <a:pPr algn="ctr"/>
            <a:endParaRPr lang="en-US" sz="2000" b="1" spc="-10" dirty="0" smtClean="0">
              <a:solidFill>
                <a:srgbClr val="FF0000"/>
              </a:solidFill>
              <a:effectLst>
                <a:outerShdw dist="50800" dir="7200000" algn="ctr" rotWithShape="0">
                  <a:schemeClr val="tx1"/>
                </a:outerShdw>
              </a:effectLst>
            </a:endParaRPr>
          </a:p>
          <a:p>
            <a:pPr algn="ctr"/>
            <a:r>
              <a:rPr lang="en-US" sz="3200" b="1" spc="-10" dirty="0" smtClean="0">
                <a:solidFill>
                  <a:srgbClr val="FF0000"/>
                </a:solidFill>
                <a:effectLst>
                  <a:outerShdw dist="50800" dir="7200000" algn="ctr" rotWithShape="0">
                    <a:schemeClr val="tx1"/>
                  </a:outerShdw>
                </a:effectLst>
              </a:rPr>
              <a:t>BATTLE</a:t>
            </a:r>
          </a:p>
        </p:txBody>
      </p:sp>
      <p:pic>
        <p:nvPicPr>
          <p:cNvPr id="7" name="Picture 6" descr="http://upload.wikimedia.org/wikipedia/commons/thumb/8/88/CSA_FLAG_4.3.1861-21.5.1861.svg/120px-CSA_FLAG_4.3.1861-21.5.1861.svg.png">
            <a:hlinkClick r:id="rId3"/>
          </p:cNvPr>
          <p:cNvPicPr>
            <a:picLocks noChangeAspect="1"/>
          </p:cNvPicPr>
          <p:nvPr/>
        </p:nvPicPr>
        <p:blipFill>
          <a:blip r:embed="rId4" cstate="print"/>
          <a:srcRect/>
          <a:stretch>
            <a:fillRect/>
          </a:stretch>
        </p:blipFill>
        <p:spPr bwMode="auto">
          <a:xfrm>
            <a:off x="2286001" y="3200399"/>
            <a:ext cx="4267200" cy="2379603"/>
          </a:xfrm>
          <a:prstGeom prst="rect">
            <a:avLst/>
          </a:prstGeom>
          <a:noFill/>
          <a:ln w="9525">
            <a:noFill/>
            <a:miter lim="800000"/>
            <a:headEnd/>
            <a:tailEnd/>
          </a:ln>
        </p:spPr>
      </p:pic>
      <p:sp useBgFill="1">
        <p:nvSpPr>
          <p:cNvPr id="3" name="TextBox 2"/>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The Civil War Ends!</a:t>
            </a:r>
            <a:endParaRPr lang="en-US" sz="4800" b="1" dirty="0">
              <a:effectLst>
                <a:outerShdw dist="50800" dir="7200000" algn="ctr" rotWithShape="0">
                  <a:schemeClr val="bg1"/>
                </a:outerShdw>
              </a:effectLst>
              <a:latin typeface="Calibri" pitchFamily="34" charset="0"/>
            </a:endParaRPr>
          </a:p>
        </p:txBody>
      </p:sp>
      <p:sp useBgFill="1">
        <p:nvSpPr>
          <p:cNvPr id="4" name="TextBox 3"/>
          <p:cNvSpPr txBox="1"/>
          <p:nvPr/>
        </p:nvSpPr>
        <p:spPr>
          <a:xfrm>
            <a:off x="0" y="838200"/>
            <a:ext cx="9144000" cy="1015663"/>
          </a:xfrm>
          <a:prstGeom prst="rect">
            <a:avLst/>
          </a:prstGeom>
        </p:spPr>
        <p:txBody>
          <a:bodyPr wrap="square" rtlCol="0">
            <a:spAutoFit/>
          </a:bodyPr>
          <a:lstStyle/>
          <a:p>
            <a:pPr algn="ctr"/>
            <a:endParaRPr lang="en-US" sz="2000" b="1" spc="-10" dirty="0" smtClean="0">
              <a:solidFill>
                <a:srgbClr val="FF0000"/>
              </a:solidFill>
              <a:effectLst>
                <a:outerShdw dist="50800" dir="7200000" algn="ctr" rotWithShape="0">
                  <a:schemeClr val="tx1"/>
                </a:outerShdw>
              </a:effectLst>
            </a:endParaRPr>
          </a:p>
          <a:p>
            <a:pPr algn="ctr"/>
            <a:r>
              <a:rPr lang="en-US" sz="4000" b="1" spc="-10" dirty="0" smtClean="0">
                <a:solidFill>
                  <a:srgbClr val="FF0000"/>
                </a:solidFill>
                <a:effectLst>
                  <a:outerShdw dist="50800" dir="7200000" algn="ctr" rotWithShape="0">
                    <a:schemeClr val="tx1"/>
                  </a:outerShdw>
                </a:effectLst>
              </a:rPr>
              <a:t>The  Confederate flag</a:t>
            </a:r>
          </a:p>
        </p:txBody>
      </p:sp>
      <p:sp useBgFill="1">
        <p:nvSpPr>
          <p:cNvPr id="5" name="TextBox 4"/>
          <p:cNvSpPr txBox="1"/>
          <p:nvPr/>
        </p:nvSpPr>
        <p:spPr>
          <a:xfrm>
            <a:off x="0" y="2362200"/>
            <a:ext cx="9144000" cy="584775"/>
          </a:xfrm>
          <a:prstGeom prst="rect">
            <a:avLst/>
          </a:prstGeom>
        </p:spPr>
        <p:txBody>
          <a:bodyPr wrap="square" rtlCol="0">
            <a:spAutoFit/>
          </a:bodyPr>
          <a:lstStyle/>
          <a:p>
            <a:pPr algn="ctr"/>
            <a:r>
              <a:rPr lang="en-US" sz="3200" b="1" spc="-10" dirty="0" smtClean="0">
                <a:solidFill>
                  <a:srgbClr val="FF0000"/>
                </a:solidFill>
                <a:effectLst>
                  <a:outerShdw dist="50800" dir="7200000" algn="ctr" rotWithShape="0">
                    <a:schemeClr val="tx1"/>
                  </a:outerShdw>
                </a:effectLst>
              </a:rPr>
              <a:t>‘Stars and Bars’           March 4, 1861 – May 1, 1863</a:t>
            </a:r>
          </a:p>
        </p:txBody>
      </p:sp>
      <p:pic>
        <p:nvPicPr>
          <p:cNvPr id="6" name="Picture 5" descr="http://upload.wikimedia.org/wikipedia/commons/thumb/7/75/CSA_Flag_21.5.1861-2.7.1861.svg/120px-CSA_Flag_21.5.1861-2.7.1861.svg.png">
            <a:hlinkClick r:id="rId5"/>
          </p:cNvPr>
          <p:cNvPicPr>
            <a:picLocks noChangeAspect="1"/>
          </p:cNvPicPr>
          <p:nvPr/>
        </p:nvPicPr>
        <p:blipFill>
          <a:blip r:embed="rId6" cstate="print"/>
          <a:srcRect/>
          <a:stretch>
            <a:fillRect/>
          </a:stretch>
        </p:blipFill>
        <p:spPr bwMode="auto">
          <a:xfrm>
            <a:off x="2286000" y="3200400"/>
            <a:ext cx="4262183" cy="2376805"/>
          </a:xfrm>
          <a:prstGeom prst="rect">
            <a:avLst/>
          </a:prstGeom>
          <a:noFill/>
          <a:ln w="9525">
            <a:noFill/>
            <a:miter lim="800000"/>
            <a:headEnd/>
            <a:tailEnd/>
          </a:ln>
        </p:spPr>
      </p:pic>
      <p:sp useBgFill="1">
        <p:nvSpPr>
          <p:cNvPr id="8" name="Rectangle 7"/>
          <p:cNvSpPr/>
          <p:nvPr/>
        </p:nvSpPr>
        <p:spPr>
          <a:xfrm>
            <a:off x="0" y="5791200"/>
            <a:ext cx="9144000" cy="584775"/>
          </a:xfrm>
          <a:prstGeom prst="rect">
            <a:avLst/>
          </a:prstGeom>
        </p:spPr>
        <p:txBody>
          <a:bodyPr wrap="square">
            <a:spAutoFit/>
          </a:bodyPr>
          <a:lstStyle/>
          <a:p>
            <a:pPr algn="ctr"/>
            <a:r>
              <a:rPr lang="en-US" sz="3200" b="1" dirty="0" smtClean="0">
                <a:solidFill>
                  <a:srgbClr val="FF0000"/>
                </a:solidFill>
                <a:effectLst>
                  <a:outerShdw dist="50800" dir="7200000" algn="ctr" rotWithShape="0">
                    <a:schemeClr val="tx1"/>
                  </a:outerShdw>
                </a:effectLst>
              </a:rPr>
              <a:t>March 4 – May 21, 1861</a:t>
            </a:r>
            <a:endParaRPr lang="en-US" sz="3200" b="1" dirty="0">
              <a:solidFill>
                <a:srgbClr val="FF0000"/>
              </a:solidFill>
              <a:effectLst>
                <a:outerShdw dist="50800" dir="7200000" algn="ctr" rotWithShape="0">
                  <a:schemeClr val="tx1"/>
                </a:outerShdw>
              </a:effectLst>
            </a:endParaRPr>
          </a:p>
        </p:txBody>
      </p:sp>
      <p:sp useBgFill="1">
        <p:nvSpPr>
          <p:cNvPr id="9" name="Rectangle 8"/>
          <p:cNvSpPr/>
          <p:nvPr/>
        </p:nvSpPr>
        <p:spPr>
          <a:xfrm>
            <a:off x="0" y="5791200"/>
            <a:ext cx="9144000" cy="584775"/>
          </a:xfrm>
          <a:prstGeom prst="rect">
            <a:avLst/>
          </a:prstGeom>
        </p:spPr>
        <p:txBody>
          <a:bodyPr wrap="square">
            <a:spAutoFit/>
          </a:bodyPr>
          <a:lstStyle/>
          <a:p>
            <a:pPr algn="ctr"/>
            <a:r>
              <a:rPr lang="en-US" sz="3200" b="1" dirty="0" smtClean="0">
                <a:solidFill>
                  <a:srgbClr val="FF0000"/>
                </a:solidFill>
                <a:effectLst>
                  <a:outerShdw dist="50800" dir="7200000" algn="ctr" rotWithShape="0">
                    <a:schemeClr val="tx1"/>
                  </a:outerShdw>
                </a:effectLst>
              </a:rPr>
              <a:t>May 21, 1861 – July 2, 1861</a:t>
            </a:r>
            <a:endParaRPr lang="en-US" sz="3200" b="1" dirty="0">
              <a:solidFill>
                <a:srgbClr val="FF0000"/>
              </a:solidFill>
              <a:effectLst>
                <a:outerShdw dist="50800" dir="7200000" algn="ctr" rotWithShape="0">
                  <a:schemeClr val="tx1"/>
                </a:outerShdw>
              </a:effectLst>
            </a:endParaRPr>
          </a:p>
        </p:txBody>
      </p:sp>
      <p:pic>
        <p:nvPicPr>
          <p:cNvPr id="10" name="Picture 9" descr="http://upload.wikimedia.org/wikipedia/commons/thumb/f/fb/CSA_Flag_2.7.1861-28.11.1861.svg/120px-CSA_Flag_2.7.1861-28.11.1861.svg.png">
            <a:hlinkClick r:id="rId7"/>
          </p:cNvPr>
          <p:cNvPicPr>
            <a:picLocks noChangeAspect="1"/>
          </p:cNvPicPr>
          <p:nvPr/>
        </p:nvPicPr>
        <p:blipFill>
          <a:blip r:embed="rId8" cstate="print"/>
          <a:srcRect/>
          <a:stretch>
            <a:fillRect/>
          </a:stretch>
        </p:blipFill>
        <p:spPr bwMode="auto">
          <a:xfrm>
            <a:off x="2286000" y="3200399"/>
            <a:ext cx="4269740" cy="2381019"/>
          </a:xfrm>
          <a:prstGeom prst="rect">
            <a:avLst/>
          </a:prstGeom>
          <a:noFill/>
          <a:ln w="9525">
            <a:noFill/>
            <a:miter lim="800000"/>
            <a:headEnd/>
            <a:tailEnd/>
          </a:ln>
        </p:spPr>
      </p:pic>
      <p:sp useBgFill="1">
        <p:nvSpPr>
          <p:cNvPr id="11" name="Rectangle 10"/>
          <p:cNvSpPr/>
          <p:nvPr/>
        </p:nvSpPr>
        <p:spPr>
          <a:xfrm>
            <a:off x="0" y="5791200"/>
            <a:ext cx="9144000" cy="584775"/>
          </a:xfrm>
          <a:prstGeom prst="rect">
            <a:avLst/>
          </a:prstGeom>
        </p:spPr>
        <p:txBody>
          <a:bodyPr wrap="square">
            <a:spAutoFit/>
          </a:bodyPr>
          <a:lstStyle/>
          <a:p>
            <a:pPr algn="ctr"/>
            <a:r>
              <a:rPr lang="en-US" sz="3200" b="1" dirty="0" smtClean="0">
                <a:solidFill>
                  <a:srgbClr val="FF0000"/>
                </a:solidFill>
                <a:effectLst>
                  <a:outerShdw dist="50800" dir="7200000" algn="ctr" rotWithShape="0">
                    <a:schemeClr val="tx1"/>
                  </a:outerShdw>
                </a:effectLst>
              </a:rPr>
              <a:t>July 2, 1861 – November 28, 1861</a:t>
            </a:r>
            <a:endParaRPr lang="en-US" sz="3200" b="1" dirty="0">
              <a:solidFill>
                <a:srgbClr val="FF0000"/>
              </a:solidFill>
              <a:effectLst>
                <a:outerShdw dist="50800" dir="7200000" algn="ctr" rotWithShape="0">
                  <a:schemeClr val="tx1"/>
                </a:outerShdw>
              </a:effectLst>
            </a:endParaRPr>
          </a:p>
        </p:txBody>
      </p:sp>
      <p:pic>
        <p:nvPicPr>
          <p:cNvPr id="12" name="Picture 11" descr="http://upload.wikimedia.org/wikipedia/commons/thumb/3/3a/CSA_FLAG_28.11.1861-1.5.1863.svg/120px-CSA_FLAG_28.11.1861-1.5.1863.svg.png">
            <a:hlinkClick r:id="rId9"/>
          </p:cNvPr>
          <p:cNvPicPr>
            <a:picLocks noChangeAspect="1"/>
          </p:cNvPicPr>
          <p:nvPr/>
        </p:nvPicPr>
        <p:blipFill>
          <a:blip r:embed="rId10" cstate="print"/>
          <a:srcRect/>
          <a:stretch>
            <a:fillRect/>
          </a:stretch>
        </p:blipFill>
        <p:spPr bwMode="auto">
          <a:xfrm>
            <a:off x="2286001" y="3200399"/>
            <a:ext cx="4267200" cy="2379603"/>
          </a:xfrm>
          <a:prstGeom prst="rect">
            <a:avLst/>
          </a:prstGeom>
          <a:noFill/>
          <a:ln w="9525">
            <a:noFill/>
            <a:miter lim="800000"/>
            <a:headEnd/>
            <a:tailEnd/>
          </a:ln>
        </p:spPr>
      </p:pic>
      <p:sp useBgFill="1">
        <p:nvSpPr>
          <p:cNvPr id="13" name="Rectangle 12"/>
          <p:cNvSpPr/>
          <p:nvPr/>
        </p:nvSpPr>
        <p:spPr>
          <a:xfrm>
            <a:off x="0" y="5791200"/>
            <a:ext cx="9144000" cy="584775"/>
          </a:xfrm>
          <a:prstGeom prst="rect">
            <a:avLst/>
          </a:prstGeom>
        </p:spPr>
        <p:txBody>
          <a:bodyPr wrap="square">
            <a:spAutoFit/>
          </a:bodyPr>
          <a:lstStyle/>
          <a:p>
            <a:pPr algn="ctr"/>
            <a:r>
              <a:rPr lang="en-US" sz="3200" b="1" dirty="0" smtClean="0">
                <a:solidFill>
                  <a:srgbClr val="FF0000"/>
                </a:solidFill>
                <a:effectLst>
                  <a:outerShdw dist="50800" dir="7200000" algn="ctr" rotWithShape="0">
                    <a:schemeClr val="tx1"/>
                  </a:outerShdw>
                </a:effectLst>
              </a:rPr>
              <a:t>November 28, 1861 – May 1, 1863</a:t>
            </a:r>
            <a:endParaRPr lang="en-US" sz="3200" b="1" dirty="0">
              <a:solidFill>
                <a:srgbClr val="FF0000"/>
              </a:solidFill>
              <a:effectLst>
                <a:outerShdw dist="50800" dir="7200000" algn="ctr" rotWithShape="0">
                  <a:schemeClr val="tx1"/>
                </a:outerShdw>
              </a:effectLst>
            </a:endParaRPr>
          </a:p>
        </p:txBody>
      </p:sp>
      <p:sp>
        <p:nvSpPr>
          <p:cNvPr id="19" name="TextBox 18"/>
          <p:cNvSpPr txBox="1"/>
          <p:nvPr/>
        </p:nvSpPr>
        <p:spPr>
          <a:xfrm rot="20832147">
            <a:off x="2858850" y="613938"/>
            <a:ext cx="806567" cy="707886"/>
          </a:xfrm>
          <a:prstGeom prst="rect">
            <a:avLst/>
          </a:prstGeom>
          <a:noFill/>
        </p:spPr>
        <p:txBody>
          <a:bodyPr wrap="none" rtlCol="0">
            <a:spAutoFit/>
          </a:bodyPr>
          <a:lstStyle/>
          <a:p>
            <a:pPr algn="ctr"/>
            <a:r>
              <a:rPr lang="en-US" sz="4000" b="1" u="sng" spc="-10" dirty="0" smtClean="0">
                <a:solidFill>
                  <a:srgbClr val="FF0000"/>
                </a:solidFill>
                <a:effectLst>
                  <a:outerShdw dist="50800" dir="7200000" algn="ctr" rotWithShape="0">
                    <a:schemeClr val="tx1"/>
                  </a:outerShdw>
                </a:effectLst>
              </a:rPr>
              <a:t>1</a:t>
            </a:r>
            <a:r>
              <a:rPr lang="en-US" sz="4000" b="1" u="sng" spc="-10" baseline="30000" dirty="0" smtClean="0">
                <a:solidFill>
                  <a:srgbClr val="FF0000"/>
                </a:solidFill>
                <a:effectLst>
                  <a:outerShdw dist="50800" dir="7200000" algn="ctr" rotWithShape="0">
                    <a:schemeClr val="tx1"/>
                  </a:outerShdw>
                </a:effectLst>
              </a:rPr>
              <a:t>st</a:t>
            </a:r>
            <a:r>
              <a:rPr lang="en-US" sz="4000" b="1" u="sng" spc="-10" dirty="0" smtClean="0">
                <a:solidFill>
                  <a:srgbClr val="FF0000"/>
                </a:solidFill>
                <a:effectLst>
                  <a:outerShdw dist="50800" dir="7200000" algn="ctr" rotWithShape="0">
                    <a:schemeClr val="tx1"/>
                  </a:outerShdw>
                </a:effectLst>
              </a:rPr>
              <a:t> </a:t>
            </a:r>
          </a:p>
        </p:txBody>
      </p:sp>
      <p:sp useBgFill="1">
        <p:nvSpPr>
          <p:cNvPr id="26" name="Rectangle 25"/>
          <p:cNvSpPr/>
          <p:nvPr/>
        </p:nvSpPr>
        <p:spPr>
          <a:xfrm rot="20511851">
            <a:off x="4668862" y="4495179"/>
            <a:ext cx="4495800" cy="584775"/>
          </a:xfrm>
          <a:prstGeom prst="rect">
            <a:avLst/>
          </a:prstGeom>
        </p:spPr>
        <p:txBody>
          <a:bodyPr wrap="square">
            <a:spAutoFit/>
          </a:bodyPr>
          <a:lstStyle/>
          <a:p>
            <a:pPr algn="ctr"/>
            <a:r>
              <a:rPr lang="en-US" sz="3200" b="1" dirty="0" smtClean="0"/>
              <a:t>too similar to the US flag!</a:t>
            </a:r>
            <a:endParaRPr lang="en-US" sz="3200" b="1" dirty="0"/>
          </a:p>
        </p:txBody>
      </p:sp>
      <p:sp>
        <p:nvSpPr>
          <p:cNvPr id="32" name="TextBox 31"/>
          <p:cNvSpPr txBox="1"/>
          <p:nvPr/>
        </p:nvSpPr>
        <p:spPr>
          <a:xfrm rot="21090437">
            <a:off x="5697479" y="1499609"/>
            <a:ext cx="489557" cy="830997"/>
          </a:xfrm>
          <a:prstGeom prst="rect">
            <a:avLst/>
          </a:prstGeom>
          <a:noFill/>
        </p:spPr>
        <p:txBody>
          <a:bodyPr wrap="none" rtlCol="0">
            <a:spAutoFit/>
          </a:bodyPr>
          <a:lstStyle/>
          <a:p>
            <a:pPr algn="ctr"/>
            <a:r>
              <a:rPr lang="en-US" sz="4800" b="1" spc="-10" dirty="0" smtClean="0">
                <a:solidFill>
                  <a:srgbClr val="FF0000"/>
                </a:solidFill>
                <a:effectLst>
                  <a:outerShdw dist="50800" dir="7200000" algn="ctr" rotWithShape="0">
                    <a:schemeClr val="tx1"/>
                  </a:outerShdw>
                </a:effectLst>
              </a:rPr>
              <a:t>^</a:t>
            </a:r>
          </a:p>
        </p:txBody>
      </p:sp>
      <p:pic>
        <p:nvPicPr>
          <p:cNvPr id="33" name="Picture 32" descr="http://upload.wikimedia.org/wikipedia/commons/thumb/2/2a/Battle_flag_of_the_US_Confederacy.svg/150px-Battle_flag_of_the_US_Confederacy.svg.png"/>
          <p:cNvPicPr/>
          <p:nvPr/>
        </p:nvPicPr>
        <p:blipFill>
          <a:blip r:embed="rId11" cstate="print"/>
          <a:srcRect/>
          <a:stretch>
            <a:fillRect/>
          </a:stretch>
        </p:blipFill>
        <p:spPr bwMode="auto">
          <a:xfrm>
            <a:off x="2286000" y="3048000"/>
            <a:ext cx="3429000" cy="3505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fltVal val="0"/>
                                          </p:val>
                                        </p:tav>
                                        <p:tav tm="100000">
                                          <p:val>
                                            <p:strVal val="#ppt_w"/>
                                          </p:val>
                                        </p:tav>
                                      </p:tavLst>
                                    </p:anim>
                                    <p:anim calcmode="lin" valueType="num">
                                      <p:cBhvr>
                                        <p:cTn id="15" dur="1000" fill="hold"/>
                                        <p:tgtEl>
                                          <p:spTgt spid="19"/>
                                        </p:tgtEl>
                                        <p:attrNameLst>
                                          <p:attrName>ppt_h</p:attrName>
                                        </p:attrNameLst>
                                      </p:cBhvr>
                                      <p:tavLst>
                                        <p:tav tm="0">
                                          <p:val>
                                            <p:fltVal val="0"/>
                                          </p:val>
                                        </p:tav>
                                        <p:tav tm="100000">
                                          <p:val>
                                            <p:strVal val="#ppt_h"/>
                                          </p:val>
                                        </p:tav>
                                      </p:tavLst>
                                    </p:anim>
                                    <p:animEffect transition="in" filter="fade">
                                      <p:cBhvr>
                                        <p:cTn id="16" dur="1000"/>
                                        <p:tgtEl>
                                          <p:spTgt spid="1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1000"/>
                                        <p:tgtEl>
                                          <p:spTgt spid="5"/>
                                        </p:tgtEl>
                                      </p:cBhvr>
                                    </p:animEffect>
                                  </p:childTnLst>
                                </p:cTn>
                              </p:par>
                            </p:childTnLst>
                          </p:cTn>
                        </p:par>
                        <p:par>
                          <p:cTn id="21" fill="hold">
                            <p:stCondLst>
                              <p:cond delay="2000"/>
                            </p:stCondLst>
                            <p:childTnLst>
                              <p:par>
                                <p:cTn id="22" presetID="31" presetClass="entr" presetSubtype="0" fill="hold" nodeType="afterEffect">
                                  <p:stCondLst>
                                    <p:cond delay="0"/>
                                  </p:stCondLst>
                                  <p:iterate type="lt">
                                    <p:tmPct val="5000"/>
                                  </p:iterate>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dissolve">
                                      <p:cBhvr>
                                        <p:cTn id="35" dur="10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childTnLst>
                                </p:cTn>
                              </p:par>
                              <p:par>
                                <p:cTn id="39" presetID="10" presetClass="exit" presetSubtype="0" fill="hold" nodeType="withEffect">
                                  <p:stCondLst>
                                    <p:cond delay="1000"/>
                                  </p:stCondLst>
                                  <p:iterate type="lt">
                                    <p:tmPct val="0"/>
                                  </p:iterate>
                                  <p:childTnLst>
                                    <p:animEffect transition="out" filter="fade">
                                      <p:cBhvr>
                                        <p:cTn id="40" dur="1000"/>
                                        <p:tgtEl>
                                          <p:spTgt spid="7"/>
                                        </p:tgtEl>
                                      </p:cBhvr>
                                    </p:animEffect>
                                    <p:set>
                                      <p:cBhvr>
                                        <p:cTn id="41" dur="1" fill="hold">
                                          <p:stCondLst>
                                            <p:cond delay="999"/>
                                          </p:stCondLst>
                                        </p:cTn>
                                        <p:tgtEl>
                                          <p:spTgt spid="7"/>
                                        </p:tgtEl>
                                        <p:attrNameLst>
                                          <p:attrName>style.visibility</p:attrName>
                                        </p:attrNameLst>
                                      </p:cBhvr>
                                      <p:to>
                                        <p:strVal val="hidden"/>
                                      </p:to>
                                    </p:set>
                                  </p:childTnLst>
                                </p:cTn>
                              </p:par>
                              <p:par>
                                <p:cTn id="42" presetID="10" presetClass="exit" presetSubtype="0" fill="hold" grpId="1" nodeType="withEffect">
                                  <p:stCondLst>
                                    <p:cond delay="500"/>
                                  </p:stCondLst>
                                  <p:childTnLst>
                                    <p:animEffect transition="out" filter="fade">
                                      <p:cBhvr>
                                        <p:cTn id="43" dur="1000"/>
                                        <p:tgtEl>
                                          <p:spTgt spid="8"/>
                                        </p:tgtEl>
                                      </p:cBhvr>
                                    </p:animEffect>
                                    <p:set>
                                      <p:cBhvr>
                                        <p:cTn id="44" dur="1" fill="hold">
                                          <p:stCondLst>
                                            <p:cond delay="999"/>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dissolve">
                                      <p:cBhvr>
                                        <p:cTn id="49" dur="1000"/>
                                        <p:tgtEl>
                                          <p:spTgt spid="1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childTnLst>
                                </p:cTn>
                              </p:par>
                              <p:par>
                                <p:cTn id="53" presetID="10" presetClass="exit" presetSubtype="0" fill="hold" grpId="1" nodeType="withEffect">
                                  <p:stCondLst>
                                    <p:cond delay="50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par>
                                <p:cTn id="56" presetID="10" presetClass="exit" presetSubtype="0" fill="hold" nodeType="withEffect">
                                  <p:stCondLst>
                                    <p:cond delay="1000"/>
                                  </p:stCondLst>
                                  <p:childTnLst>
                                    <p:animEffect transition="out" filter="fade">
                                      <p:cBhvr>
                                        <p:cTn id="57" dur="1000"/>
                                        <p:tgtEl>
                                          <p:spTgt spid="6"/>
                                        </p:tgtEl>
                                      </p:cBhvr>
                                    </p:animEffect>
                                    <p:set>
                                      <p:cBhvr>
                                        <p:cTn id="58" dur="1" fill="hold">
                                          <p:stCondLst>
                                            <p:cond delay="999"/>
                                          </p:stCondLst>
                                        </p:cTn>
                                        <p:tgtEl>
                                          <p:spTgt spid="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dissolve">
                                      <p:cBhvr>
                                        <p:cTn id="63" dur="1000"/>
                                        <p:tgtEl>
                                          <p:spTgt spid="1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1000"/>
                                        <p:tgtEl>
                                          <p:spTgt spid="13"/>
                                        </p:tgtEl>
                                      </p:cBhvr>
                                    </p:animEffect>
                                  </p:childTnLst>
                                </p:cTn>
                              </p:par>
                              <p:par>
                                <p:cTn id="67" presetID="10" presetClass="exit" presetSubtype="0" fill="hold" grpId="1" nodeType="withEffect">
                                  <p:stCondLst>
                                    <p:cond delay="500"/>
                                  </p:stCondLst>
                                  <p:childTnLst>
                                    <p:animEffect transition="out" filter="fade">
                                      <p:cBhvr>
                                        <p:cTn id="68" dur="1000"/>
                                        <p:tgtEl>
                                          <p:spTgt spid="11"/>
                                        </p:tgtEl>
                                      </p:cBhvr>
                                    </p:animEffect>
                                    <p:set>
                                      <p:cBhvr>
                                        <p:cTn id="69" dur="1" fill="hold">
                                          <p:stCondLst>
                                            <p:cond delay="999"/>
                                          </p:stCondLst>
                                        </p:cTn>
                                        <p:tgtEl>
                                          <p:spTgt spid="11"/>
                                        </p:tgtEl>
                                        <p:attrNameLst>
                                          <p:attrName>style.visibility</p:attrName>
                                        </p:attrNameLst>
                                      </p:cBhvr>
                                      <p:to>
                                        <p:strVal val="hidden"/>
                                      </p:to>
                                    </p:set>
                                  </p:childTnLst>
                                </p:cTn>
                              </p:par>
                              <p:par>
                                <p:cTn id="70" presetID="10" presetClass="exit" presetSubtype="0" fill="hold" nodeType="withEffect">
                                  <p:stCondLst>
                                    <p:cond delay="1000"/>
                                  </p:stCondLst>
                                  <p:childTnLst>
                                    <p:animEffect transition="out" filter="fade">
                                      <p:cBhvr>
                                        <p:cTn id="71" dur="1000"/>
                                        <p:tgtEl>
                                          <p:spTgt spid="10"/>
                                        </p:tgtEl>
                                      </p:cBhvr>
                                    </p:animEffect>
                                    <p:set>
                                      <p:cBhvr>
                                        <p:cTn id="72" dur="1" fill="hold">
                                          <p:stCondLst>
                                            <p:cond delay="999"/>
                                          </p:stCondLst>
                                        </p:cTn>
                                        <p:tgtEl>
                                          <p:spTgt spid="1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53" presetClass="entr" presetSubtype="0"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1000" fill="hold"/>
                                        <p:tgtEl>
                                          <p:spTgt spid="26"/>
                                        </p:tgtEl>
                                        <p:attrNameLst>
                                          <p:attrName>ppt_w</p:attrName>
                                        </p:attrNameLst>
                                      </p:cBhvr>
                                      <p:tavLst>
                                        <p:tav tm="0">
                                          <p:val>
                                            <p:fltVal val="0"/>
                                          </p:val>
                                        </p:tav>
                                        <p:tav tm="100000">
                                          <p:val>
                                            <p:strVal val="#ppt_w"/>
                                          </p:val>
                                        </p:tav>
                                      </p:tavLst>
                                    </p:anim>
                                    <p:anim calcmode="lin" valueType="num">
                                      <p:cBhvr>
                                        <p:cTn id="78" dur="1000" fill="hold"/>
                                        <p:tgtEl>
                                          <p:spTgt spid="26"/>
                                        </p:tgtEl>
                                        <p:attrNameLst>
                                          <p:attrName>ppt_h</p:attrName>
                                        </p:attrNameLst>
                                      </p:cBhvr>
                                      <p:tavLst>
                                        <p:tav tm="0">
                                          <p:val>
                                            <p:fltVal val="0"/>
                                          </p:val>
                                        </p:tav>
                                        <p:tav tm="100000">
                                          <p:val>
                                            <p:strVal val="#ppt_h"/>
                                          </p:val>
                                        </p:tav>
                                      </p:tavLst>
                                    </p:anim>
                                    <p:animEffect transition="in" filter="fade">
                                      <p:cBhvr>
                                        <p:cTn id="79" dur="1000"/>
                                        <p:tgtEl>
                                          <p:spTgt spid="2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500"/>
                                  </p:stCondLst>
                                  <p:childTnLst>
                                    <p:animEffect transition="out" filter="fade">
                                      <p:cBhvr>
                                        <p:cTn id="83" dur="1000"/>
                                        <p:tgtEl>
                                          <p:spTgt spid="13"/>
                                        </p:tgtEl>
                                      </p:cBhvr>
                                    </p:animEffect>
                                    <p:set>
                                      <p:cBhvr>
                                        <p:cTn id="84" dur="1" fill="hold">
                                          <p:stCondLst>
                                            <p:cond delay="999"/>
                                          </p:stCondLst>
                                        </p:cTn>
                                        <p:tgtEl>
                                          <p:spTgt spid="13"/>
                                        </p:tgtEl>
                                        <p:attrNameLst>
                                          <p:attrName>style.visibility</p:attrName>
                                        </p:attrNameLst>
                                      </p:cBhvr>
                                      <p:to>
                                        <p:strVal val="hidden"/>
                                      </p:to>
                                    </p:set>
                                  </p:childTnLst>
                                </p:cTn>
                              </p:par>
                              <p:par>
                                <p:cTn id="85" presetID="10" presetClass="exit" presetSubtype="0" fill="hold" nodeType="withEffect">
                                  <p:stCondLst>
                                    <p:cond delay="500"/>
                                  </p:stCondLst>
                                  <p:childTnLst>
                                    <p:animEffect transition="out" filter="fade">
                                      <p:cBhvr>
                                        <p:cTn id="86" dur="1000"/>
                                        <p:tgtEl>
                                          <p:spTgt spid="12"/>
                                        </p:tgtEl>
                                      </p:cBhvr>
                                    </p:animEffect>
                                    <p:set>
                                      <p:cBhvr>
                                        <p:cTn id="87" dur="1" fill="hold">
                                          <p:stCondLst>
                                            <p:cond delay="999"/>
                                          </p:stCondLst>
                                        </p:cTn>
                                        <p:tgtEl>
                                          <p:spTgt spid="12"/>
                                        </p:tgtEl>
                                        <p:attrNameLst>
                                          <p:attrName>style.visibility</p:attrName>
                                        </p:attrNameLst>
                                      </p:cBhvr>
                                      <p:to>
                                        <p:strVal val="hidden"/>
                                      </p:to>
                                    </p:set>
                                  </p:childTnLst>
                                </p:cTn>
                              </p:par>
                              <p:par>
                                <p:cTn id="88" presetID="10" presetClass="exit" presetSubtype="0" fill="hold" grpId="1" nodeType="withEffect">
                                  <p:stCondLst>
                                    <p:cond delay="500"/>
                                  </p:stCondLst>
                                  <p:childTnLst>
                                    <p:animEffect transition="out" filter="fade">
                                      <p:cBhvr>
                                        <p:cTn id="89" dur="1000"/>
                                        <p:tgtEl>
                                          <p:spTgt spid="5"/>
                                        </p:tgtEl>
                                      </p:cBhvr>
                                    </p:animEffect>
                                    <p:set>
                                      <p:cBhvr>
                                        <p:cTn id="90" dur="1" fill="hold">
                                          <p:stCondLst>
                                            <p:cond delay="999"/>
                                          </p:stCondLst>
                                        </p:cTn>
                                        <p:tgtEl>
                                          <p:spTgt spid="5"/>
                                        </p:tgtEl>
                                        <p:attrNameLst>
                                          <p:attrName>style.visibility</p:attrName>
                                        </p:attrNameLst>
                                      </p:cBhvr>
                                      <p:to>
                                        <p:strVal val="hidden"/>
                                      </p:to>
                                    </p:set>
                                  </p:childTnLst>
                                </p:cTn>
                              </p:par>
                              <p:par>
                                <p:cTn id="91" presetID="10" presetClass="exit" presetSubtype="0" fill="hold" grpId="1" nodeType="withEffect">
                                  <p:stCondLst>
                                    <p:cond delay="500"/>
                                  </p:stCondLst>
                                  <p:childTnLst>
                                    <p:animEffect transition="out" filter="fade">
                                      <p:cBhvr>
                                        <p:cTn id="92" dur="1000"/>
                                        <p:tgtEl>
                                          <p:spTgt spid="26"/>
                                        </p:tgtEl>
                                      </p:cBhvr>
                                    </p:animEffect>
                                    <p:set>
                                      <p:cBhvr>
                                        <p:cTn id="93" dur="1" fill="hold">
                                          <p:stCondLst>
                                            <p:cond delay="999"/>
                                          </p:stCondLst>
                                        </p:cTn>
                                        <p:tgtEl>
                                          <p:spTgt spid="26"/>
                                        </p:tgtEl>
                                        <p:attrNameLst>
                                          <p:attrName>style.visibility</p:attrName>
                                        </p:attrNameLst>
                                      </p:cBhvr>
                                      <p:to>
                                        <p:strVal val="hidden"/>
                                      </p:to>
                                    </p:set>
                                  </p:childTnLst>
                                </p:cTn>
                              </p:par>
                            </p:childTnLst>
                          </p:cTn>
                        </p:par>
                        <p:par>
                          <p:cTn id="94" fill="hold">
                            <p:stCondLst>
                              <p:cond delay="1500"/>
                            </p:stCondLst>
                            <p:childTnLst>
                              <p:par>
                                <p:cTn id="95" presetID="53" presetClass="exit" presetSubtype="0" fill="hold" grpId="1" nodeType="afterEffect">
                                  <p:stCondLst>
                                    <p:cond delay="0"/>
                                  </p:stCondLst>
                                  <p:childTnLst>
                                    <p:anim calcmode="lin" valueType="num">
                                      <p:cBhvr>
                                        <p:cTn id="96" dur="1000"/>
                                        <p:tgtEl>
                                          <p:spTgt spid="19"/>
                                        </p:tgtEl>
                                        <p:attrNameLst>
                                          <p:attrName>ppt_w</p:attrName>
                                        </p:attrNameLst>
                                      </p:cBhvr>
                                      <p:tavLst>
                                        <p:tav tm="0">
                                          <p:val>
                                            <p:strVal val="ppt_w"/>
                                          </p:val>
                                        </p:tav>
                                        <p:tav tm="100000">
                                          <p:val>
                                            <p:fltVal val="0"/>
                                          </p:val>
                                        </p:tav>
                                      </p:tavLst>
                                    </p:anim>
                                    <p:anim calcmode="lin" valueType="num">
                                      <p:cBhvr>
                                        <p:cTn id="97" dur="1000"/>
                                        <p:tgtEl>
                                          <p:spTgt spid="19"/>
                                        </p:tgtEl>
                                        <p:attrNameLst>
                                          <p:attrName>ppt_h</p:attrName>
                                        </p:attrNameLst>
                                      </p:cBhvr>
                                      <p:tavLst>
                                        <p:tav tm="0">
                                          <p:val>
                                            <p:strVal val="ppt_h"/>
                                          </p:val>
                                        </p:tav>
                                        <p:tav tm="100000">
                                          <p:val>
                                            <p:fltVal val="0"/>
                                          </p:val>
                                        </p:tav>
                                      </p:tavLst>
                                    </p:anim>
                                    <p:animEffect transition="out" filter="fade">
                                      <p:cBhvr>
                                        <p:cTn id="98" dur="1000"/>
                                        <p:tgtEl>
                                          <p:spTgt spid="19"/>
                                        </p:tgtEl>
                                      </p:cBhvr>
                                    </p:animEffect>
                                    <p:set>
                                      <p:cBhvr>
                                        <p:cTn id="99" dur="1" fill="hold">
                                          <p:stCondLst>
                                            <p:cond delay="999"/>
                                          </p:stCondLst>
                                        </p:cTn>
                                        <p:tgtEl>
                                          <p:spTgt spid="19"/>
                                        </p:tgtEl>
                                        <p:attrNameLst>
                                          <p:attrName>style.visibility</p:attrName>
                                        </p:attrNameLst>
                                      </p:cBhvr>
                                      <p:to>
                                        <p:strVal val="hidden"/>
                                      </p:to>
                                    </p:set>
                                  </p:childTnLst>
                                </p:cTn>
                              </p:par>
                              <p:par>
                                <p:cTn id="100" presetID="22" presetClass="entr" presetSubtype="4" fill="hold" nodeType="withEffect">
                                  <p:stCondLst>
                                    <p:cond delay="0"/>
                                  </p:stCondLst>
                                  <p:childTnLst>
                                    <p:set>
                                      <p:cBhvr>
                                        <p:cTn id="101" dur="1" fill="hold">
                                          <p:stCondLst>
                                            <p:cond delay="0"/>
                                          </p:stCondLst>
                                        </p:cTn>
                                        <p:tgtEl>
                                          <p:spTgt spid="32"/>
                                        </p:tgtEl>
                                        <p:attrNameLst>
                                          <p:attrName>style.visibility</p:attrName>
                                        </p:attrNameLst>
                                      </p:cBhvr>
                                      <p:to>
                                        <p:strVal val="visible"/>
                                      </p:to>
                                    </p:set>
                                    <p:animEffect transition="in" filter="wipe(down)">
                                      <p:cBhvr>
                                        <p:cTn id="102" dur="1000"/>
                                        <p:tgtEl>
                                          <p:spTgt spid="32"/>
                                        </p:tgtEl>
                                      </p:cBhvr>
                                    </p:animEffect>
                                  </p:childTnLst>
                                </p:cTn>
                              </p:par>
                              <p:par>
                                <p:cTn id="103" presetID="22" presetClass="entr" presetSubtype="4" fill="hold" nodeType="withEffect">
                                  <p:stCondLst>
                                    <p:cond delay="0"/>
                                  </p:stCondLst>
                                  <p:childTnLst>
                                    <p:set>
                                      <p:cBhvr>
                                        <p:cTn id="104" dur="1" fill="hold">
                                          <p:stCondLst>
                                            <p:cond delay="0"/>
                                          </p:stCondLst>
                                        </p:cTn>
                                        <p:tgtEl>
                                          <p:spTgt spid="31"/>
                                        </p:tgtEl>
                                        <p:attrNameLst>
                                          <p:attrName>style.visibility</p:attrName>
                                        </p:attrNameLst>
                                      </p:cBhvr>
                                      <p:to>
                                        <p:strVal val="visible"/>
                                      </p:to>
                                    </p:set>
                                    <p:animEffect transition="in" filter="wipe(down)">
                                      <p:cBhvr>
                                        <p:cTn id="105" dur="1000"/>
                                        <p:tgtEl>
                                          <p:spTgt spid="31"/>
                                        </p:tgtEl>
                                      </p:cBhvr>
                                    </p:animEffect>
                                  </p:childTnLst>
                                </p:cTn>
                              </p:par>
                            </p:childTnLst>
                          </p:cTn>
                        </p:par>
                        <p:par>
                          <p:cTn id="106" fill="hold">
                            <p:stCondLst>
                              <p:cond delay="2500"/>
                            </p:stCondLst>
                            <p:childTnLst>
                              <p:par>
                                <p:cTn id="107" presetID="53" presetClass="entr" presetSubtype="0" fill="hold" nodeType="afterEffect">
                                  <p:stCondLst>
                                    <p:cond delay="0"/>
                                  </p:stCondLst>
                                  <p:childTnLst>
                                    <p:set>
                                      <p:cBhvr>
                                        <p:cTn id="108" dur="1" fill="hold">
                                          <p:stCondLst>
                                            <p:cond delay="0"/>
                                          </p:stCondLst>
                                        </p:cTn>
                                        <p:tgtEl>
                                          <p:spTgt spid="33"/>
                                        </p:tgtEl>
                                        <p:attrNameLst>
                                          <p:attrName>style.visibility</p:attrName>
                                        </p:attrNameLst>
                                      </p:cBhvr>
                                      <p:to>
                                        <p:strVal val="visible"/>
                                      </p:to>
                                    </p:set>
                                    <p:anim calcmode="lin" valueType="num">
                                      <p:cBhvr>
                                        <p:cTn id="109" dur="1000" fill="hold"/>
                                        <p:tgtEl>
                                          <p:spTgt spid="33"/>
                                        </p:tgtEl>
                                        <p:attrNameLst>
                                          <p:attrName>ppt_w</p:attrName>
                                        </p:attrNameLst>
                                      </p:cBhvr>
                                      <p:tavLst>
                                        <p:tav tm="0">
                                          <p:val>
                                            <p:fltVal val="0"/>
                                          </p:val>
                                        </p:tav>
                                        <p:tav tm="100000">
                                          <p:val>
                                            <p:strVal val="#ppt_w"/>
                                          </p:val>
                                        </p:tav>
                                      </p:tavLst>
                                    </p:anim>
                                    <p:anim calcmode="lin" valueType="num">
                                      <p:cBhvr>
                                        <p:cTn id="110" dur="1000" fill="hold"/>
                                        <p:tgtEl>
                                          <p:spTgt spid="33"/>
                                        </p:tgtEl>
                                        <p:attrNameLst>
                                          <p:attrName>ppt_h</p:attrName>
                                        </p:attrNameLst>
                                      </p:cBhvr>
                                      <p:tavLst>
                                        <p:tav tm="0">
                                          <p:val>
                                            <p:fltVal val="0"/>
                                          </p:val>
                                        </p:tav>
                                        <p:tav tm="100000">
                                          <p:val>
                                            <p:strVal val="#ppt_h"/>
                                          </p:val>
                                        </p:tav>
                                      </p:tavLst>
                                    </p:anim>
                                    <p:animEffect transition="in" filter="fade">
                                      <p:cBhvr>
                                        <p:cTn id="11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8" grpId="0" animBg="1"/>
      <p:bldP spid="8" grpId="1" animBg="1"/>
      <p:bldP spid="9" grpId="0" animBg="1"/>
      <p:bldP spid="9" grpId="1" animBg="1"/>
      <p:bldP spid="11" grpId="0" animBg="1"/>
      <p:bldP spid="11" grpId="1" animBg="1"/>
      <p:bldP spid="13" grpId="0" animBg="1"/>
      <p:bldP spid="13" grpId="1" animBg="1"/>
      <p:bldP spid="19" grpId="0"/>
      <p:bldP spid="19" grpId="1"/>
      <p:bldP spid="26" grpId="0" animBg="1"/>
      <p:bldP spid="2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850392"/>
            <a:ext cx="9155789" cy="6016752"/>
          </a:xfrm>
          <a:prstGeom prst="rect">
            <a:avLst/>
          </a:prstGeom>
          <a:noFill/>
          <a:ln w="9525">
            <a:noFill/>
            <a:miter lim="800000"/>
            <a:headEnd/>
            <a:tailEnd/>
          </a:ln>
          <a:effectLst/>
        </p:spPr>
      </p:pic>
      <p:sp useBgFill="1">
        <p:nvSpPr>
          <p:cNvPr id="31" name="TextBox 30"/>
          <p:cNvSpPr txBox="1"/>
          <p:nvPr/>
        </p:nvSpPr>
        <p:spPr>
          <a:xfrm rot="21090437">
            <a:off x="5316000" y="1622916"/>
            <a:ext cx="1405834" cy="892552"/>
          </a:xfrm>
          <a:prstGeom prst="rect">
            <a:avLst/>
          </a:prstGeom>
        </p:spPr>
        <p:txBody>
          <a:bodyPr wrap="none" rtlCol="0">
            <a:spAutoFit/>
          </a:bodyPr>
          <a:lstStyle/>
          <a:p>
            <a:pPr algn="ctr"/>
            <a:endParaRPr lang="en-US" sz="2000" b="1" spc="-10" dirty="0" smtClean="0">
              <a:solidFill>
                <a:srgbClr val="FF0000"/>
              </a:solidFill>
              <a:effectLst>
                <a:outerShdw dist="50800" dir="7200000" algn="ctr" rotWithShape="0">
                  <a:schemeClr val="tx1"/>
                </a:outerShdw>
              </a:effectLst>
            </a:endParaRPr>
          </a:p>
          <a:p>
            <a:pPr algn="ctr"/>
            <a:r>
              <a:rPr lang="en-US" sz="3200" b="1" spc="-10" dirty="0" smtClean="0">
                <a:solidFill>
                  <a:srgbClr val="FF0000"/>
                </a:solidFill>
                <a:effectLst>
                  <a:outerShdw dist="50800" dir="7200000" algn="ctr" rotWithShape="0">
                    <a:schemeClr val="tx1"/>
                  </a:outerShdw>
                </a:effectLst>
              </a:rPr>
              <a:t>BATTLE</a:t>
            </a:r>
          </a:p>
        </p:txBody>
      </p:sp>
      <p:sp useBgFill="1">
        <p:nvSpPr>
          <p:cNvPr id="3" name="TextBox 2"/>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The Civil War Ends!</a:t>
            </a:r>
            <a:endParaRPr lang="en-US" sz="4800" b="1" dirty="0">
              <a:effectLst>
                <a:outerShdw dist="50800" dir="7200000" algn="ctr" rotWithShape="0">
                  <a:schemeClr val="bg1"/>
                </a:outerShdw>
              </a:effectLst>
              <a:latin typeface="Calibri" pitchFamily="34" charset="0"/>
            </a:endParaRPr>
          </a:p>
        </p:txBody>
      </p:sp>
      <p:sp useBgFill="1">
        <p:nvSpPr>
          <p:cNvPr id="4" name="TextBox 3"/>
          <p:cNvSpPr txBox="1"/>
          <p:nvPr/>
        </p:nvSpPr>
        <p:spPr>
          <a:xfrm>
            <a:off x="0" y="838200"/>
            <a:ext cx="9144000" cy="1015663"/>
          </a:xfrm>
          <a:prstGeom prst="rect">
            <a:avLst/>
          </a:prstGeom>
        </p:spPr>
        <p:txBody>
          <a:bodyPr wrap="square" rtlCol="0">
            <a:spAutoFit/>
          </a:bodyPr>
          <a:lstStyle/>
          <a:p>
            <a:pPr algn="ctr"/>
            <a:endParaRPr lang="en-US" sz="2000" b="1" spc="-10" dirty="0" smtClean="0">
              <a:solidFill>
                <a:srgbClr val="FF0000"/>
              </a:solidFill>
              <a:effectLst>
                <a:outerShdw dist="50800" dir="7200000" algn="ctr" rotWithShape="0">
                  <a:schemeClr val="tx1"/>
                </a:outerShdw>
              </a:effectLst>
            </a:endParaRPr>
          </a:p>
          <a:p>
            <a:pPr algn="ctr"/>
            <a:r>
              <a:rPr lang="en-US" sz="4000" b="1" spc="-10" dirty="0" smtClean="0">
                <a:solidFill>
                  <a:srgbClr val="FF0000"/>
                </a:solidFill>
                <a:effectLst>
                  <a:outerShdw dist="50800" dir="7200000" algn="ctr" rotWithShape="0">
                    <a:schemeClr val="tx1"/>
                  </a:outerShdw>
                </a:effectLst>
              </a:rPr>
              <a:t>The  Confederate flag</a:t>
            </a:r>
          </a:p>
        </p:txBody>
      </p:sp>
      <p:sp>
        <p:nvSpPr>
          <p:cNvPr id="20" name="TextBox 19"/>
          <p:cNvSpPr txBox="1"/>
          <p:nvPr/>
        </p:nvSpPr>
        <p:spPr>
          <a:xfrm rot="20832147">
            <a:off x="2733961" y="626614"/>
            <a:ext cx="921021" cy="707886"/>
          </a:xfrm>
          <a:prstGeom prst="rect">
            <a:avLst/>
          </a:prstGeom>
          <a:noFill/>
        </p:spPr>
        <p:txBody>
          <a:bodyPr wrap="none" rtlCol="0">
            <a:spAutoFit/>
          </a:bodyPr>
          <a:lstStyle/>
          <a:p>
            <a:pPr algn="ctr"/>
            <a:r>
              <a:rPr lang="en-US" sz="4000" b="1" u="sng" spc="-10" dirty="0" smtClean="0">
                <a:solidFill>
                  <a:srgbClr val="FF0000"/>
                </a:solidFill>
                <a:effectLst>
                  <a:outerShdw dist="50800" dir="7200000" algn="ctr" rotWithShape="0">
                    <a:schemeClr val="tx1"/>
                  </a:outerShdw>
                </a:effectLst>
              </a:rPr>
              <a:t>2</a:t>
            </a:r>
            <a:r>
              <a:rPr lang="en-US" sz="4000" b="1" u="sng" spc="-10" baseline="30000" dirty="0" smtClean="0">
                <a:solidFill>
                  <a:srgbClr val="FF0000"/>
                </a:solidFill>
                <a:effectLst>
                  <a:outerShdw dist="50800" dir="7200000" algn="ctr" rotWithShape="0">
                    <a:schemeClr val="tx1"/>
                  </a:outerShdw>
                </a:effectLst>
              </a:rPr>
              <a:t>nd</a:t>
            </a:r>
            <a:r>
              <a:rPr lang="en-US" sz="4000" b="1" u="sng" spc="-10" dirty="0" smtClean="0">
                <a:solidFill>
                  <a:srgbClr val="FF0000"/>
                </a:solidFill>
                <a:effectLst>
                  <a:outerShdw dist="50800" dir="7200000" algn="ctr" rotWithShape="0">
                    <a:schemeClr val="tx1"/>
                  </a:outerShdw>
                </a:effectLst>
              </a:rPr>
              <a:t> </a:t>
            </a:r>
          </a:p>
        </p:txBody>
      </p:sp>
      <p:sp useBgFill="1">
        <p:nvSpPr>
          <p:cNvPr id="23" name="TextBox 22"/>
          <p:cNvSpPr txBox="1"/>
          <p:nvPr/>
        </p:nvSpPr>
        <p:spPr>
          <a:xfrm>
            <a:off x="0" y="2514600"/>
            <a:ext cx="9144000" cy="584775"/>
          </a:xfrm>
          <a:prstGeom prst="rect">
            <a:avLst/>
          </a:prstGeom>
        </p:spPr>
        <p:txBody>
          <a:bodyPr wrap="square" rtlCol="0">
            <a:spAutoFit/>
          </a:bodyPr>
          <a:lstStyle/>
          <a:p>
            <a:pPr algn="ctr"/>
            <a:r>
              <a:rPr lang="en-US" sz="3200" b="1" dirty="0" smtClean="0">
                <a:solidFill>
                  <a:srgbClr val="FF0000"/>
                </a:solidFill>
                <a:effectLst>
                  <a:outerShdw dist="50800" dir="7200000" algn="ctr" rotWithShape="0">
                    <a:schemeClr val="tx1"/>
                  </a:outerShdw>
                </a:effectLst>
              </a:rPr>
              <a:t>‘Stainless Banner’       May 1, 1863 – March 4, 1865</a:t>
            </a:r>
            <a:endParaRPr lang="en-US" sz="3200" b="1" spc="-10" dirty="0" smtClean="0">
              <a:solidFill>
                <a:srgbClr val="FF0000"/>
              </a:solidFill>
              <a:effectLst>
                <a:outerShdw dist="50800" dir="7200000" algn="ctr" rotWithShape="0">
                  <a:schemeClr val="tx1"/>
                </a:outerShdw>
              </a:effectLst>
            </a:endParaRPr>
          </a:p>
        </p:txBody>
      </p:sp>
      <p:pic>
        <p:nvPicPr>
          <p:cNvPr id="24" name="Picture 23" descr="http://upload.wikimedia.org/wikipedia/commons/thumb/8/88/Confederate_States_Naval_Ensign_after_May_26_1863.svg/120px-Confederate_States_Naval_Ensign_after_May_26_1863.svg.png">
            <a:hlinkClick r:id="rId3"/>
          </p:cNvPr>
          <p:cNvPicPr/>
          <p:nvPr/>
        </p:nvPicPr>
        <p:blipFill>
          <a:blip r:embed="rId4" cstate="print"/>
          <a:srcRect/>
          <a:stretch>
            <a:fillRect/>
          </a:stretch>
        </p:blipFill>
        <p:spPr bwMode="auto">
          <a:xfrm>
            <a:off x="1981200" y="3429000"/>
            <a:ext cx="4191000" cy="2590800"/>
          </a:xfrm>
          <a:prstGeom prst="rect">
            <a:avLst/>
          </a:prstGeom>
          <a:noFill/>
          <a:ln w="9525">
            <a:noFill/>
            <a:miter lim="800000"/>
            <a:headEnd/>
            <a:tailEnd/>
          </a:ln>
        </p:spPr>
      </p:pic>
      <p:sp useBgFill="1">
        <p:nvSpPr>
          <p:cNvPr id="27" name="Rectangle 26"/>
          <p:cNvSpPr/>
          <p:nvPr/>
        </p:nvSpPr>
        <p:spPr>
          <a:xfrm rot="20511851">
            <a:off x="81763" y="4108441"/>
            <a:ext cx="3560941" cy="1093672"/>
          </a:xfrm>
          <a:prstGeom prst="rect">
            <a:avLst/>
          </a:prstGeom>
        </p:spPr>
        <p:txBody>
          <a:bodyPr wrap="square">
            <a:spAutoFit/>
          </a:bodyPr>
          <a:lstStyle/>
          <a:p>
            <a:pPr algn="ctr"/>
            <a:r>
              <a:rPr lang="en-US" sz="3200" b="1" dirty="0" smtClean="0"/>
              <a:t>could appear to be </a:t>
            </a:r>
          </a:p>
          <a:p>
            <a:pPr algn="ctr"/>
            <a:r>
              <a:rPr lang="en-US" sz="3200" b="1" dirty="0" smtClean="0"/>
              <a:t>flag of truce</a:t>
            </a:r>
            <a:endParaRPr lang="en-US" sz="3200" b="1" dirty="0"/>
          </a:p>
        </p:txBody>
      </p:sp>
      <p:sp>
        <p:nvSpPr>
          <p:cNvPr id="28" name="TextBox 27"/>
          <p:cNvSpPr txBox="1"/>
          <p:nvPr/>
        </p:nvSpPr>
        <p:spPr>
          <a:xfrm rot="20613887">
            <a:off x="2918067" y="737406"/>
            <a:ext cx="1197251" cy="707886"/>
          </a:xfrm>
          <a:prstGeom prst="rect">
            <a:avLst/>
          </a:prstGeom>
          <a:noFill/>
        </p:spPr>
        <p:txBody>
          <a:bodyPr wrap="none" rtlCol="0">
            <a:spAutoFit/>
          </a:bodyPr>
          <a:lstStyle/>
          <a:p>
            <a:pPr algn="ctr"/>
            <a:r>
              <a:rPr lang="en-US" sz="4000" b="1" spc="-10" dirty="0" smtClean="0">
                <a:solidFill>
                  <a:srgbClr val="FF0000"/>
                </a:solidFill>
                <a:effectLst>
                  <a:outerShdw dist="50800" dir="7200000" algn="ctr" rotWithShape="0">
                    <a:schemeClr val="tx1"/>
                  </a:outerShdw>
                </a:effectLst>
              </a:rPr>
              <a:t>LAST</a:t>
            </a:r>
          </a:p>
        </p:txBody>
      </p:sp>
      <p:sp useBgFill="1">
        <p:nvSpPr>
          <p:cNvPr id="29" name="TextBox 28"/>
          <p:cNvSpPr txBox="1"/>
          <p:nvPr/>
        </p:nvSpPr>
        <p:spPr>
          <a:xfrm>
            <a:off x="0" y="2514600"/>
            <a:ext cx="9144000" cy="584775"/>
          </a:xfrm>
          <a:prstGeom prst="rect">
            <a:avLst/>
          </a:prstGeom>
        </p:spPr>
        <p:txBody>
          <a:bodyPr wrap="square" rtlCol="0">
            <a:spAutoFit/>
          </a:bodyPr>
          <a:lstStyle/>
          <a:p>
            <a:pPr algn="ctr"/>
            <a:r>
              <a:rPr lang="en-US" sz="3200" b="1" dirty="0" smtClean="0">
                <a:solidFill>
                  <a:srgbClr val="FF0000"/>
                </a:solidFill>
                <a:effectLst>
                  <a:outerShdw dist="50800" dir="7200000" algn="ctr" rotWithShape="0">
                    <a:schemeClr val="tx1"/>
                  </a:outerShdw>
                </a:effectLst>
              </a:rPr>
              <a:t>‘Blood Stained Banner’            March 5, 1865</a:t>
            </a:r>
            <a:endParaRPr lang="en-US" sz="3200" b="1" spc="-10" dirty="0" smtClean="0">
              <a:solidFill>
                <a:srgbClr val="FF0000"/>
              </a:solidFill>
              <a:effectLst>
                <a:outerShdw dist="50800" dir="7200000" algn="ctr" rotWithShape="0">
                  <a:schemeClr val="tx1"/>
                </a:outerShdw>
              </a:effectLst>
            </a:endParaRPr>
          </a:p>
        </p:txBody>
      </p:sp>
      <p:sp>
        <p:nvSpPr>
          <p:cNvPr id="32" name="TextBox 31"/>
          <p:cNvSpPr txBox="1"/>
          <p:nvPr/>
        </p:nvSpPr>
        <p:spPr>
          <a:xfrm rot="21090437">
            <a:off x="5695713" y="1499616"/>
            <a:ext cx="489557" cy="830997"/>
          </a:xfrm>
          <a:prstGeom prst="rect">
            <a:avLst/>
          </a:prstGeom>
          <a:noFill/>
        </p:spPr>
        <p:txBody>
          <a:bodyPr wrap="none" rtlCol="0">
            <a:spAutoFit/>
          </a:bodyPr>
          <a:lstStyle/>
          <a:p>
            <a:pPr algn="ctr"/>
            <a:r>
              <a:rPr lang="en-US" sz="4800" b="1" spc="-10" dirty="0" smtClean="0">
                <a:solidFill>
                  <a:srgbClr val="FF0000"/>
                </a:solidFill>
                <a:effectLst>
                  <a:outerShdw dist="50800" dir="7200000" algn="ctr" rotWithShape="0">
                    <a:schemeClr val="tx1"/>
                  </a:outerShdw>
                </a:effectLst>
              </a:rPr>
              <a:t>^</a:t>
            </a:r>
          </a:p>
        </p:txBody>
      </p:sp>
      <p:pic>
        <p:nvPicPr>
          <p:cNvPr id="33" name="Picture 32" descr="http://upload.wikimedia.org/wikipedia/commons/thumb/2/2a/Battle_flag_of_the_US_Confederacy.svg/150px-Battle_flag_of_the_US_Confederacy.svg.png"/>
          <p:cNvPicPr/>
          <p:nvPr/>
        </p:nvPicPr>
        <p:blipFill>
          <a:blip r:embed="rId5" cstate="print"/>
          <a:srcRect/>
          <a:stretch>
            <a:fillRect/>
          </a:stretch>
        </p:blipFill>
        <p:spPr bwMode="auto">
          <a:xfrm>
            <a:off x="2286000" y="3048000"/>
            <a:ext cx="3429000" cy="3505200"/>
          </a:xfrm>
          <a:prstGeom prst="rect">
            <a:avLst/>
          </a:prstGeom>
          <a:noFill/>
          <a:ln w="9525">
            <a:noFill/>
            <a:miter lim="800000"/>
            <a:headEnd/>
            <a:tailEnd/>
          </a:ln>
        </p:spPr>
      </p:pic>
      <p:pic>
        <p:nvPicPr>
          <p:cNvPr id="30" name="Picture 29" descr="File:Confederate National Flag since Mar 4 1865.svg"/>
          <p:cNvPicPr/>
          <p:nvPr/>
        </p:nvPicPr>
        <p:blipFill>
          <a:blip r:embed="rId6" cstate="print"/>
          <a:srcRect/>
          <a:stretch>
            <a:fillRect/>
          </a:stretch>
        </p:blipFill>
        <p:spPr bwMode="auto">
          <a:xfrm>
            <a:off x="1981200" y="3352800"/>
            <a:ext cx="4114800" cy="2590800"/>
          </a:xfrm>
          <a:prstGeom prst="rect">
            <a:avLst/>
          </a:prstGeom>
          <a:noFill/>
          <a:ln w="12700">
            <a:solidFill>
              <a:schemeClr val="tx1"/>
            </a:solidFill>
            <a:miter lim="800000"/>
            <a:headEnd/>
            <a:tailEnd/>
          </a:ln>
        </p:spPr>
      </p:pic>
      <p:pic>
        <p:nvPicPr>
          <p:cNvPr id="34" name="Picture 33" descr="http://upload.wikimedia.org/wikipedia/commons/thumb/3/3a/CSA_FLAG_28.11.1861-1.5.1863.svg/120px-CSA_FLAG_28.11.1861-1.5.1863.svg.png">
            <a:hlinkClick r:id="rId7"/>
          </p:cNvPr>
          <p:cNvPicPr>
            <a:picLocks noChangeAspect="1"/>
          </p:cNvPicPr>
          <p:nvPr/>
        </p:nvPicPr>
        <p:blipFill>
          <a:blip r:embed="rId8" cstate="print"/>
          <a:srcRect/>
          <a:stretch>
            <a:fillRect/>
          </a:stretch>
        </p:blipFill>
        <p:spPr bwMode="auto">
          <a:xfrm>
            <a:off x="1981200" y="3352800"/>
            <a:ext cx="4114800" cy="2514600"/>
          </a:xfrm>
          <a:prstGeom prst="rect">
            <a:avLst/>
          </a:prstGeom>
          <a:noFill/>
          <a:ln w="9525">
            <a:noFill/>
            <a:miter lim="800000"/>
            <a:headEnd/>
            <a:tailEnd/>
          </a:ln>
        </p:spPr>
      </p:pic>
      <p:sp useBgFill="1">
        <p:nvSpPr>
          <p:cNvPr id="35" name="TextBox 34"/>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Carolinas Campaign</a:t>
            </a:r>
            <a:endParaRPr lang="en-US" sz="4800" b="1" dirty="0">
              <a:effectLst>
                <a:outerShdw dist="50800" dir="7200000" algn="ctr" rotWithShape="0">
                  <a:schemeClr val="bg1"/>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grpId="0" nodeType="withEffect">
                                  <p:stCondLst>
                                    <p:cond delay="0"/>
                                  </p:stCondLst>
                                  <p:childTnLst>
                                    <p:anim calcmode="lin" valueType="num">
                                      <p:cBhvr>
                                        <p:cTn id="6" dur="1000"/>
                                        <p:tgtEl>
                                          <p:spTgt spid="31"/>
                                        </p:tgtEl>
                                        <p:attrNameLst>
                                          <p:attrName>ppt_w</p:attrName>
                                        </p:attrNameLst>
                                      </p:cBhvr>
                                      <p:tavLst>
                                        <p:tav tm="0">
                                          <p:val>
                                            <p:strVal val="ppt_w"/>
                                          </p:val>
                                        </p:tav>
                                        <p:tav tm="100000">
                                          <p:val>
                                            <p:fltVal val="0"/>
                                          </p:val>
                                        </p:tav>
                                      </p:tavLst>
                                    </p:anim>
                                    <p:anim calcmode="lin" valueType="num">
                                      <p:cBhvr>
                                        <p:cTn id="7" dur="1000"/>
                                        <p:tgtEl>
                                          <p:spTgt spid="31"/>
                                        </p:tgtEl>
                                        <p:attrNameLst>
                                          <p:attrName>ppt_h</p:attrName>
                                        </p:attrNameLst>
                                      </p:cBhvr>
                                      <p:tavLst>
                                        <p:tav tm="0">
                                          <p:val>
                                            <p:strVal val="ppt_h"/>
                                          </p:val>
                                        </p:tav>
                                        <p:tav tm="100000">
                                          <p:val>
                                            <p:fltVal val="0"/>
                                          </p:val>
                                        </p:tav>
                                      </p:tavLst>
                                    </p:anim>
                                    <p:animEffect transition="out" filter="fade">
                                      <p:cBhvr>
                                        <p:cTn id="8" dur="1000"/>
                                        <p:tgtEl>
                                          <p:spTgt spid="31"/>
                                        </p:tgtEl>
                                      </p:cBhvr>
                                    </p:animEffect>
                                    <p:set>
                                      <p:cBhvr>
                                        <p:cTn id="9" dur="1" fill="hold">
                                          <p:stCondLst>
                                            <p:cond delay="999"/>
                                          </p:stCondLst>
                                        </p:cTn>
                                        <p:tgtEl>
                                          <p:spTgt spid="31"/>
                                        </p:tgtEl>
                                        <p:attrNameLst>
                                          <p:attrName>style.visibility</p:attrName>
                                        </p:attrNameLst>
                                      </p:cBhvr>
                                      <p:to>
                                        <p:strVal val="hidden"/>
                                      </p:to>
                                    </p:set>
                                  </p:childTnLst>
                                </p:cTn>
                              </p:par>
                              <p:par>
                                <p:cTn id="10" presetID="53" presetClass="exit" presetSubtype="0" fill="hold" grpId="0" nodeType="withEffect">
                                  <p:stCondLst>
                                    <p:cond delay="0"/>
                                  </p:stCondLst>
                                  <p:childTnLst>
                                    <p:anim calcmode="lin" valueType="num">
                                      <p:cBhvr>
                                        <p:cTn id="11" dur="1000"/>
                                        <p:tgtEl>
                                          <p:spTgt spid="32"/>
                                        </p:tgtEl>
                                        <p:attrNameLst>
                                          <p:attrName>ppt_w</p:attrName>
                                        </p:attrNameLst>
                                      </p:cBhvr>
                                      <p:tavLst>
                                        <p:tav tm="0">
                                          <p:val>
                                            <p:strVal val="ppt_w"/>
                                          </p:val>
                                        </p:tav>
                                        <p:tav tm="100000">
                                          <p:val>
                                            <p:fltVal val="0"/>
                                          </p:val>
                                        </p:tav>
                                      </p:tavLst>
                                    </p:anim>
                                    <p:anim calcmode="lin" valueType="num">
                                      <p:cBhvr>
                                        <p:cTn id="12" dur="1000"/>
                                        <p:tgtEl>
                                          <p:spTgt spid="32"/>
                                        </p:tgtEl>
                                        <p:attrNameLst>
                                          <p:attrName>ppt_h</p:attrName>
                                        </p:attrNameLst>
                                      </p:cBhvr>
                                      <p:tavLst>
                                        <p:tav tm="0">
                                          <p:val>
                                            <p:strVal val="ppt_h"/>
                                          </p:val>
                                        </p:tav>
                                        <p:tav tm="100000">
                                          <p:val>
                                            <p:fltVal val="0"/>
                                          </p:val>
                                        </p:tav>
                                      </p:tavLst>
                                    </p:anim>
                                    <p:animEffect transition="out" filter="fade">
                                      <p:cBhvr>
                                        <p:cTn id="13" dur="1000"/>
                                        <p:tgtEl>
                                          <p:spTgt spid="32"/>
                                        </p:tgtEl>
                                      </p:cBhvr>
                                    </p:animEffect>
                                    <p:set>
                                      <p:cBhvr>
                                        <p:cTn id="14" dur="1" fill="hold">
                                          <p:stCondLst>
                                            <p:cond delay="999"/>
                                          </p:stCondLst>
                                        </p:cTn>
                                        <p:tgtEl>
                                          <p:spTgt spid="32"/>
                                        </p:tgtEl>
                                        <p:attrNameLst>
                                          <p:attrName>style.visibility</p:attrName>
                                        </p:attrNameLst>
                                      </p:cBhvr>
                                      <p:to>
                                        <p:strVal val="hidden"/>
                                      </p:to>
                                    </p:set>
                                  </p:childTnLst>
                                </p:cTn>
                              </p:par>
                              <p:par>
                                <p:cTn id="15" presetID="53"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fltVal val="0"/>
                                          </p:val>
                                        </p:tav>
                                        <p:tav tm="100000">
                                          <p:val>
                                            <p:strVal val="#ppt_h"/>
                                          </p:val>
                                        </p:tav>
                                      </p:tavLst>
                                    </p:anim>
                                    <p:animEffect transition="in" filter="fade">
                                      <p:cBhvr>
                                        <p:cTn id="19" dur="10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1000"/>
                                        <p:tgtEl>
                                          <p:spTgt spid="23"/>
                                        </p:tgtEl>
                                      </p:cBhvr>
                                    </p:animEffect>
                                  </p:childTnLst>
                                </p:cTn>
                              </p:par>
                            </p:childTnLst>
                          </p:cTn>
                        </p:par>
                        <p:par>
                          <p:cTn id="25" fill="hold">
                            <p:stCondLst>
                              <p:cond delay="1000"/>
                            </p:stCondLst>
                            <p:childTnLst>
                              <p:par>
                                <p:cTn id="26" presetID="6" presetClass="emph" presetSubtype="0" fill="hold" nodeType="afterEffect">
                                  <p:stCondLst>
                                    <p:cond delay="0"/>
                                  </p:stCondLst>
                                  <p:childTnLst>
                                    <p:animScale>
                                      <p:cBhvr>
                                        <p:cTn id="27" dur="1000" fill="hold"/>
                                        <p:tgtEl>
                                          <p:spTgt spid="33"/>
                                        </p:tgtEl>
                                      </p:cBhvr>
                                      <p:by x="50000" y="50000"/>
                                    </p:animScale>
                                  </p:childTnLst>
                                </p:cTn>
                              </p:par>
                              <p:par>
                                <p:cTn id="28" presetID="35" presetClass="path" presetSubtype="0" accel="50000" decel="50000" fill="hold" nodeType="withEffect">
                                  <p:stCondLst>
                                    <p:cond delay="0"/>
                                  </p:stCondLst>
                                  <p:childTnLst>
                                    <p:animMotion origin="layout" path="M 5.55112E-17 0 L -0.12083 -0.07778 " pathEditMode="relative" rAng="0" ptsTypes="AA">
                                      <p:cBhvr>
                                        <p:cTn id="29" dur="1000" fill="hold"/>
                                        <p:tgtEl>
                                          <p:spTgt spid="33"/>
                                        </p:tgtEl>
                                        <p:attrNameLst>
                                          <p:attrName>ppt_x</p:attrName>
                                          <p:attrName>ppt_y</p:attrName>
                                        </p:attrNameLst>
                                      </p:cBhvr>
                                      <p:rCtr x="-60" y="-39"/>
                                    </p:animMotion>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childTnLst>
                                </p:cTn>
                              </p:par>
                              <p:par>
                                <p:cTn id="34" presetID="10" presetClass="exit" presetSubtype="0" fill="hold" nodeType="withEffect">
                                  <p:stCondLst>
                                    <p:cond delay="0"/>
                                  </p:stCondLst>
                                  <p:childTnLst>
                                    <p:animEffect transition="out" filter="fade">
                                      <p:cBhvr>
                                        <p:cTn id="35" dur="1000"/>
                                        <p:tgtEl>
                                          <p:spTgt spid="33"/>
                                        </p:tgtEl>
                                      </p:cBhvr>
                                    </p:animEffect>
                                    <p:set>
                                      <p:cBhvr>
                                        <p:cTn id="36" dur="1" fill="hold">
                                          <p:stCondLst>
                                            <p:cond delay="999"/>
                                          </p:stCondLst>
                                        </p:cTn>
                                        <p:tgtEl>
                                          <p:spTgt spid="3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1000" fill="hold"/>
                                        <p:tgtEl>
                                          <p:spTgt spid="27"/>
                                        </p:tgtEl>
                                        <p:attrNameLst>
                                          <p:attrName>ppt_w</p:attrName>
                                        </p:attrNameLst>
                                      </p:cBhvr>
                                      <p:tavLst>
                                        <p:tav tm="0">
                                          <p:val>
                                            <p:fltVal val="0"/>
                                          </p:val>
                                        </p:tav>
                                        <p:tav tm="100000">
                                          <p:val>
                                            <p:strVal val="#ppt_w"/>
                                          </p:val>
                                        </p:tav>
                                      </p:tavLst>
                                    </p:anim>
                                    <p:anim calcmode="lin" valueType="num">
                                      <p:cBhvr>
                                        <p:cTn id="42" dur="1000" fill="hold"/>
                                        <p:tgtEl>
                                          <p:spTgt spid="27"/>
                                        </p:tgtEl>
                                        <p:attrNameLst>
                                          <p:attrName>ppt_h</p:attrName>
                                        </p:attrNameLst>
                                      </p:cBhvr>
                                      <p:tavLst>
                                        <p:tav tm="0">
                                          <p:val>
                                            <p:fltVal val="0"/>
                                          </p:val>
                                        </p:tav>
                                        <p:tav tm="100000">
                                          <p:val>
                                            <p:strVal val="#ppt_h"/>
                                          </p:val>
                                        </p:tav>
                                      </p:tavLst>
                                    </p:anim>
                                    <p:animEffect transition="in" filter="fade">
                                      <p:cBhvr>
                                        <p:cTn id="43" dur="10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1000"/>
                                        <p:tgtEl>
                                          <p:spTgt spid="23"/>
                                        </p:tgtEl>
                                      </p:cBhvr>
                                    </p:animEffect>
                                    <p:set>
                                      <p:cBhvr>
                                        <p:cTn id="48" dur="1" fill="hold">
                                          <p:stCondLst>
                                            <p:cond delay="999"/>
                                          </p:stCondLst>
                                        </p:cTn>
                                        <p:tgtEl>
                                          <p:spTgt spid="2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1000"/>
                                        <p:tgtEl>
                                          <p:spTgt spid="24"/>
                                        </p:tgtEl>
                                      </p:cBhvr>
                                    </p:animEffect>
                                    <p:set>
                                      <p:cBhvr>
                                        <p:cTn id="51" dur="1" fill="hold">
                                          <p:stCondLst>
                                            <p:cond delay="999"/>
                                          </p:stCondLst>
                                        </p:cTn>
                                        <p:tgtEl>
                                          <p:spTgt spid="2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27"/>
                                        </p:tgtEl>
                                      </p:cBhvr>
                                    </p:animEffect>
                                    <p:set>
                                      <p:cBhvr>
                                        <p:cTn id="54" dur="1" fill="hold">
                                          <p:stCondLst>
                                            <p:cond delay="999"/>
                                          </p:stCondLst>
                                        </p:cTn>
                                        <p:tgtEl>
                                          <p:spTgt spid="27"/>
                                        </p:tgtEl>
                                        <p:attrNameLst>
                                          <p:attrName>style.visibility</p:attrName>
                                        </p:attrNameLst>
                                      </p:cBhvr>
                                      <p:to>
                                        <p:strVal val="hidden"/>
                                      </p:to>
                                    </p:set>
                                  </p:childTnLst>
                                </p:cTn>
                              </p:par>
                            </p:childTnLst>
                          </p:cTn>
                        </p:par>
                        <p:par>
                          <p:cTn id="55" fill="hold">
                            <p:stCondLst>
                              <p:cond delay="1000"/>
                            </p:stCondLst>
                            <p:childTnLst>
                              <p:par>
                                <p:cTn id="56" presetID="53" presetClass="exit" presetSubtype="0" fill="hold" grpId="1" nodeType="afterEffect">
                                  <p:stCondLst>
                                    <p:cond delay="0"/>
                                  </p:stCondLst>
                                  <p:childTnLst>
                                    <p:anim calcmode="lin" valueType="num">
                                      <p:cBhvr>
                                        <p:cTn id="57" dur="1000"/>
                                        <p:tgtEl>
                                          <p:spTgt spid="20"/>
                                        </p:tgtEl>
                                        <p:attrNameLst>
                                          <p:attrName>ppt_w</p:attrName>
                                        </p:attrNameLst>
                                      </p:cBhvr>
                                      <p:tavLst>
                                        <p:tav tm="0">
                                          <p:val>
                                            <p:strVal val="ppt_w"/>
                                          </p:val>
                                        </p:tav>
                                        <p:tav tm="100000">
                                          <p:val>
                                            <p:fltVal val="0"/>
                                          </p:val>
                                        </p:tav>
                                      </p:tavLst>
                                    </p:anim>
                                    <p:anim calcmode="lin" valueType="num">
                                      <p:cBhvr>
                                        <p:cTn id="58" dur="1000"/>
                                        <p:tgtEl>
                                          <p:spTgt spid="20"/>
                                        </p:tgtEl>
                                        <p:attrNameLst>
                                          <p:attrName>ppt_h</p:attrName>
                                        </p:attrNameLst>
                                      </p:cBhvr>
                                      <p:tavLst>
                                        <p:tav tm="0">
                                          <p:val>
                                            <p:strVal val="ppt_h"/>
                                          </p:val>
                                        </p:tav>
                                        <p:tav tm="100000">
                                          <p:val>
                                            <p:fltVal val="0"/>
                                          </p:val>
                                        </p:tav>
                                      </p:tavLst>
                                    </p:anim>
                                    <p:animEffect transition="out" filter="fade">
                                      <p:cBhvr>
                                        <p:cTn id="59" dur="1000"/>
                                        <p:tgtEl>
                                          <p:spTgt spid="20"/>
                                        </p:tgtEl>
                                      </p:cBhvr>
                                    </p:animEffect>
                                    <p:set>
                                      <p:cBhvr>
                                        <p:cTn id="60" dur="1" fill="hold">
                                          <p:stCondLst>
                                            <p:cond delay="999"/>
                                          </p:stCondLst>
                                        </p:cTn>
                                        <p:tgtEl>
                                          <p:spTgt spid="20"/>
                                        </p:tgtEl>
                                        <p:attrNameLst>
                                          <p:attrName>style.visibility</p:attrName>
                                        </p:attrNameLst>
                                      </p:cBhvr>
                                      <p:to>
                                        <p:strVal val="hidden"/>
                                      </p:to>
                                    </p:set>
                                  </p:childTnLst>
                                </p:cTn>
                              </p:par>
                              <p:par>
                                <p:cTn id="61" presetID="53"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p:cTn id="63" dur="1000" fill="hold"/>
                                        <p:tgtEl>
                                          <p:spTgt spid="28"/>
                                        </p:tgtEl>
                                        <p:attrNameLst>
                                          <p:attrName>ppt_w</p:attrName>
                                        </p:attrNameLst>
                                      </p:cBhvr>
                                      <p:tavLst>
                                        <p:tav tm="0">
                                          <p:val>
                                            <p:fltVal val="0"/>
                                          </p:val>
                                        </p:tav>
                                        <p:tav tm="100000">
                                          <p:val>
                                            <p:strVal val="#ppt_w"/>
                                          </p:val>
                                        </p:tav>
                                      </p:tavLst>
                                    </p:anim>
                                    <p:anim calcmode="lin" valueType="num">
                                      <p:cBhvr>
                                        <p:cTn id="64" dur="1000" fill="hold"/>
                                        <p:tgtEl>
                                          <p:spTgt spid="28"/>
                                        </p:tgtEl>
                                        <p:attrNameLst>
                                          <p:attrName>ppt_h</p:attrName>
                                        </p:attrNameLst>
                                      </p:cBhvr>
                                      <p:tavLst>
                                        <p:tav tm="0">
                                          <p:val>
                                            <p:fltVal val="0"/>
                                          </p:val>
                                        </p:tav>
                                        <p:tav tm="100000">
                                          <p:val>
                                            <p:strVal val="#ppt_h"/>
                                          </p:val>
                                        </p:tav>
                                      </p:tavLst>
                                    </p:anim>
                                    <p:animEffect transition="in" filter="fade">
                                      <p:cBhvr>
                                        <p:cTn id="65" dur="1000"/>
                                        <p:tgtEl>
                                          <p:spTgt spid="28"/>
                                        </p:tgtEl>
                                      </p:cBhvr>
                                    </p:animEffect>
                                  </p:childTnLst>
                                </p:cTn>
                              </p:par>
                            </p:childTnLst>
                          </p:cTn>
                        </p:par>
                        <p:par>
                          <p:cTn id="66" fill="hold">
                            <p:stCondLst>
                              <p:cond delay="2000"/>
                            </p:stCondLst>
                            <p:childTnLst>
                              <p:par>
                                <p:cTn id="67" presetID="22" presetClass="entr" presetSubtype="8"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left)">
                                      <p:cBhvr>
                                        <p:cTn id="69" dur="1000"/>
                                        <p:tgtEl>
                                          <p:spTgt spid="29"/>
                                        </p:tgtEl>
                                      </p:cBhvr>
                                    </p:animEffect>
                                  </p:childTnLst>
                                </p:cTn>
                              </p:par>
                            </p:childTnLst>
                          </p:cTn>
                        </p:par>
                        <p:par>
                          <p:cTn id="70" fill="hold">
                            <p:stCondLst>
                              <p:cond delay="3000"/>
                            </p:stCondLst>
                            <p:childTnLst>
                              <p:par>
                                <p:cTn id="71" presetID="31" presetClass="entr" presetSubtype="0" fill="hold" nodeType="afterEffect">
                                  <p:stCondLst>
                                    <p:cond delay="0"/>
                                  </p:stCondLst>
                                  <p:iterate type="lt">
                                    <p:tmPct val="5000"/>
                                  </p:iterate>
                                  <p:childTnLst>
                                    <p:set>
                                      <p:cBhvr>
                                        <p:cTn id="72" dur="1" fill="hold">
                                          <p:stCondLst>
                                            <p:cond delay="0"/>
                                          </p:stCondLst>
                                        </p:cTn>
                                        <p:tgtEl>
                                          <p:spTgt spid="30"/>
                                        </p:tgtEl>
                                        <p:attrNameLst>
                                          <p:attrName>style.visibility</p:attrName>
                                        </p:attrNameLst>
                                      </p:cBhvr>
                                      <p:to>
                                        <p:strVal val="visible"/>
                                      </p:to>
                                    </p:set>
                                    <p:anim calcmode="lin" valueType="num">
                                      <p:cBhvr>
                                        <p:cTn id="73" dur="1000" fill="hold"/>
                                        <p:tgtEl>
                                          <p:spTgt spid="30"/>
                                        </p:tgtEl>
                                        <p:attrNameLst>
                                          <p:attrName>ppt_w</p:attrName>
                                        </p:attrNameLst>
                                      </p:cBhvr>
                                      <p:tavLst>
                                        <p:tav tm="0">
                                          <p:val>
                                            <p:fltVal val="0"/>
                                          </p:val>
                                        </p:tav>
                                        <p:tav tm="100000">
                                          <p:val>
                                            <p:strVal val="#ppt_w"/>
                                          </p:val>
                                        </p:tav>
                                      </p:tavLst>
                                    </p:anim>
                                    <p:anim calcmode="lin" valueType="num">
                                      <p:cBhvr>
                                        <p:cTn id="74" dur="1000" fill="hold"/>
                                        <p:tgtEl>
                                          <p:spTgt spid="30"/>
                                        </p:tgtEl>
                                        <p:attrNameLst>
                                          <p:attrName>ppt_h</p:attrName>
                                        </p:attrNameLst>
                                      </p:cBhvr>
                                      <p:tavLst>
                                        <p:tav tm="0">
                                          <p:val>
                                            <p:fltVal val="0"/>
                                          </p:val>
                                        </p:tav>
                                        <p:tav tm="100000">
                                          <p:val>
                                            <p:strVal val="#ppt_h"/>
                                          </p:val>
                                        </p:tav>
                                      </p:tavLst>
                                    </p:anim>
                                    <p:anim calcmode="lin" valueType="num">
                                      <p:cBhvr>
                                        <p:cTn id="75" dur="1000" fill="hold"/>
                                        <p:tgtEl>
                                          <p:spTgt spid="30"/>
                                        </p:tgtEl>
                                        <p:attrNameLst>
                                          <p:attrName>style.rotation</p:attrName>
                                        </p:attrNameLst>
                                      </p:cBhvr>
                                      <p:tavLst>
                                        <p:tav tm="0">
                                          <p:val>
                                            <p:fltVal val="90"/>
                                          </p:val>
                                        </p:tav>
                                        <p:tav tm="100000">
                                          <p:val>
                                            <p:fltVal val="0"/>
                                          </p:val>
                                        </p:tav>
                                      </p:tavLst>
                                    </p:anim>
                                    <p:animEffect transition="in" filter="fade">
                                      <p:cBhvr>
                                        <p:cTn id="76" dur="1000"/>
                                        <p:tgtEl>
                                          <p:spTgt spid="30"/>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1000"/>
                                        <p:tgtEl>
                                          <p:spTgt spid="29"/>
                                        </p:tgtEl>
                                      </p:cBhvr>
                                    </p:animEffect>
                                    <p:set>
                                      <p:cBhvr>
                                        <p:cTn id="81" dur="1" fill="hold">
                                          <p:stCondLst>
                                            <p:cond delay="999"/>
                                          </p:stCondLst>
                                        </p:cTn>
                                        <p:tgtEl>
                                          <p:spTgt spid="29"/>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28"/>
                                        </p:tgtEl>
                                      </p:cBhvr>
                                    </p:animEffect>
                                    <p:set>
                                      <p:cBhvr>
                                        <p:cTn id="84" dur="1" fill="hold">
                                          <p:stCondLst>
                                            <p:cond delay="999"/>
                                          </p:stCondLst>
                                        </p:cTn>
                                        <p:tgtEl>
                                          <p:spTgt spid="28"/>
                                        </p:tgtEl>
                                        <p:attrNameLst>
                                          <p:attrName>style.visibility</p:attrName>
                                        </p:attrNameLst>
                                      </p:cBhvr>
                                      <p:to>
                                        <p:strVal val="hidden"/>
                                      </p:to>
                                    </p:set>
                                  </p:childTnLst>
                                </p:cTn>
                              </p:par>
                            </p:childTnLst>
                          </p:cTn>
                        </p:par>
                        <p:par>
                          <p:cTn id="85" fill="hold">
                            <p:stCondLst>
                              <p:cond delay="1000"/>
                            </p:stCondLst>
                            <p:childTnLst>
                              <p:par>
                                <p:cTn id="86" presetID="6" presetClass="emph" presetSubtype="0" fill="hold" nodeType="afterEffect">
                                  <p:stCondLst>
                                    <p:cond delay="0"/>
                                  </p:stCondLst>
                                  <p:iterate type="lt">
                                    <p:tmPct val="0"/>
                                  </p:iterate>
                                  <p:childTnLst>
                                    <p:animScale>
                                      <p:cBhvr>
                                        <p:cTn id="87" dur="1000" fill="hold"/>
                                        <p:tgtEl>
                                          <p:spTgt spid="30"/>
                                        </p:tgtEl>
                                      </p:cBhvr>
                                      <p:by x="75000" y="75000"/>
                                    </p:animScale>
                                  </p:childTnLst>
                                </p:cTn>
                              </p:par>
                              <p:par>
                                <p:cTn id="88" presetID="63" presetClass="path" presetSubtype="0" accel="50000" decel="50000" fill="hold" nodeType="withEffect">
                                  <p:stCondLst>
                                    <p:cond delay="0"/>
                                  </p:stCondLst>
                                  <p:iterate type="lt">
                                    <p:tmPct val="0"/>
                                  </p:iterate>
                                  <p:childTnLst>
                                    <p:animMotion origin="layout" path="M 3.33333E-6 2.22222E-6 L 0.38333 -0.27778 " pathEditMode="relative" rAng="0" ptsTypes="AA">
                                      <p:cBhvr>
                                        <p:cTn id="89" dur="1000" fill="hold"/>
                                        <p:tgtEl>
                                          <p:spTgt spid="30"/>
                                        </p:tgtEl>
                                        <p:attrNameLst>
                                          <p:attrName>ppt_x</p:attrName>
                                          <p:attrName>ppt_y</p:attrName>
                                        </p:attrNameLst>
                                      </p:cBhvr>
                                      <p:rCtr x="192" y="-139"/>
                                    </p:animMotion>
                                  </p:childTnLst>
                                </p:cTn>
                              </p:par>
                              <p:par>
                                <p:cTn id="90" presetID="1" presetClass="entr" presetSubtype="0" fill="hold" nodeType="withEffect">
                                  <p:stCondLst>
                                    <p:cond delay="0"/>
                                  </p:stCondLst>
                                  <p:childTnLst>
                                    <p:set>
                                      <p:cBhvr>
                                        <p:cTn id="91" dur="1" fill="hold">
                                          <p:stCondLst>
                                            <p:cond delay="0"/>
                                          </p:stCondLst>
                                        </p:cTn>
                                        <p:tgtEl>
                                          <p:spTgt spid="24"/>
                                        </p:tgtEl>
                                        <p:attrNameLst>
                                          <p:attrName>style.visibility</p:attrName>
                                        </p:attrNameLst>
                                      </p:cBhvr>
                                      <p:to>
                                        <p:strVal val="visible"/>
                                      </p:to>
                                    </p:set>
                                  </p:childTnLst>
                                </p:cTn>
                              </p:par>
                              <p:par>
                                <p:cTn id="92" presetID="6" presetClass="emph" presetSubtype="0" fill="hold" nodeType="withEffect">
                                  <p:stCondLst>
                                    <p:cond delay="0"/>
                                  </p:stCondLst>
                                  <p:childTnLst>
                                    <p:animScale>
                                      <p:cBhvr>
                                        <p:cTn id="93" dur="1000" fill="hold"/>
                                        <p:tgtEl>
                                          <p:spTgt spid="24"/>
                                        </p:tgtEl>
                                      </p:cBhvr>
                                      <p:by x="75000" y="75000"/>
                                    </p:animScale>
                                  </p:childTnLst>
                                </p:cTn>
                              </p:par>
                              <p:par>
                                <p:cTn id="94" presetID="64" presetClass="path" presetSubtype="0" accel="50000" decel="50000" fill="hold" nodeType="withEffect">
                                  <p:stCondLst>
                                    <p:cond delay="0"/>
                                  </p:stCondLst>
                                  <p:childTnLst>
                                    <p:animMotion origin="layout" path="M -3.33333E-6 1.11111E-6 L 0.02084 -0.12222 " pathEditMode="relative" rAng="0" ptsTypes="AA">
                                      <p:cBhvr>
                                        <p:cTn id="95" dur="1000" fill="hold"/>
                                        <p:tgtEl>
                                          <p:spTgt spid="24"/>
                                        </p:tgtEl>
                                        <p:attrNameLst>
                                          <p:attrName>ppt_x</p:attrName>
                                          <p:attrName>ppt_y</p:attrName>
                                        </p:attrNameLst>
                                      </p:cBhvr>
                                      <p:rCtr x="10" y="-61"/>
                                    </p:animMotion>
                                  </p:childTnLst>
                                </p:cTn>
                              </p:par>
                              <p:par>
                                <p:cTn id="96" presetID="1" presetClass="entr" presetSubtype="0" fill="hold" nodeType="withEffect">
                                  <p:stCondLst>
                                    <p:cond delay="0"/>
                                  </p:stCondLst>
                                  <p:childTnLst>
                                    <p:set>
                                      <p:cBhvr>
                                        <p:cTn id="97" dur="1" fill="hold">
                                          <p:stCondLst>
                                            <p:cond delay="0"/>
                                          </p:stCondLst>
                                        </p:cTn>
                                        <p:tgtEl>
                                          <p:spTgt spid="34"/>
                                        </p:tgtEl>
                                        <p:attrNameLst>
                                          <p:attrName>style.visibility</p:attrName>
                                        </p:attrNameLst>
                                      </p:cBhvr>
                                      <p:to>
                                        <p:strVal val="visible"/>
                                      </p:to>
                                    </p:set>
                                  </p:childTnLst>
                                </p:cTn>
                              </p:par>
                              <p:par>
                                <p:cTn id="98" presetID="6" presetClass="emph" presetSubtype="0" fill="hold" nodeType="withEffect">
                                  <p:stCondLst>
                                    <p:cond delay="0"/>
                                  </p:stCondLst>
                                  <p:childTnLst>
                                    <p:animScale>
                                      <p:cBhvr>
                                        <p:cTn id="99" dur="1000" fill="hold"/>
                                        <p:tgtEl>
                                          <p:spTgt spid="34"/>
                                        </p:tgtEl>
                                      </p:cBhvr>
                                      <p:by x="75000" y="75000"/>
                                    </p:animScale>
                                  </p:childTnLst>
                                </p:cTn>
                              </p:par>
                              <p:par>
                                <p:cTn id="100" presetID="42" presetClass="path" presetSubtype="0" accel="50000" decel="50000" fill="hold" nodeType="withEffect">
                                  <p:stCondLst>
                                    <p:cond delay="0"/>
                                  </p:stCondLst>
                                  <p:childTnLst>
                                    <p:animMotion origin="layout" path="M 0 3.33333E-6 L -0.275 0.18889 " pathEditMode="relative" rAng="0" ptsTypes="AA">
                                      <p:cBhvr>
                                        <p:cTn id="101" dur="1000" fill="hold"/>
                                        <p:tgtEl>
                                          <p:spTgt spid="34"/>
                                        </p:tgtEl>
                                        <p:attrNameLst>
                                          <p:attrName>ppt_x</p:attrName>
                                          <p:attrName>ppt_y</p:attrName>
                                        </p:attrNameLst>
                                      </p:cBhvr>
                                      <p:rCtr x="-138" y="94"/>
                                    </p:animMotion>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nodeType="clickEffect">
                                  <p:stCondLst>
                                    <p:cond delay="0"/>
                                  </p:stCondLst>
                                  <p:childTnLst>
                                    <p:animEffect transition="out" filter="fade">
                                      <p:cBhvr>
                                        <p:cTn id="105" dur="1000"/>
                                        <p:tgtEl>
                                          <p:spTgt spid="24"/>
                                        </p:tgtEl>
                                      </p:cBhvr>
                                    </p:animEffect>
                                    <p:set>
                                      <p:cBhvr>
                                        <p:cTn id="106" dur="1" fill="hold">
                                          <p:stCondLst>
                                            <p:cond delay="999"/>
                                          </p:stCondLst>
                                        </p:cTn>
                                        <p:tgtEl>
                                          <p:spTgt spid="24"/>
                                        </p:tgtEl>
                                        <p:attrNameLst>
                                          <p:attrName>style.visibility</p:attrName>
                                        </p:attrNameLst>
                                      </p:cBhvr>
                                      <p:to>
                                        <p:strVal val="hidden"/>
                                      </p:to>
                                    </p:set>
                                  </p:childTnLst>
                                </p:cTn>
                              </p:par>
                              <p:par>
                                <p:cTn id="107" presetID="10" presetClass="exit" presetSubtype="0" fill="hold" nodeType="withEffect">
                                  <p:stCondLst>
                                    <p:cond delay="0"/>
                                  </p:stCondLst>
                                  <p:iterate type="lt">
                                    <p:tmPct val="0"/>
                                  </p:iterate>
                                  <p:childTnLst>
                                    <p:animEffect transition="out" filter="fade">
                                      <p:cBhvr>
                                        <p:cTn id="108" dur="1000"/>
                                        <p:tgtEl>
                                          <p:spTgt spid="30"/>
                                        </p:tgtEl>
                                      </p:cBhvr>
                                    </p:animEffect>
                                    <p:set>
                                      <p:cBhvr>
                                        <p:cTn id="109" dur="1" fill="hold">
                                          <p:stCondLst>
                                            <p:cond delay="999"/>
                                          </p:stCondLst>
                                        </p:cTn>
                                        <p:tgtEl>
                                          <p:spTgt spid="30"/>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1000"/>
                                        <p:tgtEl>
                                          <p:spTgt spid="4"/>
                                        </p:tgtEl>
                                      </p:cBhvr>
                                    </p:animEffect>
                                    <p:set>
                                      <p:cBhvr>
                                        <p:cTn id="112" dur="1" fill="hold">
                                          <p:stCondLst>
                                            <p:cond delay="999"/>
                                          </p:stCondLst>
                                        </p:cTn>
                                        <p:tgtEl>
                                          <p:spTgt spid="4"/>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1000"/>
                                        <p:tgtEl>
                                          <p:spTgt spid="34"/>
                                        </p:tgtEl>
                                      </p:cBhvr>
                                    </p:animEffect>
                                    <p:set>
                                      <p:cBhvr>
                                        <p:cTn id="115" dur="1" fill="hold">
                                          <p:stCondLst>
                                            <p:cond delay="999"/>
                                          </p:stCondLst>
                                        </p:cTn>
                                        <p:tgtEl>
                                          <p:spTgt spid="34"/>
                                        </p:tgtEl>
                                        <p:attrNameLst>
                                          <p:attrName>style.visibility</p:attrName>
                                        </p:attrNameLst>
                                      </p:cBhvr>
                                      <p:to>
                                        <p:strVal val="hidden"/>
                                      </p:to>
                                    </p:set>
                                  </p:childTnLst>
                                </p:cTn>
                              </p:par>
                            </p:childTnLst>
                          </p:cTn>
                        </p:par>
                        <p:par>
                          <p:cTn id="116" fill="hold">
                            <p:stCondLst>
                              <p:cond delay="1000"/>
                            </p:stCondLst>
                            <p:childTnLst>
                              <p:par>
                                <p:cTn id="117" presetID="39" presetClass="entr" presetSubtype="0" accel="100000" fill="hold" grpId="0" nodeType="afterEffect">
                                  <p:stCondLst>
                                    <p:cond delay="0"/>
                                  </p:stCondLst>
                                  <p:childTnLst>
                                    <p:set>
                                      <p:cBhvr>
                                        <p:cTn id="118" dur="1" fill="hold">
                                          <p:stCondLst>
                                            <p:cond delay="0"/>
                                          </p:stCondLst>
                                        </p:cTn>
                                        <p:tgtEl>
                                          <p:spTgt spid="35"/>
                                        </p:tgtEl>
                                        <p:attrNameLst>
                                          <p:attrName>style.visibility</p:attrName>
                                        </p:attrNameLst>
                                      </p:cBhvr>
                                      <p:to>
                                        <p:strVal val="visible"/>
                                      </p:to>
                                    </p:set>
                                    <p:anim calcmode="lin" valueType="num">
                                      <p:cBhvr>
                                        <p:cTn id="119" dur="1000" fill="hold"/>
                                        <p:tgtEl>
                                          <p:spTgt spid="35"/>
                                        </p:tgtEl>
                                        <p:attrNameLst>
                                          <p:attrName>ppt_h</p:attrName>
                                        </p:attrNameLst>
                                      </p:cBhvr>
                                      <p:tavLst>
                                        <p:tav tm="0">
                                          <p:val>
                                            <p:strVal val="#ppt_h/20"/>
                                          </p:val>
                                        </p:tav>
                                        <p:tav tm="50000">
                                          <p:val>
                                            <p:strVal val="#ppt_h/20"/>
                                          </p:val>
                                        </p:tav>
                                        <p:tav tm="100000">
                                          <p:val>
                                            <p:strVal val="#ppt_h"/>
                                          </p:val>
                                        </p:tav>
                                      </p:tavLst>
                                    </p:anim>
                                    <p:anim calcmode="lin" valueType="num">
                                      <p:cBhvr>
                                        <p:cTn id="120" dur="1000" fill="hold"/>
                                        <p:tgtEl>
                                          <p:spTgt spid="35"/>
                                        </p:tgtEl>
                                        <p:attrNameLst>
                                          <p:attrName>ppt_w</p:attrName>
                                        </p:attrNameLst>
                                      </p:cBhvr>
                                      <p:tavLst>
                                        <p:tav tm="0">
                                          <p:val>
                                            <p:strVal val="#ppt_w+.3"/>
                                          </p:val>
                                        </p:tav>
                                        <p:tav tm="50000">
                                          <p:val>
                                            <p:strVal val="#ppt_w+.3"/>
                                          </p:val>
                                        </p:tav>
                                        <p:tav tm="100000">
                                          <p:val>
                                            <p:strVal val="#ppt_w"/>
                                          </p:val>
                                        </p:tav>
                                      </p:tavLst>
                                    </p:anim>
                                    <p:anim calcmode="lin" valueType="num">
                                      <p:cBhvr>
                                        <p:cTn id="121" dur="1000" fill="hold"/>
                                        <p:tgtEl>
                                          <p:spTgt spid="35"/>
                                        </p:tgtEl>
                                        <p:attrNameLst>
                                          <p:attrName>ppt_x</p:attrName>
                                        </p:attrNameLst>
                                      </p:cBhvr>
                                      <p:tavLst>
                                        <p:tav tm="0">
                                          <p:val>
                                            <p:strVal val="#ppt_x-.3"/>
                                          </p:val>
                                        </p:tav>
                                        <p:tav tm="50000">
                                          <p:val>
                                            <p:strVal val="#ppt_x"/>
                                          </p:val>
                                        </p:tav>
                                        <p:tav tm="100000">
                                          <p:val>
                                            <p:strVal val="#ppt_x"/>
                                          </p:val>
                                        </p:tav>
                                      </p:tavLst>
                                    </p:anim>
                                    <p:anim calcmode="lin" valueType="num">
                                      <p:cBhvr>
                                        <p:cTn id="122" dur="10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 grpId="0" animBg="1"/>
      <p:bldP spid="20" grpId="0"/>
      <p:bldP spid="20" grpId="1"/>
      <p:bldP spid="23" grpId="0" animBg="1"/>
      <p:bldP spid="23" grpId="1" animBg="1"/>
      <p:bldP spid="27" grpId="0" animBg="1"/>
      <p:bldP spid="27" grpId="1" animBg="1"/>
      <p:bldP spid="28" grpId="0"/>
      <p:bldP spid="28" grpId="1"/>
      <p:bldP spid="29" grpId="0" animBg="1"/>
      <p:bldP spid="29" grpId="1" animBg="1"/>
      <p:bldP spid="32" grpId="0"/>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850392"/>
            <a:ext cx="9155789" cy="6016752"/>
          </a:xfrm>
          <a:prstGeom prst="rect">
            <a:avLst/>
          </a:prstGeom>
          <a:noFill/>
          <a:ln w="9525">
            <a:noFill/>
            <a:miter lim="800000"/>
            <a:headEnd/>
            <a:tailEnd/>
          </a:ln>
          <a:effectLst/>
        </p:spPr>
      </p:pic>
      <p:sp useBgFill="1">
        <p:nvSpPr>
          <p:cNvPr id="27" name="TextBox 26"/>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The Civil War Ends!</a:t>
            </a:r>
            <a:endParaRPr lang="en-US" sz="4800" b="1" dirty="0">
              <a:effectLst>
                <a:outerShdw dist="50800" dir="7200000" algn="ctr" rotWithShape="0">
                  <a:schemeClr val="bg1"/>
                </a:outerShdw>
              </a:effectLst>
              <a:latin typeface="Calibri" pitchFamily="34" charset="0"/>
            </a:endParaRPr>
          </a:p>
        </p:txBody>
      </p:sp>
      <p:sp useBgFill="1">
        <p:nvSpPr>
          <p:cNvPr id="23" name="Rectangle 22"/>
          <p:cNvSpPr/>
          <p:nvPr/>
        </p:nvSpPr>
        <p:spPr>
          <a:xfrm>
            <a:off x="0" y="762000"/>
            <a:ext cx="9144000" cy="584775"/>
          </a:xfrm>
          <a:prstGeom prst="rect">
            <a:avLst/>
          </a:prstGeom>
        </p:spPr>
        <p:txBody>
          <a:bodyPr wrap="square">
            <a:spAutoFit/>
          </a:bodyPr>
          <a:lstStyle/>
          <a:p>
            <a:r>
              <a:rPr lang="en-US" sz="3200" dirty="0" smtClean="0">
                <a:solidFill>
                  <a:srgbClr val="0070C0"/>
                </a:solidFill>
                <a:effectLst>
                  <a:outerShdw dist="38100" dir="7200000" algn="ctr" rotWithShape="0">
                    <a:schemeClr val="tx1"/>
                  </a:outerShdw>
                </a:effectLst>
              </a:rPr>
              <a:t>UNION OBJECTIVES:</a:t>
            </a:r>
            <a:endParaRPr lang="en-US" sz="3200" dirty="0">
              <a:solidFill>
                <a:srgbClr val="0070C0"/>
              </a:solidFill>
              <a:effectLst>
                <a:outerShdw dist="38100" dir="7200000" algn="ctr" rotWithShape="0">
                  <a:schemeClr val="tx1"/>
                </a:outerShdw>
              </a:effectLst>
            </a:endParaRPr>
          </a:p>
        </p:txBody>
      </p:sp>
      <p:sp useBgFill="1">
        <p:nvSpPr>
          <p:cNvPr id="25" name="TextBox 24"/>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The Civil War Ends!</a:t>
            </a:r>
            <a:endParaRPr lang="en-US" sz="4800" b="1" dirty="0">
              <a:effectLst>
                <a:outerShdw dist="50800" dir="7200000" algn="ctr" rotWithShape="0">
                  <a:schemeClr val="bg1"/>
                </a:outerShdw>
              </a:effectLst>
              <a:latin typeface="Calibri" pitchFamily="34" charset="0"/>
            </a:endParaRPr>
          </a:p>
        </p:txBody>
      </p:sp>
      <p:sp useBgFill="1">
        <p:nvSpPr>
          <p:cNvPr id="3" name="TextBox 2"/>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Carolinas Campaign</a:t>
            </a:r>
            <a:endParaRPr lang="en-US" sz="4800" b="1" dirty="0">
              <a:effectLst>
                <a:outerShdw dist="50800" dir="7200000" algn="ctr" rotWithShape="0">
                  <a:schemeClr val="bg1"/>
                </a:outerShdw>
              </a:effectLst>
              <a:latin typeface="Calibri" pitchFamily="34" charset="0"/>
            </a:endParaRPr>
          </a:p>
        </p:txBody>
      </p:sp>
      <p:sp>
        <p:nvSpPr>
          <p:cNvPr id="4" name="Freeform 3"/>
          <p:cNvSpPr/>
          <p:nvPr/>
        </p:nvSpPr>
        <p:spPr>
          <a:xfrm>
            <a:off x="4252452" y="3962400"/>
            <a:ext cx="1951703" cy="1524000"/>
          </a:xfrm>
          <a:custGeom>
            <a:avLst/>
            <a:gdLst>
              <a:gd name="connsiteX0" fmla="*/ 108155 w 1951703"/>
              <a:gd name="connsiteY0" fmla="*/ 88490 h 1460090"/>
              <a:gd name="connsiteX1" fmla="*/ 78658 w 1951703"/>
              <a:gd name="connsiteY1" fmla="*/ 132735 h 1460090"/>
              <a:gd name="connsiteX2" fmla="*/ 19664 w 1951703"/>
              <a:gd name="connsiteY2" fmla="*/ 191729 h 1460090"/>
              <a:gd name="connsiteX3" fmla="*/ 196645 w 1951703"/>
              <a:gd name="connsiteY3" fmla="*/ 294967 h 1460090"/>
              <a:gd name="connsiteX4" fmla="*/ 270387 w 1951703"/>
              <a:gd name="connsiteY4" fmla="*/ 353961 h 1460090"/>
              <a:gd name="connsiteX5" fmla="*/ 447367 w 1951703"/>
              <a:gd name="connsiteY5" fmla="*/ 634180 h 1460090"/>
              <a:gd name="connsiteX6" fmla="*/ 653845 w 1951703"/>
              <a:gd name="connsiteY6" fmla="*/ 840658 h 1460090"/>
              <a:gd name="connsiteX7" fmla="*/ 727587 w 1951703"/>
              <a:gd name="connsiteY7" fmla="*/ 1017638 h 1460090"/>
              <a:gd name="connsiteX8" fmla="*/ 860322 w 1951703"/>
              <a:gd name="connsiteY8" fmla="*/ 1150374 h 1460090"/>
              <a:gd name="connsiteX9" fmla="*/ 963561 w 1951703"/>
              <a:gd name="connsiteY9" fmla="*/ 1312606 h 1460090"/>
              <a:gd name="connsiteX10" fmla="*/ 978309 w 1951703"/>
              <a:gd name="connsiteY10" fmla="*/ 1460090 h 1460090"/>
              <a:gd name="connsiteX11" fmla="*/ 1096297 w 1951703"/>
              <a:gd name="connsiteY11" fmla="*/ 1312606 h 1460090"/>
              <a:gd name="connsiteX12" fmla="*/ 1258529 w 1951703"/>
              <a:gd name="connsiteY12" fmla="*/ 1253613 h 1460090"/>
              <a:gd name="connsiteX13" fmla="*/ 1450258 w 1951703"/>
              <a:gd name="connsiteY13" fmla="*/ 1179871 h 1460090"/>
              <a:gd name="connsiteX14" fmla="*/ 1612490 w 1951703"/>
              <a:gd name="connsiteY14" fmla="*/ 988142 h 1460090"/>
              <a:gd name="connsiteX15" fmla="*/ 1745226 w 1951703"/>
              <a:gd name="connsiteY15" fmla="*/ 884903 h 1460090"/>
              <a:gd name="connsiteX16" fmla="*/ 1818967 w 1951703"/>
              <a:gd name="connsiteY16" fmla="*/ 811161 h 1460090"/>
              <a:gd name="connsiteX17" fmla="*/ 1877961 w 1951703"/>
              <a:gd name="connsiteY17" fmla="*/ 707922 h 1460090"/>
              <a:gd name="connsiteX18" fmla="*/ 1936955 w 1951703"/>
              <a:gd name="connsiteY18" fmla="*/ 634180 h 1460090"/>
              <a:gd name="connsiteX19" fmla="*/ 1789471 w 1951703"/>
              <a:gd name="connsiteY19" fmla="*/ 457200 h 1460090"/>
              <a:gd name="connsiteX20" fmla="*/ 1568245 w 1951703"/>
              <a:gd name="connsiteY20" fmla="*/ 191729 h 1460090"/>
              <a:gd name="connsiteX21" fmla="*/ 1243780 w 1951703"/>
              <a:gd name="connsiteY21" fmla="*/ 191729 h 1460090"/>
              <a:gd name="connsiteX22" fmla="*/ 1052051 w 1951703"/>
              <a:gd name="connsiteY22" fmla="*/ 88490 h 1460090"/>
              <a:gd name="connsiteX23" fmla="*/ 683342 w 1951703"/>
              <a:gd name="connsiteY23" fmla="*/ 0 h 1460090"/>
              <a:gd name="connsiteX24" fmla="*/ 240890 w 1951703"/>
              <a:gd name="connsiteY24" fmla="*/ 88490 h 1460090"/>
              <a:gd name="connsiteX25" fmla="*/ 108155 w 1951703"/>
              <a:gd name="connsiteY25" fmla="*/ 88490 h 1460090"/>
              <a:gd name="connsiteX0" fmla="*/ 108155 w 1951703"/>
              <a:gd name="connsiteY0" fmla="*/ 152400 h 1524000"/>
              <a:gd name="connsiteX1" fmla="*/ 78658 w 1951703"/>
              <a:gd name="connsiteY1" fmla="*/ 196645 h 1524000"/>
              <a:gd name="connsiteX2" fmla="*/ 19664 w 1951703"/>
              <a:gd name="connsiteY2" fmla="*/ 255639 h 1524000"/>
              <a:gd name="connsiteX3" fmla="*/ 196645 w 1951703"/>
              <a:gd name="connsiteY3" fmla="*/ 358877 h 1524000"/>
              <a:gd name="connsiteX4" fmla="*/ 270387 w 1951703"/>
              <a:gd name="connsiteY4" fmla="*/ 417871 h 1524000"/>
              <a:gd name="connsiteX5" fmla="*/ 447367 w 1951703"/>
              <a:gd name="connsiteY5" fmla="*/ 698090 h 1524000"/>
              <a:gd name="connsiteX6" fmla="*/ 653845 w 1951703"/>
              <a:gd name="connsiteY6" fmla="*/ 904568 h 1524000"/>
              <a:gd name="connsiteX7" fmla="*/ 727587 w 1951703"/>
              <a:gd name="connsiteY7" fmla="*/ 1081548 h 1524000"/>
              <a:gd name="connsiteX8" fmla="*/ 860322 w 1951703"/>
              <a:gd name="connsiteY8" fmla="*/ 1214284 h 1524000"/>
              <a:gd name="connsiteX9" fmla="*/ 963561 w 1951703"/>
              <a:gd name="connsiteY9" fmla="*/ 1376516 h 1524000"/>
              <a:gd name="connsiteX10" fmla="*/ 978309 w 1951703"/>
              <a:gd name="connsiteY10" fmla="*/ 1524000 h 1524000"/>
              <a:gd name="connsiteX11" fmla="*/ 1096297 w 1951703"/>
              <a:gd name="connsiteY11" fmla="*/ 1376516 h 1524000"/>
              <a:gd name="connsiteX12" fmla="*/ 1258529 w 1951703"/>
              <a:gd name="connsiteY12" fmla="*/ 1317523 h 1524000"/>
              <a:gd name="connsiteX13" fmla="*/ 1450258 w 1951703"/>
              <a:gd name="connsiteY13" fmla="*/ 1243781 h 1524000"/>
              <a:gd name="connsiteX14" fmla="*/ 1612490 w 1951703"/>
              <a:gd name="connsiteY14" fmla="*/ 1052052 h 1524000"/>
              <a:gd name="connsiteX15" fmla="*/ 1745226 w 1951703"/>
              <a:gd name="connsiteY15" fmla="*/ 948813 h 1524000"/>
              <a:gd name="connsiteX16" fmla="*/ 1818967 w 1951703"/>
              <a:gd name="connsiteY16" fmla="*/ 875071 h 1524000"/>
              <a:gd name="connsiteX17" fmla="*/ 1877961 w 1951703"/>
              <a:gd name="connsiteY17" fmla="*/ 771832 h 1524000"/>
              <a:gd name="connsiteX18" fmla="*/ 1936955 w 1951703"/>
              <a:gd name="connsiteY18" fmla="*/ 698090 h 1524000"/>
              <a:gd name="connsiteX19" fmla="*/ 1789471 w 1951703"/>
              <a:gd name="connsiteY19" fmla="*/ 521110 h 1524000"/>
              <a:gd name="connsiteX20" fmla="*/ 1568245 w 1951703"/>
              <a:gd name="connsiteY20" fmla="*/ 255639 h 1524000"/>
              <a:gd name="connsiteX21" fmla="*/ 1243780 w 1951703"/>
              <a:gd name="connsiteY21" fmla="*/ 255639 h 1524000"/>
              <a:gd name="connsiteX22" fmla="*/ 1052051 w 1951703"/>
              <a:gd name="connsiteY22" fmla="*/ 152400 h 1524000"/>
              <a:gd name="connsiteX23" fmla="*/ 619432 w 1951703"/>
              <a:gd name="connsiteY23" fmla="*/ 0 h 1524000"/>
              <a:gd name="connsiteX24" fmla="*/ 240890 w 1951703"/>
              <a:gd name="connsiteY24" fmla="*/ 152400 h 1524000"/>
              <a:gd name="connsiteX25" fmla="*/ 108155 w 1951703"/>
              <a:gd name="connsiteY25" fmla="*/ 152400 h 1524000"/>
              <a:gd name="connsiteX0" fmla="*/ 108155 w 1951703"/>
              <a:gd name="connsiteY0" fmla="*/ 165100 h 1536700"/>
              <a:gd name="connsiteX1" fmla="*/ 78658 w 1951703"/>
              <a:gd name="connsiteY1" fmla="*/ 209345 h 1536700"/>
              <a:gd name="connsiteX2" fmla="*/ 19664 w 1951703"/>
              <a:gd name="connsiteY2" fmla="*/ 268339 h 1536700"/>
              <a:gd name="connsiteX3" fmla="*/ 196645 w 1951703"/>
              <a:gd name="connsiteY3" fmla="*/ 371577 h 1536700"/>
              <a:gd name="connsiteX4" fmla="*/ 270387 w 1951703"/>
              <a:gd name="connsiteY4" fmla="*/ 430571 h 1536700"/>
              <a:gd name="connsiteX5" fmla="*/ 447367 w 1951703"/>
              <a:gd name="connsiteY5" fmla="*/ 710790 h 1536700"/>
              <a:gd name="connsiteX6" fmla="*/ 653845 w 1951703"/>
              <a:gd name="connsiteY6" fmla="*/ 917268 h 1536700"/>
              <a:gd name="connsiteX7" fmla="*/ 727587 w 1951703"/>
              <a:gd name="connsiteY7" fmla="*/ 1094248 h 1536700"/>
              <a:gd name="connsiteX8" fmla="*/ 860322 w 1951703"/>
              <a:gd name="connsiteY8" fmla="*/ 1226984 h 1536700"/>
              <a:gd name="connsiteX9" fmla="*/ 963561 w 1951703"/>
              <a:gd name="connsiteY9" fmla="*/ 1389216 h 1536700"/>
              <a:gd name="connsiteX10" fmla="*/ 978309 w 1951703"/>
              <a:gd name="connsiteY10" fmla="*/ 1536700 h 1536700"/>
              <a:gd name="connsiteX11" fmla="*/ 1096297 w 1951703"/>
              <a:gd name="connsiteY11" fmla="*/ 1389216 h 1536700"/>
              <a:gd name="connsiteX12" fmla="*/ 1258529 w 1951703"/>
              <a:gd name="connsiteY12" fmla="*/ 1330223 h 1536700"/>
              <a:gd name="connsiteX13" fmla="*/ 1450258 w 1951703"/>
              <a:gd name="connsiteY13" fmla="*/ 1256481 h 1536700"/>
              <a:gd name="connsiteX14" fmla="*/ 1612490 w 1951703"/>
              <a:gd name="connsiteY14" fmla="*/ 1064752 h 1536700"/>
              <a:gd name="connsiteX15" fmla="*/ 1745226 w 1951703"/>
              <a:gd name="connsiteY15" fmla="*/ 961513 h 1536700"/>
              <a:gd name="connsiteX16" fmla="*/ 1818967 w 1951703"/>
              <a:gd name="connsiteY16" fmla="*/ 887771 h 1536700"/>
              <a:gd name="connsiteX17" fmla="*/ 1877961 w 1951703"/>
              <a:gd name="connsiteY17" fmla="*/ 784532 h 1536700"/>
              <a:gd name="connsiteX18" fmla="*/ 1936955 w 1951703"/>
              <a:gd name="connsiteY18" fmla="*/ 710790 h 1536700"/>
              <a:gd name="connsiteX19" fmla="*/ 1789471 w 1951703"/>
              <a:gd name="connsiteY19" fmla="*/ 533810 h 1536700"/>
              <a:gd name="connsiteX20" fmla="*/ 1568245 w 1951703"/>
              <a:gd name="connsiteY20" fmla="*/ 268339 h 1536700"/>
              <a:gd name="connsiteX21" fmla="*/ 1243780 w 1951703"/>
              <a:gd name="connsiteY21" fmla="*/ 268339 h 1536700"/>
              <a:gd name="connsiteX22" fmla="*/ 1052051 w 1951703"/>
              <a:gd name="connsiteY22" fmla="*/ 165100 h 1536700"/>
              <a:gd name="connsiteX23" fmla="*/ 619432 w 1951703"/>
              <a:gd name="connsiteY23" fmla="*/ 12700 h 1536700"/>
              <a:gd name="connsiteX24" fmla="*/ 238432 w 1951703"/>
              <a:gd name="connsiteY24" fmla="*/ 88900 h 1536700"/>
              <a:gd name="connsiteX25" fmla="*/ 108155 w 1951703"/>
              <a:gd name="connsiteY25" fmla="*/ 165100 h 1536700"/>
              <a:gd name="connsiteX0" fmla="*/ 108155 w 1951703"/>
              <a:gd name="connsiteY0" fmla="*/ 152400 h 1524000"/>
              <a:gd name="connsiteX1" fmla="*/ 78658 w 1951703"/>
              <a:gd name="connsiteY1" fmla="*/ 196645 h 1524000"/>
              <a:gd name="connsiteX2" fmla="*/ 19664 w 1951703"/>
              <a:gd name="connsiteY2" fmla="*/ 255639 h 1524000"/>
              <a:gd name="connsiteX3" fmla="*/ 196645 w 1951703"/>
              <a:gd name="connsiteY3" fmla="*/ 358877 h 1524000"/>
              <a:gd name="connsiteX4" fmla="*/ 270387 w 1951703"/>
              <a:gd name="connsiteY4" fmla="*/ 417871 h 1524000"/>
              <a:gd name="connsiteX5" fmla="*/ 447367 w 1951703"/>
              <a:gd name="connsiteY5" fmla="*/ 698090 h 1524000"/>
              <a:gd name="connsiteX6" fmla="*/ 653845 w 1951703"/>
              <a:gd name="connsiteY6" fmla="*/ 904568 h 1524000"/>
              <a:gd name="connsiteX7" fmla="*/ 727587 w 1951703"/>
              <a:gd name="connsiteY7" fmla="*/ 1081548 h 1524000"/>
              <a:gd name="connsiteX8" fmla="*/ 860322 w 1951703"/>
              <a:gd name="connsiteY8" fmla="*/ 1214284 h 1524000"/>
              <a:gd name="connsiteX9" fmla="*/ 963561 w 1951703"/>
              <a:gd name="connsiteY9" fmla="*/ 1376516 h 1524000"/>
              <a:gd name="connsiteX10" fmla="*/ 978309 w 1951703"/>
              <a:gd name="connsiteY10" fmla="*/ 1524000 h 1524000"/>
              <a:gd name="connsiteX11" fmla="*/ 1096297 w 1951703"/>
              <a:gd name="connsiteY11" fmla="*/ 1376516 h 1524000"/>
              <a:gd name="connsiteX12" fmla="*/ 1258529 w 1951703"/>
              <a:gd name="connsiteY12" fmla="*/ 1317523 h 1524000"/>
              <a:gd name="connsiteX13" fmla="*/ 1450258 w 1951703"/>
              <a:gd name="connsiteY13" fmla="*/ 1243781 h 1524000"/>
              <a:gd name="connsiteX14" fmla="*/ 1612490 w 1951703"/>
              <a:gd name="connsiteY14" fmla="*/ 1052052 h 1524000"/>
              <a:gd name="connsiteX15" fmla="*/ 1745226 w 1951703"/>
              <a:gd name="connsiteY15" fmla="*/ 948813 h 1524000"/>
              <a:gd name="connsiteX16" fmla="*/ 1818967 w 1951703"/>
              <a:gd name="connsiteY16" fmla="*/ 875071 h 1524000"/>
              <a:gd name="connsiteX17" fmla="*/ 1877961 w 1951703"/>
              <a:gd name="connsiteY17" fmla="*/ 771832 h 1524000"/>
              <a:gd name="connsiteX18" fmla="*/ 1936955 w 1951703"/>
              <a:gd name="connsiteY18" fmla="*/ 698090 h 1524000"/>
              <a:gd name="connsiteX19" fmla="*/ 1789471 w 1951703"/>
              <a:gd name="connsiteY19" fmla="*/ 521110 h 1524000"/>
              <a:gd name="connsiteX20" fmla="*/ 1568245 w 1951703"/>
              <a:gd name="connsiteY20" fmla="*/ 255639 h 1524000"/>
              <a:gd name="connsiteX21" fmla="*/ 1243780 w 1951703"/>
              <a:gd name="connsiteY21" fmla="*/ 255639 h 1524000"/>
              <a:gd name="connsiteX22" fmla="*/ 1000432 w 1951703"/>
              <a:gd name="connsiteY22" fmla="*/ 76200 h 1524000"/>
              <a:gd name="connsiteX23" fmla="*/ 619432 w 1951703"/>
              <a:gd name="connsiteY23" fmla="*/ 0 h 1524000"/>
              <a:gd name="connsiteX24" fmla="*/ 238432 w 1951703"/>
              <a:gd name="connsiteY24" fmla="*/ 76200 h 1524000"/>
              <a:gd name="connsiteX25" fmla="*/ 108155 w 1951703"/>
              <a:gd name="connsiteY25" fmla="*/ 152400 h 1524000"/>
              <a:gd name="connsiteX0" fmla="*/ 108155 w 1951703"/>
              <a:gd name="connsiteY0" fmla="*/ 152400 h 1524000"/>
              <a:gd name="connsiteX1" fmla="*/ 78658 w 1951703"/>
              <a:gd name="connsiteY1" fmla="*/ 196645 h 1524000"/>
              <a:gd name="connsiteX2" fmla="*/ 19664 w 1951703"/>
              <a:gd name="connsiteY2" fmla="*/ 255639 h 1524000"/>
              <a:gd name="connsiteX3" fmla="*/ 196645 w 1951703"/>
              <a:gd name="connsiteY3" fmla="*/ 358877 h 1524000"/>
              <a:gd name="connsiteX4" fmla="*/ 270387 w 1951703"/>
              <a:gd name="connsiteY4" fmla="*/ 417871 h 1524000"/>
              <a:gd name="connsiteX5" fmla="*/ 447367 w 1951703"/>
              <a:gd name="connsiteY5" fmla="*/ 698090 h 1524000"/>
              <a:gd name="connsiteX6" fmla="*/ 653845 w 1951703"/>
              <a:gd name="connsiteY6" fmla="*/ 904568 h 1524000"/>
              <a:gd name="connsiteX7" fmla="*/ 727587 w 1951703"/>
              <a:gd name="connsiteY7" fmla="*/ 1081548 h 1524000"/>
              <a:gd name="connsiteX8" fmla="*/ 860322 w 1951703"/>
              <a:gd name="connsiteY8" fmla="*/ 1214284 h 1524000"/>
              <a:gd name="connsiteX9" fmla="*/ 963561 w 1951703"/>
              <a:gd name="connsiteY9" fmla="*/ 1376516 h 1524000"/>
              <a:gd name="connsiteX10" fmla="*/ 978309 w 1951703"/>
              <a:gd name="connsiteY10" fmla="*/ 1524000 h 1524000"/>
              <a:gd name="connsiteX11" fmla="*/ 1096297 w 1951703"/>
              <a:gd name="connsiteY11" fmla="*/ 1376516 h 1524000"/>
              <a:gd name="connsiteX12" fmla="*/ 1258529 w 1951703"/>
              <a:gd name="connsiteY12" fmla="*/ 1317523 h 1524000"/>
              <a:gd name="connsiteX13" fmla="*/ 1450258 w 1951703"/>
              <a:gd name="connsiteY13" fmla="*/ 1243781 h 1524000"/>
              <a:gd name="connsiteX14" fmla="*/ 1612490 w 1951703"/>
              <a:gd name="connsiteY14" fmla="*/ 1052052 h 1524000"/>
              <a:gd name="connsiteX15" fmla="*/ 1745226 w 1951703"/>
              <a:gd name="connsiteY15" fmla="*/ 948813 h 1524000"/>
              <a:gd name="connsiteX16" fmla="*/ 1818967 w 1951703"/>
              <a:gd name="connsiteY16" fmla="*/ 875071 h 1524000"/>
              <a:gd name="connsiteX17" fmla="*/ 1877961 w 1951703"/>
              <a:gd name="connsiteY17" fmla="*/ 771832 h 1524000"/>
              <a:gd name="connsiteX18" fmla="*/ 1936955 w 1951703"/>
              <a:gd name="connsiteY18" fmla="*/ 698090 h 1524000"/>
              <a:gd name="connsiteX19" fmla="*/ 1789471 w 1951703"/>
              <a:gd name="connsiteY19" fmla="*/ 521110 h 1524000"/>
              <a:gd name="connsiteX20" fmla="*/ 1568245 w 1951703"/>
              <a:gd name="connsiteY20" fmla="*/ 255639 h 1524000"/>
              <a:gd name="connsiteX21" fmla="*/ 1152832 w 1951703"/>
              <a:gd name="connsiteY21" fmla="*/ 228600 h 1524000"/>
              <a:gd name="connsiteX22" fmla="*/ 1000432 w 1951703"/>
              <a:gd name="connsiteY22" fmla="*/ 76200 h 1524000"/>
              <a:gd name="connsiteX23" fmla="*/ 619432 w 1951703"/>
              <a:gd name="connsiteY23" fmla="*/ 0 h 1524000"/>
              <a:gd name="connsiteX24" fmla="*/ 238432 w 1951703"/>
              <a:gd name="connsiteY24" fmla="*/ 76200 h 1524000"/>
              <a:gd name="connsiteX25" fmla="*/ 108155 w 1951703"/>
              <a:gd name="connsiteY25" fmla="*/ 152400 h 1524000"/>
              <a:gd name="connsiteX0" fmla="*/ 108155 w 1951703"/>
              <a:gd name="connsiteY0" fmla="*/ 152400 h 1524000"/>
              <a:gd name="connsiteX1" fmla="*/ 78658 w 1951703"/>
              <a:gd name="connsiteY1" fmla="*/ 196645 h 1524000"/>
              <a:gd name="connsiteX2" fmla="*/ 19664 w 1951703"/>
              <a:gd name="connsiteY2" fmla="*/ 255639 h 1524000"/>
              <a:gd name="connsiteX3" fmla="*/ 196645 w 1951703"/>
              <a:gd name="connsiteY3" fmla="*/ 358877 h 1524000"/>
              <a:gd name="connsiteX4" fmla="*/ 270387 w 1951703"/>
              <a:gd name="connsiteY4" fmla="*/ 417871 h 1524000"/>
              <a:gd name="connsiteX5" fmla="*/ 447367 w 1951703"/>
              <a:gd name="connsiteY5" fmla="*/ 698090 h 1524000"/>
              <a:gd name="connsiteX6" fmla="*/ 653845 w 1951703"/>
              <a:gd name="connsiteY6" fmla="*/ 904568 h 1524000"/>
              <a:gd name="connsiteX7" fmla="*/ 727587 w 1951703"/>
              <a:gd name="connsiteY7" fmla="*/ 1081548 h 1524000"/>
              <a:gd name="connsiteX8" fmla="*/ 860322 w 1951703"/>
              <a:gd name="connsiteY8" fmla="*/ 1214284 h 1524000"/>
              <a:gd name="connsiteX9" fmla="*/ 963561 w 1951703"/>
              <a:gd name="connsiteY9" fmla="*/ 1376516 h 1524000"/>
              <a:gd name="connsiteX10" fmla="*/ 978309 w 1951703"/>
              <a:gd name="connsiteY10" fmla="*/ 1524000 h 1524000"/>
              <a:gd name="connsiteX11" fmla="*/ 1096297 w 1951703"/>
              <a:gd name="connsiteY11" fmla="*/ 1376516 h 1524000"/>
              <a:gd name="connsiteX12" fmla="*/ 1258529 w 1951703"/>
              <a:gd name="connsiteY12" fmla="*/ 1317523 h 1524000"/>
              <a:gd name="connsiteX13" fmla="*/ 1450258 w 1951703"/>
              <a:gd name="connsiteY13" fmla="*/ 1243781 h 1524000"/>
              <a:gd name="connsiteX14" fmla="*/ 1612490 w 1951703"/>
              <a:gd name="connsiteY14" fmla="*/ 1052052 h 1524000"/>
              <a:gd name="connsiteX15" fmla="*/ 1745226 w 1951703"/>
              <a:gd name="connsiteY15" fmla="*/ 948813 h 1524000"/>
              <a:gd name="connsiteX16" fmla="*/ 1818967 w 1951703"/>
              <a:gd name="connsiteY16" fmla="*/ 875071 h 1524000"/>
              <a:gd name="connsiteX17" fmla="*/ 1877961 w 1951703"/>
              <a:gd name="connsiteY17" fmla="*/ 771832 h 1524000"/>
              <a:gd name="connsiteX18" fmla="*/ 1936955 w 1951703"/>
              <a:gd name="connsiteY18" fmla="*/ 698090 h 1524000"/>
              <a:gd name="connsiteX19" fmla="*/ 1789471 w 1951703"/>
              <a:gd name="connsiteY19" fmla="*/ 521110 h 1524000"/>
              <a:gd name="connsiteX20" fmla="*/ 1533832 w 1951703"/>
              <a:gd name="connsiteY20" fmla="*/ 228600 h 1524000"/>
              <a:gd name="connsiteX21" fmla="*/ 1152832 w 1951703"/>
              <a:gd name="connsiteY21" fmla="*/ 228600 h 1524000"/>
              <a:gd name="connsiteX22" fmla="*/ 1000432 w 1951703"/>
              <a:gd name="connsiteY22" fmla="*/ 76200 h 1524000"/>
              <a:gd name="connsiteX23" fmla="*/ 619432 w 1951703"/>
              <a:gd name="connsiteY23" fmla="*/ 0 h 1524000"/>
              <a:gd name="connsiteX24" fmla="*/ 238432 w 1951703"/>
              <a:gd name="connsiteY24" fmla="*/ 76200 h 1524000"/>
              <a:gd name="connsiteX25" fmla="*/ 108155 w 1951703"/>
              <a:gd name="connsiteY25" fmla="*/ 1524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51703" h="1524000">
                <a:moveTo>
                  <a:pt x="108155" y="152400"/>
                </a:moveTo>
                <a:cubicBezTo>
                  <a:pt x="81526" y="172474"/>
                  <a:pt x="93406" y="179439"/>
                  <a:pt x="78658" y="196645"/>
                </a:cubicBezTo>
                <a:cubicBezTo>
                  <a:pt x="63910" y="213851"/>
                  <a:pt x="0" y="228600"/>
                  <a:pt x="19664" y="255639"/>
                </a:cubicBezTo>
                <a:cubicBezTo>
                  <a:pt x="39328" y="282678"/>
                  <a:pt x="154858" y="331838"/>
                  <a:pt x="196645" y="358877"/>
                </a:cubicBezTo>
                <a:cubicBezTo>
                  <a:pt x="238432" y="385916"/>
                  <a:pt x="228600" y="361336"/>
                  <a:pt x="270387" y="417871"/>
                </a:cubicBezTo>
                <a:cubicBezTo>
                  <a:pt x="312174" y="474406"/>
                  <a:pt x="383457" y="616974"/>
                  <a:pt x="447367" y="698090"/>
                </a:cubicBezTo>
                <a:cubicBezTo>
                  <a:pt x="511277" y="779206"/>
                  <a:pt x="607142" y="840658"/>
                  <a:pt x="653845" y="904568"/>
                </a:cubicBezTo>
                <a:cubicBezTo>
                  <a:pt x="700548" y="968478"/>
                  <a:pt x="693174" y="1029929"/>
                  <a:pt x="727587" y="1081548"/>
                </a:cubicBezTo>
                <a:cubicBezTo>
                  <a:pt x="762000" y="1133167"/>
                  <a:pt x="820993" y="1165123"/>
                  <a:pt x="860322" y="1214284"/>
                </a:cubicBezTo>
                <a:cubicBezTo>
                  <a:pt x="899651" y="1263445"/>
                  <a:pt x="943897" y="1324897"/>
                  <a:pt x="963561" y="1376516"/>
                </a:cubicBezTo>
                <a:cubicBezTo>
                  <a:pt x="983225" y="1428135"/>
                  <a:pt x="956186" y="1524000"/>
                  <a:pt x="978309" y="1524000"/>
                </a:cubicBezTo>
                <a:cubicBezTo>
                  <a:pt x="1000432" y="1524000"/>
                  <a:pt x="1049594" y="1410929"/>
                  <a:pt x="1096297" y="1376516"/>
                </a:cubicBezTo>
                <a:cubicBezTo>
                  <a:pt x="1143000" y="1342103"/>
                  <a:pt x="1258529" y="1317523"/>
                  <a:pt x="1258529" y="1317523"/>
                </a:cubicBezTo>
                <a:cubicBezTo>
                  <a:pt x="1317523" y="1295400"/>
                  <a:pt x="1391265" y="1288026"/>
                  <a:pt x="1450258" y="1243781"/>
                </a:cubicBezTo>
                <a:cubicBezTo>
                  <a:pt x="1509251" y="1199536"/>
                  <a:pt x="1563329" y="1101213"/>
                  <a:pt x="1612490" y="1052052"/>
                </a:cubicBezTo>
                <a:cubicBezTo>
                  <a:pt x="1661651" y="1002891"/>
                  <a:pt x="1710813" y="978310"/>
                  <a:pt x="1745226" y="948813"/>
                </a:cubicBezTo>
                <a:cubicBezTo>
                  <a:pt x="1779639" y="919316"/>
                  <a:pt x="1796845" y="904568"/>
                  <a:pt x="1818967" y="875071"/>
                </a:cubicBezTo>
                <a:cubicBezTo>
                  <a:pt x="1841089" y="845574"/>
                  <a:pt x="1858296" y="801329"/>
                  <a:pt x="1877961" y="771832"/>
                </a:cubicBezTo>
                <a:cubicBezTo>
                  <a:pt x="1897626" y="742335"/>
                  <a:pt x="1951703" y="739877"/>
                  <a:pt x="1936955" y="698090"/>
                </a:cubicBezTo>
                <a:cubicBezTo>
                  <a:pt x="1922207" y="656303"/>
                  <a:pt x="1789471" y="521110"/>
                  <a:pt x="1789471" y="521110"/>
                </a:cubicBezTo>
                <a:cubicBezTo>
                  <a:pt x="1728019" y="447368"/>
                  <a:pt x="1639938" y="277352"/>
                  <a:pt x="1533832" y="228600"/>
                </a:cubicBezTo>
                <a:cubicBezTo>
                  <a:pt x="1427726" y="179848"/>
                  <a:pt x="1241732" y="254000"/>
                  <a:pt x="1152832" y="228600"/>
                </a:cubicBezTo>
                <a:cubicBezTo>
                  <a:pt x="1063932" y="203200"/>
                  <a:pt x="1089332" y="114300"/>
                  <a:pt x="1000432" y="76200"/>
                </a:cubicBezTo>
                <a:cubicBezTo>
                  <a:pt x="911532" y="38100"/>
                  <a:pt x="746432" y="0"/>
                  <a:pt x="619432" y="0"/>
                </a:cubicBezTo>
                <a:cubicBezTo>
                  <a:pt x="492432" y="0"/>
                  <a:pt x="323645" y="50800"/>
                  <a:pt x="238432" y="76200"/>
                </a:cubicBezTo>
                <a:cubicBezTo>
                  <a:pt x="153219" y="101600"/>
                  <a:pt x="134784" y="132326"/>
                  <a:pt x="108155" y="152400"/>
                </a:cubicBezTo>
                <a:close/>
              </a:path>
            </a:pathLst>
          </a:custGeom>
          <a:solidFill>
            <a:srgbClr val="FF6969"/>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3913239" y="3328416"/>
            <a:ext cx="3546986" cy="1344561"/>
          </a:xfrm>
          <a:custGeom>
            <a:avLst/>
            <a:gdLst>
              <a:gd name="connsiteX0" fmla="*/ 54077 w 3546986"/>
              <a:gd name="connsiteY0" fmla="*/ 774291 h 1344561"/>
              <a:gd name="connsiteX1" fmla="*/ 83574 w 3546986"/>
              <a:gd name="connsiteY1" fmla="*/ 685800 h 1344561"/>
              <a:gd name="connsiteX2" fmla="*/ 245806 w 3546986"/>
              <a:gd name="connsiteY2" fmla="*/ 538316 h 1344561"/>
              <a:gd name="connsiteX3" fmla="*/ 511277 w 3546986"/>
              <a:gd name="connsiteY3" fmla="*/ 464574 h 1344561"/>
              <a:gd name="connsiteX4" fmla="*/ 599767 w 3546986"/>
              <a:gd name="connsiteY4" fmla="*/ 376084 h 1344561"/>
              <a:gd name="connsiteX5" fmla="*/ 688258 w 3546986"/>
              <a:gd name="connsiteY5" fmla="*/ 302342 h 1344561"/>
              <a:gd name="connsiteX6" fmla="*/ 865238 w 3546986"/>
              <a:gd name="connsiteY6" fmla="*/ 243349 h 1344561"/>
              <a:gd name="connsiteX7" fmla="*/ 1027471 w 3546986"/>
              <a:gd name="connsiteY7" fmla="*/ 154858 h 1344561"/>
              <a:gd name="connsiteX8" fmla="*/ 1115961 w 3546986"/>
              <a:gd name="connsiteY8" fmla="*/ 66368 h 1344561"/>
              <a:gd name="connsiteX9" fmla="*/ 1115961 w 3546986"/>
              <a:gd name="connsiteY9" fmla="*/ 7374 h 1344561"/>
              <a:gd name="connsiteX10" fmla="*/ 1646903 w 3546986"/>
              <a:gd name="connsiteY10" fmla="*/ 22123 h 1344561"/>
              <a:gd name="connsiteX11" fmla="*/ 2502309 w 3546986"/>
              <a:gd name="connsiteY11" fmla="*/ 7374 h 1344561"/>
              <a:gd name="connsiteX12" fmla="*/ 3210232 w 3546986"/>
              <a:gd name="connsiteY12" fmla="*/ 22123 h 1344561"/>
              <a:gd name="connsiteX13" fmla="*/ 3446206 w 3546986"/>
              <a:gd name="connsiteY13" fmla="*/ 66368 h 1344561"/>
              <a:gd name="connsiteX14" fmla="*/ 3224980 w 3546986"/>
              <a:gd name="connsiteY14" fmla="*/ 184355 h 1344561"/>
              <a:gd name="connsiteX15" fmla="*/ 3136490 w 3546986"/>
              <a:gd name="connsiteY15" fmla="*/ 243349 h 1344561"/>
              <a:gd name="connsiteX16" fmla="*/ 3298722 w 3546986"/>
              <a:gd name="connsiteY16" fmla="*/ 258097 h 1344561"/>
              <a:gd name="connsiteX17" fmla="*/ 3387213 w 3546986"/>
              <a:gd name="connsiteY17" fmla="*/ 287594 h 1344561"/>
              <a:gd name="connsiteX18" fmla="*/ 3387213 w 3546986"/>
              <a:gd name="connsiteY18" fmla="*/ 420329 h 1344561"/>
              <a:gd name="connsiteX19" fmla="*/ 3416709 w 3546986"/>
              <a:gd name="connsiteY19" fmla="*/ 420329 h 1344561"/>
              <a:gd name="connsiteX20" fmla="*/ 3534696 w 3546986"/>
              <a:gd name="connsiteY20" fmla="*/ 376084 h 1344561"/>
              <a:gd name="connsiteX21" fmla="*/ 3342967 w 3546986"/>
              <a:gd name="connsiteY21" fmla="*/ 553065 h 1344561"/>
              <a:gd name="connsiteX22" fmla="*/ 3165987 w 3546986"/>
              <a:gd name="connsiteY22" fmla="*/ 553065 h 1344561"/>
              <a:gd name="connsiteX23" fmla="*/ 3106993 w 3546986"/>
              <a:gd name="connsiteY23" fmla="*/ 597310 h 1344561"/>
              <a:gd name="connsiteX24" fmla="*/ 3151238 w 3546986"/>
              <a:gd name="connsiteY24" fmla="*/ 685800 h 1344561"/>
              <a:gd name="connsiteX25" fmla="*/ 2989006 w 3546986"/>
              <a:gd name="connsiteY25" fmla="*/ 877529 h 1344561"/>
              <a:gd name="connsiteX26" fmla="*/ 2856271 w 3546986"/>
              <a:gd name="connsiteY26" fmla="*/ 951271 h 1344561"/>
              <a:gd name="connsiteX27" fmla="*/ 2767780 w 3546986"/>
              <a:gd name="connsiteY27" fmla="*/ 1098755 h 1344561"/>
              <a:gd name="connsiteX28" fmla="*/ 2664542 w 3546986"/>
              <a:gd name="connsiteY28" fmla="*/ 1231491 h 1344561"/>
              <a:gd name="connsiteX29" fmla="*/ 2458064 w 3546986"/>
              <a:gd name="connsiteY29" fmla="*/ 1275736 h 1344561"/>
              <a:gd name="connsiteX30" fmla="*/ 2340077 w 3546986"/>
              <a:gd name="connsiteY30" fmla="*/ 1334729 h 1344561"/>
              <a:gd name="connsiteX31" fmla="*/ 2222090 w 3546986"/>
              <a:gd name="connsiteY31" fmla="*/ 1216742 h 1344561"/>
              <a:gd name="connsiteX32" fmla="*/ 1941871 w 3546986"/>
              <a:gd name="connsiteY32" fmla="*/ 877529 h 1344561"/>
              <a:gd name="connsiteX33" fmla="*/ 1779638 w 3546986"/>
              <a:gd name="connsiteY33" fmla="*/ 848033 h 1344561"/>
              <a:gd name="connsiteX34" fmla="*/ 1469922 w 3546986"/>
              <a:gd name="connsiteY34" fmla="*/ 848033 h 1344561"/>
              <a:gd name="connsiteX35" fmla="*/ 1469922 w 3546986"/>
              <a:gd name="connsiteY35" fmla="*/ 803787 h 1344561"/>
              <a:gd name="connsiteX36" fmla="*/ 1396180 w 3546986"/>
              <a:gd name="connsiteY36" fmla="*/ 744794 h 1344561"/>
              <a:gd name="connsiteX37" fmla="*/ 1292942 w 3546986"/>
              <a:gd name="connsiteY37" fmla="*/ 685800 h 1344561"/>
              <a:gd name="connsiteX38" fmla="*/ 953729 w 3546986"/>
              <a:gd name="connsiteY38" fmla="*/ 641555 h 1344561"/>
              <a:gd name="connsiteX39" fmla="*/ 732503 w 3546986"/>
              <a:gd name="connsiteY39" fmla="*/ 671052 h 1344561"/>
              <a:gd name="connsiteX40" fmla="*/ 555522 w 3546986"/>
              <a:gd name="connsiteY40" fmla="*/ 759542 h 1344561"/>
              <a:gd name="connsiteX41" fmla="*/ 408038 w 3546986"/>
              <a:gd name="connsiteY41" fmla="*/ 744794 h 1344561"/>
              <a:gd name="connsiteX42" fmla="*/ 54077 w 3546986"/>
              <a:gd name="connsiteY42" fmla="*/ 774291 h 13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546986" h="1344561">
                <a:moveTo>
                  <a:pt x="54077" y="774291"/>
                </a:moveTo>
                <a:cubicBezTo>
                  <a:pt x="0" y="764459"/>
                  <a:pt x="51619" y="725129"/>
                  <a:pt x="83574" y="685800"/>
                </a:cubicBezTo>
                <a:cubicBezTo>
                  <a:pt x="115529" y="646471"/>
                  <a:pt x="174522" y="575187"/>
                  <a:pt x="245806" y="538316"/>
                </a:cubicBezTo>
                <a:cubicBezTo>
                  <a:pt x="317090" y="501445"/>
                  <a:pt x="452284" y="491613"/>
                  <a:pt x="511277" y="464574"/>
                </a:cubicBezTo>
                <a:cubicBezTo>
                  <a:pt x="570271" y="437535"/>
                  <a:pt x="570270" y="403123"/>
                  <a:pt x="599767" y="376084"/>
                </a:cubicBezTo>
                <a:cubicBezTo>
                  <a:pt x="629264" y="349045"/>
                  <a:pt x="644013" y="324464"/>
                  <a:pt x="688258" y="302342"/>
                </a:cubicBezTo>
                <a:cubicBezTo>
                  <a:pt x="732503" y="280220"/>
                  <a:pt x="808703" y="267930"/>
                  <a:pt x="865238" y="243349"/>
                </a:cubicBezTo>
                <a:cubicBezTo>
                  <a:pt x="921774" y="218768"/>
                  <a:pt x="985684" y="184355"/>
                  <a:pt x="1027471" y="154858"/>
                </a:cubicBezTo>
                <a:cubicBezTo>
                  <a:pt x="1069258" y="125361"/>
                  <a:pt x="1101213" y="90949"/>
                  <a:pt x="1115961" y="66368"/>
                </a:cubicBezTo>
                <a:cubicBezTo>
                  <a:pt x="1130709" y="41787"/>
                  <a:pt x="1027471" y="14748"/>
                  <a:pt x="1115961" y="7374"/>
                </a:cubicBezTo>
                <a:cubicBezTo>
                  <a:pt x="1204451" y="0"/>
                  <a:pt x="1415845" y="22123"/>
                  <a:pt x="1646903" y="22123"/>
                </a:cubicBezTo>
                <a:cubicBezTo>
                  <a:pt x="1877961" y="22123"/>
                  <a:pt x="2241754" y="7374"/>
                  <a:pt x="2502309" y="7374"/>
                </a:cubicBezTo>
                <a:cubicBezTo>
                  <a:pt x="2762864" y="7374"/>
                  <a:pt x="3052916" y="12291"/>
                  <a:pt x="3210232" y="22123"/>
                </a:cubicBezTo>
                <a:cubicBezTo>
                  <a:pt x="3367548" y="31955"/>
                  <a:pt x="3443748" y="39329"/>
                  <a:pt x="3446206" y="66368"/>
                </a:cubicBezTo>
                <a:cubicBezTo>
                  <a:pt x="3448664" y="93407"/>
                  <a:pt x="3276599" y="154858"/>
                  <a:pt x="3224980" y="184355"/>
                </a:cubicBezTo>
                <a:cubicBezTo>
                  <a:pt x="3173361" y="213852"/>
                  <a:pt x="3124200" y="231059"/>
                  <a:pt x="3136490" y="243349"/>
                </a:cubicBezTo>
                <a:cubicBezTo>
                  <a:pt x="3148780" y="255639"/>
                  <a:pt x="3256935" y="250723"/>
                  <a:pt x="3298722" y="258097"/>
                </a:cubicBezTo>
                <a:cubicBezTo>
                  <a:pt x="3340509" y="265471"/>
                  <a:pt x="3372465" y="260555"/>
                  <a:pt x="3387213" y="287594"/>
                </a:cubicBezTo>
                <a:cubicBezTo>
                  <a:pt x="3401962" y="314633"/>
                  <a:pt x="3382297" y="398207"/>
                  <a:pt x="3387213" y="420329"/>
                </a:cubicBezTo>
                <a:cubicBezTo>
                  <a:pt x="3392129" y="442451"/>
                  <a:pt x="3392129" y="427703"/>
                  <a:pt x="3416709" y="420329"/>
                </a:cubicBezTo>
                <a:cubicBezTo>
                  <a:pt x="3441289" y="412955"/>
                  <a:pt x="3546986" y="353961"/>
                  <a:pt x="3534696" y="376084"/>
                </a:cubicBezTo>
                <a:cubicBezTo>
                  <a:pt x="3522406" y="398207"/>
                  <a:pt x="3404419" y="523568"/>
                  <a:pt x="3342967" y="553065"/>
                </a:cubicBezTo>
                <a:cubicBezTo>
                  <a:pt x="3281516" y="582562"/>
                  <a:pt x="3205316" y="545691"/>
                  <a:pt x="3165987" y="553065"/>
                </a:cubicBezTo>
                <a:cubicBezTo>
                  <a:pt x="3126658" y="560439"/>
                  <a:pt x="3109451" y="575188"/>
                  <a:pt x="3106993" y="597310"/>
                </a:cubicBezTo>
                <a:cubicBezTo>
                  <a:pt x="3104535" y="619432"/>
                  <a:pt x="3170902" y="639097"/>
                  <a:pt x="3151238" y="685800"/>
                </a:cubicBezTo>
                <a:cubicBezTo>
                  <a:pt x="3131574" y="732503"/>
                  <a:pt x="3038167" y="833284"/>
                  <a:pt x="2989006" y="877529"/>
                </a:cubicBezTo>
                <a:cubicBezTo>
                  <a:pt x="2939845" y="921774"/>
                  <a:pt x="2893142" y="914400"/>
                  <a:pt x="2856271" y="951271"/>
                </a:cubicBezTo>
                <a:cubicBezTo>
                  <a:pt x="2819400" y="988142"/>
                  <a:pt x="2799735" y="1052052"/>
                  <a:pt x="2767780" y="1098755"/>
                </a:cubicBezTo>
                <a:cubicBezTo>
                  <a:pt x="2735825" y="1145458"/>
                  <a:pt x="2716161" y="1201994"/>
                  <a:pt x="2664542" y="1231491"/>
                </a:cubicBezTo>
                <a:cubicBezTo>
                  <a:pt x="2612923" y="1260988"/>
                  <a:pt x="2512142" y="1258530"/>
                  <a:pt x="2458064" y="1275736"/>
                </a:cubicBezTo>
                <a:cubicBezTo>
                  <a:pt x="2403987" y="1292942"/>
                  <a:pt x="2379406" y="1344561"/>
                  <a:pt x="2340077" y="1334729"/>
                </a:cubicBezTo>
                <a:cubicBezTo>
                  <a:pt x="2300748" y="1324897"/>
                  <a:pt x="2288458" y="1292942"/>
                  <a:pt x="2222090" y="1216742"/>
                </a:cubicBezTo>
                <a:cubicBezTo>
                  <a:pt x="2155722" y="1140542"/>
                  <a:pt x="2015613" y="938980"/>
                  <a:pt x="1941871" y="877529"/>
                </a:cubicBezTo>
                <a:cubicBezTo>
                  <a:pt x="1868129" y="816078"/>
                  <a:pt x="1858296" y="852949"/>
                  <a:pt x="1779638" y="848033"/>
                </a:cubicBezTo>
                <a:cubicBezTo>
                  <a:pt x="1700980" y="843117"/>
                  <a:pt x="1521541" y="855407"/>
                  <a:pt x="1469922" y="848033"/>
                </a:cubicBezTo>
                <a:cubicBezTo>
                  <a:pt x="1418303" y="840659"/>
                  <a:pt x="1482212" y="820993"/>
                  <a:pt x="1469922" y="803787"/>
                </a:cubicBezTo>
                <a:cubicBezTo>
                  <a:pt x="1457632" y="786581"/>
                  <a:pt x="1425677" y="764459"/>
                  <a:pt x="1396180" y="744794"/>
                </a:cubicBezTo>
                <a:cubicBezTo>
                  <a:pt x="1366683" y="725130"/>
                  <a:pt x="1366684" y="703006"/>
                  <a:pt x="1292942" y="685800"/>
                </a:cubicBezTo>
                <a:cubicBezTo>
                  <a:pt x="1219200" y="668594"/>
                  <a:pt x="1047135" y="644013"/>
                  <a:pt x="953729" y="641555"/>
                </a:cubicBezTo>
                <a:cubicBezTo>
                  <a:pt x="860323" y="639097"/>
                  <a:pt x="798871" y="651388"/>
                  <a:pt x="732503" y="671052"/>
                </a:cubicBezTo>
                <a:cubicBezTo>
                  <a:pt x="666135" y="690716"/>
                  <a:pt x="609600" y="747252"/>
                  <a:pt x="555522" y="759542"/>
                </a:cubicBezTo>
                <a:cubicBezTo>
                  <a:pt x="501444" y="771832"/>
                  <a:pt x="494070" y="744794"/>
                  <a:pt x="408038" y="744794"/>
                </a:cubicBezTo>
                <a:cubicBezTo>
                  <a:pt x="322006" y="744794"/>
                  <a:pt x="108154" y="784123"/>
                  <a:pt x="54077" y="774291"/>
                </a:cubicBezTo>
                <a:close/>
              </a:path>
            </a:pathLst>
          </a:custGeom>
          <a:solidFill>
            <a:srgbClr val="FF6969"/>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6" name="Group 5"/>
          <p:cNvGrpSpPr/>
          <p:nvPr/>
        </p:nvGrpSpPr>
        <p:grpSpPr>
          <a:xfrm rot="16200000">
            <a:off x="4816182" y="3619500"/>
            <a:ext cx="2003717" cy="1317918"/>
            <a:chOff x="3092202" y="3807100"/>
            <a:chExt cx="2394198" cy="1389089"/>
          </a:xfrm>
        </p:grpSpPr>
        <p:sp>
          <p:nvSpPr>
            <p:cNvPr id="7" name="Freeform 6"/>
            <p:cNvSpPr/>
            <p:nvPr/>
          </p:nvSpPr>
          <p:spPr>
            <a:xfrm>
              <a:off x="3147934" y="3807100"/>
              <a:ext cx="2338466" cy="1389089"/>
            </a:xfrm>
            <a:custGeom>
              <a:avLst/>
              <a:gdLst>
                <a:gd name="connsiteX0" fmla="*/ 0 w 2188564"/>
                <a:gd name="connsiteY0" fmla="*/ 0 h 1289155"/>
                <a:gd name="connsiteX1" fmla="*/ 869430 w 2188564"/>
                <a:gd name="connsiteY1" fmla="*/ 839450 h 1289155"/>
                <a:gd name="connsiteX2" fmla="*/ 2188564 w 2188564"/>
                <a:gd name="connsiteY2" fmla="*/ 1289155 h 1289155"/>
              </a:gdLst>
              <a:ahLst/>
              <a:cxnLst>
                <a:cxn ang="0">
                  <a:pos x="connsiteX0" y="connsiteY0"/>
                </a:cxn>
                <a:cxn ang="0">
                  <a:pos x="connsiteX1" y="connsiteY1"/>
                </a:cxn>
                <a:cxn ang="0">
                  <a:pos x="connsiteX2" y="connsiteY2"/>
                </a:cxn>
              </a:cxnLst>
              <a:rect l="l" t="t" r="r" b="b"/>
              <a:pathLst>
                <a:path w="2188564" h="1289155">
                  <a:moveTo>
                    <a:pt x="0" y="0"/>
                  </a:moveTo>
                  <a:cubicBezTo>
                    <a:pt x="252334" y="312295"/>
                    <a:pt x="504669" y="624591"/>
                    <a:pt x="869430" y="839450"/>
                  </a:cubicBezTo>
                  <a:cubicBezTo>
                    <a:pt x="1234191" y="1054309"/>
                    <a:pt x="1711377" y="1171732"/>
                    <a:pt x="2188564" y="1289155"/>
                  </a:cubicBezTo>
                </a:path>
              </a:pathLst>
            </a:custGeom>
            <a:noFill/>
            <a:ln w="381000">
              <a:solidFill>
                <a:srgbClr val="0070C0"/>
              </a:solidFill>
              <a:tailEnd type="stealth" w="sm" len="sm"/>
            </a:ln>
            <a:effectLst>
              <a:outerShdw dist="762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rot="2161114">
              <a:off x="3092202" y="4452515"/>
              <a:ext cx="2053223" cy="486596"/>
            </a:xfrm>
            <a:prstGeom prst="rect">
              <a:avLst/>
            </a:prstGeom>
            <a:noFill/>
          </p:spPr>
          <p:txBody>
            <a:bodyPr wrap="square" rtlCol="0">
              <a:spAutoFit/>
            </a:bodyPr>
            <a:lstStyle/>
            <a:p>
              <a:r>
                <a:rPr lang="en-US" sz="2400" b="1" dirty="0" smtClean="0">
                  <a:solidFill>
                    <a:schemeClr val="bg1"/>
                  </a:solidFill>
                  <a:effectLst>
                    <a:outerShdw dist="50800" dir="5400000" algn="ctr" rotWithShape="0">
                      <a:schemeClr val="tx1"/>
                    </a:outerShdw>
                  </a:effectLst>
                </a:rPr>
                <a:t>CAROLINAS</a:t>
              </a:r>
            </a:p>
          </p:txBody>
        </p:sp>
      </p:grpSp>
      <p:sp>
        <p:nvSpPr>
          <p:cNvPr id="9" name="Freeform 8"/>
          <p:cNvSpPr/>
          <p:nvPr/>
        </p:nvSpPr>
        <p:spPr>
          <a:xfrm>
            <a:off x="3406877" y="4097594"/>
            <a:ext cx="1831258" cy="2261419"/>
          </a:xfrm>
          <a:custGeom>
            <a:avLst/>
            <a:gdLst>
              <a:gd name="connsiteX0" fmla="*/ 0 w 1831258"/>
              <a:gd name="connsiteY0" fmla="*/ 31954 h 2261419"/>
              <a:gd name="connsiteX1" fmla="*/ 29497 w 1831258"/>
              <a:gd name="connsiteY1" fmla="*/ 356419 h 2261419"/>
              <a:gd name="connsiteX2" fmla="*/ 162233 w 1831258"/>
              <a:gd name="connsiteY2" fmla="*/ 975851 h 2261419"/>
              <a:gd name="connsiteX3" fmla="*/ 294968 w 1831258"/>
              <a:gd name="connsiteY3" fmla="*/ 1285567 h 2261419"/>
              <a:gd name="connsiteX4" fmla="*/ 235975 w 1831258"/>
              <a:gd name="connsiteY4" fmla="*/ 1388806 h 2261419"/>
              <a:gd name="connsiteX5" fmla="*/ 206478 w 1831258"/>
              <a:gd name="connsiteY5" fmla="*/ 1639529 h 2261419"/>
              <a:gd name="connsiteX6" fmla="*/ 235975 w 1831258"/>
              <a:gd name="connsiteY6" fmla="*/ 1757516 h 2261419"/>
              <a:gd name="connsiteX7" fmla="*/ 221226 w 1831258"/>
              <a:gd name="connsiteY7" fmla="*/ 1890251 h 2261419"/>
              <a:gd name="connsiteX8" fmla="*/ 280220 w 1831258"/>
              <a:gd name="connsiteY8" fmla="*/ 2067232 h 2261419"/>
              <a:gd name="connsiteX9" fmla="*/ 353962 w 1831258"/>
              <a:gd name="connsiteY9" fmla="*/ 2067232 h 2261419"/>
              <a:gd name="connsiteX10" fmla="*/ 1135626 w 1831258"/>
              <a:gd name="connsiteY10" fmla="*/ 2140974 h 2261419"/>
              <a:gd name="connsiteX11" fmla="*/ 1371600 w 1831258"/>
              <a:gd name="connsiteY11" fmla="*/ 2155722 h 2261419"/>
              <a:gd name="connsiteX12" fmla="*/ 1401097 w 1831258"/>
              <a:gd name="connsiteY12" fmla="*/ 2258961 h 2261419"/>
              <a:gd name="connsiteX13" fmla="*/ 1445342 w 1831258"/>
              <a:gd name="connsiteY13" fmla="*/ 2140974 h 2261419"/>
              <a:gd name="connsiteX14" fmla="*/ 1489588 w 1831258"/>
              <a:gd name="connsiteY14" fmla="*/ 2008238 h 2261419"/>
              <a:gd name="connsiteX15" fmla="*/ 1681317 w 1831258"/>
              <a:gd name="connsiteY15" fmla="*/ 2037735 h 2261419"/>
              <a:gd name="connsiteX16" fmla="*/ 1725562 w 1831258"/>
              <a:gd name="connsiteY16" fmla="*/ 1698522 h 2261419"/>
              <a:gd name="connsiteX17" fmla="*/ 1769807 w 1831258"/>
              <a:gd name="connsiteY17" fmla="*/ 1551038 h 2261419"/>
              <a:gd name="connsiteX18" fmla="*/ 1828800 w 1831258"/>
              <a:gd name="connsiteY18" fmla="*/ 1433051 h 2261419"/>
              <a:gd name="connsiteX19" fmla="*/ 1755058 w 1831258"/>
              <a:gd name="connsiteY19" fmla="*/ 1211825 h 2261419"/>
              <a:gd name="connsiteX20" fmla="*/ 1533833 w 1831258"/>
              <a:gd name="connsiteY20" fmla="*/ 916858 h 2261419"/>
              <a:gd name="connsiteX21" fmla="*/ 1401097 w 1831258"/>
              <a:gd name="connsiteY21" fmla="*/ 710380 h 2261419"/>
              <a:gd name="connsiteX22" fmla="*/ 1268362 w 1831258"/>
              <a:gd name="connsiteY22" fmla="*/ 562896 h 2261419"/>
              <a:gd name="connsiteX23" fmla="*/ 1106129 w 1831258"/>
              <a:gd name="connsiteY23" fmla="*/ 312174 h 2261419"/>
              <a:gd name="connsiteX24" fmla="*/ 1002891 w 1831258"/>
              <a:gd name="connsiteY24" fmla="*/ 194187 h 2261419"/>
              <a:gd name="connsiteX25" fmla="*/ 870155 w 1831258"/>
              <a:gd name="connsiteY25" fmla="*/ 120445 h 2261419"/>
              <a:gd name="connsiteX26" fmla="*/ 943897 w 1831258"/>
              <a:gd name="connsiteY26" fmla="*/ 17206 h 2261419"/>
              <a:gd name="connsiteX27" fmla="*/ 235975 w 1831258"/>
              <a:gd name="connsiteY27" fmla="*/ 17206 h 2261419"/>
              <a:gd name="connsiteX28" fmla="*/ 0 w 1831258"/>
              <a:gd name="connsiteY28" fmla="*/ 31954 h 226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31258" h="2261419">
                <a:moveTo>
                  <a:pt x="0" y="31954"/>
                </a:moveTo>
                <a:cubicBezTo>
                  <a:pt x="1229" y="115528"/>
                  <a:pt x="2458" y="199103"/>
                  <a:pt x="29497" y="356419"/>
                </a:cubicBezTo>
                <a:cubicBezTo>
                  <a:pt x="56536" y="513735"/>
                  <a:pt x="117988" y="820993"/>
                  <a:pt x="162233" y="975851"/>
                </a:cubicBezTo>
                <a:cubicBezTo>
                  <a:pt x="206478" y="1130709"/>
                  <a:pt x="282678" y="1216741"/>
                  <a:pt x="294968" y="1285567"/>
                </a:cubicBezTo>
                <a:cubicBezTo>
                  <a:pt x="307258" y="1354393"/>
                  <a:pt x="250723" y="1329812"/>
                  <a:pt x="235975" y="1388806"/>
                </a:cubicBezTo>
                <a:cubicBezTo>
                  <a:pt x="221227" y="1447800"/>
                  <a:pt x="206478" y="1578077"/>
                  <a:pt x="206478" y="1639529"/>
                </a:cubicBezTo>
                <a:cubicBezTo>
                  <a:pt x="206478" y="1700981"/>
                  <a:pt x="233517" y="1715729"/>
                  <a:pt x="235975" y="1757516"/>
                </a:cubicBezTo>
                <a:cubicBezTo>
                  <a:pt x="238433" y="1799303"/>
                  <a:pt x="213852" y="1838632"/>
                  <a:pt x="221226" y="1890251"/>
                </a:cubicBezTo>
                <a:cubicBezTo>
                  <a:pt x="228600" y="1941870"/>
                  <a:pt x="258097" y="2037735"/>
                  <a:pt x="280220" y="2067232"/>
                </a:cubicBezTo>
                <a:cubicBezTo>
                  <a:pt x="302343" y="2096729"/>
                  <a:pt x="353962" y="2067232"/>
                  <a:pt x="353962" y="2067232"/>
                </a:cubicBezTo>
                <a:lnTo>
                  <a:pt x="1135626" y="2140974"/>
                </a:lnTo>
                <a:cubicBezTo>
                  <a:pt x="1305232" y="2155722"/>
                  <a:pt x="1327355" y="2136058"/>
                  <a:pt x="1371600" y="2155722"/>
                </a:cubicBezTo>
                <a:cubicBezTo>
                  <a:pt x="1415845" y="2175386"/>
                  <a:pt x="1388807" y="2261419"/>
                  <a:pt x="1401097" y="2258961"/>
                </a:cubicBezTo>
                <a:cubicBezTo>
                  <a:pt x="1413387" y="2256503"/>
                  <a:pt x="1430594" y="2182761"/>
                  <a:pt x="1445342" y="2140974"/>
                </a:cubicBezTo>
                <a:cubicBezTo>
                  <a:pt x="1460090" y="2099187"/>
                  <a:pt x="1450259" y="2025444"/>
                  <a:pt x="1489588" y="2008238"/>
                </a:cubicBezTo>
                <a:cubicBezTo>
                  <a:pt x="1528917" y="1991032"/>
                  <a:pt x="1641988" y="2089354"/>
                  <a:pt x="1681317" y="2037735"/>
                </a:cubicBezTo>
                <a:cubicBezTo>
                  <a:pt x="1720646" y="1986116"/>
                  <a:pt x="1710814" y="1779638"/>
                  <a:pt x="1725562" y="1698522"/>
                </a:cubicBezTo>
                <a:cubicBezTo>
                  <a:pt x="1740310" y="1617406"/>
                  <a:pt x="1752601" y="1595283"/>
                  <a:pt x="1769807" y="1551038"/>
                </a:cubicBezTo>
                <a:cubicBezTo>
                  <a:pt x="1787013" y="1506793"/>
                  <a:pt x="1831258" y="1489586"/>
                  <a:pt x="1828800" y="1433051"/>
                </a:cubicBezTo>
                <a:cubicBezTo>
                  <a:pt x="1826342" y="1376516"/>
                  <a:pt x="1804219" y="1297857"/>
                  <a:pt x="1755058" y="1211825"/>
                </a:cubicBezTo>
                <a:cubicBezTo>
                  <a:pt x="1705897" y="1125793"/>
                  <a:pt x="1592826" y="1000432"/>
                  <a:pt x="1533833" y="916858"/>
                </a:cubicBezTo>
                <a:cubicBezTo>
                  <a:pt x="1474840" y="833284"/>
                  <a:pt x="1445342" y="769374"/>
                  <a:pt x="1401097" y="710380"/>
                </a:cubicBezTo>
                <a:cubicBezTo>
                  <a:pt x="1356852" y="651386"/>
                  <a:pt x="1317523" y="629264"/>
                  <a:pt x="1268362" y="562896"/>
                </a:cubicBezTo>
                <a:cubicBezTo>
                  <a:pt x="1219201" y="496528"/>
                  <a:pt x="1150374" y="373625"/>
                  <a:pt x="1106129" y="312174"/>
                </a:cubicBezTo>
                <a:cubicBezTo>
                  <a:pt x="1061884" y="250723"/>
                  <a:pt x="1042220" y="226142"/>
                  <a:pt x="1002891" y="194187"/>
                </a:cubicBezTo>
                <a:cubicBezTo>
                  <a:pt x="963562" y="162232"/>
                  <a:pt x="879987" y="149942"/>
                  <a:pt x="870155" y="120445"/>
                </a:cubicBezTo>
                <a:cubicBezTo>
                  <a:pt x="860323" y="90948"/>
                  <a:pt x="1049594" y="34412"/>
                  <a:pt x="943897" y="17206"/>
                </a:cubicBezTo>
                <a:cubicBezTo>
                  <a:pt x="838200" y="0"/>
                  <a:pt x="235975" y="17206"/>
                  <a:pt x="235975" y="17206"/>
                </a:cubicBezTo>
                <a:lnTo>
                  <a:pt x="0" y="31954"/>
                </a:lnTo>
                <a:close/>
              </a:path>
            </a:pathLst>
          </a:custGeom>
          <a:solidFill>
            <a:srgbClr val="FF6969"/>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TextBox 16"/>
          <p:cNvSpPr txBox="1"/>
          <p:nvPr/>
        </p:nvSpPr>
        <p:spPr>
          <a:xfrm>
            <a:off x="762000" y="3316069"/>
            <a:ext cx="2838534" cy="646331"/>
          </a:xfrm>
          <a:prstGeom prst="rect">
            <a:avLst/>
          </a:prstGeom>
          <a:solidFill>
            <a:schemeClr val="accent3">
              <a:lumMod val="60000"/>
              <a:lumOff val="40000"/>
              <a:alpha val="82000"/>
            </a:schemeClr>
          </a:solidFill>
        </p:spPr>
        <p:txBody>
          <a:bodyPr wrap="none" rtlCol="0">
            <a:spAutoFit/>
          </a:bodyPr>
          <a:lstStyle/>
          <a:p>
            <a:pPr algn="ctr"/>
            <a:r>
              <a:rPr lang="en-US" sz="3600" b="1" spc="-10" dirty="0" smtClean="0">
                <a:solidFill>
                  <a:srgbClr val="0070C0"/>
                </a:solidFill>
                <a:effectLst>
                  <a:outerShdw dist="50800" dir="7200000" algn="ctr" rotWithShape="0">
                    <a:schemeClr val="tx1"/>
                  </a:outerShdw>
                </a:effectLst>
              </a:rPr>
              <a:t>Nov-Dec 1864</a:t>
            </a:r>
          </a:p>
        </p:txBody>
      </p:sp>
      <p:grpSp>
        <p:nvGrpSpPr>
          <p:cNvPr id="10" name="Group 9"/>
          <p:cNvGrpSpPr/>
          <p:nvPr/>
        </p:nvGrpSpPr>
        <p:grpSpPr>
          <a:xfrm rot="165526">
            <a:off x="2909444" y="3944911"/>
            <a:ext cx="2576956" cy="1499596"/>
            <a:chOff x="2909444" y="3807100"/>
            <a:chExt cx="2576956" cy="1499596"/>
          </a:xfrm>
        </p:grpSpPr>
        <p:sp>
          <p:nvSpPr>
            <p:cNvPr id="11" name="Freeform 10"/>
            <p:cNvSpPr/>
            <p:nvPr/>
          </p:nvSpPr>
          <p:spPr>
            <a:xfrm>
              <a:off x="3147934" y="3807100"/>
              <a:ext cx="2338466" cy="1389089"/>
            </a:xfrm>
            <a:custGeom>
              <a:avLst/>
              <a:gdLst>
                <a:gd name="connsiteX0" fmla="*/ 0 w 2188564"/>
                <a:gd name="connsiteY0" fmla="*/ 0 h 1289155"/>
                <a:gd name="connsiteX1" fmla="*/ 869430 w 2188564"/>
                <a:gd name="connsiteY1" fmla="*/ 839450 h 1289155"/>
                <a:gd name="connsiteX2" fmla="*/ 2188564 w 2188564"/>
                <a:gd name="connsiteY2" fmla="*/ 1289155 h 1289155"/>
              </a:gdLst>
              <a:ahLst/>
              <a:cxnLst>
                <a:cxn ang="0">
                  <a:pos x="connsiteX0" y="connsiteY0"/>
                </a:cxn>
                <a:cxn ang="0">
                  <a:pos x="connsiteX1" y="connsiteY1"/>
                </a:cxn>
                <a:cxn ang="0">
                  <a:pos x="connsiteX2" y="connsiteY2"/>
                </a:cxn>
              </a:cxnLst>
              <a:rect l="l" t="t" r="r" b="b"/>
              <a:pathLst>
                <a:path w="2188564" h="1289155">
                  <a:moveTo>
                    <a:pt x="0" y="0"/>
                  </a:moveTo>
                  <a:cubicBezTo>
                    <a:pt x="252334" y="312295"/>
                    <a:pt x="504669" y="624591"/>
                    <a:pt x="869430" y="839450"/>
                  </a:cubicBezTo>
                  <a:cubicBezTo>
                    <a:pt x="1234191" y="1054309"/>
                    <a:pt x="1711377" y="1171732"/>
                    <a:pt x="2188564" y="1289155"/>
                  </a:cubicBezTo>
                </a:path>
              </a:pathLst>
            </a:custGeom>
            <a:noFill/>
            <a:ln w="381000">
              <a:solidFill>
                <a:srgbClr val="0070C0"/>
              </a:solidFill>
              <a:tailEnd type="stealth" w="med" len="med"/>
            </a:ln>
            <a:effectLst>
              <a:outerShdw dist="762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 name="Group 21"/>
            <p:cNvGrpSpPr/>
            <p:nvPr/>
          </p:nvGrpSpPr>
          <p:grpSpPr>
            <a:xfrm>
              <a:off x="2909444" y="3991578"/>
              <a:ext cx="2563984" cy="1315118"/>
              <a:chOff x="2909444" y="3991578"/>
              <a:chExt cx="2563984" cy="1315118"/>
            </a:xfrm>
          </p:grpSpPr>
          <p:sp>
            <p:nvSpPr>
              <p:cNvPr id="13" name="TextBox 12"/>
              <p:cNvSpPr txBox="1"/>
              <p:nvPr/>
            </p:nvSpPr>
            <p:spPr>
              <a:xfrm rot="2680891">
                <a:off x="2909444" y="3991578"/>
                <a:ext cx="1219200" cy="461665"/>
              </a:xfrm>
              <a:prstGeom prst="rect">
                <a:avLst/>
              </a:prstGeom>
              <a:noFill/>
            </p:spPr>
            <p:txBody>
              <a:bodyPr wrap="square" rtlCol="0">
                <a:spAutoFit/>
              </a:bodyPr>
              <a:lstStyle/>
              <a:p>
                <a:r>
                  <a:rPr lang="en-US" sz="2400" b="1" dirty="0" smtClean="0">
                    <a:solidFill>
                      <a:schemeClr val="bg1"/>
                    </a:solidFill>
                    <a:effectLst>
                      <a:outerShdw dist="50800" dir="5400000" algn="ctr" rotWithShape="0">
                        <a:schemeClr val="tx1"/>
                      </a:outerShdw>
                    </a:effectLst>
                  </a:rPr>
                  <a:t>MARCH</a:t>
                </a:r>
              </a:p>
            </p:txBody>
          </p:sp>
          <p:sp>
            <p:nvSpPr>
              <p:cNvPr id="14" name="TextBox 13"/>
              <p:cNvSpPr txBox="1"/>
              <p:nvPr/>
            </p:nvSpPr>
            <p:spPr>
              <a:xfrm rot="1931871">
                <a:off x="3808258" y="4476087"/>
                <a:ext cx="631273" cy="461665"/>
              </a:xfrm>
              <a:prstGeom prst="rect">
                <a:avLst/>
              </a:prstGeom>
              <a:noFill/>
            </p:spPr>
            <p:txBody>
              <a:bodyPr wrap="square" rtlCol="0">
                <a:spAutoFit/>
              </a:bodyPr>
              <a:lstStyle/>
              <a:p>
                <a:r>
                  <a:rPr lang="en-US" sz="2400" b="1" dirty="0" smtClean="0">
                    <a:solidFill>
                      <a:schemeClr val="bg1"/>
                    </a:solidFill>
                    <a:effectLst>
                      <a:outerShdw dist="50800" dir="5400000" algn="ctr" rotWithShape="0">
                        <a:schemeClr val="tx1"/>
                      </a:outerShdw>
                    </a:effectLst>
                  </a:rPr>
                  <a:t>TO</a:t>
                </a:r>
              </a:p>
            </p:txBody>
          </p:sp>
          <p:sp>
            <p:nvSpPr>
              <p:cNvPr id="15" name="TextBox 14"/>
              <p:cNvSpPr txBox="1"/>
              <p:nvPr/>
            </p:nvSpPr>
            <p:spPr>
              <a:xfrm rot="1462141">
                <a:off x="4225887" y="4664480"/>
                <a:ext cx="737836" cy="461665"/>
              </a:xfrm>
              <a:prstGeom prst="rect">
                <a:avLst/>
              </a:prstGeom>
              <a:noFill/>
            </p:spPr>
            <p:txBody>
              <a:bodyPr wrap="square" rtlCol="0">
                <a:spAutoFit/>
              </a:bodyPr>
              <a:lstStyle/>
              <a:p>
                <a:r>
                  <a:rPr lang="en-US" sz="2400" b="1" dirty="0" smtClean="0">
                    <a:solidFill>
                      <a:schemeClr val="bg1"/>
                    </a:solidFill>
                    <a:effectLst>
                      <a:outerShdw dist="50800" dir="5400000" algn="ctr" rotWithShape="0">
                        <a:schemeClr val="tx1"/>
                      </a:outerShdw>
                    </a:effectLst>
                  </a:rPr>
                  <a:t>THE</a:t>
                </a:r>
              </a:p>
            </p:txBody>
          </p:sp>
          <p:sp>
            <p:nvSpPr>
              <p:cNvPr id="16" name="TextBox 15"/>
              <p:cNvSpPr txBox="1"/>
              <p:nvPr/>
            </p:nvSpPr>
            <p:spPr>
              <a:xfrm rot="1462619">
                <a:off x="4789173" y="4845031"/>
                <a:ext cx="684255" cy="461665"/>
              </a:xfrm>
              <a:prstGeom prst="rect">
                <a:avLst/>
              </a:prstGeom>
              <a:noFill/>
            </p:spPr>
            <p:txBody>
              <a:bodyPr wrap="square" rtlCol="0">
                <a:spAutoFit/>
              </a:bodyPr>
              <a:lstStyle/>
              <a:p>
                <a:r>
                  <a:rPr lang="en-US" sz="2400" b="1" dirty="0" smtClean="0">
                    <a:solidFill>
                      <a:schemeClr val="bg1"/>
                    </a:solidFill>
                    <a:effectLst>
                      <a:outerShdw dist="50800" dir="5400000" algn="ctr" rotWithShape="0">
                        <a:schemeClr val="tx1"/>
                      </a:outerShdw>
                    </a:effectLst>
                  </a:rPr>
                  <a:t>SEA</a:t>
                </a:r>
              </a:p>
            </p:txBody>
          </p:sp>
        </p:grpSp>
      </p:grpSp>
      <p:sp useBgFill="1">
        <p:nvSpPr>
          <p:cNvPr id="18" name="TextBox 17"/>
          <p:cNvSpPr txBox="1"/>
          <p:nvPr/>
        </p:nvSpPr>
        <p:spPr>
          <a:xfrm>
            <a:off x="6369843" y="4648200"/>
            <a:ext cx="2774157" cy="646331"/>
          </a:xfrm>
          <a:prstGeom prst="rect">
            <a:avLst/>
          </a:prstGeom>
        </p:spPr>
        <p:txBody>
          <a:bodyPr wrap="none" rtlCol="0">
            <a:spAutoFit/>
          </a:bodyPr>
          <a:lstStyle/>
          <a:p>
            <a:pPr algn="ctr"/>
            <a:r>
              <a:rPr lang="en-US" sz="3600" b="1" spc="-10" dirty="0" smtClean="0">
                <a:solidFill>
                  <a:srgbClr val="0070C0"/>
                </a:solidFill>
                <a:effectLst>
                  <a:outerShdw dist="50800" dir="7200000" algn="ctr" rotWithShape="0">
                    <a:schemeClr val="tx1"/>
                  </a:outerShdw>
                </a:effectLst>
              </a:rPr>
              <a:t>Jan-Mar 1865</a:t>
            </a:r>
          </a:p>
        </p:txBody>
      </p:sp>
      <p:sp>
        <p:nvSpPr>
          <p:cNvPr id="19" name="TextBox 18"/>
          <p:cNvSpPr txBox="1"/>
          <p:nvPr/>
        </p:nvSpPr>
        <p:spPr>
          <a:xfrm>
            <a:off x="5471798" y="5334000"/>
            <a:ext cx="1614802" cy="523220"/>
          </a:xfrm>
          <a:prstGeom prst="rect">
            <a:avLst/>
          </a:prstGeom>
          <a:solidFill>
            <a:srgbClr val="FF0000"/>
          </a:solidFill>
        </p:spPr>
        <p:txBody>
          <a:bodyPr wrap="none" rtlCol="0">
            <a:spAutoFit/>
          </a:bodyPr>
          <a:lstStyle/>
          <a:p>
            <a:pPr algn="ctr"/>
            <a:r>
              <a:rPr lang="en-US" sz="2800" b="1" spc="-10" dirty="0" smtClean="0">
                <a:solidFill>
                  <a:schemeClr val="bg1"/>
                </a:solidFill>
              </a:rPr>
              <a:t>Savannah</a:t>
            </a:r>
          </a:p>
        </p:txBody>
      </p:sp>
      <p:sp>
        <p:nvSpPr>
          <p:cNvPr id="20" name="5-Point Star 19"/>
          <p:cNvSpPr/>
          <p:nvPr/>
        </p:nvSpPr>
        <p:spPr>
          <a:xfrm>
            <a:off x="5105400" y="5181600"/>
            <a:ext cx="457200" cy="533400"/>
          </a:xfrm>
          <a:prstGeom prst="star5">
            <a:avLst>
              <a:gd name="adj" fmla="val 19098"/>
              <a:gd name="hf" fmla="val 105146"/>
              <a:gd name="vf" fmla="val 110557"/>
            </a:avLst>
          </a:prstGeom>
          <a:solidFill>
            <a:srgbClr val="FF0000"/>
          </a:soli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1" name="Rectangle 20"/>
          <p:cNvSpPr/>
          <p:nvPr/>
        </p:nvSpPr>
        <p:spPr>
          <a:xfrm>
            <a:off x="-1" y="1828800"/>
            <a:ext cx="9144001" cy="584775"/>
          </a:xfrm>
          <a:prstGeom prst="rect">
            <a:avLst/>
          </a:prstGeom>
        </p:spPr>
        <p:txBody>
          <a:bodyPr wrap="square">
            <a:spAutoFit/>
          </a:bodyPr>
          <a:lstStyle/>
          <a:p>
            <a:r>
              <a:rPr lang="en-US" sz="3200" dirty="0" smtClean="0">
                <a:solidFill>
                  <a:srgbClr val="0070C0"/>
                </a:solidFill>
                <a:effectLst>
                  <a:outerShdw dist="38100" dir="7200000" algn="ctr" rotWithShape="0">
                    <a:schemeClr val="tx1"/>
                  </a:outerShdw>
                </a:effectLst>
              </a:rPr>
              <a:t>    destroy crops, livestock, &amp; civilian property</a:t>
            </a:r>
            <a:endParaRPr lang="en-US" sz="3200" dirty="0">
              <a:solidFill>
                <a:srgbClr val="0070C0"/>
              </a:solidFill>
              <a:effectLst>
                <a:outerShdw dist="38100" dir="7200000" algn="ctr" rotWithShape="0">
                  <a:schemeClr val="tx1"/>
                </a:outerShdw>
              </a:effectLst>
            </a:endParaRPr>
          </a:p>
        </p:txBody>
      </p:sp>
      <p:sp useBgFill="1">
        <p:nvSpPr>
          <p:cNvPr id="22" name="Rectangle 21"/>
          <p:cNvSpPr/>
          <p:nvPr/>
        </p:nvSpPr>
        <p:spPr>
          <a:xfrm>
            <a:off x="-1" y="1295400"/>
            <a:ext cx="9144001" cy="584775"/>
          </a:xfrm>
          <a:prstGeom prst="rect">
            <a:avLst/>
          </a:prstGeom>
        </p:spPr>
        <p:txBody>
          <a:bodyPr wrap="square">
            <a:spAutoFit/>
          </a:bodyPr>
          <a:lstStyle/>
          <a:p>
            <a:r>
              <a:rPr lang="en-US" sz="3200" dirty="0" smtClean="0">
                <a:solidFill>
                  <a:srgbClr val="0070C0"/>
                </a:solidFill>
                <a:effectLst>
                  <a:outerShdw dist="38100" dir="7200000" algn="ctr" rotWithShape="0">
                    <a:schemeClr val="tx1"/>
                  </a:outerShdw>
                </a:effectLst>
              </a:rPr>
              <a:t> -  break the Confederate capacity for war; </a:t>
            </a:r>
            <a:endParaRPr lang="en-US" sz="3200" dirty="0">
              <a:solidFill>
                <a:srgbClr val="0070C0"/>
              </a:solidFill>
              <a:effectLst>
                <a:outerShdw dist="38100" dir="7200000" algn="ctr" rotWithShape="0">
                  <a:schemeClr val="tx1"/>
                </a:outerShdw>
              </a:effectLst>
            </a:endParaRPr>
          </a:p>
        </p:txBody>
      </p:sp>
      <p:sp useBgFill="1">
        <p:nvSpPr>
          <p:cNvPr id="24" name="Rectangle 23"/>
          <p:cNvSpPr/>
          <p:nvPr/>
        </p:nvSpPr>
        <p:spPr>
          <a:xfrm>
            <a:off x="-1" y="2362200"/>
            <a:ext cx="9144001" cy="584775"/>
          </a:xfrm>
          <a:prstGeom prst="rect">
            <a:avLst/>
          </a:prstGeom>
        </p:spPr>
        <p:txBody>
          <a:bodyPr wrap="square">
            <a:spAutoFit/>
          </a:bodyPr>
          <a:lstStyle/>
          <a:p>
            <a:r>
              <a:rPr lang="en-US" sz="3200" dirty="0" smtClean="0">
                <a:solidFill>
                  <a:srgbClr val="0070C0"/>
                </a:solidFill>
                <a:effectLst>
                  <a:outerShdw dist="38100" dir="7200000" algn="ctr" rotWithShape="0">
                    <a:schemeClr val="tx1"/>
                  </a:outerShdw>
                </a:effectLst>
              </a:rPr>
              <a:t> -  join Grant in Virginia to defeat R.E. Lee &amp; ANV</a:t>
            </a:r>
            <a:endParaRPr lang="en-US" sz="3200" dirty="0">
              <a:solidFill>
                <a:srgbClr val="0070C0"/>
              </a:solidFill>
              <a:effectLst>
                <a:outerShdw dist="38100" dir="7200000" algn="ctr" rotWithShape="0">
                  <a:schemeClr val="tx1"/>
                </a:outerShdw>
              </a:effectLst>
            </a:endParaRPr>
          </a:p>
        </p:txBody>
      </p:sp>
      <p:sp useBgFill="1">
        <p:nvSpPr>
          <p:cNvPr id="26" name="TextBox 25"/>
          <p:cNvSpPr txBox="1"/>
          <p:nvPr/>
        </p:nvSpPr>
        <p:spPr>
          <a:xfrm>
            <a:off x="0" y="2721858"/>
            <a:ext cx="9144000" cy="630942"/>
          </a:xfrm>
          <a:prstGeom prst="rect">
            <a:avLst/>
          </a:prstGeom>
        </p:spPr>
        <p:txBody>
          <a:bodyPr wrap="square" rtlCol="0">
            <a:spAutoFit/>
          </a:bodyPr>
          <a:lstStyle/>
          <a:p>
            <a:pPr algn="ctr"/>
            <a:r>
              <a:rPr lang="en-US" sz="3500" b="1" spc="-10" dirty="0" smtClean="0">
                <a:latin typeface="Tempus Sans ITC" pitchFamily="82" charset="0"/>
              </a:rPr>
              <a:t>Remember last week?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Effect transition="in" filter="fade">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1000"/>
                                        <p:tgtEl>
                                          <p:spTgt spid="17"/>
                                        </p:tgtEl>
                                      </p:cBhvr>
                                    </p:animEffect>
                                  </p:childTnLst>
                                </p:cTn>
                              </p:par>
                            </p:childTnLst>
                          </p:cTn>
                        </p:par>
                        <p:par>
                          <p:cTn id="15" fill="hold">
                            <p:stCondLst>
                              <p:cond delay="1000"/>
                            </p:stCondLst>
                            <p:childTnLst>
                              <p:par>
                                <p:cTn id="16" presetID="10" presetClass="entr" presetSubtype="0" fill="hold" grpId="2"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childTnLst>
                                </p:cTn>
                              </p:par>
                              <p:par>
                                <p:cTn id="19" presetID="22" presetClass="entr" presetSubtype="8"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2000"/>
                                        <p:tgtEl>
                                          <p:spTgt spid="10"/>
                                        </p:tgtEl>
                                      </p:cBhvr>
                                    </p:animEffect>
                                  </p:childTnLst>
                                </p:cTn>
                              </p:par>
                              <p:par>
                                <p:cTn id="22" presetID="49" presetClass="entr" presetSubtype="0" decel="100000" fill="hold" grpId="0" nodeType="withEffect">
                                  <p:stCondLst>
                                    <p:cond delay="1000"/>
                                  </p:stCondLst>
                                  <p:childTnLst>
                                    <p:set>
                                      <p:cBhvr>
                                        <p:cTn id="23" dur="1" fill="hold">
                                          <p:stCondLst>
                                            <p:cond delay="0"/>
                                          </p:stCondLst>
                                        </p:cTn>
                                        <p:tgtEl>
                                          <p:spTgt spid="20"/>
                                        </p:tgtEl>
                                        <p:attrNameLst>
                                          <p:attrName>style.visibility</p:attrName>
                                        </p:attrNameLst>
                                      </p:cBhvr>
                                      <p:to>
                                        <p:strVal val="visible"/>
                                      </p:to>
                                    </p:set>
                                    <p:anim calcmode="lin" valueType="num">
                                      <p:cBhvr>
                                        <p:cTn id="24" dur="1000" fill="hold"/>
                                        <p:tgtEl>
                                          <p:spTgt spid="20"/>
                                        </p:tgtEl>
                                        <p:attrNameLst>
                                          <p:attrName>ppt_w</p:attrName>
                                        </p:attrNameLst>
                                      </p:cBhvr>
                                      <p:tavLst>
                                        <p:tav tm="0">
                                          <p:val>
                                            <p:fltVal val="0"/>
                                          </p:val>
                                        </p:tav>
                                        <p:tav tm="100000">
                                          <p:val>
                                            <p:strVal val="#ppt_w"/>
                                          </p:val>
                                        </p:tav>
                                      </p:tavLst>
                                    </p:anim>
                                    <p:anim calcmode="lin" valueType="num">
                                      <p:cBhvr>
                                        <p:cTn id="25" dur="1000" fill="hold"/>
                                        <p:tgtEl>
                                          <p:spTgt spid="20"/>
                                        </p:tgtEl>
                                        <p:attrNameLst>
                                          <p:attrName>ppt_h</p:attrName>
                                        </p:attrNameLst>
                                      </p:cBhvr>
                                      <p:tavLst>
                                        <p:tav tm="0">
                                          <p:val>
                                            <p:fltVal val="0"/>
                                          </p:val>
                                        </p:tav>
                                        <p:tav tm="100000">
                                          <p:val>
                                            <p:strVal val="#ppt_h"/>
                                          </p:val>
                                        </p:tav>
                                      </p:tavLst>
                                    </p:anim>
                                    <p:anim calcmode="lin" valueType="num">
                                      <p:cBhvr>
                                        <p:cTn id="26" dur="1000" fill="hold"/>
                                        <p:tgtEl>
                                          <p:spTgt spid="20"/>
                                        </p:tgtEl>
                                        <p:attrNameLst>
                                          <p:attrName>style.rotation</p:attrName>
                                        </p:attrNameLst>
                                      </p:cBhvr>
                                      <p:tavLst>
                                        <p:tav tm="0">
                                          <p:val>
                                            <p:fltVal val="360"/>
                                          </p:val>
                                        </p:tav>
                                        <p:tav tm="100000">
                                          <p:val>
                                            <p:fltVal val="0"/>
                                          </p:val>
                                        </p:tav>
                                      </p:tavLst>
                                    </p:anim>
                                    <p:animEffect transition="in" filter="fade">
                                      <p:cBhvr>
                                        <p:cTn id="27" dur="1000"/>
                                        <p:tgtEl>
                                          <p:spTgt spid="20"/>
                                        </p:tgtEl>
                                      </p:cBhvr>
                                    </p:animEffect>
                                  </p:childTnLst>
                                </p:cTn>
                              </p:par>
                              <p:par>
                                <p:cTn id="28" presetID="10" presetClass="entr" presetSubtype="0" fill="hold" grpId="0" nodeType="withEffect">
                                  <p:stCondLst>
                                    <p:cond delay="100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childTnLst>
                                </p:cTn>
                              </p:par>
                            </p:childTnLst>
                          </p:cTn>
                        </p:par>
                        <p:par>
                          <p:cTn id="31" fill="hold">
                            <p:stCondLst>
                              <p:cond delay="3000"/>
                            </p:stCondLst>
                            <p:childTnLst>
                              <p:par>
                                <p:cTn id="32" presetID="1" presetClass="emph" presetSubtype="2" fill="hold" nodeType="afterEffect">
                                  <p:stCondLst>
                                    <p:cond delay="0"/>
                                  </p:stCondLst>
                                  <p:childTnLst>
                                    <p:animClr clrSpc="rgb">
                                      <p:cBhvr>
                                        <p:cTn id="33" dur="1000" fill="hold"/>
                                        <p:tgtEl>
                                          <p:spTgt spid="19"/>
                                        </p:tgtEl>
                                        <p:attrNameLst>
                                          <p:attrName>fillcolor</p:attrName>
                                        </p:attrNameLst>
                                      </p:cBhvr>
                                      <p:to>
                                        <a:schemeClr val="hlink"/>
                                      </p:to>
                                    </p:animClr>
                                    <p:set>
                                      <p:cBhvr>
                                        <p:cTn id="34" dur="1000" fill="hold"/>
                                        <p:tgtEl>
                                          <p:spTgt spid="19"/>
                                        </p:tgtEl>
                                        <p:attrNameLst>
                                          <p:attrName>fill.type</p:attrName>
                                        </p:attrNameLst>
                                      </p:cBhvr>
                                      <p:to>
                                        <p:strVal val="solid"/>
                                      </p:to>
                                    </p:set>
                                    <p:set>
                                      <p:cBhvr>
                                        <p:cTn id="35" dur="1000" fill="hold"/>
                                        <p:tgtEl>
                                          <p:spTgt spid="19"/>
                                        </p:tgtEl>
                                        <p:attrNameLst>
                                          <p:attrName>fill.on</p:attrName>
                                        </p:attrNameLst>
                                      </p:cBhvr>
                                      <p:to>
                                        <p:strVal val="true"/>
                                      </p:to>
                                    </p:set>
                                  </p:childTnLst>
                                </p:cTn>
                              </p:par>
                              <p:par>
                                <p:cTn id="36" presetID="1" presetClass="emph" presetSubtype="2" fill="hold" nodeType="withEffect">
                                  <p:stCondLst>
                                    <p:cond delay="0"/>
                                  </p:stCondLst>
                                  <p:childTnLst>
                                    <p:animClr clrSpc="rgb">
                                      <p:cBhvr>
                                        <p:cTn id="37" dur="1000" fill="hold"/>
                                        <p:tgtEl>
                                          <p:spTgt spid="20"/>
                                        </p:tgtEl>
                                        <p:attrNameLst>
                                          <p:attrName>fillcolor</p:attrName>
                                        </p:attrNameLst>
                                      </p:cBhvr>
                                      <p:to>
                                        <a:schemeClr val="hlink"/>
                                      </p:to>
                                    </p:animClr>
                                    <p:set>
                                      <p:cBhvr>
                                        <p:cTn id="38" dur="1000" fill="hold"/>
                                        <p:tgtEl>
                                          <p:spTgt spid="20"/>
                                        </p:tgtEl>
                                        <p:attrNameLst>
                                          <p:attrName>fill.type</p:attrName>
                                        </p:attrNameLst>
                                      </p:cBhvr>
                                      <p:to>
                                        <p:strVal val="solid"/>
                                      </p:to>
                                    </p:set>
                                    <p:set>
                                      <p:cBhvr>
                                        <p:cTn id="39" dur="1000" fill="hold"/>
                                        <p:tgtEl>
                                          <p:spTgt spid="20"/>
                                        </p:tgtEl>
                                        <p:attrNameLst>
                                          <p:attrName>fill.on</p:attrName>
                                        </p:attrNameLst>
                                      </p:cBhvr>
                                      <p:to>
                                        <p:strVal val="true"/>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1000"/>
                                        <p:tgtEl>
                                          <p:spTgt spid="17"/>
                                        </p:tgtEl>
                                      </p:cBhvr>
                                    </p:animEffect>
                                    <p:set>
                                      <p:cBhvr>
                                        <p:cTn id="44" dur="1" fill="hold">
                                          <p:stCondLst>
                                            <p:cond delay="999"/>
                                          </p:stCondLst>
                                        </p:cTn>
                                        <p:tgtEl>
                                          <p:spTgt spid="17"/>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1000"/>
                                        <p:tgtEl>
                                          <p:spTgt spid="26"/>
                                        </p:tgtEl>
                                      </p:cBhvr>
                                    </p:animEffect>
                                    <p:set>
                                      <p:cBhvr>
                                        <p:cTn id="47" dur="1" fill="hold">
                                          <p:stCondLst>
                                            <p:cond delay="999"/>
                                          </p:stCondLst>
                                        </p:cTn>
                                        <p:tgtEl>
                                          <p:spTgt spid="26"/>
                                        </p:tgtEl>
                                        <p:attrNameLst>
                                          <p:attrName>style.visibility</p:attrName>
                                        </p:attrNameLst>
                                      </p:cBhvr>
                                      <p:to>
                                        <p:strVal val="hidden"/>
                                      </p:to>
                                    </p:set>
                                  </p:childTnLst>
                                </p:cTn>
                              </p:par>
                              <p:par>
                                <p:cTn id="48" presetID="53"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1000" fill="hold"/>
                                        <p:tgtEl>
                                          <p:spTgt spid="18"/>
                                        </p:tgtEl>
                                        <p:attrNameLst>
                                          <p:attrName>ppt_w</p:attrName>
                                        </p:attrNameLst>
                                      </p:cBhvr>
                                      <p:tavLst>
                                        <p:tav tm="0">
                                          <p:val>
                                            <p:fltVal val="0"/>
                                          </p:val>
                                        </p:tav>
                                        <p:tav tm="100000">
                                          <p:val>
                                            <p:strVal val="#ppt_w"/>
                                          </p:val>
                                        </p:tav>
                                      </p:tavLst>
                                    </p:anim>
                                    <p:anim calcmode="lin" valueType="num">
                                      <p:cBhvr>
                                        <p:cTn id="51" dur="1000" fill="hold"/>
                                        <p:tgtEl>
                                          <p:spTgt spid="18"/>
                                        </p:tgtEl>
                                        <p:attrNameLst>
                                          <p:attrName>ppt_h</p:attrName>
                                        </p:attrNameLst>
                                      </p:cBhvr>
                                      <p:tavLst>
                                        <p:tav tm="0">
                                          <p:val>
                                            <p:fltVal val="0"/>
                                          </p:val>
                                        </p:tav>
                                        <p:tav tm="100000">
                                          <p:val>
                                            <p:strVal val="#ppt_h"/>
                                          </p:val>
                                        </p:tav>
                                      </p:tavLst>
                                    </p:anim>
                                    <p:animEffect transition="in" filter="fade">
                                      <p:cBhvr>
                                        <p:cTn id="52" dur="1000"/>
                                        <p:tgtEl>
                                          <p:spTgt spid="18"/>
                                        </p:tgtEl>
                                      </p:cBhvr>
                                    </p:animEffect>
                                  </p:childTnLst>
                                </p:cTn>
                              </p:par>
                            </p:childTnLst>
                          </p:cTn>
                        </p:par>
                        <p:par>
                          <p:cTn id="53" fill="hold">
                            <p:stCondLst>
                              <p:cond delay="1000"/>
                            </p:stCondLst>
                            <p:childTnLst>
                              <p:par>
                                <p:cTn id="54" presetID="22" presetClass="exit" presetSubtype="8" fill="hold" nodeType="afterEffect">
                                  <p:stCondLst>
                                    <p:cond delay="0"/>
                                  </p:stCondLst>
                                  <p:childTnLst>
                                    <p:animEffect transition="out" filter="wipe(left)">
                                      <p:cBhvr>
                                        <p:cTn id="55" dur="2000"/>
                                        <p:tgtEl>
                                          <p:spTgt spid="10"/>
                                        </p:tgtEl>
                                      </p:cBhvr>
                                    </p:animEffect>
                                    <p:set>
                                      <p:cBhvr>
                                        <p:cTn id="56" dur="1" fill="hold">
                                          <p:stCondLst>
                                            <p:cond delay="1999"/>
                                          </p:stCondLst>
                                        </p:cTn>
                                        <p:tgtEl>
                                          <p:spTgt spid="10"/>
                                        </p:tgtEl>
                                        <p:attrNameLst>
                                          <p:attrName>style.visibility</p:attrName>
                                        </p:attrNameLst>
                                      </p:cBhvr>
                                      <p:to>
                                        <p:strVal val="hidden"/>
                                      </p:to>
                                    </p:set>
                                  </p:childTnLst>
                                </p:cTn>
                              </p:par>
                              <p:par>
                                <p:cTn id="57" presetID="22" presetClass="entr" presetSubtype="4" fill="hold" nodeType="withEffect">
                                  <p:stCondLst>
                                    <p:cond delay="500"/>
                                  </p:stCondLst>
                                  <p:childTnLst>
                                    <p:set>
                                      <p:cBhvr>
                                        <p:cTn id="58" dur="1" fill="hold">
                                          <p:stCondLst>
                                            <p:cond delay="0"/>
                                          </p:stCondLst>
                                        </p:cTn>
                                        <p:tgtEl>
                                          <p:spTgt spid="6"/>
                                        </p:tgtEl>
                                        <p:attrNameLst>
                                          <p:attrName>style.visibility</p:attrName>
                                        </p:attrNameLst>
                                      </p:cBhvr>
                                      <p:to>
                                        <p:strVal val="visible"/>
                                      </p:to>
                                    </p:set>
                                    <p:animEffect transition="in" filter="wipe(down)">
                                      <p:cBhvr>
                                        <p:cTn id="59" dur="2000"/>
                                        <p:tgtEl>
                                          <p:spTgt spid="6"/>
                                        </p:tgtEl>
                                      </p:cBhvr>
                                    </p:animEffect>
                                  </p:childTnLst>
                                </p:cTn>
                              </p:par>
                              <p:par>
                                <p:cTn id="60" presetID="10" presetClass="exit" presetSubtype="0" fill="hold" grpId="1" nodeType="withEffect">
                                  <p:stCondLst>
                                    <p:cond delay="0"/>
                                  </p:stCondLst>
                                  <p:childTnLst>
                                    <p:animEffect transition="out" filter="fade">
                                      <p:cBhvr>
                                        <p:cTn id="61" dur="1000"/>
                                        <p:tgtEl>
                                          <p:spTgt spid="9"/>
                                        </p:tgtEl>
                                      </p:cBhvr>
                                    </p:animEffect>
                                    <p:set>
                                      <p:cBhvr>
                                        <p:cTn id="62" dur="1" fill="hold">
                                          <p:stCondLst>
                                            <p:cond delay="999"/>
                                          </p:stCondLst>
                                        </p:cTn>
                                        <p:tgtEl>
                                          <p:spTgt spid="9"/>
                                        </p:tgtEl>
                                        <p:attrNameLst>
                                          <p:attrName>style.visibility</p:attrName>
                                        </p:attrNameLst>
                                      </p:cBhvr>
                                      <p:to>
                                        <p:strVal val="hidden"/>
                                      </p:to>
                                    </p:set>
                                  </p:childTnLst>
                                </p:cTn>
                              </p:par>
                              <p:par>
                                <p:cTn id="63" presetID="10" presetClass="exit" presetSubtype="0" fill="hold" grpId="1" nodeType="withEffect">
                                  <p:stCondLst>
                                    <p:cond delay="500"/>
                                  </p:stCondLst>
                                  <p:childTnLst>
                                    <p:animEffect transition="out" filter="fade">
                                      <p:cBhvr>
                                        <p:cTn id="64" dur="1000"/>
                                        <p:tgtEl>
                                          <p:spTgt spid="19"/>
                                        </p:tgtEl>
                                      </p:cBhvr>
                                    </p:animEffect>
                                    <p:set>
                                      <p:cBhvr>
                                        <p:cTn id="65" dur="1" fill="hold">
                                          <p:stCondLst>
                                            <p:cond delay="999"/>
                                          </p:stCondLst>
                                        </p:cTn>
                                        <p:tgtEl>
                                          <p:spTgt spid="19"/>
                                        </p:tgtEl>
                                        <p:attrNameLst>
                                          <p:attrName>style.visibility</p:attrName>
                                        </p:attrNameLst>
                                      </p:cBhvr>
                                      <p:to>
                                        <p:strVal val="hidden"/>
                                      </p:to>
                                    </p:set>
                                  </p:childTnLst>
                                </p:cTn>
                              </p:par>
                              <p:par>
                                <p:cTn id="66" presetID="10" presetClass="entr" presetSubtype="0" fill="hold" grpId="0" nodeType="withEffect">
                                  <p:stCondLst>
                                    <p:cond delay="50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1000"/>
                                        <p:tgtEl>
                                          <p:spTgt spid="4"/>
                                        </p:tgtEl>
                                      </p:cBhvr>
                                    </p:animEffect>
                                  </p:childTnLst>
                                </p:cTn>
                              </p:par>
                              <p:par>
                                <p:cTn id="69" presetID="10" presetClass="entr" presetSubtype="0" fill="hold" grpId="0" nodeType="withEffect">
                                  <p:stCondLst>
                                    <p:cond delay="500"/>
                                  </p:stCondLst>
                                  <p:childTnLst>
                                    <p:set>
                                      <p:cBhvr>
                                        <p:cTn id="70" dur="1" fill="hold">
                                          <p:stCondLst>
                                            <p:cond delay="0"/>
                                          </p:stCondLst>
                                        </p:cTn>
                                        <p:tgtEl>
                                          <p:spTgt spid="5"/>
                                        </p:tgtEl>
                                        <p:attrNameLst>
                                          <p:attrName>style.visibility</p:attrName>
                                        </p:attrNameLst>
                                      </p:cBhvr>
                                      <p:to>
                                        <p:strVal val="visible"/>
                                      </p:to>
                                    </p:set>
                                    <p:animEffect transition="in" filter="fade">
                                      <p:cBhvr>
                                        <p:cTn id="71" dur="1000"/>
                                        <p:tgtEl>
                                          <p:spTgt spid="5"/>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wipe(left)">
                                      <p:cBhvr>
                                        <p:cTn id="76" dur="1000"/>
                                        <p:tgtEl>
                                          <p:spTgt spid="23"/>
                                        </p:tgtEl>
                                      </p:cBhvr>
                                    </p:animEffect>
                                  </p:childTnLst>
                                </p:cTn>
                              </p:par>
                            </p:childTnLst>
                          </p:cTn>
                        </p:par>
                        <p:par>
                          <p:cTn id="77" fill="hold">
                            <p:stCondLst>
                              <p:cond delay="1000"/>
                            </p:stCondLst>
                            <p:childTnLst>
                              <p:par>
                                <p:cTn id="78" presetID="10" presetClass="entr" presetSubtype="0" fill="hold" grpId="0" nodeType="after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1000"/>
                                        <p:tgtEl>
                                          <p:spTgt spid="2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1000"/>
                                        <p:tgtEl>
                                          <p:spTgt spid="24"/>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grpId="1" nodeType="clickEffect">
                                  <p:stCondLst>
                                    <p:cond delay="0"/>
                                  </p:stCondLst>
                                  <p:childTnLst>
                                    <p:animEffect transition="out" filter="fade">
                                      <p:cBhvr>
                                        <p:cTn id="92" dur="1000"/>
                                        <p:tgtEl>
                                          <p:spTgt spid="21"/>
                                        </p:tgtEl>
                                      </p:cBhvr>
                                    </p:animEffect>
                                    <p:set>
                                      <p:cBhvr>
                                        <p:cTn id="93" dur="1" fill="hold">
                                          <p:stCondLst>
                                            <p:cond delay="999"/>
                                          </p:stCondLst>
                                        </p:cTn>
                                        <p:tgtEl>
                                          <p:spTgt spid="21"/>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000"/>
                                        <p:tgtEl>
                                          <p:spTgt spid="22"/>
                                        </p:tgtEl>
                                      </p:cBhvr>
                                    </p:animEffect>
                                    <p:set>
                                      <p:cBhvr>
                                        <p:cTn id="96" dur="1" fill="hold">
                                          <p:stCondLst>
                                            <p:cond delay="999"/>
                                          </p:stCondLst>
                                        </p:cTn>
                                        <p:tgtEl>
                                          <p:spTgt spid="22"/>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1000"/>
                                        <p:tgtEl>
                                          <p:spTgt spid="23"/>
                                        </p:tgtEl>
                                      </p:cBhvr>
                                    </p:animEffect>
                                    <p:set>
                                      <p:cBhvr>
                                        <p:cTn id="99" dur="1" fill="hold">
                                          <p:stCondLst>
                                            <p:cond delay="999"/>
                                          </p:stCondLst>
                                        </p:cTn>
                                        <p:tgtEl>
                                          <p:spTgt spid="23"/>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1000"/>
                                        <p:tgtEl>
                                          <p:spTgt spid="24"/>
                                        </p:tgtEl>
                                      </p:cBhvr>
                                    </p:animEffect>
                                    <p:set>
                                      <p:cBhvr>
                                        <p:cTn id="102" dur="1" fill="hold">
                                          <p:stCondLst>
                                            <p:cond delay="999"/>
                                          </p:stCondLst>
                                        </p:cTn>
                                        <p:tgtEl>
                                          <p:spTgt spid="24"/>
                                        </p:tgtEl>
                                        <p:attrNameLst>
                                          <p:attrName>style.visibility</p:attrName>
                                        </p:attrNameLst>
                                      </p:cBhvr>
                                      <p:to>
                                        <p:strVal val="hidden"/>
                                      </p:to>
                                    </p:set>
                                  </p:childTnLst>
                                </p:cTn>
                              </p:par>
                              <p:par>
                                <p:cTn id="103" presetID="64" presetClass="path" presetSubtype="0" accel="50000" decel="50000" fill="hold" grpId="1" nodeType="withEffect">
                                  <p:stCondLst>
                                    <p:cond delay="0"/>
                                  </p:stCondLst>
                                  <p:childTnLst>
                                    <p:animMotion origin="layout" path="M -3.88889E-6 1.48148E-6 L -0.69826 -0.56921 " pathEditMode="relative" rAng="0" ptsTypes="AA">
                                      <p:cBhvr>
                                        <p:cTn id="104" dur="1000" fill="hold"/>
                                        <p:tgtEl>
                                          <p:spTgt spid="18"/>
                                        </p:tgtEl>
                                        <p:attrNameLst>
                                          <p:attrName>ppt_x</p:attrName>
                                          <p:attrName>ppt_y</p:attrName>
                                        </p:attrNameLst>
                                      </p:cBhvr>
                                      <p:rCtr x="-349" y="-285"/>
                                    </p:animMotion>
                                  </p:childTnLst>
                                </p:cTn>
                              </p:par>
                              <p:par>
                                <p:cTn id="105" presetID="10" presetClass="entr" presetSubtype="0" fill="hold" grpId="0" nodeType="withEffect">
                                  <p:stCondLst>
                                    <p:cond delay="50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3" grpId="0" animBg="1"/>
      <p:bldP spid="23" grpId="1" animBg="1"/>
      <p:bldP spid="4" grpId="0" animBg="1"/>
      <p:bldP spid="5" grpId="0" animBg="1"/>
      <p:bldP spid="9" grpId="1" animBg="1"/>
      <p:bldP spid="9" grpId="2" animBg="1"/>
      <p:bldP spid="17" grpId="0" animBg="1"/>
      <p:bldP spid="17" grpId="1" animBg="1"/>
      <p:bldP spid="18" grpId="0" animBg="1"/>
      <p:bldP spid="18" grpId="1" animBg="1"/>
      <p:bldP spid="19" grpId="0" animBg="1"/>
      <p:bldP spid="19" grpId="1" animBg="1"/>
      <p:bldP spid="20" grpId="0" animBg="1"/>
      <p:bldP spid="21" grpId="0" animBg="1"/>
      <p:bldP spid="21" grpId="1" animBg="1"/>
      <p:bldP spid="22" grpId="0" animBg="1"/>
      <p:bldP spid="22" grpId="1" animBg="1"/>
      <p:bldP spid="24" grpId="0" animBg="1"/>
      <p:bldP spid="24" grpId="1" animBg="1"/>
      <p:bldP spid="26" grpId="0" animBg="1"/>
      <p:bldP spid="2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0" y="850392"/>
            <a:ext cx="9155789" cy="6016752"/>
            <a:chOff x="0" y="850392"/>
            <a:chExt cx="9155789" cy="6016752"/>
          </a:xfrm>
        </p:grpSpPr>
        <p:pic>
          <p:nvPicPr>
            <p:cNvPr id="2" name="Picture 2"/>
            <p:cNvPicPr>
              <a:picLocks noChangeAspect="1" noChangeArrowheads="1"/>
            </p:cNvPicPr>
            <p:nvPr/>
          </p:nvPicPr>
          <p:blipFill>
            <a:blip r:embed="rId2" cstate="print"/>
            <a:srcRect/>
            <a:stretch>
              <a:fillRect/>
            </a:stretch>
          </p:blipFill>
          <p:spPr bwMode="auto">
            <a:xfrm>
              <a:off x="0" y="850392"/>
              <a:ext cx="9155789" cy="6016752"/>
            </a:xfrm>
            <a:prstGeom prst="rect">
              <a:avLst/>
            </a:prstGeom>
            <a:noFill/>
            <a:ln w="9525">
              <a:noFill/>
              <a:miter lim="800000"/>
              <a:headEnd/>
              <a:tailEnd/>
            </a:ln>
            <a:effectLst/>
          </p:spPr>
        </p:pic>
        <p:grpSp>
          <p:nvGrpSpPr>
            <p:cNvPr id="20" name="Group 19"/>
            <p:cNvGrpSpPr/>
            <p:nvPr/>
          </p:nvGrpSpPr>
          <p:grpSpPr>
            <a:xfrm>
              <a:off x="3913239" y="3276600"/>
              <a:ext cx="3546986" cy="2438400"/>
              <a:chOff x="3913239" y="3276600"/>
              <a:chExt cx="3546986" cy="2438400"/>
            </a:xfrm>
          </p:grpSpPr>
          <p:sp>
            <p:nvSpPr>
              <p:cNvPr id="13" name="Freeform 12"/>
              <p:cNvSpPr/>
              <p:nvPr/>
            </p:nvSpPr>
            <p:spPr>
              <a:xfrm>
                <a:off x="4252452" y="3962400"/>
                <a:ext cx="1951703" cy="1524000"/>
              </a:xfrm>
              <a:custGeom>
                <a:avLst/>
                <a:gdLst>
                  <a:gd name="connsiteX0" fmla="*/ 108155 w 1951703"/>
                  <a:gd name="connsiteY0" fmla="*/ 88490 h 1460090"/>
                  <a:gd name="connsiteX1" fmla="*/ 78658 w 1951703"/>
                  <a:gd name="connsiteY1" fmla="*/ 132735 h 1460090"/>
                  <a:gd name="connsiteX2" fmla="*/ 19664 w 1951703"/>
                  <a:gd name="connsiteY2" fmla="*/ 191729 h 1460090"/>
                  <a:gd name="connsiteX3" fmla="*/ 196645 w 1951703"/>
                  <a:gd name="connsiteY3" fmla="*/ 294967 h 1460090"/>
                  <a:gd name="connsiteX4" fmla="*/ 270387 w 1951703"/>
                  <a:gd name="connsiteY4" fmla="*/ 353961 h 1460090"/>
                  <a:gd name="connsiteX5" fmla="*/ 447367 w 1951703"/>
                  <a:gd name="connsiteY5" fmla="*/ 634180 h 1460090"/>
                  <a:gd name="connsiteX6" fmla="*/ 653845 w 1951703"/>
                  <a:gd name="connsiteY6" fmla="*/ 840658 h 1460090"/>
                  <a:gd name="connsiteX7" fmla="*/ 727587 w 1951703"/>
                  <a:gd name="connsiteY7" fmla="*/ 1017638 h 1460090"/>
                  <a:gd name="connsiteX8" fmla="*/ 860322 w 1951703"/>
                  <a:gd name="connsiteY8" fmla="*/ 1150374 h 1460090"/>
                  <a:gd name="connsiteX9" fmla="*/ 963561 w 1951703"/>
                  <a:gd name="connsiteY9" fmla="*/ 1312606 h 1460090"/>
                  <a:gd name="connsiteX10" fmla="*/ 978309 w 1951703"/>
                  <a:gd name="connsiteY10" fmla="*/ 1460090 h 1460090"/>
                  <a:gd name="connsiteX11" fmla="*/ 1096297 w 1951703"/>
                  <a:gd name="connsiteY11" fmla="*/ 1312606 h 1460090"/>
                  <a:gd name="connsiteX12" fmla="*/ 1258529 w 1951703"/>
                  <a:gd name="connsiteY12" fmla="*/ 1253613 h 1460090"/>
                  <a:gd name="connsiteX13" fmla="*/ 1450258 w 1951703"/>
                  <a:gd name="connsiteY13" fmla="*/ 1179871 h 1460090"/>
                  <a:gd name="connsiteX14" fmla="*/ 1612490 w 1951703"/>
                  <a:gd name="connsiteY14" fmla="*/ 988142 h 1460090"/>
                  <a:gd name="connsiteX15" fmla="*/ 1745226 w 1951703"/>
                  <a:gd name="connsiteY15" fmla="*/ 884903 h 1460090"/>
                  <a:gd name="connsiteX16" fmla="*/ 1818967 w 1951703"/>
                  <a:gd name="connsiteY16" fmla="*/ 811161 h 1460090"/>
                  <a:gd name="connsiteX17" fmla="*/ 1877961 w 1951703"/>
                  <a:gd name="connsiteY17" fmla="*/ 707922 h 1460090"/>
                  <a:gd name="connsiteX18" fmla="*/ 1936955 w 1951703"/>
                  <a:gd name="connsiteY18" fmla="*/ 634180 h 1460090"/>
                  <a:gd name="connsiteX19" fmla="*/ 1789471 w 1951703"/>
                  <a:gd name="connsiteY19" fmla="*/ 457200 h 1460090"/>
                  <a:gd name="connsiteX20" fmla="*/ 1568245 w 1951703"/>
                  <a:gd name="connsiteY20" fmla="*/ 191729 h 1460090"/>
                  <a:gd name="connsiteX21" fmla="*/ 1243780 w 1951703"/>
                  <a:gd name="connsiteY21" fmla="*/ 191729 h 1460090"/>
                  <a:gd name="connsiteX22" fmla="*/ 1052051 w 1951703"/>
                  <a:gd name="connsiteY22" fmla="*/ 88490 h 1460090"/>
                  <a:gd name="connsiteX23" fmla="*/ 683342 w 1951703"/>
                  <a:gd name="connsiteY23" fmla="*/ 0 h 1460090"/>
                  <a:gd name="connsiteX24" fmla="*/ 240890 w 1951703"/>
                  <a:gd name="connsiteY24" fmla="*/ 88490 h 1460090"/>
                  <a:gd name="connsiteX25" fmla="*/ 108155 w 1951703"/>
                  <a:gd name="connsiteY25" fmla="*/ 88490 h 1460090"/>
                  <a:gd name="connsiteX0" fmla="*/ 108155 w 1951703"/>
                  <a:gd name="connsiteY0" fmla="*/ 152400 h 1524000"/>
                  <a:gd name="connsiteX1" fmla="*/ 78658 w 1951703"/>
                  <a:gd name="connsiteY1" fmla="*/ 196645 h 1524000"/>
                  <a:gd name="connsiteX2" fmla="*/ 19664 w 1951703"/>
                  <a:gd name="connsiteY2" fmla="*/ 255639 h 1524000"/>
                  <a:gd name="connsiteX3" fmla="*/ 196645 w 1951703"/>
                  <a:gd name="connsiteY3" fmla="*/ 358877 h 1524000"/>
                  <a:gd name="connsiteX4" fmla="*/ 270387 w 1951703"/>
                  <a:gd name="connsiteY4" fmla="*/ 417871 h 1524000"/>
                  <a:gd name="connsiteX5" fmla="*/ 447367 w 1951703"/>
                  <a:gd name="connsiteY5" fmla="*/ 698090 h 1524000"/>
                  <a:gd name="connsiteX6" fmla="*/ 653845 w 1951703"/>
                  <a:gd name="connsiteY6" fmla="*/ 904568 h 1524000"/>
                  <a:gd name="connsiteX7" fmla="*/ 727587 w 1951703"/>
                  <a:gd name="connsiteY7" fmla="*/ 1081548 h 1524000"/>
                  <a:gd name="connsiteX8" fmla="*/ 860322 w 1951703"/>
                  <a:gd name="connsiteY8" fmla="*/ 1214284 h 1524000"/>
                  <a:gd name="connsiteX9" fmla="*/ 963561 w 1951703"/>
                  <a:gd name="connsiteY9" fmla="*/ 1376516 h 1524000"/>
                  <a:gd name="connsiteX10" fmla="*/ 978309 w 1951703"/>
                  <a:gd name="connsiteY10" fmla="*/ 1524000 h 1524000"/>
                  <a:gd name="connsiteX11" fmla="*/ 1096297 w 1951703"/>
                  <a:gd name="connsiteY11" fmla="*/ 1376516 h 1524000"/>
                  <a:gd name="connsiteX12" fmla="*/ 1258529 w 1951703"/>
                  <a:gd name="connsiteY12" fmla="*/ 1317523 h 1524000"/>
                  <a:gd name="connsiteX13" fmla="*/ 1450258 w 1951703"/>
                  <a:gd name="connsiteY13" fmla="*/ 1243781 h 1524000"/>
                  <a:gd name="connsiteX14" fmla="*/ 1612490 w 1951703"/>
                  <a:gd name="connsiteY14" fmla="*/ 1052052 h 1524000"/>
                  <a:gd name="connsiteX15" fmla="*/ 1745226 w 1951703"/>
                  <a:gd name="connsiteY15" fmla="*/ 948813 h 1524000"/>
                  <a:gd name="connsiteX16" fmla="*/ 1818967 w 1951703"/>
                  <a:gd name="connsiteY16" fmla="*/ 875071 h 1524000"/>
                  <a:gd name="connsiteX17" fmla="*/ 1877961 w 1951703"/>
                  <a:gd name="connsiteY17" fmla="*/ 771832 h 1524000"/>
                  <a:gd name="connsiteX18" fmla="*/ 1936955 w 1951703"/>
                  <a:gd name="connsiteY18" fmla="*/ 698090 h 1524000"/>
                  <a:gd name="connsiteX19" fmla="*/ 1789471 w 1951703"/>
                  <a:gd name="connsiteY19" fmla="*/ 521110 h 1524000"/>
                  <a:gd name="connsiteX20" fmla="*/ 1568245 w 1951703"/>
                  <a:gd name="connsiteY20" fmla="*/ 255639 h 1524000"/>
                  <a:gd name="connsiteX21" fmla="*/ 1243780 w 1951703"/>
                  <a:gd name="connsiteY21" fmla="*/ 255639 h 1524000"/>
                  <a:gd name="connsiteX22" fmla="*/ 1052051 w 1951703"/>
                  <a:gd name="connsiteY22" fmla="*/ 152400 h 1524000"/>
                  <a:gd name="connsiteX23" fmla="*/ 619432 w 1951703"/>
                  <a:gd name="connsiteY23" fmla="*/ 0 h 1524000"/>
                  <a:gd name="connsiteX24" fmla="*/ 240890 w 1951703"/>
                  <a:gd name="connsiteY24" fmla="*/ 152400 h 1524000"/>
                  <a:gd name="connsiteX25" fmla="*/ 108155 w 1951703"/>
                  <a:gd name="connsiteY25" fmla="*/ 152400 h 1524000"/>
                  <a:gd name="connsiteX0" fmla="*/ 108155 w 1951703"/>
                  <a:gd name="connsiteY0" fmla="*/ 165100 h 1536700"/>
                  <a:gd name="connsiteX1" fmla="*/ 78658 w 1951703"/>
                  <a:gd name="connsiteY1" fmla="*/ 209345 h 1536700"/>
                  <a:gd name="connsiteX2" fmla="*/ 19664 w 1951703"/>
                  <a:gd name="connsiteY2" fmla="*/ 268339 h 1536700"/>
                  <a:gd name="connsiteX3" fmla="*/ 196645 w 1951703"/>
                  <a:gd name="connsiteY3" fmla="*/ 371577 h 1536700"/>
                  <a:gd name="connsiteX4" fmla="*/ 270387 w 1951703"/>
                  <a:gd name="connsiteY4" fmla="*/ 430571 h 1536700"/>
                  <a:gd name="connsiteX5" fmla="*/ 447367 w 1951703"/>
                  <a:gd name="connsiteY5" fmla="*/ 710790 h 1536700"/>
                  <a:gd name="connsiteX6" fmla="*/ 653845 w 1951703"/>
                  <a:gd name="connsiteY6" fmla="*/ 917268 h 1536700"/>
                  <a:gd name="connsiteX7" fmla="*/ 727587 w 1951703"/>
                  <a:gd name="connsiteY7" fmla="*/ 1094248 h 1536700"/>
                  <a:gd name="connsiteX8" fmla="*/ 860322 w 1951703"/>
                  <a:gd name="connsiteY8" fmla="*/ 1226984 h 1536700"/>
                  <a:gd name="connsiteX9" fmla="*/ 963561 w 1951703"/>
                  <a:gd name="connsiteY9" fmla="*/ 1389216 h 1536700"/>
                  <a:gd name="connsiteX10" fmla="*/ 978309 w 1951703"/>
                  <a:gd name="connsiteY10" fmla="*/ 1536700 h 1536700"/>
                  <a:gd name="connsiteX11" fmla="*/ 1096297 w 1951703"/>
                  <a:gd name="connsiteY11" fmla="*/ 1389216 h 1536700"/>
                  <a:gd name="connsiteX12" fmla="*/ 1258529 w 1951703"/>
                  <a:gd name="connsiteY12" fmla="*/ 1330223 h 1536700"/>
                  <a:gd name="connsiteX13" fmla="*/ 1450258 w 1951703"/>
                  <a:gd name="connsiteY13" fmla="*/ 1256481 h 1536700"/>
                  <a:gd name="connsiteX14" fmla="*/ 1612490 w 1951703"/>
                  <a:gd name="connsiteY14" fmla="*/ 1064752 h 1536700"/>
                  <a:gd name="connsiteX15" fmla="*/ 1745226 w 1951703"/>
                  <a:gd name="connsiteY15" fmla="*/ 961513 h 1536700"/>
                  <a:gd name="connsiteX16" fmla="*/ 1818967 w 1951703"/>
                  <a:gd name="connsiteY16" fmla="*/ 887771 h 1536700"/>
                  <a:gd name="connsiteX17" fmla="*/ 1877961 w 1951703"/>
                  <a:gd name="connsiteY17" fmla="*/ 784532 h 1536700"/>
                  <a:gd name="connsiteX18" fmla="*/ 1936955 w 1951703"/>
                  <a:gd name="connsiteY18" fmla="*/ 710790 h 1536700"/>
                  <a:gd name="connsiteX19" fmla="*/ 1789471 w 1951703"/>
                  <a:gd name="connsiteY19" fmla="*/ 533810 h 1536700"/>
                  <a:gd name="connsiteX20" fmla="*/ 1568245 w 1951703"/>
                  <a:gd name="connsiteY20" fmla="*/ 268339 h 1536700"/>
                  <a:gd name="connsiteX21" fmla="*/ 1243780 w 1951703"/>
                  <a:gd name="connsiteY21" fmla="*/ 268339 h 1536700"/>
                  <a:gd name="connsiteX22" fmla="*/ 1052051 w 1951703"/>
                  <a:gd name="connsiteY22" fmla="*/ 165100 h 1536700"/>
                  <a:gd name="connsiteX23" fmla="*/ 619432 w 1951703"/>
                  <a:gd name="connsiteY23" fmla="*/ 12700 h 1536700"/>
                  <a:gd name="connsiteX24" fmla="*/ 238432 w 1951703"/>
                  <a:gd name="connsiteY24" fmla="*/ 88900 h 1536700"/>
                  <a:gd name="connsiteX25" fmla="*/ 108155 w 1951703"/>
                  <a:gd name="connsiteY25" fmla="*/ 165100 h 1536700"/>
                  <a:gd name="connsiteX0" fmla="*/ 108155 w 1951703"/>
                  <a:gd name="connsiteY0" fmla="*/ 152400 h 1524000"/>
                  <a:gd name="connsiteX1" fmla="*/ 78658 w 1951703"/>
                  <a:gd name="connsiteY1" fmla="*/ 196645 h 1524000"/>
                  <a:gd name="connsiteX2" fmla="*/ 19664 w 1951703"/>
                  <a:gd name="connsiteY2" fmla="*/ 255639 h 1524000"/>
                  <a:gd name="connsiteX3" fmla="*/ 196645 w 1951703"/>
                  <a:gd name="connsiteY3" fmla="*/ 358877 h 1524000"/>
                  <a:gd name="connsiteX4" fmla="*/ 270387 w 1951703"/>
                  <a:gd name="connsiteY4" fmla="*/ 417871 h 1524000"/>
                  <a:gd name="connsiteX5" fmla="*/ 447367 w 1951703"/>
                  <a:gd name="connsiteY5" fmla="*/ 698090 h 1524000"/>
                  <a:gd name="connsiteX6" fmla="*/ 653845 w 1951703"/>
                  <a:gd name="connsiteY6" fmla="*/ 904568 h 1524000"/>
                  <a:gd name="connsiteX7" fmla="*/ 727587 w 1951703"/>
                  <a:gd name="connsiteY7" fmla="*/ 1081548 h 1524000"/>
                  <a:gd name="connsiteX8" fmla="*/ 860322 w 1951703"/>
                  <a:gd name="connsiteY8" fmla="*/ 1214284 h 1524000"/>
                  <a:gd name="connsiteX9" fmla="*/ 963561 w 1951703"/>
                  <a:gd name="connsiteY9" fmla="*/ 1376516 h 1524000"/>
                  <a:gd name="connsiteX10" fmla="*/ 978309 w 1951703"/>
                  <a:gd name="connsiteY10" fmla="*/ 1524000 h 1524000"/>
                  <a:gd name="connsiteX11" fmla="*/ 1096297 w 1951703"/>
                  <a:gd name="connsiteY11" fmla="*/ 1376516 h 1524000"/>
                  <a:gd name="connsiteX12" fmla="*/ 1258529 w 1951703"/>
                  <a:gd name="connsiteY12" fmla="*/ 1317523 h 1524000"/>
                  <a:gd name="connsiteX13" fmla="*/ 1450258 w 1951703"/>
                  <a:gd name="connsiteY13" fmla="*/ 1243781 h 1524000"/>
                  <a:gd name="connsiteX14" fmla="*/ 1612490 w 1951703"/>
                  <a:gd name="connsiteY14" fmla="*/ 1052052 h 1524000"/>
                  <a:gd name="connsiteX15" fmla="*/ 1745226 w 1951703"/>
                  <a:gd name="connsiteY15" fmla="*/ 948813 h 1524000"/>
                  <a:gd name="connsiteX16" fmla="*/ 1818967 w 1951703"/>
                  <a:gd name="connsiteY16" fmla="*/ 875071 h 1524000"/>
                  <a:gd name="connsiteX17" fmla="*/ 1877961 w 1951703"/>
                  <a:gd name="connsiteY17" fmla="*/ 771832 h 1524000"/>
                  <a:gd name="connsiteX18" fmla="*/ 1936955 w 1951703"/>
                  <a:gd name="connsiteY18" fmla="*/ 698090 h 1524000"/>
                  <a:gd name="connsiteX19" fmla="*/ 1789471 w 1951703"/>
                  <a:gd name="connsiteY19" fmla="*/ 521110 h 1524000"/>
                  <a:gd name="connsiteX20" fmla="*/ 1568245 w 1951703"/>
                  <a:gd name="connsiteY20" fmla="*/ 255639 h 1524000"/>
                  <a:gd name="connsiteX21" fmla="*/ 1243780 w 1951703"/>
                  <a:gd name="connsiteY21" fmla="*/ 255639 h 1524000"/>
                  <a:gd name="connsiteX22" fmla="*/ 1000432 w 1951703"/>
                  <a:gd name="connsiteY22" fmla="*/ 76200 h 1524000"/>
                  <a:gd name="connsiteX23" fmla="*/ 619432 w 1951703"/>
                  <a:gd name="connsiteY23" fmla="*/ 0 h 1524000"/>
                  <a:gd name="connsiteX24" fmla="*/ 238432 w 1951703"/>
                  <a:gd name="connsiteY24" fmla="*/ 76200 h 1524000"/>
                  <a:gd name="connsiteX25" fmla="*/ 108155 w 1951703"/>
                  <a:gd name="connsiteY25" fmla="*/ 152400 h 1524000"/>
                  <a:gd name="connsiteX0" fmla="*/ 108155 w 1951703"/>
                  <a:gd name="connsiteY0" fmla="*/ 152400 h 1524000"/>
                  <a:gd name="connsiteX1" fmla="*/ 78658 w 1951703"/>
                  <a:gd name="connsiteY1" fmla="*/ 196645 h 1524000"/>
                  <a:gd name="connsiteX2" fmla="*/ 19664 w 1951703"/>
                  <a:gd name="connsiteY2" fmla="*/ 255639 h 1524000"/>
                  <a:gd name="connsiteX3" fmla="*/ 196645 w 1951703"/>
                  <a:gd name="connsiteY3" fmla="*/ 358877 h 1524000"/>
                  <a:gd name="connsiteX4" fmla="*/ 270387 w 1951703"/>
                  <a:gd name="connsiteY4" fmla="*/ 417871 h 1524000"/>
                  <a:gd name="connsiteX5" fmla="*/ 447367 w 1951703"/>
                  <a:gd name="connsiteY5" fmla="*/ 698090 h 1524000"/>
                  <a:gd name="connsiteX6" fmla="*/ 653845 w 1951703"/>
                  <a:gd name="connsiteY6" fmla="*/ 904568 h 1524000"/>
                  <a:gd name="connsiteX7" fmla="*/ 727587 w 1951703"/>
                  <a:gd name="connsiteY7" fmla="*/ 1081548 h 1524000"/>
                  <a:gd name="connsiteX8" fmla="*/ 860322 w 1951703"/>
                  <a:gd name="connsiteY8" fmla="*/ 1214284 h 1524000"/>
                  <a:gd name="connsiteX9" fmla="*/ 963561 w 1951703"/>
                  <a:gd name="connsiteY9" fmla="*/ 1376516 h 1524000"/>
                  <a:gd name="connsiteX10" fmla="*/ 978309 w 1951703"/>
                  <a:gd name="connsiteY10" fmla="*/ 1524000 h 1524000"/>
                  <a:gd name="connsiteX11" fmla="*/ 1096297 w 1951703"/>
                  <a:gd name="connsiteY11" fmla="*/ 1376516 h 1524000"/>
                  <a:gd name="connsiteX12" fmla="*/ 1258529 w 1951703"/>
                  <a:gd name="connsiteY12" fmla="*/ 1317523 h 1524000"/>
                  <a:gd name="connsiteX13" fmla="*/ 1450258 w 1951703"/>
                  <a:gd name="connsiteY13" fmla="*/ 1243781 h 1524000"/>
                  <a:gd name="connsiteX14" fmla="*/ 1612490 w 1951703"/>
                  <a:gd name="connsiteY14" fmla="*/ 1052052 h 1524000"/>
                  <a:gd name="connsiteX15" fmla="*/ 1745226 w 1951703"/>
                  <a:gd name="connsiteY15" fmla="*/ 948813 h 1524000"/>
                  <a:gd name="connsiteX16" fmla="*/ 1818967 w 1951703"/>
                  <a:gd name="connsiteY16" fmla="*/ 875071 h 1524000"/>
                  <a:gd name="connsiteX17" fmla="*/ 1877961 w 1951703"/>
                  <a:gd name="connsiteY17" fmla="*/ 771832 h 1524000"/>
                  <a:gd name="connsiteX18" fmla="*/ 1936955 w 1951703"/>
                  <a:gd name="connsiteY18" fmla="*/ 698090 h 1524000"/>
                  <a:gd name="connsiteX19" fmla="*/ 1789471 w 1951703"/>
                  <a:gd name="connsiteY19" fmla="*/ 521110 h 1524000"/>
                  <a:gd name="connsiteX20" fmla="*/ 1568245 w 1951703"/>
                  <a:gd name="connsiteY20" fmla="*/ 255639 h 1524000"/>
                  <a:gd name="connsiteX21" fmla="*/ 1152832 w 1951703"/>
                  <a:gd name="connsiteY21" fmla="*/ 228600 h 1524000"/>
                  <a:gd name="connsiteX22" fmla="*/ 1000432 w 1951703"/>
                  <a:gd name="connsiteY22" fmla="*/ 76200 h 1524000"/>
                  <a:gd name="connsiteX23" fmla="*/ 619432 w 1951703"/>
                  <a:gd name="connsiteY23" fmla="*/ 0 h 1524000"/>
                  <a:gd name="connsiteX24" fmla="*/ 238432 w 1951703"/>
                  <a:gd name="connsiteY24" fmla="*/ 76200 h 1524000"/>
                  <a:gd name="connsiteX25" fmla="*/ 108155 w 1951703"/>
                  <a:gd name="connsiteY25" fmla="*/ 152400 h 1524000"/>
                  <a:gd name="connsiteX0" fmla="*/ 108155 w 1951703"/>
                  <a:gd name="connsiteY0" fmla="*/ 152400 h 1524000"/>
                  <a:gd name="connsiteX1" fmla="*/ 78658 w 1951703"/>
                  <a:gd name="connsiteY1" fmla="*/ 196645 h 1524000"/>
                  <a:gd name="connsiteX2" fmla="*/ 19664 w 1951703"/>
                  <a:gd name="connsiteY2" fmla="*/ 255639 h 1524000"/>
                  <a:gd name="connsiteX3" fmla="*/ 196645 w 1951703"/>
                  <a:gd name="connsiteY3" fmla="*/ 358877 h 1524000"/>
                  <a:gd name="connsiteX4" fmla="*/ 270387 w 1951703"/>
                  <a:gd name="connsiteY4" fmla="*/ 417871 h 1524000"/>
                  <a:gd name="connsiteX5" fmla="*/ 447367 w 1951703"/>
                  <a:gd name="connsiteY5" fmla="*/ 698090 h 1524000"/>
                  <a:gd name="connsiteX6" fmla="*/ 653845 w 1951703"/>
                  <a:gd name="connsiteY6" fmla="*/ 904568 h 1524000"/>
                  <a:gd name="connsiteX7" fmla="*/ 727587 w 1951703"/>
                  <a:gd name="connsiteY7" fmla="*/ 1081548 h 1524000"/>
                  <a:gd name="connsiteX8" fmla="*/ 860322 w 1951703"/>
                  <a:gd name="connsiteY8" fmla="*/ 1214284 h 1524000"/>
                  <a:gd name="connsiteX9" fmla="*/ 963561 w 1951703"/>
                  <a:gd name="connsiteY9" fmla="*/ 1376516 h 1524000"/>
                  <a:gd name="connsiteX10" fmla="*/ 978309 w 1951703"/>
                  <a:gd name="connsiteY10" fmla="*/ 1524000 h 1524000"/>
                  <a:gd name="connsiteX11" fmla="*/ 1096297 w 1951703"/>
                  <a:gd name="connsiteY11" fmla="*/ 1376516 h 1524000"/>
                  <a:gd name="connsiteX12" fmla="*/ 1258529 w 1951703"/>
                  <a:gd name="connsiteY12" fmla="*/ 1317523 h 1524000"/>
                  <a:gd name="connsiteX13" fmla="*/ 1450258 w 1951703"/>
                  <a:gd name="connsiteY13" fmla="*/ 1243781 h 1524000"/>
                  <a:gd name="connsiteX14" fmla="*/ 1612490 w 1951703"/>
                  <a:gd name="connsiteY14" fmla="*/ 1052052 h 1524000"/>
                  <a:gd name="connsiteX15" fmla="*/ 1745226 w 1951703"/>
                  <a:gd name="connsiteY15" fmla="*/ 948813 h 1524000"/>
                  <a:gd name="connsiteX16" fmla="*/ 1818967 w 1951703"/>
                  <a:gd name="connsiteY16" fmla="*/ 875071 h 1524000"/>
                  <a:gd name="connsiteX17" fmla="*/ 1877961 w 1951703"/>
                  <a:gd name="connsiteY17" fmla="*/ 771832 h 1524000"/>
                  <a:gd name="connsiteX18" fmla="*/ 1936955 w 1951703"/>
                  <a:gd name="connsiteY18" fmla="*/ 698090 h 1524000"/>
                  <a:gd name="connsiteX19" fmla="*/ 1789471 w 1951703"/>
                  <a:gd name="connsiteY19" fmla="*/ 521110 h 1524000"/>
                  <a:gd name="connsiteX20" fmla="*/ 1533832 w 1951703"/>
                  <a:gd name="connsiteY20" fmla="*/ 228600 h 1524000"/>
                  <a:gd name="connsiteX21" fmla="*/ 1152832 w 1951703"/>
                  <a:gd name="connsiteY21" fmla="*/ 228600 h 1524000"/>
                  <a:gd name="connsiteX22" fmla="*/ 1000432 w 1951703"/>
                  <a:gd name="connsiteY22" fmla="*/ 76200 h 1524000"/>
                  <a:gd name="connsiteX23" fmla="*/ 619432 w 1951703"/>
                  <a:gd name="connsiteY23" fmla="*/ 0 h 1524000"/>
                  <a:gd name="connsiteX24" fmla="*/ 238432 w 1951703"/>
                  <a:gd name="connsiteY24" fmla="*/ 76200 h 1524000"/>
                  <a:gd name="connsiteX25" fmla="*/ 108155 w 1951703"/>
                  <a:gd name="connsiteY25" fmla="*/ 1524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51703" h="1524000">
                    <a:moveTo>
                      <a:pt x="108155" y="152400"/>
                    </a:moveTo>
                    <a:cubicBezTo>
                      <a:pt x="81526" y="172474"/>
                      <a:pt x="93406" y="179439"/>
                      <a:pt x="78658" y="196645"/>
                    </a:cubicBezTo>
                    <a:cubicBezTo>
                      <a:pt x="63910" y="213851"/>
                      <a:pt x="0" y="228600"/>
                      <a:pt x="19664" y="255639"/>
                    </a:cubicBezTo>
                    <a:cubicBezTo>
                      <a:pt x="39328" y="282678"/>
                      <a:pt x="154858" y="331838"/>
                      <a:pt x="196645" y="358877"/>
                    </a:cubicBezTo>
                    <a:cubicBezTo>
                      <a:pt x="238432" y="385916"/>
                      <a:pt x="228600" y="361336"/>
                      <a:pt x="270387" y="417871"/>
                    </a:cubicBezTo>
                    <a:cubicBezTo>
                      <a:pt x="312174" y="474406"/>
                      <a:pt x="383457" y="616974"/>
                      <a:pt x="447367" y="698090"/>
                    </a:cubicBezTo>
                    <a:cubicBezTo>
                      <a:pt x="511277" y="779206"/>
                      <a:pt x="607142" y="840658"/>
                      <a:pt x="653845" y="904568"/>
                    </a:cubicBezTo>
                    <a:cubicBezTo>
                      <a:pt x="700548" y="968478"/>
                      <a:pt x="693174" y="1029929"/>
                      <a:pt x="727587" y="1081548"/>
                    </a:cubicBezTo>
                    <a:cubicBezTo>
                      <a:pt x="762000" y="1133167"/>
                      <a:pt x="820993" y="1165123"/>
                      <a:pt x="860322" y="1214284"/>
                    </a:cubicBezTo>
                    <a:cubicBezTo>
                      <a:pt x="899651" y="1263445"/>
                      <a:pt x="943897" y="1324897"/>
                      <a:pt x="963561" y="1376516"/>
                    </a:cubicBezTo>
                    <a:cubicBezTo>
                      <a:pt x="983225" y="1428135"/>
                      <a:pt x="956186" y="1524000"/>
                      <a:pt x="978309" y="1524000"/>
                    </a:cubicBezTo>
                    <a:cubicBezTo>
                      <a:pt x="1000432" y="1524000"/>
                      <a:pt x="1049594" y="1410929"/>
                      <a:pt x="1096297" y="1376516"/>
                    </a:cubicBezTo>
                    <a:cubicBezTo>
                      <a:pt x="1143000" y="1342103"/>
                      <a:pt x="1258529" y="1317523"/>
                      <a:pt x="1258529" y="1317523"/>
                    </a:cubicBezTo>
                    <a:cubicBezTo>
                      <a:pt x="1317523" y="1295400"/>
                      <a:pt x="1391265" y="1288026"/>
                      <a:pt x="1450258" y="1243781"/>
                    </a:cubicBezTo>
                    <a:cubicBezTo>
                      <a:pt x="1509251" y="1199536"/>
                      <a:pt x="1563329" y="1101213"/>
                      <a:pt x="1612490" y="1052052"/>
                    </a:cubicBezTo>
                    <a:cubicBezTo>
                      <a:pt x="1661651" y="1002891"/>
                      <a:pt x="1710813" y="978310"/>
                      <a:pt x="1745226" y="948813"/>
                    </a:cubicBezTo>
                    <a:cubicBezTo>
                      <a:pt x="1779639" y="919316"/>
                      <a:pt x="1796845" y="904568"/>
                      <a:pt x="1818967" y="875071"/>
                    </a:cubicBezTo>
                    <a:cubicBezTo>
                      <a:pt x="1841089" y="845574"/>
                      <a:pt x="1858296" y="801329"/>
                      <a:pt x="1877961" y="771832"/>
                    </a:cubicBezTo>
                    <a:cubicBezTo>
                      <a:pt x="1897626" y="742335"/>
                      <a:pt x="1951703" y="739877"/>
                      <a:pt x="1936955" y="698090"/>
                    </a:cubicBezTo>
                    <a:cubicBezTo>
                      <a:pt x="1922207" y="656303"/>
                      <a:pt x="1789471" y="521110"/>
                      <a:pt x="1789471" y="521110"/>
                    </a:cubicBezTo>
                    <a:cubicBezTo>
                      <a:pt x="1728019" y="447368"/>
                      <a:pt x="1639938" y="277352"/>
                      <a:pt x="1533832" y="228600"/>
                    </a:cubicBezTo>
                    <a:cubicBezTo>
                      <a:pt x="1427726" y="179848"/>
                      <a:pt x="1241732" y="254000"/>
                      <a:pt x="1152832" y="228600"/>
                    </a:cubicBezTo>
                    <a:cubicBezTo>
                      <a:pt x="1063932" y="203200"/>
                      <a:pt x="1089332" y="114300"/>
                      <a:pt x="1000432" y="76200"/>
                    </a:cubicBezTo>
                    <a:cubicBezTo>
                      <a:pt x="911532" y="38100"/>
                      <a:pt x="746432" y="0"/>
                      <a:pt x="619432" y="0"/>
                    </a:cubicBezTo>
                    <a:cubicBezTo>
                      <a:pt x="492432" y="0"/>
                      <a:pt x="323645" y="50800"/>
                      <a:pt x="238432" y="76200"/>
                    </a:cubicBezTo>
                    <a:cubicBezTo>
                      <a:pt x="153219" y="101600"/>
                      <a:pt x="134784" y="132326"/>
                      <a:pt x="108155" y="152400"/>
                    </a:cubicBezTo>
                    <a:close/>
                  </a:path>
                </a:pathLst>
              </a:custGeom>
              <a:solidFill>
                <a:srgbClr val="FF6969"/>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3913239" y="3328416"/>
                <a:ext cx="3546986" cy="1344561"/>
              </a:xfrm>
              <a:custGeom>
                <a:avLst/>
                <a:gdLst>
                  <a:gd name="connsiteX0" fmla="*/ 54077 w 3546986"/>
                  <a:gd name="connsiteY0" fmla="*/ 774291 h 1344561"/>
                  <a:gd name="connsiteX1" fmla="*/ 83574 w 3546986"/>
                  <a:gd name="connsiteY1" fmla="*/ 685800 h 1344561"/>
                  <a:gd name="connsiteX2" fmla="*/ 245806 w 3546986"/>
                  <a:gd name="connsiteY2" fmla="*/ 538316 h 1344561"/>
                  <a:gd name="connsiteX3" fmla="*/ 511277 w 3546986"/>
                  <a:gd name="connsiteY3" fmla="*/ 464574 h 1344561"/>
                  <a:gd name="connsiteX4" fmla="*/ 599767 w 3546986"/>
                  <a:gd name="connsiteY4" fmla="*/ 376084 h 1344561"/>
                  <a:gd name="connsiteX5" fmla="*/ 688258 w 3546986"/>
                  <a:gd name="connsiteY5" fmla="*/ 302342 h 1344561"/>
                  <a:gd name="connsiteX6" fmla="*/ 865238 w 3546986"/>
                  <a:gd name="connsiteY6" fmla="*/ 243349 h 1344561"/>
                  <a:gd name="connsiteX7" fmla="*/ 1027471 w 3546986"/>
                  <a:gd name="connsiteY7" fmla="*/ 154858 h 1344561"/>
                  <a:gd name="connsiteX8" fmla="*/ 1115961 w 3546986"/>
                  <a:gd name="connsiteY8" fmla="*/ 66368 h 1344561"/>
                  <a:gd name="connsiteX9" fmla="*/ 1115961 w 3546986"/>
                  <a:gd name="connsiteY9" fmla="*/ 7374 h 1344561"/>
                  <a:gd name="connsiteX10" fmla="*/ 1646903 w 3546986"/>
                  <a:gd name="connsiteY10" fmla="*/ 22123 h 1344561"/>
                  <a:gd name="connsiteX11" fmla="*/ 2502309 w 3546986"/>
                  <a:gd name="connsiteY11" fmla="*/ 7374 h 1344561"/>
                  <a:gd name="connsiteX12" fmla="*/ 3210232 w 3546986"/>
                  <a:gd name="connsiteY12" fmla="*/ 22123 h 1344561"/>
                  <a:gd name="connsiteX13" fmla="*/ 3446206 w 3546986"/>
                  <a:gd name="connsiteY13" fmla="*/ 66368 h 1344561"/>
                  <a:gd name="connsiteX14" fmla="*/ 3224980 w 3546986"/>
                  <a:gd name="connsiteY14" fmla="*/ 184355 h 1344561"/>
                  <a:gd name="connsiteX15" fmla="*/ 3136490 w 3546986"/>
                  <a:gd name="connsiteY15" fmla="*/ 243349 h 1344561"/>
                  <a:gd name="connsiteX16" fmla="*/ 3298722 w 3546986"/>
                  <a:gd name="connsiteY16" fmla="*/ 258097 h 1344561"/>
                  <a:gd name="connsiteX17" fmla="*/ 3387213 w 3546986"/>
                  <a:gd name="connsiteY17" fmla="*/ 287594 h 1344561"/>
                  <a:gd name="connsiteX18" fmla="*/ 3387213 w 3546986"/>
                  <a:gd name="connsiteY18" fmla="*/ 420329 h 1344561"/>
                  <a:gd name="connsiteX19" fmla="*/ 3416709 w 3546986"/>
                  <a:gd name="connsiteY19" fmla="*/ 420329 h 1344561"/>
                  <a:gd name="connsiteX20" fmla="*/ 3534696 w 3546986"/>
                  <a:gd name="connsiteY20" fmla="*/ 376084 h 1344561"/>
                  <a:gd name="connsiteX21" fmla="*/ 3342967 w 3546986"/>
                  <a:gd name="connsiteY21" fmla="*/ 553065 h 1344561"/>
                  <a:gd name="connsiteX22" fmla="*/ 3165987 w 3546986"/>
                  <a:gd name="connsiteY22" fmla="*/ 553065 h 1344561"/>
                  <a:gd name="connsiteX23" fmla="*/ 3106993 w 3546986"/>
                  <a:gd name="connsiteY23" fmla="*/ 597310 h 1344561"/>
                  <a:gd name="connsiteX24" fmla="*/ 3151238 w 3546986"/>
                  <a:gd name="connsiteY24" fmla="*/ 685800 h 1344561"/>
                  <a:gd name="connsiteX25" fmla="*/ 2989006 w 3546986"/>
                  <a:gd name="connsiteY25" fmla="*/ 877529 h 1344561"/>
                  <a:gd name="connsiteX26" fmla="*/ 2856271 w 3546986"/>
                  <a:gd name="connsiteY26" fmla="*/ 951271 h 1344561"/>
                  <a:gd name="connsiteX27" fmla="*/ 2767780 w 3546986"/>
                  <a:gd name="connsiteY27" fmla="*/ 1098755 h 1344561"/>
                  <a:gd name="connsiteX28" fmla="*/ 2664542 w 3546986"/>
                  <a:gd name="connsiteY28" fmla="*/ 1231491 h 1344561"/>
                  <a:gd name="connsiteX29" fmla="*/ 2458064 w 3546986"/>
                  <a:gd name="connsiteY29" fmla="*/ 1275736 h 1344561"/>
                  <a:gd name="connsiteX30" fmla="*/ 2340077 w 3546986"/>
                  <a:gd name="connsiteY30" fmla="*/ 1334729 h 1344561"/>
                  <a:gd name="connsiteX31" fmla="*/ 2222090 w 3546986"/>
                  <a:gd name="connsiteY31" fmla="*/ 1216742 h 1344561"/>
                  <a:gd name="connsiteX32" fmla="*/ 1941871 w 3546986"/>
                  <a:gd name="connsiteY32" fmla="*/ 877529 h 1344561"/>
                  <a:gd name="connsiteX33" fmla="*/ 1779638 w 3546986"/>
                  <a:gd name="connsiteY33" fmla="*/ 848033 h 1344561"/>
                  <a:gd name="connsiteX34" fmla="*/ 1469922 w 3546986"/>
                  <a:gd name="connsiteY34" fmla="*/ 848033 h 1344561"/>
                  <a:gd name="connsiteX35" fmla="*/ 1469922 w 3546986"/>
                  <a:gd name="connsiteY35" fmla="*/ 803787 h 1344561"/>
                  <a:gd name="connsiteX36" fmla="*/ 1396180 w 3546986"/>
                  <a:gd name="connsiteY36" fmla="*/ 744794 h 1344561"/>
                  <a:gd name="connsiteX37" fmla="*/ 1292942 w 3546986"/>
                  <a:gd name="connsiteY37" fmla="*/ 685800 h 1344561"/>
                  <a:gd name="connsiteX38" fmla="*/ 953729 w 3546986"/>
                  <a:gd name="connsiteY38" fmla="*/ 641555 h 1344561"/>
                  <a:gd name="connsiteX39" fmla="*/ 732503 w 3546986"/>
                  <a:gd name="connsiteY39" fmla="*/ 671052 h 1344561"/>
                  <a:gd name="connsiteX40" fmla="*/ 555522 w 3546986"/>
                  <a:gd name="connsiteY40" fmla="*/ 759542 h 1344561"/>
                  <a:gd name="connsiteX41" fmla="*/ 408038 w 3546986"/>
                  <a:gd name="connsiteY41" fmla="*/ 744794 h 1344561"/>
                  <a:gd name="connsiteX42" fmla="*/ 54077 w 3546986"/>
                  <a:gd name="connsiteY42" fmla="*/ 774291 h 13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546986" h="1344561">
                    <a:moveTo>
                      <a:pt x="54077" y="774291"/>
                    </a:moveTo>
                    <a:cubicBezTo>
                      <a:pt x="0" y="764459"/>
                      <a:pt x="51619" y="725129"/>
                      <a:pt x="83574" y="685800"/>
                    </a:cubicBezTo>
                    <a:cubicBezTo>
                      <a:pt x="115529" y="646471"/>
                      <a:pt x="174522" y="575187"/>
                      <a:pt x="245806" y="538316"/>
                    </a:cubicBezTo>
                    <a:cubicBezTo>
                      <a:pt x="317090" y="501445"/>
                      <a:pt x="452284" y="491613"/>
                      <a:pt x="511277" y="464574"/>
                    </a:cubicBezTo>
                    <a:cubicBezTo>
                      <a:pt x="570271" y="437535"/>
                      <a:pt x="570270" y="403123"/>
                      <a:pt x="599767" y="376084"/>
                    </a:cubicBezTo>
                    <a:cubicBezTo>
                      <a:pt x="629264" y="349045"/>
                      <a:pt x="644013" y="324464"/>
                      <a:pt x="688258" y="302342"/>
                    </a:cubicBezTo>
                    <a:cubicBezTo>
                      <a:pt x="732503" y="280220"/>
                      <a:pt x="808703" y="267930"/>
                      <a:pt x="865238" y="243349"/>
                    </a:cubicBezTo>
                    <a:cubicBezTo>
                      <a:pt x="921774" y="218768"/>
                      <a:pt x="985684" y="184355"/>
                      <a:pt x="1027471" y="154858"/>
                    </a:cubicBezTo>
                    <a:cubicBezTo>
                      <a:pt x="1069258" y="125361"/>
                      <a:pt x="1101213" y="90949"/>
                      <a:pt x="1115961" y="66368"/>
                    </a:cubicBezTo>
                    <a:cubicBezTo>
                      <a:pt x="1130709" y="41787"/>
                      <a:pt x="1027471" y="14748"/>
                      <a:pt x="1115961" y="7374"/>
                    </a:cubicBezTo>
                    <a:cubicBezTo>
                      <a:pt x="1204451" y="0"/>
                      <a:pt x="1415845" y="22123"/>
                      <a:pt x="1646903" y="22123"/>
                    </a:cubicBezTo>
                    <a:cubicBezTo>
                      <a:pt x="1877961" y="22123"/>
                      <a:pt x="2241754" y="7374"/>
                      <a:pt x="2502309" y="7374"/>
                    </a:cubicBezTo>
                    <a:cubicBezTo>
                      <a:pt x="2762864" y="7374"/>
                      <a:pt x="3052916" y="12291"/>
                      <a:pt x="3210232" y="22123"/>
                    </a:cubicBezTo>
                    <a:cubicBezTo>
                      <a:pt x="3367548" y="31955"/>
                      <a:pt x="3443748" y="39329"/>
                      <a:pt x="3446206" y="66368"/>
                    </a:cubicBezTo>
                    <a:cubicBezTo>
                      <a:pt x="3448664" y="93407"/>
                      <a:pt x="3276599" y="154858"/>
                      <a:pt x="3224980" y="184355"/>
                    </a:cubicBezTo>
                    <a:cubicBezTo>
                      <a:pt x="3173361" y="213852"/>
                      <a:pt x="3124200" y="231059"/>
                      <a:pt x="3136490" y="243349"/>
                    </a:cubicBezTo>
                    <a:cubicBezTo>
                      <a:pt x="3148780" y="255639"/>
                      <a:pt x="3256935" y="250723"/>
                      <a:pt x="3298722" y="258097"/>
                    </a:cubicBezTo>
                    <a:cubicBezTo>
                      <a:pt x="3340509" y="265471"/>
                      <a:pt x="3372465" y="260555"/>
                      <a:pt x="3387213" y="287594"/>
                    </a:cubicBezTo>
                    <a:cubicBezTo>
                      <a:pt x="3401962" y="314633"/>
                      <a:pt x="3382297" y="398207"/>
                      <a:pt x="3387213" y="420329"/>
                    </a:cubicBezTo>
                    <a:cubicBezTo>
                      <a:pt x="3392129" y="442451"/>
                      <a:pt x="3392129" y="427703"/>
                      <a:pt x="3416709" y="420329"/>
                    </a:cubicBezTo>
                    <a:cubicBezTo>
                      <a:pt x="3441289" y="412955"/>
                      <a:pt x="3546986" y="353961"/>
                      <a:pt x="3534696" y="376084"/>
                    </a:cubicBezTo>
                    <a:cubicBezTo>
                      <a:pt x="3522406" y="398207"/>
                      <a:pt x="3404419" y="523568"/>
                      <a:pt x="3342967" y="553065"/>
                    </a:cubicBezTo>
                    <a:cubicBezTo>
                      <a:pt x="3281516" y="582562"/>
                      <a:pt x="3205316" y="545691"/>
                      <a:pt x="3165987" y="553065"/>
                    </a:cubicBezTo>
                    <a:cubicBezTo>
                      <a:pt x="3126658" y="560439"/>
                      <a:pt x="3109451" y="575188"/>
                      <a:pt x="3106993" y="597310"/>
                    </a:cubicBezTo>
                    <a:cubicBezTo>
                      <a:pt x="3104535" y="619432"/>
                      <a:pt x="3170902" y="639097"/>
                      <a:pt x="3151238" y="685800"/>
                    </a:cubicBezTo>
                    <a:cubicBezTo>
                      <a:pt x="3131574" y="732503"/>
                      <a:pt x="3038167" y="833284"/>
                      <a:pt x="2989006" y="877529"/>
                    </a:cubicBezTo>
                    <a:cubicBezTo>
                      <a:pt x="2939845" y="921774"/>
                      <a:pt x="2893142" y="914400"/>
                      <a:pt x="2856271" y="951271"/>
                    </a:cubicBezTo>
                    <a:cubicBezTo>
                      <a:pt x="2819400" y="988142"/>
                      <a:pt x="2799735" y="1052052"/>
                      <a:pt x="2767780" y="1098755"/>
                    </a:cubicBezTo>
                    <a:cubicBezTo>
                      <a:pt x="2735825" y="1145458"/>
                      <a:pt x="2716161" y="1201994"/>
                      <a:pt x="2664542" y="1231491"/>
                    </a:cubicBezTo>
                    <a:cubicBezTo>
                      <a:pt x="2612923" y="1260988"/>
                      <a:pt x="2512142" y="1258530"/>
                      <a:pt x="2458064" y="1275736"/>
                    </a:cubicBezTo>
                    <a:cubicBezTo>
                      <a:pt x="2403987" y="1292942"/>
                      <a:pt x="2379406" y="1344561"/>
                      <a:pt x="2340077" y="1334729"/>
                    </a:cubicBezTo>
                    <a:cubicBezTo>
                      <a:pt x="2300748" y="1324897"/>
                      <a:pt x="2288458" y="1292942"/>
                      <a:pt x="2222090" y="1216742"/>
                    </a:cubicBezTo>
                    <a:cubicBezTo>
                      <a:pt x="2155722" y="1140542"/>
                      <a:pt x="2015613" y="938980"/>
                      <a:pt x="1941871" y="877529"/>
                    </a:cubicBezTo>
                    <a:cubicBezTo>
                      <a:pt x="1868129" y="816078"/>
                      <a:pt x="1858296" y="852949"/>
                      <a:pt x="1779638" y="848033"/>
                    </a:cubicBezTo>
                    <a:cubicBezTo>
                      <a:pt x="1700980" y="843117"/>
                      <a:pt x="1521541" y="855407"/>
                      <a:pt x="1469922" y="848033"/>
                    </a:cubicBezTo>
                    <a:cubicBezTo>
                      <a:pt x="1418303" y="840659"/>
                      <a:pt x="1482212" y="820993"/>
                      <a:pt x="1469922" y="803787"/>
                    </a:cubicBezTo>
                    <a:cubicBezTo>
                      <a:pt x="1457632" y="786581"/>
                      <a:pt x="1425677" y="764459"/>
                      <a:pt x="1396180" y="744794"/>
                    </a:cubicBezTo>
                    <a:cubicBezTo>
                      <a:pt x="1366683" y="725130"/>
                      <a:pt x="1366684" y="703006"/>
                      <a:pt x="1292942" y="685800"/>
                    </a:cubicBezTo>
                    <a:cubicBezTo>
                      <a:pt x="1219200" y="668594"/>
                      <a:pt x="1047135" y="644013"/>
                      <a:pt x="953729" y="641555"/>
                    </a:cubicBezTo>
                    <a:cubicBezTo>
                      <a:pt x="860323" y="639097"/>
                      <a:pt x="798871" y="651388"/>
                      <a:pt x="732503" y="671052"/>
                    </a:cubicBezTo>
                    <a:cubicBezTo>
                      <a:pt x="666135" y="690716"/>
                      <a:pt x="609600" y="747252"/>
                      <a:pt x="555522" y="759542"/>
                    </a:cubicBezTo>
                    <a:cubicBezTo>
                      <a:pt x="501444" y="771832"/>
                      <a:pt x="494070" y="744794"/>
                      <a:pt x="408038" y="744794"/>
                    </a:cubicBezTo>
                    <a:cubicBezTo>
                      <a:pt x="322006" y="744794"/>
                      <a:pt x="108154" y="784123"/>
                      <a:pt x="54077" y="774291"/>
                    </a:cubicBezTo>
                    <a:close/>
                  </a:path>
                </a:pathLst>
              </a:custGeom>
              <a:solidFill>
                <a:srgbClr val="FF6969"/>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15" name="Group 14"/>
              <p:cNvGrpSpPr/>
              <p:nvPr/>
            </p:nvGrpSpPr>
            <p:grpSpPr>
              <a:xfrm rot="16200000">
                <a:off x="4816182" y="3619500"/>
                <a:ext cx="2003717" cy="1317918"/>
                <a:chOff x="3092202" y="3807100"/>
                <a:chExt cx="2394198" cy="1389089"/>
              </a:xfrm>
            </p:grpSpPr>
            <p:sp>
              <p:nvSpPr>
                <p:cNvPr id="16" name="Freeform 15"/>
                <p:cNvSpPr/>
                <p:nvPr/>
              </p:nvSpPr>
              <p:spPr>
                <a:xfrm>
                  <a:off x="3147934" y="3807100"/>
                  <a:ext cx="2338466" cy="1389089"/>
                </a:xfrm>
                <a:custGeom>
                  <a:avLst/>
                  <a:gdLst>
                    <a:gd name="connsiteX0" fmla="*/ 0 w 2188564"/>
                    <a:gd name="connsiteY0" fmla="*/ 0 h 1289155"/>
                    <a:gd name="connsiteX1" fmla="*/ 869430 w 2188564"/>
                    <a:gd name="connsiteY1" fmla="*/ 839450 h 1289155"/>
                    <a:gd name="connsiteX2" fmla="*/ 2188564 w 2188564"/>
                    <a:gd name="connsiteY2" fmla="*/ 1289155 h 1289155"/>
                  </a:gdLst>
                  <a:ahLst/>
                  <a:cxnLst>
                    <a:cxn ang="0">
                      <a:pos x="connsiteX0" y="connsiteY0"/>
                    </a:cxn>
                    <a:cxn ang="0">
                      <a:pos x="connsiteX1" y="connsiteY1"/>
                    </a:cxn>
                    <a:cxn ang="0">
                      <a:pos x="connsiteX2" y="connsiteY2"/>
                    </a:cxn>
                  </a:cxnLst>
                  <a:rect l="l" t="t" r="r" b="b"/>
                  <a:pathLst>
                    <a:path w="2188564" h="1289155">
                      <a:moveTo>
                        <a:pt x="0" y="0"/>
                      </a:moveTo>
                      <a:cubicBezTo>
                        <a:pt x="252334" y="312295"/>
                        <a:pt x="504669" y="624591"/>
                        <a:pt x="869430" y="839450"/>
                      </a:cubicBezTo>
                      <a:cubicBezTo>
                        <a:pt x="1234191" y="1054309"/>
                        <a:pt x="1711377" y="1171732"/>
                        <a:pt x="2188564" y="1289155"/>
                      </a:cubicBezTo>
                    </a:path>
                  </a:pathLst>
                </a:custGeom>
                <a:noFill/>
                <a:ln w="381000">
                  <a:solidFill>
                    <a:srgbClr val="0070C0"/>
                  </a:solidFill>
                  <a:tailEnd type="stealth" w="sm" len="sm"/>
                </a:ln>
                <a:effectLst>
                  <a:outerShdw dist="762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rot="2161114">
                  <a:off x="3092202" y="4452515"/>
                  <a:ext cx="2053223" cy="486596"/>
                </a:xfrm>
                <a:prstGeom prst="rect">
                  <a:avLst/>
                </a:prstGeom>
                <a:noFill/>
              </p:spPr>
              <p:txBody>
                <a:bodyPr wrap="square" rtlCol="0">
                  <a:spAutoFit/>
                </a:bodyPr>
                <a:lstStyle/>
                <a:p>
                  <a:r>
                    <a:rPr lang="en-US" sz="2400" b="1" dirty="0" smtClean="0">
                      <a:solidFill>
                        <a:schemeClr val="bg1"/>
                      </a:solidFill>
                      <a:effectLst>
                        <a:outerShdw dist="50800" dir="5400000" algn="ctr" rotWithShape="0">
                          <a:schemeClr val="tx1"/>
                        </a:outerShdw>
                      </a:effectLst>
                    </a:rPr>
                    <a:t>CAROLINAS</a:t>
                  </a:r>
                </a:p>
              </p:txBody>
            </p:sp>
          </p:grpSp>
          <p:sp>
            <p:nvSpPr>
              <p:cNvPr id="18" name="5-Point Star 17"/>
              <p:cNvSpPr/>
              <p:nvPr/>
            </p:nvSpPr>
            <p:spPr>
              <a:xfrm>
                <a:off x="5105400" y="5181600"/>
                <a:ext cx="457200" cy="533400"/>
              </a:xfrm>
              <a:prstGeom prst="star5">
                <a:avLst>
                  <a:gd name="adj" fmla="val 19098"/>
                  <a:gd name="hf" fmla="val 105146"/>
                  <a:gd name="vf" fmla="val 110557"/>
                </a:avLst>
              </a:prstGeom>
              <a:solidFill>
                <a:srgbClr val="0070C0"/>
              </a:soli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3" name="Rectangle 2"/>
          <p:cNvSpPr/>
          <p:nvPr/>
        </p:nvSpPr>
        <p:spPr>
          <a:xfrm>
            <a:off x="3048000" y="2286000"/>
            <a:ext cx="5334000" cy="3505200"/>
          </a:xfrm>
          <a:prstGeom prst="rect">
            <a:avLst/>
          </a:prstGeom>
          <a:ln w="762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2" name="TextBox 11"/>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Carolinas Campaign</a:t>
            </a:r>
            <a:endParaRPr lang="en-US" sz="4800" b="1" dirty="0">
              <a:effectLst>
                <a:outerShdw dist="50800" dir="7200000" algn="ctr" rotWithShape="0">
                  <a:schemeClr val="bg1"/>
                </a:outerShdw>
              </a:effectLst>
              <a:latin typeface="Calibri" pitchFamily="34" charset="0"/>
            </a:endParaRPr>
          </a:p>
        </p:txBody>
      </p:sp>
      <p:sp useBgFill="1">
        <p:nvSpPr>
          <p:cNvPr id="19" name="TextBox 18"/>
          <p:cNvSpPr txBox="1"/>
          <p:nvPr/>
        </p:nvSpPr>
        <p:spPr>
          <a:xfrm>
            <a:off x="-18288" y="740664"/>
            <a:ext cx="2774157" cy="646331"/>
          </a:xfrm>
          <a:prstGeom prst="rect">
            <a:avLst/>
          </a:prstGeom>
        </p:spPr>
        <p:txBody>
          <a:bodyPr wrap="none" rtlCol="0">
            <a:spAutoFit/>
          </a:bodyPr>
          <a:lstStyle/>
          <a:p>
            <a:pPr algn="ctr"/>
            <a:r>
              <a:rPr lang="en-US" sz="3600" b="1" spc="-10" dirty="0" smtClean="0">
                <a:solidFill>
                  <a:srgbClr val="0070C0"/>
                </a:solidFill>
                <a:effectLst>
                  <a:outerShdw dist="50800" dir="7200000" algn="ctr" rotWithShape="0">
                    <a:schemeClr val="tx1"/>
                  </a:outerShdw>
                </a:effectLst>
              </a:rPr>
              <a:t>Jan-Mar 1865</a:t>
            </a:r>
          </a:p>
        </p:txBody>
      </p:sp>
      <p:grpSp>
        <p:nvGrpSpPr>
          <p:cNvPr id="4" name="Group 3"/>
          <p:cNvGrpSpPr/>
          <p:nvPr/>
        </p:nvGrpSpPr>
        <p:grpSpPr>
          <a:xfrm>
            <a:off x="1600200" y="1106424"/>
            <a:ext cx="9144000" cy="6172200"/>
            <a:chOff x="0" y="685800"/>
            <a:chExt cx="9144000" cy="6172200"/>
          </a:xfrm>
        </p:grpSpPr>
        <p:grpSp>
          <p:nvGrpSpPr>
            <p:cNvPr id="5" name="Group 24"/>
            <p:cNvGrpSpPr/>
            <p:nvPr/>
          </p:nvGrpSpPr>
          <p:grpSpPr>
            <a:xfrm>
              <a:off x="0" y="685800"/>
              <a:ext cx="9144000" cy="6172200"/>
              <a:chOff x="0" y="685800"/>
              <a:chExt cx="9144000" cy="6172200"/>
            </a:xfrm>
          </p:grpSpPr>
          <p:grpSp>
            <p:nvGrpSpPr>
              <p:cNvPr id="7" name="Group 6"/>
              <p:cNvGrpSpPr/>
              <p:nvPr/>
            </p:nvGrpSpPr>
            <p:grpSpPr>
              <a:xfrm>
                <a:off x="0" y="685800"/>
                <a:ext cx="9144000" cy="6172200"/>
                <a:chOff x="0" y="685800"/>
                <a:chExt cx="9144000" cy="6172200"/>
              </a:xfrm>
            </p:grpSpPr>
            <p:pic>
              <p:nvPicPr>
                <p:cNvPr id="10" name="Picture 2" descr="http://www.civilwarsoldier.com/wp-content/uploads/2013/01/Confederate-Railroad-Map-1861.jpg"/>
                <p:cNvPicPr>
                  <a:picLocks noChangeAspect="1" noChangeArrowheads="1"/>
                </p:cNvPicPr>
                <p:nvPr/>
              </p:nvPicPr>
              <p:blipFill>
                <a:blip r:embed="rId3" cstate="print"/>
                <a:srcRect l="39071" t="21722" r="1770" b="25985"/>
                <a:stretch>
                  <a:fillRect/>
                </a:stretch>
              </p:blipFill>
              <p:spPr bwMode="auto">
                <a:xfrm>
                  <a:off x="0" y="685800"/>
                  <a:ext cx="9144000" cy="6172200"/>
                </a:xfrm>
                <a:prstGeom prst="rect">
                  <a:avLst/>
                </a:prstGeom>
                <a:noFill/>
              </p:spPr>
            </p:pic>
            <p:pic>
              <p:nvPicPr>
                <p:cNvPr id="11" name="Picture 2" descr="http://www.civilwarsoldier.com/wp-content/uploads/2013/01/Confederate-Railroad-Map-1861.jpg"/>
                <p:cNvPicPr>
                  <a:picLocks noChangeAspect="1" noChangeArrowheads="1"/>
                </p:cNvPicPr>
                <p:nvPr/>
              </p:nvPicPr>
              <p:blipFill>
                <a:blip r:embed="rId3" cstate="print"/>
                <a:srcRect l="79003" t="68850" r="2756" b="27276"/>
                <a:stretch>
                  <a:fillRect/>
                </a:stretch>
              </p:blipFill>
              <p:spPr bwMode="auto">
                <a:xfrm>
                  <a:off x="6096000" y="6400800"/>
                  <a:ext cx="2819400" cy="457200"/>
                </a:xfrm>
                <a:prstGeom prst="rect">
                  <a:avLst/>
                </a:prstGeom>
                <a:noFill/>
              </p:spPr>
            </p:pic>
          </p:grpSp>
          <p:pic>
            <p:nvPicPr>
              <p:cNvPr id="8" name="Picture 2" descr="http://www.civilwarsoldier.com/wp-content/uploads/2013/01/Confederate-Railroad-Map-1861.jpg"/>
              <p:cNvPicPr>
                <a:picLocks noChangeAspect="1" noChangeArrowheads="1"/>
              </p:cNvPicPr>
              <p:nvPr/>
            </p:nvPicPr>
            <p:blipFill>
              <a:blip r:embed="rId3" cstate="print"/>
              <a:srcRect l="63600" t="40211" r="33056" b="57619"/>
              <a:stretch>
                <a:fillRect/>
              </a:stretch>
            </p:blipFill>
            <p:spPr bwMode="auto">
              <a:xfrm rot="2884693">
                <a:off x="4362363" y="2093598"/>
                <a:ext cx="855975" cy="853843"/>
              </a:xfrm>
              <a:prstGeom prst="rect">
                <a:avLst/>
              </a:prstGeom>
              <a:noFill/>
            </p:spPr>
          </p:pic>
          <p:pic>
            <p:nvPicPr>
              <p:cNvPr id="9" name="Picture 2" descr="http://www.civilwarsoldier.com/wp-content/uploads/2013/01/Confederate-Railroad-Map-1861.jpg"/>
              <p:cNvPicPr>
                <a:picLocks noChangeAspect="1" noChangeArrowheads="1"/>
              </p:cNvPicPr>
              <p:nvPr/>
            </p:nvPicPr>
            <p:blipFill>
              <a:blip r:embed="rId3" cstate="print"/>
              <a:srcRect l="61749" t="40168" r="31842" b="57619"/>
              <a:stretch>
                <a:fillRect/>
              </a:stretch>
            </p:blipFill>
            <p:spPr bwMode="auto">
              <a:xfrm rot="1240743">
                <a:off x="3926254" y="2343786"/>
                <a:ext cx="1061323" cy="726785"/>
              </a:xfrm>
              <a:prstGeom prst="rect">
                <a:avLst/>
              </a:prstGeom>
              <a:noFill/>
            </p:spPr>
          </p:pic>
        </p:grpSp>
        <p:cxnSp>
          <p:nvCxnSpPr>
            <p:cNvPr id="6" name="Straight Connector 5"/>
            <p:cNvCxnSpPr/>
            <p:nvPr/>
          </p:nvCxnSpPr>
          <p:spPr>
            <a:xfrm rot="-120000">
              <a:off x="3962400" y="2438400"/>
              <a:ext cx="1371600" cy="0"/>
            </a:xfrm>
            <a:prstGeom prst="line">
              <a:avLst/>
            </a:prstGeom>
            <a:ln w="12700">
              <a:solidFill>
                <a:schemeClr val="bg1">
                  <a:lumMod val="50000"/>
                </a:schemeClr>
              </a:solidFill>
              <a:prstDash val="lgDashDot"/>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cTn>
                              </p:par>
                              <p:par>
                                <p:cTn id="15" presetID="35" presetClass="path" presetSubtype="0" accel="50000" decel="50000" fill="hold" nodeType="withEffect">
                                  <p:stCondLst>
                                    <p:cond delay="0"/>
                                  </p:stCondLst>
                                  <p:childTnLst>
                                    <p:animMotion origin="layout" path="M 1.11022E-16 4.44444E-6 L -0.175 -0.06112 " pathEditMode="relative" rAng="0" ptsTypes="AA">
                                      <p:cBhvr>
                                        <p:cTn id="16" dur="1000" fill="hold"/>
                                        <p:tgtEl>
                                          <p:spTgt spid="4"/>
                                        </p:tgtEl>
                                        <p:attrNameLst>
                                          <p:attrName>ppt_x</p:attrName>
                                          <p:attrName>ppt_y</p:attrName>
                                        </p:attrNameLst>
                                      </p:cBhvr>
                                      <p:rCtr x="-87" y="-31"/>
                                    </p:animMotion>
                                  </p:childTnLst>
                                </p:cTn>
                              </p:par>
                              <p:par>
                                <p:cTn id="17" presetID="10" presetClass="exit" presetSubtype="0" fill="hold" nodeType="withEffect">
                                  <p:stCondLst>
                                    <p:cond delay="500"/>
                                  </p:stCondLst>
                                  <p:childTnLst>
                                    <p:animEffect transition="out" filter="fade">
                                      <p:cBhvr>
                                        <p:cTn id="18" dur="1000"/>
                                        <p:tgtEl>
                                          <p:spTgt spid="21"/>
                                        </p:tgtEl>
                                      </p:cBhvr>
                                    </p:animEffect>
                                    <p:set>
                                      <p:cBhvr>
                                        <p:cTn id="19" dur="1" fill="hold">
                                          <p:stCondLst>
                                            <p:cond delay="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0" y="685800"/>
            <a:ext cx="9144000" cy="6172200"/>
            <a:chOff x="0" y="685800"/>
            <a:chExt cx="9144000" cy="6172200"/>
          </a:xfrm>
        </p:grpSpPr>
        <p:grpSp>
          <p:nvGrpSpPr>
            <p:cNvPr id="25" name="Group 24"/>
            <p:cNvGrpSpPr/>
            <p:nvPr/>
          </p:nvGrpSpPr>
          <p:grpSpPr>
            <a:xfrm>
              <a:off x="0" y="685800"/>
              <a:ext cx="9144000" cy="6172200"/>
              <a:chOff x="0" y="685800"/>
              <a:chExt cx="9144000" cy="6172200"/>
            </a:xfrm>
          </p:grpSpPr>
          <p:grpSp>
            <p:nvGrpSpPr>
              <p:cNvPr id="7" name="Group 6"/>
              <p:cNvGrpSpPr/>
              <p:nvPr/>
            </p:nvGrpSpPr>
            <p:grpSpPr>
              <a:xfrm>
                <a:off x="0" y="685800"/>
                <a:ext cx="9144000" cy="6172200"/>
                <a:chOff x="0" y="685800"/>
                <a:chExt cx="9144000" cy="6172200"/>
              </a:xfrm>
            </p:grpSpPr>
            <p:pic>
              <p:nvPicPr>
                <p:cNvPr id="4" name="Picture 2" descr="http://www.civilwarsoldier.com/wp-content/uploads/2013/01/Confederate-Railroad-Map-1861.jpg"/>
                <p:cNvPicPr>
                  <a:picLocks noChangeAspect="1" noChangeArrowheads="1"/>
                </p:cNvPicPr>
                <p:nvPr/>
              </p:nvPicPr>
              <p:blipFill>
                <a:blip r:embed="rId2" cstate="print"/>
                <a:srcRect l="39071" t="21722" r="1770" b="25985"/>
                <a:stretch>
                  <a:fillRect/>
                </a:stretch>
              </p:blipFill>
              <p:spPr bwMode="auto">
                <a:xfrm>
                  <a:off x="0" y="685800"/>
                  <a:ext cx="9144000" cy="6172200"/>
                </a:xfrm>
                <a:prstGeom prst="rect">
                  <a:avLst/>
                </a:prstGeom>
                <a:noFill/>
              </p:spPr>
            </p:pic>
            <p:pic>
              <p:nvPicPr>
                <p:cNvPr id="6" name="Picture 2" descr="http://www.civilwarsoldier.com/wp-content/uploads/2013/01/Confederate-Railroad-Map-1861.jpg"/>
                <p:cNvPicPr>
                  <a:picLocks noChangeAspect="1" noChangeArrowheads="1"/>
                </p:cNvPicPr>
                <p:nvPr/>
              </p:nvPicPr>
              <p:blipFill>
                <a:blip r:embed="rId2" cstate="print"/>
                <a:srcRect l="79003" t="68850" r="2756" b="27276"/>
                <a:stretch>
                  <a:fillRect/>
                </a:stretch>
              </p:blipFill>
              <p:spPr bwMode="auto">
                <a:xfrm>
                  <a:off x="6096000" y="6400800"/>
                  <a:ext cx="2819400" cy="457200"/>
                </a:xfrm>
                <a:prstGeom prst="rect">
                  <a:avLst/>
                </a:prstGeom>
                <a:noFill/>
              </p:spPr>
            </p:pic>
          </p:grpSp>
          <p:pic>
            <p:nvPicPr>
              <p:cNvPr id="24" name="Picture 2" descr="http://www.civilwarsoldier.com/wp-content/uploads/2013/01/Confederate-Railroad-Map-1861.jpg"/>
              <p:cNvPicPr>
                <a:picLocks noChangeAspect="1" noChangeArrowheads="1"/>
              </p:cNvPicPr>
              <p:nvPr/>
            </p:nvPicPr>
            <p:blipFill>
              <a:blip r:embed="rId2" cstate="print"/>
              <a:srcRect l="63600" t="40211" r="33056" b="57619"/>
              <a:stretch>
                <a:fillRect/>
              </a:stretch>
            </p:blipFill>
            <p:spPr bwMode="auto">
              <a:xfrm rot="2884693">
                <a:off x="4362363" y="2093598"/>
                <a:ext cx="855975" cy="853843"/>
              </a:xfrm>
              <a:prstGeom prst="rect">
                <a:avLst/>
              </a:prstGeom>
              <a:noFill/>
            </p:spPr>
          </p:pic>
          <p:pic>
            <p:nvPicPr>
              <p:cNvPr id="14" name="Picture 2" descr="http://www.civilwarsoldier.com/wp-content/uploads/2013/01/Confederate-Railroad-Map-1861.jpg"/>
              <p:cNvPicPr>
                <a:picLocks noChangeAspect="1" noChangeArrowheads="1"/>
              </p:cNvPicPr>
              <p:nvPr/>
            </p:nvPicPr>
            <p:blipFill>
              <a:blip r:embed="rId2" cstate="print"/>
              <a:srcRect l="61749" t="40168" r="31842" b="57619"/>
              <a:stretch>
                <a:fillRect/>
              </a:stretch>
            </p:blipFill>
            <p:spPr bwMode="auto">
              <a:xfrm rot="1240743">
                <a:off x="3926254" y="2343786"/>
                <a:ext cx="1061323" cy="726785"/>
              </a:xfrm>
              <a:prstGeom prst="rect">
                <a:avLst/>
              </a:prstGeom>
              <a:noFill/>
            </p:spPr>
          </p:pic>
        </p:grpSp>
        <p:cxnSp>
          <p:nvCxnSpPr>
            <p:cNvPr id="27" name="Straight Connector 26"/>
            <p:cNvCxnSpPr/>
            <p:nvPr/>
          </p:nvCxnSpPr>
          <p:spPr>
            <a:xfrm rot="-120000">
              <a:off x="3962400" y="2438400"/>
              <a:ext cx="1371600" cy="0"/>
            </a:xfrm>
            <a:prstGeom prst="line">
              <a:avLst/>
            </a:prstGeom>
            <a:ln w="12700">
              <a:solidFill>
                <a:schemeClr val="bg1">
                  <a:lumMod val="50000"/>
                </a:schemeClr>
              </a:solidFill>
              <a:prstDash val="lgDashDot"/>
            </a:ln>
            <a:effectLst/>
          </p:spPr>
          <p:style>
            <a:lnRef idx="1">
              <a:schemeClr val="accent1"/>
            </a:lnRef>
            <a:fillRef idx="0">
              <a:schemeClr val="accent1"/>
            </a:fillRef>
            <a:effectRef idx="0">
              <a:schemeClr val="accent1"/>
            </a:effectRef>
            <a:fontRef idx="minor">
              <a:schemeClr val="tx1"/>
            </a:fontRef>
          </p:style>
        </p:cxnSp>
      </p:grpSp>
      <p:sp useBgFill="1">
        <p:nvSpPr>
          <p:cNvPr id="5" name="TextBox 4"/>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Carolinas Campaign</a:t>
            </a:r>
            <a:endParaRPr lang="en-US" sz="4800" b="1" dirty="0">
              <a:effectLst>
                <a:outerShdw dist="50800" dir="7200000" algn="ctr" rotWithShape="0">
                  <a:schemeClr val="bg1"/>
                </a:outerShdw>
              </a:effectLst>
              <a:latin typeface="Calibri" pitchFamily="34" charset="0"/>
            </a:endParaRPr>
          </a:p>
        </p:txBody>
      </p:sp>
      <p:sp>
        <p:nvSpPr>
          <p:cNvPr id="8" name="Freeform 7"/>
          <p:cNvSpPr/>
          <p:nvPr/>
        </p:nvSpPr>
        <p:spPr>
          <a:xfrm>
            <a:off x="0" y="3978639"/>
            <a:ext cx="1766340" cy="2825645"/>
          </a:xfrm>
          <a:custGeom>
            <a:avLst/>
            <a:gdLst>
              <a:gd name="connsiteX0" fmla="*/ 29980 w 2191062"/>
              <a:gd name="connsiteY0" fmla="*/ 0 h 4182256"/>
              <a:gd name="connsiteX1" fmla="*/ 464695 w 2191062"/>
              <a:gd name="connsiteY1" fmla="*/ 14990 h 4182256"/>
              <a:gd name="connsiteX2" fmla="*/ 1229193 w 2191062"/>
              <a:gd name="connsiteY2" fmla="*/ 44971 h 4182256"/>
              <a:gd name="connsiteX3" fmla="*/ 1499016 w 2191062"/>
              <a:gd name="connsiteY3" fmla="*/ 44971 h 4182256"/>
              <a:gd name="connsiteX4" fmla="*/ 1768839 w 2191062"/>
              <a:gd name="connsiteY4" fmla="*/ 44971 h 4182256"/>
              <a:gd name="connsiteX5" fmla="*/ 1798820 w 2191062"/>
              <a:gd name="connsiteY5" fmla="*/ 224853 h 4182256"/>
              <a:gd name="connsiteX6" fmla="*/ 2023672 w 2191062"/>
              <a:gd name="connsiteY6" fmla="*/ 1349115 h 4182256"/>
              <a:gd name="connsiteX7" fmla="*/ 2098623 w 2191062"/>
              <a:gd name="connsiteY7" fmla="*/ 2083633 h 4182256"/>
              <a:gd name="connsiteX8" fmla="*/ 2143593 w 2191062"/>
              <a:gd name="connsiteY8" fmla="*/ 2173574 h 4182256"/>
              <a:gd name="connsiteX9" fmla="*/ 2143593 w 2191062"/>
              <a:gd name="connsiteY9" fmla="*/ 2398426 h 4182256"/>
              <a:gd name="connsiteX10" fmla="*/ 2188564 w 2191062"/>
              <a:gd name="connsiteY10" fmla="*/ 2503358 h 4182256"/>
              <a:gd name="connsiteX11" fmla="*/ 2158584 w 2191062"/>
              <a:gd name="connsiteY11" fmla="*/ 2593299 h 4182256"/>
              <a:gd name="connsiteX12" fmla="*/ 2113613 w 2191062"/>
              <a:gd name="connsiteY12" fmla="*/ 2728210 h 4182256"/>
              <a:gd name="connsiteX13" fmla="*/ 2083633 w 2191062"/>
              <a:gd name="connsiteY13" fmla="*/ 2833141 h 4182256"/>
              <a:gd name="connsiteX14" fmla="*/ 2083633 w 2191062"/>
              <a:gd name="connsiteY14" fmla="*/ 2953062 h 4182256"/>
              <a:gd name="connsiteX15" fmla="*/ 2098623 w 2191062"/>
              <a:gd name="connsiteY15" fmla="*/ 3147935 h 4182256"/>
              <a:gd name="connsiteX16" fmla="*/ 2098623 w 2191062"/>
              <a:gd name="connsiteY16" fmla="*/ 3552669 h 4182256"/>
              <a:gd name="connsiteX17" fmla="*/ 1813810 w 2191062"/>
              <a:gd name="connsiteY17" fmla="*/ 3612630 h 4182256"/>
              <a:gd name="connsiteX18" fmla="*/ 509666 w 2191062"/>
              <a:gd name="connsiteY18" fmla="*/ 3597640 h 4182256"/>
              <a:gd name="connsiteX19" fmla="*/ 119921 w 2191062"/>
              <a:gd name="connsiteY19" fmla="*/ 3642610 h 4182256"/>
              <a:gd name="connsiteX20" fmla="*/ 44971 w 2191062"/>
              <a:gd name="connsiteY20" fmla="*/ 3717561 h 4182256"/>
              <a:gd name="connsiteX21" fmla="*/ 29980 w 2191062"/>
              <a:gd name="connsiteY21" fmla="*/ 3927423 h 4182256"/>
              <a:gd name="connsiteX22" fmla="*/ 164892 w 2191062"/>
              <a:gd name="connsiteY22" fmla="*/ 3987384 h 4182256"/>
              <a:gd name="connsiteX23" fmla="*/ 164892 w 2191062"/>
              <a:gd name="connsiteY23" fmla="*/ 4062335 h 4182256"/>
              <a:gd name="connsiteX24" fmla="*/ 0 w 2191062"/>
              <a:gd name="connsiteY24" fmla="*/ 4182256 h 4182256"/>
              <a:gd name="connsiteX0" fmla="*/ 29980 w 2191062"/>
              <a:gd name="connsiteY0" fmla="*/ 0 h 4182256"/>
              <a:gd name="connsiteX1" fmla="*/ 464695 w 2191062"/>
              <a:gd name="connsiteY1" fmla="*/ 14990 h 4182256"/>
              <a:gd name="connsiteX2" fmla="*/ 1229193 w 2191062"/>
              <a:gd name="connsiteY2" fmla="*/ 44971 h 4182256"/>
              <a:gd name="connsiteX3" fmla="*/ 1499016 w 2191062"/>
              <a:gd name="connsiteY3" fmla="*/ 44971 h 4182256"/>
              <a:gd name="connsiteX4" fmla="*/ 1768839 w 2191062"/>
              <a:gd name="connsiteY4" fmla="*/ 44971 h 4182256"/>
              <a:gd name="connsiteX5" fmla="*/ 1798820 w 2191062"/>
              <a:gd name="connsiteY5" fmla="*/ 224853 h 4182256"/>
              <a:gd name="connsiteX6" fmla="*/ 2023672 w 2191062"/>
              <a:gd name="connsiteY6" fmla="*/ 1349115 h 4182256"/>
              <a:gd name="connsiteX7" fmla="*/ 2098623 w 2191062"/>
              <a:gd name="connsiteY7" fmla="*/ 2083633 h 4182256"/>
              <a:gd name="connsiteX8" fmla="*/ 2143593 w 2191062"/>
              <a:gd name="connsiteY8" fmla="*/ 2173574 h 4182256"/>
              <a:gd name="connsiteX9" fmla="*/ 2143593 w 2191062"/>
              <a:gd name="connsiteY9" fmla="*/ 2398426 h 4182256"/>
              <a:gd name="connsiteX10" fmla="*/ 2188564 w 2191062"/>
              <a:gd name="connsiteY10" fmla="*/ 2503358 h 4182256"/>
              <a:gd name="connsiteX11" fmla="*/ 2158584 w 2191062"/>
              <a:gd name="connsiteY11" fmla="*/ 2593299 h 4182256"/>
              <a:gd name="connsiteX12" fmla="*/ 2113613 w 2191062"/>
              <a:gd name="connsiteY12" fmla="*/ 2728210 h 4182256"/>
              <a:gd name="connsiteX13" fmla="*/ 2083633 w 2191062"/>
              <a:gd name="connsiteY13" fmla="*/ 2833141 h 4182256"/>
              <a:gd name="connsiteX14" fmla="*/ 2098623 w 2191062"/>
              <a:gd name="connsiteY14" fmla="*/ 3147935 h 4182256"/>
              <a:gd name="connsiteX15" fmla="*/ 2098623 w 2191062"/>
              <a:gd name="connsiteY15" fmla="*/ 3552669 h 4182256"/>
              <a:gd name="connsiteX16" fmla="*/ 1813810 w 2191062"/>
              <a:gd name="connsiteY16" fmla="*/ 3612630 h 4182256"/>
              <a:gd name="connsiteX17" fmla="*/ 509666 w 2191062"/>
              <a:gd name="connsiteY17" fmla="*/ 3597640 h 4182256"/>
              <a:gd name="connsiteX18" fmla="*/ 119921 w 2191062"/>
              <a:gd name="connsiteY18" fmla="*/ 3642610 h 4182256"/>
              <a:gd name="connsiteX19" fmla="*/ 44971 w 2191062"/>
              <a:gd name="connsiteY19" fmla="*/ 3717561 h 4182256"/>
              <a:gd name="connsiteX20" fmla="*/ 29980 w 2191062"/>
              <a:gd name="connsiteY20" fmla="*/ 3927423 h 4182256"/>
              <a:gd name="connsiteX21" fmla="*/ 164892 w 2191062"/>
              <a:gd name="connsiteY21" fmla="*/ 3987384 h 4182256"/>
              <a:gd name="connsiteX22" fmla="*/ 164892 w 2191062"/>
              <a:gd name="connsiteY22" fmla="*/ 4062335 h 4182256"/>
              <a:gd name="connsiteX23" fmla="*/ 0 w 2191062"/>
              <a:gd name="connsiteY23" fmla="*/ 4182256 h 4182256"/>
              <a:gd name="connsiteX0" fmla="*/ 29980 w 2191062"/>
              <a:gd name="connsiteY0" fmla="*/ 0 h 4182256"/>
              <a:gd name="connsiteX1" fmla="*/ 464695 w 2191062"/>
              <a:gd name="connsiteY1" fmla="*/ 14990 h 4182256"/>
              <a:gd name="connsiteX2" fmla="*/ 1229193 w 2191062"/>
              <a:gd name="connsiteY2" fmla="*/ 44971 h 4182256"/>
              <a:gd name="connsiteX3" fmla="*/ 1499016 w 2191062"/>
              <a:gd name="connsiteY3" fmla="*/ 44971 h 4182256"/>
              <a:gd name="connsiteX4" fmla="*/ 1768839 w 2191062"/>
              <a:gd name="connsiteY4" fmla="*/ 44971 h 4182256"/>
              <a:gd name="connsiteX5" fmla="*/ 1798820 w 2191062"/>
              <a:gd name="connsiteY5" fmla="*/ 224853 h 4182256"/>
              <a:gd name="connsiteX6" fmla="*/ 2023672 w 2191062"/>
              <a:gd name="connsiteY6" fmla="*/ 1349115 h 4182256"/>
              <a:gd name="connsiteX7" fmla="*/ 2098623 w 2191062"/>
              <a:gd name="connsiteY7" fmla="*/ 2083633 h 4182256"/>
              <a:gd name="connsiteX8" fmla="*/ 2143593 w 2191062"/>
              <a:gd name="connsiteY8" fmla="*/ 2173574 h 4182256"/>
              <a:gd name="connsiteX9" fmla="*/ 2143593 w 2191062"/>
              <a:gd name="connsiteY9" fmla="*/ 2398426 h 4182256"/>
              <a:gd name="connsiteX10" fmla="*/ 2188564 w 2191062"/>
              <a:gd name="connsiteY10" fmla="*/ 2503358 h 4182256"/>
              <a:gd name="connsiteX11" fmla="*/ 2158584 w 2191062"/>
              <a:gd name="connsiteY11" fmla="*/ 2593299 h 4182256"/>
              <a:gd name="connsiteX12" fmla="*/ 2113613 w 2191062"/>
              <a:gd name="connsiteY12" fmla="*/ 2728210 h 4182256"/>
              <a:gd name="connsiteX13" fmla="*/ 2083633 w 2191062"/>
              <a:gd name="connsiteY13" fmla="*/ 2833141 h 4182256"/>
              <a:gd name="connsiteX14" fmla="*/ 2098623 w 2191062"/>
              <a:gd name="connsiteY14" fmla="*/ 3552669 h 4182256"/>
              <a:gd name="connsiteX15" fmla="*/ 1813810 w 2191062"/>
              <a:gd name="connsiteY15" fmla="*/ 3612630 h 4182256"/>
              <a:gd name="connsiteX16" fmla="*/ 509666 w 2191062"/>
              <a:gd name="connsiteY16" fmla="*/ 3597640 h 4182256"/>
              <a:gd name="connsiteX17" fmla="*/ 119921 w 2191062"/>
              <a:gd name="connsiteY17" fmla="*/ 3642610 h 4182256"/>
              <a:gd name="connsiteX18" fmla="*/ 44971 w 2191062"/>
              <a:gd name="connsiteY18" fmla="*/ 3717561 h 4182256"/>
              <a:gd name="connsiteX19" fmla="*/ 29980 w 2191062"/>
              <a:gd name="connsiteY19" fmla="*/ 3927423 h 4182256"/>
              <a:gd name="connsiteX20" fmla="*/ 164892 w 2191062"/>
              <a:gd name="connsiteY20" fmla="*/ 3987384 h 4182256"/>
              <a:gd name="connsiteX21" fmla="*/ 164892 w 2191062"/>
              <a:gd name="connsiteY21" fmla="*/ 4062335 h 4182256"/>
              <a:gd name="connsiteX22" fmla="*/ 0 w 2191062"/>
              <a:gd name="connsiteY22" fmla="*/ 4182256 h 4182256"/>
              <a:gd name="connsiteX0" fmla="*/ 29980 w 2191062"/>
              <a:gd name="connsiteY0" fmla="*/ 0 h 4182256"/>
              <a:gd name="connsiteX1" fmla="*/ 464695 w 2191062"/>
              <a:gd name="connsiteY1" fmla="*/ 14990 h 4182256"/>
              <a:gd name="connsiteX2" fmla="*/ 1229193 w 2191062"/>
              <a:gd name="connsiteY2" fmla="*/ 44971 h 4182256"/>
              <a:gd name="connsiteX3" fmla="*/ 1499016 w 2191062"/>
              <a:gd name="connsiteY3" fmla="*/ 44971 h 4182256"/>
              <a:gd name="connsiteX4" fmla="*/ 1768839 w 2191062"/>
              <a:gd name="connsiteY4" fmla="*/ 44971 h 4182256"/>
              <a:gd name="connsiteX5" fmla="*/ 1798820 w 2191062"/>
              <a:gd name="connsiteY5" fmla="*/ 224853 h 4182256"/>
              <a:gd name="connsiteX6" fmla="*/ 2023672 w 2191062"/>
              <a:gd name="connsiteY6" fmla="*/ 1349115 h 4182256"/>
              <a:gd name="connsiteX7" fmla="*/ 2098623 w 2191062"/>
              <a:gd name="connsiteY7" fmla="*/ 2083633 h 4182256"/>
              <a:gd name="connsiteX8" fmla="*/ 2143593 w 2191062"/>
              <a:gd name="connsiteY8" fmla="*/ 2173574 h 4182256"/>
              <a:gd name="connsiteX9" fmla="*/ 2143593 w 2191062"/>
              <a:gd name="connsiteY9" fmla="*/ 2398426 h 4182256"/>
              <a:gd name="connsiteX10" fmla="*/ 2188564 w 2191062"/>
              <a:gd name="connsiteY10" fmla="*/ 2503358 h 4182256"/>
              <a:gd name="connsiteX11" fmla="*/ 2158584 w 2191062"/>
              <a:gd name="connsiteY11" fmla="*/ 2593299 h 4182256"/>
              <a:gd name="connsiteX12" fmla="*/ 2113613 w 2191062"/>
              <a:gd name="connsiteY12" fmla="*/ 2728210 h 4182256"/>
              <a:gd name="connsiteX13" fmla="*/ 2083633 w 2191062"/>
              <a:gd name="connsiteY13" fmla="*/ 2833141 h 4182256"/>
              <a:gd name="connsiteX14" fmla="*/ 1813810 w 2191062"/>
              <a:gd name="connsiteY14" fmla="*/ 3612630 h 4182256"/>
              <a:gd name="connsiteX15" fmla="*/ 509666 w 2191062"/>
              <a:gd name="connsiteY15" fmla="*/ 3597640 h 4182256"/>
              <a:gd name="connsiteX16" fmla="*/ 119921 w 2191062"/>
              <a:gd name="connsiteY16" fmla="*/ 3642610 h 4182256"/>
              <a:gd name="connsiteX17" fmla="*/ 44971 w 2191062"/>
              <a:gd name="connsiteY17" fmla="*/ 3717561 h 4182256"/>
              <a:gd name="connsiteX18" fmla="*/ 29980 w 2191062"/>
              <a:gd name="connsiteY18" fmla="*/ 3927423 h 4182256"/>
              <a:gd name="connsiteX19" fmla="*/ 164892 w 2191062"/>
              <a:gd name="connsiteY19" fmla="*/ 3987384 h 4182256"/>
              <a:gd name="connsiteX20" fmla="*/ 164892 w 2191062"/>
              <a:gd name="connsiteY20" fmla="*/ 4062335 h 4182256"/>
              <a:gd name="connsiteX21" fmla="*/ 0 w 2191062"/>
              <a:gd name="connsiteY21" fmla="*/ 4182256 h 4182256"/>
              <a:gd name="connsiteX0" fmla="*/ 204865 w 2365947"/>
              <a:gd name="connsiteY0" fmla="*/ 0 h 4182256"/>
              <a:gd name="connsiteX1" fmla="*/ 639580 w 2365947"/>
              <a:gd name="connsiteY1" fmla="*/ 14990 h 4182256"/>
              <a:gd name="connsiteX2" fmla="*/ 1404078 w 2365947"/>
              <a:gd name="connsiteY2" fmla="*/ 44971 h 4182256"/>
              <a:gd name="connsiteX3" fmla="*/ 1673901 w 2365947"/>
              <a:gd name="connsiteY3" fmla="*/ 44971 h 4182256"/>
              <a:gd name="connsiteX4" fmla="*/ 1943724 w 2365947"/>
              <a:gd name="connsiteY4" fmla="*/ 44971 h 4182256"/>
              <a:gd name="connsiteX5" fmla="*/ 1973705 w 2365947"/>
              <a:gd name="connsiteY5" fmla="*/ 224853 h 4182256"/>
              <a:gd name="connsiteX6" fmla="*/ 2198557 w 2365947"/>
              <a:gd name="connsiteY6" fmla="*/ 1349115 h 4182256"/>
              <a:gd name="connsiteX7" fmla="*/ 2273508 w 2365947"/>
              <a:gd name="connsiteY7" fmla="*/ 2083633 h 4182256"/>
              <a:gd name="connsiteX8" fmla="*/ 2318478 w 2365947"/>
              <a:gd name="connsiteY8" fmla="*/ 2173574 h 4182256"/>
              <a:gd name="connsiteX9" fmla="*/ 2318478 w 2365947"/>
              <a:gd name="connsiteY9" fmla="*/ 2398426 h 4182256"/>
              <a:gd name="connsiteX10" fmla="*/ 2363449 w 2365947"/>
              <a:gd name="connsiteY10" fmla="*/ 2503358 h 4182256"/>
              <a:gd name="connsiteX11" fmla="*/ 2333469 w 2365947"/>
              <a:gd name="connsiteY11" fmla="*/ 2593299 h 4182256"/>
              <a:gd name="connsiteX12" fmla="*/ 2288498 w 2365947"/>
              <a:gd name="connsiteY12" fmla="*/ 2728210 h 4182256"/>
              <a:gd name="connsiteX13" fmla="*/ 2258518 w 2365947"/>
              <a:gd name="connsiteY13" fmla="*/ 2833141 h 4182256"/>
              <a:gd name="connsiteX14" fmla="*/ 1988695 w 2365947"/>
              <a:gd name="connsiteY14" fmla="*/ 3612630 h 4182256"/>
              <a:gd name="connsiteX15" fmla="*/ 294806 w 2365947"/>
              <a:gd name="connsiteY15" fmla="*/ 3642610 h 4182256"/>
              <a:gd name="connsiteX16" fmla="*/ 219856 w 2365947"/>
              <a:gd name="connsiteY16" fmla="*/ 3717561 h 4182256"/>
              <a:gd name="connsiteX17" fmla="*/ 204865 w 2365947"/>
              <a:gd name="connsiteY17" fmla="*/ 3927423 h 4182256"/>
              <a:gd name="connsiteX18" fmla="*/ 339777 w 2365947"/>
              <a:gd name="connsiteY18" fmla="*/ 3987384 h 4182256"/>
              <a:gd name="connsiteX19" fmla="*/ 339777 w 2365947"/>
              <a:gd name="connsiteY19" fmla="*/ 4062335 h 4182256"/>
              <a:gd name="connsiteX20" fmla="*/ 174885 w 2365947"/>
              <a:gd name="connsiteY20" fmla="*/ 4182256 h 4182256"/>
              <a:gd name="connsiteX0" fmla="*/ 249836 w 2635771"/>
              <a:gd name="connsiteY0" fmla="*/ 0 h 4182256"/>
              <a:gd name="connsiteX1" fmla="*/ 684551 w 2635771"/>
              <a:gd name="connsiteY1" fmla="*/ 14990 h 4182256"/>
              <a:gd name="connsiteX2" fmla="*/ 1449049 w 2635771"/>
              <a:gd name="connsiteY2" fmla="*/ 44971 h 4182256"/>
              <a:gd name="connsiteX3" fmla="*/ 1718872 w 2635771"/>
              <a:gd name="connsiteY3" fmla="*/ 44971 h 4182256"/>
              <a:gd name="connsiteX4" fmla="*/ 1988695 w 2635771"/>
              <a:gd name="connsiteY4" fmla="*/ 44971 h 4182256"/>
              <a:gd name="connsiteX5" fmla="*/ 2018676 w 2635771"/>
              <a:gd name="connsiteY5" fmla="*/ 224853 h 4182256"/>
              <a:gd name="connsiteX6" fmla="*/ 2243528 w 2635771"/>
              <a:gd name="connsiteY6" fmla="*/ 1349115 h 4182256"/>
              <a:gd name="connsiteX7" fmla="*/ 2318479 w 2635771"/>
              <a:gd name="connsiteY7" fmla="*/ 2083633 h 4182256"/>
              <a:gd name="connsiteX8" fmla="*/ 2363449 w 2635771"/>
              <a:gd name="connsiteY8" fmla="*/ 2173574 h 4182256"/>
              <a:gd name="connsiteX9" fmla="*/ 2363449 w 2635771"/>
              <a:gd name="connsiteY9" fmla="*/ 2398426 h 4182256"/>
              <a:gd name="connsiteX10" fmla="*/ 2408420 w 2635771"/>
              <a:gd name="connsiteY10" fmla="*/ 2503358 h 4182256"/>
              <a:gd name="connsiteX11" fmla="*/ 2378440 w 2635771"/>
              <a:gd name="connsiteY11" fmla="*/ 2593299 h 4182256"/>
              <a:gd name="connsiteX12" fmla="*/ 2333469 w 2635771"/>
              <a:gd name="connsiteY12" fmla="*/ 2728210 h 4182256"/>
              <a:gd name="connsiteX13" fmla="*/ 2303489 w 2635771"/>
              <a:gd name="connsiteY13" fmla="*/ 2833141 h 4182256"/>
              <a:gd name="connsiteX14" fmla="*/ 339777 w 2635771"/>
              <a:gd name="connsiteY14" fmla="*/ 3642610 h 4182256"/>
              <a:gd name="connsiteX15" fmla="*/ 264827 w 2635771"/>
              <a:gd name="connsiteY15" fmla="*/ 3717561 h 4182256"/>
              <a:gd name="connsiteX16" fmla="*/ 249836 w 2635771"/>
              <a:gd name="connsiteY16" fmla="*/ 3927423 h 4182256"/>
              <a:gd name="connsiteX17" fmla="*/ 384748 w 2635771"/>
              <a:gd name="connsiteY17" fmla="*/ 3987384 h 4182256"/>
              <a:gd name="connsiteX18" fmla="*/ 384748 w 2635771"/>
              <a:gd name="connsiteY18" fmla="*/ 4062335 h 4182256"/>
              <a:gd name="connsiteX19" fmla="*/ 219856 w 2635771"/>
              <a:gd name="connsiteY19" fmla="*/ 4182256 h 4182256"/>
              <a:gd name="connsiteX0" fmla="*/ 249836 w 2635771"/>
              <a:gd name="connsiteY0" fmla="*/ 0 h 4182256"/>
              <a:gd name="connsiteX1" fmla="*/ 660818 w 2635771"/>
              <a:gd name="connsiteY1" fmla="*/ 67456 h 4182256"/>
              <a:gd name="connsiteX2" fmla="*/ 1449049 w 2635771"/>
              <a:gd name="connsiteY2" fmla="*/ 44971 h 4182256"/>
              <a:gd name="connsiteX3" fmla="*/ 1718872 w 2635771"/>
              <a:gd name="connsiteY3" fmla="*/ 44971 h 4182256"/>
              <a:gd name="connsiteX4" fmla="*/ 1988695 w 2635771"/>
              <a:gd name="connsiteY4" fmla="*/ 44971 h 4182256"/>
              <a:gd name="connsiteX5" fmla="*/ 2018676 w 2635771"/>
              <a:gd name="connsiteY5" fmla="*/ 224853 h 4182256"/>
              <a:gd name="connsiteX6" fmla="*/ 2243528 w 2635771"/>
              <a:gd name="connsiteY6" fmla="*/ 1349115 h 4182256"/>
              <a:gd name="connsiteX7" fmla="*/ 2318479 w 2635771"/>
              <a:gd name="connsiteY7" fmla="*/ 2083633 h 4182256"/>
              <a:gd name="connsiteX8" fmla="*/ 2363449 w 2635771"/>
              <a:gd name="connsiteY8" fmla="*/ 2173574 h 4182256"/>
              <a:gd name="connsiteX9" fmla="*/ 2363449 w 2635771"/>
              <a:gd name="connsiteY9" fmla="*/ 2398426 h 4182256"/>
              <a:gd name="connsiteX10" fmla="*/ 2408420 w 2635771"/>
              <a:gd name="connsiteY10" fmla="*/ 2503358 h 4182256"/>
              <a:gd name="connsiteX11" fmla="*/ 2378440 w 2635771"/>
              <a:gd name="connsiteY11" fmla="*/ 2593299 h 4182256"/>
              <a:gd name="connsiteX12" fmla="*/ 2333469 w 2635771"/>
              <a:gd name="connsiteY12" fmla="*/ 2728210 h 4182256"/>
              <a:gd name="connsiteX13" fmla="*/ 2303489 w 2635771"/>
              <a:gd name="connsiteY13" fmla="*/ 2833141 h 4182256"/>
              <a:gd name="connsiteX14" fmla="*/ 339777 w 2635771"/>
              <a:gd name="connsiteY14" fmla="*/ 3642610 h 4182256"/>
              <a:gd name="connsiteX15" fmla="*/ 264827 w 2635771"/>
              <a:gd name="connsiteY15" fmla="*/ 3717561 h 4182256"/>
              <a:gd name="connsiteX16" fmla="*/ 249836 w 2635771"/>
              <a:gd name="connsiteY16" fmla="*/ 3927423 h 4182256"/>
              <a:gd name="connsiteX17" fmla="*/ 384748 w 2635771"/>
              <a:gd name="connsiteY17" fmla="*/ 3987384 h 4182256"/>
              <a:gd name="connsiteX18" fmla="*/ 384748 w 2635771"/>
              <a:gd name="connsiteY18" fmla="*/ 4062335 h 4182256"/>
              <a:gd name="connsiteX19" fmla="*/ 219856 w 2635771"/>
              <a:gd name="connsiteY19" fmla="*/ 4182256 h 4182256"/>
              <a:gd name="connsiteX0" fmla="*/ 660818 w 2635771"/>
              <a:gd name="connsiteY0" fmla="*/ 59960 h 4174760"/>
              <a:gd name="connsiteX1" fmla="*/ 1449049 w 2635771"/>
              <a:gd name="connsiteY1" fmla="*/ 37475 h 4174760"/>
              <a:gd name="connsiteX2" fmla="*/ 1718872 w 2635771"/>
              <a:gd name="connsiteY2" fmla="*/ 37475 h 4174760"/>
              <a:gd name="connsiteX3" fmla="*/ 1988695 w 2635771"/>
              <a:gd name="connsiteY3" fmla="*/ 37475 h 4174760"/>
              <a:gd name="connsiteX4" fmla="*/ 2018676 w 2635771"/>
              <a:gd name="connsiteY4" fmla="*/ 217357 h 4174760"/>
              <a:gd name="connsiteX5" fmla="*/ 2243528 w 2635771"/>
              <a:gd name="connsiteY5" fmla="*/ 1341619 h 4174760"/>
              <a:gd name="connsiteX6" fmla="*/ 2318479 w 2635771"/>
              <a:gd name="connsiteY6" fmla="*/ 2076137 h 4174760"/>
              <a:gd name="connsiteX7" fmla="*/ 2363449 w 2635771"/>
              <a:gd name="connsiteY7" fmla="*/ 2166078 h 4174760"/>
              <a:gd name="connsiteX8" fmla="*/ 2363449 w 2635771"/>
              <a:gd name="connsiteY8" fmla="*/ 2390930 h 4174760"/>
              <a:gd name="connsiteX9" fmla="*/ 2408420 w 2635771"/>
              <a:gd name="connsiteY9" fmla="*/ 2495862 h 4174760"/>
              <a:gd name="connsiteX10" fmla="*/ 2378440 w 2635771"/>
              <a:gd name="connsiteY10" fmla="*/ 2585803 h 4174760"/>
              <a:gd name="connsiteX11" fmla="*/ 2333469 w 2635771"/>
              <a:gd name="connsiteY11" fmla="*/ 2720714 h 4174760"/>
              <a:gd name="connsiteX12" fmla="*/ 2303489 w 2635771"/>
              <a:gd name="connsiteY12" fmla="*/ 2825645 h 4174760"/>
              <a:gd name="connsiteX13" fmla="*/ 339777 w 2635771"/>
              <a:gd name="connsiteY13" fmla="*/ 3635114 h 4174760"/>
              <a:gd name="connsiteX14" fmla="*/ 264827 w 2635771"/>
              <a:gd name="connsiteY14" fmla="*/ 3710065 h 4174760"/>
              <a:gd name="connsiteX15" fmla="*/ 249836 w 2635771"/>
              <a:gd name="connsiteY15" fmla="*/ 3919927 h 4174760"/>
              <a:gd name="connsiteX16" fmla="*/ 384748 w 2635771"/>
              <a:gd name="connsiteY16" fmla="*/ 3979888 h 4174760"/>
              <a:gd name="connsiteX17" fmla="*/ 384748 w 2635771"/>
              <a:gd name="connsiteY17" fmla="*/ 4054839 h 4174760"/>
              <a:gd name="connsiteX18" fmla="*/ 219856 w 2635771"/>
              <a:gd name="connsiteY18" fmla="*/ 4174760 h 4174760"/>
              <a:gd name="connsiteX0" fmla="*/ 1449049 w 2635771"/>
              <a:gd name="connsiteY0" fmla="*/ 37475 h 4174760"/>
              <a:gd name="connsiteX1" fmla="*/ 1718872 w 2635771"/>
              <a:gd name="connsiteY1" fmla="*/ 37475 h 4174760"/>
              <a:gd name="connsiteX2" fmla="*/ 1988695 w 2635771"/>
              <a:gd name="connsiteY2" fmla="*/ 37475 h 4174760"/>
              <a:gd name="connsiteX3" fmla="*/ 2018676 w 2635771"/>
              <a:gd name="connsiteY3" fmla="*/ 217357 h 4174760"/>
              <a:gd name="connsiteX4" fmla="*/ 2243528 w 2635771"/>
              <a:gd name="connsiteY4" fmla="*/ 1341619 h 4174760"/>
              <a:gd name="connsiteX5" fmla="*/ 2318479 w 2635771"/>
              <a:gd name="connsiteY5" fmla="*/ 2076137 h 4174760"/>
              <a:gd name="connsiteX6" fmla="*/ 2363449 w 2635771"/>
              <a:gd name="connsiteY6" fmla="*/ 2166078 h 4174760"/>
              <a:gd name="connsiteX7" fmla="*/ 2363449 w 2635771"/>
              <a:gd name="connsiteY7" fmla="*/ 2390930 h 4174760"/>
              <a:gd name="connsiteX8" fmla="*/ 2408420 w 2635771"/>
              <a:gd name="connsiteY8" fmla="*/ 2495862 h 4174760"/>
              <a:gd name="connsiteX9" fmla="*/ 2378440 w 2635771"/>
              <a:gd name="connsiteY9" fmla="*/ 2585803 h 4174760"/>
              <a:gd name="connsiteX10" fmla="*/ 2333469 w 2635771"/>
              <a:gd name="connsiteY10" fmla="*/ 2720714 h 4174760"/>
              <a:gd name="connsiteX11" fmla="*/ 2303489 w 2635771"/>
              <a:gd name="connsiteY11" fmla="*/ 2825645 h 4174760"/>
              <a:gd name="connsiteX12" fmla="*/ 339777 w 2635771"/>
              <a:gd name="connsiteY12" fmla="*/ 3635114 h 4174760"/>
              <a:gd name="connsiteX13" fmla="*/ 264827 w 2635771"/>
              <a:gd name="connsiteY13" fmla="*/ 3710065 h 4174760"/>
              <a:gd name="connsiteX14" fmla="*/ 249836 w 2635771"/>
              <a:gd name="connsiteY14" fmla="*/ 3919927 h 4174760"/>
              <a:gd name="connsiteX15" fmla="*/ 384748 w 2635771"/>
              <a:gd name="connsiteY15" fmla="*/ 3979888 h 4174760"/>
              <a:gd name="connsiteX16" fmla="*/ 384748 w 2635771"/>
              <a:gd name="connsiteY16" fmla="*/ 4054839 h 4174760"/>
              <a:gd name="connsiteX17" fmla="*/ 219856 w 2635771"/>
              <a:gd name="connsiteY17" fmla="*/ 4174760 h 4174760"/>
              <a:gd name="connsiteX0" fmla="*/ 889418 w 2635771"/>
              <a:gd name="connsiteY0" fmla="*/ 59960 h 4174760"/>
              <a:gd name="connsiteX1" fmla="*/ 1718872 w 2635771"/>
              <a:gd name="connsiteY1" fmla="*/ 37475 h 4174760"/>
              <a:gd name="connsiteX2" fmla="*/ 1988695 w 2635771"/>
              <a:gd name="connsiteY2" fmla="*/ 37475 h 4174760"/>
              <a:gd name="connsiteX3" fmla="*/ 2018676 w 2635771"/>
              <a:gd name="connsiteY3" fmla="*/ 217357 h 4174760"/>
              <a:gd name="connsiteX4" fmla="*/ 2243528 w 2635771"/>
              <a:gd name="connsiteY4" fmla="*/ 1341619 h 4174760"/>
              <a:gd name="connsiteX5" fmla="*/ 2318479 w 2635771"/>
              <a:gd name="connsiteY5" fmla="*/ 2076137 h 4174760"/>
              <a:gd name="connsiteX6" fmla="*/ 2363449 w 2635771"/>
              <a:gd name="connsiteY6" fmla="*/ 2166078 h 4174760"/>
              <a:gd name="connsiteX7" fmla="*/ 2363449 w 2635771"/>
              <a:gd name="connsiteY7" fmla="*/ 2390930 h 4174760"/>
              <a:gd name="connsiteX8" fmla="*/ 2408420 w 2635771"/>
              <a:gd name="connsiteY8" fmla="*/ 2495862 h 4174760"/>
              <a:gd name="connsiteX9" fmla="*/ 2378440 w 2635771"/>
              <a:gd name="connsiteY9" fmla="*/ 2585803 h 4174760"/>
              <a:gd name="connsiteX10" fmla="*/ 2333469 w 2635771"/>
              <a:gd name="connsiteY10" fmla="*/ 2720714 h 4174760"/>
              <a:gd name="connsiteX11" fmla="*/ 2303489 w 2635771"/>
              <a:gd name="connsiteY11" fmla="*/ 2825645 h 4174760"/>
              <a:gd name="connsiteX12" fmla="*/ 339777 w 2635771"/>
              <a:gd name="connsiteY12" fmla="*/ 3635114 h 4174760"/>
              <a:gd name="connsiteX13" fmla="*/ 264827 w 2635771"/>
              <a:gd name="connsiteY13" fmla="*/ 3710065 h 4174760"/>
              <a:gd name="connsiteX14" fmla="*/ 249836 w 2635771"/>
              <a:gd name="connsiteY14" fmla="*/ 3919927 h 4174760"/>
              <a:gd name="connsiteX15" fmla="*/ 384748 w 2635771"/>
              <a:gd name="connsiteY15" fmla="*/ 3979888 h 4174760"/>
              <a:gd name="connsiteX16" fmla="*/ 384748 w 2635771"/>
              <a:gd name="connsiteY16" fmla="*/ 4054839 h 4174760"/>
              <a:gd name="connsiteX17" fmla="*/ 219856 w 2635771"/>
              <a:gd name="connsiteY17" fmla="*/ 4174760 h 4174760"/>
              <a:gd name="connsiteX0" fmla="*/ 889418 w 2635771"/>
              <a:gd name="connsiteY0" fmla="*/ 59960 h 4174760"/>
              <a:gd name="connsiteX1" fmla="*/ 1718872 w 2635771"/>
              <a:gd name="connsiteY1" fmla="*/ 37475 h 4174760"/>
              <a:gd name="connsiteX2" fmla="*/ 1988695 w 2635771"/>
              <a:gd name="connsiteY2" fmla="*/ 37475 h 4174760"/>
              <a:gd name="connsiteX3" fmla="*/ 2018676 w 2635771"/>
              <a:gd name="connsiteY3" fmla="*/ 217357 h 4174760"/>
              <a:gd name="connsiteX4" fmla="*/ 2243528 w 2635771"/>
              <a:gd name="connsiteY4" fmla="*/ 1341619 h 4174760"/>
              <a:gd name="connsiteX5" fmla="*/ 2318479 w 2635771"/>
              <a:gd name="connsiteY5" fmla="*/ 2076137 h 4174760"/>
              <a:gd name="connsiteX6" fmla="*/ 2363449 w 2635771"/>
              <a:gd name="connsiteY6" fmla="*/ 2166078 h 4174760"/>
              <a:gd name="connsiteX7" fmla="*/ 2363449 w 2635771"/>
              <a:gd name="connsiteY7" fmla="*/ 2390930 h 4174760"/>
              <a:gd name="connsiteX8" fmla="*/ 2408420 w 2635771"/>
              <a:gd name="connsiteY8" fmla="*/ 2495862 h 4174760"/>
              <a:gd name="connsiteX9" fmla="*/ 2378440 w 2635771"/>
              <a:gd name="connsiteY9" fmla="*/ 2585803 h 4174760"/>
              <a:gd name="connsiteX10" fmla="*/ 2333469 w 2635771"/>
              <a:gd name="connsiteY10" fmla="*/ 2720714 h 4174760"/>
              <a:gd name="connsiteX11" fmla="*/ 2303489 w 2635771"/>
              <a:gd name="connsiteY11" fmla="*/ 2825645 h 4174760"/>
              <a:gd name="connsiteX12" fmla="*/ 339777 w 2635771"/>
              <a:gd name="connsiteY12" fmla="*/ 3635114 h 4174760"/>
              <a:gd name="connsiteX13" fmla="*/ 264827 w 2635771"/>
              <a:gd name="connsiteY13" fmla="*/ 3710065 h 4174760"/>
              <a:gd name="connsiteX14" fmla="*/ 249836 w 2635771"/>
              <a:gd name="connsiteY14" fmla="*/ 3919927 h 4174760"/>
              <a:gd name="connsiteX15" fmla="*/ 384748 w 2635771"/>
              <a:gd name="connsiteY15" fmla="*/ 4054839 h 4174760"/>
              <a:gd name="connsiteX16" fmla="*/ 219856 w 2635771"/>
              <a:gd name="connsiteY16" fmla="*/ 4174760 h 4174760"/>
              <a:gd name="connsiteX0" fmla="*/ 891916 w 2638269"/>
              <a:gd name="connsiteY0" fmla="*/ 59960 h 4174760"/>
              <a:gd name="connsiteX1" fmla="*/ 1721370 w 2638269"/>
              <a:gd name="connsiteY1" fmla="*/ 37475 h 4174760"/>
              <a:gd name="connsiteX2" fmla="*/ 1991193 w 2638269"/>
              <a:gd name="connsiteY2" fmla="*/ 37475 h 4174760"/>
              <a:gd name="connsiteX3" fmla="*/ 2021174 w 2638269"/>
              <a:gd name="connsiteY3" fmla="*/ 217357 h 4174760"/>
              <a:gd name="connsiteX4" fmla="*/ 2246026 w 2638269"/>
              <a:gd name="connsiteY4" fmla="*/ 1341619 h 4174760"/>
              <a:gd name="connsiteX5" fmla="*/ 2320977 w 2638269"/>
              <a:gd name="connsiteY5" fmla="*/ 2076137 h 4174760"/>
              <a:gd name="connsiteX6" fmla="*/ 2365947 w 2638269"/>
              <a:gd name="connsiteY6" fmla="*/ 2166078 h 4174760"/>
              <a:gd name="connsiteX7" fmla="*/ 2365947 w 2638269"/>
              <a:gd name="connsiteY7" fmla="*/ 2390930 h 4174760"/>
              <a:gd name="connsiteX8" fmla="*/ 2410918 w 2638269"/>
              <a:gd name="connsiteY8" fmla="*/ 2495862 h 4174760"/>
              <a:gd name="connsiteX9" fmla="*/ 2380938 w 2638269"/>
              <a:gd name="connsiteY9" fmla="*/ 2585803 h 4174760"/>
              <a:gd name="connsiteX10" fmla="*/ 2335967 w 2638269"/>
              <a:gd name="connsiteY10" fmla="*/ 2720714 h 4174760"/>
              <a:gd name="connsiteX11" fmla="*/ 2305987 w 2638269"/>
              <a:gd name="connsiteY11" fmla="*/ 2825645 h 4174760"/>
              <a:gd name="connsiteX12" fmla="*/ 342275 w 2638269"/>
              <a:gd name="connsiteY12" fmla="*/ 3635114 h 4174760"/>
              <a:gd name="connsiteX13" fmla="*/ 252334 w 2638269"/>
              <a:gd name="connsiteY13" fmla="*/ 3919927 h 4174760"/>
              <a:gd name="connsiteX14" fmla="*/ 387246 w 2638269"/>
              <a:gd name="connsiteY14" fmla="*/ 4054839 h 4174760"/>
              <a:gd name="connsiteX15" fmla="*/ 222354 w 2638269"/>
              <a:gd name="connsiteY15" fmla="*/ 4174760 h 4174760"/>
              <a:gd name="connsiteX0" fmla="*/ 669562 w 2430905"/>
              <a:gd name="connsiteY0" fmla="*/ 59960 h 4174760"/>
              <a:gd name="connsiteX1" fmla="*/ 1499016 w 2430905"/>
              <a:gd name="connsiteY1" fmla="*/ 37475 h 4174760"/>
              <a:gd name="connsiteX2" fmla="*/ 1768839 w 2430905"/>
              <a:gd name="connsiteY2" fmla="*/ 37475 h 4174760"/>
              <a:gd name="connsiteX3" fmla="*/ 1798820 w 2430905"/>
              <a:gd name="connsiteY3" fmla="*/ 217357 h 4174760"/>
              <a:gd name="connsiteX4" fmla="*/ 2023672 w 2430905"/>
              <a:gd name="connsiteY4" fmla="*/ 1341619 h 4174760"/>
              <a:gd name="connsiteX5" fmla="*/ 2098623 w 2430905"/>
              <a:gd name="connsiteY5" fmla="*/ 2076137 h 4174760"/>
              <a:gd name="connsiteX6" fmla="*/ 2143593 w 2430905"/>
              <a:gd name="connsiteY6" fmla="*/ 2166078 h 4174760"/>
              <a:gd name="connsiteX7" fmla="*/ 2143593 w 2430905"/>
              <a:gd name="connsiteY7" fmla="*/ 2390930 h 4174760"/>
              <a:gd name="connsiteX8" fmla="*/ 2188564 w 2430905"/>
              <a:gd name="connsiteY8" fmla="*/ 2495862 h 4174760"/>
              <a:gd name="connsiteX9" fmla="*/ 2158584 w 2430905"/>
              <a:gd name="connsiteY9" fmla="*/ 2585803 h 4174760"/>
              <a:gd name="connsiteX10" fmla="*/ 2113613 w 2430905"/>
              <a:gd name="connsiteY10" fmla="*/ 2720714 h 4174760"/>
              <a:gd name="connsiteX11" fmla="*/ 2083633 w 2430905"/>
              <a:gd name="connsiteY11" fmla="*/ 2825645 h 4174760"/>
              <a:gd name="connsiteX12" fmla="*/ 29980 w 2430905"/>
              <a:gd name="connsiteY12" fmla="*/ 3919927 h 4174760"/>
              <a:gd name="connsiteX13" fmla="*/ 164892 w 2430905"/>
              <a:gd name="connsiteY13" fmla="*/ 4054839 h 4174760"/>
              <a:gd name="connsiteX14" fmla="*/ 0 w 2430905"/>
              <a:gd name="connsiteY14" fmla="*/ 4174760 h 4174760"/>
              <a:gd name="connsiteX0" fmla="*/ 669562 w 2408420"/>
              <a:gd name="connsiteY0" fmla="*/ 59960 h 4174760"/>
              <a:gd name="connsiteX1" fmla="*/ 1499016 w 2408420"/>
              <a:gd name="connsiteY1" fmla="*/ 37475 h 4174760"/>
              <a:gd name="connsiteX2" fmla="*/ 1768839 w 2408420"/>
              <a:gd name="connsiteY2" fmla="*/ 37475 h 4174760"/>
              <a:gd name="connsiteX3" fmla="*/ 1798820 w 2408420"/>
              <a:gd name="connsiteY3" fmla="*/ 217357 h 4174760"/>
              <a:gd name="connsiteX4" fmla="*/ 2023672 w 2408420"/>
              <a:gd name="connsiteY4" fmla="*/ 1341619 h 4174760"/>
              <a:gd name="connsiteX5" fmla="*/ 2098623 w 2408420"/>
              <a:gd name="connsiteY5" fmla="*/ 2076137 h 4174760"/>
              <a:gd name="connsiteX6" fmla="*/ 2143593 w 2408420"/>
              <a:gd name="connsiteY6" fmla="*/ 2166078 h 4174760"/>
              <a:gd name="connsiteX7" fmla="*/ 2143593 w 2408420"/>
              <a:gd name="connsiteY7" fmla="*/ 2390930 h 4174760"/>
              <a:gd name="connsiteX8" fmla="*/ 2188564 w 2408420"/>
              <a:gd name="connsiteY8" fmla="*/ 2495862 h 4174760"/>
              <a:gd name="connsiteX9" fmla="*/ 2158584 w 2408420"/>
              <a:gd name="connsiteY9" fmla="*/ 2585803 h 4174760"/>
              <a:gd name="connsiteX10" fmla="*/ 2113613 w 2408420"/>
              <a:gd name="connsiteY10" fmla="*/ 2720714 h 4174760"/>
              <a:gd name="connsiteX11" fmla="*/ 2083633 w 2408420"/>
              <a:gd name="connsiteY11" fmla="*/ 2825645 h 4174760"/>
              <a:gd name="connsiteX12" fmla="*/ 164892 w 2408420"/>
              <a:gd name="connsiteY12" fmla="*/ 4054839 h 4174760"/>
              <a:gd name="connsiteX13" fmla="*/ 0 w 2408420"/>
              <a:gd name="connsiteY13" fmla="*/ 4174760 h 4174760"/>
              <a:gd name="connsiteX0" fmla="*/ 669562 w 2435902"/>
              <a:gd name="connsiteY0" fmla="*/ 59960 h 4174760"/>
              <a:gd name="connsiteX1" fmla="*/ 1499016 w 2435902"/>
              <a:gd name="connsiteY1" fmla="*/ 37475 h 4174760"/>
              <a:gd name="connsiteX2" fmla="*/ 1768839 w 2435902"/>
              <a:gd name="connsiteY2" fmla="*/ 37475 h 4174760"/>
              <a:gd name="connsiteX3" fmla="*/ 1798820 w 2435902"/>
              <a:gd name="connsiteY3" fmla="*/ 217357 h 4174760"/>
              <a:gd name="connsiteX4" fmla="*/ 2023672 w 2435902"/>
              <a:gd name="connsiteY4" fmla="*/ 1341619 h 4174760"/>
              <a:gd name="connsiteX5" fmla="*/ 2098623 w 2435902"/>
              <a:gd name="connsiteY5" fmla="*/ 2076137 h 4174760"/>
              <a:gd name="connsiteX6" fmla="*/ 2143593 w 2435902"/>
              <a:gd name="connsiteY6" fmla="*/ 2166078 h 4174760"/>
              <a:gd name="connsiteX7" fmla="*/ 2143593 w 2435902"/>
              <a:gd name="connsiteY7" fmla="*/ 2390930 h 4174760"/>
              <a:gd name="connsiteX8" fmla="*/ 2188564 w 2435902"/>
              <a:gd name="connsiteY8" fmla="*/ 2495862 h 4174760"/>
              <a:gd name="connsiteX9" fmla="*/ 2158584 w 2435902"/>
              <a:gd name="connsiteY9" fmla="*/ 2585803 h 4174760"/>
              <a:gd name="connsiteX10" fmla="*/ 2113613 w 2435902"/>
              <a:gd name="connsiteY10" fmla="*/ 2720714 h 4174760"/>
              <a:gd name="connsiteX11" fmla="*/ 2083633 w 2435902"/>
              <a:gd name="connsiteY11" fmla="*/ 2825645 h 4174760"/>
              <a:gd name="connsiteX12" fmla="*/ 0 w 2435902"/>
              <a:gd name="connsiteY12" fmla="*/ 4174760 h 4174760"/>
              <a:gd name="connsiteX0" fmla="*/ 0 w 1766340"/>
              <a:gd name="connsiteY0" fmla="*/ 59960 h 2825645"/>
              <a:gd name="connsiteX1" fmla="*/ 829454 w 1766340"/>
              <a:gd name="connsiteY1" fmla="*/ 37475 h 2825645"/>
              <a:gd name="connsiteX2" fmla="*/ 1099277 w 1766340"/>
              <a:gd name="connsiteY2" fmla="*/ 37475 h 2825645"/>
              <a:gd name="connsiteX3" fmla="*/ 1129258 w 1766340"/>
              <a:gd name="connsiteY3" fmla="*/ 217357 h 2825645"/>
              <a:gd name="connsiteX4" fmla="*/ 1354110 w 1766340"/>
              <a:gd name="connsiteY4" fmla="*/ 1341619 h 2825645"/>
              <a:gd name="connsiteX5" fmla="*/ 1429061 w 1766340"/>
              <a:gd name="connsiteY5" fmla="*/ 2076137 h 2825645"/>
              <a:gd name="connsiteX6" fmla="*/ 1474031 w 1766340"/>
              <a:gd name="connsiteY6" fmla="*/ 2166078 h 2825645"/>
              <a:gd name="connsiteX7" fmla="*/ 1474031 w 1766340"/>
              <a:gd name="connsiteY7" fmla="*/ 2390930 h 2825645"/>
              <a:gd name="connsiteX8" fmla="*/ 1519002 w 1766340"/>
              <a:gd name="connsiteY8" fmla="*/ 2495862 h 2825645"/>
              <a:gd name="connsiteX9" fmla="*/ 1489022 w 1766340"/>
              <a:gd name="connsiteY9" fmla="*/ 2585803 h 2825645"/>
              <a:gd name="connsiteX10" fmla="*/ 1444051 w 1766340"/>
              <a:gd name="connsiteY10" fmla="*/ 2720714 h 2825645"/>
              <a:gd name="connsiteX11" fmla="*/ 1414071 w 1766340"/>
              <a:gd name="connsiteY11" fmla="*/ 2825645 h 282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6340" h="2825645">
                <a:moveTo>
                  <a:pt x="0" y="59960"/>
                </a:moveTo>
                <a:lnTo>
                  <a:pt x="829454" y="37475"/>
                </a:lnTo>
                <a:cubicBezTo>
                  <a:pt x="919395" y="37475"/>
                  <a:pt x="1049310" y="7495"/>
                  <a:pt x="1099277" y="37475"/>
                </a:cubicBezTo>
                <a:cubicBezTo>
                  <a:pt x="1149244" y="67455"/>
                  <a:pt x="1086786" y="0"/>
                  <a:pt x="1129258" y="217357"/>
                </a:cubicBezTo>
                <a:cubicBezTo>
                  <a:pt x="1171730" y="434714"/>
                  <a:pt x="1304143" y="1031822"/>
                  <a:pt x="1354110" y="1341619"/>
                </a:cubicBezTo>
                <a:cubicBezTo>
                  <a:pt x="1404077" y="1651416"/>
                  <a:pt x="1409074" y="1938727"/>
                  <a:pt x="1429061" y="2076137"/>
                </a:cubicBezTo>
                <a:cubicBezTo>
                  <a:pt x="1449048" y="2213547"/>
                  <a:pt x="1466536" y="2113613"/>
                  <a:pt x="1474031" y="2166078"/>
                </a:cubicBezTo>
                <a:cubicBezTo>
                  <a:pt x="1481526" y="2218543"/>
                  <a:pt x="1466536" y="2335966"/>
                  <a:pt x="1474031" y="2390930"/>
                </a:cubicBezTo>
                <a:cubicBezTo>
                  <a:pt x="1481526" y="2445894"/>
                  <a:pt x="1516504" y="2463383"/>
                  <a:pt x="1519002" y="2495862"/>
                </a:cubicBezTo>
                <a:cubicBezTo>
                  <a:pt x="1521500" y="2528341"/>
                  <a:pt x="1489022" y="2585803"/>
                  <a:pt x="1489022" y="2585803"/>
                </a:cubicBezTo>
                <a:cubicBezTo>
                  <a:pt x="1476530" y="2623278"/>
                  <a:pt x="1456543" y="2680740"/>
                  <a:pt x="1444051" y="2720714"/>
                </a:cubicBezTo>
                <a:cubicBezTo>
                  <a:pt x="1431559" y="2760688"/>
                  <a:pt x="1766340" y="2583304"/>
                  <a:pt x="1414071" y="2825645"/>
                </a:cubicBezTo>
              </a:path>
            </a:pathLst>
          </a:custGeom>
          <a:ln w="76200">
            <a:solidFill>
              <a:schemeClr val="tx1"/>
            </a:solidFill>
            <a:prstDash val="sysDot"/>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1144249" y="3936167"/>
            <a:ext cx="3387777" cy="2673246"/>
          </a:xfrm>
          <a:custGeom>
            <a:avLst/>
            <a:gdLst>
              <a:gd name="connsiteX0" fmla="*/ 0 w 3387777"/>
              <a:gd name="connsiteY0" fmla="*/ 109928 h 2673246"/>
              <a:gd name="connsiteX1" fmla="*/ 749508 w 3387777"/>
              <a:gd name="connsiteY1" fmla="*/ 109928 h 2673246"/>
              <a:gd name="connsiteX2" fmla="*/ 1259174 w 3387777"/>
              <a:gd name="connsiteY2" fmla="*/ 124918 h 2673246"/>
              <a:gd name="connsiteX3" fmla="*/ 1708879 w 3387777"/>
              <a:gd name="connsiteY3" fmla="*/ 19987 h 2673246"/>
              <a:gd name="connsiteX4" fmla="*/ 1588957 w 3387777"/>
              <a:gd name="connsiteY4" fmla="*/ 244839 h 2673246"/>
              <a:gd name="connsiteX5" fmla="*/ 1588957 w 3387777"/>
              <a:gd name="connsiteY5" fmla="*/ 394741 h 2673246"/>
              <a:gd name="connsiteX6" fmla="*/ 1828800 w 3387777"/>
              <a:gd name="connsiteY6" fmla="*/ 529653 h 2673246"/>
              <a:gd name="connsiteX7" fmla="*/ 1918741 w 3387777"/>
              <a:gd name="connsiteY7" fmla="*/ 529653 h 2673246"/>
              <a:gd name="connsiteX8" fmla="*/ 2008682 w 3387777"/>
              <a:gd name="connsiteY8" fmla="*/ 739515 h 2673246"/>
              <a:gd name="connsiteX9" fmla="*/ 2143593 w 3387777"/>
              <a:gd name="connsiteY9" fmla="*/ 889417 h 2673246"/>
              <a:gd name="connsiteX10" fmla="*/ 2323475 w 3387777"/>
              <a:gd name="connsiteY10" fmla="*/ 1144249 h 2673246"/>
              <a:gd name="connsiteX11" fmla="*/ 2533338 w 3387777"/>
              <a:gd name="connsiteY11" fmla="*/ 1459043 h 2673246"/>
              <a:gd name="connsiteX12" fmla="*/ 2818151 w 3387777"/>
              <a:gd name="connsiteY12" fmla="*/ 1668905 h 2673246"/>
              <a:gd name="connsiteX13" fmla="*/ 3072983 w 3387777"/>
              <a:gd name="connsiteY13" fmla="*/ 1848787 h 2673246"/>
              <a:gd name="connsiteX14" fmla="*/ 3267856 w 3387777"/>
              <a:gd name="connsiteY14" fmla="*/ 1998689 h 2673246"/>
              <a:gd name="connsiteX15" fmla="*/ 3177915 w 3387777"/>
              <a:gd name="connsiteY15" fmla="*/ 2178571 h 2673246"/>
              <a:gd name="connsiteX16" fmla="*/ 3297836 w 3387777"/>
              <a:gd name="connsiteY16" fmla="*/ 2358453 h 2673246"/>
              <a:gd name="connsiteX17" fmla="*/ 3312826 w 3387777"/>
              <a:gd name="connsiteY17" fmla="*/ 2448394 h 2673246"/>
              <a:gd name="connsiteX18" fmla="*/ 3387777 w 3387777"/>
              <a:gd name="connsiteY18" fmla="*/ 2673246 h 2673246"/>
              <a:gd name="connsiteX19" fmla="*/ 3387777 w 3387777"/>
              <a:gd name="connsiteY19" fmla="*/ 2673246 h 267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87777" h="2673246">
                <a:moveTo>
                  <a:pt x="0" y="109928"/>
                </a:moveTo>
                <a:lnTo>
                  <a:pt x="749508" y="109928"/>
                </a:lnTo>
                <a:cubicBezTo>
                  <a:pt x="959370" y="112426"/>
                  <a:pt x="1099279" y="139908"/>
                  <a:pt x="1259174" y="124918"/>
                </a:cubicBezTo>
                <a:cubicBezTo>
                  <a:pt x="1419069" y="109928"/>
                  <a:pt x="1653915" y="0"/>
                  <a:pt x="1708879" y="19987"/>
                </a:cubicBezTo>
                <a:cubicBezTo>
                  <a:pt x="1763843" y="39974"/>
                  <a:pt x="1608944" y="182380"/>
                  <a:pt x="1588957" y="244839"/>
                </a:cubicBezTo>
                <a:cubicBezTo>
                  <a:pt x="1568970" y="307298"/>
                  <a:pt x="1548983" y="347272"/>
                  <a:pt x="1588957" y="394741"/>
                </a:cubicBezTo>
                <a:cubicBezTo>
                  <a:pt x="1628931" y="442210"/>
                  <a:pt x="1773836" y="507168"/>
                  <a:pt x="1828800" y="529653"/>
                </a:cubicBezTo>
                <a:cubicBezTo>
                  <a:pt x="1883764" y="552138"/>
                  <a:pt x="1888761" y="494676"/>
                  <a:pt x="1918741" y="529653"/>
                </a:cubicBezTo>
                <a:cubicBezTo>
                  <a:pt x="1948721" y="564630"/>
                  <a:pt x="1971207" y="679554"/>
                  <a:pt x="2008682" y="739515"/>
                </a:cubicBezTo>
                <a:cubicBezTo>
                  <a:pt x="2046157" y="799476"/>
                  <a:pt x="2091128" y="821961"/>
                  <a:pt x="2143593" y="889417"/>
                </a:cubicBezTo>
                <a:cubicBezTo>
                  <a:pt x="2196059" y="956873"/>
                  <a:pt x="2258518" y="1049311"/>
                  <a:pt x="2323475" y="1144249"/>
                </a:cubicBezTo>
                <a:cubicBezTo>
                  <a:pt x="2388433" y="1239187"/>
                  <a:pt x="2450892" y="1371600"/>
                  <a:pt x="2533338" y="1459043"/>
                </a:cubicBezTo>
                <a:cubicBezTo>
                  <a:pt x="2615784" y="1546486"/>
                  <a:pt x="2728210" y="1603948"/>
                  <a:pt x="2818151" y="1668905"/>
                </a:cubicBezTo>
                <a:cubicBezTo>
                  <a:pt x="2908092" y="1733862"/>
                  <a:pt x="2998032" y="1793823"/>
                  <a:pt x="3072983" y="1848787"/>
                </a:cubicBezTo>
                <a:cubicBezTo>
                  <a:pt x="3147934" y="1903751"/>
                  <a:pt x="3250367" y="1943725"/>
                  <a:pt x="3267856" y="1998689"/>
                </a:cubicBezTo>
                <a:cubicBezTo>
                  <a:pt x="3285345" y="2053653"/>
                  <a:pt x="3172918" y="2118610"/>
                  <a:pt x="3177915" y="2178571"/>
                </a:cubicBezTo>
                <a:cubicBezTo>
                  <a:pt x="3182912" y="2238532"/>
                  <a:pt x="3275351" y="2313483"/>
                  <a:pt x="3297836" y="2358453"/>
                </a:cubicBezTo>
                <a:cubicBezTo>
                  <a:pt x="3320321" y="2403423"/>
                  <a:pt x="3297836" y="2395928"/>
                  <a:pt x="3312826" y="2448394"/>
                </a:cubicBezTo>
                <a:cubicBezTo>
                  <a:pt x="3327816" y="2500860"/>
                  <a:pt x="3387777" y="2673246"/>
                  <a:pt x="3387777" y="2673246"/>
                </a:cubicBezTo>
                <a:lnTo>
                  <a:pt x="3387777" y="2673246"/>
                </a:lnTo>
              </a:path>
            </a:pathLst>
          </a:custGeom>
          <a:ln w="76200">
            <a:solidFill>
              <a:schemeClr val="tx1"/>
            </a:solidFill>
            <a:prstDash val="sysDot"/>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2853128" y="3743793"/>
            <a:ext cx="3471472" cy="1133007"/>
          </a:xfrm>
          <a:custGeom>
            <a:avLst/>
            <a:gdLst>
              <a:gd name="connsiteX0" fmla="*/ 0 w 2938072"/>
              <a:gd name="connsiteY0" fmla="*/ 227351 h 632086"/>
              <a:gd name="connsiteX1" fmla="*/ 434714 w 2938072"/>
              <a:gd name="connsiteY1" fmla="*/ 32479 h 632086"/>
              <a:gd name="connsiteX2" fmla="*/ 1214203 w 2938072"/>
              <a:gd name="connsiteY2" fmla="*/ 32479 h 632086"/>
              <a:gd name="connsiteX3" fmla="*/ 1573967 w 2938072"/>
              <a:gd name="connsiteY3" fmla="*/ 62459 h 632086"/>
              <a:gd name="connsiteX4" fmla="*/ 1783829 w 2938072"/>
              <a:gd name="connsiteY4" fmla="*/ 227351 h 632086"/>
              <a:gd name="connsiteX5" fmla="*/ 1828800 w 2938072"/>
              <a:gd name="connsiteY5" fmla="*/ 347272 h 632086"/>
              <a:gd name="connsiteX6" fmla="*/ 2158583 w 2938072"/>
              <a:gd name="connsiteY6" fmla="*/ 317292 h 632086"/>
              <a:gd name="connsiteX7" fmla="*/ 2608288 w 2938072"/>
              <a:gd name="connsiteY7" fmla="*/ 317292 h 632086"/>
              <a:gd name="connsiteX8" fmla="*/ 2938072 w 2938072"/>
              <a:gd name="connsiteY8" fmla="*/ 632086 h 632086"/>
              <a:gd name="connsiteX0" fmla="*/ 0 w 3471472"/>
              <a:gd name="connsiteY0" fmla="*/ 227351 h 1056807"/>
              <a:gd name="connsiteX1" fmla="*/ 434714 w 3471472"/>
              <a:gd name="connsiteY1" fmla="*/ 32479 h 1056807"/>
              <a:gd name="connsiteX2" fmla="*/ 1214203 w 3471472"/>
              <a:gd name="connsiteY2" fmla="*/ 32479 h 1056807"/>
              <a:gd name="connsiteX3" fmla="*/ 1573967 w 3471472"/>
              <a:gd name="connsiteY3" fmla="*/ 62459 h 1056807"/>
              <a:gd name="connsiteX4" fmla="*/ 1783829 w 3471472"/>
              <a:gd name="connsiteY4" fmla="*/ 227351 h 1056807"/>
              <a:gd name="connsiteX5" fmla="*/ 1828800 w 3471472"/>
              <a:gd name="connsiteY5" fmla="*/ 347272 h 1056807"/>
              <a:gd name="connsiteX6" fmla="*/ 2158583 w 3471472"/>
              <a:gd name="connsiteY6" fmla="*/ 317292 h 1056807"/>
              <a:gd name="connsiteX7" fmla="*/ 2608288 w 3471472"/>
              <a:gd name="connsiteY7" fmla="*/ 317292 h 1056807"/>
              <a:gd name="connsiteX8" fmla="*/ 3471472 w 3471472"/>
              <a:gd name="connsiteY8" fmla="*/ 1056807 h 1056807"/>
              <a:gd name="connsiteX0" fmla="*/ 0 w 3471472"/>
              <a:gd name="connsiteY0" fmla="*/ 227351 h 1133007"/>
              <a:gd name="connsiteX1" fmla="*/ 434714 w 3471472"/>
              <a:gd name="connsiteY1" fmla="*/ 32479 h 1133007"/>
              <a:gd name="connsiteX2" fmla="*/ 1214203 w 3471472"/>
              <a:gd name="connsiteY2" fmla="*/ 32479 h 1133007"/>
              <a:gd name="connsiteX3" fmla="*/ 1573967 w 3471472"/>
              <a:gd name="connsiteY3" fmla="*/ 62459 h 1133007"/>
              <a:gd name="connsiteX4" fmla="*/ 1783829 w 3471472"/>
              <a:gd name="connsiteY4" fmla="*/ 227351 h 1133007"/>
              <a:gd name="connsiteX5" fmla="*/ 1828800 w 3471472"/>
              <a:gd name="connsiteY5" fmla="*/ 347272 h 1133007"/>
              <a:gd name="connsiteX6" fmla="*/ 2158583 w 3471472"/>
              <a:gd name="connsiteY6" fmla="*/ 317292 h 1133007"/>
              <a:gd name="connsiteX7" fmla="*/ 2608288 w 3471472"/>
              <a:gd name="connsiteY7" fmla="*/ 317292 h 1133007"/>
              <a:gd name="connsiteX8" fmla="*/ 3471472 w 3471472"/>
              <a:gd name="connsiteY8" fmla="*/ 1133007 h 113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1472" h="1133007">
                <a:moveTo>
                  <a:pt x="0" y="227351"/>
                </a:moveTo>
                <a:cubicBezTo>
                  <a:pt x="116173" y="146154"/>
                  <a:pt x="232347" y="64958"/>
                  <a:pt x="434714" y="32479"/>
                </a:cubicBezTo>
                <a:cubicBezTo>
                  <a:pt x="637081" y="0"/>
                  <a:pt x="1024328" y="27482"/>
                  <a:pt x="1214203" y="32479"/>
                </a:cubicBezTo>
                <a:cubicBezTo>
                  <a:pt x="1404078" y="37476"/>
                  <a:pt x="1479029" y="29980"/>
                  <a:pt x="1573967" y="62459"/>
                </a:cubicBezTo>
                <a:cubicBezTo>
                  <a:pt x="1668905" y="94938"/>
                  <a:pt x="1741357" y="179882"/>
                  <a:pt x="1783829" y="227351"/>
                </a:cubicBezTo>
                <a:cubicBezTo>
                  <a:pt x="1826301" y="274820"/>
                  <a:pt x="1766341" y="332282"/>
                  <a:pt x="1828800" y="347272"/>
                </a:cubicBezTo>
                <a:cubicBezTo>
                  <a:pt x="1891259" y="362262"/>
                  <a:pt x="2028668" y="322289"/>
                  <a:pt x="2158583" y="317292"/>
                </a:cubicBezTo>
                <a:cubicBezTo>
                  <a:pt x="2288498" y="312295"/>
                  <a:pt x="2389473" y="181340"/>
                  <a:pt x="2608288" y="317292"/>
                </a:cubicBezTo>
                <a:cubicBezTo>
                  <a:pt x="2827103" y="453244"/>
                  <a:pt x="3471472" y="1133007"/>
                  <a:pt x="3471472" y="1133007"/>
                </a:cubicBezTo>
              </a:path>
            </a:pathLst>
          </a:custGeom>
          <a:ln w="76200">
            <a:solidFill>
              <a:schemeClr val="tx1"/>
            </a:solidFill>
            <a:prstDash val="sysDot"/>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2057400" y="2514600"/>
            <a:ext cx="1905000" cy="1561475"/>
          </a:xfrm>
          <a:custGeom>
            <a:avLst/>
            <a:gdLst>
              <a:gd name="connsiteX0" fmla="*/ 1119265 w 1119265"/>
              <a:gd name="connsiteY0" fmla="*/ 0 h 1019331"/>
              <a:gd name="connsiteX1" fmla="*/ 999344 w 1119265"/>
              <a:gd name="connsiteY1" fmla="*/ 119921 h 1019331"/>
              <a:gd name="connsiteX2" fmla="*/ 744511 w 1119265"/>
              <a:gd name="connsiteY2" fmla="*/ 119921 h 1019331"/>
              <a:gd name="connsiteX3" fmla="*/ 429717 w 1119265"/>
              <a:gd name="connsiteY3" fmla="*/ 449705 h 1019331"/>
              <a:gd name="connsiteX4" fmla="*/ 234845 w 1119265"/>
              <a:gd name="connsiteY4" fmla="*/ 539646 h 1019331"/>
              <a:gd name="connsiteX5" fmla="*/ 159894 w 1119265"/>
              <a:gd name="connsiteY5" fmla="*/ 719528 h 1019331"/>
              <a:gd name="connsiteX6" fmla="*/ 24983 w 1119265"/>
              <a:gd name="connsiteY6" fmla="*/ 779489 h 1019331"/>
              <a:gd name="connsiteX7" fmla="*/ 9993 w 1119265"/>
              <a:gd name="connsiteY7" fmla="*/ 914400 h 1019331"/>
              <a:gd name="connsiteX8" fmla="*/ 9993 w 1119265"/>
              <a:gd name="connsiteY8" fmla="*/ 1019331 h 1019331"/>
              <a:gd name="connsiteX0" fmla="*/ 1119265 w 1171731"/>
              <a:gd name="connsiteY0" fmla="*/ 75114 h 1094445"/>
              <a:gd name="connsiteX1" fmla="*/ 1151744 w 1171731"/>
              <a:gd name="connsiteY1" fmla="*/ 19987 h 1094445"/>
              <a:gd name="connsiteX2" fmla="*/ 999344 w 1171731"/>
              <a:gd name="connsiteY2" fmla="*/ 195035 h 1094445"/>
              <a:gd name="connsiteX3" fmla="*/ 744511 w 1171731"/>
              <a:gd name="connsiteY3" fmla="*/ 195035 h 1094445"/>
              <a:gd name="connsiteX4" fmla="*/ 429717 w 1171731"/>
              <a:gd name="connsiteY4" fmla="*/ 524819 h 1094445"/>
              <a:gd name="connsiteX5" fmla="*/ 234845 w 1171731"/>
              <a:gd name="connsiteY5" fmla="*/ 614760 h 1094445"/>
              <a:gd name="connsiteX6" fmla="*/ 159894 w 1171731"/>
              <a:gd name="connsiteY6" fmla="*/ 794642 h 1094445"/>
              <a:gd name="connsiteX7" fmla="*/ 24983 w 1171731"/>
              <a:gd name="connsiteY7" fmla="*/ 854603 h 1094445"/>
              <a:gd name="connsiteX8" fmla="*/ 9993 w 1171731"/>
              <a:gd name="connsiteY8" fmla="*/ 989514 h 1094445"/>
              <a:gd name="connsiteX9" fmla="*/ 9993 w 1171731"/>
              <a:gd name="connsiteY9" fmla="*/ 1094445 h 1094445"/>
              <a:gd name="connsiteX0" fmla="*/ 1119265 w 1628931"/>
              <a:gd name="connsiteY0" fmla="*/ 562131 h 1581462"/>
              <a:gd name="connsiteX1" fmla="*/ 1608944 w 1628931"/>
              <a:gd name="connsiteY1" fmla="*/ 19987 h 1581462"/>
              <a:gd name="connsiteX2" fmla="*/ 999344 w 1628931"/>
              <a:gd name="connsiteY2" fmla="*/ 682052 h 1581462"/>
              <a:gd name="connsiteX3" fmla="*/ 744511 w 1628931"/>
              <a:gd name="connsiteY3" fmla="*/ 682052 h 1581462"/>
              <a:gd name="connsiteX4" fmla="*/ 429717 w 1628931"/>
              <a:gd name="connsiteY4" fmla="*/ 1011836 h 1581462"/>
              <a:gd name="connsiteX5" fmla="*/ 234845 w 1628931"/>
              <a:gd name="connsiteY5" fmla="*/ 1101777 h 1581462"/>
              <a:gd name="connsiteX6" fmla="*/ 159894 w 1628931"/>
              <a:gd name="connsiteY6" fmla="*/ 1281659 h 1581462"/>
              <a:gd name="connsiteX7" fmla="*/ 24983 w 1628931"/>
              <a:gd name="connsiteY7" fmla="*/ 1341620 h 1581462"/>
              <a:gd name="connsiteX8" fmla="*/ 9993 w 1628931"/>
              <a:gd name="connsiteY8" fmla="*/ 1476531 h 1581462"/>
              <a:gd name="connsiteX9" fmla="*/ 9993 w 1628931"/>
              <a:gd name="connsiteY9" fmla="*/ 1581462 h 1581462"/>
              <a:gd name="connsiteX0" fmla="*/ 1119265 w 2086131"/>
              <a:gd name="connsiteY0" fmla="*/ 638331 h 1657662"/>
              <a:gd name="connsiteX1" fmla="*/ 2066144 w 2086131"/>
              <a:gd name="connsiteY1" fmla="*/ 19987 h 1657662"/>
              <a:gd name="connsiteX2" fmla="*/ 999344 w 2086131"/>
              <a:gd name="connsiteY2" fmla="*/ 758252 h 1657662"/>
              <a:gd name="connsiteX3" fmla="*/ 744511 w 2086131"/>
              <a:gd name="connsiteY3" fmla="*/ 758252 h 1657662"/>
              <a:gd name="connsiteX4" fmla="*/ 429717 w 2086131"/>
              <a:gd name="connsiteY4" fmla="*/ 1088036 h 1657662"/>
              <a:gd name="connsiteX5" fmla="*/ 234845 w 2086131"/>
              <a:gd name="connsiteY5" fmla="*/ 1177977 h 1657662"/>
              <a:gd name="connsiteX6" fmla="*/ 159894 w 2086131"/>
              <a:gd name="connsiteY6" fmla="*/ 1357859 h 1657662"/>
              <a:gd name="connsiteX7" fmla="*/ 24983 w 2086131"/>
              <a:gd name="connsiteY7" fmla="*/ 1417820 h 1657662"/>
              <a:gd name="connsiteX8" fmla="*/ 9993 w 2086131"/>
              <a:gd name="connsiteY8" fmla="*/ 1552731 h 1657662"/>
              <a:gd name="connsiteX9" fmla="*/ 9993 w 2086131"/>
              <a:gd name="connsiteY9" fmla="*/ 1657662 h 1657662"/>
              <a:gd name="connsiteX0" fmla="*/ 1119265 w 2145217"/>
              <a:gd name="connsiteY0" fmla="*/ 668061 h 1687392"/>
              <a:gd name="connsiteX1" fmla="*/ 2066144 w 2145217"/>
              <a:gd name="connsiteY1" fmla="*/ 49717 h 1687392"/>
              <a:gd name="connsiteX2" fmla="*/ 1593704 w 2145217"/>
              <a:gd name="connsiteY2" fmla="*/ 369757 h 1687392"/>
              <a:gd name="connsiteX3" fmla="*/ 999344 w 2145217"/>
              <a:gd name="connsiteY3" fmla="*/ 787982 h 1687392"/>
              <a:gd name="connsiteX4" fmla="*/ 744511 w 2145217"/>
              <a:gd name="connsiteY4" fmla="*/ 787982 h 1687392"/>
              <a:gd name="connsiteX5" fmla="*/ 429717 w 2145217"/>
              <a:gd name="connsiteY5" fmla="*/ 1117766 h 1687392"/>
              <a:gd name="connsiteX6" fmla="*/ 234845 w 2145217"/>
              <a:gd name="connsiteY6" fmla="*/ 1207707 h 1687392"/>
              <a:gd name="connsiteX7" fmla="*/ 159894 w 2145217"/>
              <a:gd name="connsiteY7" fmla="*/ 1387589 h 1687392"/>
              <a:gd name="connsiteX8" fmla="*/ 24983 w 2145217"/>
              <a:gd name="connsiteY8" fmla="*/ 1447550 h 1687392"/>
              <a:gd name="connsiteX9" fmla="*/ 9993 w 2145217"/>
              <a:gd name="connsiteY9" fmla="*/ 1582461 h 1687392"/>
              <a:gd name="connsiteX10" fmla="*/ 9993 w 2145217"/>
              <a:gd name="connsiteY10" fmla="*/ 1687392 h 1687392"/>
              <a:gd name="connsiteX0" fmla="*/ 1119265 w 2145217"/>
              <a:gd name="connsiteY0" fmla="*/ 668061 h 1687392"/>
              <a:gd name="connsiteX1" fmla="*/ 2066144 w 2145217"/>
              <a:gd name="connsiteY1" fmla="*/ 49717 h 1687392"/>
              <a:gd name="connsiteX2" fmla="*/ 1761344 w 2145217"/>
              <a:gd name="connsiteY2" fmla="*/ 354517 h 1687392"/>
              <a:gd name="connsiteX3" fmla="*/ 999344 w 2145217"/>
              <a:gd name="connsiteY3" fmla="*/ 787982 h 1687392"/>
              <a:gd name="connsiteX4" fmla="*/ 744511 w 2145217"/>
              <a:gd name="connsiteY4" fmla="*/ 787982 h 1687392"/>
              <a:gd name="connsiteX5" fmla="*/ 429717 w 2145217"/>
              <a:gd name="connsiteY5" fmla="*/ 1117766 h 1687392"/>
              <a:gd name="connsiteX6" fmla="*/ 234845 w 2145217"/>
              <a:gd name="connsiteY6" fmla="*/ 1207707 h 1687392"/>
              <a:gd name="connsiteX7" fmla="*/ 159894 w 2145217"/>
              <a:gd name="connsiteY7" fmla="*/ 1387589 h 1687392"/>
              <a:gd name="connsiteX8" fmla="*/ 24983 w 2145217"/>
              <a:gd name="connsiteY8" fmla="*/ 1447550 h 1687392"/>
              <a:gd name="connsiteX9" fmla="*/ 9993 w 2145217"/>
              <a:gd name="connsiteY9" fmla="*/ 1582461 h 1687392"/>
              <a:gd name="connsiteX10" fmla="*/ 9993 w 2145217"/>
              <a:gd name="connsiteY10" fmla="*/ 1687392 h 1687392"/>
              <a:gd name="connsiteX0" fmla="*/ 1119265 w 2145217"/>
              <a:gd name="connsiteY0" fmla="*/ 668061 h 1687392"/>
              <a:gd name="connsiteX1" fmla="*/ 2066144 w 2145217"/>
              <a:gd name="connsiteY1" fmla="*/ 49717 h 1687392"/>
              <a:gd name="connsiteX2" fmla="*/ 1761344 w 2145217"/>
              <a:gd name="connsiteY2" fmla="*/ 354517 h 1687392"/>
              <a:gd name="connsiteX3" fmla="*/ 1227944 w 2145217"/>
              <a:gd name="connsiteY3" fmla="*/ 583117 h 1687392"/>
              <a:gd name="connsiteX4" fmla="*/ 744511 w 2145217"/>
              <a:gd name="connsiteY4" fmla="*/ 787982 h 1687392"/>
              <a:gd name="connsiteX5" fmla="*/ 429717 w 2145217"/>
              <a:gd name="connsiteY5" fmla="*/ 1117766 h 1687392"/>
              <a:gd name="connsiteX6" fmla="*/ 234845 w 2145217"/>
              <a:gd name="connsiteY6" fmla="*/ 1207707 h 1687392"/>
              <a:gd name="connsiteX7" fmla="*/ 159894 w 2145217"/>
              <a:gd name="connsiteY7" fmla="*/ 1387589 h 1687392"/>
              <a:gd name="connsiteX8" fmla="*/ 24983 w 2145217"/>
              <a:gd name="connsiteY8" fmla="*/ 1447550 h 1687392"/>
              <a:gd name="connsiteX9" fmla="*/ 9993 w 2145217"/>
              <a:gd name="connsiteY9" fmla="*/ 1582461 h 1687392"/>
              <a:gd name="connsiteX10" fmla="*/ 9993 w 2145217"/>
              <a:gd name="connsiteY10" fmla="*/ 1687392 h 1687392"/>
              <a:gd name="connsiteX0" fmla="*/ 1119265 w 2145217"/>
              <a:gd name="connsiteY0" fmla="*/ 668061 h 1687392"/>
              <a:gd name="connsiteX1" fmla="*/ 2066144 w 2145217"/>
              <a:gd name="connsiteY1" fmla="*/ 49717 h 1687392"/>
              <a:gd name="connsiteX2" fmla="*/ 1761344 w 2145217"/>
              <a:gd name="connsiteY2" fmla="*/ 354517 h 1687392"/>
              <a:gd name="connsiteX3" fmla="*/ 1227944 w 2145217"/>
              <a:gd name="connsiteY3" fmla="*/ 583117 h 1687392"/>
              <a:gd name="connsiteX4" fmla="*/ 744511 w 2145217"/>
              <a:gd name="connsiteY4" fmla="*/ 787982 h 1687392"/>
              <a:gd name="connsiteX5" fmla="*/ 429717 w 2145217"/>
              <a:gd name="connsiteY5" fmla="*/ 1117766 h 1687392"/>
              <a:gd name="connsiteX6" fmla="*/ 234845 w 2145217"/>
              <a:gd name="connsiteY6" fmla="*/ 1207707 h 1687392"/>
              <a:gd name="connsiteX7" fmla="*/ 159894 w 2145217"/>
              <a:gd name="connsiteY7" fmla="*/ 1387589 h 1687392"/>
              <a:gd name="connsiteX8" fmla="*/ 24983 w 2145217"/>
              <a:gd name="connsiteY8" fmla="*/ 1447550 h 1687392"/>
              <a:gd name="connsiteX9" fmla="*/ 9993 w 2145217"/>
              <a:gd name="connsiteY9" fmla="*/ 1582461 h 1687392"/>
              <a:gd name="connsiteX10" fmla="*/ 9993 w 2145217"/>
              <a:gd name="connsiteY10" fmla="*/ 1687392 h 1687392"/>
              <a:gd name="connsiteX0" fmla="*/ 1119265 w 1799444"/>
              <a:gd name="connsiteY0" fmla="*/ 1049061 h 2068392"/>
              <a:gd name="connsiteX1" fmla="*/ 1456544 w 1799444"/>
              <a:gd name="connsiteY1" fmla="*/ 49717 h 2068392"/>
              <a:gd name="connsiteX2" fmla="*/ 1761344 w 1799444"/>
              <a:gd name="connsiteY2" fmla="*/ 735517 h 2068392"/>
              <a:gd name="connsiteX3" fmla="*/ 1227944 w 1799444"/>
              <a:gd name="connsiteY3" fmla="*/ 964117 h 2068392"/>
              <a:gd name="connsiteX4" fmla="*/ 744511 w 1799444"/>
              <a:gd name="connsiteY4" fmla="*/ 1168982 h 2068392"/>
              <a:gd name="connsiteX5" fmla="*/ 429717 w 1799444"/>
              <a:gd name="connsiteY5" fmla="*/ 1498766 h 2068392"/>
              <a:gd name="connsiteX6" fmla="*/ 234845 w 1799444"/>
              <a:gd name="connsiteY6" fmla="*/ 1588707 h 2068392"/>
              <a:gd name="connsiteX7" fmla="*/ 159894 w 1799444"/>
              <a:gd name="connsiteY7" fmla="*/ 1768589 h 2068392"/>
              <a:gd name="connsiteX8" fmla="*/ 24983 w 1799444"/>
              <a:gd name="connsiteY8" fmla="*/ 1828550 h 2068392"/>
              <a:gd name="connsiteX9" fmla="*/ 9993 w 1799444"/>
              <a:gd name="connsiteY9" fmla="*/ 1963461 h 2068392"/>
              <a:gd name="connsiteX10" fmla="*/ 9993 w 1799444"/>
              <a:gd name="connsiteY10" fmla="*/ 2068392 h 2068392"/>
              <a:gd name="connsiteX0" fmla="*/ 1119265 w 1812144"/>
              <a:gd name="connsiteY0" fmla="*/ 1049061 h 2068392"/>
              <a:gd name="connsiteX1" fmla="*/ 923144 w 1812144"/>
              <a:gd name="connsiteY1" fmla="*/ 49717 h 2068392"/>
              <a:gd name="connsiteX2" fmla="*/ 1761344 w 1812144"/>
              <a:gd name="connsiteY2" fmla="*/ 735517 h 2068392"/>
              <a:gd name="connsiteX3" fmla="*/ 1227944 w 1812144"/>
              <a:gd name="connsiteY3" fmla="*/ 964117 h 2068392"/>
              <a:gd name="connsiteX4" fmla="*/ 744511 w 1812144"/>
              <a:gd name="connsiteY4" fmla="*/ 1168982 h 2068392"/>
              <a:gd name="connsiteX5" fmla="*/ 429717 w 1812144"/>
              <a:gd name="connsiteY5" fmla="*/ 1498766 h 2068392"/>
              <a:gd name="connsiteX6" fmla="*/ 234845 w 1812144"/>
              <a:gd name="connsiteY6" fmla="*/ 1588707 h 2068392"/>
              <a:gd name="connsiteX7" fmla="*/ 159894 w 1812144"/>
              <a:gd name="connsiteY7" fmla="*/ 1768589 h 2068392"/>
              <a:gd name="connsiteX8" fmla="*/ 24983 w 1812144"/>
              <a:gd name="connsiteY8" fmla="*/ 1828550 h 2068392"/>
              <a:gd name="connsiteX9" fmla="*/ 9993 w 1812144"/>
              <a:gd name="connsiteY9" fmla="*/ 1963461 h 2068392"/>
              <a:gd name="connsiteX10" fmla="*/ 9993 w 1812144"/>
              <a:gd name="connsiteY10" fmla="*/ 2068392 h 2068392"/>
              <a:gd name="connsiteX0" fmla="*/ 1119265 w 2269344"/>
              <a:gd name="connsiteY0" fmla="*/ 1049061 h 2068392"/>
              <a:gd name="connsiteX1" fmla="*/ 923144 w 2269344"/>
              <a:gd name="connsiteY1" fmla="*/ 49717 h 2068392"/>
              <a:gd name="connsiteX2" fmla="*/ 2218544 w 2269344"/>
              <a:gd name="connsiteY2" fmla="*/ 354517 h 2068392"/>
              <a:gd name="connsiteX3" fmla="*/ 1227944 w 2269344"/>
              <a:gd name="connsiteY3" fmla="*/ 964117 h 2068392"/>
              <a:gd name="connsiteX4" fmla="*/ 744511 w 2269344"/>
              <a:gd name="connsiteY4" fmla="*/ 1168982 h 2068392"/>
              <a:gd name="connsiteX5" fmla="*/ 429717 w 2269344"/>
              <a:gd name="connsiteY5" fmla="*/ 1498766 h 2068392"/>
              <a:gd name="connsiteX6" fmla="*/ 234845 w 2269344"/>
              <a:gd name="connsiteY6" fmla="*/ 1588707 h 2068392"/>
              <a:gd name="connsiteX7" fmla="*/ 159894 w 2269344"/>
              <a:gd name="connsiteY7" fmla="*/ 1768589 h 2068392"/>
              <a:gd name="connsiteX8" fmla="*/ 24983 w 2269344"/>
              <a:gd name="connsiteY8" fmla="*/ 1828550 h 2068392"/>
              <a:gd name="connsiteX9" fmla="*/ 9993 w 2269344"/>
              <a:gd name="connsiteY9" fmla="*/ 1963461 h 2068392"/>
              <a:gd name="connsiteX10" fmla="*/ 9993 w 2269344"/>
              <a:gd name="connsiteY10" fmla="*/ 2068392 h 2068392"/>
              <a:gd name="connsiteX0" fmla="*/ 1119265 w 2269344"/>
              <a:gd name="connsiteY0" fmla="*/ 1049061 h 2068392"/>
              <a:gd name="connsiteX1" fmla="*/ 923144 w 2269344"/>
              <a:gd name="connsiteY1" fmla="*/ 49717 h 2068392"/>
              <a:gd name="connsiteX2" fmla="*/ 2218544 w 2269344"/>
              <a:gd name="connsiteY2" fmla="*/ 354517 h 2068392"/>
              <a:gd name="connsiteX3" fmla="*/ 1227944 w 2269344"/>
              <a:gd name="connsiteY3" fmla="*/ 964117 h 2068392"/>
              <a:gd name="connsiteX4" fmla="*/ 1075544 w 2269344"/>
              <a:gd name="connsiteY4" fmla="*/ 1497517 h 2068392"/>
              <a:gd name="connsiteX5" fmla="*/ 429717 w 2269344"/>
              <a:gd name="connsiteY5" fmla="*/ 1498766 h 2068392"/>
              <a:gd name="connsiteX6" fmla="*/ 234845 w 2269344"/>
              <a:gd name="connsiteY6" fmla="*/ 1588707 h 2068392"/>
              <a:gd name="connsiteX7" fmla="*/ 159894 w 2269344"/>
              <a:gd name="connsiteY7" fmla="*/ 1768589 h 2068392"/>
              <a:gd name="connsiteX8" fmla="*/ 24983 w 2269344"/>
              <a:gd name="connsiteY8" fmla="*/ 1828550 h 2068392"/>
              <a:gd name="connsiteX9" fmla="*/ 9993 w 2269344"/>
              <a:gd name="connsiteY9" fmla="*/ 1963461 h 2068392"/>
              <a:gd name="connsiteX10" fmla="*/ 9993 w 2269344"/>
              <a:gd name="connsiteY10" fmla="*/ 2068392 h 2068392"/>
              <a:gd name="connsiteX0" fmla="*/ 465944 w 2269344"/>
              <a:gd name="connsiteY0" fmla="*/ 811717 h 2068392"/>
              <a:gd name="connsiteX1" fmla="*/ 923144 w 2269344"/>
              <a:gd name="connsiteY1" fmla="*/ 49717 h 2068392"/>
              <a:gd name="connsiteX2" fmla="*/ 2218544 w 2269344"/>
              <a:gd name="connsiteY2" fmla="*/ 354517 h 2068392"/>
              <a:gd name="connsiteX3" fmla="*/ 1227944 w 2269344"/>
              <a:gd name="connsiteY3" fmla="*/ 964117 h 2068392"/>
              <a:gd name="connsiteX4" fmla="*/ 1075544 w 2269344"/>
              <a:gd name="connsiteY4" fmla="*/ 1497517 h 2068392"/>
              <a:gd name="connsiteX5" fmla="*/ 429717 w 2269344"/>
              <a:gd name="connsiteY5" fmla="*/ 1498766 h 2068392"/>
              <a:gd name="connsiteX6" fmla="*/ 234845 w 2269344"/>
              <a:gd name="connsiteY6" fmla="*/ 1588707 h 2068392"/>
              <a:gd name="connsiteX7" fmla="*/ 159894 w 2269344"/>
              <a:gd name="connsiteY7" fmla="*/ 1768589 h 2068392"/>
              <a:gd name="connsiteX8" fmla="*/ 24983 w 2269344"/>
              <a:gd name="connsiteY8" fmla="*/ 1828550 h 2068392"/>
              <a:gd name="connsiteX9" fmla="*/ 9993 w 2269344"/>
              <a:gd name="connsiteY9" fmla="*/ 1963461 h 2068392"/>
              <a:gd name="connsiteX10" fmla="*/ 9993 w 2269344"/>
              <a:gd name="connsiteY10" fmla="*/ 2068392 h 2068392"/>
              <a:gd name="connsiteX0" fmla="*/ 465944 w 2269344"/>
              <a:gd name="connsiteY0" fmla="*/ 811717 h 2068392"/>
              <a:gd name="connsiteX1" fmla="*/ 923144 w 2269344"/>
              <a:gd name="connsiteY1" fmla="*/ 49717 h 2068392"/>
              <a:gd name="connsiteX2" fmla="*/ 2218544 w 2269344"/>
              <a:gd name="connsiteY2" fmla="*/ 354517 h 2068392"/>
              <a:gd name="connsiteX3" fmla="*/ 1227944 w 2269344"/>
              <a:gd name="connsiteY3" fmla="*/ 964117 h 2068392"/>
              <a:gd name="connsiteX4" fmla="*/ 1075544 w 2269344"/>
              <a:gd name="connsiteY4" fmla="*/ 1497517 h 2068392"/>
              <a:gd name="connsiteX5" fmla="*/ 770744 w 2269344"/>
              <a:gd name="connsiteY5" fmla="*/ 1268917 h 2068392"/>
              <a:gd name="connsiteX6" fmla="*/ 429717 w 2269344"/>
              <a:gd name="connsiteY6" fmla="*/ 1498766 h 2068392"/>
              <a:gd name="connsiteX7" fmla="*/ 234845 w 2269344"/>
              <a:gd name="connsiteY7" fmla="*/ 1588707 h 2068392"/>
              <a:gd name="connsiteX8" fmla="*/ 159894 w 2269344"/>
              <a:gd name="connsiteY8" fmla="*/ 1768589 h 2068392"/>
              <a:gd name="connsiteX9" fmla="*/ 24983 w 2269344"/>
              <a:gd name="connsiteY9" fmla="*/ 1828550 h 2068392"/>
              <a:gd name="connsiteX10" fmla="*/ 9993 w 2269344"/>
              <a:gd name="connsiteY10" fmla="*/ 1963461 h 2068392"/>
              <a:gd name="connsiteX11" fmla="*/ 9993 w 2269344"/>
              <a:gd name="connsiteY11" fmla="*/ 2068392 h 2068392"/>
              <a:gd name="connsiteX0" fmla="*/ 465944 w 2269344"/>
              <a:gd name="connsiteY0" fmla="*/ 811717 h 2068392"/>
              <a:gd name="connsiteX1" fmla="*/ 923144 w 2269344"/>
              <a:gd name="connsiteY1" fmla="*/ 49717 h 2068392"/>
              <a:gd name="connsiteX2" fmla="*/ 2218544 w 2269344"/>
              <a:gd name="connsiteY2" fmla="*/ 354517 h 2068392"/>
              <a:gd name="connsiteX3" fmla="*/ 1227944 w 2269344"/>
              <a:gd name="connsiteY3" fmla="*/ 964117 h 2068392"/>
              <a:gd name="connsiteX4" fmla="*/ 999344 w 2269344"/>
              <a:gd name="connsiteY4" fmla="*/ 1192717 h 2068392"/>
              <a:gd name="connsiteX5" fmla="*/ 770744 w 2269344"/>
              <a:gd name="connsiteY5" fmla="*/ 1268917 h 2068392"/>
              <a:gd name="connsiteX6" fmla="*/ 429717 w 2269344"/>
              <a:gd name="connsiteY6" fmla="*/ 1498766 h 2068392"/>
              <a:gd name="connsiteX7" fmla="*/ 234845 w 2269344"/>
              <a:gd name="connsiteY7" fmla="*/ 1588707 h 2068392"/>
              <a:gd name="connsiteX8" fmla="*/ 159894 w 2269344"/>
              <a:gd name="connsiteY8" fmla="*/ 1768589 h 2068392"/>
              <a:gd name="connsiteX9" fmla="*/ 24983 w 2269344"/>
              <a:gd name="connsiteY9" fmla="*/ 1828550 h 2068392"/>
              <a:gd name="connsiteX10" fmla="*/ 9993 w 2269344"/>
              <a:gd name="connsiteY10" fmla="*/ 1963461 h 2068392"/>
              <a:gd name="connsiteX11" fmla="*/ 9993 w 2269344"/>
              <a:gd name="connsiteY11" fmla="*/ 2068392 h 2068392"/>
              <a:gd name="connsiteX0" fmla="*/ 465944 w 2269344"/>
              <a:gd name="connsiteY0" fmla="*/ 811717 h 2068392"/>
              <a:gd name="connsiteX1" fmla="*/ 923144 w 2269344"/>
              <a:gd name="connsiteY1" fmla="*/ 49717 h 2068392"/>
              <a:gd name="connsiteX2" fmla="*/ 2218544 w 2269344"/>
              <a:gd name="connsiteY2" fmla="*/ 354517 h 2068392"/>
              <a:gd name="connsiteX3" fmla="*/ 1227944 w 2269344"/>
              <a:gd name="connsiteY3" fmla="*/ 964117 h 2068392"/>
              <a:gd name="connsiteX4" fmla="*/ 999344 w 2269344"/>
              <a:gd name="connsiteY4" fmla="*/ 1192717 h 2068392"/>
              <a:gd name="connsiteX5" fmla="*/ 770744 w 2269344"/>
              <a:gd name="connsiteY5" fmla="*/ 1192717 h 2068392"/>
              <a:gd name="connsiteX6" fmla="*/ 429717 w 2269344"/>
              <a:gd name="connsiteY6" fmla="*/ 1498766 h 2068392"/>
              <a:gd name="connsiteX7" fmla="*/ 234845 w 2269344"/>
              <a:gd name="connsiteY7" fmla="*/ 1588707 h 2068392"/>
              <a:gd name="connsiteX8" fmla="*/ 159894 w 2269344"/>
              <a:gd name="connsiteY8" fmla="*/ 1768589 h 2068392"/>
              <a:gd name="connsiteX9" fmla="*/ 24983 w 2269344"/>
              <a:gd name="connsiteY9" fmla="*/ 1828550 h 2068392"/>
              <a:gd name="connsiteX10" fmla="*/ 9993 w 2269344"/>
              <a:gd name="connsiteY10" fmla="*/ 1963461 h 2068392"/>
              <a:gd name="connsiteX11" fmla="*/ 9993 w 2269344"/>
              <a:gd name="connsiteY11" fmla="*/ 2068392 h 2068392"/>
              <a:gd name="connsiteX0" fmla="*/ 465944 w 2307444"/>
              <a:gd name="connsiteY0" fmla="*/ 811717 h 2068392"/>
              <a:gd name="connsiteX1" fmla="*/ 923144 w 2307444"/>
              <a:gd name="connsiteY1" fmla="*/ 49717 h 2068392"/>
              <a:gd name="connsiteX2" fmla="*/ 2218544 w 2307444"/>
              <a:gd name="connsiteY2" fmla="*/ 354517 h 2068392"/>
              <a:gd name="connsiteX3" fmla="*/ 1380344 w 2307444"/>
              <a:gd name="connsiteY3" fmla="*/ 811717 h 2068392"/>
              <a:gd name="connsiteX4" fmla="*/ 1227944 w 2307444"/>
              <a:gd name="connsiteY4" fmla="*/ 964117 h 2068392"/>
              <a:gd name="connsiteX5" fmla="*/ 999344 w 2307444"/>
              <a:gd name="connsiteY5" fmla="*/ 1192717 h 2068392"/>
              <a:gd name="connsiteX6" fmla="*/ 770744 w 2307444"/>
              <a:gd name="connsiteY6" fmla="*/ 1192717 h 2068392"/>
              <a:gd name="connsiteX7" fmla="*/ 429717 w 2307444"/>
              <a:gd name="connsiteY7" fmla="*/ 1498766 h 2068392"/>
              <a:gd name="connsiteX8" fmla="*/ 234845 w 2307444"/>
              <a:gd name="connsiteY8" fmla="*/ 1588707 h 2068392"/>
              <a:gd name="connsiteX9" fmla="*/ 159894 w 2307444"/>
              <a:gd name="connsiteY9" fmla="*/ 1768589 h 2068392"/>
              <a:gd name="connsiteX10" fmla="*/ 24983 w 2307444"/>
              <a:gd name="connsiteY10" fmla="*/ 1828550 h 2068392"/>
              <a:gd name="connsiteX11" fmla="*/ 9993 w 2307444"/>
              <a:gd name="connsiteY11" fmla="*/ 1963461 h 2068392"/>
              <a:gd name="connsiteX12" fmla="*/ 9993 w 2307444"/>
              <a:gd name="connsiteY12" fmla="*/ 2068392 h 2068392"/>
              <a:gd name="connsiteX0" fmla="*/ 465944 w 1926444"/>
              <a:gd name="connsiteY0" fmla="*/ 811717 h 2068392"/>
              <a:gd name="connsiteX1" fmla="*/ 923144 w 1926444"/>
              <a:gd name="connsiteY1" fmla="*/ 49717 h 2068392"/>
              <a:gd name="connsiteX2" fmla="*/ 1837544 w 1926444"/>
              <a:gd name="connsiteY2" fmla="*/ 583117 h 2068392"/>
              <a:gd name="connsiteX3" fmla="*/ 1380344 w 1926444"/>
              <a:gd name="connsiteY3" fmla="*/ 811717 h 2068392"/>
              <a:gd name="connsiteX4" fmla="*/ 1227944 w 1926444"/>
              <a:gd name="connsiteY4" fmla="*/ 964117 h 2068392"/>
              <a:gd name="connsiteX5" fmla="*/ 999344 w 1926444"/>
              <a:gd name="connsiteY5" fmla="*/ 1192717 h 2068392"/>
              <a:gd name="connsiteX6" fmla="*/ 770744 w 1926444"/>
              <a:gd name="connsiteY6" fmla="*/ 1192717 h 2068392"/>
              <a:gd name="connsiteX7" fmla="*/ 429717 w 1926444"/>
              <a:gd name="connsiteY7" fmla="*/ 1498766 h 2068392"/>
              <a:gd name="connsiteX8" fmla="*/ 234845 w 1926444"/>
              <a:gd name="connsiteY8" fmla="*/ 1588707 h 2068392"/>
              <a:gd name="connsiteX9" fmla="*/ 159894 w 1926444"/>
              <a:gd name="connsiteY9" fmla="*/ 1768589 h 2068392"/>
              <a:gd name="connsiteX10" fmla="*/ 24983 w 1926444"/>
              <a:gd name="connsiteY10" fmla="*/ 1828550 h 2068392"/>
              <a:gd name="connsiteX11" fmla="*/ 9993 w 1926444"/>
              <a:gd name="connsiteY11" fmla="*/ 1963461 h 2068392"/>
              <a:gd name="connsiteX12" fmla="*/ 9993 w 1926444"/>
              <a:gd name="connsiteY12" fmla="*/ 2068392 h 2068392"/>
              <a:gd name="connsiteX0" fmla="*/ 465944 w 1926444"/>
              <a:gd name="connsiteY0" fmla="*/ 381000 h 1637675"/>
              <a:gd name="connsiteX1" fmla="*/ 1837544 w 1926444"/>
              <a:gd name="connsiteY1" fmla="*/ 76200 h 1637675"/>
              <a:gd name="connsiteX2" fmla="*/ 1837544 w 1926444"/>
              <a:gd name="connsiteY2" fmla="*/ 152400 h 1637675"/>
              <a:gd name="connsiteX3" fmla="*/ 1380344 w 1926444"/>
              <a:gd name="connsiteY3" fmla="*/ 381000 h 1637675"/>
              <a:gd name="connsiteX4" fmla="*/ 1227944 w 1926444"/>
              <a:gd name="connsiteY4" fmla="*/ 533400 h 1637675"/>
              <a:gd name="connsiteX5" fmla="*/ 999344 w 1926444"/>
              <a:gd name="connsiteY5" fmla="*/ 762000 h 1637675"/>
              <a:gd name="connsiteX6" fmla="*/ 770744 w 1926444"/>
              <a:gd name="connsiteY6" fmla="*/ 762000 h 1637675"/>
              <a:gd name="connsiteX7" fmla="*/ 429717 w 1926444"/>
              <a:gd name="connsiteY7" fmla="*/ 1068049 h 1637675"/>
              <a:gd name="connsiteX8" fmla="*/ 234845 w 1926444"/>
              <a:gd name="connsiteY8" fmla="*/ 1157990 h 1637675"/>
              <a:gd name="connsiteX9" fmla="*/ 159894 w 1926444"/>
              <a:gd name="connsiteY9" fmla="*/ 1337872 h 1637675"/>
              <a:gd name="connsiteX10" fmla="*/ 24983 w 1926444"/>
              <a:gd name="connsiteY10" fmla="*/ 1397833 h 1637675"/>
              <a:gd name="connsiteX11" fmla="*/ 9993 w 1926444"/>
              <a:gd name="connsiteY11" fmla="*/ 1532744 h 1637675"/>
              <a:gd name="connsiteX12" fmla="*/ 9993 w 1926444"/>
              <a:gd name="connsiteY12" fmla="*/ 1637675 h 1637675"/>
              <a:gd name="connsiteX0" fmla="*/ 1837544 w 1926444"/>
              <a:gd name="connsiteY0" fmla="*/ 76200 h 1637675"/>
              <a:gd name="connsiteX1" fmla="*/ 1837544 w 1926444"/>
              <a:gd name="connsiteY1" fmla="*/ 152400 h 1637675"/>
              <a:gd name="connsiteX2" fmla="*/ 1380344 w 1926444"/>
              <a:gd name="connsiteY2" fmla="*/ 381000 h 1637675"/>
              <a:gd name="connsiteX3" fmla="*/ 1227944 w 1926444"/>
              <a:gd name="connsiteY3" fmla="*/ 533400 h 1637675"/>
              <a:gd name="connsiteX4" fmla="*/ 999344 w 1926444"/>
              <a:gd name="connsiteY4" fmla="*/ 762000 h 1637675"/>
              <a:gd name="connsiteX5" fmla="*/ 770744 w 1926444"/>
              <a:gd name="connsiteY5" fmla="*/ 762000 h 1637675"/>
              <a:gd name="connsiteX6" fmla="*/ 429717 w 1926444"/>
              <a:gd name="connsiteY6" fmla="*/ 1068049 h 1637675"/>
              <a:gd name="connsiteX7" fmla="*/ 234845 w 1926444"/>
              <a:gd name="connsiteY7" fmla="*/ 1157990 h 1637675"/>
              <a:gd name="connsiteX8" fmla="*/ 159894 w 1926444"/>
              <a:gd name="connsiteY8" fmla="*/ 1337872 h 1637675"/>
              <a:gd name="connsiteX9" fmla="*/ 24983 w 1926444"/>
              <a:gd name="connsiteY9" fmla="*/ 1397833 h 1637675"/>
              <a:gd name="connsiteX10" fmla="*/ 9993 w 1926444"/>
              <a:gd name="connsiteY10" fmla="*/ 1532744 h 1637675"/>
              <a:gd name="connsiteX11" fmla="*/ 9993 w 1926444"/>
              <a:gd name="connsiteY11" fmla="*/ 1637675 h 1637675"/>
              <a:gd name="connsiteX0" fmla="*/ 1837544 w 1926444"/>
              <a:gd name="connsiteY0" fmla="*/ 76200 h 1637675"/>
              <a:gd name="connsiteX1" fmla="*/ 1837544 w 1926444"/>
              <a:gd name="connsiteY1" fmla="*/ 152400 h 1637675"/>
              <a:gd name="connsiteX2" fmla="*/ 1456544 w 1926444"/>
              <a:gd name="connsiteY2" fmla="*/ 457200 h 1637675"/>
              <a:gd name="connsiteX3" fmla="*/ 1227944 w 1926444"/>
              <a:gd name="connsiteY3" fmla="*/ 533400 h 1637675"/>
              <a:gd name="connsiteX4" fmla="*/ 999344 w 1926444"/>
              <a:gd name="connsiteY4" fmla="*/ 762000 h 1637675"/>
              <a:gd name="connsiteX5" fmla="*/ 770744 w 1926444"/>
              <a:gd name="connsiteY5" fmla="*/ 762000 h 1637675"/>
              <a:gd name="connsiteX6" fmla="*/ 429717 w 1926444"/>
              <a:gd name="connsiteY6" fmla="*/ 1068049 h 1637675"/>
              <a:gd name="connsiteX7" fmla="*/ 234845 w 1926444"/>
              <a:gd name="connsiteY7" fmla="*/ 1157990 h 1637675"/>
              <a:gd name="connsiteX8" fmla="*/ 159894 w 1926444"/>
              <a:gd name="connsiteY8" fmla="*/ 1337872 h 1637675"/>
              <a:gd name="connsiteX9" fmla="*/ 24983 w 1926444"/>
              <a:gd name="connsiteY9" fmla="*/ 1397833 h 1637675"/>
              <a:gd name="connsiteX10" fmla="*/ 9993 w 1926444"/>
              <a:gd name="connsiteY10" fmla="*/ 1532744 h 1637675"/>
              <a:gd name="connsiteX11" fmla="*/ 9993 w 1926444"/>
              <a:gd name="connsiteY11" fmla="*/ 1637675 h 1637675"/>
              <a:gd name="connsiteX0" fmla="*/ 1837544 w 1916617"/>
              <a:gd name="connsiteY0" fmla="*/ 76200 h 1637675"/>
              <a:gd name="connsiteX1" fmla="*/ 1837544 w 1916617"/>
              <a:gd name="connsiteY1" fmla="*/ 152400 h 1637675"/>
              <a:gd name="connsiteX2" fmla="*/ 1666094 w 1916617"/>
              <a:gd name="connsiteY2" fmla="*/ 353786 h 1637675"/>
              <a:gd name="connsiteX3" fmla="*/ 1456544 w 1916617"/>
              <a:gd name="connsiteY3" fmla="*/ 457200 h 1637675"/>
              <a:gd name="connsiteX4" fmla="*/ 1227944 w 1916617"/>
              <a:gd name="connsiteY4" fmla="*/ 533400 h 1637675"/>
              <a:gd name="connsiteX5" fmla="*/ 999344 w 1916617"/>
              <a:gd name="connsiteY5" fmla="*/ 762000 h 1637675"/>
              <a:gd name="connsiteX6" fmla="*/ 770744 w 1916617"/>
              <a:gd name="connsiteY6" fmla="*/ 762000 h 1637675"/>
              <a:gd name="connsiteX7" fmla="*/ 429717 w 1916617"/>
              <a:gd name="connsiteY7" fmla="*/ 1068049 h 1637675"/>
              <a:gd name="connsiteX8" fmla="*/ 234845 w 1916617"/>
              <a:gd name="connsiteY8" fmla="*/ 1157990 h 1637675"/>
              <a:gd name="connsiteX9" fmla="*/ 159894 w 1916617"/>
              <a:gd name="connsiteY9" fmla="*/ 1337872 h 1637675"/>
              <a:gd name="connsiteX10" fmla="*/ 24983 w 1916617"/>
              <a:gd name="connsiteY10" fmla="*/ 1397833 h 1637675"/>
              <a:gd name="connsiteX11" fmla="*/ 9993 w 1916617"/>
              <a:gd name="connsiteY11" fmla="*/ 1532744 h 1637675"/>
              <a:gd name="connsiteX12" fmla="*/ 9993 w 1916617"/>
              <a:gd name="connsiteY12" fmla="*/ 1637675 h 1637675"/>
              <a:gd name="connsiteX0" fmla="*/ 1837544 w 1916617"/>
              <a:gd name="connsiteY0" fmla="*/ 76200 h 1637675"/>
              <a:gd name="connsiteX1" fmla="*/ 1837544 w 1916617"/>
              <a:gd name="connsiteY1" fmla="*/ 152400 h 1637675"/>
              <a:gd name="connsiteX2" fmla="*/ 1666094 w 1916617"/>
              <a:gd name="connsiteY2" fmla="*/ 353786 h 1637675"/>
              <a:gd name="connsiteX3" fmla="*/ 1456544 w 1916617"/>
              <a:gd name="connsiteY3" fmla="*/ 457200 h 1637675"/>
              <a:gd name="connsiteX4" fmla="*/ 1227944 w 1916617"/>
              <a:gd name="connsiteY4" fmla="*/ 533400 h 1637675"/>
              <a:gd name="connsiteX5" fmla="*/ 999344 w 1916617"/>
              <a:gd name="connsiteY5" fmla="*/ 762000 h 1637675"/>
              <a:gd name="connsiteX6" fmla="*/ 770744 w 1916617"/>
              <a:gd name="connsiteY6" fmla="*/ 762000 h 1637675"/>
              <a:gd name="connsiteX7" fmla="*/ 429717 w 1916617"/>
              <a:gd name="connsiteY7" fmla="*/ 1068049 h 1637675"/>
              <a:gd name="connsiteX8" fmla="*/ 234845 w 1916617"/>
              <a:gd name="connsiteY8" fmla="*/ 1157990 h 1637675"/>
              <a:gd name="connsiteX9" fmla="*/ 159894 w 1916617"/>
              <a:gd name="connsiteY9" fmla="*/ 1337872 h 1637675"/>
              <a:gd name="connsiteX10" fmla="*/ 24983 w 1916617"/>
              <a:gd name="connsiteY10" fmla="*/ 1397833 h 1637675"/>
              <a:gd name="connsiteX11" fmla="*/ 9993 w 1916617"/>
              <a:gd name="connsiteY11" fmla="*/ 1532744 h 1637675"/>
              <a:gd name="connsiteX12" fmla="*/ 9993 w 1916617"/>
              <a:gd name="connsiteY12" fmla="*/ 1637675 h 1637675"/>
              <a:gd name="connsiteX0" fmla="*/ 1837544 w 2142345"/>
              <a:gd name="connsiteY0" fmla="*/ 0 h 1561475"/>
              <a:gd name="connsiteX1" fmla="*/ 2142345 w 2142345"/>
              <a:gd name="connsiteY1" fmla="*/ 304800 h 1561475"/>
              <a:gd name="connsiteX2" fmla="*/ 1837544 w 2142345"/>
              <a:gd name="connsiteY2" fmla="*/ 76200 h 1561475"/>
              <a:gd name="connsiteX3" fmla="*/ 1666094 w 2142345"/>
              <a:gd name="connsiteY3" fmla="*/ 277586 h 1561475"/>
              <a:gd name="connsiteX4" fmla="*/ 1456544 w 2142345"/>
              <a:gd name="connsiteY4" fmla="*/ 381000 h 1561475"/>
              <a:gd name="connsiteX5" fmla="*/ 1227944 w 2142345"/>
              <a:gd name="connsiteY5" fmla="*/ 457200 h 1561475"/>
              <a:gd name="connsiteX6" fmla="*/ 999344 w 2142345"/>
              <a:gd name="connsiteY6" fmla="*/ 685800 h 1561475"/>
              <a:gd name="connsiteX7" fmla="*/ 770744 w 2142345"/>
              <a:gd name="connsiteY7" fmla="*/ 685800 h 1561475"/>
              <a:gd name="connsiteX8" fmla="*/ 429717 w 2142345"/>
              <a:gd name="connsiteY8" fmla="*/ 991849 h 1561475"/>
              <a:gd name="connsiteX9" fmla="*/ 234845 w 2142345"/>
              <a:gd name="connsiteY9" fmla="*/ 1081790 h 1561475"/>
              <a:gd name="connsiteX10" fmla="*/ 159894 w 2142345"/>
              <a:gd name="connsiteY10" fmla="*/ 1261672 h 1561475"/>
              <a:gd name="connsiteX11" fmla="*/ 24983 w 2142345"/>
              <a:gd name="connsiteY11" fmla="*/ 1321633 h 1561475"/>
              <a:gd name="connsiteX12" fmla="*/ 9993 w 2142345"/>
              <a:gd name="connsiteY12" fmla="*/ 1456544 h 1561475"/>
              <a:gd name="connsiteX13" fmla="*/ 9993 w 2142345"/>
              <a:gd name="connsiteY13" fmla="*/ 1561475 h 1561475"/>
              <a:gd name="connsiteX0" fmla="*/ 1837544 w 2370945"/>
              <a:gd name="connsiteY0" fmla="*/ 0 h 1561475"/>
              <a:gd name="connsiteX1" fmla="*/ 2370945 w 2370945"/>
              <a:gd name="connsiteY1" fmla="*/ 533400 h 1561475"/>
              <a:gd name="connsiteX2" fmla="*/ 1837544 w 2370945"/>
              <a:gd name="connsiteY2" fmla="*/ 76200 h 1561475"/>
              <a:gd name="connsiteX3" fmla="*/ 1666094 w 2370945"/>
              <a:gd name="connsiteY3" fmla="*/ 277586 h 1561475"/>
              <a:gd name="connsiteX4" fmla="*/ 1456544 w 2370945"/>
              <a:gd name="connsiteY4" fmla="*/ 381000 h 1561475"/>
              <a:gd name="connsiteX5" fmla="*/ 1227944 w 2370945"/>
              <a:gd name="connsiteY5" fmla="*/ 457200 h 1561475"/>
              <a:gd name="connsiteX6" fmla="*/ 999344 w 2370945"/>
              <a:gd name="connsiteY6" fmla="*/ 685800 h 1561475"/>
              <a:gd name="connsiteX7" fmla="*/ 770744 w 2370945"/>
              <a:gd name="connsiteY7" fmla="*/ 685800 h 1561475"/>
              <a:gd name="connsiteX8" fmla="*/ 429717 w 2370945"/>
              <a:gd name="connsiteY8" fmla="*/ 991849 h 1561475"/>
              <a:gd name="connsiteX9" fmla="*/ 234845 w 2370945"/>
              <a:gd name="connsiteY9" fmla="*/ 1081790 h 1561475"/>
              <a:gd name="connsiteX10" fmla="*/ 159894 w 2370945"/>
              <a:gd name="connsiteY10" fmla="*/ 1261672 h 1561475"/>
              <a:gd name="connsiteX11" fmla="*/ 24983 w 2370945"/>
              <a:gd name="connsiteY11" fmla="*/ 1321633 h 1561475"/>
              <a:gd name="connsiteX12" fmla="*/ 9993 w 2370945"/>
              <a:gd name="connsiteY12" fmla="*/ 1456544 h 1561475"/>
              <a:gd name="connsiteX13" fmla="*/ 9993 w 2370945"/>
              <a:gd name="connsiteY13" fmla="*/ 1561475 h 1561475"/>
              <a:gd name="connsiteX0" fmla="*/ 1837544 w 2370945"/>
              <a:gd name="connsiteY0" fmla="*/ 0 h 1561475"/>
              <a:gd name="connsiteX1" fmla="*/ 2370945 w 2370945"/>
              <a:gd name="connsiteY1" fmla="*/ 533400 h 1561475"/>
              <a:gd name="connsiteX2" fmla="*/ 1837545 w 2370945"/>
              <a:gd name="connsiteY2" fmla="*/ 457200 h 1561475"/>
              <a:gd name="connsiteX3" fmla="*/ 1666094 w 2370945"/>
              <a:gd name="connsiteY3" fmla="*/ 277586 h 1561475"/>
              <a:gd name="connsiteX4" fmla="*/ 1456544 w 2370945"/>
              <a:gd name="connsiteY4" fmla="*/ 381000 h 1561475"/>
              <a:gd name="connsiteX5" fmla="*/ 1227944 w 2370945"/>
              <a:gd name="connsiteY5" fmla="*/ 457200 h 1561475"/>
              <a:gd name="connsiteX6" fmla="*/ 999344 w 2370945"/>
              <a:gd name="connsiteY6" fmla="*/ 685800 h 1561475"/>
              <a:gd name="connsiteX7" fmla="*/ 770744 w 2370945"/>
              <a:gd name="connsiteY7" fmla="*/ 685800 h 1561475"/>
              <a:gd name="connsiteX8" fmla="*/ 429717 w 2370945"/>
              <a:gd name="connsiteY8" fmla="*/ 991849 h 1561475"/>
              <a:gd name="connsiteX9" fmla="*/ 234845 w 2370945"/>
              <a:gd name="connsiteY9" fmla="*/ 1081790 h 1561475"/>
              <a:gd name="connsiteX10" fmla="*/ 159894 w 2370945"/>
              <a:gd name="connsiteY10" fmla="*/ 1261672 h 1561475"/>
              <a:gd name="connsiteX11" fmla="*/ 24983 w 2370945"/>
              <a:gd name="connsiteY11" fmla="*/ 1321633 h 1561475"/>
              <a:gd name="connsiteX12" fmla="*/ 9993 w 2370945"/>
              <a:gd name="connsiteY12" fmla="*/ 1456544 h 1561475"/>
              <a:gd name="connsiteX13" fmla="*/ 9993 w 2370945"/>
              <a:gd name="connsiteY13" fmla="*/ 1561475 h 1561475"/>
              <a:gd name="connsiteX0" fmla="*/ 1837544 w 1866120"/>
              <a:gd name="connsiteY0" fmla="*/ 0 h 1561475"/>
              <a:gd name="connsiteX1" fmla="*/ 1837545 w 1866120"/>
              <a:gd name="connsiteY1" fmla="*/ 457200 h 1561475"/>
              <a:gd name="connsiteX2" fmla="*/ 1666094 w 1866120"/>
              <a:gd name="connsiteY2" fmla="*/ 277586 h 1561475"/>
              <a:gd name="connsiteX3" fmla="*/ 1456544 w 1866120"/>
              <a:gd name="connsiteY3" fmla="*/ 381000 h 1561475"/>
              <a:gd name="connsiteX4" fmla="*/ 1227944 w 1866120"/>
              <a:gd name="connsiteY4" fmla="*/ 457200 h 1561475"/>
              <a:gd name="connsiteX5" fmla="*/ 999344 w 1866120"/>
              <a:gd name="connsiteY5" fmla="*/ 685800 h 1561475"/>
              <a:gd name="connsiteX6" fmla="*/ 770744 w 1866120"/>
              <a:gd name="connsiteY6" fmla="*/ 685800 h 1561475"/>
              <a:gd name="connsiteX7" fmla="*/ 429717 w 1866120"/>
              <a:gd name="connsiteY7" fmla="*/ 991849 h 1561475"/>
              <a:gd name="connsiteX8" fmla="*/ 234845 w 1866120"/>
              <a:gd name="connsiteY8" fmla="*/ 1081790 h 1561475"/>
              <a:gd name="connsiteX9" fmla="*/ 159894 w 1866120"/>
              <a:gd name="connsiteY9" fmla="*/ 1261672 h 1561475"/>
              <a:gd name="connsiteX10" fmla="*/ 24983 w 1866120"/>
              <a:gd name="connsiteY10" fmla="*/ 1321633 h 1561475"/>
              <a:gd name="connsiteX11" fmla="*/ 9993 w 1866120"/>
              <a:gd name="connsiteY11" fmla="*/ 1456544 h 1561475"/>
              <a:gd name="connsiteX12" fmla="*/ 9993 w 1866120"/>
              <a:gd name="connsiteY12" fmla="*/ 1561475 h 1561475"/>
              <a:gd name="connsiteX0" fmla="*/ 1837544 w 1901045"/>
              <a:gd name="connsiteY0" fmla="*/ 0 h 1561475"/>
              <a:gd name="connsiteX1" fmla="*/ 1837545 w 1901045"/>
              <a:gd name="connsiteY1" fmla="*/ 457200 h 1561475"/>
              <a:gd name="connsiteX2" fmla="*/ 1456544 w 1901045"/>
              <a:gd name="connsiteY2" fmla="*/ 381000 h 1561475"/>
              <a:gd name="connsiteX3" fmla="*/ 1227944 w 1901045"/>
              <a:gd name="connsiteY3" fmla="*/ 457200 h 1561475"/>
              <a:gd name="connsiteX4" fmla="*/ 999344 w 1901045"/>
              <a:gd name="connsiteY4" fmla="*/ 685800 h 1561475"/>
              <a:gd name="connsiteX5" fmla="*/ 770744 w 1901045"/>
              <a:gd name="connsiteY5" fmla="*/ 685800 h 1561475"/>
              <a:gd name="connsiteX6" fmla="*/ 429717 w 1901045"/>
              <a:gd name="connsiteY6" fmla="*/ 991849 h 1561475"/>
              <a:gd name="connsiteX7" fmla="*/ 234845 w 1901045"/>
              <a:gd name="connsiteY7" fmla="*/ 1081790 h 1561475"/>
              <a:gd name="connsiteX8" fmla="*/ 159894 w 1901045"/>
              <a:gd name="connsiteY8" fmla="*/ 1261672 h 1561475"/>
              <a:gd name="connsiteX9" fmla="*/ 24983 w 1901045"/>
              <a:gd name="connsiteY9" fmla="*/ 1321633 h 1561475"/>
              <a:gd name="connsiteX10" fmla="*/ 9993 w 1901045"/>
              <a:gd name="connsiteY10" fmla="*/ 1456544 h 1561475"/>
              <a:gd name="connsiteX11" fmla="*/ 9993 w 1901045"/>
              <a:gd name="connsiteY11" fmla="*/ 1561475 h 1561475"/>
              <a:gd name="connsiteX0" fmla="*/ 1837544 w 1901045"/>
              <a:gd name="connsiteY0" fmla="*/ 0 h 1561475"/>
              <a:gd name="connsiteX1" fmla="*/ 1837545 w 1901045"/>
              <a:gd name="connsiteY1" fmla="*/ 457200 h 1561475"/>
              <a:gd name="connsiteX2" fmla="*/ 1380345 w 1901045"/>
              <a:gd name="connsiteY2" fmla="*/ 304800 h 1561475"/>
              <a:gd name="connsiteX3" fmla="*/ 1456544 w 1901045"/>
              <a:gd name="connsiteY3" fmla="*/ 381000 h 1561475"/>
              <a:gd name="connsiteX4" fmla="*/ 1227944 w 1901045"/>
              <a:gd name="connsiteY4" fmla="*/ 457200 h 1561475"/>
              <a:gd name="connsiteX5" fmla="*/ 999344 w 1901045"/>
              <a:gd name="connsiteY5" fmla="*/ 685800 h 1561475"/>
              <a:gd name="connsiteX6" fmla="*/ 770744 w 1901045"/>
              <a:gd name="connsiteY6" fmla="*/ 685800 h 1561475"/>
              <a:gd name="connsiteX7" fmla="*/ 429717 w 1901045"/>
              <a:gd name="connsiteY7" fmla="*/ 991849 h 1561475"/>
              <a:gd name="connsiteX8" fmla="*/ 234845 w 1901045"/>
              <a:gd name="connsiteY8" fmla="*/ 1081790 h 1561475"/>
              <a:gd name="connsiteX9" fmla="*/ 159894 w 1901045"/>
              <a:gd name="connsiteY9" fmla="*/ 1261672 h 1561475"/>
              <a:gd name="connsiteX10" fmla="*/ 24983 w 1901045"/>
              <a:gd name="connsiteY10" fmla="*/ 1321633 h 1561475"/>
              <a:gd name="connsiteX11" fmla="*/ 9993 w 1901045"/>
              <a:gd name="connsiteY11" fmla="*/ 1456544 h 1561475"/>
              <a:gd name="connsiteX12" fmla="*/ 9993 w 1901045"/>
              <a:gd name="connsiteY12" fmla="*/ 1561475 h 1561475"/>
              <a:gd name="connsiteX0" fmla="*/ 1837544 w 1901045"/>
              <a:gd name="connsiteY0" fmla="*/ 0 h 1561475"/>
              <a:gd name="connsiteX1" fmla="*/ 1837545 w 1901045"/>
              <a:gd name="connsiteY1" fmla="*/ 457200 h 1561475"/>
              <a:gd name="connsiteX2" fmla="*/ 1608945 w 1901045"/>
              <a:gd name="connsiteY2" fmla="*/ 304800 h 1561475"/>
              <a:gd name="connsiteX3" fmla="*/ 1456544 w 1901045"/>
              <a:gd name="connsiteY3" fmla="*/ 381000 h 1561475"/>
              <a:gd name="connsiteX4" fmla="*/ 1227944 w 1901045"/>
              <a:gd name="connsiteY4" fmla="*/ 457200 h 1561475"/>
              <a:gd name="connsiteX5" fmla="*/ 999344 w 1901045"/>
              <a:gd name="connsiteY5" fmla="*/ 685800 h 1561475"/>
              <a:gd name="connsiteX6" fmla="*/ 770744 w 1901045"/>
              <a:gd name="connsiteY6" fmla="*/ 685800 h 1561475"/>
              <a:gd name="connsiteX7" fmla="*/ 429717 w 1901045"/>
              <a:gd name="connsiteY7" fmla="*/ 991849 h 1561475"/>
              <a:gd name="connsiteX8" fmla="*/ 234845 w 1901045"/>
              <a:gd name="connsiteY8" fmla="*/ 1081790 h 1561475"/>
              <a:gd name="connsiteX9" fmla="*/ 159894 w 1901045"/>
              <a:gd name="connsiteY9" fmla="*/ 1261672 h 1561475"/>
              <a:gd name="connsiteX10" fmla="*/ 24983 w 1901045"/>
              <a:gd name="connsiteY10" fmla="*/ 1321633 h 1561475"/>
              <a:gd name="connsiteX11" fmla="*/ 9993 w 1901045"/>
              <a:gd name="connsiteY11" fmla="*/ 1456544 h 1561475"/>
              <a:gd name="connsiteX12" fmla="*/ 9993 w 1901045"/>
              <a:gd name="connsiteY12" fmla="*/ 1561475 h 1561475"/>
              <a:gd name="connsiteX0" fmla="*/ 1837544 w 1901045"/>
              <a:gd name="connsiteY0" fmla="*/ 0 h 1561475"/>
              <a:gd name="connsiteX1" fmla="*/ 1837545 w 1901045"/>
              <a:gd name="connsiteY1" fmla="*/ 457200 h 1561475"/>
              <a:gd name="connsiteX2" fmla="*/ 1608945 w 1901045"/>
              <a:gd name="connsiteY2" fmla="*/ 228600 h 1561475"/>
              <a:gd name="connsiteX3" fmla="*/ 1456544 w 1901045"/>
              <a:gd name="connsiteY3" fmla="*/ 381000 h 1561475"/>
              <a:gd name="connsiteX4" fmla="*/ 1227944 w 1901045"/>
              <a:gd name="connsiteY4" fmla="*/ 457200 h 1561475"/>
              <a:gd name="connsiteX5" fmla="*/ 999344 w 1901045"/>
              <a:gd name="connsiteY5" fmla="*/ 685800 h 1561475"/>
              <a:gd name="connsiteX6" fmla="*/ 770744 w 1901045"/>
              <a:gd name="connsiteY6" fmla="*/ 685800 h 1561475"/>
              <a:gd name="connsiteX7" fmla="*/ 429717 w 1901045"/>
              <a:gd name="connsiteY7" fmla="*/ 991849 h 1561475"/>
              <a:gd name="connsiteX8" fmla="*/ 234845 w 1901045"/>
              <a:gd name="connsiteY8" fmla="*/ 1081790 h 1561475"/>
              <a:gd name="connsiteX9" fmla="*/ 159894 w 1901045"/>
              <a:gd name="connsiteY9" fmla="*/ 1261672 h 1561475"/>
              <a:gd name="connsiteX10" fmla="*/ 24983 w 1901045"/>
              <a:gd name="connsiteY10" fmla="*/ 1321633 h 1561475"/>
              <a:gd name="connsiteX11" fmla="*/ 9993 w 1901045"/>
              <a:gd name="connsiteY11" fmla="*/ 1456544 h 1561475"/>
              <a:gd name="connsiteX12" fmla="*/ 9993 w 1901045"/>
              <a:gd name="connsiteY12" fmla="*/ 1561475 h 1561475"/>
              <a:gd name="connsiteX0" fmla="*/ 1837544 w 1837544"/>
              <a:gd name="connsiteY0" fmla="*/ 0 h 1561475"/>
              <a:gd name="connsiteX1" fmla="*/ 1608945 w 1837544"/>
              <a:gd name="connsiteY1" fmla="*/ 228600 h 1561475"/>
              <a:gd name="connsiteX2" fmla="*/ 1456544 w 1837544"/>
              <a:gd name="connsiteY2" fmla="*/ 381000 h 1561475"/>
              <a:gd name="connsiteX3" fmla="*/ 1227944 w 1837544"/>
              <a:gd name="connsiteY3" fmla="*/ 457200 h 1561475"/>
              <a:gd name="connsiteX4" fmla="*/ 999344 w 1837544"/>
              <a:gd name="connsiteY4" fmla="*/ 685800 h 1561475"/>
              <a:gd name="connsiteX5" fmla="*/ 770744 w 1837544"/>
              <a:gd name="connsiteY5" fmla="*/ 685800 h 1561475"/>
              <a:gd name="connsiteX6" fmla="*/ 429717 w 1837544"/>
              <a:gd name="connsiteY6" fmla="*/ 991849 h 1561475"/>
              <a:gd name="connsiteX7" fmla="*/ 234845 w 1837544"/>
              <a:gd name="connsiteY7" fmla="*/ 1081790 h 1561475"/>
              <a:gd name="connsiteX8" fmla="*/ 159894 w 1837544"/>
              <a:gd name="connsiteY8" fmla="*/ 1261672 h 1561475"/>
              <a:gd name="connsiteX9" fmla="*/ 24983 w 1837544"/>
              <a:gd name="connsiteY9" fmla="*/ 1321633 h 1561475"/>
              <a:gd name="connsiteX10" fmla="*/ 9993 w 1837544"/>
              <a:gd name="connsiteY10" fmla="*/ 1456544 h 1561475"/>
              <a:gd name="connsiteX11" fmla="*/ 9993 w 1837544"/>
              <a:gd name="connsiteY11" fmla="*/ 1561475 h 1561475"/>
              <a:gd name="connsiteX0" fmla="*/ 1837544 w 1905000"/>
              <a:gd name="connsiteY0" fmla="*/ 0 h 1561475"/>
              <a:gd name="connsiteX1" fmla="*/ 1905000 w 1905000"/>
              <a:gd name="connsiteY1" fmla="*/ 0 h 1561475"/>
              <a:gd name="connsiteX2" fmla="*/ 1608945 w 1905000"/>
              <a:gd name="connsiteY2" fmla="*/ 228600 h 1561475"/>
              <a:gd name="connsiteX3" fmla="*/ 1456544 w 1905000"/>
              <a:gd name="connsiteY3" fmla="*/ 381000 h 1561475"/>
              <a:gd name="connsiteX4" fmla="*/ 1227944 w 1905000"/>
              <a:gd name="connsiteY4" fmla="*/ 457200 h 1561475"/>
              <a:gd name="connsiteX5" fmla="*/ 999344 w 1905000"/>
              <a:gd name="connsiteY5" fmla="*/ 685800 h 1561475"/>
              <a:gd name="connsiteX6" fmla="*/ 770744 w 1905000"/>
              <a:gd name="connsiteY6" fmla="*/ 685800 h 1561475"/>
              <a:gd name="connsiteX7" fmla="*/ 429717 w 1905000"/>
              <a:gd name="connsiteY7" fmla="*/ 991849 h 1561475"/>
              <a:gd name="connsiteX8" fmla="*/ 234845 w 1905000"/>
              <a:gd name="connsiteY8" fmla="*/ 1081790 h 1561475"/>
              <a:gd name="connsiteX9" fmla="*/ 159894 w 1905000"/>
              <a:gd name="connsiteY9" fmla="*/ 1261672 h 1561475"/>
              <a:gd name="connsiteX10" fmla="*/ 24983 w 1905000"/>
              <a:gd name="connsiteY10" fmla="*/ 1321633 h 1561475"/>
              <a:gd name="connsiteX11" fmla="*/ 9993 w 1905000"/>
              <a:gd name="connsiteY11" fmla="*/ 1456544 h 1561475"/>
              <a:gd name="connsiteX12" fmla="*/ 9993 w 1905000"/>
              <a:gd name="connsiteY12" fmla="*/ 1561475 h 156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5000" h="1561475">
                <a:moveTo>
                  <a:pt x="1837544" y="0"/>
                </a:moveTo>
                <a:lnTo>
                  <a:pt x="1905000" y="0"/>
                </a:lnTo>
                <a:lnTo>
                  <a:pt x="1608945" y="228600"/>
                </a:lnTo>
                <a:cubicBezTo>
                  <a:pt x="1545445" y="215900"/>
                  <a:pt x="1528208" y="381000"/>
                  <a:pt x="1456544" y="381000"/>
                </a:cubicBezTo>
                <a:cubicBezTo>
                  <a:pt x="1383519" y="410936"/>
                  <a:pt x="1304144" y="403860"/>
                  <a:pt x="1227944" y="457200"/>
                </a:cubicBezTo>
                <a:cubicBezTo>
                  <a:pt x="1027992" y="605644"/>
                  <a:pt x="1132382" y="596692"/>
                  <a:pt x="999344" y="685800"/>
                </a:cubicBezTo>
                <a:cubicBezTo>
                  <a:pt x="925684" y="779780"/>
                  <a:pt x="865682" y="634792"/>
                  <a:pt x="770744" y="685800"/>
                </a:cubicBezTo>
                <a:cubicBezTo>
                  <a:pt x="675806" y="736808"/>
                  <a:pt x="519034" y="925851"/>
                  <a:pt x="429717" y="991849"/>
                </a:cubicBezTo>
                <a:cubicBezTo>
                  <a:pt x="340400" y="1057847"/>
                  <a:pt x="279815" y="1036820"/>
                  <a:pt x="234845" y="1081790"/>
                </a:cubicBezTo>
                <a:cubicBezTo>
                  <a:pt x="189875" y="1126760"/>
                  <a:pt x="194871" y="1221698"/>
                  <a:pt x="159894" y="1261672"/>
                </a:cubicBezTo>
                <a:cubicBezTo>
                  <a:pt x="124917" y="1301646"/>
                  <a:pt x="49966" y="1289154"/>
                  <a:pt x="24983" y="1321633"/>
                </a:cubicBezTo>
                <a:cubicBezTo>
                  <a:pt x="0" y="1354112"/>
                  <a:pt x="12491" y="1416570"/>
                  <a:pt x="9993" y="1456544"/>
                </a:cubicBezTo>
                <a:cubicBezTo>
                  <a:pt x="7495" y="1496518"/>
                  <a:pt x="8744" y="1528996"/>
                  <a:pt x="9993" y="1561475"/>
                </a:cubicBezTo>
              </a:path>
            </a:pathLst>
          </a:custGeom>
          <a:ln w="76200">
            <a:solidFill>
              <a:schemeClr val="tx1"/>
            </a:solidFill>
            <a:prstDash val="sysDot"/>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2514600" y="822960"/>
            <a:ext cx="2679700" cy="1661160"/>
          </a:xfrm>
          <a:custGeom>
            <a:avLst/>
            <a:gdLst>
              <a:gd name="connsiteX0" fmla="*/ 0 w 2679700"/>
              <a:gd name="connsiteY0" fmla="*/ 1661160 h 1661160"/>
              <a:gd name="connsiteX1" fmla="*/ 289560 w 2679700"/>
              <a:gd name="connsiteY1" fmla="*/ 1554480 h 1661160"/>
              <a:gd name="connsiteX2" fmla="*/ 396240 w 2679700"/>
              <a:gd name="connsiteY2" fmla="*/ 1432560 h 1661160"/>
              <a:gd name="connsiteX3" fmla="*/ 548640 w 2679700"/>
              <a:gd name="connsiteY3" fmla="*/ 1402080 h 1661160"/>
              <a:gd name="connsiteX4" fmla="*/ 701040 w 2679700"/>
              <a:gd name="connsiteY4" fmla="*/ 1295400 h 1661160"/>
              <a:gd name="connsiteX5" fmla="*/ 701040 w 2679700"/>
              <a:gd name="connsiteY5" fmla="*/ 1158240 h 1661160"/>
              <a:gd name="connsiteX6" fmla="*/ 838200 w 2679700"/>
              <a:gd name="connsiteY6" fmla="*/ 929640 h 1661160"/>
              <a:gd name="connsiteX7" fmla="*/ 975360 w 2679700"/>
              <a:gd name="connsiteY7" fmla="*/ 807720 h 1661160"/>
              <a:gd name="connsiteX8" fmla="*/ 1127760 w 2679700"/>
              <a:gd name="connsiteY8" fmla="*/ 731520 h 1661160"/>
              <a:gd name="connsiteX9" fmla="*/ 1234440 w 2679700"/>
              <a:gd name="connsiteY9" fmla="*/ 853440 h 1661160"/>
              <a:gd name="connsiteX10" fmla="*/ 1371600 w 2679700"/>
              <a:gd name="connsiteY10" fmla="*/ 1021080 h 1661160"/>
              <a:gd name="connsiteX11" fmla="*/ 1600200 w 2679700"/>
              <a:gd name="connsiteY11" fmla="*/ 1005840 h 1661160"/>
              <a:gd name="connsiteX12" fmla="*/ 1722120 w 2679700"/>
              <a:gd name="connsiteY12" fmla="*/ 914400 h 1661160"/>
              <a:gd name="connsiteX13" fmla="*/ 1798320 w 2679700"/>
              <a:gd name="connsiteY13" fmla="*/ 960120 h 1661160"/>
              <a:gd name="connsiteX14" fmla="*/ 1935480 w 2679700"/>
              <a:gd name="connsiteY14" fmla="*/ 914400 h 1661160"/>
              <a:gd name="connsiteX15" fmla="*/ 2042160 w 2679700"/>
              <a:gd name="connsiteY15" fmla="*/ 822960 h 1661160"/>
              <a:gd name="connsiteX16" fmla="*/ 2179320 w 2679700"/>
              <a:gd name="connsiteY16" fmla="*/ 807720 h 1661160"/>
              <a:gd name="connsiteX17" fmla="*/ 2362200 w 2679700"/>
              <a:gd name="connsiteY17" fmla="*/ 746760 h 1661160"/>
              <a:gd name="connsiteX18" fmla="*/ 2468880 w 2679700"/>
              <a:gd name="connsiteY18" fmla="*/ 594360 h 1661160"/>
              <a:gd name="connsiteX19" fmla="*/ 2392680 w 2679700"/>
              <a:gd name="connsiteY19" fmla="*/ 533400 h 1661160"/>
              <a:gd name="connsiteX20" fmla="*/ 2484120 w 2679700"/>
              <a:gd name="connsiteY20" fmla="*/ 381000 h 1661160"/>
              <a:gd name="connsiteX21" fmla="*/ 2575560 w 2679700"/>
              <a:gd name="connsiteY21" fmla="*/ 289560 h 1661160"/>
              <a:gd name="connsiteX22" fmla="*/ 2667000 w 2679700"/>
              <a:gd name="connsiteY22" fmla="*/ 137160 h 1661160"/>
              <a:gd name="connsiteX23" fmla="*/ 2651760 w 2679700"/>
              <a:gd name="connsiteY23" fmla="*/ 0 h 166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79700" h="1661160">
                <a:moveTo>
                  <a:pt x="0" y="1661160"/>
                </a:moveTo>
                <a:cubicBezTo>
                  <a:pt x="111760" y="1626870"/>
                  <a:pt x="223520" y="1592580"/>
                  <a:pt x="289560" y="1554480"/>
                </a:cubicBezTo>
                <a:cubicBezTo>
                  <a:pt x="355600" y="1516380"/>
                  <a:pt x="353060" y="1457960"/>
                  <a:pt x="396240" y="1432560"/>
                </a:cubicBezTo>
                <a:cubicBezTo>
                  <a:pt x="439420" y="1407160"/>
                  <a:pt x="497840" y="1424940"/>
                  <a:pt x="548640" y="1402080"/>
                </a:cubicBezTo>
                <a:cubicBezTo>
                  <a:pt x="599440" y="1379220"/>
                  <a:pt x="675640" y="1336040"/>
                  <a:pt x="701040" y="1295400"/>
                </a:cubicBezTo>
                <a:cubicBezTo>
                  <a:pt x="726440" y="1254760"/>
                  <a:pt x="678180" y="1219200"/>
                  <a:pt x="701040" y="1158240"/>
                </a:cubicBezTo>
                <a:cubicBezTo>
                  <a:pt x="723900" y="1097280"/>
                  <a:pt x="792480" y="988060"/>
                  <a:pt x="838200" y="929640"/>
                </a:cubicBezTo>
                <a:cubicBezTo>
                  <a:pt x="883920" y="871220"/>
                  <a:pt x="927100" y="840740"/>
                  <a:pt x="975360" y="807720"/>
                </a:cubicBezTo>
                <a:cubicBezTo>
                  <a:pt x="1023620" y="774700"/>
                  <a:pt x="1084580" y="723900"/>
                  <a:pt x="1127760" y="731520"/>
                </a:cubicBezTo>
                <a:cubicBezTo>
                  <a:pt x="1170940" y="739140"/>
                  <a:pt x="1193800" y="805180"/>
                  <a:pt x="1234440" y="853440"/>
                </a:cubicBezTo>
                <a:cubicBezTo>
                  <a:pt x="1275080" y="901700"/>
                  <a:pt x="1310640" y="995680"/>
                  <a:pt x="1371600" y="1021080"/>
                </a:cubicBezTo>
                <a:cubicBezTo>
                  <a:pt x="1432560" y="1046480"/>
                  <a:pt x="1541780" y="1023620"/>
                  <a:pt x="1600200" y="1005840"/>
                </a:cubicBezTo>
                <a:cubicBezTo>
                  <a:pt x="1658620" y="988060"/>
                  <a:pt x="1689100" y="922020"/>
                  <a:pt x="1722120" y="914400"/>
                </a:cubicBezTo>
                <a:cubicBezTo>
                  <a:pt x="1755140" y="906780"/>
                  <a:pt x="1762760" y="960120"/>
                  <a:pt x="1798320" y="960120"/>
                </a:cubicBezTo>
                <a:cubicBezTo>
                  <a:pt x="1833880" y="960120"/>
                  <a:pt x="1894840" y="937260"/>
                  <a:pt x="1935480" y="914400"/>
                </a:cubicBezTo>
                <a:cubicBezTo>
                  <a:pt x="1976120" y="891540"/>
                  <a:pt x="2001520" y="840740"/>
                  <a:pt x="2042160" y="822960"/>
                </a:cubicBezTo>
                <a:cubicBezTo>
                  <a:pt x="2082800" y="805180"/>
                  <a:pt x="2125980" y="820420"/>
                  <a:pt x="2179320" y="807720"/>
                </a:cubicBezTo>
                <a:cubicBezTo>
                  <a:pt x="2232660" y="795020"/>
                  <a:pt x="2313940" y="782320"/>
                  <a:pt x="2362200" y="746760"/>
                </a:cubicBezTo>
                <a:cubicBezTo>
                  <a:pt x="2410460" y="711200"/>
                  <a:pt x="2463800" y="629920"/>
                  <a:pt x="2468880" y="594360"/>
                </a:cubicBezTo>
                <a:cubicBezTo>
                  <a:pt x="2473960" y="558800"/>
                  <a:pt x="2390140" y="568960"/>
                  <a:pt x="2392680" y="533400"/>
                </a:cubicBezTo>
                <a:cubicBezTo>
                  <a:pt x="2395220" y="497840"/>
                  <a:pt x="2453640" y="421640"/>
                  <a:pt x="2484120" y="381000"/>
                </a:cubicBezTo>
                <a:cubicBezTo>
                  <a:pt x="2514600" y="340360"/>
                  <a:pt x="2545080" y="330200"/>
                  <a:pt x="2575560" y="289560"/>
                </a:cubicBezTo>
                <a:cubicBezTo>
                  <a:pt x="2606040" y="248920"/>
                  <a:pt x="2654300" y="185420"/>
                  <a:pt x="2667000" y="137160"/>
                </a:cubicBezTo>
                <a:cubicBezTo>
                  <a:pt x="2679700" y="88900"/>
                  <a:pt x="2665730" y="44450"/>
                  <a:pt x="2651760" y="0"/>
                </a:cubicBezTo>
              </a:path>
            </a:pathLst>
          </a:custGeom>
          <a:ln w="76200">
            <a:solidFill>
              <a:schemeClr val="tx1"/>
            </a:solidFill>
            <a:prstDash val="sysDot"/>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rot="3125896">
            <a:off x="1914587" y="5227761"/>
            <a:ext cx="1825501" cy="523220"/>
          </a:xfrm>
          <a:prstGeom prst="rect">
            <a:avLst/>
          </a:prstGeom>
          <a:solidFill>
            <a:schemeClr val="bg1">
              <a:alpha val="75000"/>
            </a:schemeClr>
          </a:solidFill>
        </p:spPr>
        <p:txBody>
          <a:bodyPr wrap="none" rtlCol="0">
            <a:spAutoFit/>
          </a:bodyPr>
          <a:lstStyle/>
          <a:p>
            <a:pPr algn="ctr"/>
            <a:r>
              <a:rPr lang="en-US" sz="2800" b="1" spc="-10" dirty="0" smtClean="0"/>
              <a:t>G e o r g I a</a:t>
            </a:r>
          </a:p>
        </p:txBody>
      </p:sp>
      <p:sp>
        <p:nvSpPr>
          <p:cNvPr id="21" name="TextBox 20"/>
          <p:cNvSpPr txBox="1"/>
          <p:nvPr/>
        </p:nvSpPr>
        <p:spPr>
          <a:xfrm>
            <a:off x="3449974" y="4267200"/>
            <a:ext cx="1973618" cy="954107"/>
          </a:xfrm>
          <a:prstGeom prst="rect">
            <a:avLst/>
          </a:prstGeom>
          <a:solidFill>
            <a:schemeClr val="bg1">
              <a:alpha val="75000"/>
            </a:schemeClr>
          </a:solidFill>
        </p:spPr>
        <p:txBody>
          <a:bodyPr wrap="none" rtlCol="0">
            <a:spAutoFit/>
          </a:bodyPr>
          <a:lstStyle/>
          <a:p>
            <a:pPr algn="ctr"/>
            <a:r>
              <a:rPr lang="en-US" sz="2800" b="1" spc="-10" dirty="0" smtClean="0"/>
              <a:t>S o u t h </a:t>
            </a:r>
          </a:p>
          <a:p>
            <a:pPr algn="ctr"/>
            <a:r>
              <a:rPr lang="en-US" sz="2800" b="1" spc="-10" dirty="0" smtClean="0"/>
              <a:t>C a r o l </a:t>
            </a:r>
            <a:r>
              <a:rPr lang="en-US" sz="2800" b="1" spc="-10" dirty="0" err="1" smtClean="0"/>
              <a:t>i</a:t>
            </a:r>
            <a:r>
              <a:rPr lang="en-US" sz="2800" b="1" spc="-10" dirty="0" smtClean="0"/>
              <a:t> n a</a:t>
            </a:r>
          </a:p>
        </p:txBody>
      </p:sp>
      <p:sp>
        <p:nvSpPr>
          <p:cNvPr id="22" name="TextBox 21"/>
          <p:cNvSpPr txBox="1"/>
          <p:nvPr/>
        </p:nvSpPr>
        <p:spPr>
          <a:xfrm rot="21344374">
            <a:off x="4006790" y="2895600"/>
            <a:ext cx="3333285" cy="523220"/>
          </a:xfrm>
          <a:prstGeom prst="rect">
            <a:avLst/>
          </a:prstGeom>
          <a:solidFill>
            <a:schemeClr val="bg1">
              <a:alpha val="75000"/>
            </a:schemeClr>
          </a:solidFill>
        </p:spPr>
        <p:txBody>
          <a:bodyPr wrap="none" rtlCol="0">
            <a:spAutoFit/>
          </a:bodyPr>
          <a:lstStyle/>
          <a:p>
            <a:pPr algn="ctr"/>
            <a:r>
              <a:rPr lang="en-US" sz="2800" b="1" spc="-10" dirty="0" smtClean="0"/>
              <a:t>N o r t h  C a r o l I n a</a:t>
            </a:r>
          </a:p>
        </p:txBody>
      </p:sp>
      <p:sp>
        <p:nvSpPr>
          <p:cNvPr id="23" name="TextBox 22"/>
          <p:cNvSpPr txBox="1"/>
          <p:nvPr/>
        </p:nvSpPr>
        <p:spPr>
          <a:xfrm>
            <a:off x="4969811" y="1517589"/>
            <a:ext cx="1898277" cy="523220"/>
          </a:xfrm>
          <a:prstGeom prst="rect">
            <a:avLst/>
          </a:prstGeom>
          <a:solidFill>
            <a:schemeClr val="bg1">
              <a:alpha val="75000"/>
            </a:schemeClr>
          </a:solidFill>
        </p:spPr>
        <p:txBody>
          <a:bodyPr wrap="none" rtlCol="0">
            <a:spAutoFit/>
          </a:bodyPr>
          <a:lstStyle/>
          <a:p>
            <a:pPr algn="ctr"/>
            <a:r>
              <a:rPr lang="en-US" sz="2800" b="1" spc="-10" dirty="0" smtClean="0"/>
              <a:t>V I r g I n I a</a:t>
            </a:r>
          </a:p>
        </p:txBody>
      </p:sp>
      <p:sp>
        <p:nvSpPr>
          <p:cNvPr id="18" name="Freeform 17"/>
          <p:cNvSpPr/>
          <p:nvPr/>
        </p:nvSpPr>
        <p:spPr>
          <a:xfrm>
            <a:off x="0" y="2133600"/>
            <a:ext cx="8168640" cy="350520"/>
          </a:xfrm>
          <a:custGeom>
            <a:avLst/>
            <a:gdLst>
              <a:gd name="connsiteX0" fmla="*/ 0 w 8168640"/>
              <a:gd name="connsiteY0" fmla="*/ 335280 h 350520"/>
              <a:gd name="connsiteX1" fmla="*/ 1508760 w 8168640"/>
              <a:gd name="connsiteY1" fmla="*/ 350520 h 350520"/>
              <a:gd name="connsiteX2" fmla="*/ 3855720 w 8168640"/>
              <a:gd name="connsiteY2" fmla="*/ 320040 h 350520"/>
              <a:gd name="connsiteX3" fmla="*/ 5745480 w 8168640"/>
              <a:gd name="connsiteY3" fmla="*/ 259080 h 350520"/>
              <a:gd name="connsiteX4" fmla="*/ 7086600 w 8168640"/>
              <a:gd name="connsiteY4" fmla="*/ 137160 h 350520"/>
              <a:gd name="connsiteX5" fmla="*/ 7528560 w 8168640"/>
              <a:gd name="connsiteY5" fmla="*/ 60960 h 350520"/>
              <a:gd name="connsiteX6" fmla="*/ 7650480 w 8168640"/>
              <a:gd name="connsiteY6" fmla="*/ 15240 h 350520"/>
              <a:gd name="connsiteX7" fmla="*/ 7955280 w 8168640"/>
              <a:gd name="connsiteY7" fmla="*/ 15240 h 350520"/>
              <a:gd name="connsiteX8" fmla="*/ 8168640 w 8168640"/>
              <a:gd name="connsiteY8" fmla="*/ 0 h 3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68640" h="350520">
                <a:moveTo>
                  <a:pt x="0" y="335280"/>
                </a:moveTo>
                <a:lnTo>
                  <a:pt x="1508760" y="350520"/>
                </a:lnTo>
                <a:lnTo>
                  <a:pt x="3855720" y="320040"/>
                </a:lnTo>
                <a:cubicBezTo>
                  <a:pt x="4561840" y="304800"/>
                  <a:pt x="5207000" y="289560"/>
                  <a:pt x="5745480" y="259080"/>
                </a:cubicBezTo>
                <a:cubicBezTo>
                  <a:pt x="6283960" y="228600"/>
                  <a:pt x="6789420" y="170180"/>
                  <a:pt x="7086600" y="137160"/>
                </a:cubicBezTo>
                <a:cubicBezTo>
                  <a:pt x="7383780" y="104140"/>
                  <a:pt x="7434580" y="81280"/>
                  <a:pt x="7528560" y="60960"/>
                </a:cubicBezTo>
                <a:cubicBezTo>
                  <a:pt x="7622540" y="40640"/>
                  <a:pt x="7579360" y="22860"/>
                  <a:pt x="7650480" y="15240"/>
                </a:cubicBezTo>
                <a:cubicBezTo>
                  <a:pt x="7721600" y="7620"/>
                  <a:pt x="7868920" y="17780"/>
                  <a:pt x="7955280" y="15240"/>
                </a:cubicBezTo>
                <a:cubicBezTo>
                  <a:pt x="8041640" y="12700"/>
                  <a:pt x="8138160" y="12700"/>
                  <a:pt x="8168640" y="0"/>
                </a:cubicBezTo>
              </a:path>
            </a:pathLst>
          </a:custGeom>
          <a:ln w="76200">
            <a:solidFill>
              <a:schemeClr val="tx1"/>
            </a:solidFill>
            <a:prstDash val="sysDot"/>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p:cNvSpPr txBox="1"/>
          <p:nvPr/>
        </p:nvSpPr>
        <p:spPr>
          <a:xfrm>
            <a:off x="4724400" y="6334780"/>
            <a:ext cx="1614802" cy="523220"/>
          </a:xfrm>
          <a:prstGeom prst="rect">
            <a:avLst/>
          </a:prstGeom>
          <a:solidFill>
            <a:srgbClr val="0070C0"/>
          </a:solidFill>
        </p:spPr>
        <p:txBody>
          <a:bodyPr wrap="none" rtlCol="0">
            <a:spAutoFit/>
          </a:bodyPr>
          <a:lstStyle/>
          <a:p>
            <a:pPr algn="ctr"/>
            <a:r>
              <a:rPr lang="en-US" sz="2800" b="1" spc="-10" dirty="0" smtClean="0">
                <a:solidFill>
                  <a:schemeClr val="bg1"/>
                </a:solidFill>
              </a:rPr>
              <a:t>Savannah</a:t>
            </a:r>
          </a:p>
        </p:txBody>
      </p:sp>
      <p:sp>
        <p:nvSpPr>
          <p:cNvPr id="32" name="5-Point Star 31"/>
          <p:cNvSpPr/>
          <p:nvPr/>
        </p:nvSpPr>
        <p:spPr>
          <a:xfrm>
            <a:off x="4343400" y="6324600"/>
            <a:ext cx="457200" cy="533400"/>
          </a:xfrm>
          <a:prstGeom prst="star5">
            <a:avLst>
              <a:gd name="adj" fmla="val 19098"/>
              <a:gd name="hf" fmla="val 105146"/>
              <a:gd name="vf" fmla="val 110557"/>
            </a:avLst>
          </a:prstGeom>
          <a:solidFill>
            <a:srgbClr val="0070C0"/>
          </a:soli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3" name="TextBox 32"/>
          <p:cNvSpPr txBox="1"/>
          <p:nvPr/>
        </p:nvSpPr>
        <p:spPr>
          <a:xfrm>
            <a:off x="-18288" y="740664"/>
            <a:ext cx="2774157" cy="646331"/>
          </a:xfrm>
          <a:prstGeom prst="rect">
            <a:avLst/>
          </a:prstGeom>
        </p:spPr>
        <p:txBody>
          <a:bodyPr wrap="none" rtlCol="0">
            <a:spAutoFit/>
          </a:bodyPr>
          <a:lstStyle/>
          <a:p>
            <a:pPr algn="ctr"/>
            <a:r>
              <a:rPr lang="en-US" sz="3600" b="1" spc="-10" dirty="0" smtClean="0">
                <a:solidFill>
                  <a:srgbClr val="0070C0"/>
                </a:solidFill>
                <a:effectLst>
                  <a:outerShdw dist="50800" dir="7200000" algn="ctr" rotWithShape="0">
                    <a:schemeClr val="tx1"/>
                  </a:outerShdw>
                </a:effectLst>
              </a:rPr>
              <a:t>Jan-Mar 1865</a:t>
            </a:r>
          </a:p>
        </p:txBody>
      </p:sp>
      <p:sp>
        <p:nvSpPr>
          <p:cNvPr id="34" name="TextBox 33"/>
          <p:cNvSpPr txBox="1"/>
          <p:nvPr/>
        </p:nvSpPr>
        <p:spPr>
          <a:xfrm>
            <a:off x="7285261" y="1371600"/>
            <a:ext cx="1782539" cy="523220"/>
          </a:xfrm>
          <a:prstGeom prst="rect">
            <a:avLst/>
          </a:prstGeom>
          <a:solidFill>
            <a:schemeClr val="tx1"/>
          </a:solidFill>
        </p:spPr>
        <p:txBody>
          <a:bodyPr wrap="none" rtlCol="0">
            <a:spAutoFit/>
          </a:bodyPr>
          <a:lstStyle/>
          <a:p>
            <a:pPr algn="ctr"/>
            <a:r>
              <a:rPr lang="en-US" sz="2800" b="1" spc="-10" dirty="0" smtClean="0">
                <a:solidFill>
                  <a:schemeClr val="bg1"/>
                </a:solidFill>
              </a:rPr>
              <a:t>Petersburg</a:t>
            </a:r>
          </a:p>
        </p:txBody>
      </p:sp>
      <p:sp>
        <p:nvSpPr>
          <p:cNvPr id="35" name="5-Point Star 34"/>
          <p:cNvSpPr/>
          <p:nvPr/>
        </p:nvSpPr>
        <p:spPr>
          <a:xfrm>
            <a:off x="6858000" y="1361420"/>
            <a:ext cx="457200" cy="533400"/>
          </a:xfrm>
          <a:prstGeom prst="star5">
            <a:avLst>
              <a:gd name="adj" fmla="val 19098"/>
              <a:gd name="hf" fmla="val 105146"/>
              <a:gd name="vf" fmla="val 110557"/>
            </a:avLst>
          </a:prstGeom>
          <a:solidFill>
            <a:schemeClr val="tx1"/>
          </a:soli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10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1000"/>
                                        <p:tgtEl>
                                          <p:spTgt spid="18"/>
                                        </p:tgtEl>
                                      </p:cBhvr>
                                    </p:animEffect>
                                  </p:childTnLst>
                                </p:cTn>
                              </p:par>
                              <p:par>
                                <p:cTn id="27" presetID="22" presetClass="entr" presetSubtype="8" fill="hold" grpId="0" nodeType="withEffect">
                                  <p:stCondLst>
                                    <p:cond delay="50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1000"/>
                                        <p:tgtEl>
                                          <p:spTgt spid="12"/>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1000"/>
                                        <p:tgtEl>
                                          <p:spTgt spid="19"/>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1000"/>
                                        <p:tgtEl>
                                          <p:spTgt spid="23"/>
                                        </p:tgtEl>
                                      </p:cBhvr>
                                    </p:animEffect>
                                    <p:set>
                                      <p:cBhvr>
                                        <p:cTn id="45" dur="1" fill="hold">
                                          <p:stCondLst>
                                            <p:cond delay="999"/>
                                          </p:stCondLst>
                                        </p:cTn>
                                        <p:tgtEl>
                                          <p:spTgt spid="23"/>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00"/>
                                        <p:tgtEl>
                                          <p:spTgt spid="22"/>
                                        </p:tgtEl>
                                      </p:cBhvr>
                                    </p:animEffect>
                                    <p:set>
                                      <p:cBhvr>
                                        <p:cTn id="48" dur="1" fill="hold">
                                          <p:stCondLst>
                                            <p:cond delay="999"/>
                                          </p:stCondLst>
                                        </p:cTn>
                                        <p:tgtEl>
                                          <p:spTgt spid="22"/>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1000"/>
                                        <p:tgtEl>
                                          <p:spTgt spid="21"/>
                                        </p:tgtEl>
                                      </p:cBhvr>
                                    </p:animEffect>
                                    <p:set>
                                      <p:cBhvr>
                                        <p:cTn id="51" dur="1" fill="hold">
                                          <p:stCondLst>
                                            <p:cond delay="999"/>
                                          </p:stCondLst>
                                        </p:cTn>
                                        <p:tgtEl>
                                          <p:spTgt spid="21"/>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20"/>
                                        </p:tgtEl>
                                      </p:cBhvr>
                                    </p:animEffect>
                                    <p:set>
                                      <p:cBhvr>
                                        <p:cTn id="54" dur="1" fill="hold">
                                          <p:stCondLst>
                                            <p:cond delay="999"/>
                                          </p:stCondLst>
                                        </p:cTn>
                                        <p:tgtEl>
                                          <p:spTgt spid="20"/>
                                        </p:tgtEl>
                                        <p:attrNameLst>
                                          <p:attrName>style.visibility</p:attrName>
                                        </p:attrNameLst>
                                      </p:cBhvr>
                                      <p:to>
                                        <p:strVal val="hidden"/>
                                      </p:to>
                                    </p:set>
                                  </p:childTnLst>
                                </p:cTn>
                              </p:par>
                            </p:childTnLst>
                          </p:cTn>
                        </p:par>
                        <p:par>
                          <p:cTn id="55" fill="hold">
                            <p:stCondLst>
                              <p:cond delay="1000"/>
                            </p:stCondLst>
                            <p:childTnLst>
                              <p:par>
                                <p:cTn id="56" presetID="49" presetClass="entr" presetSubtype="0" decel="100000" fill="hold" grpId="0" nodeType="afterEffect">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cBhvr>
                                        <p:cTn id="58" dur="1000" fill="hold"/>
                                        <p:tgtEl>
                                          <p:spTgt spid="32"/>
                                        </p:tgtEl>
                                        <p:attrNameLst>
                                          <p:attrName>ppt_w</p:attrName>
                                        </p:attrNameLst>
                                      </p:cBhvr>
                                      <p:tavLst>
                                        <p:tav tm="0">
                                          <p:val>
                                            <p:fltVal val="0"/>
                                          </p:val>
                                        </p:tav>
                                        <p:tav tm="100000">
                                          <p:val>
                                            <p:strVal val="#ppt_w"/>
                                          </p:val>
                                        </p:tav>
                                      </p:tavLst>
                                    </p:anim>
                                    <p:anim calcmode="lin" valueType="num">
                                      <p:cBhvr>
                                        <p:cTn id="59" dur="1000" fill="hold"/>
                                        <p:tgtEl>
                                          <p:spTgt spid="32"/>
                                        </p:tgtEl>
                                        <p:attrNameLst>
                                          <p:attrName>ppt_h</p:attrName>
                                        </p:attrNameLst>
                                      </p:cBhvr>
                                      <p:tavLst>
                                        <p:tav tm="0">
                                          <p:val>
                                            <p:fltVal val="0"/>
                                          </p:val>
                                        </p:tav>
                                        <p:tav tm="100000">
                                          <p:val>
                                            <p:strVal val="#ppt_h"/>
                                          </p:val>
                                        </p:tav>
                                      </p:tavLst>
                                    </p:anim>
                                    <p:anim calcmode="lin" valueType="num">
                                      <p:cBhvr>
                                        <p:cTn id="60" dur="1000" fill="hold"/>
                                        <p:tgtEl>
                                          <p:spTgt spid="32"/>
                                        </p:tgtEl>
                                        <p:attrNameLst>
                                          <p:attrName>style.rotation</p:attrName>
                                        </p:attrNameLst>
                                      </p:cBhvr>
                                      <p:tavLst>
                                        <p:tav tm="0">
                                          <p:val>
                                            <p:fltVal val="360"/>
                                          </p:val>
                                        </p:tav>
                                        <p:tav tm="100000">
                                          <p:val>
                                            <p:fltVal val="0"/>
                                          </p:val>
                                        </p:tav>
                                      </p:tavLst>
                                    </p:anim>
                                    <p:animEffect transition="in" filter="fade">
                                      <p:cBhvr>
                                        <p:cTn id="61" dur="1000"/>
                                        <p:tgtEl>
                                          <p:spTgt spid="3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1000"/>
                                        <p:tgtEl>
                                          <p:spTgt spid="31"/>
                                        </p:tgtEl>
                                      </p:cBhvr>
                                    </p:animEffect>
                                  </p:childTnLst>
                                </p:cTn>
                              </p:par>
                            </p:childTnLst>
                          </p:cTn>
                        </p:par>
                        <p:par>
                          <p:cTn id="65" fill="hold">
                            <p:stCondLst>
                              <p:cond delay="2000"/>
                            </p:stCondLst>
                            <p:childTnLst>
                              <p:par>
                                <p:cTn id="66" presetID="49" presetClass="entr" presetSubtype="0" decel="100000" fill="hold" grpId="0" nodeType="afterEffect">
                                  <p:stCondLst>
                                    <p:cond delay="0"/>
                                  </p:stCondLst>
                                  <p:childTnLst>
                                    <p:set>
                                      <p:cBhvr>
                                        <p:cTn id="67" dur="1" fill="hold">
                                          <p:stCondLst>
                                            <p:cond delay="0"/>
                                          </p:stCondLst>
                                        </p:cTn>
                                        <p:tgtEl>
                                          <p:spTgt spid="35"/>
                                        </p:tgtEl>
                                        <p:attrNameLst>
                                          <p:attrName>style.visibility</p:attrName>
                                        </p:attrNameLst>
                                      </p:cBhvr>
                                      <p:to>
                                        <p:strVal val="visible"/>
                                      </p:to>
                                    </p:set>
                                    <p:anim calcmode="lin" valueType="num">
                                      <p:cBhvr>
                                        <p:cTn id="68" dur="1000" fill="hold"/>
                                        <p:tgtEl>
                                          <p:spTgt spid="35"/>
                                        </p:tgtEl>
                                        <p:attrNameLst>
                                          <p:attrName>ppt_w</p:attrName>
                                        </p:attrNameLst>
                                      </p:cBhvr>
                                      <p:tavLst>
                                        <p:tav tm="0">
                                          <p:val>
                                            <p:fltVal val="0"/>
                                          </p:val>
                                        </p:tav>
                                        <p:tav tm="100000">
                                          <p:val>
                                            <p:strVal val="#ppt_w"/>
                                          </p:val>
                                        </p:tav>
                                      </p:tavLst>
                                    </p:anim>
                                    <p:anim calcmode="lin" valueType="num">
                                      <p:cBhvr>
                                        <p:cTn id="69" dur="1000" fill="hold"/>
                                        <p:tgtEl>
                                          <p:spTgt spid="35"/>
                                        </p:tgtEl>
                                        <p:attrNameLst>
                                          <p:attrName>ppt_h</p:attrName>
                                        </p:attrNameLst>
                                      </p:cBhvr>
                                      <p:tavLst>
                                        <p:tav tm="0">
                                          <p:val>
                                            <p:fltVal val="0"/>
                                          </p:val>
                                        </p:tav>
                                        <p:tav tm="100000">
                                          <p:val>
                                            <p:strVal val="#ppt_h"/>
                                          </p:val>
                                        </p:tav>
                                      </p:tavLst>
                                    </p:anim>
                                    <p:anim calcmode="lin" valueType="num">
                                      <p:cBhvr>
                                        <p:cTn id="70" dur="1000" fill="hold"/>
                                        <p:tgtEl>
                                          <p:spTgt spid="35"/>
                                        </p:tgtEl>
                                        <p:attrNameLst>
                                          <p:attrName>style.rotation</p:attrName>
                                        </p:attrNameLst>
                                      </p:cBhvr>
                                      <p:tavLst>
                                        <p:tav tm="0">
                                          <p:val>
                                            <p:fltVal val="360"/>
                                          </p:val>
                                        </p:tav>
                                        <p:tav tm="100000">
                                          <p:val>
                                            <p:fltVal val="0"/>
                                          </p:val>
                                        </p:tav>
                                      </p:tavLst>
                                    </p:anim>
                                    <p:animEffect transition="in" filter="fade">
                                      <p:cBhvr>
                                        <p:cTn id="71" dur="1000"/>
                                        <p:tgtEl>
                                          <p:spTgt spid="3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2000"/>
                                        <p:tgtEl>
                                          <p:spTgt spid="19"/>
                                        </p:tgtEl>
                                      </p:cBhvr>
                                    </p:animEffect>
                                    <p:set>
                                      <p:cBhvr>
                                        <p:cTn id="79" dur="1" fill="hold">
                                          <p:stCondLst>
                                            <p:cond delay="1999"/>
                                          </p:stCondLst>
                                        </p:cTn>
                                        <p:tgtEl>
                                          <p:spTgt spid="19"/>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2000"/>
                                        <p:tgtEl>
                                          <p:spTgt spid="18"/>
                                        </p:tgtEl>
                                      </p:cBhvr>
                                    </p:animEffect>
                                    <p:set>
                                      <p:cBhvr>
                                        <p:cTn id="82" dur="1" fill="hold">
                                          <p:stCondLst>
                                            <p:cond delay="1999"/>
                                          </p:stCondLst>
                                        </p:cTn>
                                        <p:tgtEl>
                                          <p:spTgt spid="18"/>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2000"/>
                                        <p:tgtEl>
                                          <p:spTgt spid="12"/>
                                        </p:tgtEl>
                                      </p:cBhvr>
                                    </p:animEffect>
                                    <p:set>
                                      <p:cBhvr>
                                        <p:cTn id="85" dur="1" fill="hold">
                                          <p:stCondLst>
                                            <p:cond delay="1999"/>
                                          </p:stCondLst>
                                        </p:cTn>
                                        <p:tgtEl>
                                          <p:spTgt spid="12"/>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2000"/>
                                        <p:tgtEl>
                                          <p:spTgt spid="9"/>
                                        </p:tgtEl>
                                      </p:cBhvr>
                                    </p:animEffect>
                                    <p:set>
                                      <p:cBhvr>
                                        <p:cTn id="88" dur="1" fill="hold">
                                          <p:stCondLst>
                                            <p:cond delay="1999"/>
                                          </p:stCondLst>
                                        </p:cTn>
                                        <p:tgtEl>
                                          <p:spTgt spid="9"/>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2000"/>
                                        <p:tgtEl>
                                          <p:spTgt spid="8"/>
                                        </p:tgtEl>
                                      </p:cBhvr>
                                    </p:animEffect>
                                    <p:set>
                                      <p:cBhvr>
                                        <p:cTn id="91" dur="1" fill="hold">
                                          <p:stCondLst>
                                            <p:cond delay="1999"/>
                                          </p:stCondLst>
                                        </p:cTn>
                                        <p:tgtEl>
                                          <p:spTgt spid="8"/>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2000"/>
                                        <p:tgtEl>
                                          <p:spTgt spid="11"/>
                                        </p:tgtEl>
                                      </p:cBhvr>
                                    </p:animEffect>
                                    <p:set>
                                      <p:cBhvr>
                                        <p:cTn id="94"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1" grpId="0" animBg="1"/>
      <p:bldP spid="11" grpId="1" animBg="1"/>
      <p:bldP spid="12" grpId="0" animBg="1"/>
      <p:bldP spid="12"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18" grpId="0" animBg="1"/>
      <p:bldP spid="18" grpId="1" animBg="1"/>
      <p:bldP spid="31" grpId="0" animBg="1"/>
      <p:bldP spid="32" grpId="0" animBg="1"/>
      <p:bldP spid="34" grpId="0" animBg="1"/>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685800"/>
            <a:ext cx="9144000" cy="6172200"/>
            <a:chOff x="0" y="685800"/>
            <a:chExt cx="9144000" cy="6172200"/>
          </a:xfrm>
        </p:grpSpPr>
        <p:grpSp>
          <p:nvGrpSpPr>
            <p:cNvPr id="3" name="Group 24"/>
            <p:cNvGrpSpPr/>
            <p:nvPr/>
          </p:nvGrpSpPr>
          <p:grpSpPr>
            <a:xfrm>
              <a:off x="0" y="685800"/>
              <a:ext cx="9144000" cy="6172200"/>
              <a:chOff x="0" y="685800"/>
              <a:chExt cx="9144000" cy="6172200"/>
            </a:xfrm>
          </p:grpSpPr>
          <p:grpSp>
            <p:nvGrpSpPr>
              <p:cNvPr id="5" name="Group 6"/>
              <p:cNvGrpSpPr/>
              <p:nvPr/>
            </p:nvGrpSpPr>
            <p:grpSpPr>
              <a:xfrm>
                <a:off x="0" y="685800"/>
                <a:ext cx="9144000" cy="6172200"/>
                <a:chOff x="0" y="685800"/>
                <a:chExt cx="9144000" cy="6172200"/>
              </a:xfrm>
            </p:grpSpPr>
            <p:pic>
              <p:nvPicPr>
                <p:cNvPr id="8" name="Picture 2" descr="http://www.civilwarsoldier.com/wp-content/uploads/2013/01/Confederate-Railroad-Map-1861.jpg"/>
                <p:cNvPicPr>
                  <a:picLocks noChangeAspect="1" noChangeArrowheads="1"/>
                </p:cNvPicPr>
                <p:nvPr/>
              </p:nvPicPr>
              <p:blipFill>
                <a:blip r:embed="rId3" cstate="print"/>
                <a:srcRect l="39071" t="21722" r="1770" b="25985"/>
                <a:stretch>
                  <a:fillRect/>
                </a:stretch>
              </p:blipFill>
              <p:spPr bwMode="auto">
                <a:xfrm>
                  <a:off x="0" y="685800"/>
                  <a:ext cx="9144000" cy="6172200"/>
                </a:xfrm>
                <a:prstGeom prst="rect">
                  <a:avLst/>
                </a:prstGeom>
                <a:noFill/>
              </p:spPr>
            </p:pic>
            <p:pic>
              <p:nvPicPr>
                <p:cNvPr id="9" name="Picture 2" descr="http://www.civilwarsoldier.com/wp-content/uploads/2013/01/Confederate-Railroad-Map-1861.jpg"/>
                <p:cNvPicPr>
                  <a:picLocks noChangeAspect="1" noChangeArrowheads="1"/>
                </p:cNvPicPr>
                <p:nvPr/>
              </p:nvPicPr>
              <p:blipFill>
                <a:blip r:embed="rId3" cstate="print"/>
                <a:srcRect l="79003" t="68850" r="2756" b="27276"/>
                <a:stretch>
                  <a:fillRect/>
                </a:stretch>
              </p:blipFill>
              <p:spPr bwMode="auto">
                <a:xfrm>
                  <a:off x="6096000" y="6400800"/>
                  <a:ext cx="2819400" cy="457200"/>
                </a:xfrm>
                <a:prstGeom prst="rect">
                  <a:avLst/>
                </a:prstGeom>
                <a:noFill/>
              </p:spPr>
            </p:pic>
          </p:grpSp>
          <p:pic>
            <p:nvPicPr>
              <p:cNvPr id="6" name="Picture 2" descr="http://www.civilwarsoldier.com/wp-content/uploads/2013/01/Confederate-Railroad-Map-1861.jpg"/>
              <p:cNvPicPr>
                <a:picLocks noChangeAspect="1" noChangeArrowheads="1"/>
              </p:cNvPicPr>
              <p:nvPr/>
            </p:nvPicPr>
            <p:blipFill>
              <a:blip r:embed="rId3" cstate="print"/>
              <a:srcRect l="63600" t="40211" r="33056" b="57619"/>
              <a:stretch>
                <a:fillRect/>
              </a:stretch>
            </p:blipFill>
            <p:spPr bwMode="auto">
              <a:xfrm rot="2884693">
                <a:off x="4362363" y="2093598"/>
                <a:ext cx="855975" cy="853843"/>
              </a:xfrm>
              <a:prstGeom prst="rect">
                <a:avLst/>
              </a:prstGeom>
              <a:noFill/>
            </p:spPr>
          </p:pic>
          <p:pic>
            <p:nvPicPr>
              <p:cNvPr id="7" name="Picture 2" descr="http://www.civilwarsoldier.com/wp-content/uploads/2013/01/Confederate-Railroad-Map-1861.jpg"/>
              <p:cNvPicPr>
                <a:picLocks noChangeAspect="1" noChangeArrowheads="1"/>
              </p:cNvPicPr>
              <p:nvPr/>
            </p:nvPicPr>
            <p:blipFill>
              <a:blip r:embed="rId3" cstate="print"/>
              <a:srcRect l="61749" t="40168" r="31842" b="57619"/>
              <a:stretch>
                <a:fillRect/>
              </a:stretch>
            </p:blipFill>
            <p:spPr bwMode="auto">
              <a:xfrm rot="1240743">
                <a:off x="3926254" y="2343786"/>
                <a:ext cx="1061323" cy="726785"/>
              </a:xfrm>
              <a:prstGeom prst="rect">
                <a:avLst/>
              </a:prstGeom>
              <a:noFill/>
            </p:spPr>
          </p:pic>
        </p:grpSp>
        <p:cxnSp>
          <p:nvCxnSpPr>
            <p:cNvPr id="4" name="Straight Connector 3"/>
            <p:cNvCxnSpPr/>
            <p:nvPr/>
          </p:nvCxnSpPr>
          <p:spPr>
            <a:xfrm rot="-120000">
              <a:off x="3962400" y="2438400"/>
              <a:ext cx="1371600" cy="0"/>
            </a:xfrm>
            <a:prstGeom prst="line">
              <a:avLst/>
            </a:prstGeom>
            <a:ln w="12700">
              <a:solidFill>
                <a:schemeClr val="bg1">
                  <a:lumMod val="50000"/>
                </a:schemeClr>
              </a:solidFill>
              <a:prstDash val="lgDashDot"/>
            </a:ln>
            <a:effectLst/>
          </p:spPr>
          <p:style>
            <a:lnRef idx="1">
              <a:schemeClr val="accent1"/>
            </a:lnRef>
            <a:fillRef idx="0">
              <a:schemeClr val="accent1"/>
            </a:fillRef>
            <a:effectRef idx="0">
              <a:schemeClr val="accent1"/>
            </a:effectRef>
            <a:fontRef idx="minor">
              <a:schemeClr val="tx1"/>
            </a:fontRef>
          </p:style>
        </p:cxnSp>
      </p:grpSp>
      <p:sp>
        <p:nvSpPr>
          <p:cNvPr id="11" name="Oval 10"/>
          <p:cNvSpPr/>
          <p:nvPr/>
        </p:nvSpPr>
        <p:spPr>
          <a:xfrm rot="2779933">
            <a:off x="4159378" y="6202621"/>
            <a:ext cx="596642" cy="378559"/>
          </a:xfrm>
          <a:prstGeom prst="ellipse">
            <a:avLst/>
          </a:prstGeom>
          <a:solidFill>
            <a:srgbClr val="0070C0">
              <a:alpha val="64000"/>
            </a:srgbClr>
          </a:solidFill>
          <a:ln w="38100">
            <a:noFill/>
            <a:prstDash val="sysDash"/>
            <a:tailEnd type="arrow"/>
          </a:ln>
          <a:effectLst>
            <a:outerShdw blurRad="571500" dist="50800" dir="5400000" algn="ctr" rotWithShape="0">
              <a:srgbClr val="00206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p:cNvSpPr/>
          <p:nvPr/>
        </p:nvSpPr>
        <p:spPr>
          <a:xfrm rot="2779933">
            <a:off x="4126463" y="6298394"/>
            <a:ext cx="566403" cy="329552"/>
          </a:xfrm>
          <a:prstGeom prst="ellipse">
            <a:avLst/>
          </a:prstGeom>
          <a:solidFill>
            <a:srgbClr val="0070C0">
              <a:alpha val="64000"/>
            </a:srgbClr>
          </a:solidFill>
          <a:ln w="38100">
            <a:noFill/>
            <a:prstDash val="sysDash"/>
            <a:tailEnd type="arrow"/>
          </a:ln>
          <a:effectLst>
            <a:outerShdw blurRad="571500" dist="50800" dir="5400000" algn="ctr" rotWithShape="0">
              <a:srgbClr val="00206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4724400" y="6334780"/>
            <a:ext cx="1614802" cy="523220"/>
          </a:xfrm>
          <a:prstGeom prst="rect">
            <a:avLst/>
          </a:prstGeom>
          <a:solidFill>
            <a:srgbClr val="0070C0"/>
          </a:solidFill>
        </p:spPr>
        <p:txBody>
          <a:bodyPr wrap="none" rtlCol="0">
            <a:spAutoFit/>
          </a:bodyPr>
          <a:lstStyle/>
          <a:p>
            <a:pPr algn="ctr"/>
            <a:r>
              <a:rPr lang="en-US" sz="2800" b="1" spc="-10" dirty="0" smtClean="0">
                <a:solidFill>
                  <a:schemeClr val="bg1"/>
                </a:solidFill>
              </a:rPr>
              <a:t>Savannah</a:t>
            </a:r>
          </a:p>
        </p:txBody>
      </p:sp>
      <p:sp useBgFill="1">
        <p:nvSpPr>
          <p:cNvPr id="17" name="TextBox 16"/>
          <p:cNvSpPr txBox="1"/>
          <p:nvPr/>
        </p:nvSpPr>
        <p:spPr>
          <a:xfrm>
            <a:off x="-18288" y="740664"/>
            <a:ext cx="2774157" cy="646331"/>
          </a:xfrm>
          <a:prstGeom prst="rect">
            <a:avLst/>
          </a:prstGeom>
        </p:spPr>
        <p:txBody>
          <a:bodyPr wrap="none" rtlCol="0">
            <a:spAutoFit/>
          </a:bodyPr>
          <a:lstStyle/>
          <a:p>
            <a:pPr algn="ctr"/>
            <a:r>
              <a:rPr lang="en-US" sz="3600" b="1" spc="-10" dirty="0" smtClean="0">
                <a:solidFill>
                  <a:srgbClr val="0070C0"/>
                </a:solidFill>
                <a:effectLst>
                  <a:outerShdw dist="50800" dir="7200000" algn="ctr" rotWithShape="0">
                    <a:schemeClr val="tx1"/>
                  </a:outerShdw>
                </a:effectLst>
              </a:rPr>
              <a:t>Jan-Mar 1865</a:t>
            </a:r>
          </a:p>
        </p:txBody>
      </p:sp>
      <p:sp>
        <p:nvSpPr>
          <p:cNvPr id="18" name="TextBox 17"/>
          <p:cNvSpPr txBox="1"/>
          <p:nvPr/>
        </p:nvSpPr>
        <p:spPr>
          <a:xfrm>
            <a:off x="-23234" y="4800600"/>
            <a:ext cx="4976234" cy="523220"/>
          </a:xfrm>
          <a:prstGeom prst="rect">
            <a:avLst/>
          </a:prstGeom>
          <a:solidFill>
            <a:schemeClr val="bg1">
              <a:lumMod val="95000"/>
              <a:alpha val="88000"/>
            </a:schemeClr>
          </a:solidFill>
        </p:spPr>
        <p:txBody>
          <a:bodyPr wrap="none" rtlCol="0">
            <a:spAutoFit/>
          </a:bodyPr>
          <a:lstStyle/>
          <a:p>
            <a:pPr algn="ctr"/>
            <a:r>
              <a:rPr lang="en-US" sz="2800" spc="-10" dirty="0" smtClean="0">
                <a:solidFill>
                  <a:srgbClr val="0070C0"/>
                </a:solidFill>
                <a:effectLst>
                  <a:outerShdw dist="38100" dir="7200000" algn="ctr" rotWithShape="0">
                    <a:schemeClr val="tx1"/>
                  </a:outerShdw>
                </a:effectLst>
              </a:rPr>
              <a:t>Feb 16: capture &amp; burn Columbia</a:t>
            </a:r>
          </a:p>
        </p:txBody>
      </p:sp>
      <p:sp>
        <p:nvSpPr>
          <p:cNvPr id="19" name="TextBox 18"/>
          <p:cNvSpPr txBox="1"/>
          <p:nvPr/>
        </p:nvSpPr>
        <p:spPr>
          <a:xfrm>
            <a:off x="481930" y="3972580"/>
            <a:ext cx="4110613" cy="523220"/>
          </a:xfrm>
          <a:prstGeom prst="rect">
            <a:avLst/>
          </a:prstGeom>
          <a:solidFill>
            <a:schemeClr val="bg1">
              <a:lumMod val="95000"/>
              <a:alpha val="88000"/>
            </a:schemeClr>
          </a:solidFill>
        </p:spPr>
        <p:txBody>
          <a:bodyPr wrap="none" rtlCol="0">
            <a:spAutoFit/>
          </a:bodyPr>
          <a:lstStyle/>
          <a:p>
            <a:pPr algn="ctr"/>
            <a:r>
              <a:rPr lang="en-US" sz="2800" spc="-10" dirty="0" smtClean="0">
                <a:solidFill>
                  <a:srgbClr val="0070C0"/>
                </a:solidFill>
                <a:effectLst>
                  <a:outerShdw dist="38100" dir="7200000" algn="ctr" rotWithShape="0">
                    <a:schemeClr val="tx1"/>
                  </a:outerShdw>
                </a:effectLst>
              </a:rPr>
              <a:t>Mar 3: capture Cheraw S.C.</a:t>
            </a:r>
          </a:p>
        </p:txBody>
      </p:sp>
      <p:sp>
        <p:nvSpPr>
          <p:cNvPr id="21" name="5-Point Star 20"/>
          <p:cNvSpPr/>
          <p:nvPr/>
        </p:nvSpPr>
        <p:spPr>
          <a:xfrm>
            <a:off x="4800600" y="3962400"/>
            <a:ext cx="457200" cy="533400"/>
          </a:xfrm>
          <a:prstGeom prst="star5">
            <a:avLst>
              <a:gd name="adj" fmla="val 19098"/>
              <a:gd name="hf" fmla="val 105146"/>
              <a:gd name="vf" fmla="val 110557"/>
            </a:avLst>
          </a:prstGeom>
          <a:solidFill>
            <a:srgbClr val="FF0000"/>
          </a:soli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7285261" y="1371600"/>
            <a:ext cx="1782539" cy="523220"/>
          </a:xfrm>
          <a:prstGeom prst="rect">
            <a:avLst/>
          </a:prstGeom>
          <a:solidFill>
            <a:schemeClr val="tx1"/>
          </a:solidFill>
        </p:spPr>
        <p:txBody>
          <a:bodyPr wrap="none" rtlCol="0">
            <a:spAutoFit/>
          </a:bodyPr>
          <a:lstStyle/>
          <a:p>
            <a:pPr algn="ctr"/>
            <a:r>
              <a:rPr lang="en-US" sz="2800" b="1" spc="-10" dirty="0" smtClean="0">
                <a:solidFill>
                  <a:schemeClr val="bg1"/>
                </a:solidFill>
              </a:rPr>
              <a:t>Petersburg</a:t>
            </a:r>
          </a:p>
        </p:txBody>
      </p:sp>
      <p:sp>
        <p:nvSpPr>
          <p:cNvPr id="23" name="5-Point Star 22"/>
          <p:cNvSpPr/>
          <p:nvPr/>
        </p:nvSpPr>
        <p:spPr>
          <a:xfrm>
            <a:off x="6858000" y="1361420"/>
            <a:ext cx="457200" cy="533400"/>
          </a:xfrm>
          <a:prstGeom prst="star5">
            <a:avLst>
              <a:gd name="adj" fmla="val 19098"/>
              <a:gd name="hf" fmla="val 105146"/>
              <a:gd name="vf" fmla="val 110557"/>
            </a:avLst>
          </a:prstGeom>
          <a:solidFill>
            <a:schemeClr val="tx1"/>
          </a:soli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5-Point Star 23"/>
          <p:cNvSpPr/>
          <p:nvPr/>
        </p:nvSpPr>
        <p:spPr>
          <a:xfrm>
            <a:off x="6019800" y="3505200"/>
            <a:ext cx="457200" cy="533400"/>
          </a:xfrm>
          <a:prstGeom prst="star5">
            <a:avLst>
              <a:gd name="adj" fmla="val 19098"/>
              <a:gd name="hf" fmla="val 105146"/>
              <a:gd name="vf" fmla="val 110557"/>
            </a:avLst>
          </a:prstGeom>
          <a:solidFill>
            <a:srgbClr val="FF0000"/>
          </a:soli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p:cNvSpPr txBox="1"/>
          <p:nvPr/>
        </p:nvSpPr>
        <p:spPr>
          <a:xfrm>
            <a:off x="910416" y="3439180"/>
            <a:ext cx="4993163" cy="523220"/>
          </a:xfrm>
          <a:prstGeom prst="rect">
            <a:avLst/>
          </a:prstGeom>
          <a:solidFill>
            <a:schemeClr val="bg1">
              <a:lumMod val="95000"/>
              <a:alpha val="88000"/>
            </a:schemeClr>
          </a:solidFill>
        </p:spPr>
        <p:txBody>
          <a:bodyPr wrap="none" rtlCol="0">
            <a:spAutoFit/>
          </a:bodyPr>
          <a:lstStyle/>
          <a:p>
            <a:pPr algn="ctr"/>
            <a:r>
              <a:rPr lang="en-US" sz="2800" spc="-10" dirty="0" smtClean="0">
                <a:solidFill>
                  <a:srgbClr val="0070C0"/>
                </a:solidFill>
                <a:effectLst>
                  <a:outerShdw dist="38100" dir="7200000" algn="ctr" rotWithShape="0">
                    <a:schemeClr val="tx1"/>
                  </a:outerShdw>
                </a:effectLst>
              </a:rPr>
              <a:t>Mar 11: capture Fayetteville, N.C.</a:t>
            </a:r>
          </a:p>
        </p:txBody>
      </p:sp>
      <p:sp>
        <p:nvSpPr>
          <p:cNvPr id="26" name="5-Point Star 25"/>
          <p:cNvSpPr/>
          <p:nvPr/>
        </p:nvSpPr>
        <p:spPr>
          <a:xfrm>
            <a:off x="6521007" y="3037820"/>
            <a:ext cx="457200" cy="533400"/>
          </a:xfrm>
          <a:prstGeom prst="star5">
            <a:avLst>
              <a:gd name="adj" fmla="val 19098"/>
              <a:gd name="hf" fmla="val 105146"/>
              <a:gd name="vf" fmla="val 110557"/>
            </a:avLst>
          </a:prstGeom>
          <a:solidFill>
            <a:srgbClr val="FF0000"/>
          </a:soli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1483023" y="2971800"/>
            <a:ext cx="4850367" cy="523220"/>
          </a:xfrm>
          <a:prstGeom prst="rect">
            <a:avLst/>
          </a:prstGeom>
          <a:solidFill>
            <a:schemeClr val="bg1">
              <a:lumMod val="95000"/>
              <a:alpha val="88000"/>
            </a:schemeClr>
          </a:solidFill>
        </p:spPr>
        <p:txBody>
          <a:bodyPr wrap="none" rtlCol="0">
            <a:spAutoFit/>
          </a:bodyPr>
          <a:lstStyle/>
          <a:p>
            <a:pPr algn="ctr"/>
            <a:r>
              <a:rPr lang="en-US" sz="2800" spc="-10" dirty="0" smtClean="0">
                <a:solidFill>
                  <a:srgbClr val="0070C0"/>
                </a:solidFill>
                <a:effectLst>
                  <a:outerShdw dist="38100" dir="7200000" algn="ctr" rotWithShape="0">
                    <a:schemeClr val="tx1"/>
                  </a:outerShdw>
                </a:effectLst>
              </a:rPr>
              <a:t>Mar 24: capture </a:t>
            </a:r>
            <a:r>
              <a:rPr lang="en-US" sz="2800" spc="-10" dirty="0" err="1" smtClean="0">
                <a:solidFill>
                  <a:srgbClr val="0070C0"/>
                </a:solidFill>
                <a:effectLst>
                  <a:outerShdw dist="38100" dir="7200000" algn="ctr" rotWithShape="0">
                    <a:schemeClr val="tx1"/>
                  </a:outerShdw>
                </a:effectLst>
              </a:rPr>
              <a:t>Goldsburo</a:t>
            </a:r>
            <a:r>
              <a:rPr lang="en-US" sz="2800" spc="-10" dirty="0" smtClean="0">
                <a:solidFill>
                  <a:srgbClr val="0070C0"/>
                </a:solidFill>
                <a:effectLst>
                  <a:outerShdw dist="38100" dir="7200000" algn="ctr" rotWithShape="0">
                    <a:schemeClr val="tx1"/>
                  </a:outerShdw>
                </a:effectLst>
              </a:rPr>
              <a:t>, N.C.</a:t>
            </a:r>
          </a:p>
        </p:txBody>
      </p:sp>
      <p:sp>
        <p:nvSpPr>
          <p:cNvPr id="13" name="5-Point Star 12"/>
          <p:cNvSpPr/>
          <p:nvPr/>
        </p:nvSpPr>
        <p:spPr>
          <a:xfrm>
            <a:off x="4191000" y="4409420"/>
            <a:ext cx="457200" cy="533400"/>
          </a:xfrm>
          <a:prstGeom prst="star5">
            <a:avLst>
              <a:gd name="adj" fmla="val 19098"/>
              <a:gd name="hf" fmla="val 105146"/>
              <a:gd name="vf" fmla="val 110557"/>
            </a:avLst>
          </a:prstGeom>
          <a:solidFill>
            <a:srgbClr val="FF0000"/>
          </a:soli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5-Point Star 29"/>
          <p:cNvSpPr/>
          <p:nvPr/>
        </p:nvSpPr>
        <p:spPr>
          <a:xfrm>
            <a:off x="6705600" y="4495800"/>
            <a:ext cx="457200" cy="533400"/>
          </a:xfrm>
          <a:prstGeom prst="star5">
            <a:avLst>
              <a:gd name="adj" fmla="val 19098"/>
              <a:gd name="hf" fmla="val 105146"/>
              <a:gd name="vf" fmla="val 110557"/>
            </a:avLst>
          </a:prstGeom>
          <a:solidFill>
            <a:srgbClr val="FF0000"/>
          </a:soli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6647484" y="5105400"/>
            <a:ext cx="2496516" cy="1384995"/>
          </a:xfrm>
          <a:prstGeom prst="rect">
            <a:avLst/>
          </a:prstGeom>
          <a:solidFill>
            <a:schemeClr val="bg1">
              <a:lumMod val="95000"/>
              <a:alpha val="88000"/>
            </a:schemeClr>
          </a:solidFill>
        </p:spPr>
        <p:txBody>
          <a:bodyPr wrap="none" rtlCol="0">
            <a:spAutoFit/>
          </a:bodyPr>
          <a:lstStyle/>
          <a:p>
            <a:pPr algn="ctr"/>
            <a:r>
              <a:rPr lang="en-US" sz="2800" spc="-10" dirty="0" smtClean="0">
                <a:solidFill>
                  <a:srgbClr val="0070C0"/>
                </a:solidFill>
                <a:effectLst>
                  <a:outerShdw dist="38100" dir="7200000" algn="ctr" rotWithShape="0">
                    <a:schemeClr val="tx1"/>
                  </a:outerShdw>
                </a:effectLst>
              </a:rPr>
              <a:t>Jan 15: sea-land</a:t>
            </a:r>
          </a:p>
          <a:p>
            <a:pPr algn="ctr"/>
            <a:r>
              <a:rPr lang="en-US" sz="2800" spc="-10" dirty="0" smtClean="0">
                <a:solidFill>
                  <a:srgbClr val="0070C0"/>
                </a:solidFill>
                <a:effectLst>
                  <a:outerShdw dist="38100" dir="7200000" algn="ctr" rotWithShape="0">
                    <a:schemeClr val="tx1"/>
                  </a:outerShdw>
                </a:effectLst>
              </a:rPr>
              <a:t>capture of </a:t>
            </a:r>
          </a:p>
          <a:p>
            <a:pPr algn="ctr"/>
            <a:r>
              <a:rPr lang="en-US" sz="2800" spc="-10" dirty="0" smtClean="0">
                <a:solidFill>
                  <a:srgbClr val="0070C0"/>
                </a:solidFill>
                <a:effectLst>
                  <a:outerShdw dist="38100" dir="7200000" algn="ctr" rotWithShape="0">
                    <a:schemeClr val="tx1"/>
                  </a:outerShdw>
                </a:effectLst>
              </a:rPr>
              <a:t>Fort Fisher</a:t>
            </a:r>
          </a:p>
        </p:txBody>
      </p:sp>
      <p:sp>
        <p:nvSpPr>
          <p:cNvPr id="33" name="TextBox 32"/>
          <p:cNvSpPr txBox="1"/>
          <p:nvPr/>
        </p:nvSpPr>
        <p:spPr>
          <a:xfrm>
            <a:off x="762000" y="6334780"/>
            <a:ext cx="3707426" cy="523220"/>
          </a:xfrm>
          <a:prstGeom prst="rect">
            <a:avLst/>
          </a:prstGeom>
          <a:solidFill>
            <a:schemeClr val="bg1">
              <a:lumMod val="95000"/>
              <a:alpha val="88000"/>
            </a:schemeClr>
          </a:solidFill>
        </p:spPr>
        <p:txBody>
          <a:bodyPr wrap="none" rtlCol="0">
            <a:spAutoFit/>
          </a:bodyPr>
          <a:lstStyle/>
          <a:p>
            <a:pPr algn="ctr"/>
            <a:r>
              <a:rPr lang="en-US" sz="2800" spc="-10" dirty="0" smtClean="0">
                <a:solidFill>
                  <a:srgbClr val="0070C0"/>
                </a:solidFill>
                <a:effectLst>
                  <a:outerShdw dist="38100" dir="7200000" algn="ctr" rotWithShape="0">
                    <a:schemeClr val="tx1"/>
                  </a:outerShdw>
                </a:effectLst>
              </a:rPr>
              <a:t>Jan 17: depart Savannah</a:t>
            </a:r>
          </a:p>
        </p:txBody>
      </p:sp>
      <p:sp>
        <p:nvSpPr>
          <p:cNvPr id="15" name="5-Point Star 14"/>
          <p:cNvSpPr/>
          <p:nvPr/>
        </p:nvSpPr>
        <p:spPr>
          <a:xfrm>
            <a:off x="4343400" y="6324600"/>
            <a:ext cx="457200" cy="533400"/>
          </a:xfrm>
          <a:prstGeom prst="star5">
            <a:avLst>
              <a:gd name="adj" fmla="val 19098"/>
              <a:gd name="hf" fmla="val 105146"/>
              <a:gd name="vf" fmla="val 110557"/>
            </a:avLst>
          </a:prstGeom>
          <a:solidFill>
            <a:srgbClr val="0070C0"/>
          </a:soli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6" name="Group 35"/>
          <p:cNvGrpSpPr/>
          <p:nvPr/>
        </p:nvGrpSpPr>
        <p:grpSpPr>
          <a:xfrm>
            <a:off x="1447800" y="1828800"/>
            <a:ext cx="5873583" cy="874931"/>
            <a:chOff x="2508417" y="1828800"/>
            <a:chExt cx="5873583" cy="874931"/>
          </a:xfrm>
        </p:grpSpPr>
        <p:sp>
          <p:nvSpPr>
            <p:cNvPr id="34" name="TextBox 33"/>
            <p:cNvSpPr txBox="1"/>
            <p:nvPr/>
          </p:nvSpPr>
          <p:spPr>
            <a:xfrm>
              <a:off x="2508417" y="2057400"/>
              <a:ext cx="3206583" cy="646331"/>
            </a:xfrm>
            <a:prstGeom prst="rect">
              <a:avLst/>
            </a:prstGeom>
            <a:solidFill>
              <a:schemeClr val="tx1"/>
            </a:solidFill>
          </p:spPr>
          <p:txBody>
            <a:bodyPr wrap="none" rtlCol="0">
              <a:spAutoFit/>
            </a:bodyPr>
            <a:lstStyle/>
            <a:p>
              <a:pPr algn="ctr"/>
              <a:r>
                <a:rPr lang="en-US" sz="3600" b="1" spc="-10" dirty="0" smtClean="0">
                  <a:solidFill>
                    <a:schemeClr val="bg1"/>
                  </a:solidFill>
                </a:rPr>
                <a:t>meanwhile . . . .</a:t>
              </a:r>
            </a:p>
          </p:txBody>
        </p:sp>
        <p:sp>
          <p:nvSpPr>
            <p:cNvPr id="35" name="Bent Arrow 34"/>
            <p:cNvSpPr/>
            <p:nvPr/>
          </p:nvSpPr>
          <p:spPr>
            <a:xfrm rot="16200000" flipV="1">
              <a:off x="6591300" y="876300"/>
              <a:ext cx="838200" cy="2743200"/>
            </a:xfrm>
            <a:prstGeom prst="bentArrow">
              <a:avLst/>
            </a:prstGeom>
            <a:solidFill>
              <a:schemeClr val="tx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sp useBgFill="1">
        <p:nvSpPr>
          <p:cNvPr id="16" name="TextBox 15"/>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Carolinas Campaign</a:t>
            </a:r>
            <a:endParaRPr lang="en-US" sz="4800" b="1" dirty="0">
              <a:effectLst>
                <a:outerShdw dist="50800" dir="7200000" algn="ctr" rotWithShape="0">
                  <a:schemeClr val="bg1"/>
                </a:outerShdw>
              </a:effectLst>
              <a:latin typeface="Calibri" pitchFamily="34" charset="0"/>
            </a:endParaRPr>
          </a:p>
        </p:txBody>
      </p:sp>
      <p:sp useBgFill="1">
        <p:nvSpPr>
          <p:cNvPr id="37" name="TextBox 36"/>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Siege of Petersburg</a:t>
            </a:r>
            <a:endParaRPr lang="en-US" sz="4800" b="1" dirty="0">
              <a:effectLst>
                <a:outerShdw dist="50800" dir="7200000" algn="ctr" rotWithShape="0">
                  <a:schemeClr val="bg1"/>
                </a:outerShdw>
              </a:effectLst>
              <a:latin typeface="Calibri" pitchFamily="34" charset="0"/>
            </a:endParaRPr>
          </a:p>
        </p:txBody>
      </p:sp>
      <p:sp>
        <p:nvSpPr>
          <p:cNvPr id="38" name="TextBox 37"/>
          <p:cNvSpPr txBox="1"/>
          <p:nvPr/>
        </p:nvSpPr>
        <p:spPr>
          <a:xfrm>
            <a:off x="0" y="5486400"/>
            <a:ext cx="4125425" cy="523220"/>
          </a:xfrm>
          <a:prstGeom prst="rect">
            <a:avLst/>
          </a:prstGeom>
          <a:solidFill>
            <a:schemeClr val="bg1">
              <a:lumMod val="95000"/>
              <a:alpha val="88000"/>
            </a:schemeClr>
          </a:solidFill>
        </p:spPr>
        <p:txBody>
          <a:bodyPr wrap="none" rtlCol="0">
            <a:spAutoFit/>
          </a:bodyPr>
          <a:lstStyle/>
          <a:p>
            <a:pPr algn="ctr"/>
            <a:r>
              <a:rPr lang="en-US" sz="2800" spc="-10" dirty="0" smtClean="0">
                <a:solidFill>
                  <a:srgbClr val="0070C0"/>
                </a:solidFill>
                <a:effectLst>
                  <a:outerShdw dist="38100" dir="7200000" algn="ctr" rotWithShape="0">
                    <a:schemeClr val="tx1"/>
                  </a:outerShdw>
                </a:effectLst>
              </a:rPr>
              <a:t>Feb 1: burn </a:t>
            </a:r>
            <a:r>
              <a:rPr lang="en-US" sz="2800" spc="-10" dirty="0" err="1" smtClean="0">
                <a:solidFill>
                  <a:srgbClr val="0070C0"/>
                </a:solidFill>
                <a:effectLst>
                  <a:outerShdw dist="38100" dir="7200000" algn="ctr" rotWithShape="0">
                    <a:schemeClr val="tx1"/>
                  </a:outerShdw>
                </a:effectLst>
              </a:rPr>
              <a:t>McPhersonville</a:t>
            </a:r>
            <a:endParaRPr lang="en-US" sz="2800" spc="-10" dirty="0" smtClean="0">
              <a:solidFill>
                <a:srgbClr val="0070C0"/>
              </a:solidFill>
              <a:effectLst>
                <a:outerShdw dist="38100" dir="7200000" algn="ctr" rotWithShape="0">
                  <a:schemeClr val="tx1"/>
                </a:outerShdw>
              </a:effectLst>
            </a:endParaRPr>
          </a:p>
        </p:txBody>
      </p:sp>
      <p:sp>
        <p:nvSpPr>
          <p:cNvPr id="39" name="5-Point Star 38"/>
          <p:cNvSpPr/>
          <p:nvPr/>
        </p:nvSpPr>
        <p:spPr>
          <a:xfrm>
            <a:off x="3962400" y="5562600"/>
            <a:ext cx="457200" cy="533400"/>
          </a:xfrm>
          <a:prstGeom prst="star5">
            <a:avLst>
              <a:gd name="adj" fmla="val 19098"/>
              <a:gd name="hf" fmla="val 105146"/>
              <a:gd name="vf" fmla="val 110557"/>
            </a:avLst>
          </a:prstGeom>
          <a:solidFill>
            <a:srgbClr val="FF0000"/>
          </a:soli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0" name="Picture 3"/>
          <p:cNvPicPr>
            <a:picLocks noChangeAspect="1" noChangeArrowheads="1"/>
          </p:cNvPicPr>
          <p:nvPr/>
        </p:nvPicPr>
        <p:blipFill>
          <a:blip r:embed="rId4" cstate="print"/>
          <a:srcRect/>
          <a:stretch>
            <a:fillRect/>
          </a:stretch>
        </p:blipFill>
        <p:spPr bwMode="auto">
          <a:xfrm>
            <a:off x="2743200" y="838200"/>
            <a:ext cx="6253340" cy="4191000"/>
          </a:xfrm>
          <a:prstGeom prst="rect">
            <a:avLst/>
          </a:prstGeom>
          <a:noFill/>
          <a:ln w="50800">
            <a:solidFill>
              <a:schemeClr val="accent1">
                <a:lumMod val="75000"/>
              </a:schemeClr>
            </a:solidFill>
            <a:miter lim="800000"/>
            <a:headEnd/>
            <a:tailEnd/>
          </a:ln>
          <a:effectLst/>
        </p:spPr>
      </p:pic>
      <p:pic>
        <p:nvPicPr>
          <p:cNvPr id="41" name="Picture 3"/>
          <p:cNvPicPr>
            <a:picLocks noChangeAspect="1" noChangeArrowheads="1"/>
          </p:cNvPicPr>
          <p:nvPr/>
        </p:nvPicPr>
        <p:blipFill>
          <a:blip r:embed="rId5" cstate="print"/>
          <a:srcRect/>
          <a:stretch>
            <a:fillRect/>
          </a:stretch>
        </p:blipFill>
        <p:spPr bwMode="auto">
          <a:xfrm>
            <a:off x="3048000" y="838200"/>
            <a:ext cx="5902325" cy="3913042"/>
          </a:xfrm>
          <a:prstGeom prst="rect">
            <a:avLst/>
          </a:prstGeom>
          <a:noFill/>
          <a:ln w="50800">
            <a:solidFill>
              <a:schemeClr val="accent1">
                <a:lumMod val="75000"/>
              </a:schemeClr>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1000" fill="hold"/>
                                        <p:tgtEl>
                                          <p:spTgt spid="30"/>
                                        </p:tgtEl>
                                        <p:attrNameLst>
                                          <p:attrName>ppt_w</p:attrName>
                                        </p:attrNameLst>
                                      </p:cBhvr>
                                      <p:tavLst>
                                        <p:tav tm="0">
                                          <p:val>
                                            <p:fltVal val="0"/>
                                          </p:val>
                                        </p:tav>
                                        <p:tav tm="100000">
                                          <p:val>
                                            <p:strVal val="#ppt_w"/>
                                          </p:val>
                                        </p:tav>
                                      </p:tavLst>
                                    </p:anim>
                                    <p:anim calcmode="lin" valueType="num">
                                      <p:cBhvr>
                                        <p:cTn id="11" dur="1000" fill="hold"/>
                                        <p:tgtEl>
                                          <p:spTgt spid="30"/>
                                        </p:tgtEl>
                                        <p:attrNameLst>
                                          <p:attrName>ppt_h</p:attrName>
                                        </p:attrNameLst>
                                      </p:cBhvr>
                                      <p:tavLst>
                                        <p:tav tm="0">
                                          <p:val>
                                            <p:fltVal val="0"/>
                                          </p:val>
                                        </p:tav>
                                        <p:tav tm="100000">
                                          <p:val>
                                            <p:strVal val="#ppt_h"/>
                                          </p:val>
                                        </p:tav>
                                      </p:tavLst>
                                    </p:anim>
                                    <p:anim calcmode="lin" valueType="num">
                                      <p:cBhvr>
                                        <p:cTn id="12" dur="1000" fill="hold"/>
                                        <p:tgtEl>
                                          <p:spTgt spid="30"/>
                                        </p:tgtEl>
                                        <p:attrNameLst>
                                          <p:attrName>style.rotation</p:attrName>
                                        </p:attrNameLst>
                                      </p:cBhvr>
                                      <p:tavLst>
                                        <p:tav tm="0">
                                          <p:val>
                                            <p:fltVal val="360"/>
                                          </p:val>
                                        </p:tav>
                                        <p:tav tm="100000">
                                          <p:val>
                                            <p:fltVal val="0"/>
                                          </p:val>
                                        </p:tav>
                                      </p:tavLst>
                                    </p:anim>
                                    <p:animEffect transition="in" filter="fade">
                                      <p:cBhvr>
                                        <p:cTn id="13" dur="1000"/>
                                        <p:tgtEl>
                                          <p:spTgt spid="30"/>
                                        </p:tgtEl>
                                      </p:cBhvr>
                                    </p:animEffect>
                                  </p:childTnLst>
                                </p:cTn>
                              </p:par>
                            </p:childTnLst>
                          </p:cTn>
                        </p:par>
                        <p:par>
                          <p:cTn id="14" fill="hold">
                            <p:stCondLst>
                              <p:cond delay="1000"/>
                            </p:stCondLst>
                            <p:childTnLst>
                              <p:par>
                                <p:cTn id="15" presetID="1" presetClass="emph" presetSubtype="2" fill="hold" nodeType="afterEffect">
                                  <p:stCondLst>
                                    <p:cond delay="0"/>
                                  </p:stCondLst>
                                  <p:childTnLst>
                                    <p:animClr clrSpc="rgb">
                                      <p:cBhvr>
                                        <p:cTn id="16" dur="1000" fill="hold"/>
                                        <p:tgtEl>
                                          <p:spTgt spid="30"/>
                                        </p:tgtEl>
                                        <p:attrNameLst>
                                          <p:attrName>fillcolor</p:attrName>
                                        </p:attrNameLst>
                                      </p:cBhvr>
                                      <p:to>
                                        <a:schemeClr val="hlink"/>
                                      </p:to>
                                    </p:animClr>
                                    <p:set>
                                      <p:cBhvr>
                                        <p:cTn id="17" dur="1000" fill="hold"/>
                                        <p:tgtEl>
                                          <p:spTgt spid="30"/>
                                        </p:tgtEl>
                                        <p:attrNameLst>
                                          <p:attrName>fill.type</p:attrName>
                                        </p:attrNameLst>
                                      </p:cBhvr>
                                      <p:to>
                                        <p:strVal val="solid"/>
                                      </p:to>
                                    </p:set>
                                    <p:set>
                                      <p:cBhvr>
                                        <p:cTn id="18" dur="1000" fill="hold"/>
                                        <p:tgtEl>
                                          <p:spTgt spid="30"/>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par>
                                <p:cTn id="28" presetID="0" presetClass="path" presetSubtype="0" accel="50000" decel="50000" fill="hold" grpId="6" nodeType="withEffect">
                                  <p:stCondLst>
                                    <p:cond delay="0"/>
                                  </p:stCondLst>
                                  <p:childTnLst>
                                    <p:animMotion origin="layout" path="M 0.00955 0.00208 L -0.0184 -0.03333 L -0.02761 -0.07268 L -0.03212 -0.09792 " pathEditMode="relative" rAng="0" ptsTypes="AAAA">
                                      <p:cBhvr>
                                        <p:cTn id="29" dur="2000" fill="hold"/>
                                        <p:tgtEl>
                                          <p:spTgt spid="10"/>
                                        </p:tgtEl>
                                        <p:attrNameLst>
                                          <p:attrName>ppt_x</p:attrName>
                                          <p:attrName>ppt_y</p:attrName>
                                        </p:attrNameLst>
                                      </p:cBhvr>
                                      <p:rCtr x="-21" y="-50"/>
                                    </p:animMotion>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1000"/>
                                        <p:tgtEl>
                                          <p:spTgt spid="38"/>
                                        </p:tgtEl>
                                      </p:cBhvr>
                                    </p:animEffect>
                                  </p:childTnLst>
                                </p:cTn>
                              </p:par>
                              <p:par>
                                <p:cTn id="34" presetID="49" presetClass="entr" presetSubtype="0" decel="100000"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p:cTn id="36" dur="1000" fill="hold"/>
                                        <p:tgtEl>
                                          <p:spTgt spid="39"/>
                                        </p:tgtEl>
                                        <p:attrNameLst>
                                          <p:attrName>ppt_w</p:attrName>
                                        </p:attrNameLst>
                                      </p:cBhvr>
                                      <p:tavLst>
                                        <p:tav tm="0">
                                          <p:val>
                                            <p:fltVal val="0"/>
                                          </p:val>
                                        </p:tav>
                                        <p:tav tm="100000">
                                          <p:val>
                                            <p:strVal val="#ppt_w"/>
                                          </p:val>
                                        </p:tav>
                                      </p:tavLst>
                                    </p:anim>
                                    <p:anim calcmode="lin" valueType="num">
                                      <p:cBhvr>
                                        <p:cTn id="37" dur="1000" fill="hold"/>
                                        <p:tgtEl>
                                          <p:spTgt spid="39"/>
                                        </p:tgtEl>
                                        <p:attrNameLst>
                                          <p:attrName>ppt_h</p:attrName>
                                        </p:attrNameLst>
                                      </p:cBhvr>
                                      <p:tavLst>
                                        <p:tav tm="0">
                                          <p:val>
                                            <p:fltVal val="0"/>
                                          </p:val>
                                        </p:tav>
                                        <p:tav tm="100000">
                                          <p:val>
                                            <p:strVal val="#ppt_h"/>
                                          </p:val>
                                        </p:tav>
                                      </p:tavLst>
                                    </p:anim>
                                    <p:anim calcmode="lin" valueType="num">
                                      <p:cBhvr>
                                        <p:cTn id="38" dur="1000" fill="hold"/>
                                        <p:tgtEl>
                                          <p:spTgt spid="39"/>
                                        </p:tgtEl>
                                        <p:attrNameLst>
                                          <p:attrName>style.rotation</p:attrName>
                                        </p:attrNameLst>
                                      </p:cBhvr>
                                      <p:tavLst>
                                        <p:tav tm="0">
                                          <p:val>
                                            <p:fltVal val="360"/>
                                          </p:val>
                                        </p:tav>
                                        <p:tav tm="100000">
                                          <p:val>
                                            <p:fltVal val="0"/>
                                          </p:val>
                                        </p:tav>
                                      </p:tavLst>
                                    </p:anim>
                                    <p:animEffect transition="in" filter="fade">
                                      <p:cBhvr>
                                        <p:cTn id="39" dur="1000"/>
                                        <p:tgtEl>
                                          <p:spTgt spid="39"/>
                                        </p:tgtEl>
                                      </p:cBhvr>
                                    </p:animEffect>
                                  </p:childTnLst>
                                </p:cTn>
                              </p:par>
                            </p:childTnLst>
                          </p:cTn>
                        </p:par>
                        <p:par>
                          <p:cTn id="40" fill="hold">
                            <p:stCondLst>
                              <p:cond delay="4000"/>
                            </p:stCondLst>
                            <p:childTnLst>
                              <p:par>
                                <p:cTn id="41" presetID="1" presetClass="emph" presetSubtype="2" fill="hold" nodeType="afterEffect">
                                  <p:stCondLst>
                                    <p:cond delay="0"/>
                                  </p:stCondLst>
                                  <p:childTnLst>
                                    <p:animClr clrSpc="rgb">
                                      <p:cBhvr>
                                        <p:cTn id="42" dur="2000" fill="hold"/>
                                        <p:tgtEl>
                                          <p:spTgt spid="39"/>
                                        </p:tgtEl>
                                        <p:attrNameLst>
                                          <p:attrName>fillcolor</p:attrName>
                                        </p:attrNameLst>
                                      </p:cBhvr>
                                      <p:to>
                                        <a:schemeClr val="hlink"/>
                                      </p:to>
                                    </p:animClr>
                                    <p:set>
                                      <p:cBhvr>
                                        <p:cTn id="43" dur="2000" fill="hold"/>
                                        <p:tgtEl>
                                          <p:spTgt spid="39"/>
                                        </p:tgtEl>
                                        <p:attrNameLst>
                                          <p:attrName>fill.type</p:attrName>
                                        </p:attrNameLst>
                                      </p:cBhvr>
                                      <p:to>
                                        <p:strVal val="solid"/>
                                      </p:to>
                                    </p:set>
                                    <p:set>
                                      <p:cBhvr>
                                        <p:cTn id="44" dur="2000" fill="hold"/>
                                        <p:tgtEl>
                                          <p:spTgt spid="39"/>
                                        </p:tgtEl>
                                        <p:attrNameLst>
                                          <p:attrName>fill.on</p:attrName>
                                        </p:attrNameLst>
                                      </p:cBhvr>
                                      <p:to>
                                        <p:strVal val="true"/>
                                      </p:to>
                                    </p:set>
                                  </p:childTnLst>
                                </p:cTn>
                              </p:par>
                              <p:par>
                                <p:cTn id="45" presetID="10" presetClass="entr" presetSubtype="0"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10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xit" presetSubtype="0" fill="hold" nodeType="clickEffect">
                                  <p:stCondLst>
                                    <p:cond delay="0"/>
                                  </p:stCondLst>
                                  <p:childTnLst>
                                    <p:anim calcmode="lin" valueType="num">
                                      <p:cBhvr>
                                        <p:cTn id="51" dur="1000"/>
                                        <p:tgtEl>
                                          <p:spTgt spid="40"/>
                                        </p:tgtEl>
                                        <p:attrNameLst>
                                          <p:attrName>ppt_w</p:attrName>
                                        </p:attrNameLst>
                                      </p:cBhvr>
                                      <p:tavLst>
                                        <p:tav tm="0">
                                          <p:val>
                                            <p:strVal val="ppt_w"/>
                                          </p:val>
                                        </p:tav>
                                        <p:tav tm="100000">
                                          <p:val>
                                            <p:fltVal val="0"/>
                                          </p:val>
                                        </p:tav>
                                      </p:tavLst>
                                    </p:anim>
                                    <p:anim calcmode="lin" valueType="num">
                                      <p:cBhvr>
                                        <p:cTn id="52" dur="1000"/>
                                        <p:tgtEl>
                                          <p:spTgt spid="40"/>
                                        </p:tgtEl>
                                        <p:attrNameLst>
                                          <p:attrName>ppt_h</p:attrName>
                                        </p:attrNameLst>
                                      </p:cBhvr>
                                      <p:tavLst>
                                        <p:tav tm="0">
                                          <p:val>
                                            <p:strVal val="ppt_h"/>
                                          </p:val>
                                        </p:tav>
                                        <p:tav tm="100000">
                                          <p:val>
                                            <p:fltVal val="0"/>
                                          </p:val>
                                        </p:tav>
                                      </p:tavLst>
                                    </p:anim>
                                    <p:animEffect transition="out" filter="fade">
                                      <p:cBhvr>
                                        <p:cTn id="53" dur="1000"/>
                                        <p:tgtEl>
                                          <p:spTgt spid="40"/>
                                        </p:tgtEl>
                                      </p:cBhvr>
                                    </p:animEffect>
                                    <p:set>
                                      <p:cBhvr>
                                        <p:cTn id="54" dur="1" fill="hold">
                                          <p:stCondLst>
                                            <p:cond delay="999"/>
                                          </p:stCondLst>
                                        </p:cTn>
                                        <p:tgtEl>
                                          <p:spTgt spid="40"/>
                                        </p:tgtEl>
                                        <p:attrNameLst>
                                          <p:attrName>style.visibility</p:attrName>
                                        </p:attrNameLst>
                                      </p:cBhvr>
                                      <p:to>
                                        <p:strVal val="hidden"/>
                                      </p:to>
                                    </p:set>
                                  </p:childTnLst>
                                </p:cTn>
                              </p:par>
                              <p:par>
                                <p:cTn id="55" presetID="42" presetClass="path" presetSubtype="0" accel="50000" decel="50000" fill="hold" nodeType="withEffect">
                                  <p:stCondLst>
                                    <p:cond delay="0"/>
                                  </p:stCondLst>
                                  <p:childTnLst>
                                    <p:animMotion origin="layout" path="M -0.01667 0.01111 L -0.20017 0.41666 " pathEditMode="relative" rAng="0" ptsTypes="AA">
                                      <p:cBhvr>
                                        <p:cTn id="56" dur="1000" fill="hold"/>
                                        <p:tgtEl>
                                          <p:spTgt spid="40"/>
                                        </p:tgtEl>
                                        <p:attrNameLst>
                                          <p:attrName>ppt_x</p:attrName>
                                          <p:attrName>ppt_y</p:attrName>
                                        </p:attrNameLst>
                                      </p:cBhvr>
                                      <p:rCtr x="-92" y="203"/>
                                    </p:animMotion>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childTnLst>
                                </p:cTn>
                              </p:par>
                              <p:par>
                                <p:cTn id="61" presetID="0" presetClass="path" presetSubtype="0" accel="50000" decel="50000" fill="hold" grpId="1" nodeType="withEffect">
                                  <p:stCondLst>
                                    <p:cond delay="0"/>
                                  </p:stCondLst>
                                  <p:childTnLst>
                                    <p:animMotion origin="layout" path="M -0.0026 -0.00833 L 0.01111 -0.08726 L 0.01267 -0.16064 L 0.01111 -0.2125 L 0.00434 -0.24444 " pathEditMode="relative" rAng="0" ptsTypes="AAAAA">
                                      <p:cBhvr>
                                        <p:cTn id="62" dur="2000" fill="hold"/>
                                        <p:tgtEl>
                                          <p:spTgt spid="11"/>
                                        </p:tgtEl>
                                        <p:attrNameLst>
                                          <p:attrName>ppt_x</p:attrName>
                                          <p:attrName>ppt_y</p:attrName>
                                        </p:attrNameLst>
                                      </p:cBhvr>
                                      <p:rCtr x="8" y="-118"/>
                                    </p:animMotion>
                                  </p:childTnLst>
                                </p:cTn>
                              </p:par>
                              <p:par>
                                <p:cTn id="63" presetID="0" presetClass="path" presetSubtype="0" accel="50000" decel="50000" fill="hold" grpId="1" nodeType="withEffect">
                                  <p:stCondLst>
                                    <p:cond delay="500"/>
                                  </p:stCondLst>
                                  <p:childTnLst>
                                    <p:animMotion origin="layout" path="M -0.02101 -0.07546 L -0.02674 -0.16528 L -0.0224 -0.21806 L 0.00121 -0.25093 " pathEditMode="relative" rAng="0" ptsTypes="AAAA">
                                      <p:cBhvr>
                                        <p:cTn id="64" dur="2000" fill="hold"/>
                                        <p:tgtEl>
                                          <p:spTgt spid="10"/>
                                        </p:tgtEl>
                                        <p:attrNameLst>
                                          <p:attrName>ppt_x</p:attrName>
                                          <p:attrName>ppt_y</p:attrName>
                                        </p:attrNameLst>
                                      </p:cBhvr>
                                      <p:rCtr x="8" y="-88"/>
                                    </p:animMotion>
                                  </p:childTnLst>
                                </p:cTn>
                              </p:par>
                              <p:par>
                                <p:cTn id="65" presetID="10" presetClass="exit" presetSubtype="0" fill="hold" grpId="0" nodeType="withEffect">
                                  <p:stCondLst>
                                    <p:cond delay="500"/>
                                  </p:stCondLst>
                                  <p:childTnLst>
                                    <p:animEffect transition="out" filter="fade">
                                      <p:cBhvr>
                                        <p:cTn id="66" dur="1000"/>
                                        <p:tgtEl>
                                          <p:spTgt spid="14"/>
                                        </p:tgtEl>
                                      </p:cBhvr>
                                    </p:animEffect>
                                    <p:set>
                                      <p:cBhvr>
                                        <p:cTn id="67" dur="1" fill="hold">
                                          <p:stCondLst>
                                            <p:cond delay="999"/>
                                          </p:stCondLst>
                                        </p:cTn>
                                        <p:tgtEl>
                                          <p:spTgt spid="14"/>
                                        </p:tgtEl>
                                        <p:attrNameLst>
                                          <p:attrName>style.visibility</p:attrName>
                                        </p:attrNameLst>
                                      </p:cBhvr>
                                      <p:to>
                                        <p:strVal val="hidden"/>
                                      </p:to>
                                    </p:set>
                                  </p:childTnLst>
                                </p:cTn>
                              </p:par>
                            </p:childTnLst>
                          </p:cTn>
                        </p:par>
                        <p:par>
                          <p:cTn id="68" fill="hold">
                            <p:stCondLst>
                              <p:cond delay="3500"/>
                            </p:stCondLst>
                            <p:childTnLst>
                              <p:par>
                                <p:cTn id="69" presetID="10" presetClass="entr" presetSubtype="0"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1000"/>
                                        <p:tgtEl>
                                          <p:spTgt spid="18"/>
                                        </p:tgtEl>
                                      </p:cBhvr>
                                    </p:animEffect>
                                  </p:childTnLst>
                                </p:cTn>
                              </p:par>
                              <p:par>
                                <p:cTn id="72" presetID="49" presetClass="entr" presetSubtype="0" decel="100000" fill="hold" grpId="0" nodeType="with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1000" fill="hold"/>
                                        <p:tgtEl>
                                          <p:spTgt spid="13"/>
                                        </p:tgtEl>
                                        <p:attrNameLst>
                                          <p:attrName>ppt_w</p:attrName>
                                        </p:attrNameLst>
                                      </p:cBhvr>
                                      <p:tavLst>
                                        <p:tav tm="0">
                                          <p:val>
                                            <p:fltVal val="0"/>
                                          </p:val>
                                        </p:tav>
                                        <p:tav tm="100000">
                                          <p:val>
                                            <p:strVal val="#ppt_w"/>
                                          </p:val>
                                        </p:tav>
                                      </p:tavLst>
                                    </p:anim>
                                    <p:anim calcmode="lin" valueType="num">
                                      <p:cBhvr>
                                        <p:cTn id="75" dur="1000" fill="hold"/>
                                        <p:tgtEl>
                                          <p:spTgt spid="13"/>
                                        </p:tgtEl>
                                        <p:attrNameLst>
                                          <p:attrName>ppt_h</p:attrName>
                                        </p:attrNameLst>
                                      </p:cBhvr>
                                      <p:tavLst>
                                        <p:tav tm="0">
                                          <p:val>
                                            <p:fltVal val="0"/>
                                          </p:val>
                                        </p:tav>
                                        <p:tav tm="100000">
                                          <p:val>
                                            <p:strVal val="#ppt_h"/>
                                          </p:val>
                                        </p:tav>
                                      </p:tavLst>
                                    </p:anim>
                                    <p:anim calcmode="lin" valueType="num">
                                      <p:cBhvr>
                                        <p:cTn id="76" dur="1000" fill="hold"/>
                                        <p:tgtEl>
                                          <p:spTgt spid="13"/>
                                        </p:tgtEl>
                                        <p:attrNameLst>
                                          <p:attrName>style.rotation</p:attrName>
                                        </p:attrNameLst>
                                      </p:cBhvr>
                                      <p:tavLst>
                                        <p:tav tm="0">
                                          <p:val>
                                            <p:fltVal val="360"/>
                                          </p:val>
                                        </p:tav>
                                        <p:tav tm="100000">
                                          <p:val>
                                            <p:fltVal val="0"/>
                                          </p:val>
                                        </p:tav>
                                      </p:tavLst>
                                    </p:anim>
                                    <p:animEffect transition="in" filter="fade">
                                      <p:cBhvr>
                                        <p:cTn id="77" dur="1000"/>
                                        <p:tgtEl>
                                          <p:spTgt spid="13"/>
                                        </p:tgtEl>
                                      </p:cBhvr>
                                    </p:animEffect>
                                  </p:childTnLst>
                                </p:cTn>
                              </p:par>
                            </p:childTnLst>
                          </p:cTn>
                        </p:par>
                        <p:par>
                          <p:cTn id="78" fill="hold">
                            <p:stCondLst>
                              <p:cond delay="4500"/>
                            </p:stCondLst>
                            <p:childTnLst>
                              <p:par>
                                <p:cTn id="79" presetID="1" presetClass="emph" presetSubtype="2" fill="hold" nodeType="afterEffect">
                                  <p:stCondLst>
                                    <p:cond delay="0"/>
                                  </p:stCondLst>
                                  <p:childTnLst>
                                    <p:animClr clrSpc="rgb">
                                      <p:cBhvr>
                                        <p:cTn id="80" dur="2000" fill="hold"/>
                                        <p:tgtEl>
                                          <p:spTgt spid="13"/>
                                        </p:tgtEl>
                                        <p:attrNameLst>
                                          <p:attrName>fillcolor</p:attrName>
                                        </p:attrNameLst>
                                      </p:cBhvr>
                                      <p:to>
                                        <a:schemeClr val="hlink"/>
                                      </p:to>
                                    </p:animClr>
                                    <p:set>
                                      <p:cBhvr>
                                        <p:cTn id="81" dur="2000" fill="hold"/>
                                        <p:tgtEl>
                                          <p:spTgt spid="13"/>
                                        </p:tgtEl>
                                        <p:attrNameLst>
                                          <p:attrName>fill.type</p:attrName>
                                        </p:attrNameLst>
                                      </p:cBhvr>
                                      <p:to>
                                        <p:strVal val="solid"/>
                                      </p:to>
                                    </p:set>
                                    <p:set>
                                      <p:cBhvr>
                                        <p:cTn id="82" dur="2000" fill="hold"/>
                                        <p:tgtEl>
                                          <p:spTgt spid="13"/>
                                        </p:tgtEl>
                                        <p:attrNameLst>
                                          <p:attrName>fill.on</p:attrName>
                                        </p:attrNameLst>
                                      </p:cBhvr>
                                      <p:to>
                                        <p:strVal val="true"/>
                                      </p:to>
                                    </p:set>
                                  </p:childTnLst>
                                </p:cTn>
                              </p:par>
                              <p:par>
                                <p:cTn id="83" presetID="10" presetClass="entr" presetSubtype="0"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fade">
                                      <p:cBhvr>
                                        <p:cTn id="85" dur="1000"/>
                                        <p:tgtEl>
                                          <p:spTgt spid="41"/>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0" fill="hold" nodeType="clickEffect">
                                  <p:stCondLst>
                                    <p:cond delay="0"/>
                                  </p:stCondLst>
                                  <p:childTnLst>
                                    <p:anim calcmode="lin" valueType="num">
                                      <p:cBhvr>
                                        <p:cTn id="89" dur="1000"/>
                                        <p:tgtEl>
                                          <p:spTgt spid="41"/>
                                        </p:tgtEl>
                                        <p:attrNameLst>
                                          <p:attrName>ppt_w</p:attrName>
                                        </p:attrNameLst>
                                      </p:cBhvr>
                                      <p:tavLst>
                                        <p:tav tm="0">
                                          <p:val>
                                            <p:strVal val="ppt_w"/>
                                          </p:val>
                                        </p:tav>
                                        <p:tav tm="100000">
                                          <p:val>
                                            <p:fltVal val="0"/>
                                          </p:val>
                                        </p:tav>
                                      </p:tavLst>
                                    </p:anim>
                                    <p:anim calcmode="lin" valueType="num">
                                      <p:cBhvr>
                                        <p:cTn id="90" dur="1000"/>
                                        <p:tgtEl>
                                          <p:spTgt spid="41"/>
                                        </p:tgtEl>
                                        <p:attrNameLst>
                                          <p:attrName>ppt_h</p:attrName>
                                        </p:attrNameLst>
                                      </p:cBhvr>
                                      <p:tavLst>
                                        <p:tav tm="0">
                                          <p:val>
                                            <p:strVal val="ppt_h"/>
                                          </p:val>
                                        </p:tav>
                                        <p:tav tm="100000">
                                          <p:val>
                                            <p:fltVal val="0"/>
                                          </p:val>
                                        </p:tav>
                                      </p:tavLst>
                                    </p:anim>
                                    <p:animEffect transition="out" filter="fade">
                                      <p:cBhvr>
                                        <p:cTn id="91" dur="1000"/>
                                        <p:tgtEl>
                                          <p:spTgt spid="41"/>
                                        </p:tgtEl>
                                      </p:cBhvr>
                                    </p:animEffect>
                                    <p:set>
                                      <p:cBhvr>
                                        <p:cTn id="92" dur="1" fill="hold">
                                          <p:stCondLst>
                                            <p:cond delay="999"/>
                                          </p:stCondLst>
                                        </p:cTn>
                                        <p:tgtEl>
                                          <p:spTgt spid="41"/>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3.05556E-6 4.44444E-6 L -0.23941 0.25208 " pathEditMode="relative" rAng="0" ptsTypes="AA">
                                      <p:cBhvr>
                                        <p:cTn id="94" dur="1000" fill="hold"/>
                                        <p:tgtEl>
                                          <p:spTgt spid="41"/>
                                        </p:tgtEl>
                                        <p:attrNameLst>
                                          <p:attrName>ppt_x</p:attrName>
                                          <p:attrName>ppt_y</p:attrName>
                                        </p:attrNameLst>
                                      </p:cBhvr>
                                      <p:rCtr x="-120" y="126"/>
                                    </p:animMotion>
                                  </p:childTnLst>
                                </p:cTn>
                              </p:par>
                            </p:childTnLst>
                          </p:cTn>
                        </p:par>
                        <p:par>
                          <p:cTn id="95" fill="hold">
                            <p:stCondLst>
                              <p:cond delay="1000"/>
                            </p:stCondLst>
                            <p:childTnLst>
                              <p:par>
                                <p:cTn id="96" presetID="0" presetClass="path" presetSubtype="0" accel="50000" decel="50000" fill="hold" grpId="2" nodeType="afterEffect">
                                  <p:stCondLst>
                                    <p:cond delay="0"/>
                                  </p:stCondLst>
                                  <p:childTnLst>
                                    <p:animMotion origin="layout" path="M -0.01337 -0.25093 L 0.01319 -0.29699 L 0.06788 -0.31991 " pathEditMode="relative" rAng="0" ptsTypes="AAA">
                                      <p:cBhvr>
                                        <p:cTn id="97" dur="2000" fill="hold"/>
                                        <p:tgtEl>
                                          <p:spTgt spid="10"/>
                                        </p:tgtEl>
                                        <p:attrNameLst>
                                          <p:attrName>ppt_x</p:attrName>
                                          <p:attrName>ppt_y</p:attrName>
                                        </p:attrNameLst>
                                      </p:cBhvr>
                                      <p:rCtr x="41" y="-34"/>
                                    </p:animMotion>
                                  </p:childTnLst>
                                </p:cTn>
                              </p:par>
                              <p:par>
                                <p:cTn id="98" presetID="0" presetClass="path" presetSubtype="0" accel="50000" decel="50000" fill="hold" grpId="2" nodeType="withEffect">
                                  <p:stCondLst>
                                    <p:cond delay="0"/>
                                  </p:stCondLst>
                                  <p:childTnLst>
                                    <p:animMotion origin="layout" path="M 0.00417 -0.24305 L 0.01389 -0.27129 L 0.03438 -0.29259 L 0.06007 -0.32083 " pathEditMode="relative" rAng="0" ptsTypes="AAAA">
                                      <p:cBhvr>
                                        <p:cTn id="99" dur="2000" fill="hold"/>
                                        <p:tgtEl>
                                          <p:spTgt spid="11"/>
                                        </p:tgtEl>
                                        <p:attrNameLst>
                                          <p:attrName>ppt_x</p:attrName>
                                          <p:attrName>ppt_y</p:attrName>
                                        </p:attrNameLst>
                                      </p:cBhvr>
                                      <p:rCtr x="28" y="-39"/>
                                    </p:animMotion>
                                  </p:childTnLst>
                                </p:cTn>
                              </p:par>
                            </p:childTnLst>
                          </p:cTn>
                        </p:par>
                        <p:par>
                          <p:cTn id="100" fill="hold">
                            <p:stCondLst>
                              <p:cond delay="3000"/>
                            </p:stCondLst>
                            <p:childTnLst>
                              <p:par>
                                <p:cTn id="101" presetID="10" presetClass="entr" presetSubtype="0" fill="hold" grpId="0" nodeType="after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fade">
                                      <p:cBhvr>
                                        <p:cTn id="103" dur="1000"/>
                                        <p:tgtEl>
                                          <p:spTgt spid="19"/>
                                        </p:tgtEl>
                                      </p:cBhvr>
                                    </p:animEffect>
                                  </p:childTnLst>
                                </p:cTn>
                              </p:par>
                              <p:par>
                                <p:cTn id="104" presetID="49" presetClass="entr" presetSubtype="0" decel="100000" fill="hold" grpId="0" nodeType="withEffect">
                                  <p:stCondLst>
                                    <p:cond delay="0"/>
                                  </p:stCondLst>
                                  <p:childTnLst>
                                    <p:set>
                                      <p:cBhvr>
                                        <p:cTn id="105" dur="1" fill="hold">
                                          <p:stCondLst>
                                            <p:cond delay="0"/>
                                          </p:stCondLst>
                                        </p:cTn>
                                        <p:tgtEl>
                                          <p:spTgt spid="21"/>
                                        </p:tgtEl>
                                        <p:attrNameLst>
                                          <p:attrName>style.visibility</p:attrName>
                                        </p:attrNameLst>
                                      </p:cBhvr>
                                      <p:to>
                                        <p:strVal val="visible"/>
                                      </p:to>
                                    </p:set>
                                    <p:anim calcmode="lin" valueType="num">
                                      <p:cBhvr>
                                        <p:cTn id="106" dur="1000" fill="hold"/>
                                        <p:tgtEl>
                                          <p:spTgt spid="21"/>
                                        </p:tgtEl>
                                        <p:attrNameLst>
                                          <p:attrName>ppt_w</p:attrName>
                                        </p:attrNameLst>
                                      </p:cBhvr>
                                      <p:tavLst>
                                        <p:tav tm="0">
                                          <p:val>
                                            <p:fltVal val="0"/>
                                          </p:val>
                                        </p:tav>
                                        <p:tav tm="100000">
                                          <p:val>
                                            <p:strVal val="#ppt_w"/>
                                          </p:val>
                                        </p:tav>
                                      </p:tavLst>
                                    </p:anim>
                                    <p:anim calcmode="lin" valueType="num">
                                      <p:cBhvr>
                                        <p:cTn id="107" dur="1000" fill="hold"/>
                                        <p:tgtEl>
                                          <p:spTgt spid="21"/>
                                        </p:tgtEl>
                                        <p:attrNameLst>
                                          <p:attrName>ppt_h</p:attrName>
                                        </p:attrNameLst>
                                      </p:cBhvr>
                                      <p:tavLst>
                                        <p:tav tm="0">
                                          <p:val>
                                            <p:fltVal val="0"/>
                                          </p:val>
                                        </p:tav>
                                        <p:tav tm="100000">
                                          <p:val>
                                            <p:strVal val="#ppt_h"/>
                                          </p:val>
                                        </p:tav>
                                      </p:tavLst>
                                    </p:anim>
                                    <p:anim calcmode="lin" valueType="num">
                                      <p:cBhvr>
                                        <p:cTn id="108" dur="1000" fill="hold"/>
                                        <p:tgtEl>
                                          <p:spTgt spid="21"/>
                                        </p:tgtEl>
                                        <p:attrNameLst>
                                          <p:attrName>style.rotation</p:attrName>
                                        </p:attrNameLst>
                                      </p:cBhvr>
                                      <p:tavLst>
                                        <p:tav tm="0">
                                          <p:val>
                                            <p:fltVal val="360"/>
                                          </p:val>
                                        </p:tav>
                                        <p:tav tm="100000">
                                          <p:val>
                                            <p:fltVal val="0"/>
                                          </p:val>
                                        </p:tav>
                                      </p:tavLst>
                                    </p:anim>
                                    <p:animEffect transition="in" filter="fade">
                                      <p:cBhvr>
                                        <p:cTn id="109" dur="1000"/>
                                        <p:tgtEl>
                                          <p:spTgt spid="21"/>
                                        </p:tgtEl>
                                      </p:cBhvr>
                                    </p:animEffect>
                                  </p:childTnLst>
                                </p:cTn>
                              </p:par>
                            </p:childTnLst>
                          </p:cTn>
                        </p:par>
                        <p:par>
                          <p:cTn id="110" fill="hold">
                            <p:stCondLst>
                              <p:cond delay="4000"/>
                            </p:stCondLst>
                            <p:childTnLst>
                              <p:par>
                                <p:cTn id="111" presetID="1" presetClass="emph" presetSubtype="2" fill="hold" nodeType="afterEffect">
                                  <p:stCondLst>
                                    <p:cond delay="0"/>
                                  </p:stCondLst>
                                  <p:childTnLst>
                                    <p:animClr clrSpc="rgb">
                                      <p:cBhvr>
                                        <p:cTn id="112" dur="2000" fill="hold"/>
                                        <p:tgtEl>
                                          <p:spTgt spid="21"/>
                                        </p:tgtEl>
                                        <p:attrNameLst>
                                          <p:attrName>fillcolor</p:attrName>
                                        </p:attrNameLst>
                                      </p:cBhvr>
                                      <p:to>
                                        <a:schemeClr val="hlink"/>
                                      </p:to>
                                    </p:animClr>
                                    <p:set>
                                      <p:cBhvr>
                                        <p:cTn id="113" dur="2000" fill="hold"/>
                                        <p:tgtEl>
                                          <p:spTgt spid="21"/>
                                        </p:tgtEl>
                                        <p:attrNameLst>
                                          <p:attrName>fill.type</p:attrName>
                                        </p:attrNameLst>
                                      </p:cBhvr>
                                      <p:to>
                                        <p:strVal val="solid"/>
                                      </p:to>
                                    </p:set>
                                    <p:set>
                                      <p:cBhvr>
                                        <p:cTn id="114" dur="2000" fill="hold"/>
                                        <p:tgtEl>
                                          <p:spTgt spid="21"/>
                                        </p:tgtEl>
                                        <p:attrNameLst>
                                          <p:attrName>fill.on</p:attrName>
                                        </p:attrNameLst>
                                      </p:cBhvr>
                                      <p:to>
                                        <p:strVal val="true"/>
                                      </p:to>
                                    </p:set>
                                  </p:childTnLst>
                                </p:cTn>
                              </p:par>
                            </p:childTnLst>
                          </p:cTn>
                        </p:par>
                      </p:childTnLst>
                    </p:cTn>
                  </p:par>
                  <p:par>
                    <p:cTn id="115" fill="hold">
                      <p:stCondLst>
                        <p:cond delay="indefinite"/>
                      </p:stCondLst>
                      <p:childTnLst>
                        <p:par>
                          <p:cTn id="116" fill="hold">
                            <p:stCondLst>
                              <p:cond delay="0"/>
                            </p:stCondLst>
                            <p:childTnLst>
                              <p:par>
                                <p:cTn id="117" presetID="0" presetClass="path" presetSubtype="0" accel="50000" decel="50000" fill="hold" grpId="3" nodeType="clickEffect">
                                  <p:stCondLst>
                                    <p:cond delay="0"/>
                                  </p:stCondLst>
                                  <p:childTnLst>
                                    <p:animMotion origin="layout" path="M 0.06788 -0.31991 L 0.09114 -0.37037 L 0.13541 -0.38634 L 0.18837 -0.37338 " pathEditMode="relative" rAng="0" ptsTypes="AAAA">
                                      <p:cBhvr>
                                        <p:cTn id="118" dur="2000" fill="hold"/>
                                        <p:tgtEl>
                                          <p:spTgt spid="10"/>
                                        </p:tgtEl>
                                        <p:attrNameLst>
                                          <p:attrName>ppt_x</p:attrName>
                                          <p:attrName>ppt_y</p:attrName>
                                        </p:attrNameLst>
                                      </p:cBhvr>
                                      <p:rCtr x="60" y="-33"/>
                                    </p:animMotion>
                                  </p:childTnLst>
                                </p:cTn>
                              </p:par>
                              <p:par>
                                <p:cTn id="119" presetID="10" presetClass="exit" presetSubtype="0" fill="hold" grpId="3" nodeType="withEffect">
                                  <p:stCondLst>
                                    <p:cond delay="0"/>
                                  </p:stCondLst>
                                  <p:childTnLst>
                                    <p:animEffect transition="out" filter="fade">
                                      <p:cBhvr>
                                        <p:cTn id="120" dur="1000"/>
                                        <p:tgtEl>
                                          <p:spTgt spid="11"/>
                                        </p:tgtEl>
                                      </p:cBhvr>
                                    </p:animEffect>
                                    <p:set>
                                      <p:cBhvr>
                                        <p:cTn id="121" dur="1" fill="hold">
                                          <p:stCondLst>
                                            <p:cond delay="999"/>
                                          </p:stCondLst>
                                        </p:cTn>
                                        <p:tgtEl>
                                          <p:spTgt spid="11"/>
                                        </p:tgtEl>
                                        <p:attrNameLst>
                                          <p:attrName>style.visibility</p:attrName>
                                        </p:attrNameLst>
                                      </p:cBhvr>
                                      <p:to>
                                        <p:strVal val="hidden"/>
                                      </p:to>
                                    </p:set>
                                  </p:childTnLst>
                                </p:cTn>
                              </p:par>
                            </p:childTnLst>
                          </p:cTn>
                        </p:par>
                        <p:par>
                          <p:cTn id="122" fill="hold">
                            <p:stCondLst>
                              <p:cond delay="2000"/>
                            </p:stCondLst>
                            <p:childTnLst>
                              <p:par>
                                <p:cTn id="123" presetID="10" presetClass="entr" presetSubtype="0" fill="hold" grpId="0" nodeType="afterEffect">
                                  <p:stCondLst>
                                    <p:cond delay="0"/>
                                  </p:stCondLst>
                                  <p:childTnLst>
                                    <p:set>
                                      <p:cBhvr>
                                        <p:cTn id="124" dur="1" fill="hold">
                                          <p:stCondLst>
                                            <p:cond delay="0"/>
                                          </p:stCondLst>
                                        </p:cTn>
                                        <p:tgtEl>
                                          <p:spTgt spid="25"/>
                                        </p:tgtEl>
                                        <p:attrNameLst>
                                          <p:attrName>style.visibility</p:attrName>
                                        </p:attrNameLst>
                                      </p:cBhvr>
                                      <p:to>
                                        <p:strVal val="visible"/>
                                      </p:to>
                                    </p:set>
                                    <p:animEffect transition="in" filter="fade">
                                      <p:cBhvr>
                                        <p:cTn id="125" dur="1000"/>
                                        <p:tgtEl>
                                          <p:spTgt spid="25"/>
                                        </p:tgtEl>
                                      </p:cBhvr>
                                    </p:animEffect>
                                  </p:childTnLst>
                                </p:cTn>
                              </p:par>
                              <p:par>
                                <p:cTn id="126" presetID="49" presetClass="entr" presetSubtype="0" decel="100000" fill="hold" grpId="0" nodeType="withEffect">
                                  <p:stCondLst>
                                    <p:cond delay="0"/>
                                  </p:stCondLst>
                                  <p:childTnLst>
                                    <p:set>
                                      <p:cBhvr>
                                        <p:cTn id="127" dur="1" fill="hold">
                                          <p:stCondLst>
                                            <p:cond delay="0"/>
                                          </p:stCondLst>
                                        </p:cTn>
                                        <p:tgtEl>
                                          <p:spTgt spid="24"/>
                                        </p:tgtEl>
                                        <p:attrNameLst>
                                          <p:attrName>style.visibility</p:attrName>
                                        </p:attrNameLst>
                                      </p:cBhvr>
                                      <p:to>
                                        <p:strVal val="visible"/>
                                      </p:to>
                                    </p:set>
                                    <p:anim calcmode="lin" valueType="num">
                                      <p:cBhvr>
                                        <p:cTn id="128" dur="1000" fill="hold"/>
                                        <p:tgtEl>
                                          <p:spTgt spid="24"/>
                                        </p:tgtEl>
                                        <p:attrNameLst>
                                          <p:attrName>ppt_w</p:attrName>
                                        </p:attrNameLst>
                                      </p:cBhvr>
                                      <p:tavLst>
                                        <p:tav tm="0">
                                          <p:val>
                                            <p:fltVal val="0"/>
                                          </p:val>
                                        </p:tav>
                                        <p:tav tm="100000">
                                          <p:val>
                                            <p:strVal val="#ppt_w"/>
                                          </p:val>
                                        </p:tav>
                                      </p:tavLst>
                                    </p:anim>
                                    <p:anim calcmode="lin" valueType="num">
                                      <p:cBhvr>
                                        <p:cTn id="129" dur="1000" fill="hold"/>
                                        <p:tgtEl>
                                          <p:spTgt spid="24"/>
                                        </p:tgtEl>
                                        <p:attrNameLst>
                                          <p:attrName>ppt_h</p:attrName>
                                        </p:attrNameLst>
                                      </p:cBhvr>
                                      <p:tavLst>
                                        <p:tav tm="0">
                                          <p:val>
                                            <p:fltVal val="0"/>
                                          </p:val>
                                        </p:tav>
                                        <p:tav tm="100000">
                                          <p:val>
                                            <p:strVal val="#ppt_h"/>
                                          </p:val>
                                        </p:tav>
                                      </p:tavLst>
                                    </p:anim>
                                    <p:anim calcmode="lin" valueType="num">
                                      <p:cBhvr>
                                        <p:cTn id="130" dur="1000" fill="hold"/>
                                        <p:tgtEl>
                                          <p:spTgt spid="24"/>
                                        </p:tgtEl>
                                        <p:attrNameLst>
                                          <p:attrName>style.rotation</p:attrName>
                                        </p:attrNameLst>
                                      </p:cBhvr>
                                      <p:tavLst>
                                        <p:tav tm="0">
                                          <p:val>
                                            <p:fltVal val="360"/>
                                          </p:val>
                                        </p:tav>
                                        <p:tav tm="100000">
                                          <p:val>
                                            <p:fltVal val="0"/>
                                          </p:val>
                                        </p:tav>
                                      </p:tavLst>
                                    </p:anim>
                                    <p:animEffect transition="in" filter="fade">
                                      <p:cBhvr>
                                        <p:cTn id="131" dur="1000"/>
                                        <p:tgtEl>
                                          <p:spTgt spid="24"/>
                                        </p:tgtEl>
                                      </p:cBhvr>
                                    </p:animEffect>
                                  </p:childTnLst>
                                </p:cTn>
                              </p:par>
                            </p:childTnLst>
                          </p:cTn>
                        </p:par>
                        <p:par>
                          <p:cTn id="132" fill="hold">
                            <p:stCondLst>
                              <p:cond delay="3000"/>
                            </p:stCondLst>
                            <p:childTnLst>
                              <p:par>
                                <p:cTn id="133" presetID="1" presetClass="emph" presetSubtype="2" fill="hold" nodeType="afterEffect">
                                  <p:stCondLst>
                                    <p:cond delay="0"/>
                                  </p:stCondLst>
                                  <p:childTnLst>
                                    <p:animClr clrSpc="rgb">
                                      <p:cBhvr>
                                        <p:cTn id="134" dur="2000" fill="hold"/>
                                        <p:tgtEl>
                                          <p:spTgt spid="24"/>
                                        </p:tgtEl>
                                        <p:attrNameLst>
                                          <p:attrName>fillcolor</p:attrName>
                                        </p:attrNameLst>
                                      </p:cBhvr>
                                      <p:to>
                                        <a:schemeClr val="hlink"/>
                                      </p:to>
                                    </p:animClr>
                                    <p:set>
                                      <p:cBhvr>
                                        <p:cTn id="135" dur="2000" fill="hold"/>
                                        <p:tgtEl>
                                          <p:spTgt spid="24"/>
                                        </p:tgtEl>
                                        <p:attrNameLst>
                                          <p:attrName>fill.type</p:attrName>
                                        </p:attrNameLst>
                                      </p:cBhvr>
                                      <p:to>
                                        <p:strVal val="solid"/>
                                      </p:to>
                                    </p:set>
                                    <p:set>
                                      <p:cBhvr>
                                        <p:cTn id="136" dur="2000" fill="hold"/>
                                        <p:tgtEl>
                                          <p:spTgt spid="24"/>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0" presetClass="path" presetSubtype="0" accel="50000" decel="50000" fill="hold" grpId="4" nodeType="clickEffect">
                                  <p:stCondLst>
                                    <p:cond delay="0"/>
                                  </p:stCondLst>
                                  <p:childTnLst>
                                    <p:animMotion origin="layout" path="M 0.18836 -0.37338 L 0.21076 -0.4125 L 0.23333 -0.42847 L 0.27291 -0.44699 " pathEditMode="relative" rAng="0" ptsTypes="AAAA">
                                      <p:cBhvr>
                                        <p:cTn id="140" dur="2000" fill="hold"/>
                                        <p:tgtEl>
                                          <p:spTgt spid="10"/>
                                        </p:tgtEl>
                                        <p:attrNameLst>
                                          <p:attrName>ppt_x</p:attrName>
                                          <p:attrName>ppt_y</p:attrName>
                                        </p:attrNameLst>
                                      </p:cBhvr>
                                      <p:rCtr x="42" y="-37"/>
                                    </p:animMotion>
                                  </p:childTnLst>
                                </p:cTn>
                              </p:par>
                            </p:childTnLst>
                          </p:cTn>
                        </p:par>
                        <p:par>
                          <p:cTn id="141" fill="hold">
                            <p:stCondLst>
                              <p:cond delay="2000"/>
                            </p:stCondLst>
                            <p:childTnLst>
                              <p:par>
                                <p:cTn id="142" presetID="10" presetClass="entr" presetSubtype="0" fill="hold" grpId="0" nodeType="afterEffect">
                                  <p:stCondLst>
                                    <p:cond delay="0"/>
                                  </p:stCondLst>
                                  <p:childTnLst>
                                    <p:set>
                                      <p:cBhvr>
                                        <p:cTn id="143" dur="1" fill="hold">
                                          <p:stCondLst>
                                            <p:cond delay="0"/>
                                          </p:stCondLst>
                                        </p:cTn>
                                        <p:tgtEl>
                                          <p:spTgt spid="27"/>
                                        </p:tgtEl>
                                        <p:attrNameLst>
                                          <p:attrName>style.visibility</p:attrName>
                                        </p:attrNameLst>
                                      </p:cBhvr>
                                      <p:to>
                                        <p:strVal val="visible"/>
                                      </p:to>
                                    </p:set>
                                    <p:animEffect transition="in" filter="fade">
                                      <p:cBhvr>
                                        <p:cTn id="144" dur="1000"/>
                                        <p:tgtEl>
                                          <p:spTgt spid="27"/>
                                        </p:tgtEl>
                                      </p:cBhvr>
                                    </p:animEffect>
                                  </p:childTnLst>
                                </p:cTn>
                              </p:par>
                              <p:par>
                                <p:cTn id="145" presetID="49" presetClass="entr" presetSubtype="0" decel="100000" fill="hold" grpId="0" nodeType="withEffect">
                                  <p:stCondLst>
                                    <p:cond delay="0"/>
                                  </p:stCondLst>
                                  <p:childTnLst>
                                    <p:set>
                                      <p:cBhvr>
                                        <p:cTn id="146" dur="1" fill="hold">
                                          <p:stCondLst>
                                            <p:cond delay="0"/>
                                          </p:stCondLst>
                                        </p:cTn>
                                        <p:tgtEl>
                                          <p:spTgt spid="26"/>
                                        </p:tgtEl>
                                        <p:attrNameLst>
                                          <p:attrName>style.visibility</p:attrName>
                                        </p:attrNameLst>
                                      </p:cBhvr>
                                      <p:to>
                                        <p:strVal val="visible"/>
                                      </p:to>
                                    </p:set>
                                    <p:anim calcmode="lin" valueType="num">
                                      <p:cBhvr>
                                        <p:cTn id="147" dur="1000" fill="hold"/>
                                        <p:tgtEl>
                                          <p:spTgt spid="26"/>
                                        </p:tgtEl>
                                        <p:attrNameLst>
                                          <p:attrName>ppt_w</p:attrName>
                                        </p:attrNameLst>
                                      </p:cBhvr>
                                      <p:tavLst>
                                        <p:tav tm="0">
                                          <p:val>
                                            <p:fltVal val="0"/>
                                          </p:val>
                                        </p:tav>
                                        <p:tav tm="100000">
                                          <p:val>
                                            <p:strVal val="#ppt_w"/>
                                          </p:val>
                                        </p:tav>
                                      </p:tavLst>
                                    </p:anim>
                                    <p:anim calcmode="lin" valueType="num">
                                      <p:cBhvr>
                                        <p:cTn id="148" dur="1000" fill="hold"/>
                                        <p:tgtEl>
                                          <p:spTgt spid="26"/>
                                        </p:tgtEl>
                                        <p:attrNameLst>
                                          <p:attrName>ppt_h</p:attrName>
                                        </p:attrNameLst>
                                      </p:cBhvr>
                                      <p:tavLst>
                                        <p:tav tm="0">
                                          <p:val>
                                            <p:fltVal val="0"/>
                                          </p:val>
                                        </p:tav>
                                        <p:tav tm="100000">
                                          <p:val>
                                            <p:strVal val="#ppt_h"/>
                                          </p:val>
                                        </p:tav>
                                      </p:tavLst>
                                    </p:anim>
                                    <p:anim calcmode="lin" valueType="num">
                                      <p:cBhvr>
                                        <p:cTn id="149" dur="1000" fill="hold"/>
                                        <p:tgtEl>
                                          <p:spTgt spid="26"/>
                                        </p:tgtEl>
                                        <p:attrNameLst>
                                          <p:attrName>style.rotation</p:attrName>
                                        </p:attrNameLst>
                                      </p:cBhvr>
                                      <p:tavLst>
                                        <p:tav tm="0">
                                          <p:val>
                                            <p:fltVal val="360"/>
                                          </p:val>
                                        </p:tav>
                                        <p:tav tm="100000">
                                          <p:val>
                                            <p:fltVal val="0"/>
                                          </p:val>
                                        </p:tav>
                                      </p:tavLst>
                                    </p:anim>
                                    <p:animEffect transition="in" filter="fade">
                                      <p:cBhvr>
                                        <p:cTn id="150" dur="1000"/>
                                        <p:tgtEl>
                                          <p:spTgt spid="26"/>
                                        </p:tgtEl>
                                      </p:cBhvr>
                                    </p:animEffect>
                                  </p:childTnLst>
                                </p:cTn>
                              </p:par>
                            </p:childTnLst>
                          </p:cTn>
                        </p:par>
                        <p:par>
                          <p:cTn id="151" fill="hold">
                            <p:stCondLst>
                              <p:cond delay="3000"/>
                            </p:stCondLst>
                            <p:childTnLst>
                              <p:par>
                                <p:cTn id="152" presetID="1" presetClass="emph" presetSubtype="2" fill="hold" nodeType="afterEffect">
                                  <p:stCondLst>
                                    <p:cond delay="0"/>
                                  </p:stCondLst>
                                  <p:childTnLst>
                                    <p:animClr clrSpc="rgb">
                                      <p:cBhvr>
                                        <p:cTn id="153" dur="2000" fill="hold"/>
                                        <p:tgtEl>
                                          <p:spTgt spid="26"/>
                                        </p:tgtEl>
                                        <p:attrNameLst>
                                          <p:attrName>fillcolor</p:attrName>
                                        </p:attrNameLst>
                                      </p:cBhvr>
                                      <p:to>
                                        <a:schemeClr val="hlink"/>
                                      </p:to>
                                    </p:animClr>
                                    <p:set>
                                      <p:cBhvr>
                                        <p:cTn id="154" dur="2000" fill="hold"/>
                                        <p:tgtEl>
                                          <p:spTgt spid="26"/>
                                        </p:tgtEl>
                                        <p:attrNameLst>
                                          <p:attrName>fill.type</p:attrName>
                                        </p:attrNameLst>
                                      </p:cBhvr>
                                      <p:to>
                                        <p:strVal val="solid"/>
                                      </p:to>
                                    </p:set>
                                    <p:set>
                                      <p:cBhvr>
                                        <p:cTn id="155" dur="2000" fill="hold"/>
                                        <p:tgtEl>
                                          <p:spTgt spid="26"/>
                                        </p:tgtEl>
                                        <p:attrNameLst>
                                          <p:attrName>fill.on</p:attrName>
                                        </p:attrNameLst>
                                      </p:cBhvr>
                                      <p:to>
                                        <p:strVal val="true"/>
                                      </p:to>
                                    </p:set>
                                  </p:childTnLst>
                                </p:cTn>
                              </p:par>
                            </p:childTnLst>
                          </p:cTn>
                        </p:par>
                      </p:childTnLst>
                    </p:cTn>
                  </p:par>
                  <p:par>
                    <p:cTn id="156" fill="hold">
                      <p:stCondLst>
                        <p:cond delay="indefinite"/>
                      </p:stCondLst>
                      <p:childTnLst>
                        <p:par>
                          <p:cTn id="157" fill="hold">
                            <p:stCondLst>
                              <p:cond delay="0"/>
                            </p:stCondLst>
                            <p:childTnLst>
                              <p:par>
                                <p:cTn id="158" presetID="22" presetClass="entr" presetSubtype="8" fill="hold" nodeType="clickEffect">
                                  <p:stCondLst>
                                    <p:cond delay="0"/>
                                  </p:stCondLst>
                                  <p:childTnLst>
                                    <p:set>
                                      <p:cBhvr>
                                        <p:cTn id="159" dur="1" fill="hold">
                                          <p:stCondLst>
                                            <p:cond delay="0"/>
                                          </p:stCondLst>
                                        </p:cTn>
                                        <p:tgtEl>
                                          <p:spTgt spid="36"/>
                                        </p:tgtEl>
                                        <p:attrNameLst>
                                          <p:attrName>style.visibility</p:attrName>
                                        </p:attrNameLst>
                                      </p:cBhvr>
                                      <p:to>
                                        <p:strVal val="visible"/>
                                      </p:to>
                                    </p:set>
                                    <p:animEffect transition="in" filter="wipe(left)">
                                      <p:cBhvr>
                                        <p:cTn id="160" dur="1000"/>
                                        <p:tgtEl>
                                          <p:spTgt spid="36"/>
                                        </p:tgtEl>
                                      </p:cBhvr>
                                    </p:animEffect>
                                  </p:childTnLst>
                                </p:cTn>
                              </p:par>
                            </p:childTnLst>
                          </p:cTn>
                        </p:par>
                        <p:par>
                          <p:cTn id="161" fill="hold">
                            <p:stCondLst>
                              <p:cond delay="1000"/>
                            </p:stCondLst>
                            <p:childTnLst>
                              <p:par>
                                <p:cTn id="162" presetID="8" presetClass="emph" presetSubtype="0" fill="hold" grpId="1" nodeType="afterEffect">
                                  <p:stCondLst>
                                    <p:cond delay="0"/>
                                  </p:stCondLst>
                                  <p:childTnLst>
                                    <p:animRot by="21600000">
                                      <p:cBhvr>
                                        <p:cTn id="163" dur="1000" fill="hold"/>
                                        <p:tgtEl>
                                          <p:spTgt spid="23"/>
                                        </p:tgtEl>
                                        <p:attrNameLst>
                                          <p:attrName>r</p:attrName>
                                        </p:attrNameLst>
                                      </p:cBhvr>
                                    </p:animRot>
                                  </p:childTnLst>
                                </p:cTn>
                              </p:par>
                            </p:childTnLst>
                          </p:cTn>
                        </p:par>
                      </p:childTnLst>
                    </p:cTn>
                  </p:par>
                  <p:par>
                    <p:cTn id="164" fill="hold">
                      <p:stCondLst>
                        <p:cond delay="indefinite"/>
                      </p:stCondLst>
                      <p:childTnLst>
                        <p:par>
                          <p:cTn id="165" fill="hold">
                            <p:stCondLst>
                              <p:cond delay="0"/>
                            </p:stCondLst>
                            <p:childTnLst>
                              <p:par>
                                <p:cTn id="166" presetID="10" presetClass="exit" presetSubtype="0" fill="hold" grpId="1" nodeType="clickEffect">
                                  <p:stCondLst>
                                    <p:cond delay="0"/>
                                  </p:stCondLst>
                                  <p:childTnLst>
                                    <p:animEffect transition="out" filter="fade">
                                      <p:cBhvr>
                                        <p:cTn id="167" dur="1000"/>
                                        <p:tgtEl>
                                          <p:spTgt spid="26"/>
                                        </p:tgtEl>
                                      </p:cBhvr>
                                    </p:animEffect>
                                    <p:set>
                                      <p:cBhvr>
                                        <p:cTn id="168" dur="1" fill="hold">
                                          <p:stCondLst>
                                            <p:cond delay="999"/>
                                          </p:stCondLst>
                                        </p:cTn>
                                        <p:tgtEl>
                                          <p:spTgt spid="26"/>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1000"/>
                                        <p:tgtEl>
                                          <p:spTgt spid="24"/>
                                        </p:tgtEl>
                                      </p:cBhvr>
                                    </p:animEffect>
                                    <p:set>
                                      <p:cBhvr>
                                        <p:cTn id="171" dur="1" fill="hold">
                                          <p:stCondLst>
                                            <p:cond delay="999"/>
                                          </p:stCondLst>
                                        </p:cTn>
                                        <p:tgtEl>
                                          <p:spTgt spid="24"/>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1000"/>
                                        <p:tgtEl>
                                          <p:spTgt spid="30"/>
                                        </p:tgtEl>
                                      </p:cBhvr>
                                    </p:animEffect>
                                    <p:set>
                                      <p:cBhvr>
                                        <p:cTn id="174" dur="1" fill="hold">
                                          <p:stCondLst>
                                            <p:cond delay="999"/>
                                          </p:stCondLst>
                                        </p:cTn>
                                        <p:tgtEl>
                                          <p:spTgt spid="30"/>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1000"/>
                                        <p:tgtEl>
                                          <p:spTgt spid="32"/>
                                        </p:tgtEl>
                                      </p:cBhvr>
                                    </p:animEffect>
                                    <p:set>
                                      <p:cBhvr>
                                        <p:cTn id="177" dur="1" fill="hold">
                                          <p:stCondLst>
                                            <p:cond delay="999"/>
                                          </p:stCondLst>
                                        </p:cTn>
                                        <p:tgtEl>
                                          <p:spTgt spid="32"/>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1000"/>
                                        <p:tgtEl>
                                          <p:spTgt spid="33"/>
                                        </p:tgtEl>
                                      </p:cBhvr>
                                    </p:animEffect>
                                    <p:set>
                                      <p:cBhvr>
                                        <p:cTn id="180" dur="1" fill="hold">
                                          <p:stCondLst>
                                            <p:cond delay="999"/>
                                          </p:stCondLst>
                                        </p:cTn>
                                        <p:tgtEl>
                                          <p:spTgt spid="33"/>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1000"/>
                                        <p:tgtEl>
                                          <p:spTgt spid="14"/>
                                        </p:tgtEl>
                                      </p:cBhvr>
                                    </p:animEffect>
                                    <p:set>
                                      <p:cBhvr>
                                        <p:cTn id="183" dur="1" fill="hold">
                                          <p:stCondLst>
                                            <p:cond delay="999"/>
                                          </p:stCondLst>
                                        </p:cTn>
                                        <p:tgtEl>
                                          <p:spTgt spid="14"/>
                                        </p:tgtEl>
                                        <p:attrNameLst>
                                          <p:attrName>style.visibility</p:attrName>
                                        </p:attrNameLst>
                                      </p:cBhvr>
                                      <p:to>
                                        <p:strVal val="hidden"/>
                                      </p:to>
                                    </p:set>
                                  </p:childTnLst>
                                </p:cTn>
                              </p:par>
                              <p:par>
                                <p:cTn id="184" presetID="10" presetClass="exit" presetSubtype="0" fill="hold" grpId="0" nodeType="withEffect">
                                  <p:stCondLst>
                                    <p:cond delay="0"/>
                                  </p:stCondLst>
                                  <p:childTnLst>
                                    <p:animEffect transition="out" filter="fade">
                                      <p:cBhvr>
                                        <p:cTn id="185" dur="1000"/>
                                        <p:tgtEl>
                                          <p:spTgt spid="15"/>
                                        </p:tgtEl>
                                      </p:cBhvr>
                                    </p:animEffect>
                                    <p:set>
                                      <p:cBhvr>
                                        <p:cTn id="186" dur="1" fill="hold">
                                          <p:stCondLst>
                                            <p:cond delay="999"/>
                                          </p:stCondLst>
                                        </p:cTn>
                                        <p:tgtEl>
                                          <p:spTgt spid="15"/>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1000"/>
                                        <p:tgtEl>
                                          <p:spTgt spid="18"/>
                                        </p:tgtEl>
                                      </p:cBhvr>
                                    </p:animEffect>
                                    <p:set>
                                      <p:cBhvr>
                                        <p:cTn id="189" dur="1" fill="hold">
                                          <p:stCondLst>
                                            <p:cond delay="999"/>
                                          </p:stCondLst>
                                        </p:cTn>
                                        <p:tgtEl>
                                          <p:spTgt spid="18"/>
                                        </p:tgtEl>
                                        <p:attrNameLst>
                                          <p:attrName>style.visibility</p:attrName>
                                        </p:attrNameLst>
                                      </p:cBhvr>
                                      <p:to>
                                        <p:strVal val="hidden"/>
                                      </p:to>
                                    </p:set>
                                  </p:childTnLst>
                                </p:cTn>
                              </p:par>
                              <p:par>
                                <p:cTn id="190" presetID="10" presetClass="exit" presetSubtype="0" fill="hold" grpId="1" nodeType="withEffect">
                                  <p:stCondLst>
                                    <p:cond delay="0"/>
                                  </p:stCondLst>
                                  <p:childTnLst>
                                    <p:animEffect transition="out" filter="fade">
                                      <p:cBhvr>
                                        <p:cTn id="191" dur="1000"/>
                                        <p:tgtEl>
                                          <p:spTgt spid="19"/>
                                        </p:tgtEl>
                                      </p:cBhvr>
                                    </p:animEffect>
                                    <p:set>
                                      <p:cBhvr>
                                        <p:cTn id="192" dur="1" fill="hold">
                                          <p:stCondLst>
                                            <p:cond delay="999"/>
                                          </p:stCondLst>
                                        </p:cTn>
                                        <p:tgtEl>
                                          <p:spTgt spid="19"/>
                                        </p:tgtEl>
                                        <p:attrNameLst>
                                          <p:attrName>style.visibility</p:attrName>
                                        </p:attrNameLst>
                                      </p:cBhvr>
                                      <p:to>
                                        <p:strVal val="hidden"/>
                                      </p:to>
                                    </p:set>
                                  </p:childTnLst>
                                </p:cTn>
                              </p:par>
                              <p:par>
                                <p:cTn id="193" presetID="10" presetClass="exit" presetSubtype="0" fill="hold" grpId="1" nodeType="withEffect">
                                  <p:stCondLst>
                                    <p:cond delay="0"/>
                                  </p:stCondLst>
                                  <p:childTnLst>
                                    <p:animEffect transition="out" filter="fade">
                                      <p:cBhvr>
                                        <p:cTn id="194" dur="1000"/>
                                        <p:tgtEl>
                                          <p:spTgt spid="25"/>
                                        </p:tgtEl>
                                      </p:cBhvr>
                                    </p:animEffect>
                                    <p:set>
                                      <p:cBhvr>
                                        <p:cTn id="195" dur="1" fill="hold">
                                          <p:stCondLst>
                                            <p:cond delay="999"/>
                                          </p:stCondLst>
                                        </p:cTn>
                                        <p:tgtEl>
                                          <p:spTgt spid="25"/>
                                        </p:tgtEl>
                                        <p:attrNameLst>
                                          <p:attrName>style.visibility</p:attrName>
                                        </p:attrNameLst>
                                      </p:cBhvr>
                                      <p:to>
                                        <p:strVal val="hidden"/>
                                      </p:to>
                                    </p:set>
                                  </p:childTnLst>
                                </p:cTn>
                              </p:par>
                              <p:par>
                                <p:cTn id="196" presetID="10" presetClass="exit" presetSubtype="0" fill="hold" grpId="1" nodeType="withEffect">
                                  <p:stCondLst>
                                    <p:cond delay="0"/>
                                  </p:stCondLst>
                                  <p:childTnLst>
                                    <p:animEffect transition="out" filter="fade">
                                      <p:cBhvr>
                                        <p:cTn id="197" dur="1000"/>
                                        <p:tgtEl>
                                          <p:spTgt spid="27"/>
                                        </p:tgtEl>
                                      </p:cBhvr>
                                    </p:animEffect>
                                    <p:set>
                                      <p:cBhvr>
                                        <p:cTn id="198" dur="1" fill="hold">
                                          <p:stCondLst>
                                            <p:cond delay="999"/>
                                          </p:stCondLst>
                                        </p:cTn>
                                        <p:tgtEl>
                                          <p:spTgt spid="27"/>
                                        </p:tgtEl>
                                        <p:attrNameLst>
                                          <p:attrName>style.visibility</p:attrName>
                                        </p:attrNameLst>
                                      </p:cBhvr>
                                      <p:to>
                                        <p:strVal val="hidden"/>
                                      </p:to>
                                    </p:set>
                                  </p:childTnLst>
                                </p:cTn>
                              </p:par>
                              <p:par>
                                <p:cTn id="199" presetID="10" presetClass="exit" presetSubtype="0" fill="hold" grpId="0" nodeType="withEffect">
                                  <p:stCondLst>
                                    <p:cond delay="0"/>
                                  </p:stCondLst>
                                  <p:childTnLst>
                                    <p:animEffect transition="out" filter="fade">
                                      <p:cBhvr>
                                        <p:cTn id="200" dur="1000"/>
                                        <p:tgtEl>
                                          <p:spTgt spid="17"/>
                                        </p:tgtEl>
                                      </p:cBhvr>
                                    </p:animEffect>
                                    <p:set>
                                      <p:cBhvr>
                                        <p:cTn id="201" dur="1" fill="hold">
                                          <p:stCondLst>
                                            <p:cond delay="999"/>
                                          </p:stCondLst>
                                        </p:cTn>
                                        <p:tgtEl>
                                          <p:spTgt spid="17"/>
                                        </p:tgtEl>
                                        <p:attrNameLst>
                                          <p:attrName>style.visibility</p:attrName>
                                        </p:attrNameLst>
                                      </p:cBhvr>
                                      <p:to>
                                        <p:strVal val="hidden"/>
                                      </p:to>
                                    </p:set>
                                  </p:childTnLst>
                                </p:cTn>
                              </p:par>
                              <p:par>
                                <p:cTn id="202" presetID="10" presetClass="exit" presetSubtype="0" fill="hold" grpId="5" nodeType="withEffect">
                                  <p:stCondLst>
                                    <p:cond delay="0"/>
                                  </p:stCondLst>
                                  <p:childTnLst>
                                    <p:animEffect transition="out" filter="fade">
                                      <p:cBhvr>
                                        <p:cTn id="203" dur="1000"/>
                                        <p:tgtEl>
                                          <p:spTgt spid="10"/>
                                        </p:tgtEl>
                                      </p:cBhvr>
                                    </p:animEffect>
                                    <p:set>
                                      <p:cBhvr>
                                        <p:cTn id="204" dur="1" fill="hold">
                                          <p:stCondLst>
                                            <p:cond delay="999"/>
                                          </p:stCondLst>
                                        </p:cTn>
                                        <p:tgtEl>
                                          <p:spTgt spid="10"/>
                                        </p:tgtEl>
                                        <p:attrNameLst>
                                          <p:attrName>style.visibility</p:attrName>
                                        </p:attrNameLst>
                                      </p:cBhvr>
                                      <p:to>
                                        <p:strVal val="hidden"/>
                                      </p:to>
                                    </p:set>
                                  </p:childTnLst>
                                </p:cTn>
                              </p:par>
                              <p:par>
                                <p:cTn id="205" presetID="10" presetClass="exit" presetSubtype="0" fill="hold" grpId="1" nodeType="withEffect">
                                  <p:stCondLst>
                                    <p:cond delay="0"/>
                                  </p:stCondLst>
                                  <p:childTnLst>
                                    <p:animEffect transition="out" filter="fade">
                                      <p:cBhvr>
                                        <p:cTn id="206" dur="1000"/>
                                        <p:tgtEl>
                                          <p:spTgt spid="13"/>
                                        </p:tgtEl>
                                      </p:cBhvr>
                                    </p:animEffect>
                                    <p:set>
                                      <p:cBhvr>
                                        <p:cTn id="207" dur="1" fill="hold">
                                          <p:stCondLst>
                                            <p:cond delay="999"/>
                                          </p:stCondLst>
                                        </p:cTn>
                                        <p:tgtEl>
                                          <p:spTgt spid="13"/>
                                        </p:tgtEl>
                                        <p:attrNameLst>
                                          <p:attrName>style.visibility</p:attrName>
                                        </p:attrNameLst>
                                      </p:cBhvr>
                                      <p:to>
                                        <p:strVal val="hidden"/>
                                      </p:to>
                                    </p:set>
                                  </p:childTnLst>
                                </p:cTn>
                              </p:par>
                              <p:par>
                                <p:cTn id="208" presetID="10" presetClass="exit" presetSubtype="0" fill="hold" grpId="1" nodeType="withEffect">
                                  <p:stCondLst>
                                    <p:cond delay="0"/>
                                  </p:stCondLst>
                                  <p:childTnLst>
                                    <p:animEffect transition="out" filter="fade">
                                      <p:cBhvr>
                                        <p:cTn id="209" dur="1000"/>
                                        <p:tgtEl>
                                          <p:spTgt spid="21"/>
                                        </p:tgtEl>
                                      </p:cBhvr>
                                    </p:animEffect>
                                    <p:set>
                                      <p:cBhvr>
                                        <p:cTn id="210" dur="1" fill="hold">
                                          <p:stCondLst>
                                            <p:cond delay="999"/>
                                          </p:stCondLst>
                                        </p:cTn>
                                        <p:tgtEl>
                                          <p:spTgt spid="21"/>
                                        </p:tgtEl>
                                        <p:attrNameLst>
                                          <p:attrName>style.visibility</p:attrName>
                                        </p:attrNameLst>
                                      </p:cBhvr>
                                      <p:to>
                                        <p:strVal val="hidden"/>
                                      </p:to>
                                    </p:set>
                                  </p:childTnLst>
                                </p:cTn>
                              </p:par>
                              <p:par>
                                <p:cTn id="211" presetID="10" presetClass="exit" presetSubtype="0" fill="hold" grpId="1" nodeType="withEffect">
                                  <p:stCondLst>
                                    <p:cond delay="0"/>
                                  </p:stCondLst>
                                  <p:childTnLst>
                                    <p:animEffect transition="out" filter="fade">
                                      <p:cBhvr>
                                        <p:cTn id="212" dur="1000"/>
                                        <p:tgtEl>
                                          <p:spTgt spid="39"/>
                                        </p:tgtEl>
                                      </p:cBhvr>
                                    </p:animEffect>
                                    <p:set>
                                      <p:cBhvr>
                                        <p:cTn id="213" dur="1" fill="hold">
                                          <p:stCondLst>
                                            <p:cond delay="999"/>
                                          </p:stCondLst>
                                        </p:cTn>
                                        <p:tgtEl>
                                          <p:spTgt spid="39"/>
                                        </p:tgtEl>
                                        <p:attrNameLst>
                                          <p:attrName>style.visibility</p:attrName>
                                        </p:attrNameLst>
                                      </p:cBhvr>
                                      <p:to>
                                        <p:strVal val="hidden"/>
                                      </p:to>
                                    </p:set>
                                  </p:childTnLst>
                                </p:cTn>
                              </p:par>
                              <p:par>
                                <p:cTn id="214" presetID="10" presetClass="exit" presetSubtype="0" fill="hold" grpId="1" nodeType="withEffect">
                                  <p:stCondLst>
                                    <p:cond delay="0"/>
                                  </p:stCondLst>
                                  <p:childTnLst>
                                    <p:animEffect transition="out" filter="fade">
                                      <p:cBhvr>
                                        <p:cTn id="215" dur="1000"/>
                                        <p:tgtEl>
                                          <p:spTgt spid="38"/>
                                        </p:tgtEl>
                                      </p:cBhvr>
                                    </p:animEffect>
                                    <p:set>
                                      <p:cBhvr>
                                        <p:cTn id="216" dur="1" fill="hold">
                                          <p:stCondLst>
                                            <p:cond delay="999"/>
                                          </p:stCondLst>
                                        </p:cTn>
                                        <p:tgtEl>
                                          <p:spTgt spid="38"/>
                                        </p:tgtEl>
                                        <p:attrNameLst>
                                          <p:attrName>style.visibility</p:attrName>
                                        </p:attrNameLst>
                                      </p:cBhvr>
                                      <p:to>
                                        <p:strVal val="hidden"/>
                                      </p:to>
                                    </p:set>
                                  </p:childTnLst>
                                </p:cTn>
                              </p:par>
                            </p:childTnLst>
                          </p:cTn>
                        </p:par>
                        <p:par>
                          <p:cTn id="217" fill="hold">
                            <p:stCondLst>
                              <p:cond delay="1000"/>
                            </p:stCondLst>
                            <p:childTnLst>
                              <p:par>
                                <p:cTn id="218" presetID="39" presetClass="entr" presetSubtype="0" accel="100000" fill="hold" grpId="0" nodeType="afterEffect">
                                  <p:stCondLst>
                                    <p:cond delay="0"/>
                                  </p:stCondLst>
                                  <p:childTnLst>
                                    <p:set>
                                      <p:cBhvr>
                                        <p:cTn id="219" dur="1" fill="hold">
                                          <p:stCondLst>
                                            <p:cond delay="0"/>
                                          </p:stCondLst>
                                        </p:cTn>
                                        <p:tgtEl>
                                          <p:spTgt spid="37"/>
                                        </p:tgtEl>
                                        <p:attrNameLst>
                                          <p:attrName>style.visibility</p:attrName>
                                        </p:attrNameLst>
                                      </p:cBhvr>
                                      <p:to>
                                        <p:strVal val="visible"/>
                                      </p:to>
                                    </p:set>
                                    <p:anim calcmode="lin" valueType="num">
                                      <p:cBhvr>
                                        <p:cTn id="220" dur="1000" fill="hold"/>
                                        <p:tgtEl>
                                          <p:spTgt spid="37"/>
                                        </p:tgtEl>
                                        <p:attrNameLst>
                                          <p:attrName>ppt_h</p:attrName>
                                        </p:attrNameLst>
                                      </p:cBhvr>
                                      <p:tavLst>
                                        <p:tav tm="0">
                                          <p:val>
                                            <p:strVal val="#ppt_h/20"/>
                                          </p:val>
                                        </p:tav>
                                        <p:tav tm="50000">
                                          <p:val>
                                            <p:strVal val="#ppt_h/20"/>
                                          </p:val>
                                        </p:tav>
                                        <p:tav tm="100000">
                                          <p:val>
                                            <p:strVal val="#ppt_h"/>
                                          </p:val>
                                        </p:tav>
                                      </p:tavLst>
                                    </p:anim>
                                    <p:anim calcmode="lin" valueType="num">
                                      <p:cBhvr>
                                        <p:cTn id="221" dur="1000" fill="hold"/>
                                        <p:tgtEl>
                                          <p:spTgt spid="37"/>
                                        </p:tgtEl>
                                        <p:attrNameLst>
                                          <p:attrName>ppt_w</p:attrName>
                                        </p:attrNameLst>
                                      </p:cBhvr>
                                      <p:tavLst>
                                        <p:tav tm="0">
                                          <p:val>
                                            <p:strVal val="#ppt_w+.3"/>
                                          </p:val>
                                        </p:tav>
                                        <p:tav tm="50000">
                                          <p:val>
                                            <p:strVal val="#ppt_w+.3"/>
                                          </p:val>
                                        </p:tav>
                                        <p:tav tm="100000">
                                          <p:val>
                                            <p:strVal val="#ppt_w"/>
                                          </p:val>
                                        </p:tav>
                                      </p:tavLst>
                                    </p:anim>
                                    <p:anim calcmode="lin" valueType="num">
                                      <p:cBhvr>
                                        <p:cTn id="222" dur="1000" fill="hold"/>
                                        <p:tgtEl>
                                          <p:spTgt spid="37"/>
                                        </p:tgtEl>
                                        <p:attrNameLst>
                                          <p:attrName>ppt_x</p:attrName>
                                        </p:attrNameLst>
                                      </p:cBhvr>
                                      <p:tavLst>
                                        <p:tav tm="0">
                                          <p:val>
                                            <p:strVal val="#ppt_x-.3"/>
                                          </p:val>
                                        </p:tav>
                                        <p:tav tm="50000">
                                          <p:val>
                                            <p:strVal val="#ppt_x"/>
                                          </p:val>
                                        </p:tav>
                                        <p:tav tm="100000">
                                          <p:val>
                                            <p:strVal val="#ppt_x"/>
                                          </p:val>
                                        </p:tav>
                                      </p:tavLst>
                                    </p:anim>
                                    <p:anim calcmode="lin" valueType="num">
                                      <p:cBhvr>
                                        <p:cTn id="223" dur="1000" fill="hold"/>
                                        <p:tgtEl>
                                          <p:spTgt spid="37"/>
                                        </p:tgtEl>
                                        <p:attrNameLst>
                                          <p:attrName>ppt_y</p:attrName>
                                        </p:attrNameLst>
                                      </p:cBhvr>
                                      <p:tavLst>
                                        <p:tav tm="0">
                                          <p:val>
                                            <p:strVal val="#ppt_y"/>
                                          </p:val>
                                        </p:tav>
                                        <p:tav tm="100000">
                                          <p:val>
                                            <p:strVal val="#ppt_y"/>
                                          </p:val>
                                        </p:tav>
                                      </p:tavLst>
                                    </p:anim>
                                  </p:childTnLst>
                                </p:cTn>
                              </p:par>
                              <p:par>
                                <p:cTn id="224" presetID="10" presetClass="exit" presetSubtype="0" fill="hold" nodeType="withEffect">
                                  <p:stCondLst>
                                    <p:cond delay="0"/>
                                  </p:stCondLst>
                                  <p:childTnLst>
                                    <p:animEffect transition="out" filter="fade">
                                      <p:cBhvr>
                                        <p:cTn id="225" dur="1000"/>
                                        <p:tgtEl>
                                          <p:spTgt spid="36"/>
                                        </p:tgtEl>
                                      </p:cBhvr>
                                    </p:animEffect>
                                    <p:set>
                                      <p:cBhvr>
                                        <p:cTn id="226" dur="1" fill="hold">
                                          <p:stCondLst>
                                            <p:cond delay="999"/>
                                          </p:stCondLst>
                                        </p:cTn>
                                        <p:tgtEl>
                                          <p:spTgt spid="36"/>
                                        </p:tgtEl>
                                        <p:attrNameLst>
                                          <p:attrName>style.visibility</p:attrName>
                                        </p:attrNameLst>
                                      </p:cBhvr>
                                      <p:to>
                                        <p:strVal val="hidden"/>
                                      </p:to>
                                    </p:set>
                                  </p:childTnLst>
                                </p:cTn>
                              </p:par>
                              <p:par>
                                <p:cTn id="227" presetID="10" presetClass="exit" presetSubtype="0" fill="hold" grpId="0" nodeType="withEffect">
                                  <p:stCondLst>
                                    <p:cond delay="0"/>
                                  </p:stCondLst>
                                  <p:childTnLst>
                                    <p:animEffect transition="out" filter="fade">
                                      <p:cBhvr>
                                        <p:cTn id="228" dur="1000"/>
                                        <p:tgtEl>
                                          <p:spTgt spid="22"/>
                                        </p:tgtEl>
                                      </p:cBhvr>
                                    </p:animEffect>
                                    <p:set>
                                      <p:cBhvr>
                                        <p:cTn id="229" dur="1" fill="hold">
                                          <p:stCondLst>
                                            <p:cond delay="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1" grpId="3" animBg="1"/>
      <p:bldP spid="10" grpId="0" animBg="1"/>
      <p:bldP spid="10" grpId="1" animBg="1"/>
      <p:bldP spid="10" grpId="2" animBg="1"/>
      <p:bldP spid="10" grpId="3" animBg="1"/>
      <p:bldP spid="10" grpId="4" animBg="1"/>
      <p:bldP spid="10" grpId="5" animBg="1"/>
      <p:bldP spid="10" grpId="6" animBg="1"/>
      <p:bldP spid="14" grpId="0" animBg="1"/>
      <p:bldP spid="14" grpId="1" animBg="1"/>
      <p:bldP spid="17" grpId="0" animBg="1"/>
      <p:bldP spid="18" grpId="0" animBg="1"/>
      <p:bldP spid="18" grpId="1" animBg="1"/>
      <p:bldP spid="19" grpId="0" animBg="1"/>
      <p:bldP spid="19" grpId="1" animBg="1"/>
      <p:bldP spid="21" grpId="0" animBg="1"/>
      <p:bldP spid="21" grpId="1" animBg="1"/>
      <p:bldP spid="22" grpId="0" animBg="1"/>
      <p:bldP spid="23" grpId="1" animBg="1"/>
      <p:bldP spid="24" grpId="0" animBg="1"/>
      <p:bldP spid="24" grpId="1" animBg="1"/>
      <p:bldP spid="25" grpId="0" animBg="1"/>
      <p:bldP spid="25" grpId="1" animBg="1"/>
      <p:bldP spid="26" grpId="0" animBg="1"/>
      <p:bldP spid="26" grpId="1" animBg="1"/>
      <p:bldP spid="27" grpId="0" animBg="1"/>
      <p:bldP spid="27" grpId="1" animBg="1"/>
      <p:bldP spid="13" grpId="0" animBg="1"/>
      <p:bldP spid="13" grpId="1" animBg="1"/>
      <p:bldP spid="30" grpId="0" animBg="1"/>
      <p:bldP spid="30" grpId="1" animBg="1"/>
      <p:bldP spid="32" grpId="0" animBg="1"/>
      <p:bldP spid="32" grpId="1" animBg="1"/>
      <p:bldP spid="33" grpId="0" animBg="1"/>
      <p:bldP spid="33" grpId="1" animBg="1"/>
      <p:bldP spid="15" grpId="0" animBg="1"/>
      <p:bldP spid="37" grpId="0" animBg="1"/>
      <p:bldP spid="38" grpId="0" animBg="1"/>
      <p:bldP spid="38" grpId="1" animBg="1"/>
      <p:bldP spid="39" grpId="0" animBg="1"/>
      <p:bldP spid="3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685800"/>
            <a:ext cx="9144000" cy="6172200"/>
            <a:chOff x="0" y="685800"/>
            <a:chExt cx="9144000" cy="6172200"/>
          </a:xfrm>
        </p:grpSpPr>
        <p:grpSp>
          <p:nvGrpSpPr>
            <p:cNvPr id="3" name="Group 24"/>
            <p:cNvGrpSpPr/>
            <p:nvPr/>
          </p:nvGrpSpPr>
          <p:grpSpPr>
            <a:xfrm>
              <a:off x="0" y="685800"/>
              <a:ext cx="9144000" cy="6172200"/>
              <a:chOff x="0" y="685800"/>
              <a:chExt cx="9144000" cy="6172200"/>
            </a:xfrm>
          </p:grpSpPr>
          <p:grpSp>
            <p:nvGrpSpPr>
              <p:cNvPr id="5" name="Group 6"/>
              <p:cNvGrpSpPr/>
              <p:nvPr/>
            </p:nvGrpSpPr>
            <p:grpSpPr>
              <a:xfrm>
                <a:off x="0" y="685800"/>
                <a:ext cx="9144000" cy="6172200"/>
                <a:chOff x="0" y="685800"/>
                <a:chExt cx="9144000" cy="6172200"/>
              </a:xfrm>
            </p:grpSpPr>
            <p:pic>
              <p:nvPicPr>
                <p:cNvPr id="8" name="Picture 2" descr="http://www.civilwarsoldier.com/wp-content/uploads/2013/01/Confederate-Railroad-Map-1861.jpg"/>
                <p:cNvPicPr>
                  <a:picLocks noChangeAspect="1" noChangeArrowheads="1"/>
                </p:cNvPicPr>
                <p:nvPr/>
              </p:nvPicPr>
              <p:blipFill>
                <a:blip r:embed="rId2" cstate="print"/>
                <a:srcRect l="39071" t="21722" r="1770" b="25985"/>
                <a:stretch>
                  <a:fillRect/>
                </a:stretch>
              </p:blipFill>
              <p:spPr bwMode="auto">
                <a:xfrm>
                  <a:off x="0" y="685800"/>
                  <a:ext cx="9144000" cy="6172200"/>
                </a:xfrm>
                <a:prstGeom prst="rect">
                  <a:avLst/>
                </a:prstGeom>
                <a:noFill/>
              </p:spPr>
            </p:pic>
            <p:pic>
              <p:nvPicPr>
                <p:cNvPr id="9" name="Picture 2" descr="http://www.civilwarsoldier.com/wp-content/uploads/2013/01/Confederate-Railroad-Map-1861.jpg"/>
                <p:cNvPicPr>
                  <a:picLocks noChangeAspect="1" noChangeArrowheads="1"/>
                </p:cNvPicPr>
                <p:nvPr/>
              </p:nvPicPr>
              <p:blipFill>
                <a:blip r:embed="rId2" cstate="print"/>
                <a:srcRect l="79003" t="68850" r="2756" b="27276"/>
                <a:stretch>
                  <a:fillRect/>
                </a:stretch>
              </p:blipFill>
              <p:spPr bwMode="auto">
                <a:xfrm>
                  <a:off x="6096000" y="6400800"/>
                  <a:ext cx="2819400" cy="457200"/>
                </a:xfrm>
                <a:prstGeom prst="rect">
                  <a:avLst/>
                </a:prstGeom>
                <a:noFill/>
              </p:spPr>
            </p:pic>
          </p:grpSp>
          <p:pic>
            <p:nvPicPr>
              <p:cNvPr id="6" name="Picture 2" descr="http://www.civilwarsoldier.com/wp-content/uploads/2013/01/Confederate-Railroad-Map-1861.jpg"/>
              <p:cNvPicPr>
                <a:picLocks noChangeAspect="1" noChangeArrowheads="1"/>
              </p:cNvPicPr>
              <p:nvPr/>
            </p:nvPicPr>
            <p:blipFill>
              <a:blip r:embed="rId2" cstate="print"/>
              <a:srcRect l="63600" t="40211" r="33056" b="57619"/>
              <a:stretch>
                <a:fillRect/>
              </a:stretch>
            </p:blipFill>
            <p:spPr bwMode="auto">
              <a:xfrm rot="2884693">
                <a:off x="4362363" y="2093598"/>
                <a:ext cx="855975" cy="853843"/>
              </a:xfrm>
              <a:prstGeom prst="rect">
                <a:avLst/>
              </a:prstGeom>
              <a:noFill/>
            </p:spPr>
          </p:pic>
          <p:pic>
            <p:nvPicPr>
              <p:cNvPr id="7" name="Picture 2" descr="http://www.civilwarsoldier.com/wp-content/uploads/2013/01/Confederate-Railroad-Map-1861.jpg"/>
              <p:cNvPicPr>
                <a:picLocks noChangeAspect="1" noChangeArrowheads="1"/>
              </p:cNvPicPr>
              <p:nvPr/>
            </p:nvPicPr>
            <p:blipFill>
              <a:blip r:embed="rId2" cstate="print"/>
              <a:srcRect l="61749" t="40168" r="31842" b="57619"/>
              <a:stretch>
                <a:fillRect/>
              </a:stretch>
            </p:blipFill>
            <p:spPr bwMode="auto">
              <a:xfrm rot="1240743">
                <a:off x="3926254" y="2343786"/>
                <a:ext cx="1061323" cy="726785"/>
              </a:xfrm>
              <a:prstGeom prst="rect">
                <a:avLst/>
              </a:prstGeom>
              <a:noFill/>
            </p:spPr>
          </p:pic>
        </p:grpSp>
        <p:cxnSp>
          <p:nvCxnSpPr>
            <p:cNvPr id="4" name="Straight Connector 3"/>
            <p:cNvCxnSpPr/>
            <p:nvPr/>
          </p:nvCxnSpPr>
          <p:spPr>
            <a:xfrm rot="-120000">
              <a:off x="3962400" y="2438400"/>
              <a:ext cx="1371600" cy="0"/>
            </a:xfrm>
            <a:prstGeom prst="line">
              <a:avLst/>
            </a:prstGeom>
            <a:ln w="12700">
              <a:solidFill>
                <a:schemeClr val="bg1">
                  <a:lumMod val="50000"/>
                </a:schemeClr>
              </a:solidFill>
              <a:prstDash val="lgDashDot"/>
            </a:ln>
            <a:effectLst/>
          </p:spPr>
          <p:style>
            <a:lnRef idx="1">
              <a:schemeClr val="accent1"/>
            </a:lnRef>
            <a:fillRef idx="0">
              <a:schemeClr val="accent1"/>
            </a:fillRef>
            <a:effectRef idx="0">
              <a:schemeClr val="accent1"/>
            </a:effectRef>
            <a:fontRef idx="minor">
              <a:schemeClr val="tx1"/>
            </a:fontRef>
          </p:style>
        </p:cxnSp>
      </p:grpSp>
      <p:sp>
        <p:nvSpPr>
          <p:cNvPr id="11" name="5-Point Star 10"/>
          <p:cNvSpPr/>
          <p:nvPr/>
        </p:nvSpPr>
        <p:spPr>
          <a:xfrm>
            <a:off x="6858000" y="1361420"/>
            <a:ext cx="457200" cy="533400"/>
          </a:xfrm>
          <a:prstGeom prst="star5">
            <a:avLst>
              <a:gd name="adj" fmla="val 19098"/>
              <a:gd name="hf" fmla="val 105146"/>
              <a:gd name="vf" fmla="val 110557"/>
            </a:avLst>
          </a:prstGeom>
          <a:solidFill>
            <a:schemeClr val="tx1"/>
          </a:soli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Rectangle 39"/>
          <p:cNvSpPr/>
          <p:nvPr/>
        </p:nvSpPr>
        <p:spPr>
          <a:xfrm>
            <a:off x="6248400" y="838200"/>
            <a:ext cx="1524000" cy="1066800"/>
          </a:xfrm>
          <a:prstGeom prst="rect">
            <a:avLst/>
          </a:prstGeom>
          <a:ln w="762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9" name="Group 38"/>
          <p:cNvGrpSpPr/>
          <p:nvPr/>
        </p:nvGrpSpPr>
        <p:grpSpPr>
          <a:xfrm>
            <a:off x="3456432" y="-1207008"/>
            <a:ext cx="6769654" cy="7360911"/>
            <a:chOff x="1051560" y="0"/>
            <a:chExt cx="6769654" cy="7360911"/>
          </a:xfrm>
        </p:grpSpPr>
        <p:grpSp>
          <p:nvGrpSpPr>
            <p:cNvPr id="13" name="Group 50"/>
            <p:cNvGrpSpPr/>
            <p:nvPr/>
          </p:nvGrpSpPr>
          <p:grpSpPr>
            <a:xfrm>
              <a:off x="1051560" y="0"/>
              <a:ext cx="6769654" cy="7360911"/>
              <a:chOff x="1051560" y="0"/>
              <a:chExt cx="6769654" cy="7360911"/>
            </a:xfrm>
          </p:grpSpPr>
          <p:pic>
            <p:nvPicPr>
              <p:cNvPr id="14" name="Picture 2"/>
              <p:cNvPicPr>
                <a:picLocks noChangeAspect="1" noChangeArrowheads="1"/>
              </p:cNvPicPr>
              <p:nvPr/>
            </p:nvPicPr>
            <p:blipFill>
              <a:blip r:embed="rId3" cstate="print"/>
              <a:srcRect/>
              <a:stretch>
                <a:fillRect/>
              </a:stretch>
            </p:blipFill>
            <p:spPr bwMode="auto">
              <a:xfrm>
                <a:off x="1217214" y="0"/>
                <a:ext cx="6553200" cy="6909231"/>
              </a:xfrm>
              <a:prstGeom prst="rect">
                <a:avLst/>
              </a:prstGeom>
              <a:noFill/>
              <a:ln w="76200">
                <a:solidFill>
                  <a:schemeClr val="tx1"/>
                </a:solidFill>
                <a:miter lim="800000"/>
                <a:headEnd/>
                <a:tailEnd/>
              </a:ln>
              <a:effectLst/>
            </p:spPr>
          </p:pic>
          <p:sp>
            <p:nvSpPr>
              <p:cNvPr id="15" name="Freeform 14"/>
              <p:cNvSpPr/>
              <p:nvPr/>
            </p:nvSpPr>
            <p:spPr>
              <a:xfrm>
                <a:off x="1051560" y="1259389"/>
                <a:ext cx="5463209" cy="6101522"/>
              </a:xfrm>
              <a:custGeom>
                <a:avLst/>
                <a:gdLst>
                  <a:gd name="connsiteX0" fmla="*/ 8835 w 5314122"/>
                  <a:gd name="connsiteY0" fmla="*/ 912191 h 6060661"/>
                  <a:gd name="connsiteX1" fmla="*/ 207618 w 5314122"/>
                  <a:gd name="connsiteY1" fmla="*/ 726660 h 6060661"/>
                  <a:gd name="connsiteX2" fmla="*/ 432905 w 5314122"/>
                  <a:gd name="connsiteY2" fmla="*/ 514626 h 6060661"/>
                  <a:gd name="connsiteX3" fmla="*/ 658191 w 5314122"/>
                  <a:gd name="connsiteY3" fmla="*/ 302591 h 6060661"/>
                  <a:gd name="connsiteX4" fmla="*/ 949739 w 5314122"/>
                  <a:gd name="connsiteY4" fmla="*/ 103808 h 6060661"/>
                  <a:gd name="connsiteX5" fmla="*/ 1254539 w 5314122"/>
                  <a:gd name="connsiteY5" fmla="*/ 50800 h 6060661"/>
                  <a:gd name="connsiteX6" fmla="*/ 1320800 w 5314122"/>
                  <a:gd name="connsiteY6" fmla="*/ 77304 h 6060661"/>
                  <a:gd name="connsiteX7" fmla="*/ 1546087 w 5314122"/>
                  <a:gd name="connsiteY7" fmla="*/ 183321 h 6060661"/>
                  <a:gd name="connsiteX8" fmla="*/ 1837635 w 5314122"/>
                  <a:gd name="connsiteY8" fmla="*/ 77304 h 6060661"/>
                  <a:gd name="connsiteX9" fmla="*/ 2036418 w 5314122"/>
                  <a:gd name="connsiteY9" fmla="*/ 11043 h 6060661"/>
                  <a:gd name="connsiteX10" fmla="*/ 2208696 w 5314122"/>
                  <a:gd name="connsiteY10" fmla="*/ 11043 h 6060661"/>
                  <a:gd name="connsiteX11" fmla="*/ 2380974 w 5314122"/>
                  <a:gd name="connsiteY11" fmla="*/ 64052 h 6060661"/>
                  <a:gd name="connsiteX12" fmla="*/ 2513496 w 5314122"/>
                  <a:gd name="connsiteY12" fmla="*/ 64052 h 6060661"/>
                  <a:gd name="connsiteX13" fmla="*/ 2579757 w 5314122"/>
                  <a:gd name="connsiteY13" fmla="*/ 156817 h 6060661"/>
                  <a:gd name="connsiteX14" fmla="*/ 2672522 w 5314122"/>
                  <a:gd name="connsiteY14" fmla="*/ 382104 h 6060661"/>
                  <a:gd name="connsiteX15" fmla="*/ 2725531 w 5314122"/>
                  <a:gd name="connsiteY15" fmla="*/ 527878 h 6060661"/>
                  <a:gd name="connsiteX16" fmla="*/ 2937565 w 5314122"/>
                  <a:gd name="connsiteY16" fmla="*/ 554382 h 6060661"/>
                  <a:gd name="connsiteX17" fmla="*/ 3043583 w 5314122"/>
                  <a:gd name="connsiteY17" fmla="*/ 647147 h 6060661"/>
                  <a:gd name="connsiteX18" fmla="*/ 3070087 w 5314122"/>
                  <a:gd name="connsiteY18" fmla="*/ 739913 h 6060661"/>
                  <a:gd name="connsiteX19" fmla="*/ 3030331 w 5314122"/>
                  <a:gd name="connsiteY19" fmla="*/ 859182 h 6060661"/>
                  <a:gd name="connsiteX20" fmla="*/ 3149600 w 5314122"/>
                  <a:gd name="connsiteY20" fmla="*/ 991704 h 6060661"/>
                  <a:gd name="connsiteX21" fmla="*/ 3348383 w 5314122"/>
                  <a:gd name="connsiteY21" fmla="*/ 1044713 h 6060661"/>
                  <a:gd name="connsiteX22" fmla="*/ 3586922 w 5314122"/>
                  <a:gd name="connsiteY22" fmla="*/ 1243495 h 6060661"/>
                  <a:gd name="connsiteX23" fmla="*/ 3692939 w 5314122"/>
                  <a:gd name="connsiteY23" fmla="*/ 1508539 h 6060661"/>
                  <a:gd name="connsiteX24" fmla="*/ 3560418 w 5314122"/>
                  <a:gd name="connsiteY24" fmla="*/ 1839843 h 6060661"/>
                  <a:gd name="connsiteX25" fmla="*/ 3374887 w 5314122"/>
                  <a:gd name="connsiteY25" fmla="*/ 2065130 h 6060661"/>
                  <a:gd name="connsiteX26" fmla="*/ 3374887 w 5314122"/>
                  <a:gd name="connsiteY26" fmla="*/ 2237408 h 6060661"/>
                  <a:gd name="connsiteX27" fmla="*/ 3520661 w 5314122"/>
                  <a:gd name="connsiteY27" fmla="*/ 2263913 h 6060661"/>
                  <a:gd name="connsiteX28" fmla="*/ 3745948 w 5314122"/>
                  <a:gd name="connsiteY28" fmla="*/ 2171147 h 6060661"/>
                  <a:gd name="connsiteX29" fmla="*/ 3838713 w 5314122"/>
                  <a:gd name="connsiteY29" fmla="*/ 2396434 h 6060661"/>
                  <a:gd name="connsiteX30" fmla="*/ 4236278 w 5314122"/>
                  <a:gd name="connsiteY30" fmla="*/ 2608469 h 6060661"/>
                  <a:gd name="connsiteX31" fmla="*/ 4647096 w 5314122"/>
                  <a:gd name="connsiteY31" fmla="*/ 2873513 h 6060661"/>
                  <a:gd name="connsiteX32" fmla="*/ 4819374 w 5314122"/>
                  <a:gd name="connsiteY32" fmla="*/ 3006034 h 6060661"/>
                  <a:gd name="connsiteX33" fmla="*/ 4753113 w 5314122"/>
                  <a:gd name="connsiteY33" fmla="*/ 3416852 h 6060661"/>
                  <a:gd name="connsiteX34" fmla="*/ 4965148 w 5314122"/>
                  <a:gd name="connsiteY34" fmla="*/ 4026452 h 6060661"/>
                  <a:gd name="connsiteX35" fmla="*/ 4978400 w 5314122"/>
                  <a:gd name="connsiteY35" fmla="*/ 4490278 h 6060661"/>
                  <a:gd name="connsiteX36" fmla="*/ 5163931 w 5314122"/>
                  <a:gd name="connsiteY36" fmla="*/ 4702313 h 6060661"/>
                  <a:gd name="connsiteX37" fmla="*/ 5230191 w 5314122"/>
                  <a:gd name="connsiteY37" fmla="*/ 4940852 h 6060661"/>
                  <a:gd name="connsiteX38" fmla="*/ 5269948 w 5314122"/>
                  <a:gd name="connsiteY38" fmla="*/ 5192643 h 6060661"/>
                  <a:gd name="connsiteX39" fmla="*/ 5309705 w 5314122"/>
                  <a:gd name="connsiteY39" fmla="*/ 5391426 h 6060661"/>
                  <a:gd name="connsiteX40" fmla="*/ 5243444 w 5314122"/>
                  <a:gd name="connsiteY40" fmla="*/ 5404678 h 6060661"/>
                  <a:gd name="connsiteX41" fmla="*/ 3056835 w 5314122"/>
                  <a:gd name="connsiteY41" fmla="*/ 5404678 h 6060661"/>
                  <a:gd name="connsiteX42" fmla="*/ 1691861 w 5314122"/>
                  <a:gd name="connsiteY42" fmla="*/ 5431182 h 6060661"/>
                  <a:gd name="connsiteX43" fmla="*/ 552174 w 5314122"/>
                  <a:gd name="connsiteY43" fmla="*/ 5391426 h 6060661"/>
                  <a:gd name="connsiteX44" fmla="*/ 141357 w 5314122"/>
                  <a:gd name="connsiteY44" fmla="*/ 5391426 h 6060661"/>
                  <a:gd name="connsiteX45" fmla="*/ 22087 w 5314122"/>
                  <a:gd name="connsiteY45" fmla="*/ 5391426 h 6060661"/>
                  <a:gd name="connsiteX46" fmla="*/ 8835 w 5314122"/>
                  <a:gd name="connsiteY46" fmla="*/ 5311913 h 6060661"/>
                  <a:gd name="connsiteX47" fmla="*/ 8835 w 5314122"/>
                  <a:gd name="connsiteY47" fmla="*/ 912191 h 6060661"/>
                  <a:gd name="connsiteX0" fmla="*/ 18774 w 5324061"/>
                  <a:gd name="connsiteY0" fmla="*/ 912191 h 6101522"/>
                  <a:gd name="connsiteX1" fmla="*/ 217557 w 5324061"/>
                  <a:gd name="connsiteY1" fmla="*/ 726660 h 6101522"/>
                  <a:gd name="connsiteX2" fmla="*/ 442844 w 5324061"/>
                  <a:gd name="connsiteY2" fmla="*/ 514626 h 6101522"/>
                  <a:gd name="connsiteX3" fmla="*/ 668130 w 5324061"/>
                  <a:gd name="connsiteY3" fmla="*/ 302591 h 6101522"/>
                  <a:gd name="connsiteX4" fmla="*/ 959678 w 5324061"/>
                  <a:gd name="connsiteY4" fmla="*/ 103808 h 6101522"/>
                  <a:gd name="connsiteX5" fmla="*/ 1264478 w 5324061"/>
                  <a:gd name="connsiteY5" fmla="*/ 50800 h 6101522"/>
                  <a:gd name="connsiteX6" fmla="*/ 1330739 w 5324061"/>
                  <a:gd name="connsiteY6" fmla="*/ 77304 h 6101522"/>
                  <a:gd name="connsiteX7" fmla="*/ 1556026 w 5324061"/>
                  <a:gd name="connsiteY7" fmla="*/ 183321 h 6101522"/>
                  <a:gd name="connsiteX8" fmla="*/ 1847574 w 5324061"/>
                  <a:gd name="connsiteY8" fmla="*/ 77304 h 6101522"/>
                  <a:gd name="connsiteX9" fmla="*/ 2046357 w 5324061"/>
                  <a:gd name="connsiteY9" fmla="*/ 11043 h 6101522"/>
                  <a:gd name="connsiteX10" fmla="*/ 2218635 w 5324061"/>
                  <a:gd name="connsiteY10" fmla="*/ 11043 h 6101522"/>
                  <a:gd name="connsiteX11" fmla="*/ 2390913 w 5324061"/>
                  <a:gd name="connsiteY11" fmla="*/ 64052 h 6101522"/>
                  <a:gd name="connsiteX12" fmla="*/ 2523435 w 5324061"/>
                  <a:gd name="connsiteY12" fmla="*/ 64052 h 6101522"/>
                  <a:gd name="connsiteX13" fmla="*/ 2589696 w 5324061"/>
                  <a:gd name="connsiteY13" fmla="*/ 156817 h 6101522"/>
                  <a:gd name="connsiteX14" fmla="*/ 2682461 w 5324061"/>
                  <a:gd name="connsiteY14" fmla="*/ 382104 h 6101522"/>
                  <a:gd name="connsiteX15" fmla="*/ 2735470 w 5324061"/>
                  <a:gd name="connsiteY15" fmla="*/ 527878 h 6101522"/>
                  <a:gd name="connsiteX16" fmla="*/ 2947504 w 5324061"/>
                  <a:gd name="connsiteY16" fmla="*/ 554382 h 6101522"/>
                  <a:gd name="connsiteX17" fmla="*/ 3053522 w 5324061"/>
                  <a:gd name="connsiteY17" fmla="*/ 647147 h 6101522"/>
                  <a:gd name="connsiteX18" fmla="*/ 3080026 w 5324061"/>
                  <a:gd name="connsiteY18" fmla="*/ 739913 h 6101522"/>
                  <a:gd name="connsiteX19" fmla="*/ 3040270 w 5324061"/>
                  <a:gd name="connsiteY19" fmla="*/ 859182 h 6101522"/>
                  <a:gd name="connsiteX20" fmla="*/ 3159539 w 5324061"/>
                  <a:gd name="connsiteY20" fmla="*/ 991704 h 6101522"/>
                  <a:gd name="connsiteX21" fmla="*/ 3358322 w 5324061"/>
                  <a:gd name="connsiteY21" fmla="*/ 1044713 h 6101522"/>
                  <a:gd name="connsiteX22" fmla="*/ 3596861 w 5324061"/>
                  <a:gd name="connsiteY22" fmla="*/ 1243495 h 6101522"/>
                  <a:gd name="connsiteX23" fmla="*/ 3702878 w 5324061"/>
                  <a:gd name="connsiteY23" fmla="*/ 1508539 h 6101522"/>
                  <a:gd name="connsiteX24" fmla="*/ 3570357 w 5324061"/>
                  <a:gd name="connsiteY24" fmla="*/ 1839843 h 6101522"/>
                  <a:gd name="connsiteX25" fmla="*/ 3384826 w 5324061"/>
                  <a:gd name="connsiteY25" fmla="*/ 2065130 h 6101522"/>
                  <a:gd name="connsiteX26" fmla="*/ 3384826 w 5324061"/>
                  <a:gd name="connsiteY26" fmla="*/ 2237408 h 6101522"/>
                  <a:gd name="connsiteX27" fmla="*/ 3530600 w 5324061"/>
                  <a:gd name="connsiteY27" fmla="*/ 2263913 h 6101522"/>
                  <a:gd name="connsiteX28" fmla="*/ 3755887 w 5324061"/>
                  <a:gd name="connsiteY28" fmla="*/ 2171147 h 6101522"/>
                  <a:gd name="connsiteX29" fmla="*/ 3848652 w 5324061"/>
                  <a:gd name="connsiteY29" fmla="*/ 2396434 h 6101522"/>
                  <a:gd name="connsiteX30" fmla="*/ 4246217 w 5324061"/>
                  <a:gd name="connsiteY30" fmla="*/ 2608469 h 6101522"/>
                  <a:gd name="connsiteX31" fmla="*/ 4657035 w 5324061"/>
                  <a:gd name="connsiteY31" fmla="*/ 2873513 h 6101522"/>
                  <a:gd name="connsiteX32" fmla="*/ 4829313 w 5324061"/>
                  <a:gd name="connsiteY32" fmla="*/ 3006034 h 6101522"/>
                  <a:gd name="connsiteX33" fmla="*/ 4763052 w 5324061"/>
                  <a:gd name="connsiteY33" fmla="*/ 3416852 h 6101522"/>
                  <a:gd name="connsiteX34" fmla="*/ 4975087 w 5324061"/>
                  <a:gd name="connsiteY34" fmla="*/ 4026452 h 6101522"/>
                  <a:gd name="connsiteX35" fmla="*/ 4988339 w 5324061"/>
                  <a:gd name="connsiteY35" fmla="*/ 4490278 h 6101522"/>
                  <a:gd name="connsiteX36" fmla="*/ 5173870 w 5324061"/>
                  <a:gd name="connsiteY36" fmla="*/ 4702313 h 6101522"/>
                  <a:gd name="connsiteX37" fmla="*/ 5240130 w 5324061"/>
                  <a:gd name="connsiteY37" fmla="*/ 4940852 h 6101522"/>
                  <a:gd name="connsiteX38" fmla="*/ 5279887 w 5324061"/>
                  <a:gd name="connsiteY38" fmla="*/ 5192643 h 6101522"/>
                  <a:gd name="connsiteX39" fmla="*/ 5319644 w 5324061"/>
                  <a:gd name="connsiteY39" fmla="*/ 5391426 h 6101522"/>
                  <a:gd name="connsiteX40" fmla="*/ 5253383 w 5324061"/>
                  <a:gd name="connsiteY40" fmla="*/ 5404678 h 6101522"/>
                  <a:gd name="connsiteX41" fmla="*/ 3066774 w 5324061"/>
                  <a:gd name="connsiteY41" fmla="*/ 5404678 h 6101522"/>
                  <a:gd name="connsiteX42" fmla="*/ 1701800 w 5324061"/>
                  <a:gd name="connsiteY42" fmla="*/ 5431182 h 6101522"/>
                  <a:gd name="connsiteX43" fmla="*/ 562113 w 5324061"/>
                  <a:gd name="connsiteY43" fmla="*/ 5391426 h 6101522"/>
                  <a:gd name="connsiteX44" fmla="*/ 151296 w 5324061"/>
                  <a:gd name="connsiteY44" fmla="*/ 5391426 h 6101522"/>
                  <a:gd name="connsiteX45" fmla="*/ 22087 w 5324061"/>
                  <a:gd name="connsiteY45" fmla="*/ 5649843 h 6101522"/>
                  <a:gd name="connsiteX46" fmla="*/ 18774 w 5324061"/>
                  <a:gd name="connsiteY46" fmla="*/ 5311913 h 6101522"/>
                  <a:gd name="connsiteX47" fmla="*/ 18774 w 5324061"/>
                  <a:gd name="connsiteY47" fmla="*/ 912191 h 6101522"/>
                  <a:gd name="connsiteX0" fmla="*/ 162339 w 5467626"/>
                  <a:gd name="connsiteY0" fmla="*/ 912191 h 6101522"/>
                  <a:gd name="connsiteX1" fmla="*/ 361122 w 5467626"/>
                  <a:gd name="connsiteY1" fmla="*/ 726660 h 6101522"/>
                  <a:gd name="connsiteX2" fmla="*/ 586409 w 5467626"/>
                  <a:gd name="connsiteY2" fmla="*/ 514626 h 6101522"/>
                  <a:gd name="connsiteX3" fmla="*/ 811695 w 5467626"/>
                  <a:gd name="connsiteY3" fmla="*/ 302591 h 6101522"/>
                  <a:gd name="connsiteX4" fmla="*/ 1103243 w 5467626"/>
                  <a:gd name="connsiteY4" fmla="*/ 103808 h 6101522"/>
                  <a:gd name="connsiteX5" fmla="*/ 1408043 w 5467626"/>
                  <a:gd name="connsiteY5" fmla="*/ 50800 h 6101522"/>
                  <a:gd name="connsiteX6" fmla="*/ 1474304 w 5467626"/>
                  <a:gd name="connsiteY6" fmla="*/ 77304 h 6101522"/>
                  <a:gd name="connsiteX7" fmla="*/ 1699591 w 5467626"/>
                  <a:gd name="connsiteY7" fmla="*/ 183321 h 6101522"/>
                  <a:gd name="connsiteX8" fmla="*/ 1991139 w 5467626"/>
                  <a:gd name="connsiteY8" fmla="*/ 77304 h 6101522"/>
                  <a:gd name="connsiteX9" fmla="*/ 2189922 w 5467626"/>
                  <a:gd name="connsiteY9" fmla="*/ 11043 h 6101522"/>
                  <a:gd name="connsiteX10" fmla="*/ 2362200 w 5467626"/>
                  <a:gd name="connsiteY10" fmla="*/ 11043 h 6101522"/>
                  <a:gd name="connsiteX11" fmla="*/ 2534478 w 5467626"/>
                  <a:gd name="connsiteY11" fmla="*/ 64052 h 6101522"/>
                  <a:gd name="connsiteX12" fmla="*/ 2667000 w 5467626"/>
                  <a:gd name="connsiteY12" fmla="*/ 64052 h 6101522"/>
                  <a:gd name="connsiteX13" fmla="*/ 2733261 w 5467626"/>
                  <a:gd name="connsiteY13" fmla="*/ 156817 h 6101522"/>
                  <a:gd name="connsiteX14" fmla="*/ 2826026 w 5467626"/>
                  <a:gd name="connsiteY14" fmla="*/ 382104 h 6101522"/>
                  <a:gd name="connsiteX15" fmla="*/ 2879035 w 5467626"/>
                  <a:gd name="connsiteY15" fmla="*/ 527878 h 6101522"/>
                  <a:gd name="connsiteX16" fmla="*/ 3091069 w 5467626"/>
                  <a:gd name="connsiteY16" fmla="*/ 554382 h 6101522"/>
                  <a:gd name="connsiteX17" fmla="*/ 3197087 w 5467626"/>
                  <a:gd name="connsiteY17" fmla="*/ 647147 h 6101522"/>
                  <a:gd name="connsiteX18" fmla="*/ 3223591 w 5467626"/>
                  <a:gd name="connsiteY18" fmla="*/ 739913 h 6101522"/>
                  <a:gd name="connsiteX19" fmla="*/ 3183835 w 5467626"/>
                  <a:gd name="connsiteY19" fmla="*/ 859182 h 6101522"/>
                  <a:gd name="connsiteX20" fmla="*/ 3303104 w 5467626"/>
                  <a:gd name="connsiteY20" fmla="*/ 991704 h 6101522"/>
                  <a:gd name="connsiteX21" fmla="*/ 3501887 w 5467626"/>
                  <a:gd name="connsiteY21" fmla="*/ 1044713 h 6101522"/>
                  <a:gd name="connsiteX22" fmla="*/ 3740426 w 5467626"/>
                  <a:gd name="connsiteY22" fmla="*/ 1243495 h 6101522"/>
                  <a:gd name="connsiteX23" fmla="*/ 3846443 w 5467626"/>
                  <a:gd name="connsiteY23" fmla="*/ 1508539 h 6101522"/>
                  <a:gd name="connsiteX24" fmla="*/ 3713922 w 5467626"/>
                  <a:gd name="connsiteY24" fmla="*/ 1839843 h 6101522"/>
                  <a:gd name="connsiteX25" fmla="*/ 3528391 w 5467626"/>
                  <a:gd name="connsiteY25" fmla="*/ 2065130 h 6101522"/>
                  <a:gd name="connsiteX26" fmla="*/ 3528391 w 5467626"/>
                  <a:gd name="connsiteY26" fmla="*/ 2237408 h 6101522"/>
                  <a:gd name="connsiteX27" fmla="*/ 3674165 w 5467626"/>
                  <a:gd name="connsiteY27" fmla="*/ 2263913 h 6101522"/>
                  <a:gd name="connsiteX28" fmla="*/ 3899452 w 5467626"/>
                  <a:gd name="connsiteY28" fmla="*/ 2171147 h 6101522"/>
                  <a:gd name="connsiteX29" fmla="*/ 3992217 w 5467626"/>
                  <a:gd name="connsiteY29" fmla="*/ 2396434 h 6101522"/>
                  <a:gd name="connsiteX30" fmla="*/ 4389782 w 5467626"/>
                  <a:gd name="connsiteY30" fmla="*/ 2608469 h 6101522"/>
                  <a:gd name="connsiteX31" fmla="*/ 4800600 w 5467626"/>
                  <a:gd name="connsiteY31" fmla="*/ 2873513 h 6101522"/>
                  <a:gd name="connsiteX32" fmla="*/ 4972878 w 5467626"/>
                  <a:gd name="connsiteY32" fmla="*/ 3006034 h 6101522"/>
                  <a:gd name="connsiteX33" fmla="*/ 4906617 w 5467626"/>
                  <a:gd name="connsiteY33" fmla="*/ 3416852 h 6101522"/>
                  <a:gd name="connsiteX34" fmla="*/ 5118652 w 5467626"/>
                  <a:gd name="connsiteY34" fmla="*/ 4026452 h 6101522"/>
                  <a:gd name="connsiteX35" fmla="*/ 5131904 w 5467626"/>
                  <a:gd name="connsiteY35" fmla="*/ 4490278 h 6101522"/>
                  <a:gd name="connsiteX36" fmla="*/ 5317435 w 5467626"/>
                  <a:gd name="connsiteY36" fmla="*/ 4702313 h 6101522"/>
                  <a:gd name="connsiteX37" fmla="*/ 5383695 w 5467626"/>
                  <a:gd name="connsiteY37" fmla="*/ 4940852 h 6101522"/>
                  <a:gd name="connsiteX38" fmla="*/ 5423452 w 5467626"/>
                  <a:gd name="connsiteY38" fmla="*/ 5192643 h 6101522"/>
                  <a:gd name="connsiteX39" fmla="*/ 5463209 w 5467626"/>
                  <a:gd name="connsiteY39" fmla="*/ 5391426 h 6101522"/>
                  <a:gd name="connsiteX40" fmla="*/ 5396948 w 5467626"/>
                  <a:gd name="connsiteY40" fmla="*/ 5404678 h 6101522"/>
                  <a:gd name="connsiteX41" fmla="*/ 3210339 w 5467626"/>
                  <a:gd name="connsiteY41" fmla="*/ 5404678 h 6101522"/>
                  <a:gd name="connsiteX42" fmla="*/ 1845365 w 5467626"/>
                  <a:gd name="connsiteY42" fmla="*/ 5431182 h 6101522"/>
                  <a:gd name="connsiteX43" fmla="*/ 705678 w 5467626"/>
                  <a:gd name="connsiteY43" fmla="*/ 5391426 h 6101522"/>
                  <a:gd name="connsiteX44" fmla="*/ 1156253 w 5467626"/>
                  <a:gd name="connsiteY44" fmla="*/ 5649842 h 6101522"/>
                  <a:gd name="connsiteX45" fmla="*/ 165652 w 5467626"/>
                  <a:gd name="connsiteY45" fmla="*/ 5649843 h 6101522"/>
                  <a:gd name="connsiteX46" fmla="*/ 162339 w 5467626"/>
                  <a:gd name="connsiteY46" fmla="*/ 5311913 h 6101522"/>
                  <a:gd name="connsiteX47" fmla="*/ 162339 w 5467626"/>
                  <a:gd name="connsiteY47" fmla="*/ 912191 h 6101522"/>
                  <a:gd name="connsiteX0" fmla="*/ 162339 w 5467626"/>
                  <a:gd name="connsiteY0" fmla="*/ 912191 h 6101522"/>
                  <a:gd name="connsiteX1" fmla="*/ 361122 w 5467626"/>
                  <a:gd name="connsiteY1" fmla="*/ 726660 h 6101522"/>
                  <a:gd name="connsiteX2" fmla="*/ 586409 w 5467626"/>
                  <a:gd name="connsiteY2" fmla="*/ 514626 h 6101522"/>
                  <a:gd name="connsiteX3" fmla="*/ 811695 w 5467626"/>
                  <a:gd name="connsiteY3" fmla="*/ 302591 h 6101522"/>
                  <a:gd name="connsiteX4" fmla="*/ 1103243 w 5467626"/>
                  <a:gd name="connsiteY4" fmla="*/ 103808 h 6101522"/>
                  <a:gd name="connsiteX5" fmla="*/ 1408043 w 5467626"/>
                  <a:gd name="connsiteY5" fmla="*/ 50800 h 6101522"/>
                  <a:gd name="connsiteX6" fmla="*/ 1474304 w 5467626"/>
                  <a:gd name="connsiteY6" fmla="*/ 77304 h 6101522"/>
                  <a:gd name="connsiteX7" fmla="*/ 1699591 w 5467626"/>
                  <a:gd name="connsiteY7" fmla="*/ 183321 h 6101522"/>
                  <a:gd name="connsiteX8" fmla="*/ 1991139 w 5467626"/>
                  <a:gd name="connsiteY8" fmla="*/ 77304 h 6101522"/>
                  <a:gd name="connsiteX9" fmla="*/ 2189922 w 5467626"/>
                  <a:gd name="connsiteY9" fmla="*/ 11043 h 6101522"/>
                  <a:gd name="connsiteX10" fmla="*/ 2362200 w 5467626"/>
                  <a:gd name="connsiteY10" fmla="*/ 11043 h 6101522"/>
                  <a:gd name="connsiteX11" fmla="*/ 2534478 w 5467626"/>
                  <a:gd name="connsiteY11" fmla="*/ 64052 h 6101522"/>
                  <a:gd name="connsiteX12" fmla="*/ 2667000 w 5467626"/>
                  <a:gd name="connsiteY12" fmla="*/ 64052 h 6101522"/>
                  <a:gd name="connsiteX13" fmla="*/ 2733261 w 5467626"/>
                  <a:gd name="connsiteY13" fmla="*/ 156817 h 6101522"/>
                  <a:gd name="connsiteX14" fmla="*/ 2826026 w 5467626"/>
                  <a:gd name="connsiteY14" fmla="*/ 382104 h 6101522"/>
                  <a:gd name="connsiteX15" fmla="*/ 2879035 w 5467626"/>
                  <a:gd name="connsiteY15" fmla="*/ 527878 h 6101522"/>
                  <a:gd name="connsiteX16" fmla="*/ 3091069 w 5467626"/>
                  <a:gd name="connsiteY16" fmla="*/ 554382 h 6101522"/>
                  <a:gd name="connsiteX17" fmla="*/ 3197087 w 5467626"/>
                  <a:gd name="connsiteY17" fmla="*/ 647147 h 6101522"/>
                  <a:gd name="connsiteX18" fmla="*/ 3223591 w 5467626"/>
                  <a:gd name="connsiteY18" fmla="*/ 739913 h 6101522"/>
                  <a:gd name="connsiteX19" fmla="*/ 3183835 w 5467626"/>
                  <a:gd name="connsiteY19" fmla="*/ 859182 h 6101522"/>
                  <a:gd name="connsiteX20" fmla="*/ 3303104 w 5467626"/>
                  <a:gd name="connsiteY20" fmla="*/ 991704 h 6101522"/>
                  <a:gd name="connsiteX21" fmla="*/ 3501887 w 5467626"/>
                  <a:gd name="connsiteY21" fmla="*/ 1044713 h 6101522"/>
                  <a:gd name="connsiteX22" fmla="*/ 3740426 w 5467626"/>
                  <a:gd name="connsiteY22" fmla="*/ 1243495 h 6101522"/>
                  <a:gd name="connsiteX23" fmla="*/ 3846443 w 5467626"/>
                  <a:gd name="connsiteY23" fmla="*/ 1508539 h 6101522"/>
                  <a:gd name="connsiteX24" fmla="*/ 3713922 w 5467626"/>
                  <a:gd name="connsiteY24" fmla="*/ 1839843 h 6101522"/>
                  <a:gd name="connsiteX25" fmla="*/ 3528391 w 5467626"/>
                  <a:gd name="connsiteY25" fmla="*/ 2065130 h 6101522"/>
                  <a:gd name="connsiteX26" fmla="*/ 3528391 w 5467626"/>
                  <a:gd name="connsiteY26" fmla="*/ 2237408 h 6101522"/>
                  <a:gd name="connsiteX27" fmla="*/ 3674165 w 5467626"/>
                  <a:gd name="connsiteY27" fmla="*/ 2263913 h 6101522"/>
                  <a:gd name="connsiteX28" fmla="*/ 3899452 w 5467626"/>
                  <a:gd name="connsiteY28" fmla="*/ 2171147 h 6101522"/>
                  <a:gd name="connsiteX29" fmla="*/ 3992217 w 5467626"/>
                  <a:gd name="connsiteY29" fmla="*/ 2396434 h 6101522"/>
                  <a:gd name="connsiteX30" fmla="*/ 4389782 w 5467626"/>
                  <a:gd name="connsiteY30" fmla="*/ 2608469 h 6101522"/>
                  <a:gd name="connsiteX31" fmla="*/ 4800600 w 5467626"/>
                  <a:gd name="connsiteY31" fmla="*/ 2873513 h 6101522"/>
                  <a:gd name="connsiteX32" fmla="*/ 4972878 w 5467626"/>
                  <a:gd name="connsiteY32" fmla="*/ 3006034 h 6101522"/>
                  <a:gd name="connsiteX33" fmla="*/ 4906617 w 5467626"/>
                  <a:gd name="connsiteY33" fmla="*/ 3416852 h 6101522"/>
                  <a:gd name="connsiteX34" fmla="*/ 5118652 w 5467626"/>
                  <a:gd name="connsiteY34" fmla="*/ 4026452 h 6101522"/>
                  <a:gd name="connsiteX35" fmla="*/ 5131904 w 5467626"/>
                  <a:gd name="connsiteY35" fmla="*/ 4490278 h 6101522"/>
                  <a:gd name="connsiteX36" fmla="*/ 5317435 w 5467626"/>
                  <a:gd name="connsiteY36" fmla="*/ 4702313 h 6101522"/>
                  <a:gd name="connsiteX37" fmla="*/ 5383695 w 5467626"/>
                  <a:gd name="connsiteY37" fmla="*/ 4940852 h 6101522"/>
                  <a:gd name="connsiteX38" fmla="*/ 5423452 w 5467626"/>
                  <a:gd name="connsiteY38" fmla="*/ 5192643 h 6101522"/>
                  <a:gd name="connsiteX39" fmla="*/ 5463209 w 5467626"/>
                  <a:gd name="connsiteY39" fmla="*/ 5391426 h 6101522"/>
                  <a:gd name="connsiteX40" fmla="*/ 5396948 w 5467626"/>
                  <a:gd name="connsiteY40" fmla="*/ 5404678 h 6101522"/>
                  <a:gd name="connsiteX41" fmla="*/ 3210339 w 5467626"/>
                  <a:gd name="connsiteY41" fmla="*/ 5404678 h 6101522"/>
                  <a:gd name="connsiteX42" fmla="*/ 1845365 w 5467626"/>
                  <a:gd name="connsiteY42" fmla="*/ 5431182 h 6101522"/>
                  <a:gd name="connsiteX43" fmla="*/ 1156253 w 5467626"/>
                  <a:gd name="connsiteY43" fmla="*/ 5649842 h 6101522"/>
                  <a:gd name="connsiteX44" fmla="*/ 165652 w 5467626"/>
                  <a:gd name="connsiteY44" fmla="*/ 5649843 h 6101522"/>
                  <a:gd name="connsiteX45" fmla="*/ 162339 w 5467626"/>
                  <a:gd name="connsiteY45" fmla="*/ 5311913 h 6101522"/>
                  <a:gd name="connsiteX46" fmla="*/ 162339 w 5467626"/>
                  <a:gd name="connsiteY46" fmla="*/ 912191 h 6101522"/>
                  <a:gd name="connsiteX0" fmla="*/ 162339 w 5467626"/>
                  <a:gd name="connsiteY0" fmla="*/ 912191 h 6101522"/>
                  <a:gd name="connsiteX1" fmla="*/ 361122 w 5467626"/>
                  <a:gd name="connsiteY1" fmla="*/ 726660 h 6101522"/>
                  <a:gd name="connsiteX2" fmla="*/ 586409 w 5467626"/>
                  <a:gd name="connsiteY2" fmla="*/ 514626 h 6101522"/>
                  <a:gd name="connsiteX3" fmla="*/ 811695 w 5467626"/>
                  <a:gd name="connsiteY3" fmla="*/ 302591 h 6101522"/>
                  <a:gd name="connsiteX4" fmla="*/ 1103243 w 5467626"/>
                  <a:gd name="connsiteY4" fmla="*/ 103808 h 6101522"/>
                  <a:gd name="connsiteX5" fmla="*/ 1408043 w 5467626"/>
                  <a:gd name="connsiteY5" fmla="*/ 50800 h 6101522"/>
                  <a:gd name="connsiteX6" fmla="*/ 1474304 w 5467626"/>
                  <a:gd name="connsiteY6" fmla="*/ 77304 h 6101522"/>
                  <a:gd name="connsiteX7" fmla="*/ 1699591 w 5467626"/>
                  <a:gd name="connsiteY7" fmla="*/ 183321 h 6101522"/>
                  <a:gd name="connsiteX8" fmla="*/ 1991139 w 5467626"/>
                  <a:gd name="connsiteY8" fmla="*/ 77304 h 6101522"/>
                  <a:gd name="connsiteX9" fmla="*/ 2189922 w 5467626"/>
                  <a:gd name="connsiteY9" fmla="*/ 11043 h 6101522"/>
                  <a:gd name="connsiteX10" fmla="*/ 2362200 w 5467626"/>
                  <a:gd name="connsiteY10" fmla="*/ 11043 h 6101522"/>
                  <a:gd name="connsiteX11" fmla="*/ 2534478 w 5467626"/>
                  <a:gd name="connsiteY11" fmla="*/ 64052 h 6101522"/>
                  <a:gd name="connsiteX12" fmla="*/ 2667000 w 5467626"/>
                  <a:gd name="connsiteY12" fmla="*/ 64052 h 6101522"/>
                  <a:gd name="connsiteX13" fmla="*/ 2733261 w 5467626"/>
                  <a:gd name="connsiteY13" fmla="*/ 156817 h 6101522"/>
                  <a:gd name="connsiteX14" fmla="*/ 2826026 w 5467626"/>
                  <a:gd name="connsiteY14" fmla="*/ 382104 h 6101522"/>
                  <a:gd name="connsiteX15" fmla="*/ 2879035 w 5467626"/>
                  <a:gd name="connsiteY15" fmla="*/ 527878 h 6101522"/>
                  <a:gd name="connsiteX16" fmla="*/ 3091069 w 5467626"/>
                  <a:gd name="connsiteY16" fmla="*/ 554382 h 6101522"/>
                  <a:gd name="connsiteX17" fmla="*/ 3197087 w 5467626"/>
                  <a:gd name="connsiteY17" fmla="*/ 647147 h 6101522"/>
                  <a:gd name="connsiteX18" fmla="*/ 3223591 w 5467626"/>
                  <a:gd name="connsiteY18" fmla="*/ 739913 h 6101522"/>
                  <a:gd name="connsiteX19" fmla="*/ 3183835 w 5467626"/>
                  <a:gd name="connsiteY19" fmla="*/ 859182 h 6101522"/>
                  <a:gd name="connsiteX20" fmla="*/ 3303104 w 5467626"/>
                  <a:gd name="connsiteY20" fmla="*/ 991704 h 6101522"/>
                  <a:gd name="connsiteX21" fmla="*/ 3501887 w 5467626"/>
                  <a:gd name="connsiteY21" fmla="*/ 1044713 h 6101522"/>
                  <a:gd name="connsiteX22" fmla="*/ 3740426 w 5467626"/>
                  <a:gd name="connsiteY22" fmla="*/ 1243495 h 6101522"/>
                  <a:gd name="connsiteX23" fmla="*/ 3846443 w 5467626"/>
                  <a:gd name="connsiteY23" fmla="*/ 1508539 h 6101522"/>
                  <a:gd name="connsiteX24" fmla="*/ 3713922 w 5467626"/>
                  <a:gd name="connsiteY24" fmla="*/ 1839843 h 6101522"/>
                  <a:gd name="connsiteX25" fmla="*/ 3528391 w 5467626"/>
                  <a:gd name="connsiteY25" fmla="*/ 2065130 h 6101522"/>
                  <a:gd name="connsiteX26" fmla="*/ 3528391 w 5467626"/>
                  <a:gd name="connsiteY26" fmla="*/ 2237408 h 6101522"/>
                  <a:gd name="connsiteX27" fmla="*/ 3674165 w 5467626"/>
                  <a:gd name="connsiteY27" fmla="*/ 2263913 h 6101522"/>
                  <a:gd name="connsiteX28" fmla="*/ 3899452 w 5467626"/>
                  <a:gd name="connsiteY28" fmla="*/ 2171147 h 6101522"/>
                  <a:gd name="connsiteX29" fmla="*/ 3992217 w 5467626"/>
                  <a:gd name="connsiteY29" fmla="*/ 2396434 h 6101522"/>
                  <a:gd name="connsiteX30" fmla="*/ 4389782 w 5467626"/>
                  <a:gd name="connsiteY30" fmla="*/ 2608469 h 6101522"/>
                  <a:gd name="connsiteX31" fmla="*/ 4800600 w 5467626"/>
                  <a:gd name="connsiteY31" fmla="*/ 2873513 h 6101522"/>
                  <a:gd name="connsiteX32" fmla="*/ 4972878 w 5467626"/>
                  <a:gd name="connsiteY32" fmla="*/ 3006034 h 6101522"/>
                  <a:gd name="connsiteX33" fmla="*/ 4906617 w 5467626"/>
                  <a:gd name="connsiteY33" fmla="*/ 3416852 h 6101522"/>
                  <a:gd name="connsiteX34" fmla="*/ 5118652 w 5467626"/>
                  <a:gd name="connsiteY34" fmla="*/ 4026452 h 6101522"/>
                  <a:gd name="connsiteX35" fmla="*/ 5131904 w 5467626"/>
                  <a:gd name="connsiteY35" fmla="*/ 4490278 h 6101522"/>
                  <a:gd name="connsiteX36" fmla="*/ 5317435 w 5467626"/>
                  <a:gd name="connsiteY36" fmla="*/ 4702313 h 6101522"/>
                  <a:gd name="connsiteX37" fmla="*/ 5383695 w 5467626"/>
                  <a:gd name="connsiteY37" fmla="*/ 4940852 h 6101522"/>
                  <a:gd name="connsiteX38" fmla="*/ 5423452 w 5467626"/>
                  <a:gd name="connsiteY38" fmla="*/ 5192643 h 6101522"/>
                  <a:gd name="connsiteX39" fmla="*/ 5463209 w 5467626"/>
                  <a:gd name="connsiteY39" fmla="*/ 5391426 h 6101522"/>
                  <a:gd name="connsiteX40" fmla="*/ 5396948 w 5467626"/>
                  <a:gd name="connsiteY40" fmla="*/ 5404678 h 6101522"/>
                  <a:gd name="connsiteX41" fmla="*/ 1845365 w 5467626"/>
                  <a:gd name="connsiteY41" fmla="*/ 5431182 h 6101522"/>
                  <a:gd name="connsiteX42" fmla="*/ 1156253 w 5467626"/>
                  <a:gd name="connsiteY42" fmla="*/ 5649842 h 6101522"/>
                  <a:gd name="connsiteX43" fmla="*/ 165652 w 5467626"/>
                  <a:gd name="connsiteY43" fmla="*/ 5649843 h 6101522"/>
                  <a:gd name="connsiteX44" fmla="*/ 162339 w 5467626"/>
                  <a:gd name="connsiteY44" fmla="*/ 5311913 h 6101522"/>
                  <a:gd name="connsiteX45" fmla="*/ 162339 w 5467626"/>
                  <a:gd name="connsiteY45" fmla="*/ 912191 h 6101522"/>
                  <a:gd name="connsiteX0" fmla="*/ 162339 w 5467626"/>
                  <a:gd name="connsiteY0" fmla="*/ 912191 h 6101522"/>
                  <a:gd name="connsiteX1" fmla="*/ 361122 w 5467626"/>
                  <a:gd name="connsiteY1" fmla="*/ 726660 h 6101522"/>
                  <a:gd name="connsiteX2" fmla="*/ 586409 w 5467626"/>
                  <a:gd name="connsiteY2" fmla="*/ 514626 h 6101522"/>
                  <a:gd name="connsiteX3" fmla="*/ 811695 w 5467626"/>
                  <a:gd name="connsiteY3" fmla="*/ 302591 h 6101522"/>
                  <a:gd name="connsiteX4" fmla="*/ 1103243 w 5467626"/>
                  <a:gd name="connsiteY4" fmla="*/ 103808 h 6101522"/>
                  <a:gd name="connsiteX5" fmla="*/ 1408043 w 5467626"/>
                  <a:gd name="connsiteY5" fmla="*/ 50800 h 6101522"/>
                  <a:gd name="connsiteX6" fmla="*/ 1474304 w 5467626"/>
                  <a:gd name="connsiteY6" fmla="*/ 77304 h 6101522"/>
                  <a:gd name="connsiteX7" fmla="*/ 1699591 w 5467626"/>
                  <a:gd name="connsiteY7" fmla="*/ 183321 h 6101522"/>
                  <a:gd name="connsiteX8" fmla="*/ 1991139 w 5467626"/>
                  <a:gd name="connsiteY8" fmla="*/ 77304 h 6101522"/>
                  <a:gd name="connsiteX9" fmla="*/ 2189922 w 5467626"/>
                  <a:gd name="connsiteY9" fmla="*/ 11043 h 6101522"/>
                  <a:gd name="connsiteX10" fmla="*/ 2362200 w 5467626"/>
                  <a:gd name="connsiteY10" fmla="*/ 11043 h 6101522"/>
                  <a:gd name="connsiteX11" fmla="*/ 2534478 w 5467626"/>
                  <a:gd name="connsiteY11" fmla="*/ 64052 h 6101522"/>
                  <a:gd name="connsiteX12" fmla="*/ 2667000 w 5467626"/>
                  <a:gd name="connsiteY12" fmla="*/ 64052 h 6101522"/>
                  <a:gd name="connsiteX13" fmla="*/ 2733261 w 5467626"/>
                  <a:gd name="connsiteY13" fmla="*/ 156817 h 6101522"/>
                  <a:gd name="connsiteX14" fmla="*/ 2826026 w 5467626"/>
                  <a:gd name="connsiteY14" fmla="*/ 382104 h 6101522"/>
                  <a:gd name="connsiteX15" fmla="*/ 2879035 w 5467626"/>
                  <a:gd name="connsiteY15" fmla="*/ 527878 h 6101522"/>
                  <a:gd name="connsiteX16" fmla="*/ 3091069 w 5467626"/>
                  <a:gd name="connsiteY16" fmla="*/ 554382 h 6101522"/>
                  <a:gd name="connsiteX17" fmla="*/ 3197087 w 5467626"/>
                  <a:gd name="connsiteY17" fmla="*/ 647147 h 6101522"/>
                  <a:gd name="connsiteX18" fmla="*/ 3223591 w 5467626"/>
                  <a:gd name="connsiteY18" fmla="*/ 739913 h 6101522"/>
                  <a:gd name="connsiteX19" fmla="*/ 3183835 w 5467626"/>
                  <a:gd name="connsiteY19" fmla="*/ 859182 h 6101522"/>
                  <a:gd name="connsiteX20" fmla="*/ 3303104 w 5467626"/>
                  <a:gd name="connsiteY20" fmla="*/ 991704 h 6101522"/>
                  <a:gd name="connsiteX21" fmla="*/ 3501887 w 5467626"/>
                  <a:gd name="connsiteY21" fmla="*/ 1044713 h 6101522"/>
                  <a:gd name="connsiteX22" fmla="*/ 3740426 w 5467626"/>
                  <a:gd name="connsiteY22" fmla="*/ 1243495 h 6101522"/>
                  <a:gd name="connsiteX23" fmla="*/ 3846443 w 5467626"/>
                  <a:gd name="connsiteY23" fmla="*/ 1508539 h 6101522"/>
                  <a:gd name="connsiteX24" fmla="*/ 3713922 w 5467626"/>
                  <a:gd name="connsiteY24" fmla="*/ 1839843 h 6101522"/>
                  <a:gd name="connsiteX25" fmla="*/ 3528391 w 5467626"/>
                  <a:gd name="connsiteY25" fmla="*/ 2065130 h 6101522"/>
                  <a:gd name="connsiteX26" fmla="*/ 3528391 w 5467626"/>
                  <a:gd name="connsiteY26" fmla="*/ 2237408 h 6101522"/>
                  <a:gd name="connsiteX27" fmla="*/ 3674165 w 5467626"/>
                  <a:gd name="connsiteY27" fmla="*/ 2263913 h 6101522"/>
                  <a:gd name="connsiteX28" fmla="*/ 3899452 w 5467626"/>
                  <a:gd name="connsiteY28" fmla="*/ 2171147 h 6101522"/>
                  <a:gd name="connsiteX29" fmla="*/ 3992217 w 5467626"/>
                  <a:gd name="connsiteY29" fmla="*/ 2396434 h 6101522"/>
                  <a:gd name="connsiteX30" fmla="*/ 4389782 w 5467626"/>
                  <a:gd name="connsiteY30" fmla="*/ 2608469 h 6101522"/>
                  <a:gd name="connsiteX31" fmla="*/ 4800600 w 5467626"/>
                  <a:gd name="connsiteY31" fmla="*/ 2873513 h 6101522"/>
                  <a:gd name="connsiteX32" fmla="*/ 4972878 w 5467626"/>
                  <a:gd name="connsiteY32" fmla="*/ 3006034 h 6101522"/>
                  <a:gd name="connsiteX33" fmla="*/ 4906617 w 5467626"/>
                  <a:gd name="connsiteY33" fmla="*/ 3416852 h 6101522"/>
                  <a:gd name="connsiteX34" fmla="*/ 5118652 w 5467626"/>
                  <a:gd name="connsiteY34" fmla="*/ 4026452 h 6101522"/>
                  <a:gd name="connsiteX35" fmla="*/ 5131904 w 5467626"/>
                  <a:gd name="connsiteY35" fmla="*/ 4490278 h 6101522"/>
                  <a:gd name="connsiteX36" fmla="*/ 5317435 w 5467626"/>
                  <a:gd name="connsiteY36" fmla="*/ 4702313 h 6101522"/>
                  <a:gd name="connsiteX37" fmla="*/ 5383695 w 5467626"/>
                  <a:gd name="connsiteY37" fmla="*/ 4940852 h 6101522"/>
                  <a:gd name="connsiteX38" fmla="*/ 5423452 w 5467626"/>
                  <a:gd name="connsiteY38" fmla="*/ 5192643 h 6101522"/>
                  <a:gd name="connsiteX39" fmla="*/ 5463209 w 5467626"/>
                  <a:gd name="connsiteY39" fmla="*/ 5391426 h 6101522"/>
                  <a:gd name="connsiteX40" fmla="*/ 5396948 w 5467626"/>
                  <a:gd name="connsiteY40" fmla="*/ 5404678 h 6101522"/>
                  <a:gd name="connsiteX41" fmla="*/ 3747053 w 5467626"/>
                  <a:gd name="connsiteY41" fmla="*/ 5649842 h 6101522"/>
                  <a:gd name="connsiteX42" fmla="*/ 1156253 w 5467626"/>
                  <a:gd name="connsiteY42" fmla="*/ 5649842 h 6101522"/>
                  <a:gd name="connsiteX43" fmla="*/ 165652 w 5467626"/>
                  <a:gd name="connsiteY43" fmla="*/ 5649843 h 6101522"/>
                  <a:gd name="connsiteX44" fmla="*/ 162339 w 5467626"/>
                  <a:gd name="connsiteY44" fmla="*/ 5311913 h 6101522"/>
                  <a:gd name="connsiteX45" fmla="*/ 162339 w 5467626"/>
                  <a:gd name="connsiteY45" fmla="*/ 912191 h 6101522"/>
                  <a:gd name="connsiteX0" fmla="*/ 162339 w 5467626"/>
                  <a:gd name="connsiteY0" fmla="*/ 912191 h 6101522"/>
                  <a:gd name="connsiteX1" fmla="*/ 361122 w 5467626"/>
                  <a:gd name="connsiteY1" fmla="*/ 726660 h 6101522"/>
                  <a:gd name="connsiteX2" fmla="*/ 586409 w 5467626"/>
                  <a:gd name="connsiteY2" fmla="*/ 514626 h 6101522"/>
                  <a:gd name="connsiteX3" fmla="*/ 811695 w 5467626"/>
                  <a:gd name="connsiteY3" fmla="*/ 302591 h 6101522"/>
                  <a:gd name="connsiteX4" fmla="*/ 1103243 w 5467626"/>
                  <a:gd name="connsiteY4" fmla="*/ 103808 h 6101522"/>
                  <a:gd name="connsiteX5" fmla="*/ 1408043 w 5467626"/>
                  <a:gd name="connsiteY5" fmla="*/ 50800 h 6101522"/>
                  <a:gd name="connsiteX6" fmla="*/ 1474304 w 5467626"/>
                  <a:gd name="connsiteY6" fmla="*/ 77304 h 6101522"/>
                  <a:gd name="connsiteX7" fmla="*/ 1699591 w 5467626"/>
                  <a:gd name="connsiteY7" fmla="*/ 183321 h 6101522"/>
                  <a:gd name="connsiteX8" fmla="*/ 1991139 w 5467626"/>
                  <a:gd name="connsiteY8" fmla="*/ 77304 h 6101522"/>
                  <a:gd name="connsiteX9" fmla="*/ 2189922 w 5467626"/>
                  <a:gd name="connsiteY9" fmla="*/ 11043 h 6101522"/>
                  <a:gd name="connsiteX10" fmla="*/ 2362200 w 5467626"/>
                  <a:gd name="connsiteY10" fmla="*/ 11043 h 6101522"/>
                  <a:gd name="connsiteX11" fmla="*/ 2534478 w 5467626"/>
                  <a:gd name="connsiteY11" fmla="*/ 64052 h 6101522"/>
                  <a:gd name="connsiteX12" fmla="*/ 2667000 w 5467626"/>
                  <a:gd name="connsiteY12" fmla="*/ 64052 h 6101522"/>
                  <a:gd name="connsiteX13" fmla="*/ 2733261 w 5467626"/>
                  <a:gd name="connsiteY13" fmla="*/ 156817 h 6101522"/>
                  <a:gd name="connsiteX14" fmla="*/ 2826026 w 5467626"/>
                  <a:gd name="connsiteY14" fmla="*/ 382104 h 6101522"/>
                  <a:gd name="connsiteX15" fmla="*/ 2879035 w 5467626"/>
                  <a:gd name="connsiteY15" fmla="*/ 527878 h 6101522"/>
                  <a:gd name="connsiteX16" fmla="*/ 3091069 w 5467626"/>
                  <a:gd name="connsiteY16" fmla="*/ 554382 h 6101522"/>
                  <a:gd name="connsiteX17" fmla="*/ 3197087 w 5467626"/>
                  <a:gd name="connsiteY17" fmla="*/ 647147 h 6101522"/>
                  <a:gd name="connsiteX18" fmla="*/ 3223591 w 5467626"/>
                  <a:gd name="connsiteY18" fmla="*/ 739913 h 6101522"/>
                  <a:gd name="connsiteX19" fmla="*/ 3183835 w 5467626"/>
                  <a:gd name="connsiteY19" fmla="*/ 859182 h 6101522"/>
                  <a:gd name="connsiteX20" fmla="*/ 3303104 w 5467626"/>
                  <a:gd name="connsiteY20" fmla="*/ 991704 h 6101522"/>
                  <a:gd name="connsiteX21" fmla="*/ 3501887 w 5467626"/>
                  <a:gd name="connsiteY21" fmla="*/ 1044713 h 6101522"/>
                  <a:gd name="connsiteX22" fmla="*/ 3740426 w 5467626"/>
                  <a:gd name="connsiteY22" fmla="*/ 1243495 h 6101522"/>
                  <a:gd name="connsiteX23" fmla="*/ 3846443 w 5467626"/>
                  <a:gd name="connsiteY23" fmla="*/ 1508539 h 6101522"/>
                  <a:gd name="connsiteX24" fmla="*/ 3713922 w 5467626"/>
                  <a:gd name="connsiteY24" fmla="*/ 1839843 h 6101522"/>
                  <a:gd name="connsiteX25" fmla="*/ 3528391 w 5467626"/>
                  <a:gd name="connsiteY25" fmla="*/ 2065130 h 6101522"/>
                  <a:gd name="connsiteX26" fmla="*/ 3528391 w 5467626"/>
                  <a:gd name="connsiteY26" fmla="*/ 2237408 h 6101522"/>
                  <a:gd name="connsiteX27" fmla="*/ 3674165 w 5467626"/>
                  <a:gd name="connsiteY27" fmla="*/ 2263913 h 6101522"/>
                  <a:gd name="connsiteX28" fmla="*/ 3899452 w 5467626"/>
                  <a:gd name="connsiteY28" fmla="*/ 2171147 h 6101522"/>
                  <a:gd name="connsiteX29" fmla="*/ 3992217 w 5467626"/>
                  <a:gd name="connsiteY29" fmla="*/ 2396434 h 6101522"/>
                  <a:gd name="connsiteX30" fmla="*/ 4389782 w 5467626"/>
                  <a:gd name="connsiteY30" fmla="*/ 2608469 h 6101522"/>
                  <a:gd name="connsiteX31" fmla="*/ 4800600 w 5467626"/>
                  <a:gd name="connsiteY31" fmla="*/ 2873513 h 6101522"/>
                  <a:gd name="connsiteX32" fmla="*/ 4972878 w 5467626"/>
                  <a:gd name="connsiteY32" fmla="*/ 3006034 h 6101522"/>
                  <a:gd name="connsiteX33" fmla="*/ 4906617 w 5467626"/>
                  <a:gd name="connsiteY33" fmla="*/ 3416852 h 6101522"/>
                  <a:gd name="connsiteX34" fmla="*/ 5118652 w 5467626"/>
                  <a:gd name="connsiteY34" fmla="*/ 4026452 h 6101522"/>
                  <a:gd name="connsiteX35" fmla="*/ 5131904 w 5467626"/>
                  <a:gd name="connsiteY35" fmla="*/ 4490278 h 6101522"/>
                  <a:gd name="connsiteX36" fmla="*/ 5317435 w 5467626"/>
                  <a:gd name="connsiteY36" fmla="*/ 4702313 h 6101522"/>
                  <a:gd name="connsiteX37" fmla="*/ 5383695 w 5467626"/>
                  <a:gd name="connsiteY37" fmla="*/ 4940852 h 6101522"/>
                  <a:gd name="connsiteX38" fmla="*/ 5423452 w 5467626"/>
                  <a:gd name="connsiteY38" fmla="*/ 5192643 h 6101522"/>
                  <a:gd name="connsiteX39" fmla="*/ 5463209 w 5467626"/>
                  <a:gd name="connsiteY39" fmla="*/ 5391426 h 6101522"/>
                  <a:gd name="connsiteX40" fmla="*/ 5396948 w 5467626"/>
                  <a:gd name="connsiteY40" fmla="*/ 5404678 h 6101522"/>
                  <a:gd name="connsiteX41" fmla="*/ 3747053 w 5467626"/>
                  <a:gd name="connsiteY41" fmla="*/ 5649842 h 6101522"/>
                  <a:gd name="connsiteX42" fmla="*/ 1156253 w 5467626"/>
                  <a:gd name="connsiteY42" fmla="*/ 5649842 h 6101522"/>
                  <a:gd name="connsiteX43" fmla="*/ 165652 w 5467626"/>
                  <a:gd name="connsiteY43" fmla="*/ 5649843 h 6101522"/>
                  <a:gd name="connsiteX44" fmla="*/ 162339 w 5467626"/>
                  <a:gd name="connsiteY44" fmla="*/ 5311913 h 6101522"/>
                  <a:gd name="connsiteX45" fmla="*/ 162339 w 5467626"/>
                  <a:gd name="connsiteY45" fmla="*/ 912191 h 6101522"/>
                  <a:gd name="connsiteX0" fmla="*/ 162339 w 5463209"/>
                  <a:gd name="connsiteY0" fmla="*/ 912191 h 6101522"/>
                  <a:gd name="connsiteX1" fmla="*/ 361122 w 5463209"/>
                  <a:gd name="connsiteY1" fmla="*/ 726660 h 6101522"/>
                  <a:gd name="connsiteX2" fmla="*/ 586409 w 5463209"/>
                  <a:gd name="connsiteY2" fmla="*/ 514626 h 6101522"/>
                  <a:gd name="connsiteX3" fmla="*/ 811695 w 5463209"/>
                  <a:gd name="connsiteY3" fmla="*/ 302591 h 6101522"/>
                  <a:gd name="connsiteX4" fmla="*/ 1103243 w 5463209"/>
                  <a:gd name="connsiteY4" fmla="*/ 103808 h 6101522"/>
                  <a:gd name="connsiteX5" fmla="*/ 1408043 w 5463209"/>
                  <a:gd name="connsiteY5" fmla="*/ 50800 h 6101522"/>
                  <a:gd name="connsiteX6" fmla="*/ 1474304 w 5463209"/>
                  <a:gd name="connsiteY6" fmla="*/ 77304 h 6101522"/>
                  <a:gd name="connsiteX7" fmla="*/ 1699591 w 5463209"/>
                  <a:gd name="connsiteY7" fmla="*/ 183321 h 6101522"/>
                  <a:gd name="connsiteX8" fmla="*/ 1991139 w 5463209"/>
                  <a:gd name="connsiteY8" fmla="*/ 77304 h 6101522"/>
                  <a:gd name="connsiteX9" fmla="*/ 2189922 w 5463209"/>
                  <a:gd name="connsiteY9" fmla="*/ 11043 h 6101522"/>
                  <a:gd name="connsiteX10" fmla="*/ 2362200 w 5463209"/>
                  <a:gd name="connsiteY10" fmla="*/ 11043 h 6101522"/>
                  <a:gd name="connsiteX11" fmla="*/ 2534478 w 5463209"/>
                  <a:gd name="connsiteY11" fmla="*/ 64052 h 6101522"/>
                  <a:gd name="connsiteX12" fmla="*/ 2667000 w 5463209"/>
                  <a:gd name="connsiteY12" fmla="*/ 64052 h 6101522"/>
                  <a:gd name="connsiteX13" fmla="*/ 2733261 w 5463209"/>
                  <a:gd name="connsiteY13" fmla="*/ 156817 h 6101522"/>
                  <a:gd name="connsiteX14" fmla="*/ 2826026 w 5463209"/>
                  <a:gd name="connsiteY14" fmla="*/ 382104 h 6101522"/>
                  <a:gd name="connsiteX15" fmla="*/ 2879035 w 5463209"/>
                  <a:gd name="connsiteY15" fmla="*/ 527878 h 6101522"/>
                  <a:gd name="connsiteX16" fmla="*/ 3091069 w 5463209"/>
                  <a:gd name="connsiteY16" fmla="*/ 554382 h 6101522"/>
                  <a:gd name="connsiteX17" fmla="*/ 3197087 w 5463209"/>
                  <a:gd name="connsiteY17" fmla="*/ 647147 h 6101522"/>
                  <a:gd name="connsiteX18" fmla="*/ 3223591 w 5463209"/>
                  <a:gd name="connsiteY18" fmla="*/ 739913 h 6101522"/>
                  <a:gd name="connsiteX19" fmla="*/ 3183835 w 5463209"/>
                  <a:gd name="connsiteY19" fmla="*/ 859182 h 6101522"/>
                  <a:gd name="connsiteX20" fmla="*/ 3303104 w 5463209"/>
                  <a:gd name="connsiteY20" fmla="*/ 991704 h 6101522"/>
                  <a:gd name="connsiteX21" fmla="*/ 3501887 w 5463209"/>
                  <a:gd name="connsiteY21" fmla="*/ 1044713 h 6101522"/>
                  <a:gd name="connsiteX22" fmla="*/ 3740426 w 5463209"/>
                  <a:gd name="connsiteY22" fmla="*/ 1243495 h 6101522"/>
                  <a:gd name="connsiteX23" fmla="*/ 3846443 w 5463209"/>
                  <a:gd name="connsiteY23" fmla="*/ 1508539 h 6101522"/>
                  <a:gd name="connsiteX24" fmla="*/ 3713922 w 5463209"/>
                  <a:gd name="connsiteY24" fmla="*/ 1839843 h 6101522"/>
                  <a:gd name="connsiteX25" fmla="*/ 3528391 w 5463209"/>
                  <a:gd name="connsiteY25" fmla="*/ 2065130 h 6101522"/>
                  <a:gd name="connsiteX26" fmla="*/ 3528391 w 5463209"/>
                  <a:gd name="connsiteY26" fmla="*/ 2237408 h 6101522"/>
                  <a:gd name="connsiteX27" fmla="*/ 3674165 w 5463209"/>
                  <a:gd name="connsiteY27" fmla="*/ 2263913 h 6101522"/>
                  <a:gd name="connsiteX28" fmla="*/ 3899452 w 5463209"/>
                  <a:gd name="connsiteY28" fmla="*/ 2171147 h 6101522"/>
                  <a:gd name="connsiteX29" fmla="*/ 3992217 w 5463209"/>
                  <a:gd name="connsiteY29" fmla="*/ 2396434 h 6101522"/>
                  <a:gd name="connsiteX30" fmla="*/ 4389782 w 5463209"/>
                  <a:gd name="connsiteY30" fmla="*/ 2608469 h 6101522"/>
                  <a:gd name="connsiteX31" fmla="*/ 4800600 w 5463209"/>
                  <a:gd name="connsiteY31" fmla="*/ 2873513 h 6101522"/>
                  <a:gd name="connsiteX32" fmla="*/ 4972878 w 5463209"/>
                  <a:gd name="connsiteY32" fmla="*/ 3006034 h 6101522"/>
                  <a:gd name="connsiteX33" fmla="*/ 4906617 w 5463209"/>
                  <a:gd name="connsiteY33" fmla="*/ 3416852 h 6101522"/>
                  <a:gd name="connsiteX34" fmla="*/ 5118652 w 5463209"/>
                  <a:gd name="connsiteY34" fmla="*/ 4026452 h 6101522"/>
                  <a:gd name="connsiteX35" fmla="*/ 5131904 w 5463209"/>
                  <a:gd name="connsiteY35" fmla="*/ 4490278 h 6101522"/>
                  <a:gd name="connsiteX36" fmla="*/ 5317435 w 5463209"/>
                  <a:gd name="connsiteY36" fmla="*/ 4702313 h 6101522"/>
                  <a:gd name="connsiteX37" fmla="*/ 5383695 w 5463209"/>
                  <a:gd name="connsiteY37" fmla="*/ 4940852 h 6101522"/>
                  <a:gd name="connsiteX38" fmla="*/ 5423452 w 5463209"/>
                  <a:gd name="connsiteY38" fmla="*/ 5192643 h 6101522"/>
                  <a:gd name="connsiteX39" fmla="*/ 5463209 w 5463209"/>
                  <a:gd name="connsiteY39" fmla="*/ 5391426 h 6101522"/>
                  <a:gd name="connsiteX40" fmla="*/ 5423453 w 5463209"/>
                  <a:gd name="connsiteY40" fmla="*/ 5649842 h 6101522"/>
                  <a:gd name="connsiteX41" fmla="*/ 3747053 w 5463209"/>
                  <a:gd name="connsiteY41" fmla="*/ 5649842 h 6101522"/>
                  <a:gd name="connsiteX42" fmla="*/ 1156253 w 5463209"/>
                  <a:gd name="connsiteY42" fmla="*/ 5649842 h 6101522"/>
                  <a:gd name="connsiteX43" fmla="*/ 165652 w 5463209"/>
                  <a:gd name="connsiteY43" fmla="*/ 5649843 h 6101522"/>
                  <a:gd name="connsiteX44" fmla="*/ 162339 w 5463209"/>
                  <a:gd name="connsiteY44" fmla="*/ 5311913 h 6101522"/>
                  <a:gd name="connsiteX45" fmla="*/ 162339 w 5463209"/>
                  <a:gd name="connsiteY45" fmla="*/ 912191 h 6101522"/>
                  <a:gd name="connsiteX0" fmla="*/ 162339 w 5463209"/>
                  <a:gd name="connsiteY0" fmla="*/ 912191 h 6101522"/>
                  <a:gd name="connsiteX1" fmla="*/ 361122 w 5463209"/>
                  <a:gd name="connsiteY1" fmla="*/ 726660 h 6101522"/>
                  <a:gd name="connsiteX2" fmla="*/ 586409 w 5463209"/>
                  <a:gd name="connsiteY2" fmla="*/ 514626 h 6101522"/>
                  <a:gd name="connsiteX3" fmla="*/ 811695 w 5463209"/>
                  <a:gd name="connsiteY3" fmla="*/ 302591 h 6101522"/>
                  <a:gd name="connsiteX4" fmla="*/ 1103243 w 5463209"/>
                  <a:gd name="connsiteY4" fmla="*/ 103808 h 6101522"/>
                  <a:gd name="connsiteX5" fmla="*/ 1408043 w 5463209"/>
                  <a:gd name="connsiteY5" fmla="*/ 50800 h 6101522"/>
                  <a:gd name="connsiteX6" fmla="*/ 1474304 w 5463209"/>
                  <a:gd name="connsiteY6" fmla="*/ 77304 h 6101522"/>
                  <a:gd name="connsiteX7" fmla="*/ 1699591 w 5463209"/>
                  <a:gd name="connsiteY7" fmla="*/ 183321 h 6101522"/>
                  <a:gd name="connsiteX8" fmla="*/ 1991139 w 5463209"/>
                  <a:gd name="connsiteY8" fmla="*/ 77304 h 6101522"/>
                  <a:gd name="connsiteX9" fmla="*/ 2189922 w 5463209"/>
                  <a:gd name="connsiteY9" fmla="*/ 11043 h 6101522"/>
                  <a:gd name="connsiteX10" fmla="*/ 2362200 w 5463209"/>
                  <a:gd name="connsiteY10" fmla="*/ 11043 h 6101522"/>
                  <a:gd name="connsiteX11" fmla="*/ 2534478 w 5463209"/>
                  <a:gd name="connsiteY11" fmla="*/ 64052 h 6101522"/>
                  <a:gd name="connsiteX12" fmla="*/ 2667000 w 5463209"/>
                  <a:gd name="connsiteY12" fmla="*/ 64052 h 6101522"/>
                  <a:gd name="connsiteX13" fmla="*/ 2733261 w 5463209"/>
                  <a:gd name="connsiteY13" fmla="*/ 156817 h 6101522"/>
                  <a:gd name="connsiteX14" fmla="*/ 2826026 w 5463209"/>
                  <a:gd name="connsiteY14" fmla="*/ 382104 h 6101522"/>
                  <a:gd name="connsiteX15" fmla="*/ 2879035 w 5463209"/>
                  <a:gd name="connsiteY15" fmla="*/ 527878 h 6101522"/>
                  <a:gd name="connsiteX16" fmla="*/ 3091069 w 5463209"/>
                  <a:gd name="connsiteY16" fmla="*/ 554382 h 6101522"/>
                  <a:gd name="connsiteX17" fmla="*/ 3197087 w 5463209"/>
                  <a:gd name="connsiteY17" fmla="*/ 647147 h 6101522"/>
                  <a:gd name="connsiteX18" fmla="*/ 3223591 w 5463209"/>
                  <a:gd name="connsiteY18" fmla="*/ 739913 h 6101522"/>
                  <a:gd name="connsiteX19" fmla="*/ 3183835 w 5463209"/>
                  <a:gd name="connsiteY19" fmla="*/ 859182 h 6101522"/>
                  <a:gd name="connsiteX20" fmla="*/ 3303104 w 5463209"/>
                  <a:gd name="connsiteY20" fmla="*/ 991704 h 6101522"/>
                  <a:gd name="connsiteX21" fmla="*/ 3501887 w 5463209"/>
                  <a:gd name="connsiteY21" fmla="*/ 1044713 h 6101522"/>
                  <a:gd name="connsiteX22" fmla="*/ 3740426 w 5463209"/>
                  <a:gd name="connsiteY22" fmla="*/ 1243495 h 6101522"/>
                  <a:gd name="connsiteX23" fmla="*/ 3846443 w 5463209"/>
                  <a:gd name="connsiteY23" fmla="*/ 1508539 h 6101522"/>
                  <a:gd name="connsiteX24" fmla="*/ 3713922 w 5463209"/>
                  <a:gd name="connsiteY24" fmla="*/ 1839843 h 6101522"/>
                  <a:gd name="connsiteX25" fmla="*/ 3528391 w 5463209"/>
                  <a:gd name="connsiteY25" fmla="*/ 2065130 h 6101522"/>
                  <a:gd name="connsiteX26" fmla="*/ 3528391 w 5463209"/>
                  <a:gd name="connsiteY26" fmla="*/ 2237408 h 6101522"/>
                  <a:gd name="connsiteX27" fmla="*/ 3674165 w 5463209"/>
                  <a:gd name="connsiteY27" fmla="*/ 2263913 h 6101522"/>
                  <a:gd name="connsiteX28" fmla="*/ 3899452 w 5463209"/>
                  <a:gd name="connsiteY28" fmla="*/ 2171147 h 6101522"/>
                  <a:gd name="connsiteX29" fmla="*/ 3992217 w 5463209"/>
                  <a:gd name="connsiteY29" fmla="*/ 2396434 h 6101522"/>
                  <a:gd name="connsiteX30" fmla="*/ 4389782 w 5463209"/>
                  <a:gd name="connsiteY30" fmla="*/ 2608469 h 6101522"/>
                  <a:gd name="connsiteX31" fmla="*/ 4800600 w 5463209"/>
                  <a:gd name="connsiteY31" fmla="*/ 2873513 h 6101522"/>
                  <a:gd name="connsiteX32" fmla="*/ 4972878 w 5463209"/>
                  <a:gd name="connsiteY32" fmla="*/ 3006034 h 6101522"/>
                  <a:gd name="connsiteX33" fmla="*/ 4906617 w 5463209"/>
                  <a:gd name="connsiteY33" fmla="*/ 3416852 h 6101522"/>
                  <a:gd name="connsiteX34" fmla="*/ 5118652 w 5463209"/>
                  <a:gd name="connsiteY34" fmla="*/ 4026452 h 6101522"/>
                  <a:gd name="connsiteX35" fmla="*/ 5131904 w 5463209"/>
                  <a:gd name="connsiteY35" fmla="*/ 4490278 h 6101522"/>
                  <a:gd name="connsiteX36" fmla="*/ 5317435 w 5463209"/>
                  <a:gd name="connsiteY36" fmla="*/ 4702313 h 6101522"/>
                  <a:gd name="connsiteX37" fmla="*/ 5383695 w 5463209"/>
                  <a:gd name="connsiteY37" fmla="*/ 4940852 h 6101522"/>
                  <a:gd name="connsiteX38" fmla="*/ 5423452 w 5463209"/>
                  <a:gd name="connsiteY38" fmla="*/ 5192643 h 6101522"/>
                  <a:gd name="connsiteX39" fmla="*/ 5463209 w 5463209"/>
                  <a:gd name="connsiteY39" fmla="*/ 5391426 h 6101522"/>
                  <a:gd name="connsiteX40" fmla="*/ 5423453 w 5463209"/>
                  <a:gd name="connsiteY40" fmla="*/ 5649842 h 6101522"/>
                  <a:gd name="connsiteX41" fmla="*/ 3747053 w 5463209"/>
                  <a:gd name="connsiteY41" fmla="*/ 5649842 h 6101522"/>
                  <a:gd name="connsiteX42" fmla="*/ 1156253 w 5463209"/>
                  <a:gd name="connsiteY42" fmla="*/ 5649842 h 6101522"/>
                  <a:gd name="connsiteX43" fmla="*/ 165652 w 5463209"/>
                  <a:gd name="connsiteY43" fmla="*/ 5649843 h 6101522"/>
                  <a:gd name="connsiteX44" fmla="*/ 162339 w 5463209"/>
                  <a:gd name="connsiteY44" fmla="*/ 5311913 h 6101522"/>
                  <a:gd name="connsiteX45" fmla="*/ 162339 w 5463209"/>
                  <a:gd name="connsiteY45" fmla="*/ 912191 h 6101522"/>
                  <a:gd name="connsiteX0" fmla="*/ 162339 w 5463209"/>
                  <a:gd name="connsiteY0" fmla="*/ 912191 h 6101522"/>
                  <a:gd name="connsiteX1" fmla="*/ 361122 w 5463209"/>
                  <a:gd name="connsiteY1" fmla="*/ 726660 h 6101522"/>
                  <a:gd name="connsiteX2" fmla="*/ 586409 w 5463209"/>
                  <a:gd name="connsiteY2" fmla="*/ 514626 h 6101522"/>
                  <a:gd name="connsiteX3" fmla="*/ 811695 w 5463209"/>
                  <a:gd name="connsiteY3" fmla="*/ 302591 h 6101522"/>
                  <a:gd name="connsiteX4" fmla="*/ 1103243 w 5463209"/>
                  <a:gd name="connsiteY4" fmla="*/ 103808 h 6101522"/>
                  <a:gd name="connsiteX5" fmla="*/ 1408043 w 5463209"/>
                  <a:gd name="connsiteY5" fmla="*/ 50800 h 6101522"/>
                  <a:gd name="connsiteX6" fmla="*/ 1474304 w 5463209"/>
                  <a:gd name="connsiteY6" fmla="*/ 77304 h 6101522"/>
                  <a:gd name="connsiteX7" fmla="*/ 1699591 w 5463209"/>
                  <a:gd name="connsiteY7" fmla="*/ 183321 h 6101522"/>
                  <a:gd name="connsiteX8" fmla="*/ 1991139 w 5463209"/>
                  <a:gd name="connsiteY8" fmla="*/ 77304 h 6101522"/>
                  <a:gd name="connsiteX9" fmla="*/ 2189922 w 5463209"/>
                  <a:gd name="connsiteY9" fmla="*/ 11043 h 6101522"/>
                  <a:gd name="connsiteX10" fmla="*/ 2362200 w 5463209"/>
                  <a:gd name="connsiteY10" fmla="*/ 11043 h 6101522"/>
                  <a:gd name="connsiteX11" fmla="*/ 2534478 w 5463209"/>
                  <a:gd name="connsiteY11" fmla="*/ 64052 h 6101522"/>
                  <a:gd name="connsiteX12" fmla="*/ 2667000 w 5463209"/>
                  <a:gd name="connsiteY12" fmla="*/ 64052 h 6101522"/>
                  <a:gd name="connsiteX13" fmla="*/ 2733261 w 5463209"/>
                  <a:gd name="connsiteY13" fmla="*/ 156817 h 6101522"/>
                  <a:gd name="connsiteX14" fmla="*/ 2826026 w 5463209"/>
                  <a:gd name="connsiteY14" fmla="*/ 382104 h 6101522"/>
                  <a:gd name="connsiteX15" fmla="*/ 2879035 w 5463209"/>
                  <a:gd name="connsiteY15" fmla="*/ 527878 h 6101522"/>
                  <a:gd name="connsiteX16" fmla="*/ 3091069 w 5463209"/>
                  <a:gd name="connsiteY16" fmla="*/ 554382 h 6101522"/>
                  <a:gd name="connsiteX17" fmla="*/ 3197087 w 5463209"/>
                  <a:gd name="connsiteY17" fmla="*/ 647147 h 6101522"/>
                  <a:gd name="connsiteX18" fmla="*/ 3223591 w 5463209"/>
                  <a:gd name="connsiteY18" fmla="*/ 739913 h 6101522"/>
                  <a:gd name="connsiteX19" fmla="*/ 3183835 w 5463209"/>
                  <a:gd name="connsiteY19" fmla="*/ 859182 h 6101522"/>
                  <a:gd name="connsiteX20" fmla="*/ 3303104 w 5463209"/>
                  <a:gd name="connsiteY20" fmla="*/ 991704 h 6101522"/>
                  <a:gd name="connsiteX21" fmla="*/ 3501887 w 5463209"/>
                  <a:gd name="connsiteY21" fmla="*/ 1044713 h 6101522"/>
                  <a:gd name="connsiteX22" fmla="*/ 3740426 w 5463209"/>
                  <a:gd name="connsiteY22" fmla="*/ 1243495 h 6101522"/>
                  <a:gd name="connsiteX23" fmla="*/ 3846443 w 5463209"/>
                  <a:gd name="connsiteY23" fmla="*/ 1508539 h 6101522"/>
                  <a:gd name="connsiteX24" fmla="*/ 3713922 w 5463209"/>
                  <a:gd name="connsiteY24" fmla="*/ 1839843 h 6101522"/>
                  <a:gd name="connsiteX25" fmla="*/ 3528391 w 5463209"/>
                  <a:gd name="connsiteY25" fmla="*/ 2065130 h 6101522"/>
                  <a:gd name="connsiteX26" fmla="*/ 3528391 w 5463209"/>
                  <a:gd name="connsiteY26" fmla="*/ 2237408 h 6101522"/>
                  <a:gd name="connsiteX27" fmla="*/ 3674165 w 5463209"/>
                  <a:gd name="connsiteY27" fmla="*/ 2263913 h 6101522"/>
                  <a:gd name="connsiteX28" fmla="*/ 3899452 w 5463209"/>
                  <a:gd name="connsiteY28" fmla="*/ 2171147 h 6101522"/>
                  <a:gd name="connsiteX29" fmla="*/ 3992217 w 5463209"/>
                  <a:gd name="connsiteY29" fmla="*/ 2396434 h 6101522"/>
                  <a:gd name="connsiteX30" fmla="*/ 4389782 w 5463209"/>
                  <a:gd name="connsiteY30" fmla="*/ 2608469 h 6101522"/>
                  <a:gd name="connsiteX31" fmla="*/ 4800600 w 5463209"/>
                  <a:gd name="connsiteY31" fmla="*/ 2873513 h 6101522"/>
                  <a:gd name="connsiteX32" fmla="*/ 4972878 w 5463209"/>
                  <a:gd name="connsiteY32" fmla="*/ 3006034 h 6101522"/>
                  <a:gd name="connsiteX33" fmla="*/ 4906617 w 5463209"/>
                  <a:gd name="connsiteY33" fmla="*/ 3416852 h 6101522"/>
                  <a:gd name="connsiteX34" fmla="*/ 5118652 w 5463209"/>
                  <a:gd name="connsiteY34" fmla="*/ 4026452 h 6101522"/>
                  <a:gd name="connsiteX35" fmla="*/ 5131904 w 5463209"/>
                  <a:gd name="connsiteY35" fmla="*/ 4490278 h 6101522"/>
                  <a:gd name="connsiteX36" fmla="*/ 5317435 w 5463209"/>
                  <a:gd name="connsiteY36" fmla="*/ 4702313 h 6101522"/>
                  <a:gd name="connsiteX37" fmla="*/ 5383695 w 5463209"/>
                  <a:gd name="connsiteY37" fmla="*/ 4940852 h 6101522"/>
                  <a:gd name="connsiteX38" fmla="*/ 5423452 w 5463209"/>
                  <a:gd name="connsiteY38" fmla="*/ 5192643 h 6101522"/>
                  <a:gd name="connsiteX39" fmla="*/ 5463209 w 5463209"/>
                  <a:gd name="connsiteY39" fmla="*/ 5391426 h 6101522"/>
                  <a:gd name="connsiteX40" fmla="*/ 5423453 w 5463209"/>
                  <a:gd name="connsiteY40" fmla="*/ 5649842 h 6101522"/>
                  <a:gd name="connsiteX41" fmla="*/ 3747053 w 5463209"/>
                  <a:gd name="connsiteY41" fmla="*/ 5649842 h 6101522"/>
                  <a:gd name="connsiteX42" fmla="*/ 1156253 w 5463209"/>
                  <a:gd name="connsiteY42" fmla="*/ 5649842 h 6101522"/>
                  <a:gd name="connsiteX43" fmla="*/ 165652 w 5463209"/>
                  <a:gd name="connsiteY43" fmla="*/ 5649843 h 6101522"/>
                  <a:gd name="connsiteX44" fmla="*/ 162339 w 5463209"/>
                  <a:gd name="connsiteY44" fmla="*/ 5311913 h 6101522"/>
                  <a:gd name="connsiteX45" fmla="*/ 162339 w 5463209"/>
                  <a:gd name="connsiteY45" fmla="*/ 912191 h 6101522"/>
                  <a:gd name="connsiteX0" fmla="*/ 162339 w 5463209"/>
                  <a:gd name="connsiteY0" fmla="*/ 912191 h 6101522"/>
                  <a:gd name="connsiteX1" fmla="*/ 361122 w 5463209"/>
                  <a:gd name="connsiteY1" fmla="*/ 726660 h 6101522"/>
                  <a:gd name="connsiteX2" fmla="*/ 586409 w 5463209"/>
                  <a:gd name="connsiteY2" fmla="*/ 514626 h 6101522"/>
                  <a:gd name="connsiteX3" fmla="*/ 811695 w 5463209"/>
                  <a:gd name="connsiteY3" fmla="*/ 302591 h 6101522"/>
                  <a:gd name="connsiteX4" fmla="*/ 1103243 w 5463209"/>
                  <a:gd name="connsiteY4" fmla="*/ 103808 h 6101522"/>
                  <a:gd name="connsiteX5" fmla="*/ 1408043 w 5463209"/>
                  <a:gd name="connsiteY5" fmla="*/ 50800 h 6101522"/>
                  <a:gd name="connsiteX6" fmla="*/ 1474304 w 5463209"/>
                  <a:gd name="connsiteY6" fmla="*/ 77304 h 6101522"/>
                  <a:gd name="connsiteX7" fmla="*/ 1699591 w 5463209"/>
                  <a:gd name="connsiteY7" fmla="*/ 183321 h 6101522"/>
                  <a:gd name="connsiteX8" fmla="*/ 1991139 w 5463209"/>
                  <a:gd name="connsiteY8" fmla="*/ 77304 h 6101522"/>
                  <a:gd name="connsiteX9" fmla="*/ 2189922 w 5463209"/>
                  <a:gd name="connsiteY9" fmla="*/ 11043 h 6101522"/>
                  <a:gd name="connsiteX10" fmla="*/ 2362200 w 5463209"/>
                  <a:gd name="connsiteY10" fmla="*/ 11043 h 6101522"/>
                  <a:gd name="connsiteX11" fmla="*/ 2534478 w 5463209"/>
                  <a:gd name="connsiteY11" fmla="*/ 64052 h 6101522"/>
                  <a:gd name="connsiteX12" fmla="*/ 2667000 w 5463209"/>
                  <a:gd name="connsiteY12" fmla="*/ 64052 h 6101522"/>
                  <a:gd name="connsiteX13" fmla="*/ 2733261 w 5463209"/>
                  <a:gd name="connsiteY13" fmla="*/ 156817 h 6101522"/>
                  <a:gd name="connsiteX14" fmla="*/ 2826026 w 5463209"/>
                  <a:gd name="connsiteY14" fmla="*/ 382104 h 6101522"/>
                  <a:gd name="connsiteX15" fmla="*/ 2879035 w 5463209"/>
                  <a:gd name="connsiteY15" fmla="*/ 527878 h 6101522"/>
                  <a:gd name="connsiteX16" fmla="*/ 3091069 w 5463209"/>
                  <a:gd name="connsiteY16" fmla="*/ 554382 h 6101522"/>
                  <a:gd name="connsiteX17" fmla="*/ 3197087 w 5463209"/>
                  <a:gd name="connsiteY17" fmla="*/ 647147 h 6101522"/>
                  <a:gd name="connsiteX18" fmla="*/ 3223591 w 5463209"/>
                  <a:gd name="connsiteY18" fmla="*/ 739913 h 6101522"/>
                  <a:gd name="connsiteX19" fmla="*/ 3183835 w 5463209"/>
                  <a:gd name="connsiteY19" fmla="*/ 859182 h 6101522"/>
                  <a:gd name="connsiteX20" fmla="*/ 3303104 w 5463209"/>
                  <a:gd name="connsiteY20" fmla="*/ 991704 h 6101522"/>
                  <a:gd name="connsiteX21" fmla="*/ 3501887 w 5463209"/>
                  <a:gd name="connsiteY21" fmla="*/ 1044713 h 6101522"/>
                  <a:gd name="connsiteX22" fmla="*/ 3740426 w 5463209"/>
                  <a:gd name="connsiteY22" fmla="*/ 1243495 h 6101522"/>
                  <a:gd name="connsiteX23" fmla="*/ 3846443 w 5463209"/>
                  <a:gd name="connsiteY23" fmla="*/ 1508539 h 6101522"/>
                  <a:gd name="connsiteX24" fmla="*/ 3713922 w 5463209"/>
                  <a:gd name="connsiteY24" fmla="*/ 1839843 h 6101522"/>
                  <a:gd name="connsiteX25" fmla="*/ 3528391 w 5463209"/>
                  <a:gd name="connsiteY25" fmla="*/ 2065130 h 6101522"/>
                  <a:gd name="connsiteX26" fmla="*/ 3528391 w 5463209"/>
                  <a:gd name="connsiteY26" fmla="*/ 2237408 h 6101522"/>
                  <a:gd name="connsiteX27" fmla="*/ 3674165 w 5463209"/>
                  <a:gd name="connsiteY27" fmla="*/ 2263913 h 6101522"/>
                  <a:gd name="connsiteX28" fmla="*/ 3899452 w 5463209"/>
                  <a:gd name="connsiteY28" fmla="*/ 2171147 h 6101522"/>
                  <a:gd name="connsiteX29" fmla="*/ 3992217 w 5463209"/>
                  <a:gd name="connsiteY29" fmla="*/ 2396434 h 6101522"/>
                  <a:gd name="connsiteX30" fmla="*/ 4389782 w 5463209"/>
                  <a:gd name="connsiteY30" fmla="*/ 2608469 h 6101522"/>
                  <a:gd name="connsiteX31" fmla="*/ 4800600 w 5463209"/>
                  <a:gd name="connsiteY31" fmla="*/ 2873513 h 6101522"/>
                  <a:gd name="connsiteX32" fmla="*/ 4972878 w 5463209"/>
                  <a:gd name="connsiteY32" fmla="*/ 3006034 h 6101522"/>
                  <a:gd name="connsiteX33" fmla="*/ 4906617 w 5463209"/>
                  <a:gd name="connsiteY33" fmla="*/ 3416852 h 6101522"/>
                  <a:gd name="connsiteX34" fmla="*/ 5118652 w 5463209"/>
                  <a:gd name="connsiteY34" fmla="*/ 4026452 h 6101522"/>
                  <a:gd name="connsiteX35" fmla="*/ 5131904 w 5463209"/>
                  <a:gd name="connsiteY35" fmla="*/ 4490278 h 6101522"/>
                  <a:gd name="connsiteX36" fmla="*/ 5317435 w 5463209"/>
                  <a:gd name="connsiteY36" fmla="*/ 4702313 h 6101522"/>
                  <a:gd name="connsiteX37" fmla="*/ 5383695 w 5463209"/>
                  <a:gd name="connsiteY37" fmla="*/ 4940852 h 6101522"/>
                  <a:gd name="connsiteX38" fmla="*/ 5423452 w 5463209"/>
                  <a:gd name="connsiteY38" fmla="*/ 5192643 h 6101522"/>
                  <a:gd name="connsiteX39" fmla="*/ 5463209 w 5463209"/>
                  <a:gd name="connsiteY39" fmla="*/ 5391426 h 6101522"/>
                  <a:gd name="connsiteX40" fmla="*/ 5423453 w 5463209"/>
                  <a:gd name="connsiteY40" fmla="*/ 5649842 h 6101522"/>
                  <a:gd name="connsiteX41" fmla="*/ 3747053 w 5463209"/>
                  <a:gd name="connsiteY41" fmla="*/ 5649842 h 6101522"/>
                  <a:gd name="connsiteX42" fmla="*/ 1156253 w 5463209"/>
                  <a:gd name="connsiteY42" fmla="*/ 5649842 h 6101522"/>
                  <a:gd name="connsiteX43" fmla="*/ 165652 w 5463209"/>
                  <a:gd name="connsiteY43" fmla="*/ 5649843 h 6101522"/>
                  <a:gd name="connsiteX44" fmla="*/ 162339 w 5463209"/>
                  <a:gd name="connsiteY44" fmla="*/ 5311913 h 6101522"/>
                  <a:gd name="connsiteX45" fmla="*/ 162339 w 5463209"/>
                  <a:gd name="connsiteY45" fmla="*/ 912191 h 6101522"/>
                  <a:gd name="connsiteX0" fmla="*/ 162339 w 5463209"/>
                  <a:gd name="connsiteY0" fmla="*/ 912191 h 6101522"/>
                  <a:gd name="connsiteX1" fmla="*/ 361122 w 5463209"/>
                  <a:gd name="connsiteY1" fmla="*/ 726660 h 6101522"/>
                  <a:gd name="connsiteX2" fmla="*/ 586409 w 5463209"/>
                  <a:gd name="connsiteY2" fmla="*/ 514626 h 6101522"/>
                  <a:gd name="connsiteX3" fmla="*/ 811695 w 5463209"/>
                  <a:gd name="connsiteY3" fmla="*/ 302591 h 6101522"/>
                  <a:gd name="connsiteX4" fmla="*/ 1103243 w 5463209"/>
                  <a:gd name="connsiteY4" fmla="*/ 103808 h 6101522"/>
                  <a:gd name="connsiteX5" fmla="*/ 1408043 w 5463209"/>
                  <a:gd name="connsiteY5" fmla="*/ 50800 h 6101522"/>
                  <a:gd name="connsiteX6" fmla="*/ 1474304 w 5463209"/>
                  <a:gd name="connsiteY6" fmla="*/ 77304 h 6101522"/>
                  <a:gd name="connsiteX7" fmla="*/ 1699591 w 5463209"/>
                  <a:gd name="connsiteY7" fmla="*/ 183321 h 6101522"/>
                  <a:gd name="connsiteX8" fmla="*/ 1991139 w 5463209"/>
                  <a:gd name="connsiteY8" fmla="*/ 77304 h 6101522"/>
                  <a:gd name="connsiteX9" fmla="*/ 2189922 w 5463209"/>
                  <a:gd name="connsiteY9" fmla="*/ 11043 h 6101522"/>
                  <a:gd name="connsiteX10" fmla="*/ 2362200 w 5463209"/>
                  <a:gd name="connsiteY10" fmla="*/ 11043 h 6101522"/>
                  <a:gd name="connsiteX11" fmla="*/ 2534478 w 5463209"/>
                  <a:gd name="connsiteY11" fmla="*/ 64052 h 6101522"/>
                  <a:gd name="connsiteX12" fmla="*/ 2667000 w 5463209"/>
                  <a:gd name="connsiteY12" fmla="*/ 64052 h 6101522"/>
                  <a:gd name="connsiteX13" fmla="*/ 2733261 w 5463209"/>
                  <a:gd name="connsiteY13" fmla="*/ 156817 h 6101522"/>
                  <a:gd name="connsiteX14" fmla="*/ 2826026 w 5463209"/>
                  <a:gd name="connsiteY14" fmla="*/ 382104 h 6101522"/>
                  <a:gd name="connsiteX15" fmla="*/ 2879035 w 5463209"/>
                  <a:gd name="connsiteY15" fmla="*/ 527878 h 6101522"/>
                  <a:gd name="connsiteX16" fmla="*/ 3091069 w 5463209"/>
                  <a:gd name="connsiteY16" fmla="*/ 554382 h 6101522"/>
                  <a:gd name="connsiteX17" fmla="*/ 3197087 w 5463209"/>
                  <a:gd name="connsiteY17" fmla="*/ 647147 h 6101522"/>
                  <a:gd name="connsiteX18" fmla="*/ 3223591 w 5463209"/>
                  <a:gd name="connsiteY18" fmla="*/ 739913 h 6101522"/>
                  <a:gd name="connsiteX19" fmla="*/ 3183835 w 5463209"/>
                  <a:gd name="connsiteY19" fmla="*/ 859182 h 6101522"/>
                  <a:gd name="connsiteX20" fmla="*/ 3303104 w 5463209"/>
                  <a:gd name="connsiteY20" fmla="*/ 991704 h 6101522"/>
                  <a:gd name="connsiteX21" fmla="*/ 3501887 w 5463209"/>
                  <a:gd name="connsiteY21" fmla="*/ 1044713 h 6101522"/>
                  <a:gd name="connsiteX22" fmla="*/ 3740426 w 5463209"/>
                  <a:gd name="connsiteY22" fmla="*/ 1243495 h 6101522"/>
                  <a:gd name="connsiteX23" fmla="*/ 3846443 w 5463209"/>
                  <a:gd name="connsiteY23" fmla="*/ 1508539 h 6101522"/>
                  <a:gd name="connsiteX24" fmla="*/ 3713922 w 5463209"/>
                  <a:gd name="connsiteY24" fmla="*/ 1839843 h 6101522"/>
                  <a:gd name="connsiteX25" fmla="*/ 3528391 w 5463209"/>
                  <a:gd name="connsiteY25" fmla="*/ 2065130 h 6101522"/>
                  <a:gd name="connsiteX26" fmla="*/ 3528391 w 5463209"/>
                  <a:gd name="connsiteY26" fmla="*/ 2237408 h 6101522"/>
                  <a:gd name="connsiteX27" fmla="*/ 3674165 w 5463209"/>
                  <a:gd name="connsiteY27" fmla="*/ 2263913 h 6101522"/>
                  <a:gd name="connsiteX28" fmla="*/ 3899452 w 5463209"/>
                  <a:gd name="connsiteY28" fmla="*/ 2171147 h 6101522"/>
                  <a:gd name="connsiteX29" fmla="*/ 3992217 w 5463209"/>
                  <a:gd name="connsiteY29" fmla="*/ 2396434 h 6101522"/>
                  <a:gd name="connsiteX30" fmla="*/ 4389782 w 5463209"/>
                  <a:gd name="connsiteY30" fmla="*/ 2608469 h 6101522"/>
                  <a:gd name="connsiteX31" fmla="*/ 4800600 w 5463209"/>
                  <a:gd name="connsiteY31" fmla="*/ 2873513 h 6101522"/>
                  <a:gd name="connsiteX32" fmla="*/ 4972878 w 5463209"/>
                  <a:gd name="connsiteY32" fmla="*/ 3006034 h 6101522"/>
                  <a:gd name="connsiteX33" fmla="*/ 4906617 w 5463209"/>
                  <a:gd name="connsiteY33" fmla="*/ 3416852 h 6101522"/>
                  <a:gd name="connsiteX34" fmla="*/ 5118652 w 5463209"/>
                  <a:gd name="connsiteY34" fmla="*/ 4026452 h 6101522"/>
                  <a:gd name="connsiteX35" fmla="*/ 5131904 w 5463209"/>
                  <a:gd name="connsiteY35" fmla="*/ 4490278 h 6101522"/>
                  <a:gd name="connsiteX36" fmla="*/ 5317435 w 5463209"/>
                  <a:gd name="connsiteY36" fmla="*/ 4702313 h 6101522"/>
                  <a:gd name="connsiteX37" fmla="*/ 5383695 w 5463209"/>
                  <a:gd name="connsiteY37" fmla="*/ 4940852 h 6101522"/>
                  <a:gd name="connsiteX38" fmla="*/ 5423452 w 5463209"/>
                  <a:gd name="connsiteY38" fmla="*/ 5192643 h 6101522"/>
                  <a:gd name="connsiteX39" fmla="*/ 5463209 w 5463209"/>
                  <a:gd name="connsiteY39" fmla="*/ 5391426 h 6101522"/>
                  <a:gd name="connsiteX40" fmla="*/ 5423453 w 5463209"/>
                  <a:gd name="connsiteY40" fmla="*/ 5649842 h 6101522"/>
                  <a:gd name="connsiteX41" fmla="*/ 3747053 w 5463209"/>
                  <a:gd name="connsiteY41" fmla="*/ 5649842 h 6101522"/>
                  <a:gd name="connsiteX42" fmla="*/ 1156253 w 5463209"/>
                  <a:gd name="connsiteY42" fmla="*/ 5649842 h 6101522"/>
                  <a:gd name="connsiteX43" fmla="*/ 165652 w 5463209"/>
                  <a:gd name="connsiteY43" fmla="*/ 5649843 h 6101522"/>
                  <a:gd name="connsiteX44" fmla="*/ 162339 w 5463209"/>
                  <a:gd name="connsiteY44" fmla="*/ 5311913 h 6101522"/>
                  <a:gd name="connsiteX45" fmla="*/ 162339 w 5463209"/>
                  <a:gd name="connsiteY45" fmla="*/ 912191 h 6101522"/>
                  <a:gd name="connsiteX0" fmla="*/ 162339 w 5463209"/>
                  <a:gd name="connsiteY0" fmla="*/ 912191 h 6101522"/>
                  <a:gd name="connsiteX1" fmla="*/ 361122 w 5463209"/>
                  <a:gd name="connsiteY1" fmla="*/ 726660 h 6101522"/>
                  <a:gd name="connsiteX2" fmla="*/ 586409 w 5463209"/>
                  <a:gd name="connsiteY2" fmla="*/ 514626 h 6101522"/>
                  <a:gd name="connsiteX3" fmla="*/ 811695 w 5463209"/>
                  <a:gd name="connsiteY3" fmla="*/ 302591 h 6101522"/>
                  <a:gd name="connsiteX4" fmla="*/ 1103243 w 5463209"/>
                  <a:gd name="connsiteY4" fmla="*/ 103808 h 6101522"/>
                  <a:gd name="connsiteX5" fmla="*/ 1408043 w 5463209"/>
                  <a:gd name="connsiteY5" fmla="*/ 50800 h 6101522"/>
                  <a:gd name="connsiteX6" fmla="*/ 1474304 w 5463209"/>
                  <a:gd name="connsiteY6" fmla="*/ 77304 h 6101522"/>
                  <a:gd name="connsiteX7" fmla="*/ 1699591 w 5463209"/>
                  <a:gd name="connsiteY7" fmla="*/ 183321 h 6101522"/>
                  <a:gd name="connsiteX8" fmla="*/ 1991139 w 5463209"/>
                  <a:gd name="connsiteY8" fmla="*/ 77304 h 6101522"/>
                  <a:gd name="connsiteX9" fmla="*/ 2189922 w 5463209"/>
                  <a:gd name="connsiteY9" fmla="*/ 11043 h 6101522"/>
                  <a:gd name="connsiteX10" fmla="*/ 2362200 w 5463209"/>
                  <a:gd name="connsiteY10" fmla="*/ 11043 h 6101522"/>
                  <a:gd name="connsiteX11" fmla="*/ 2534478 w 5463209"/>
                  <a:gd name="connsiteY11" fmla="*/ 64052 h 6101522"/>
                  <a:gd name="connsiteX12" fmla="*/ 2667000 w 5463209"/>
                  <a:gd name="connsiteY12" fmla="*/ 64052 h 6101522"/>
                  <a:gd name="connsiteX13" fmla="*/ 2733261 w 5463209"/>
                  <a:gd name="connsiteY13" fmla="*/ 156817 h 6101522"/>
                  <a:gd name="connsiteX14" fmla="*/ 2826026 w 5463209"/>
                  <a:gd name="connsiteY14" fmla="*/ 382104 h 6101522"/>
                  <a:gd name="connsiteX15" fmla="*/ 2879035 w 5463209"/>
                  <a:gd name="connsiteY15" fmla="*/ 527878 h 6101522"/>
                  <a:gd name="connsiteX16" fmla="*/ 3091069 w 5463209"/>
                  <a:gd name="connsiteY16" fmla="*/ 554382 h 6101522"/>
                  <a:gd name="connsiteX17" fmla="*/ 3197087 w 5463209"/>
                  <a:gd name="connsiteY17" fmla="*/ 647147 h 6101522"/>
                  <a:gd name="connsiteX18" fmla="*/ 3223591 w 5463209"/>
                  <a:gd name="connsiteY18" fmla="*/ 739913 h 6101522"/>
                  <a:gd name="connsiteX19" fmla="*/ 3183835 w 5463209"/>
                  <a:gd name="connsiteY19" fmla="*/ 859182 h 6101522"/>
                  <a:gd name="connsiteX20" fmla="*/ 3303104 w 5463209"/>
                  <a:gd name="connsiteY20" fmla="*/ 991704 h 6101522"/>
                  <a:gd name="connsiteX21" fmla="*/ 3501887 w 5463209"/>
                  <a:gd name="connsiteY21" fmla="*/ 1044713 h 6101522"/>
                  <a:gd name="connsiteX22" fmla="*/ 3740426 w 5463209"/>
                  <a:gd name="connsiteY22" fmla="*/ 1243495 h 6101522"/>
                  <a:gd name="connsiteX23" fmla="*/ 3846443 w 5463209"/>
                  <a:gd name="connsiteY23" fmla="*/ 1508539 h 6101522"/>
                  <a:gd name="connsiteX24" fmla="*/ 3713922 w 5463209"/>
                  <a:gd name="connsiteY24" fmla="*/ 1839843 h 6101522"/>
                  <a:gd name="connsiteX25" fmla="*/ 3528391 w 5463209"/>
                  <a:gd name="connsiteY25" fmla="*/ 2065130 h 6101522"/>
                  <a:gd name="connsiteX26" fmla="*/ 3528391 w 5463209"/>
                  <a:gd name="connsiteY26" fmla="*/ 2237408 h 6101522"/>
                  <a:gd name="connsiteX27" fmla="*/ 3674165 w 5463209"/>
                  <a:gd name="connsiteY27" fmla="*/ 2263913 h 6101522"/>
                  <a:gd name="connsiteX28" fmla="*/ 3899452 w 5463209"/>
                  <a:gd name="connsiteY28" fmla="*/ 2171147 h 6101522"/>
                  <a:gd name="connsiteX29" fmla="*/ 3992217 w 5463209"/>
                  <a:gd name="connsiteY29" fmla="*/ 2396434 h 6101522"/>
                  <a:gd name="connsiteX30" fmla="*/ 4389782 w 5463209"/>
                  <a:gd name="connsiteY30" fmla="*/ 2608469 h 6101522"/>
                  <a:gd name="connsiteX31" fmla="*/ 4800600 w 5463209"/>
                  <a:gd name="connsiteY31" fmla="*/ 2873513 h 6101522"/>
                  <a:gd name="connsiteX32" fmla="*/ 4972878 w 5463209"/>
                  <a:gd name="connsiteY32" fmla="*/ 3006034 h 6101522"/>
                  <a:gd name="connsiteX33" fmla="*/ 4906617 w 5463209"/>
                  <a:gd name="connsiteY33" fmla="*/ 3416852 h 6101522"/>
                  <a:gd name="connsiteX34" fmla="*/ 5118652 w 5463209"/>
                  <a:gd name="connsiteY34" fmla="*/ 4026452 h 6101522"/>
                  <a:gd name="connsiteX35" fmla="*/ 5131904 w 5463209"/>
                  <a:gd name="connsiteY35" fmla="*/ 4490278 h 6101522"/>
                  <a:gd name="connsiteX36" fmla="*/ 5317435 w 5463209"/>
                  <a:gd name="connsiteY36" fmla="*/ 4702313 h 6101522"/>
                  <a:gd name="connsiteX37" fmla="*/ 5383695 w 5463209"/>
                  <a:gd name="connsiteY37" fmla="*/ 4940852 h 6101522"/>
                  <a:gd name="connsiteX38" fmla="*/ 5423452 w 5463209"/>
                  <a:gd name="connsiteY38" fmla="*/ 5192643 h 6101522"/>
                  <a:gd name="connsiteX39" fmla="*/ 5463209 w 5463209"/>
                  <a:gd name="connsiteY39" fmla="*/ 5391426 h 6101522"/>
                  <a:gd name="connsiteX40" fmla="*/ 5423453 w 5463209"/>
                  <a:gd name="connsiteY40" fmla="*/ 5649842 h 6101522"/>
                  <a:gd name="connsiteX41" fmla="*/ 3747053 w 5463209"/>
                  <a:gd name="connsiteY41" fmla="*/ 5649842 h 6101522"/>
                  <a:gd name="connsiteX42" fmla="*/ 1156253 w 5463209"/>
                  <a:gd name="connsiteY42" fmla="*/ 5649842 h 6101522"/>
                  <a:gd name="connsiteX43" fmla="*/ 165652 w 5463209"/>
                  <a:gd name="connsiteY43" fmla="*/ 5649843 h 6101522"/>
                  <a:gd name="connsiteX44" fmla="*/ 162339 w 5463209"/>
                  <a:gd name="connsiteY44" fmla="*/ 5311913 h 6101522"/>
                  <a:gd name="connsiteX45" fmla="*/ 162339 w 5463209"/>
                  <a:gd name="connsiteY45" fmla="*/ 912191 h 6101522"/>
                  <a:gd name="connsiteX0" fmla="*/ 162339 w 5463209"/>
                  <a:gd name="connsiteY0" fmla="*/ 912191 h 6101522"/>
                  <a:gd name="connsiteX1" fmla="*/ 361122 w 5463209"/>
                  <a:gd name="connsiteY1" fmla="*/ 726660 h 6101522"/>
                  <a:gd name="connsiteX2" fmla="*/ 586409 w 5463209"/>
                  <a:gd name="connsiteY2" fmla="*/ 514626 h 6101522"/>
                  <a:gd name="connsiteX3" fmla="*/ 811695 w 5463209"/>
                  <a:gd name="connsiteY3" fmla="*/ 302591 h 6101522"/>
                  <a:gd name="connsiteX4" fmla="*/ 1103243 w 5463209"/>
                  <a:gd name="connsiteY4" fmla="*/ 103808 h 6101522"/>
                  <a:gd name="connsiteX5" fmla="*/ 1408043 w 5463209"/>
                  <a:gd name="connsiteY5" fmla="*/ 50800 h 6101522"/>
                  <a:gd name="connsiteX6" fmla="*/ 1474304 w 5463209"/>
                  <a:gd name="connsiteY6" fmla="*/ 77304 h 6101522"/>
                  <a:gd name="connsiteX7" fmla="*/ 1699591 w 5463209"/>
                  <a:gd name="connsiteY7" fmla="*/ 183321 h 6101522"/>
                  <a:gd name="connsiteX8" fmla="*/ 1991139 w 5463209"/>
                  <a:gd name="connsiteY8" fmla="*/ 77304 h 6101522"/>
                  <a:gd name="connsiteX9" fmla="*/ 2189922 w 5463209"/>
                  <a:gd name="connsiteY9" fmla="*/ 11043 h 6101522"/>
                  <a:gd name="connsiteX10" fmla="*/ 2362200 w 5463209"/>
                  <a:gd name="connsiteY10" fmla="*/ 11043 h 6101522"/>
                  <a:gd name="connsiteX11" fmla="*/ 2534478 w 5463209"/>
                  <a:gd name="connsiteY11" fmla="*/ 64052 h 6101522"/>
                  <a:gd name="connsiteX12" fmla="*/ 2667000 w 5463209"/>
                  <a:gd name="connsiteY12" fmla="*/ 64052 h 6101522"/>
                  <a:gd name="connsiteX13" fmla="*/ 2733261 w 5463209"/>
                  <a:gd name="connsiteY13" fmla="*/ 156817 h 6101522"/>
                  <a:gd name="connsiteX14" fmla="*/ 2826026 w 5463209"/>
                  <a:gd name="connsiteY14" fmla="*/ 382104 h 6101522"/>
                  <a:gd name="connsiteX15" fmla="*/ 2879035 w 5463209"/>
                  <a:gd name="connsiteY15" fmla="*/ 527878 h 6101522"/>
                  <a:gd name="connsiteX16" fmla="*/ 3091069 w 5463209"/>
                  <a:gd name="connsiteY16" fmla="*/ 554382 h 6101522"/>
                  <a:gd name="connsiteX17" fmla="*/ 3197087 w 5463209"/>
                  <a:gd name="connsiteY17" fmla="*/ 647147 h 6101522"/>
                  <a:gd name="connsiteX18" fmla="*/ 3223591 w 5463209"/>
                  <a:gd name="connsiteY18" fmla="*/ 739913 h 6101522"/>
                  <a:gd name="connsiteX19" fmla="*/ 3183835 w 5463209"/>
                  <a:gd name="connsiteY19" fmla="*/ 859182 h 6101522"/>
                  <a:gd name="connsiteX20" fmla="*/ 3303104 w 5463209"/>
                  <a:gd name="connsiteY20" fmla="*/ 991704 h 6101522"/>
                  <a:gd name="connsiteX21" fmla="*/ 3501887 w 5463209"/>
                  <a:gd name="connsiteY21" fmla="*/ 1044713 h 6101522"/>
                  <a:gd name="connsiteX22" fmla="*/ 3740426 w 5463209"/>
                  <a:gd name="connsiteY22" fmla="*/ 1243495 h 6101522"/>
                  <a:gd name="connsiteX23" fmla="*/ 3846443 w 5463209"/>
                  <a:gd name="connsiteY23" fmla="*/ 1508539 h 6101522"/>
                  <a:gd name="connsiteX24" fmla="*/ 3713922 w 5463209"/>
                  <a:gd name="connsiteY24" fmla="*/ 1839843 h 6101522"/>
                  <a:gd name="connsiteX25" fmla="*/ 3528391 w 5463209"/>
                  <a:gd name="connsiteY25" fmla="*/ 2065130 h 6101522"/>
                  <a:gd name="connsiteX26" fmla="*/ 3528391 w 5463209"/>
                  <a:gd name="connsiteY26" fmla="*/ 2237408 h 6101522"/>
                  <a:gd name="connsiteX27" fmla="*/ 3674165 w 5463209"/>
                  <a:gd name="connsiteY27" fmla="*/ 2263913 h 6101522"/>
                  <a:gd name="connsiteX28" fmla="*/ 3899452 w 5463209"/>
                  <a:gd name="connsiteY28" fmla="*/ 2171147 h 6101522"/>
                  <a:gd name="connsiteX29" fmla="*/ 3992217 w 5463209"/>
                  <a:gd name="connsiteY29" fmla="*/ 2396434 h 6101522"/>
                  <a:gd name="connsiteX30" fmla="*/ 4389782 w 5463209"/>
                  <a:gd name="connsiteY30" fmla="*/ 2608469 h 6101522"/>
                  <a:gd name="connsiteX31" fmla="*/ 4800600 w 5463209"/>
                  <a:gd name="connsiteY31" fmla="*/ 2873513 h 6101522"/>
                  <a:gd name="connsiteX32" fmla="*/ 4972878 w 5463209"/>
                  <a:gd name="connsiteY32" fmla="*/ 3006034 h 6101522"/>
                  <a:gd name="connsiteX33" fmla="*/ 4906617 w 5463209"/>
                  <a:gd name="connsiteY33" fmla="*/ 3416852 h 6101522"/>
                  <a:gd name="connsiteX34" fmla="*/ 5118652 w 5463209"/>
                  <a:gd name="connsiteY34" fmla="*/ 4026452 h 6101522"/>
                  <a:gd name="connsiteX35" fmla="*/ 5131904 w 5463209"/>
                  <a:gd name="connsiteY35" fmla="*/ 4490278 h 6101522"/>
                  <a:gd name="connsiteX36" fmla="*/ 5317435 w 5463209"/>
                  <a:gd name="connsiteY36" fmla="*/ 4702313 h 6101522"/>
                  <a:gd name="connsiteX37" fmla="*/ 5383695 w 5463209"/>
                  <a:gd name="connsiteY37" fmla="*/ 4940852 h 6101522"/>
                  <a:gd name="connsiteX38" fmla="*/ 5423452 w 5463209"/>
                  <a:gd name="connsiteY38" fmla="*/ 5192643 h 6101522"/>
                  <a:gd name="connsiteX39" fmla="*/ 5463209 w 5463209"/>
                  <a:gd name="connsiteY39" fmla="*/ 5391426 h 6101522"/>
                  <a:gd name="connsiteX40" fmla="*/ 5423453 w 5463209"/>
                  <a:gd name="connsiteY40" fmla="*/ 5649842 h 6101522"/>
                  <a:gd name="connsiteX41" fmla="*/ 3747053 w 5463209"/>
                  <a:gd name="connsiteY41" fmla="*/ 5649842 h 6101522"/>
                  <a:gd name="connsiteX42" fmla="*/ 1156253 w 5463209"/>
                  <a:gd name="connsiteY42" fmla="*/ 5649842 h 6101522"/>
                  <a:gd name="connsiteX43" fmla="*/ 165652 w 5463209"/>
                  <a:gd name="connsiteY43" fmla="*/ 5649843 h 6101522"/>
                  <a:gd name="connsiteX44" fmla="*/ 162339 w 5463209"/>
                  <a:gd name="connsiteY44" fmla="*/ 5311913 h 6101522"/>
                  <a:gd name="connsiteX45" fmla="*/ 162339 w 5463209"/>
                  <a:gd name="connsiteY45" fmla="*/ 912191 h 6101522"/>
                  <a:gd name="connsiteX0" fmla="*/ 162339 w 5463209"/>
                  <a:gd name="connsiteY0" fmla="*/ 912191 h 6101522"/>
                  <a:gd name="connsiteX1" fmla="*/ 361122 w 5463209"/>
                  <a:gd name="connsiteY1" fmla="*/ 726660 h 6101522"/>
                  <a:gd name="connsiteX2" fmla="*/ 586409 w 5463209"/>
                  <a:gd name="connsiteY2" fmla="*/ 514626 h 6101522"/>
                  <a:gd name="connsiteX3" fmla="*/ 811695 w 5463209"/>
                  <a:gd name="connsiteY3" fmla="*/ 302591 h 6101522"/>
                  <a:gd name="connsiteX4" fmla="*/ 1103243 w 5463209"/>
                  <a:gd name="connsiteY4" fmla="*/ 103808 h 6101522"/>
                  <a:gd name="connsiteX5" fmla="*/ 1408043 w 5463209"/>
                  <a:gd name="connsiteY5" fmla="*/ 50800 h 6101522"/>
                  <a:gd name="connsiteX6" fmla="*/ 1474304 w 5463209"/>
                  <a:gd name="connsiteY6" fmla="*/ 77304 h 6101522"/>
                  <a:gd name="connsiteX7" fmla="*/ 1699591 w 5463209"/>
                  <a:gd name="connsiteY7" fmla="*/ 183321 h 6101522"/>
                  <a:gd name="connsiteX8" fmla="*/ 1991139 w 5463209"/>
                  <a:gd name="connsiteY8" fmla="*/ 77304 h 6101522"/>
                  <a:gd name="connsiteX9" fmla="*/ 2189922 w 5463209"/>
                  <a:gd name="connsiteY9" fmla="*/ 11043 h 6101522"/>
                  <a:gd name="connsiteX10" fmla="*/ 2362200 w 5463209"/>
                  <a:gd name="connsiteY10" fmla="*/ 11043 h 6101522"/>
                  <a:gd name="connsiteX11" fmla="*/ 2534478 w 5463209"/>
                  <a:gd name="connsiteY11" fmla="*/ 64052 h 6101522"/>
                  <a:gd name="connsiteX12" fmla="*/ 2667000 w 5463209"/>
                  <a:gd name="connsiteY12" fmla="*/ 64052 h 6101522"/>
                  <a:gd name="connsiteX13" fmla="*/ 2733261 w 5463209"/>
                  <a:gd name="connsiteY13" fmla="*/ 156817 h 6101522"/>
                  <a:gd name="connsiteX14" fmla="*/ 2826026 w 5463209"/>
                  <a:gd name="connsiteY14" fmla="*/ 382104 h 6101522"/>
                  <a:gd name="connsiteX15" fmla="*/ 2879035 w 5463209"/>
                  <a:gd name="connsiteY15" fmla="*/ 527878 h 6101522"/>
                  <a:gd name="connsiteX16" fmla="*/ 3091069 w 5463209"/>
                  <a:gd name="connsiteY16" fmla="*/ 554382 h 6101522"/>
                  <a:gd name="connsiteX17" fmla="*/ 3197087 w 5463209"/>
                  <a:gd name="connsiteY17" fmla="*/ 647147 h 6101522"/>
                  <a:gd name="connsiteX18" fmla="*/ 3223591 w 5463209"/>
                  <a:gd name="connsiteY18" fmla="*/ 739913 h 6101522"/>
                  <a:gd name="connsiteX19" fmla="*/ 3183835 w 5463209"/>
                  <a:gd name="connsiteY19" fmla="*/ 859182 h 6101522"/>
                  <a:gd name="connsiteX20" fmla="*/ 3303104 w 5463209"/>
                  <a:gd name="connsiteY20" fmla="*/ 991704 h 6101522"/>
                  <a:gd name="connsiteX21" fmla="*/ 3501887 w 5463209"/>
                  <a:gd name="connsiteY21" fmla="*/ 1044713 h 6101522"/>
                  <a:gd name="connsiteX22" fmla="*/ 3740426 w 5463209"/>
                  <a:gd name="connsiteY22" fmla="*/ 1243495 h 6101522"/>
                  <a:gd name="connsiteX23" fmla="*/ 3846443 w 5463209"/>
                  <a:gd name="connsiteY23" fmla="*/ 1508539 h 6101522"/>
                  <a:gd name="connsiteX24" fmla="*/ 3713922 w 5463209"/>
                  <a:gd name="connsiteY24" fmla="*/ 1839843 h 6101522"/>
                  <a:gd name="connsiteX25" fmla="*/ 3528391 w 5463209"/>
                  <a:gd name="connsiteY25" fmla="*/ 2065130 h 6101522"/>
                  <a:gd name="connsiteX26" fmla="*/ 3528391 w 5463209"/>
                  <a:gd name="connsiteY26" fmla="*/ 2237408 h 6101522"/>
                  <a:gd name="connsiteX27" fmla="*/ 3674165 w 5463209"/>
                  <a:gd name="connsiteY27" fmla="*/ 2263913 h 6101522"/>
                  <a:gd name="connsiteX28" fmla="*/ 3899452 w 5463209"/>
                  <a:gd name="connsiteY28" fmla="*/ 2171147 h 6101522"/>
                  <a:gd name="connsiteX29" fmla="*/ 3992217 w 5463209"/>
                  <a:gd name="connsiteY29" fmla="*/ 2396434 h 6101522"/>
                  <a:gd name="connsiteX30" fmla="*/ 4389782 w 5463209"/>
                  <a:gd name="connsiteY30" fmla="*/ 2608469 h 6101522"/>
                  <a:gd name="connsiteX31" fmla="*/ 4800600 w 5463209"/>
                  <a:gd name="connsiteY31" fmla="*/ 2873513 h 6101522"/>
                  <a:gd name="connsiteX32" fmla="*/ 4972878 w 5463209"/>
                  <a:gd name="connsiteY32" fmla="*/ 3006034 h 6101522"/>
                  <a:gd name="connsiteX33" fmla="*/ 4906617 w 5463209"/>
                  <a:gd name="connsiteY33" fmla="*/ 3416852 h 6101522"/>
                  <a:gd name="connsiteX34" fmla="*/ 5118652 w 5463209"/>
                  <a:gd name="connsiteY34" fmla="*/ 4026452 h 6101522"/>
                  <a:gd name="connsiteX35" fmla="*/ 5131904 w 5463209"/>
                  <a:gd name="connsiteY35" fmla="*/ 4490278 h 6101522"/>
                  <a:gd name="connsiteX36" fmla="*/ 5317435 w 5463209"/>
                  <a:gd name="connsiteY36" fmla="*/ 4702313 h 6101522"/>
                  <a:gd name="connsiteX37" fmla="*/ 5383695 w 5463209"/>
                  <a:gd name="connsiteY37" fmla="*/ 4940852 h 6101522"/>
                  <a:gd name="connsiteX38" fmla="*/ 5423452 w 5463209"/>
                  <a:gd name="connsiteY38" fmla="*/ 5192643 h 6101522"/>
                  <a:gd name="connsiteX39" fmla="*/ 5463209 w 5463209"/>
                  <a:gd name="connsiteY39" fmla="*/ 5391426 h 6101522"/>
                  <a:gd name="connsiteX40" fmla="*/ 5423453 w 5463209"/>
                  <a:gd name="connsiteY40" fmla="*/ 5649842 h 6101522"/>
                  <a:gd name="connsiteX41" fmla="*/ 3747053 w 5463209"/>
                  <a:gd name="connsiteY41" fmla="*/ 5649842 h 6101522"/>
                  <a:gd name="connsiteX42" fmla="*/ 1156253 w 5463209"/>
                  <a:gd name="connsiteY42" fmla="*/ 5649842 h 6101522"/>
                  <a:gd name="connsiteX43" fmla="*/ 165652 w 5463209"/>
                  <a:gd name="connsiteY43" fmla="*/ 5649843 h 6101522"/>
                  <a:gd name="connsiteX44" fmla="*/ 162339 w 5463209"/>
                  <a:gd name="connsiteY44" fmla="*/ 5311913 h 6101522"/>
                  <a:gd name="connsiteX45" fmla="*/ 162339 w 5463209"/>
                  <a:gd name="connsiteY45" fmla="*/ 912191 h 6101522"/>
                  <a:gd name="connsiteX0" fmla="*/ 162339 w 5463209"/>
                  <a:gd name="connsiteY0" fmla="*/ 912191 h 6101522"/>
                  <a:gd name="connsiteX1" fmla="*/ 361122 w 5463209"/>
                  <a:gd name="connsiteY1" fmla="*/ 726660 h 6101522"/>
                  <a:gd name="connsiteX2" fmla="*/ 586409 w 5463209"/>
                  <a:gd name="connsiteY2" fmla="*/ 514626 h 6101522"/>
                  <a:gd name="connsiteX3" fmla="*/ 811695 w 5463209"/>
                  <a:gd name="connsiteY3" fmla="*/ 302591 h 6101522"/>
                  <a:gd name="connsiteX4" fmla="*/ 1103243 w 5463209"/>
                  <a:gd name="connsiteY4" fmla="*/ 103808 h 6101522"/>
                  <a:gd name="connsiteX5" fmla="*/ 1408043 w 5463209"/>
                  <a:gd name="connsiteY5" fmla="*/ 50800 h 6101522"/>
                  <a:gd name="connsiteX6" fmla="*/ 1474304 w 5463209"/>
                  <a:gd name="connsiteY6" fmla="*/ 77304 h 6101522"/>
                  <a:gd name="connsiteX7" fmla="*/ 1699591 w 5463209"/>
                  <a:gd name="connsiteY7" fmla="*/ 183321 h 6101522"/>
                  <a:gd name="connsiteX8" fmla="*/ 1991139 w 5463209"/>
                  <a:gd name="connsiteY8" fmla="*/ 77304 h 6101522"/>
                  <a:gd name="connsiteX9" fmla="*/ 2189922 w 5463209"/>
                  <a:gd name="connsiteY9" fmla="*/ 11043 h 6101522"/>
                  <a:gd name="connsiteX10" fmla="*/ 2362200 w 5463209"/>
                  <a:gd name="connsiteY10" fmla="*/ 11043 h 6101522"/>
                  <a:gd name="connsiteX11" fmla="*/ 2534478 w 5463209"/>
                  <a:gd name="connsiteY11" fmla="*/ 64052 h 6101522"/>
                  <a:gd name="connsiteX12" fmla="*/ 2667000 w 5463209"/>
                  <a:gd name="connsiteY12" fmla="*/ 64052 h 6101522"/>
                  <a:gd name="connsiteX13" fmla="*/ 2733261 w 5463209"/>
                  <a:gd name="connsiteY13" fmla="*/ 156817 h 6101522"/>
                  <a:gd name="connsiteX14" fmla="*/ 2826026 w 5463209"/>
                  <a:gd name="connsiteY14" fmla="*/ 382104 h 6101522"/>
                  <a:gd name="connsiteX15" fmla="*/ 2879035 w 5463209"/>
                  <a:gd name="connsiteY15" fmla="*/ 527878 h 6101522"/>
                  <a:gd name="connsiteX16" fmla="*/ 3091069 w 5463209"/>
                  <a:gd name="connsiteY16" fmla="*/ 554382 h 6101522"/>
                  <a:gd name="connsiteX17" fmla="*/ 3197087 w 5463209"/>
                  <a:gd name="connsiteY17" fmla="*/ 647147 h 6101522"/>
                  <a:gd name="connsiteX18" fmla="*/ 3223591 w 5463209"/>
                  <a:gd name="connsiteY18" fmla="*/ 739913 h 6101522"/>
                  <a:gd name="connsiteX19" fmla="*/ 3183835 w 5463209"/>
                  <a:gd name="connsiteY19" fmla="*/ 859182 h 6101522"/>
                  <a:gd name="connsiteX20" fmla="*/ 3303104 w 5463209"/>
                  <a:gd name="connsiteY20" fmla="*/ 991704 h 6101522"/>
                  <a:gd name="connsiteX21" fmla="*/ 3501887 w 5463209"/>
                  <a:gd name="connsiteY21" fmla="*/ 1044713 h 6101522"/>
                  <a:gd name="connsiteX22" fmla="*/ 3740426 w 5463209"/>
                  <a:gd name="connsiteY22" fmla="*/ 1243495 h 6101522"/>
                  <a:gd name="connsiteX23" fmla="*/ 3846443 w 5463209"/>
                  <a:gd name="connsiteY23" fmla="*/ 1508539 h 6101522"/>
                  <a:gd name="connsiteX24" fmla="*/ 3713922 w 5463209"/>
                  <a:gd name="connsiteY24" fmla="*/ 1839843 h 6101522"/>
                  <a:gd name="connsiteX25" fmla="*/ 3528391 w 5463209"/>
                  <a:gd name="connsiteY25" fmla="*/ 2065130 h 6101522"/>
                  <a:gd name="connsiteX26" fmla="*/ 3528391 w 5463209"/>
                  <a:gd name="connsiteY26" fmla="*/ 2237408 h 6101522"/>
                  <a:gd name="connsiteX27" fmla="*/ 3674165 w 5463209"/>
                  <a:gd name="connsiteY27" fmla="*/ 2263913 h 6101522"/>
                  <a:gd name="connsiteX28" fmla="*/ 3899452 w 5463209"/>
                  <a:gd name="connsiteY28" fmla="*/ 2171147 h 6101522"/>
                  <a:gd name="connsiteX29" fmla="*/ 3992217 w 5463209"/>
                  <a:gd name="connsiteY29" fmla="*/ 2396434 h 6101522"/>
                  <a:gd name="connsiteX30" fmla="*/ 4389782 w 5463209"/>
                  <a:gd name="connsiteY30" fmla="*/ 2608469 h 6101522"/>
                  <a:gd name="connsiteX31" fmla="*/ 4800600 w 5463209"/>
                  <a:gd name="connsiteY31" fmla="*/ 2873513 h 6101522"/>
                  <a:gd name="connsiteX32" fmla="*/ 4972878 w 5463209"/>
                  <a:gd name="connsiteY32" fmla="*/ 3006034 h 6101522"/>
                  <a:gd name="connsiteX33" fmla="*/ 4906617 w 5463209"/>
                  <a:gd name="connsiteY33" fmla="*/ 3416852 h 6101522"/>
                  <a:gd name="connsiteX34" fmla="*/ 5118652 w 5463209"/>
                  <a:gd name="connsiteY34" fmla="*/ 4026452 h 6101522"/>
                  <a:gd name="connsiteX35" fmla="*/ 5131904 w 5463209"/>
                  <a:gd name="connsiteY35" fmla="*/ 4490278 h 6101522"/>
                  <a:gd name="connsiteX36" fmla="*/ 5317435 w 5463209"/>
                  <a:gd name="connsiteY36" fmla="*/ 4702313 h 6101522"/>
                  <a:gd name="connsiteX37" fmla="*/ 5383695 w 5463209"/>
                  <a:gd name="connsiteY37" fmla="*/ 4940852 h 6101522"/>
                  <a:gd name="connsiteX38" fmla="*/ 5423452 w 5463209"/>
                  <a:gd name="connsiteY38" fmla="*/ 5192643 h 6101522"/>
                  <a:gd name="connsiteX39" fmla="*/ 5463209 w 5463209"/>
                  <a:gd name="connsiteY39" fmla="*/ 5391426 h 6101522"/>
                  <a:gd name="connsiteX40" fmla="*/ 5423453 w 5463209"/>
                  <a:gd name="connsiteY40" fmla="*/ 5649842 h 6101522"/>
                  <a:gd name="connsiteX41" fmla="*/ 3747053 w 5463209"/>
                  <a:gd name="connsiteY41" fmla="*/ 5649842 h 6101522"/>
                  <a:gd name="connsiteX42" fmla="*/ 1156253 w 5463209"/>
                  <a:gd name="connsiteY42" fmla="*/ 5649842 h 6101522"/>
                  <a:gd name="connsiteX43" fmla="*/ 165652 w 5463209"/>
                  <a:gd name="connsiteY43" fmla="*/ 5649843 h 6101522"/>
                  <a:gd name="connsiteX44" fmla="*/ 162339 w 5463209"/>
                  <a:gd name="connsiteY44" fmla="*/ 5311913 h 6101522"/>
                  <a:gd name="connsiteX45" fmla="*/ 162339 w 5463209"/>
                  <a:gd name="connsiteY45" fmla="*/ 912191 h 610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463209" h="6101522">
                    <a:moveTo>
                      <a:pt x="162339" y="912191"/>
                    </a:moveTo>
                    <a:lnTo>
                      <a:pt x="361122" y="726660"/>
                    </a:lnTo>
                    <a:lnTo>
                      <a:pt x="586409" y="514626"/>
                    </a:lnTo>
                    <a:cubicBezTo>
                      <a:pt x="661504" y="443948"/>
                      <a:pt x="725556" y="371061"/>
                      <a:pt x="811695" y="302591"/>
                    </a:cubicBezTo>
                    <a:cubicBezTo>
                      <a:pt x="897834" y="234121"/>
                      <a:pt x="1003852" y="145773"/>
                      <a:pt x="1103243" y="103808"/>
                    </a:cubicBezTo>
                    <a:cubicBezTo>
                      <a:pt x="1202634" y="61843"/>
                      <a:pt x="1346200" y="55217"/>
                      <a:pt x="1408043" y="50800"/>
                    </a:cubicBezTo>
                    <a:cubicBezTo>
                      <a:pt x="1469887" y="46383"/>
                      <a:pt x="1425713" y="55217"/>
                      <a:pt x="1474304" y="77304"/>
                    </a:cubicBezTo>
                    <a:cubicBezTo>
                      <a:pt x="1522895" y="99391"/>
                      <a:pt x="1613452" y="183321"/>
                      <a:pt x="1699591" y="183321"/>
                    </a:cubicBezTo>
                    <a:cubicBezTo>
                      <a:pt x="1785730" y="183321"/>
                      <a:pt x="1909417" y="106017"/>
                      <a:pt x="1991139" y="77304"/>
                    </a:cubicBezTo>
                    <a:cubicBezTo>
                      <a:pt x="2072861" y="48591"/>
                      <a:pt x="2128079" y="22086"/>
                      <a:pt x="2189922" y="11043"/>
                    </a:cubicBezTo>
                    <a:cubicBezTo>
                      <a:pt x="2251765" y="0"/>
                      <a:pt x="2304774" y="2208"/>
                      <a:pt x="2362200" y="11043"/>
                    </a:cubicBezTo>
                    <a:cubicBezTo>
                      <a:pt x="2419626" y="19878"/>
                      <a:pt x="2483678" y="55217"/>
                      <a:pt x="2534478" y="64052"/>
                    </a:cubicBezTo>
                    <a:cubicBezTo>
                      <a:pt x="2585278" y="72887"/>
                      <a:pt x="2633870" y="48591"/>
                      <a:pt x="2667000" y="64052"/>
                    </a:cubicBezTo>
                    <a:cubicBezTo>
                      <a:pt x="2700130" y="79513"/>
                      <a:pt x="2706757" y="103808"/>
                      <a:pt x="2733261" y="156817"/>
                    </a:cubicBezTo>
                    <a:cubicBezTo>
                      <a:pt x="2759765" y="209826"/>
                      <a:pt x="2801730" y="320261"/>
                      <a:pt x="2826026" y="382104"/>
                    </a:cubicBezTo>
                    <a:cubicBezTo>
                      <a:pt x="2850322" y="443948"/>
                      <a:pt x="2834861" y="499165"/>
                      <a:pt x="2879035" y="527878"/>
                    </a:cubicBezTo>
                    <a:cubicBezTo>
                      <a:pt x="2923209" y="556591"/>
                      <a:pt x="3038060" y="534504"/>
                      <a:pt x="3091069" y="554382"/>
                    </a:cubicBezTo>
                    <a:cubicBezTo>
                      <a:pt x="3144078" y="574260"/>
                      <a:pt x="3175000" y="616225"/>
                      <a:pt x="3197087" y="647147"/>
                    </a:cubicBezTo>
                    <a:cubicBezTo>
                      <a:pt x="3219174" y="678069"/>
                      <a:pt x="3225800" y="704574"/>
                      <a:pt x="3223591" y="739913"/>
                    </a:cubicBezTo>
                    <a:cubicBezTo>
                      <a:pt x="3221382" y="775252"/>
                      <a:pt x="3170583" y="817217"/>
                      <a:pt x="3183835" y="859182"/>
                    </a:cubicBezTo>
                    <a:cubicBezTo>
                      <a:pt x="3197087" y="901147"/>
                      <a:pt x="3250095" y="960782"/>
                      <a:pt x="3303104" y="991704"/>
                    </a:cubicBezTo>
                    <a:cubicBezTo>
                      <a:pt x="3356113" y="1022626"/>
                      <a:pt x="3429000" y="1002748"/>
                      <a:pt x="3501887" y="1044713"/>
                    </a:cubicBezTo>
                    <a:cubicBezTo>
                      <a:pt x="3574774" y="1086678"/>
                      <a:pt x="3683000" y="1166191"/>
                      <a:pt x="3740426" y="1243495"/>
                    </a:cubicBezTo>
                    <a:cubicBezTo>
                      <a:pt x="3797852" y="1320799"/>
                      <a:pt x="3850860" y="1409148"/>
                      <a:pt x="3846443" y="1508539"/>
                    </a:cubicBezTo>
                    <a:cubicBezTo>
                      <a:pt x="3842026" y="1607930"/>
                      <a:pt x="3766931" y="1747078"/>
                      <a:pt x="3713922" y="1839843"/>
                    </a:cubicBezTo>
                    <a:cubicBezTo>
                      <a:pt x="3660913" y="1932608"/>
                      <a:pt x="3559313" y="1998869"/>
                      <a:pt x="3528391" y="2065130"/>
                    </a:cubicBezTo>
                    <a:cubicBezTo>
                      <a:pt x="3497469" y="2131391"/>
                      <a:pt x="3504095" y="2204277"/>
                      <a:pt x="3528391" y="2237408"/>
                    </a:cubicBezTo>
                    <a:cubicBezTo>
                      <a:pt x="3552687" y="2270539"/>
                      <a:pt x="3612322" y="2274956"/>
                      <a:pt x="3674165" y="2263913"/>
                    </a:cubicBezTo>
                    <a:cubicBezTo>
                      <a:pt x="3736008" y="2252870"/>
                      <a:pt x="3846443" y="2149060"/>
                      <a:pt x="3899452" y="2171147"/>
                    </a:cubicBezTo>
                    <a:cubicBezTo>
                      <a:pt x="3952461" y="2193234"/>
                      <a:pt x="3910495" y="2323547"/>
                      <a:pt x="3992217" y="2396434"/>
                    </a:cubicBezTo>
                    <a:cubicBezTo>
                      <a:pt x="4073939" y="2469321"/>
                      <a:pt x="4255052" y="2528956"/>
                      <a:pt x="4389782" y="2608469"/>
                    </a:cubicBezTo>
                    <a:cubicBezTo>
                      <a:pt x="4524513" y="2687982"/>
                      <a:pt x="4703417" y="2807252"/>
                      <a:pt x="4800600" y="2873513"/>
                    </a:cubicBezTo>
                    <a:cubicBezTo>
                      <a:pt x="4897783" y="2939774"/>
                      <a:pt x="4955209" y="2915478"/>
                      <a:pt x="4972878" y="3006034"/>
                    </a:cubicBezTo>
                    <a:cubicBezTo>
                      <a:pt x="4990548" y="3096591"/>
                      <a:pt x="4882321" y="3246782"/>
                      <a:pt x="4906617" y="3416852"/>
                    </a:cubicBezTo>
                    <a:cubicBezTo>
                      <a:pt x="4930913" y="3586922"/>
                      <a:pt x="5081104" y="3847548"/>
                      <a:pt x="5118652" y="4026452"/>
                    </a:cubicBezTo>
                    <a:cubicBezTo>
                      <a:pt x="5156200" y="4205356"/>
                      <a:pt x="5098774" y="4377635"/>
                      <a:pt x="5131904" y="4490278"/>
                    </a:cubicBezTo>
                    <a:cubicBezTo>
                      <a:pt x="5165034" y="4602921"/>
                      <a:pt x="5275470" y="4627217"/>
                      <a:pt x="5317435" y="4702313"/>
                    </a:cubicBezTo>
                    <a:cubicBezTo>
                      <a:pt x="5359400" y="4777409"/>
                      <a:pt x="5366026" y="4859131"/>
                      <a:pt x="5383695" y="4940852"/>
                    </a:cubicBezTo>
                    <a:cubicBezTo>
                      <a:pt x="5401364" y="5022573"/>
                      <a:pt x="5410200" y="5117547"/>
                      <a:pt x="5423452" y="5192643"/>
                    </a:cubicBezTo>
                    <a:cubicBezTo>
                      <a:pt x="5436704" y="5267739"/>
                      <a:pt x="5463209" y="5315226"/>
                      <a:pt x="5463209" y="5391426"/>
                    </a:cubicBezTo>
                    <a:cubicBezTo>
                      <a:pt x="5463209" y="5467626"/>
                      <a:pt x="5423453" y="5649842"/>
                      <a:pt x="5423453" y="5649842"/>
                    </a:cubicBezTo>
                    <a:cubicBezTo>
                      <a:pt x="4863549" y="5685180"/>
                      <a:pt x="4363279" y="5607877"/>
                      <a:pt x="3747053" y="5649842"/>
                    </a:cubicBezTo>
                    <a:cubicBezTo>
                      <a:pt x="3205922" y="5690703"/>
                      <a:pt x="1753153" y="5649842"/>
                      <a:pt x="1156253" y="5649842"/>
                    </a:cubicBezTo>
                    <a:cubicBezTo>
                      <a:pt x="559353" y="5649842"/>
                      <a:pt x="331304" y="5706164"/>
                      <a:pt x="165652" y="5649843"/>
                    </a:cubicBezTo>
                    <a:cubicBezTo>
                      <a:pt x="0" y="5593522"/>
                      <a:pt x="162891" y="6101522"/>
                      <a:pt x="162339" y="5311913"/>
                    </a:cubicBezTo>
                    <a:cubicBezTo>
                      <a:pt x="161787" y="4522304"/>
                      <a:pt x="161234" y="2731052"/>
                      <a:pt x="162339" y="912191"/>
                    </a:cubicBezTo>
                    <a:close/>
                  </a:path>
                </a:pathLst>
              </a:custGeom>
              <a:solidFill>
                <a:srgbClr val="FF7C80">
                  <a:alpha val="70000"/>
                </a:srgb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6363802" y="1651431"/>
                <a:ext cx="1457412" cy="5462418"/>
              </a:xfrm>
              <a:custGeom>
                <a:avLst/>
                <a:gdLst>
                  <a:gd name="connsiteX0" fmla="*/ 1473200 w 2286000"/>
                  <a:gd name="connsiteY0" fmla="*/ 420914 h 7097485"/>
                  <a:gd name="connsiteX1" fmla="*/ 1531257 w 2286000"/>
                  <a:gd name="connsiteY1" fmla="*/ 449942 h 7097485"/>
                  <a:gd name="connsiteX2" fmla="*/ 1705429 w 2286000"/>
                  <a:gd name="connsiteY2" fmla="*/ 653142 h 7097485"/>
                  <a:gd name="connsiteX3" fmla="*/ 1879600 w 2286000"/>
                  <a:gd name="connsiteY3" fmla="*/ 870856 h 7097485"/>
                  <a:gd name="connsiteX4" fmla="*/ 1894114 w 2286000"/>
                  <a:gd name="connsiteY4" fmla="*/ 1233714 h 7097485"/>
                  <a:gd name="connsiteX5" fmla="*/ 1690914 w 2286000"/>
                  <a:gd name="connsiteY5" fmla="*/ 1930399 h 7097485"/>
                  <a:gd name="connsiteX6" fmla="*/ 1357086 w 2286000"/>
                  <a:gd name="connsiteY6" fmla="*/ 2656114 h 7097485"/>
                  <a:gd name="connsiteX7" fmla="*/ 878114 w 2286000"/>
                  <a:gd name="connsiteY7" fmla="*/ 3497942 h 7097485"/>
                  <a:gd name="connsiteX8" fmla="*/ 587829 w 2286000"/>
                  <a:gd name="connsiteY8" fmla="*/ 4122056 h 7097485"/>
                  <a:gd name="connsiteX9" fmla="*/ 195943 w 2286000"/>
                  <a:gd name="connsiteY9" fmla="*/ 4688114 h 7097485"/>
                  <a:gd name="connsiteX10" fmla="*/ 108857 w 2286000"/>
                  <a:gd name="connsiteY10" fmla="*/ 5312228 h 7097485"/>
                  <a:gd name="connsiteX11" fmla="*/ 7257 w 2286000"/>
                  <a:gd name="connsiteY11" fmla="*/ 5907314 h 7097485"/>
                  <a:gd name="connsiteX12" fmla="*/ 152400 w 2286000"/>
                  <a:gd name="connsiteY12" fmla="*/ 6371771 h 7097485"/>
                  <a:gd name="connsiteX13" fmla="*/ 181429 w 2286000"/>
                  <a:gd name="connsiteY13" fmla="*/ 6458856 h 7097485"/>
                  <a:gd name="connsiteX14" fmla="*/ 616857 w 2286000"/>
                  <a:gd name="connsiteY14" fmla="*/ 6502399 h 7097485"/>
                  <a:gd name="connsiteX15" fmla="*/ 2039257 w 2286000"/>
                  <a:gd name="connsiteY15" fmla="*/ 6458856 h 7097485"/>
                  <a:gd name="connsiteX16" fmla="*/ 2097314 w 2286000"/>
                  <a:gd name="connsiteY16" fmla="*/ 6429828 h 7097485"/>
                  <a:gd name="connsiteX17" fmla="*/ 2082800 w 2286000"/>
                  <a:gd name="connsiteY17" fmla="*/ 6183085 h 7097485"/>
                  <a:gd name="connsiteX18" fmla="*/ 2097314 w 2286000"/>
                  <a:gd name="connsiteY18" fmla="*/ 943428 h 7097485"/>
                  <a:gd name="connsiteX19" fmla="*/ 2111829 w 2286000"/>
                  <a:gd name="connsiteY19" fmla="*/ 522514 h 7097485"/>
                  <a:gd name="connsiteX20" fmla="*/ 2082800 w 2286000"/>
                  <a:gd name="connsiteY20" fmla="*/ 435428 h 7097485"/>
                  <a:gd name="connsiteX21" fmla="*/ 1937657 w 2286000"/>
                  <a:gd name="connsiteY21" fmla="*/ 435428 h 7097485"/>
                  <a:gd name="connsiteX22" fmla="*/ 1473200 w 2286000"/>
                  <a:gd name="connsiteY22" fmla="*/ 420914 h 7097485"/>
                  <a:gd name="connsiteX0" fmla="*/ 1397000 w 2286000"/>
                  <a:gd name="connsiteY0" fmla="*/ 341085 h 7097485"/>
                  <a:gd name="connsiteX1" fmla="*/ 1531257 w 2286000"/>
                  <a:gd name="connsiteY1" fmla="*/ 449942 h 7097485"/>
                  <a:gd name="connsiteX2" fmla="*/ 1705429 w 2286000"/>
                  <a:gd name="connsiteY2" fmla="*/ 653142 h 7097485"/>
                  <a:gd name="connsiteX3" fmla="*/ 1879600 w 2286000"/>
                  <a:gd name="connsiteY3" fmla="*/ 870856 h 7097485"/>
                  <a:gd name="connsiteX4" fmla="*/ 1894114 w 2286000"/>
                  <a:gd name="connsiteY4" fmla="*/ 1233714 h 7097485"/>
                  <a:gd name="connsiteX5" fmla="*/ 1690914 w 2286000"/>
                  <a:gd name="connsiteY5" fmla="*/ 1930399 h 7097485"/>
                  <a:gd name="connsiteX6" fmla="*/ 1357086 w 2286000"/>
                  <a:gd name="connsiteY6" fmla="*/ 2656114 h 7097485"/>
                  <a:gd name="connsiteX7" fmla="*/ 878114 w 2286000"/>
                  <a:gd name="connsiteY7" fmla="*/ 3497942 h 7097485"/>
                  <a:gd name="connsiteX8" fmla="*/ 587829 w 2286000"/>
                  <a:gd name="connsiteY8" fmla="*/ 4122056 h 7097485"/>
                  <a:gd name="connsiteX9" fmla="*/ 195943 w 2286000"/>
                  <a:gd name="connsiteY9" fmla="*/ 4688114 h 7097485"/>
                  <a:gd name="connsiteX10" fmla="*/ 108857 w 2286000"/>
                  <a:gd name="connsiteY10" fmla="*/ 5312228 h 7097485"/>
                  <a:gd name="connsiteX11" fmla="*/ 7257 w 2286000"/>
                  <a:gd name="connsiteY11" fmla="*/ 5907314 h 7097485"/>
                  <a:gd name="connsiteX12" fmla="*/ 152400 w 2286000"/>
                  <a:gd name="connsiteY12" fmla="*/ 6371771 h 7097485"/>
                  <a:gd name="connsiteX13" fmla="*/ 181429 w 2286000"/>
                  <a:gd name="connsiteY13" fmla="*/ 6458856 h 7097485"/>
                  <a:gd name="connsiteX14" fmla="*/ 616857 w 2286000"/>
                  <a:gd name="connsiteY14" fmla="*/ 6502399 h 7097485"/>
                  <a:gd name="connsiteX15" fmla="*/ 2039257 w 2286000"/>
                  <a:gd name="connsiteY15" fmla="*/ 6458856 h 7097485"/>
                  <a:gd name="connsiteX16" fmla="*/ 2097314 w 2286000"/>
                  <a:gd name="connsiteY16" fmla="*/ 6429828 h 7097485"/>
                  <a:gd name="connsiteX17" fmla="*/ 2082800 w 2286000"/>
                  <a:gd name="connsiteY17" fmla="*/ 6183085 h 7097485"/>
                  <a:gd name="connsiteX18" fmla="*/ 2097314 w 2286000"/>
                  <a:gd name="connsiteY18" fmla="*/ 943428 h 7097485"/>
                  <a:gd name="connsiteX19" fmla="*/ 2111829 w 2286000"/>
                  <a:gd name="connsiteY19" fmla="*/ 522514 h 7097485"/>
                  <a:gd name="connsiteX20" fmla="*/ 2082800 w 2286000"/>
                  <a:gd name="connsiteY20" fmla="*/ 435428 h 7097485"/>
                  <a:gd name="connsiteX21" fmla="*/ 1937657 w 2286000"/>
                  <a:gd name="connsiteY21" fmla="*/ 435428 h 7097485"/>
                  <a:gd name="connsiteX22" fmla="*/ 1397000 w 2286000"/>
                  <a:gd name="connsiteY22" fmla="*/ 341085 h 7097485"/>
                  <a:gd name="connsiteX0" fmla="*/ 1397000 w 2286000"/>
                  <a:gd name="connsiteY0" fmla="*/ 341085 h 7097485"/>
                  <a:gd name="connsiteX1" fmla="*/ 1531257 w 2286000"/>
                  <a:gd name="connsiteY1" fmla="*/ 449942 h 7097485"/>
                  <a:gd name="connsiteX2" fmla="*/ 1705429 w 2286000"/>
                  <a:gd name="connsiteY2" fmla="*/ 653142 h 7097485"/>
                  <a:gd name="connsiteX3" fmla="*/ 1879600 w 2286000"/>
                  <a:gd name="connsiteY3" fmla="*/ 870856 h 7097485"/>
                  <a:gd name="connsiteX4" fmla="*/ 1894114 w 2286000"/>
                  <a:gd name="connsiteY4" fmla="*/ 1233714 h 7097485"/>
                  <a:gd name="connsiteX5" fmla="*/ 1690914 w 2286000"/>
                  <a:gd name="connsiteY5" fmla="*/ 1930399 h 7097485"/>
                  <a:gd name="connsiteX6" fmla="*/ 1357086 w 2286000"/>
                  <a:gd name="connsiteY6" fmla="*/ 2656114 h 7097485"/>
                  <a:gd name="connsiteX7" fmla="*/ 878114 w 2286000"/>
                  <a:gd name="connsiteY7" fmla="*/ 3497942 h 7097485"/>
                  <a:gd name="connsiteX8" fmla="*/ 587829 w 2286000"/>
                  <a:gd name="connsiteY8" fmla="*/ 4122056 h 7097485"/>
                  <a:gd name="connsiteX9" fmla="*/ 195943 w 2286000"/>
                  <a:gd name="connsiteY9" fmla="*/ 4688114 h 7097485"/>
                  <a:gd name="connsiteX10" fmla="*/ 108857 w 2286000"/>
                  <a:gd name="connsiteY10" fmla="*/ 5312228 h 7097485"/>
                  <a:gd name="connsiteX11" fmla="*/ 7257 w 2286000"/>
                  <a:gd name="connsiteY11" fmla="*/ 5907314 h 7097485"/>
                  <a:gd name="connsiteX12" fmla="*/ 152400 w 2286000"/>
                  <a:gd name="connsiteY12" fmla="*/ 6371771 h 7097485"/>
                  <a:gd name="connsiteX13" fmla="*/ 181429 w 2286000"/>
                  <a:gd name="connsiteY13" fmla="*/ 6458856 h 7097485"/>
                  <a:gd name="connsiteX14" fmla="*/ 616857 w 2286000"/>
                  <a:gd name="connsiteY14" fmla="*/ 6502399 h 7097485"/>
                  <a:gd name="connsiteX15" fmla="*/ 2039257 w 2286000"/>
                  <a:gd name="connsiteY15" fmla="*/ 6458856 h 7097485"/>
                  <a:gd name="connsiteX16" fmla="*/ 2097314 w 2286000"/>
                  <a:gd name="connsiteY16" fmla="*/ 6429828 h 7097485"/>
                  <a:gd name="connsiteX17" fmla="*/ 2082800 w 2286000"/>
                  <a:gd name="connsiteY17" fmla="*/ 6183085 h 7097485"/>
                  <a:gd name="connsiteX18" fmla="*/ 2097314 w 2286000"/>
                  <a:gd name="connsiteY18" fmla="*/ 943428 h 7097485"/>
                  <a:gd name="connsiteX19" fmla="*/ 2111829 w 2286000"/>
                  <a:gd name="connsiteY19" fmla="*/ 522514 h 7097485"/>
                  <a:gd name="connsiteX20" fmla="*/ 2082800 w 2286000"/>
                  <a:gd name="connsiteY20" fmla="*/ 435428 h 7097485"/>
                  <a:gd name="connsiteX21" fmla="*/ 1854200 w 2286000"/>
                  <a:gd name="connsiteY21" fmla="*/ 341085 h 7097485"/>
                  <a:gd name="connsiteX22" fmla="*/ 1397000 w 2286000"/>
                  <a:gd name="connsiteY22" fmla="*/ 341085 h 7097485"/>
                  <a:gd name="connsiteX0" fmla="*/ 1397000 w 2286000"/>
                  <a:gd name="connsiteY0" fmla="*/ 341085 h 7097485"/>
                  <a:gd name="connsiteX1" fmla="*/ 1531257 w 2286000"/>
                  <a:gd name="connsiteY1" fmla="*/ 449942 h 7097485"/>
                  <a:gd name="connsiteX2" fmla="*/ 1705429 w 2286000"/>
                  <a:gd name="connsiteY2" fmla="*/ 653142 h 7097485"/>
                  <a:gd name="connsiteX3" fmla="*/ 1879600 w 2286000"/>
                  <a:gd name="connsiteY3" fmla="*/ 870856 h 7097485"/>
                  <a:gd name="connsiteX4" fmla="*/ 1894114 w 2286000"/>
                  <a:gd name="connsiteY4" fmla="*/ 1233714 h 7097485"/>
                  <a:gd name="connsiteX5" fmla="*/ 1690914 w 2286000"/>
                  <a:gd name="connsiteY5" fmla="*/ 1930399 h 7097485"/>
                  <a:gd name="connsiteX6" fmla="*/ 1357086 w 2286000"/>
                  <a:gd name="connsiteY6" fmla="*/ 2656114 h 7097485"/>
                  <a:gd name="connsiteX7" fmla="*/ 878114 w 2286000"/>
                  <a:gd name="connsiteY7" fmla="*/ 3497942 h 7097485"/>
                  <a:gd name="connsiteX8" fmla="*/ 587829 w 2286000"/>
                  <a:gd name="connsiteY8" fmla="*/ 4122056 h 7097485"/>
                  <a:gd name="connsiteX9" fmla="*/ 195943 w 2286000"/>
                  <a:gd name="connsiteY9" fmla="*/ 4688114 h 7097485"/>
                  <a:gd name="connsiteX10" fmla="*/ 108857 w 2286000"/>
                  <a:gd name="connsiteY10" fmla="*/ 5312228 h 7097485"/>
                  <a:gd name="connsiteX11" fmla="*/ 7257 w 2286000"/>
                  <a:gd name="connsiteY11" fmla="*/ 5907314 h 7097485"/>
                  <a:gd name="connsiteX12" fmla="*/ 152400 w 2286000"/>
                  <a:gd name="connsiteY12" fmla="*/ 6371771 h 7097485"/>
                  <a:gd name="connsiteX13" fmla="*/ 181429 w 2286000"/>
                  <a:gd name="connsiteY13" fmla="*/ 6458856 h 7097485"/>
                  <a:gd name="connsiteX14" fmla="*/ 616857 w 2286000"/>
                  <a:gd name="connsiteY14" fmla="*/ 6502399 h 7097485"/>
                  <a:gd name="connsiteX15" fmla="*/ 2039257 w 2286000"/>
                  <a:gd name="connsiteY15" fmla="*/ 6458856 h 7097485"/>
                  <a:gd name="connsiteX16" fmla="*/ 2097314 w 2286000"/>
                  <a:gd name="connsiteY16" fmla="*/ 6429828 h 7097485"/>
                  <a:gd name="connsiteX17" fmla="*/ 2082800 w 2286000"/>
                  <a:gd name="connsiteY17" fmla="*/ 6183085 h 7097485"/>
                  <a:gd name="connsiteX18" fmla="*/ 2097314 w 2286000"/>
                  <a:gd name="connsiteY18" fmla="*/ 943428 h 7097485"/>
                  <a:gd name="connsiteX19" fmla="*/ 2111829 w 2286000"/>
                  <a:gd name="connsiteY19" fmla="*/ 522514 h 7097485"/>
                  <a:gd name="connsiteX20" fmla="*/ 2082800 w 2286000"/>
                  <a:gd name="connsiteY20" fmla="*/ 341085 h 7097485"/>
                  <a:gd name="connsiteX21" fmla="*/ 1854200 w 2286000"/>
                  <a:gd name="connsiteY21" fmla="*/ 341085 h 7097485"/>
                  <a:gd name="connsiteX22" fmla="*/ 1397000 w 2286000"/>
                  <a:gd name="connsiteY22" fmla="*/ 341085 h 7097485"/>
                  <a:gd name="connsiteX0" fmla="*/ 1397000 w 2292047"/>
                  <a:gd name="connsiteY0" fmla="*/ 341085 h 7098695"/>
                  <a:gd name="connsiteX1" fmla="*/ 1531257 w 2292047"/>
                  <a:gd name="connsiteY1" fmla="*/ 449942 h 7098695"/>
                  <a:gd name="connsiteX2" fmla="*/ 1705429 w 2292047"/>
                  <a:gd name="connsiteY2" fmla="*/ 653142 h 7098695"/>
                  <a:gd name="connsiteX3" fmla="*/ 1879600 w 2292047"/>
                  <a:gd name="connsiteY3" fmla="*/ 870856 h 7098695"/>
                  <a:gd name="connsiteX4" fmla="*/ 1894114 w 2292047"/>
                  <a:gd name="connsiteY4" fmla="*/ 1233714 h 7098695"/>
                  <a:gd name="connsiteX5" fmla="*/ 1690914 w 2292047"/>
                  <a:gd name="connsiteY5" fmla="*/ 1930399 h 7098695"/>
                  <a:gd name="connsiteX6" fmla="*/ 1357086 w 2292047"/>
                  <a:gd name="connsiteY6" fmla="*/ 2656114 h 7098695"/>
                  <a:gd name="connsiteX7" fmla="*/ 878114 w 2292047"/>
                  <a:gd name="connsiteY7" fmla="*/ 3497942 h 7098695"/>
                  <a:gd name="connsiteX8" fmla="*/ 587829 w 2292047"/>
                  <a:gd name="connsiteY8" fmla="*/ 4122056 h 7098695"/>
                  <a:gd name="connsiteX9" fmla="*/ 195943 w 2292047"/>
                  <a:gd name="connsiteY9" fmla="*/ 4688114 h 7098695"/>
                  <a:gd name="connsiteX10" fmla="*/ 108857 w 2292047"/>
                  <a:gd name="connsiteY10" fmla="*/ 5312228 h 7098695"/>
                  <a:gd name="connsiteX11" fmla="*/ 7257 w 2292047"/>
                  <a:gd name="connsiteY11" fmla="*/ 5907314 h 7098695"/>
                  <a:gd name="connsiteX12" fmla="*/ 152400 w 2292047"/>
                  <a:gd name="connsiteY12" fmla="*/ 6371771 h 7098695"/>
                  <a:gd name="connsiteX13" fmla="*/ 181429 w 2292047"/>
                  <a:gd name="connsiteY13" fmla="*/ 6458856 h 7098695"/>
                  <a:gd name="connsiteX14" fmla="*/ 616857 w 2292047"/>
                  <a:gd name="connsiteY14" fmla="*/ 6502399 h 7098695"/>
                  <a:gd name="connsiteX15" fmla="*/ 2039257 w 2292047"/>
                  <a:gd name="connsiteY15" fmla="*/ 6458856 h 7098695"/>
                  <a:gd name="connsiteX16" fmla="*/ 2133600 w 2292047"/>
                  <a:gd name="connsiteY16" fmla="*/ 6437085 h 7098695"/>
                  <a:gd name="connsiteX17" fmla="*/ 2082800 w 2292047"/>
                  <a:gd name="connsiteY17" fmla="*/ 6183085 h 7098695"/>
                  <a:gd name="connsiteX18" fmla="*/ 2097314 w 2292047"/>
                  <a:gd name="connsiteY18" fmla="*/ 943428 h 7098695"/>
                  <a:gd name="connsiteX19" fmla="*/ 2111829 w 2292047"/>
                  <a:gd name="connsiteY19" fmla="*/ 522514 h 7098695"/>
                  <a:gd name="connsiteX20" fmla="*/ 2082800 w 2292047"/>
                  <a:gd name="connsiteY20" fmla="*/ 341085 h 7098695"/>
                  <a:gd name="connsiteX21" fmla="*/ 1854200 w 2292047"/>
                  <a:gd name="connsiteY21" fmla="*/ 341085 h 7098695"/>
                  <a:gd name="connsiteX22" fmla="*/ 1397000 w 2292047"/>
                  <a:gd name="connsiteY22" fmla="*/ 341085 h 7098695"/>
                  <a:gd name="connsiteX0" fmla="*/ 1397000 w 2292047"/>
                  <a:gd name="connsiteY0" fmla="*/ 180219 h 6483048"/>
                  <a:gd name="connsiteX1" fmla="*/ 1531257 w 2292047"/>
                  <a:gd name="connsiteY1" fmla="*/ 289076 h 6483048"/>
                  <a:gd name="connsiteX2" fmla="*/ 1705429 w 2292047"/>
                  <a:gd name="connsiteY2" fmla="*/ 492276 h 6483048"/>
                  <a:gd name="connsiteX3" fmla="*/ 1879600 w 2292047"/>
                  <a:gd name="connsiteY3" fmla="*/ 709990 h 6483048"/>
                  <a:gd name="connsiteX4" fmla="*/ 1894114 w 2292047"/>
                  <a:gd name="connsiteY4" fmla="*/ 1072848 h 6483048"/>
                  <a:gd name="connsiteX5" fmla="*/ 1690914 w 2292047"/>
                  <a:gd name="connsiteY5" fmla="*/ 1769533 h 6483048"/>
                  <a:gd name="connsiteX6" fmla="*/ 1357086 w 2292047"/>
                  <a:gd name="connsiteY6" fmla="*/ 2495248 h 6483048"/>
                  <a:gd name="connsiteX7" fmla="*/ 878114 w 2292047"/>
                  <a:gd name="connsiteY7" fmla="*/ 3337076 h 6483048"/>
                  <a:gd name="connsiteX8" fmla="*/ 587829 w 2292047"/>
                  <a:gd name="connsiteY8" fmla="*/ 3961190 h 6483048"/>
                  <a:gd name="connsiteX9" fmla="*/ 195943 w 2292047"/>
                  <a:gd name="connsiteY9" fmla="*/ 4527248 h 6483048"/>
                  <a:gd name="connsiteX10" fmla="*/ 108857 w 2292047"/>
                  <a:gd name="connsiteY10" fmla="*/ 5151362 h 6483048"/>
                  <a:gd name="connsiteX11" fmla="*/ 7257 w 2292047"/>
                  <a:gd name="connsiteY11" fmla="*/ 5746448 h 6483048"/>
                  <a:gd name="connsiteX12" fmla="*/ 152400 w 2292047"/>
                  <a:gd name="connsiteY12" fmla="*/ 6210905 h 6483048"/>
                  <a:gd name="connsiteX13" fmla="*/ 181429 w 2292047"/>
                  <a:gd name="connsiteY13" fmla="*/ 6297990 h 6483048"/>
                  <a:gd name="connsiteX14" fmla="*/ 616857 w 2292047"/>
                  <a:gd name="connsiteY14" fmla="*/ 6341533 h 6483048"/>
                  <a:gd name="connsiteX15" fmla="*/ 2039257 w 2292047"/>
                  <a:gd name="connsiteY15" fmla="*/ 6297990 h 6483048"/>
                  <a:gd name="connsiteX16" fmla="*/ 2133600 w 2292047"/>
                  <a:gd name="connsiteY16" fmla="*/ 6276219 h 6483048"/>
                  <a:gd name="connsiteX17" fmla="*/ 2133600 w 2292047"/>
                  <a:gd name="connsiteY17" fmla="*/ 5057019 h 6483048"/>
                  <a:gd name="connsiteX18" fmla="*/ 2097314 w 2292047"/>
                  <a:gd name="connsiteY18" fmla="*/ 782562 h 6483048"/>
                  <a:gd name="connsiteX19" fmla="*/ 2111829 w 2292047"/>
                  <a:gd name="connsiteY19" fmla="*/ 361648 h 6483048"/>
                  <a:gd name="connsiteX20" fmla="*/ 2082800 w 2292047"/>
                  <a:gd name="connsiteY20" fmla="*/ 180219 h 6483048"/>
                  <a:gd name="connsiteX21" fmla="*/ 1854200 w 2292047"/>
                  <a:gd name="connsiteY21" fmla="*/ 180219 h 6483048"/>
                  <a:gd name="connsiteX22" fmla="*/ 1397000 w 2292047"/>
                  <a:gd name="connsiteY22" fmla="*/ 180219 h 6483048"/>
                  <a:gd name="connsiteX0" fmla="*/ 1397000 w 2292047"/>
                  <a:gd name="connsiteY0" fmla="*/ 172962 h 6475791"/>
                  <a:gd name="connsiteX1" fmla="*/ 1531257 w 2292047"/>
                  <a:gd name="connsiteY1" fmla="*/ 281819 h 6475791"/>
                  <a:gd name="connsiteX2" fmla="*/ 1705429 w 2292047"/>
                  <a:gd name="connsiteY2" fmla="*/ 485019 h 6475791"/>
                  <a:gd name="connsiteX3" fmla="*/ 1879600 w 2292047"/>
                  <a:gd name="connsiteY3" fmla="*/ 702733 h 6475791"/>
                  <a:gd name="connsiteX4" fmla="*/ 1894114 w 2292047"/>
                  <a:gd name="connsiteY4" fmla="*/ 1065591 h 6475791"/>
                  <a:gd name="connsiteX5" fmla="*/ 1690914 w 2292047"/>
                  <a:gd name="connsiteY5" fmla="*/ 1762276 h 6475791"/>
                  <a:gd name="connsiteX6" fmla="*/ 1357086 w 2292047"/>
                  <a:gd name="connsiteY6" fmla="*/ 2487991 h 6475791"/>
                  <a:gd name="connsiteX7" fmla="*/ 878114 w 2292047"/>
                  <a:gd name="connsiteY7" fmla="*/ 3329819 h 6475791"/>
                  <a:gd name="connsiteX8" fmla="*/ 587829 w 2292047"/>
                  <a:gd name="connsiteY8" fmla="*/ 3953933 h 6475791"/>
                  <a:gd name="connsiteX9" fmla="*/ 195943 w 2292047"/>
                  <a:gd name="connsiteY9" fmla="*/ 4519991 h 6475791"/>
                  <a:gd name="connsiteX10" fmla="*/ 108857 w 2292047"/>
                  <a:gd name="connsiteY10" fmla="*/ 5144105 h 6475791"/>
                  <a:gd name="connsiteX11" fmla="*/ 7257 w 2292047"/>
                  <a:gd name="connsiteY11" fmla="*/ 5739191 h 6475791"/>
                  <a:gd name="connsiteX12" fmla="*/ 152400 w 2292047"/>
                  <a:gd name="connsiteY12" fmla="*/ 6203648 h 6475791"/>
                  <a:gd name="connsiteX13" fmla="*/ 181429 w 2292047"/>
                  <a:gd name="connsiteY13" fmla="*/ 6290733 h 6475791"/>
                  <a:gd name="connsiteX14" fmla="*/ 616857 w 2292047"/>
                  <a:gd name="connsiteY14" fmla="*/ 6334276 h 6475791"/>
                  <a:gd name="connsiteX15" fmla="*/ 2039257 w 2292047"/>
                  <a:gd name="connsiteY15" fmla="*/ 6290733 h 6475791"/>
                  <a:gd name="connsiteX16" fmla="*/ 2133600 w 2292047"/>
                  <a:gd name="connsiteY16" fmla="*/ 6268962 h 6475791"/>
                  <a:gd name="connsiteX17" fmla="*/ 2133600 w 2292047"/>
                  <a:gd name="connsiteY17" fmla="*/ 5049762 h 6475791"/>
                  <a:gd name="connsiteX18" fmla="*/ 2133600 w 2292047"/>
                  <a:gd name="connsiteY18" fmla="*/ 782562 h 6475791"/>
                  <a:gd name="connsiteX19" fmla="*/ 2111829 w 2292047"/>
                  <a:gd name="connsiteY19" fmla="*/ 354391 h 6475791"/>
                  <a:gd name="connsiteX20" fmla="*/ 2082800 w 2292047"/>
                  <a:gd name="connsiteY20" fmla="*/ 172962 h 6475791"/>
                  <a:gd name="connsiteX21" fmla="*/ 1854200 w 2292047"/>
                  <a:gd name="connsiteY21" fmla="*/ 172962 h 6475791"/>
                  <a:gd name="connsiteX22" fmla="*/ 1397000 w 2292047"/>
                  <a:gd name="connsiteY22" fmla="*/ 172962 h 6475791"/>
                  <a:gd name="connsiteX0" fmla="*/ 1397000 w 2292047"/>
                  <a:gd name="connsiteY0" fmla="*/ 172962 h 6968529"/>
                  <a:gd name="connsiteX1" fmla="*/ 1531257 w 2292047"/>
                  <a:gd name="connsiteY1" fmla="*/ 281819 h 6968529"/>
                  <a:gd name="connsiteX2" fmla="*/ 1705429 w 2292047"/>
                  <a:gd name="connsiteY2" fmla="*/ 485019 h 6968529"/>
                  <a:gd name="connsiteX3" fmla="*/ 1879600 w 2292047"/>
                  <a:gd name="connsiteY3" fmla="*/ 702733 h 6968529"/>
                  <a:gd name="connsiteX4" fmla="*/ 1894114 w 2292047"/>
                  <a:gd name="connsiteY4" fmla="*/ 1065591 h 6968529"/>
                  <a:gd name="connsiteX5" fmla="*/ 1690914 w 2292047"/>
                  <a:gd name="connsiteY5" fmla="*/ 1762276 h 6968529"/>
                  <a:gd name="connsiteX6" fmla="*/ 1357086 w 2292047"/>
                  <a:gd name="connsiteY6" fmla="*/ 2487991 h 6968529"/>
                  <a:gd name="connsiteX7" fmla="*/ 878114 w 2292047"/>
                  <a:gd name="connsiteY7" fmla="*/ 3329819 h 6968529"/>
                  <a:gd name="connsiteX8" fmla="*/ 587829 w 2292047"/>
                  <a:gd name="connsiteY8" fmla="*/ 3953933 h 6968529"/>
                  <a:gd name="connsiteX9" fmla="*/ 195943 w 2292047"/>
                  <a:gd name="connsiteY9" fmla="*/ 4519991 h 6968529"/>
                  <a:gd name="connsiteX10" fmla="*/ 108857 w 2292047"/>
                  <a:gd name="connsiteY10" fmla="*/ 5144105 h 6968529"/>
                  <a:gd name="connsiteX11" fmla="*/ 7257 w 2292047"/>
                  <a:gd name="connsiteY11" fmla="*/ 5739191 h 6968529"/>
                  <a:gd name="connsiteX12" fmla="*/ 152400 w 2292047"/>
                  <a:gd name="connsiteY12" fmla="*/ 6203648 h 6968529"/>
                  <a:gd name="connsiteX13" fmla="*/ 289583 w 2292047"/>
                  <a:gd name="connsiteY13" fmla="*/ 6946758 h 6968529"/>
                  <a:gd name="connsiteX14" fmla="*/ 616857 w 2292047"/>
                  <a:gd name="connsiteY14" fmla="*/ 6334276 h 6968529"/>
                  <a:gd name="connsiteX15" fmla="*/ 2039257 w 2292047"/>
                  <a:gd name="connsiteY15" fmla="*/ 6290733 h 6968529"/>
                  <a:gd name="connsiteX16" fmla="*/ 2133600 w 2292047"/>
                  <a:gd name="connsiteY16" fmla="*/ 6268962 h 6968529"/>
                  <a:gd name="connsiteX17" fmla="*/ 2133600 w 2292047"/>
                  <a:gd name="connsiteY17" fmla="*/ 5049762 h 6968529"/>
                  <a:gd name="connsiteX18" fmla="*/ 2133600 w 2292047"/>
                  <a:gd name="connsiteY18" fmla="*/ 782562 h 6968529"/>
                  <a:gd name="connsiteX19" fmla="*/ 2111829 w 2292047"/>
                  <a:gd name="connsiteY19" fmla="*/ 354391 h 6968529"/>
                  <a:gd name="connsiteX20" fmla="*/ 2082800 w 2292047"/>
                  <a:gd name="connsiteY20" fmla="*/ 172962 h 6968529"/>
                  <a:gd name="connsiteX21" fmla="*/ 1854200 w 2292047"/>
                  <a:gd name="connsiteY21" fmla="*/ 172962 h 6968529"/>
                  <a:gd name="connsiteX22" fmla="*/ 1397000 w 2292047"/>
                  <a:gd name="connsiteY22" fmla="*/ 172962 h 6968529"/>
                  <a:gd name="connsiteX0" fmla="*/ 1397000 w 2228851"/>
                  <a:gd name="connsiteY0" fmla="*/ 172962 h 7070610"/>
                  <a:gd name="connsiteX1" fmla="*/ 1531257 w 2228851"/>
                  <a:gd name="connsiteY1" fmla="*/ 281819 h 7070610"/>
                  <a:gd name="connsiteX2" fmla="*/ 1705429 w 2228851"/>
                  <a:gd name="connsiteY2" fmla="*/ 485019 h 7070610"/>
                  <a:gd name="connsiteX3" fmla="*/ 1879600 w 2228851"/>
                  <a:gd name="connsiteY3" fmla="*/ 702733 h 7070610"/>
                  <a:gd name="connsiteX4" fmla="*/ 1894114 w 2228851"/>
                  <a:gd name="connsiteY4" fmla="*/ 1065591 h 7070610"/>
                  <a:gd name="connsiteX5" fmla="*/ 1690914 w 2228851"/>
                  <a:gd name="connsiteY5" fmla="*/ 1762276 h 7070610"/>
                  <a:gd name="connsiteX6" fmla="*/ 1357086 w 2228851"/>
                  <a:gd name="connsiteY6" fmla="*/ 2487991 h 7070610"/>
                  <a:gd name="connsiteX7" fmla="*/ 878114 w 2228851"/>
                  <a:gd name="connsiteY7" fmla="*/ 3329819 h 7070610"/>
                  <a:gd name="connsiteX8" fmla="*/ 587829 w 2228851"/>
                  <a:gd name="connsiteY8" fmla="*/ 3953933 h 7070610"/>
                  <a:gd name="connsiteX9" fmla="*/ 195943 w 2228851"/>
                  <a:gd name="connsiteY9" fmla="*/ 4519991 h 7070610"/>
                  <a:gd name="connsiteX10" fmla="*/ 108857 w 2228851"/>
                  <a:gd name="connsiteY10" fmla="*/ 5144105 h 7070610"/>
                  <a:gd name="connsiteX11" fmla="*/ 7257 w 2228851"/>
                  <a:gd name="connsiteY11" fmla="*/ 5739191 h 7070610"/>
                  <a:gd name="connsiteX12" fmla="*/ 152400 w 2228851"/>
                  <a:gd name="connsiteY12" fmla="*/ 6203648 h 7070610"/>
                  <a:gd name="connsiteX13" fmla="*/ 289583 w 2228851"/>
                  <a:gd name="connsiteY13" fmla="*/ 6946758 h 7070610"/>
                  <a:gd name="connsiteX14" fmla="*/ 996033 w 2228851"/>
                  <a:gd name="connsiteY14" fmla="*/ 6946758 h 7070610"/>
                  <a:gd name="connsiteX15" fmla="*/ 2039257 w 2228851"/>
                  <a:gd name="connsiteY15" fmla="*/ 6290733 h 7070610"/>
                  <a:gd name="connsiteX16" fmla="*/ 2133600 w 2228851"/>
                  <a:gd name="connsiteY16" fmla="*/ 6268962 h 7070610"/>
                  <a:gd name="connsiteX17" fmla="*/ 2133600 w 2228851"/>
                  <a:gd name="connsiteY17" fmla="*/ 5049762 h 7070610"/>
                  <a:gd name="connsiteX18" fmla="*/ 2133600 w 2228851"/>
                  <a:gd name="connsiteY18" fmla="*/ 782562 h 7070610"/>
                  <a:gd name="connsiteX19" fmla="*/ 2111829 w 2228851"/>
                  <a:gd name="connsiteY19" fmla="*/ 354391 h 7070610"/>
                  <a:gd name="connsiteX20" fmla="*/ 2082800 w 2228851"/>
                  <a:gd name="connsiteY20" fmla="*/ 172962 h 7070610"/>
                  <a:gd name="connsiteX21" fmla="*/ 1854200 w 2228851"/>
                  <a:gd name="connsiteY21" fmla="*/ 172962 h 7070610"/>
                  <a:gd name="connsiteX22" fmla="*/ 1397000 w 2228851"/>
                  <a:gd name="connsiteY22" fmla="*/ 172962 h 7070610"/>
                  <a:gd name="connsiteX0" fmla="*/ 1397000 w 2235494"/>
                  <a:gd name="connsiteY0" fmla="*/ 172962 h 7153585"/>
                  <a:gd name="connsiteX1" fmla="*/ 1531257 w 2235494"/>
                  <a:gd name="connsiteY1" fmla="*/ 281819 h 7153585"/>
                  <a:gd name="connsiteX2" fmla="*/ 1705429 w 2235494"/>
                  <a:gd name="connsiteY2" fmla="*/ 485019 h 7153585"/>
                  <a:gd name="connsiteX3" fmla="*/ 1879600 w 2235494"/>
                  <a:gd name="connsiteY3" fmla="*/ 702733 h 7153585"/>
                  <a:gd name="connsiteX4" fmla="*/ 1894114 w 2235494"/>
                  <a:gd name="connsiteY4" fmla="*/ 1065591 h 7153585"/>
                  <a:gd name="connsiteX5" fmla="*/ 1690914 w 2235494"/>
                  <a:gd name="connsiteY5" fmla="*/ 1762276 h 7153585"/>
                  <a:gd name="connsiteX6" fmla="*/ 1357086 w 2235494"/>
                  <a:gd name="connsiteY6" fmla="*/ 2487991 h 7153585"/>
                  <a:gd name="connsiteX7" fmla="*/ 878114 w 2235494"/>
                  <a:gd name="connsiteY7" fmla="*/ 3329819 h 7153585"/>
                  <a:gd name="connsiteX8" fmla="*/ 587829 w 2235494"/>
                  <a:gd name="connsiteY8" fmla="*/ 3953933 h 7153585"/>
                  <a:gd name="connsiteX9" fmla="*/ 195943 w 2235494"/>
                  <a:gd name="connsiteY9" fmla="*/ 4519991 h 7153585"/>
                  <a:gd name="connsiteX10" fmla="*/ 108857 w 2235494"/>
                  <a:gd name="connsiteY10" fmla="*/ 5144105 h 7153585"/>
                  <a:gd name="connsiteX11" fmla="*/ 7257 w 2235494"/>
                  <a:gd name="connsiteY11" fmla="*/ 5739191 h 7153585"/>
                  <a:gd name="connsiteX12" fmla="*/ 152400 w 2235494"/>
                  <a:gd name="connsiteY12" fmla="*/ 6203648 h 7153585"/>
                  <a:gd name="connsiteX13" fmla="*/ 289583 w 2235494"/>
                  <a:gd name="connsiteY13" fmla="*/ 6946758 h 7153585"/>
                  <a:gd name="connsiteX14" fmla="*/ 996033 w 2235494"/>
                  <a:gd name="connsiteY14" fmla="*/ 6946758 h 7153585"/>
                  <a:gd name="connsiteX15" fmla="*/ 2039257 w 2235494"/>
                  <a:gd name="connsiteY15" fmla="*/ 6290733 h 7153585"/>
                  <a:gd name="connsiteX16" fmla="*/ 2173451 w 2235494"/>
                  <a:gd name="connsiteY16" fmla="*/ 6946757 h 7153585"/>
                  <a:gd name="connsiteX17" fmla="*/ 2133600 w 2235494"/>
                  <a:gd name="connsiteY17" fmla="*/ 5049762 h 7153585"/>
                  <a:gd name="connsiteX18" fmla="*/ 2133600 w 2235494"/>
                  <a:gd name="connsiteY18" fmla="*/ 782562 h 7153585"/>
                  <a:gd name="connsiteX19" fmla="*/ 2111829 w 2235494"/>
                  <a:gd name="connsiteY19" fmla="*/ 354391 h 7153585"/>
                  <a:gd name="connsiteX20" fmla="*/ 2082800 w 2235494"/>
                  <a:gd name="connsiteY20" fmla="*/ 172962 h 7153585"/>
                  <a:gd name="connsiteX21" fmla="*/ 1854200 w 2235494"/>
                  <a:gd name="connsiteY21" fmla="*/ 172962 h 7153585"/>
                  <a:gd name="connsiteX22" fmla="*/ 1397000 w 2235494"/>
                  <a:gd name="connsiteY22" fmla="*/ 172962 h 7153585"/>
                  <a:gd name="connsiteX0" fmla="*/ 1397000 w 2251944"/>
                  <a:gd name="connsiteY0" fmla="*/ 172962 h 7262922"/>
                  <a:gd name="connsiteX1" fmla="*/ 1531257 w 2251944"/>
                  <a:gd name="connsiteY1" fmla="*/ 281819 h 7262922"/>
                  <a:gd name="connsiteX2" fmla="*/ 1705429 w 2251944"/>
                  <a:gd name="connsiteY2" fmla="*/ 485019 h 7262922"/>
                  <a:gd name="connsiteX3" fmla="*/ 1879600 w 2251944"/>
                  <a:gd name="connsiteY3" fmla="*/ 702733 h 7262922"/>
                  <a:gd name="connsiteX4" fmla="*/ 1894114 w 2251944"/>
                  <a:gd name="connsiteY4" fmla="*/ 1065591 h 7262922"/>
                  <a:gd name="connsiteX5" fmla="*/ 1690914 w 2251944"/>
                  <a:gd name="connsiteY5" fmla="*/ 1762276 h 7262922"/>
                  <a:gd name="connsiteX6" fmla="*/ 1357086 w 2251944"/>
                  <a:gd name="connsiteY6" fmla="*/ 2487991 h 7262922"/>
                  <a:gd name="connsiteX7" fmla="*/ 878114 w 2251944"/>
                  <a:gd name="connsiteY7" fmla="*/ 3329819 h 7262922"/>
                  <a:gd name="connsiteX8" fmla="*/ 587829 w 2251944"/>
                  <a:gd name="connsiteY8" fmla="*/ 3953933 h 7262922"/>
                  <a:gd name="connsiteX9" fmla="*/ 195943 w 2251944"/>
                  <a:gd name="connsiteY9" fmla="*/ 4519991 h 7262922"/>
                  <a:gd name="connsiteX10" fmla="*/ 108857 w 2251944"/>
                  <a:gd name="connsiteY10" fmla="*/ 5144105 h 7262922"/>
                  <a:gd name="connsiteX11" fmla="*/ 7257 w 2251944"/>
                  <a:gd name="connsiteY11" fmla="*/ 5739191 h 7262922"/>
                  <a:gd name="connsiteX12" fmla="*/ 152400 w 2251944"/>
                  <a:gd name="connsiteY12" fmla="*/ 6203648 h 7262922"/>
                  <a:gd name="connsiteX13" fmla="*/ 289583 w 2251944"/>
                  <a:gd name="connsiteY13" fmla="*/ 6946758 h 7262922"/>
                  <a:gd name="connsiteX14" fmla="*/ 996033 w 2251944"/>
                  <a:gd name="connsiteY14" fmla="*/ 6946758 h 7262922"/>
                  <a:gd name="connsiteX15" fmla="*/ 2055708 w 2251944"/>
                  <a:gd name="connsiteY15" fmla="*/ 6946757 h 7262922"/>
                  <a:gd name="connsiteX16" fmla="*/ 2173451 w 2251944"/>
                  <a:gd name="connsiteY16" fmla="*/ 6946757 h 7262922"/>
                  <a:gd name="connsiteX17" fmla="*/ 2133600 w 2251944"/>
                  <a:gd name="connsiteY17" fmla="*/ 5049762 h 7262922"/>
                  <a:gd name="connsiteX18" fmla="*/ 2133600 w 2251944"/>
                  <a:gd name="connsiteY18" fmla="*/ 782562 h 7262922"/>
                  <a:gd name="connsiteX19" fmla="*/ 2111829 w 2251944"/>
                  <a:gd name="connsiteY19" fmla="*/ 354391 h 7262922"/>
                  <a:gd name="connsiteX20" fmla="*/ 2082800 w 2251944"/>
                  <a:gd name="connsiteY20" fmla="*/ 172962 h 7262922"/>
                  <a:gd name="connsiteX21" fmla="*/ 1854200 w 2251944"/>
                  <a:gd name="connsiteY21" fmla="*/ 172962 h 7262922"/>
                  <a:gd name="connsiteX22" fmla="*/ 1397000 w 2251944"/>
                  <a:gd name="connsiteY22" fmla="*/ 172962 h 7262922"/>
                  <a:gd name="connsiteX0" fmla="*/ 1397000 w 2251944"/>
                  <a:gd name="connsiteY0" fmla="*/ 1350380 h 8440341"/>
                  <a:gd name="connsiteX1" fmla="*/ 1531257 w 2251944"/>
                  <a:gd name="connsiteY1" fmla="*/ 1459237 h 8440341"/>
                  <a:gd name="connsiteX2" fmla="*/ 1705429 w 2251944"/>
                  <a:gd name="connsiteY2" fmla="*/ 1662437 h 8440341"/>
                  <a:gd name="connsiteX3" fmla="*/ 1879600 w 2251944"/>
                  <a:gd name="connsiteY3" fmla="*/ 1880151 h 8440341"/>
                  <a:gd name="connsiteX4" fmla="*/ 1894114 w 2251944"/>
                  <a:gd name="connsiteY4" fmla="*/ 2243009 h 8440341"/>
                  <a:gd name="connsiteX5" fmla="*/ 1690914 w 2251944"/>
                  <a:gd name="connsiteY5" fmla="*/ 2939694 h 8440341"/>
                  <a:gd name="connsiteX6" fmla="*/ 1357086 w 2251944"/>
                  <a:gd name="connsiteY6" fmla="*/ 3665409 h 8440341"/>
                  <a:gd name="connsiteX7" fmla="*/ 878114 w 2251944"/>
                  <a:gd name="connsiteY7" fmla="*/ 4507237 h 8440341"/>
                  <a:gd name="connsiteX8" fmla="*/ 587829 w 2251944"/>
                  <a:gd name="connsiteY8" fmla="*/ 5131351 h 8440341"/>
                  <a:gd name="connsiteX9" fmla="*/ 195943 w 2251944"/>
                  <a:gd name="connsiteY9" fmla="*/ 5697409 h 8440341"/>
                  <a:gd name="connsiteX10" fmla="*/ 108857 w 2251944"/>
                  <a:gd name="connsiteY10" fmla="*/ 6321523 h 8440341"/>
                  <a:gd name="connsiteX11" fmla="*/ 7257 w 2251944"/>
                  <a:gd name="connsiteY11" fmla="*/ 6916609 h 8440341"/>
                  <a:gd name="connsiteX12" fmla="*/ 152400 w 2251944"/>
                  <a:gd name="connsiteY12" fmla="*/ 7381066 h 8440341"/>
                  <a:gd name="connsiteX13" fmla="*/ 289583 w 2251944"/>
                  <a:gd name="connsiteY13" fmla="*/ 8124176 h 8440341"/>
                  <a:gd name="connsiteX14" fmla="*/ 996033 w 2251944"/>
                  <a:gd name="connsiteY14" fmla="*/ 8124176 h 8440341"/>
                  <a:gd name="connsiteX15" fmla="*/ 2055708 w 2251944"/>
                  <a:gd name="connsiteY15" fmla="*/ 8124175 h 8440341"/>
                  <a:gd name="connsiteX16" fmla="*/ 2173451 w 2251944"/>
                  <a:gd name="connsiteY16" fmla="*/ 8124175 h 8440341"/>
                  <a:gd name="connsiteX17" fmla="*/ 2133600 w 2251944"/>
                  <a:gd name="connsiteY17" fmla="*/ 6227180 h 8440341"/>
                  <a:gd name="connsiteX18" fmla="*/ 2133600 w 2251944"/>
                  <a:gd name="connsiteY18" fmla="*/ 1959980 h 8440341"/>
                  <a:gd name="connsiteX19" fmla="*/ 2111829 w 2251944"/>
                  <a:gd name="connsiteY19" fmla="*/ 1531809 h 8440341"/>
                  <a:gd name="connsiteX20" fmla="*/ 2082800 w 2251944"/>
                  <a:gd name="connsiteY20" fmla="*/ 1350380 h 8440341"/>
                  <a:gd name="connsiteX21" fmla="*/ 1231516 w 2251944"/>
                  <a:gd name="connsiteY21" fmla="*/ 0 h 8440341"/>
                  <a:gd name="connsiteX22" fmla="*/ 1397000 w 2251944"/>
                  <a:gd name="connsiteY22" fmla="*/ 1350380 h 8440341"/>
                  <a:gd name="connsiteX0" fmla="*/ 1397000 w 2251944"/>
                  <a:gd name="connsiteY0" fmla="*/ 1350380 h 8440341"/>
                  <a:gd name="connsiteX1" fmla="*/ 1531257 w 2251944"/>
                  <a:gd name="connsiteY1" fmla="*/ 1459237 h 8440341"/>
                  <a:gd name="connsiteX2" fmla="*/ 1705429 w 2251944"/>
                  <a:gd name="connsiteY2" fmla="*/ 1662437 h 8440341"/>
                  <a:gd name="connsiteX3" fmla="*/ 1879600 w 2251944"/>
                  <a:gd name="connsiteY3" fmla="*/ 1880151 h 8440341"/>
                  <a:gd name="connsiteX4" fmla="*/ 1894114 w 2251944"/>
                  <a:gd name="connsiteY4" fmla="*/ 2243009 h 8440341"/>
                  <a:gd name="connsiteX5" fmla="*/ 1690914 w 2251944"/>
                  <a:gd name="connsiteY5" fmla="*/ 2939694 h 8440341"/>
                  <a:gd name="connsiteX6" fmla="*/ 1357086 w 2251944"/>
                  <a:gd name="connsiteY6" fmla="*/ 3665409 h 8440341"/>
                  <a:gd name="connsiteX7" fmla="*/ 878114 w 2251944"/>
                  <a:gd name="connsiteY7" fmla="*/ 4507237 h 8440341"/>
                  <a:gd name="connsiteX8" fmla="*/ 587829 w 2251944"/>
                  <a:gd name="connsiteY8" fmla="*/ 5131351 h 8440341"/>
                  <a:gd name="connsiteX9" fmla="*/ 195943 w 2251944"/>
                  <a:gd name="connsiteY9" fmla="*/ 5697409 h 8440341"/>
                  <a:gd name="connsiteX10" fmla="*/ 108857 w 2251944"/>
                  <a:gd name="connsiteY10" fmla="*/ 6321523 h 8440341"/>
                  <a:gd name="connsiteX11" fmla="*/ 7257 w 2251944"/>
                  <a:gd name="connsiteY11" fmla="*/ 6916609 h 8440341"/>
                  <a:gd name="connsiteX12" fmla="*/ 152400 w 2251944"/>
                  <a:gd name="connsiteY12" fmla="*/ 7381066 h 8440341"/>
                  <a:gd name="connsiteX13" fmla="*/ 289583 w 2251944"/>
                  <a:gd name="connsiteY13" fmla="*/ 8124176 h 8440341"/>
                  <a:gd name="connsiteX14" fmla="*/ 996033 w 2251944"/>
                  <a:gd name="connsiteY14" fmla="*/ 8124176 h 8440341"/>
                  <a:gd name="connsiteX15" fmla="*/ 2055708 w 2251944"/>
                  <a:gd name="connsiteY15" fmla="*/ 8124175 h 8440341"/>
                  <a:gd name="connsiteX16" fmla="*/ 2173451 w 2251944"/>
                  <a:gd name="connsiteY16" fmla="*/ 8124175 h 8440341"/>
                  <a:gd name="connsiteX17" fmla="*/ 2133600 w 2251944"/>
                  <a:gd name="connsiteY17" fmla="*/ 6227180 h 8440341"/>
                  <a:gd name="connsiteX18" fmla="*/ 2133600 w 2251944"/>
                  <a:gd name="connsiteY18" fmla="*/ 1959980 h 8440341"/>
                  <a:gd name="connsiteX19" fmla="*/ 2111829 w 2251944"/>
                  <a:gd name="connsiteY19" fmla="*/ 1531809 h 8440341"/>
                  <a:gd name="connsiteX20" fmla="*/ 1702483 w 2251944"/>
                  <a:gd name="connsiteY20" fmla="*/ 588708 h 8440341"/>
                  <a:gd name="connsiteX21" fmla="*/ 1231516 w 2251944"/>
                  <a:gd name="connsiteY21" fmla="*/ 0 h 8440341"/>
                  <a:gd name="connsiteX22" fmla="*/ 1397000 w 2251944"/>
                  <a:gd name="connsiteY22" fmla="*/ 1350380 h 8440341"/>
                  <a:gd name="connsiteX0" fmla="*/ 1397000 w 2251944"/>
                  <a:gd name="connsiteY0" fmla="*/ 1350380 h 8440341"/>
                  <a:gd name="connsiteX1" fmla="*/ 1531257 w 2251944"/>
                  <a:gd name="connsiteY1" fmla="*/ 1459237 h 8440341"/>
                  <a:gd name="connsiteX2" fmla="*/ 1705429 w 2251944"/>
                  <a:gd name="connsiteY2" fmla="*/ 1662437 h 8440341"/>
                  <a:gd name="connsiteX3" fmla="*/ 1879600 w 2251944"/>
                  <a:gd name="connsiteY3" fmla="*/ 1880151 h 8440341"/>
                  <a:gd name="connsiteX4" fmla="*/ 1894114 w 2251944"/>
                  <a:gd name="connsiteY4" fmla="*/ 2243009 h 8440341"/>
                  <a:gd name="connsiteX5" fmla="*/ 1690914 w 2251944"/>
                  <a:gd name="connsiteY5" fmla="*/ 2939694 h 8440341"/>
                  <a:gd name="connsiteX6" fmla="*/ 1357086 w 2251944"/>
                  <a:gd name="connsiteY6" fmla="*/ 3665409 h 8440341"/>
                  <a:gd name="connsiteX7" fmla="*/ 878114 w 2251944"/>
                  <a:gd name="connsiteY7" fmla="*/ 4507237 h 8440341"/>
                  <a:gd name="connsiteX8" fmla="*/ 587829 w 2251944"/>
                  <a:gd name="connsiteY8" fmla="*/ 5131351 h 8440341"/>
                  <a:gd name="connsiteX9" fmla="*/ 195943 w 2251944"/>
                  <a:gd name="connsiteY9" fmla="*/ 5697409 h 8440341"/>
                  <a:gd name="connsiteX10" fmla="*/ 108857 w 2251944"/>
                  <a:gd name="connsiteY10" fmla="*/ 6321523 h 8440341"/>
                  <a:gd name="connsiteX11" fmla="*/ 7257 w 2251944"/>
                  <a:gd name="connsiteY11" fmla="*/ 6916609 h 8440341"/>
                  <a:gd name="connsiteX12" fmla="*/ 152400 w 2251944"/>
                  <a:gd name="connsiteY12" fmla="*/ 7381066 h 8440341"/>
                  <a:gd name="connsiteX13" fmla="*/ 289583 w 2251944"/>
                  <a:gd name="connsiteY13" fmla="*/ 8124176 h 8440341"/>
                  <a:gd name="connsiteX14" fmla="*/ 996033 w 2251944"/>
                  <a:gd name="connsiteY14" fmla="*/ 8124176 h 8440341"/>
                  <a:gd name="connsiteX15" fmla="*/ 2055708 w 2251944"/>
                  <a:gd name="connsiteY15" fmla="*/ 8124175 h 8440341"/>
                  <a:gd name="connsiteX16" fmla="*/ 2173451 w 2251944"/>
                  <a:gd name="connsiteY16" fmla="*/ 8124175 h 8440341"/>
                  <a:gd name="connsiteX17" fmla="*/ 2133600 w 2251944"/>
                  <a:gd name="connsiteY17" fmla="*/ 6227180 h 8440341"/>
                  <a:gd name="connsiteX18" fmla="*/ 2133600 w 2251944"/>
                  <a:gd name="connsiteY18" fmla="*/ 1959980 h 8440341"/>
                  <a:gd name="connsiteX19" fmla="*/ 2173450 w 2251944"/>
                  <a:gd name="connsiteY19" fmla="*/ 706450 h 8440341"/>
                  <a:gd name="connsiteX20" fmla="*/ 1702483 w 2251944"/>
                  <a:gd name="connsiteY20" fmla="*/ 588708 h 8440341"/>
                  <a:gd name="connsiteX21" fmla="*/ 1231516 w 2251944"/>
                  <a:gd name="connsiteY21" fmla="*/ 0 h 8440341"/>
                  <a:gd name="connsiteX22" fmla="*/ 1397000 w 2251944"/>
                  <a:gd name="connsiteY22" fmla="*/ 1350380 h 8440341"/>
                  <a:gd name="connsiteX0" fmla="*/ 1397000 w 2251944"/>
                  <a:gd name="connsiteY0" fmla="*/ 1350380 h 8440341"/>
                  <a:gd name="connsiteX1" fmla="*/ 1531257 w 2251944"/>
                  <a:gd name="connsiteY1" fmla="*/ 1459237 h 8440341"/>
                  <a:gd name="connsiteX2" fmla="*/ 1705429 w 2251944"/>
                  <a:gd name="connsiteY2" fmla="*/ 1662437 h 8440341"/>
                  <a:gd name="connsiteX3" fmla="*/ 1879600 w 2251944"/>
                  <a:gd name="connsiteY3" fmla="*/ 1880151 h 8440341"/>
                  <a:gd name="connsiteX4" fmla="*/ 1894114 w 2251944"/>
                  <a:gd name="connsiteY4" fmla="*/ 2243009 h 8440341"/>
                  <a:gd name="connsiteX5" fmla="*/ 1690914 w 2251944"/>
                  <a:gd name="connsiteY5" fmla="*/ 2939694 h 8440341"/>
                  <a:gd name="connsiteX6" fmla="*/ 1357086 w 2251944"/>
                  <a:gd name="connsiteY6" fmla="*/ 3665409 h 8440341"/>
                  <a:gd name="connsiteX7" fmla="*/ 878114 w 2251944"/>
                  <a:gd name="connsiteY7" fmla="*/ 4507237 h 8440341"/>
                  <a:gd name="connsiteX8" fmla="*/ 587829 w 2251944"/>
                  <a:gd name="connsiteY8" fmla="*/ 5131351 h 8440341"/>
                  <a:gd name="connsiteX9" fmla="*/ 195943 w 2251944"/>
                  <a:gd name="connsiteY9" fmla="*/ 5697409 h 8440341"/>
                  <a:gd name="connsiteX10" fmla="*/ 108857 w 2251944"/>
                  <a:gd name="connsiteY10" fmla="*/ 6321523 h 8440341"/>
                  <a:gd name="connsiteX11" fmla="*/ 7257 w 2251944"/>
                  <a:gd name="connsiteY11" fmla="*/ 6916609 h 8440341"/>
                  <a:gd name="connsiteX12" fmla="*/ 152400 w 2251944"/>
                  <a:gd name="connsiteY12" fmla="*/ 7381066 h 8440341"/>
                  <a:gd name="connsiteX13" fmla="*/ 289583 w 2251944"/>
                  <a:gd name="connsiteY13" fmla="*/ 8124176 h 8440341"/>
                  <a:gd name="connsiteX14" fmla="*/ 996033 w 2251944"/>
                  <a:gd name="connsiteY14" fmla="*/ 8124176 h 8440341"/>
                  <a:gd name="connsiteX15" fmla="*/ 2055708 w 2251944"/>
                  <a:gd name="connsiteY15" fmla="*/ 8124175 h 8440341"/>
                  <a:gd name="connsiteX16" fmla="*/ 2173451 w 2251944"/>
                  <a:gd name="connsiteY16" fmla="*/ 8124175 h 8440341"/>
                  <a:gd name="connsiteX17" fmla="*/ 2133600 w 2251944"/>
                  <a:gd name="connsiteY17" fmla="*/ 6227180 h 8440341"/>
                  <a:gd name="connsiteX18" fmla="*/ 2133600 w 2251944"/>
                  <a:gd name="connsiteY18" fmla="*/ 1959980 h 8440341"/>
                  <a:gd name="connsiteX19" fmla="*/ 2173450 w 2251944"/>
                  <a:gd name="connsiteY19" fmla="*/ 706450 h 8440341"/>
                  <a:gd name="connsiteX20" fmla="*/ 1702483 w 2251944"/>
                  <a:gd name="connsiteY20" fmla="*/ 588708 h 8440341"/>
                  <a:gd name="connsiteX21" fmla="*/ 1231516 w 2251944"/>
                  <a:gd name="connsiteY21" fmla="*/ 0 h 8440341"/>
                  <a:gd name="connsiteX22" fmla="*/ 1397000 w 2251944"/>
                  <a:gd name="connsiteY22" fmla="*/ 1350380 h 8440341"/>
                  <a:gd name="connsiteX0" fmla="*/ 1397000 w 2251944"/>
                  <a:gd name="connsiteY0" fmla="*/ 1350380 h 8440341"/>
                  <a:gd name="connsiteX1" fmla="*/ 1531257 w 2251944"/>
                  <a:gd name="connsiteY1" fmla="*/ 1459237 h 8440341"/>
                  <a:gd name="connsiteX2" fmla="*/ 1705429 w 2251944"/>
                  <a:gd name="connsiteY2" fmla="*/ 1662437 h 8440341"/>
                  <a:gd name="connsiteX3" fmla="*/ 1879600 w 2251944"/>
                  <a:gd name="connsiteY3" fmla="*/ 1880151 h 8440341"/>
                  <a:gd name="connsiteX4" fmla="*/ 1894114 w 2251944"/>
                  <a:gd name="connsiteY4" fmla="*/ 2243009 h 8440341"/>
                  <a:gd name="connsiteX5" fmla="*/ 1690914 w 2251944"/>
                  <a:gd name="connsiteY5" fmla="*/ 2939694 h 8440341"/>
                  <a:gd name="connsiteX6" fmla="*/ 1357086 w 2251944"/>
                  <a:gd name="connsiteY6" fmla="*/ 3665409 h 8440341"/>
                  <a:gd name="connsiteX7" fmla="*/ 878114 w 2251944"/>
                  <a:gd name="connsiteY7" fmla="*/ 4507237 h 8440341"/>
                  <a:gd name="connsiteX8" fmla="*/ 587829 w 2251944"/>
                  <a:gd name="connsiteY8" fmla="*/ 5131351 h 8440341"/>
                  <a:gd name="connsiteX9" fmla="*/ 195943 w 2251944"/>
                  <a:gd name="connsiteY9" fmla="*/ 5697409 h 8440341"/>
                  <a:gd name="connsiteX10" fmla="*/ 108857 w 2251944"/>
                  <a:gd name="connsiteY10" fmla="*/ 6321523 h 8440341"/>
                  <a:gd name="connsiteX11" fmla="*/ 7257 w 2251944"/>
                  <a:gd name="connsiteY11" fmla="*/ 6916609 h 8440341"/>
                  <a:gd name="connsiteX12" fmla="*/ 152400 w 2251944"/>
                  <a:gd name="connsiteY12" fmla="*/ 7381066 h 8440341"/>
                  <a:gd name="connsiteX13" fmla="*/ 289583 w 2251944"/>
                  <a:gd name="connsiteY13" fmla="*/ 8124176 h 8440341"/>
                  <a:gd name="connsiteX14" fmla="*/ 996033 w 2251944"/>
                  <a:gd name="connsiteY14" fmla="*/ 8124176 h 8440341"/>
                  <a:gd name="connsiteX15" fmla="*/ 2055708 w 2251944"/>
                  <a:gd name="connsiteY15" fmla="*/ 8124175 h 8440341"/>
                  <a:gd name="connsiteX16" fmla="*/ 2173451 w 2251944"/>
                  <a:gd name="connsiteY16" fmla="*/ 8124175 h 8440341"/>
                  <a:gd name="connsiteX17" fmla="*/ 2133600 w 2251944"/>
                  <a:gd name="connsiteY17" fmla="*/ 6227180 h 8440341"/>
                  <a:gd name="connsiteX18" fmla="*/ 2133600 w 2251944"/>
                  <a:gd name="connsiteY18" fmla="*/ 1959980 h 8440341"/>
                  <a:gd name="connsiteX19" fmla="*/ 2173450 w 2251944"/>
                  <a:gd name="connsiteY19" fmla="*/ 706450 h 8440341"/>
                  <a:gd name="connsiteX20" fmla="*/ 1702483 w 2251944"/>
                  <a:gd name="connsiteY20" fmla="*/ 588708 h 8440341"/>
                  <a:gd name="connsiteX21" fmla="*/ 1231516 w 2251944"/>
                  <a:gd name="connsiteY21" fmla="*/ 0 h 8440341"/>
                  <a:gd name="connsiteX22" fmla="*/ 1397000 w 2251944"/>
                  <a:gd name="connsiteY22" fmla="*/ 1350380 h 8440341"/>
                  <a:gd name="connsiteX0" fmla="*/ 1397000 w 2251944"/>
                  <a:gd name="connsiteY0" fmla="*/ 1350380 h 8440341"/>
                  <a:gd name="connsiteX1" fmla="*/ 1531257 w 2251944"/>
                  <a:gd name="connsiteY1" fmla="*/ 1459237 h 8440341"/>
                  <a:gd name="connsiteX2" fmla="*/ 1705429 w 2251944"/>
                  <a:gd name="connsiteY2" fmla="*/ 1662437 h 8440341"/>
                  <a:gd name="connsiteX3" fmla="*/ 1879600 w 2251944"/>
                  <a:gd name="connsiteY3" fmla="*/ 1880151 h 8440341"/>
                  <a:gd name="connsiteX4" fmla="*/ 1894114 w 2251944"/>
                  <a:gd name="connsiteY4" fmla="*/ 2243009 h 8440341"/>
                  <a:gd name="connsiteX5" fmla="*/ 1690914 w 2251944"/>
                  <a:gd name="connsiteY5" fmla="*/ 2939694 h 8440341"/>
                  <a:gd name="connsiteX6" fmla="*/ 1357086 w 2251944"/>
                  <a:gd name="connsiteY6" fmla="*/ 3665409 h 8440341"/>
                  <a:gd name="connsiteX7" fmla="*/ 878114 w 2251944"/>
                  <a:gd name="connsiteY7" fmla="*/ 4507237 h 8440341"/>
                  <a:gd name="connsiteX8" fmla="*/ 587829 w 2251944"/>
                  <a:gd name="connsiteY8" fmla="*/ 5131351 h 8440341"/>
                  <a:gd name="connsiteX9" fmla="*/ 195943 w 2251944"/>
                  <a:gd name="connsiteY9" fmla="*/ 5697409 h 8440341"/>
                  <a:gd name="connsiteX10" fmla="*/ 108857 w 2251944"/>
                  <a:gd name="connsiteY10" fmla="*/ 6321523 h 8440341"/>
                  <a:gd name="connsiteX11" fmla="*/ 7257 w 2251944"/>
                  <a:gd name="connsiteY11" fmla="*/ 6916609 h 8440341"/>
                  <a:gd name="connsiteX12" fmla="*/ 152400 w 2251944"/>
                  <a:gd name="connsiteY12" fmla="*/ 7381066 h 8440341"/>
                  <a:gd name="connsiteX13" fmla="*/ 289583 w 2251944"/>
                  <a:gd name="connsiteY13" fmla="*/ 8124176 h 8440341"/>
                  <a:gd name="connsiteX14" fmla="*/ 996033 w 2251944"/>
                  <a:gd name="connsiteY14" fmla="*/ 8124176 h 8440341"/>
                  <a:gd name="connsiteX15" fmla="*/ 2055708 w 2251944"/>
                  <a:gd name="connsiteY15" fmla="*/ 8124175 h 8440341"/>
                  <a:gd name="connsiteX16" fmla="*/ 2173451 w 2251944"/>
                  <a:gd name="connsiteY16" fmla="*/ 8124175 h 8440341"/>
                  <a:gd name="connsiteX17" fmla="*/ 2133600 w 2251944"/>
                  <a:gd name="connsiteY17" fmla="*/ 6227180 h 8440341"/>
                  <a:gd name="connsiteX18" fmla="*/ 2133600 w 2251944"/>
                  <a:gd name="connsiteY18" fmla="*/ 1959980 h 8440341"/>
                  <a:gd name="connsiteX19" fmla="*/ 2173450 w 2251944"/>
                  <a:gd name="connsiteY19" fmla="*/ 706450 h 8440341"/>
                  <a:gd name="connsiteX20" fmla="*/ 1702483 w 2251944"/>
                  <a:gd name="connsiteY20" fmla="*/ 588708 h 8440341"/>
                  <a:gd name="connsiteX21" fmla="*/ 1231516 w 2251944"/>
                  <a:gd name="connsiteY21" fmla="*/ 0 h 8440341"/>
                  <a:gd name="connsiteX22" fmla="*/ 1397000 w 2251944"/>
                  <a:gd name="connsiteY22" fmla="*/ 1350380 h 8440341"/>
                  <a:gd name="connsiteX0" fmla="*/ 1397000 w 2251944"/>
                  <a:gd name="connsiteY0" fmla="*/ 1350380 h 8440341"/>
                  <a:gd name="connsiteX1" fmla="*/ 1531257 w 2251944"/>
                  <a:gd name="connsiteY1" fmla="*/ 1459237 h 8440341"/>
                  <a:gd name="connsiteX2" fmla="*/ 1705429 w 2251944"/>
                  <a:gd name="connsiteY2" fmla="*/ 1662437 h 8440341"/>
                  <a:gd name="connsiteX3" fmla="*/ 1879600 w 2251944"/>
                  <a:gd name="connsiteY3" fmla="*/ 1880151 h 8440341"/>
                  <a:gd name="connsiteX4" fmla="*/ 1894114 w 2251944"/>
                  <a:gd name="connsiteY4" fmla="*/ 2243009 h 8440341"/>
                  <a:gd name="connsiteX5" fmla="*/ 1690914 w 2251944"/>
                  <a:gd name="connsiteY5" fmla="*/ 2939694 h 8440341"/>
                  <a:gd name="connsiteX6" fmla="*/ 1357086 w 2251944"/>
                  <a:gd name="connsiteY6" fmla="*/ 3665409 h 8440341"/>
                  <a:gd name="connsiteX7" fmla="*/ 878114 w 2251944"/>
                  <a:gd name="connsiteY7" fmla="*/ 4507237 h 8440341"/>
                  <a:gd name="connsiteX8" fmla="*/ 587829 w 2251944"/>
                  <a:gd name="connsiteY8" fmla="*/ 5131351 h 8440341"/>
                  <a:gd name="connsiteX9" fmla="*/ 195943 w 2251944"/>
                  <a:gd name="connsiteY9" fmla="*/ 5697409 h 8440341"/>
                  <a:gd name="connsiteX10" fmla="*/ 108857 w 2251944"/>
                  <a:gd name="connsiteY10" fmla="*/ 6321523 h 8440341"/>
                  <a:gd name="connsiteX11" fmla="*/ 7257 w 2251944"/>
                  <a:gd name="connsiteY11" fmla="*/ 6916609 h 8440341"/>
                  <a:gd name="connsiteX12" fmla="*/ 152400 w 2251944"/>
                  <a:gd name="connsiteY12" fmla="*/ 7381066 h 8440341"/>
                  <a:gd name="connsiteX13" fmla="*/ 289583 w 2251944"/>
                  <a:gd name="connsiteY13" fmla="*/ 8124176 h 8440341"/>
                  <a:gd name="connsiteX14" fmla="*/ 996033 w 2251944"/>
                  <a:gd name="connsiteY14" fmla="*/ 8124176 h 8440341"/>
                  <a:gd name="connsiteX15" fmla="*/ 2055708 w 2251944"/>
                  <a:gd name="connsiteY15" fmla="*/ 8124175 h 8440341"/>
                  <a:gd name="connsiteX16" fmla="*/ 2173451 w 2251944"/>
                  <a:gd name="connsiteY16" fmla="*/ 8124175 h 8440341"/>
                  <a:gd name="connsiteX17" fmla="*/ 2133600 w 2251944"/>
                  <a:gd name="connsiteY17" fmla="*/ 6227180 h 8440341"/>
                  <a:gd name="connsiteX18" fmla="*/ 2133600 w 2251944"/>
                  <a:gd name="connsiteY18" fmla="*/ 1959980 h 8440341"/>
                  <a:gd name="connsiteX19" fmla="*/ 2173450 w 2251944"/>
                  <a:gd name="connsiteY19" fmla="*/ 588708 h 8440341"/>
                  <a:gd name="connsiteX20" fmla="*/ 1702483 w 2251944"/>
                  <a:gd name="connsiteY20" fmla="*/ 588708 h 8440341"/>
                  <a:gd name="connsiteX21" fmla="*/ 1231516 w 2251944"/>
                  <a:gd name="connsiteY21" fmla="*/ 0 h 8440341"/>
                  <a:gd name="connsiteX22" fmla="*/ 1397000 w 2251944"/>
                  <a:gd name="connsiteY22" fmla="*/ 1350380 h 8440341"/>
                  <a:gd name="connsiteX0" fmla="*/ 1231516 w 2251944"/>
                  <a:gd name="connsiteY0" fmla="*/ 941933 h 8440341"/>
                  <a:gd name="connsiteX1" fmla="*/ 1531257 w 2251944"/>
                  <a:gd name="connsiteY1" fmla="*/ 1459237 h 8440341"/>
                  <a:gd name="connsiteX2" fmla="*/ 1705429 w 2251944"/>
                  <a:gd name="connsiteY2" fmla="*/ 1662437 h 8440341"/>
                  <a:gd name="connsiteX3" fmla="*/ 1879600 w 2251944"/>
                  <a:gd name="connsiteY3" fmla="*/ 1880151 h 8440341"/>
                  <a:gd name="connsiteX4" fmla="*/ 1894114 w 2251944"/>
                  <a:gd name="connsiteY4" fmla="*/ 2243009 h 8440341"/>
                  <a:gd name="connsiteX5" fmla="*/ 1690914 w 2251944"/>
                  <a:gd name="connsiteY5" fmla="*/ 2939694 h 8440341"/>
                  <a:gd name="connsiteX6" fmla="*/ 1357086 w 2251944"/>
                  <a:gd name="connsiteY6" fmla="*/ 3665409 h 8440341"/>
                  <a:gd name="connsiteX7" fmla="*/ 878114 w 2251944"/>
                  <a:gd name="connsiteY7" fmla="*/ 4507237 h 8440341"/>
                  <a:gd name="connsiteX8" fmla="*/ 587829 w 2251944"/>
                  <a:gd name="connsiteY8" fmla="*/ 5131351 h 8440341"/>
                  <a:gd name="connsiteX9" fmla="*/ 195943 w 2251944"/>
                  <a:gd name="connsiteY9" fmla="*/ 5697409 h 8440341"/>
                  <a:gd name="connsiteX10" fmla="*/ 108857 w 2251944"/>
                  <a:gd name="connsiteY10" fmla="*/ 6321523 h 8440341"/>
                  <a:gd name="connsiteX11" fmla="*/ 7257 w 2251944"/>
                  <a:gd name="connsiteY11" fmla="*/ 6916609 h 8440341"/>
                  <a:gd name="connsiteX12" fmla="*/ 152400 w 2251944"/>
                  <a:gd name="connsiteY12" fmla="*/ 7381066 h 8440341"/>
                  <a:gd name="connsiteX13" fmla="*/ 289583 w 2251944"/>
                  <a:gd name="connsiteY13" fmla="*/ 8124176 h 8440341"/>
                  <a:gd name="connsiteX14" fmla="*/ 996033 w 2251944"/>
                  <a:gd name="connsiteY14" fmla="*/ 8124176 h 8440341"/>
                  <a:gd name="connsiteX15" fmla="*/ 2055708 w 2251944"/>
                  <a:gd name="connsiteY15" fmla="*/ 8124175 h 8440341"/>
                  <a:gd name="connsiteX16" fmla="*/ 2173451 w 2251944"/>
                  <a:gd name="connsiteY16" fmla="*/ 8124175 h 8440341"/>
                  <a:gd name="connsiteX17" fmla="*/ 2133600 w 2251944"/>
                  <a:gd name="connsiteY17" fmla="*/ 6227180 h 8440341"/>
                  <a:gd name="connsiteX18" fmla="*/ 2133600 w 2251944"/>
                  <a:gd name="connsiteY18" fmla="*/ 1959980 h 8440341"/>
                  <a:gd name="connsiteX19" fmla="*/ 2173450 w 2251944"/>
                  <a:gd name="connsiteY19" fmla="*/ 588708 h 8440341"/>
                  <a:gd name="connsiteX20" fmla="*/ 1702483 w 2251944"/>
                  <a:gd name="connsiteY20" fmla="*/ 588708 h 8440341"/>
                  <a:gd name="connsiteX21" fmla="*/ 1231516 w 2251944"/>
                  <a:gd name="connsiteY21" fmla="*/ 0 h 8440341"/>
                  <a:gd name="connsiteX22" fmla="*/ 1231516 w 2251944"/>
                  <a:gd name="connsiteY22" fmla="*/ 941933 h 8440341"/>
                  <a:gd name="connsiteX0" fmla="*/ 1231516 w 2251944"/>
                  <a:gd name="connsiteY0" fmla="*/ 941933 h 8440341"/>
                  <a:gd name="connsiteX1" fmla="*/ 1531257 w 2251944"/>
                  <a:gd name="connsiteY1" fmla="*/ 1459237 h 8440341"/>
                  <a:gd name="connsiteX2" fmla="*/ 1705429 w 2251944"/>
                  <a:gd name="connsiteY2" fmla="*/ 1662437 h 8440341"/>
                  <a:gd name="connsiteX3" fmla="*/ 1879600 w 2251944"/>
                  <a:gd name="connsiteY3" fmla="*/ 1880151 h 8440341"/>
                  <a:gd name="connsiteX4" fmla="*/ 1894114 w 2251944"/>
                  <a:gd name="connsiteY4" fmla="*/ 2243009 h 8440341"/>
                  <a:gd name="connsiteX5" fmla="*/ 1690914 w 2251944"/>
                  <a:gd name="connsiteY5" fmla="*/ 2939694 h 8440341"/>
                  <a:gd name="connsiteX6" fmla="*/ 1357086 w 2251944"/>
                  <a:gd name="connsiteY6" fmla="*/ 3665409 h 8440341"/>
                  <a:gd name="connsiteX7" fmla="*/ 878114 w 2251944"/>
                  <a:gd name="connsiteY7" fmla="*/ 4507237 h 8440341"/>
                  <a:gd name="connsiteX8" fmla="*/ 587829 w 2251944"/>
                  <a:gd name="connsiteY8" fmla="*/ 5131351 h 8440341"/>
                  <a:gd name="connsiteX9" fmla="*/ 195943 w 2251944"/>
                  <a:gd name="connsiteY9" fmla="*/ 5697409 h 8440341"/>
                  <a:gd name="connsiteX10" fmla="*/ 108857 w 2251944"/>
                  <a:gd name="connsiteY10" fmla="*/ 6321523 h 8440341"/>
                  <a:gd name="connsiteX11" fmla="*/ 7257 w 2251944"/>
                  <a:gd name="connsiteY11" fmla="*/ 6916609 h 8440341"/>
                  <a:gd name="connsiteX12" fmla="*/ 152400 w 2251944"/>
                  <a:gd name="connsiteY12" fmla="*/ 7381066 h 8440341"/>
                  <a:gd name="connsiteX13" fmla="*/ 289583 w 2251944"/>
                  <a:gd name="connsiteY13" fmla="*/ 8124176 h 8440341"/>
                  <a:gd name="connsiteX14" fmla="*/ 996033 w 2251944"/>
                  <a:gd name="connsiteY14" fmla="*/ 8124176 h 8440341"/>
                  <a:gd name="connsiteX15" fmla="*/ 2055708 w 2251944"/>
                  <a:gd name="connsiteY15" fmla="*/ 8124175 h 8440341"/>
                  <a:gd name="connsiteX16" fmla="*/ 2173451 w 2251944"/>
                  <a:gd name="connsiteY16" fmla="*/ 8124175 h 8440341"/>
                  <a:gd name="connsiteX17" fmla="*/ 2133600 w 2251944"/>
                  <a:gd name="connsiteY17" fmla="*/ 6227180 h 8440341"/>
                  <a:gd name="connsiteX18" fmla="*/ 2133600 w 2251944"/>
                  <a:gd name="connsiteY18" fmla="*/ 1959980 h 8440341"/>
                  <a:gd name="connsiteX19" fmla="*/ 2173450 w 2251944"/>
                  <a:gd name="connsiteY19" fmla="*/ 588708 h 8440341"/>
                  <a:gd name="connsiteX20" fmla="*/ 1584741 w 2251944"/>
                  <a:gd name="connsiteY20" fmla="*/ 470967 h 8440341"/>
                  <a:gd name="connsiteX21" fmla="*/ 1231516 w 2251944"/>
                  <a:gd name="connsiteY21" fmla="*/ 0 h 8440341"/>
                  <a:gd name="connsiteX22" fmla="*/ 1231516 w 2251944"/>
                  <a:gd name="connsiteY22" fmla="*/ 941933 h 84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51944" h="8440341">
                    <a:moveTo>
                      <a:pt x="1231516" y="941933"/>
                    </a:moveTo>
                    <a:lnTo>
                      <a:pt x="1531257" y="1459237"/>
                    </a:lnTo>
                    <a:cubicBezTo>
                      <a:pt x="1569962" y="1497942"/>
                      <a:pt x="1647372" y="1592285"/>
                      <a:pt x="1705429" y="1662437"/>
                    </a:cubicBezTo>
                    <a:cubicBezTo>
                      <a:pt x="1763486" y="1732589"/>
                      <a:pt x="1848153" y="1783389"/>
                      <a:pt x="1879600" y="1880151"/>
                    </a:cubicBezTo>
                    <a:cubicBezTo>
                      <a:pt x="1911047" y="1976913"/>
                      <a:pt x="1925562" y="2066419"/>
                      <a:pt x="1894114" y="2243009"/>
                    </a:cubicBezTo>
                    <a:cubicBezTo>
                      <a:pt x="1862666" y="2419599"/>
                      <a:pt x="1780419" y="2702627"/>
                      <a:pt x="1690914" y="2939694"/>
                    </a:cubicBezTo>
                    <a:cubicBezTo>
                      <a:pt x="1601409" y="3176761"/>
                      <a:pt x="1492553" y="3404152"/>
                      <a:pt x="1357086" y="3665409"/>
                    </a:cubicBezTo>
                    <a:cubicBezTo>
                      <a:pt x="1221619" y="3926666"/>
                      <a:pt x="1006323" y="4262913"/>
                      <a:pt x="878114" y="4507237"/>
                    </a:cubicBezTo>
                    <a:cubicBezTo>
                      <a:pt x="749905" y="4751561"/>
                      <a:pt x="701524" y="4932989"/>
                      <a:pt x="587829" y="5131351"/>
                    </a:cubicBezTo>
                    <a:cubicBezTo>
                      <a:pt x="474134" y="5329713"/>
                      <a:pt x="275772" y="5499047"/>
                      <a:pt x="195943" y="5697409"/>
                    </a:cubicBezTo>
                    <a:cubicBezTo>
                      <a:pt x="116114" y="5895771"/>
                      <a:pt x="140305" y="6118323"/>
                      <a:pt x="108857" y="6321523"/>
                    </a:cubicBezTo>
                    <a:cubicBezTo>
                      <a:pt x="77409" y="6524723"/>
                      <a:pt x="0" y="6740019"/>
                      <a:pt x="7257" y="6916609"/>
                    </a:cubicBezTo>
                    <a:cubicBezTo>
                      <a:pt x="14514" y="7093200"/>
                      <a:pt x="105346" y="7179805"/>
                      <a:pt x="152400" y="7381066"/>
                    </a:cubicBezTo>
                    <a:cubicBezTo>
                      <a:pt x="199454" y="7582327"/>
                      <a:pt x="148977" y="8000324"/>
                      <a:pt x="289583" y="8124176"/>
                    </a:cubicBezTo>
                    <a:cubicBezTo>
                      <a:pt x="430189" y="8248028"/>
                      <a:pt x="701679" y="8124176"/>
                      <a:pt x="996033" y="8124176"/>
                    </a:cubicBezTo>
                    <a:lnTo>
                      <a:pt x="2055708" y="8124175"/>
                    </a:lnTo>
                    <a:cubicBezTo>
                      <a:pt x="2251944" y="8124175"/>
                      <a:pt x="2160469" y="8440341"/>
                      <a:pt x="2173451" y="8124175"/>
                    </a:cubicBezTo>
                    <a:cubicBezTo>
                      <a:pt x="2186433" y="7808009"/>
                      <a:pt x="2140242" y="7254546"/>
                      <a:pt x="2133600" y="6227180"/>
                    </a:cubicBezTo>
                    <a:cubicBezTo>
                      <a:pt x="2126958" y="5199814"/>
                      <a:pt x="2126958" y="2899725"/>
                      <a:pt x="2133600" y="1959980"/>
                    </a:cubicBezTo>
                    <a:cubicBezTo>
                      <a:pt x="2140242" y="1020235"/>
                      <a:pt x="2156515" y="784440"/>
                      <a:pt x="2173450" y="588708"/>
                    </a:cubicBezTo>
                    <a:cubicBezTo>
                      <a:pt x="1952973" y="404558"/>
                      <a:pt x="1741730" y="569085"/>
                      <a:pt x="1584741" y="470967"/>
                    </a:cubicBezTo>
                    <a:cubicBezTo>
                      <a:pt x="1427752" y="372849"/>
                      <a:pt x="1231516" y="0"/>
                      <a:pt x="1231516" y="0"/>
                    </a:cubicBezTo>
                    <a:lnTo>
                      <a:pt x="1231516" y="941933"/>
                    </a:lnTo>
                    <a:close/>
                  </a:path>
                </a:pathLst>
              </a:custGeom>
              <a:solidFill>
                <a:schemeClr val="accent1">
                  <a:lumMod val="60000"/>
                  <a:lumOff val="40000"/>
                </a:schemeClr>
              </a:solidFill>
              <a:ln w="12700">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Freeform 4"/>
              <p:cNvSpPr/>
              <p:nvPr/>
            </p:nvSpPr>
            <p:spPr>
              <a:xfrm>
                <a:off x="4463527" y="2684820"/>
                <a:ext cx="1481096" cy="1612604"/>
              </a:xfrm>
              <a:custGeom>
                <a:avLst/>
                <a:gdLst>
                  <a:gd name="connsiteX0" fmla="*/ 2189480 w 2288540"/>
                  <a:gd name="connsiteY0" fmla="*/ 2100580 h 2491740"/>
                  <a:gd name="connsiteX1" fmla="*/ 1854200 w 2288540"/>
                  <a:gd name="connsiteY1" fmla="*/ 1948180 h 2491740"/>
                  <a:gd name="connsiteX2" fmla="*/ 1671320 w 2288540"/>
                  <a:gd name="connsiteY2" fmla="*/ 1734820 h 2491740"/>
                  <a:gd name="connsiteX3" fmla="*/ 1457960 w 2288540"/>
                  <a:gd name="connsiteY3" fmla="*/ 1612900 h 2491740"/>
                  <a:gd name="connsiteX4" fmla="*/ 1275080 w 2288540"/>
                  <a:gd name="connsiteY4" fmla="*/ 1567180 h 2491740"/>
                  <a:gd name="connsiteX5" fmla="*/ 1076960 w 2288540"/>
                  <a:gd name="connsiteY5" fmla="*/ 1445260 h 2491740"/>
                  <a:gd name="connsiteX6" fmla="*/ 894080 w 2288540"/>
                  <a:gd name="connsiteY6" fmla="*/ 1338580 h 2491740"/>
                  <a:gd name="connsiteX7" fmla="*/ 756920 w 2288540"/>
                  <a:gd name="connsiteY7" fmla="*/ 1079500 h 2491740"/>
                  <a:gd name="connsiteX8" fmla="*/ 619760 w 2288540"/>
                  <a:gd name="connsiteY8" fmla="*/ 1049020 h 2491740"/>
                  <a:gd name="connsiteX9" fmla="*/ 513080 w 2288540"/>
                  <a:gd name="connsiteY9" fmla="*/ 1201420 h 2491740"/>
                  <a:gd name="connsiteX10" fmla="*/ 391160 w 2288540"/>
                  <a:gd name="connsiteY10" fmla="*/ 1277620 h 2491740"/>
                  <a:gd name="connsiteX11" fmla="*/ 254000 w 2288540"/>
                  <a:gd name="connsiteY11" fmla="*/ 1277620 h 2491740"/>
                  <a:gd name="connsiteX12" fmla="*/ 147320 w 2288540"/>
                  <a:gd name="connsiteY12" fmla="*/ 1079500 h 2491740"/>
                  <a:gd name="connsiteX13" fmla="*/ 238760 w 2288540"/>
                  <a:gd name="connsiteY13" fmla="*/ 866140 h 2491740"/>
                  <a:gd name="connsiteX14" fmla="*/ 330200 w 2288540"/>
                  <a:gd name="connsiteY14" fmla="*/ 698500 h 2491740"/>
                  <a:gd name="connsiteX15" fmla="*/ 436880 w 2288540"/>
                  <a:gd name="connsiteY15" fmla="*/ 607060 h 2491740"/>
                  <a:gd name="connsiteX16" fmla="*/ 574040 w 2288540"/>
                  <a:gd name="connsiteY16" fmla="*/ 469900 h 2491740"/>
                  <a:gd name="connsiteX17" fmla="*/ 695960 w 2288540"/>
                  <a:gd name="connsiteY17" fmla="*/ 287020 h 2491740"/>
                  <a:gd name="connsiteX18" fmla="*/ 711200 w 2288540"/>
                  <a:gd name="connsiteY18" fmla="*/ 134620 h 2491740"/>
                  <a:gd name="connsiteX19" fmla="*/ 726440 w 2288540"/>
                  <a:gd name="connsiteY19" fmla="*/ 12700 h 2491740"/>
                  <a:gd name="connsiteX20" fmla="*/ 650240 w 2288540"/>
                  <a:gd name="connsiteY20" fmla="*/ 58420 h 2491740"/>
                  <a:gd name="connsiteX21" fmla="*/ 650240 w 2288540"/>
                  <a:gd name="connsiteY21" fmla="*/ 165100 h 2491740"/>
                  <a:gd name="connsiteX22" fmla="*/ 604520 w 2288540"/>
                  <a:gd name="connsiteY22" fmla="*/ 363220 h 2491740"/>
                  <a:gd name="connsiteX23" fmla="*/ 452120 w 2288540"/>
                  <a:gd name="connsiteY23" fmla="*/ 469900 h 2491740"/>
                  <a:gd name="connsiteX24" fmla="*/ 360680 w 2288540"/>
                  <a:gd name="connsiteY24" fmla="*/ 591820 h 2491740"/>
                  <a:gd name="connsiteX25" fmla="*/ 254000 w 2288540"/>
                  <a:gd name="connsiteY25" fmla="*/ 637540 h 2491740"/>
                  <a:gd name="connsiteX26" fmla="*/ 116840 w 2288540"/>
                  <a:gd name="connsiteY26" fmla="*/ 881380 h 2491740"/>
                  <a:gd name="connsiteX27" fmla="*/ 10160 w 2288540"/>
                  <a:gd name="connsiteY27" fmla="*/ 1201420 h 2491740"/>
                  <a:gd name="connsiteX28" fmla="*/ 177800 w 2288540"/>
                  <a:gd name="connsiteY28" fmla="*/ 1353820 h 2491740"/>
                  <a:gd name="connsiteX29" fmla="*/ 467360 w 2288540"/>
                  <a:gd name="connsiteY29" fmla="*/ 1369060 h 2491740"/>
                  <a:gd name="connsiteX30" fmla="*/ 635000 w 2288540"/>
                  <a:gd name="connsiteY30" fmla="*/ 1201420 h 2491740"/>
                  <a:gd name="connsiteX31" fmla="*/ 726440 w 2288540"/>
                  <a:gd name="connsiteY31" fmla="*/ 1399540 h 2491740"/>
                  <a:gd name="connsiteX32" fmla="*/ 787400 w 2288540"/>
                  <a:gd name="connsiteY32" fmla="*/ 1597660 h 2491740"/>
                  <a:gd name="connsiteX33" fmla="*/ 939800 w 2288540"/>
                  <a:gd name="connsiteY33" fmla="*/ 1734820 h 2491740"/>
                  <a:gd name="connsiteX34" fmla="*/ 1229360 w 2288540"/>
                  <a:gd name="connsiteY34" fmla="*/ 1856740 h 2491740"/>
                  <a:gd name="connsiteX35" fmla="*/ 1320800 w 2288540"/>
                  <a:gd name="connsiteY35" fmla="*/ 1978660 h 2491740"/>
                  <a:gd name="connsiteX36" fmla="*/ 1397000 w 2288540"/>
                  <a:gd name="connsiteY36" fmla="*/ 2039620 h 2491740"/>
                  <a:gd name="connsiteX37" fmla="*/ 1503680 w 2288540"/>
                  <a:gd name="connsiteY37" fmla="*/ 1963420 h 2491740"/>
                  <a:gd name="connsiteX38" fmla="*/ 1610360 w 2288540"/>
                  <a:gd name="connsiteY38" fmla="*/ 2009140 h 2491740"/>
                  <a:gd name="connsiteX39" fmla="*/ 1732280 w 2288540"/>
                  <a:gd name="connsiteY39" fmla="*/ 2192020 h 2491740"/>
                  <a:gd name="connsiteX40" fmla="*/ 1976120 w 2288540"/>
                  <a:gd name="connsiteY40" fmla="*/ 2359660 h 2491740"/>
                  <a:gd name="connsiteX41" fmla="*/ 2174240 w 2288540"/>
                  <a:gd name="connsiteY41" fmla="*/ 2451100 h 2491740"/>
                  <a:gd name="connsiteX42" fmla="*/ 2280920 w 2288540"/>
                  <a:gd name="connsiteY42" fmla="*/ 2481580 h 2491740"/>
                  <a:gd name="connsiteX43" fmla="*/ 2219960 w 2288540"/>
                  <a:gd name="connsiteY43" fmla="*/ 2390140 h 2491740"/>
                  <a:gd name="connsiteX44" fmla="*/ 2189480 w 2288540"/>
                  <a:gd name="connsiteY44" fmla="*/ 2100580 h 24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88540" h="2491740">
                    <a:moveTo>
                      <a:pt x="2189480" y="2100580"/>
                    </a:moveTo>
                    <a:cubicBezTo>
                      <a:pt x="2128520" y="2026920"/>
                      <a:pt x="1940560" y="2009140"/>
                      <a:pt x="1854200" y="1948180"/>
                    </a:cubicBezTo>
                    <a:cubicBezTo>
                      <a:pt x="1767840" y="1887220"/>
                      <a:pt x="1737360" y="1790700"/>
                      <a:pt x="1671320" y="1734820"/>
                    </a:cubicBezTo>
                    <a:cubicBezTo>
                      <a:pt x="1605280" y="1678940"/>
                      <a:pt x="1524000" y="1640840"/>
                      <a:pt x="1457960" y="1612900"/>
                    </a:cubicBezTo>
                    <a:cubicBezTo>
                      <a:pt x="1391920" y="1584960"/>
                      <a:pt x="1338580" y="1595120"/>
                      <a:pt x="1275080" y="1567180"/>
                    </a:cubicBezTo>
                    <a:cubicBezTo>
                      <a:pt x="1211580" y="1539240"/>
                      <a:pt x="1140460" y="1483360"/>
                      <a:pt x="1076960" y="1445260"/>
                    </a:cubicBezTo>
                    <a:cubicBezTo>
                      <a:pt x="1013460" y="1407160"/>
                      <a:pt x="947420" y="1399540"/>
                      <a:pt x="894080" y="1338580"/>
                    </a:cubicBezTo>
                    <a:cubicBezTo>
                      <a:pt x="840740" y="1277620"/>
                      <a:pt x="802640" y="1127760"/>
                      <a:pt x="756920" y="1079500"/>
                    </a:cubicBezTo>
                    <a:cubicBezTo>
                      <a:pt x="711200" y="1031240"/>
                      <a:pt x="660400" y="1028700"/>
                      <a:pt x="619760" y="1049020"/>
                    </a:cubicBezTo>
                    <a:cubicBezTo>
                      <a:pt x="579120" y="1069340"/>
                      <a:pt x="551180" y="1163320"/>
                      <a:pt x="513080" y="1201420"/>
                    </a:cubicBezTo>
                    <a:cubicBezTo>
                      <a:pt x="474980" y="1239520"/>
                      <a:pt x="434340" y="1264920"/>
                      <a:pt x="391160" y="1277620"/>
                    </a:cubicBezTo>
                    <a:cubicBezTo>
                      <a:pt x="347980" y="1290320"/>
                      <a:pt x="294640" y="1310640"/>
                      <a:pt x="254000" y="1277620"/>
                    </a:cubicBezTo>
                    <a:cubicBezTo>
                      <a:pt x="213360" y="1244600"/>
                      <a:pt x="149860" y="1148080"/>
                      <a:pt x="147320" y="1079500"/>
                    </a:cubicBezTo>
                    <a:cubicBezTo>
                      <a:pt x="144780" y="1010920"/>
                      <a:pt x="208280" y="929640"/>
                      <a:pt x="238760" y="866140"/>
                    </a:cubicBezTo>
                    <a:cubicBezTo>
                      <a:pt x="269240" y="802640"/>
                      <a:pt x="297180" y="741680"/>
                      <a:pt x="330200" y="698500"/>
                    </a:cubicBezTo>
                    <a:cubicBezTo>
                      <a:pt x="363220" y="655320"/>
                      <a:pt x="396240" y="645160"/>
                      <a:pt x="436880" y="607060"/>
                    </a:cubicBezTo>
                    <a:cubicBezTo>
                      <a:pt x="477520" y="568960"/>
                      <a:pt x="530860" y="523240"/>
                      <a:pt x="574040" y="469900"/>
                    </a:cubicBezTo>
                    <a:cubicBezTo>
                      <a:pt x="617220" y="416560"/>
                      <a:pt x="673100" y="342900"/>
                      <a:pt x="695960" y="287020"/>
                    </a:cubicBezTo>
                    <a:cubicBezTo>
                      <a:pt x="718820" y="231140"/>
                      <a:pt x="706120" y="180340"/>
                      <a:pt x="711200" y="134620"/>
                    </a:cubicBezTo>
                    <a:cubicBezTo>
                      <a:pt x="716280" y="88900"/>
                      <a:pt x="736600" y="25400"/>
                      <a:pt x="726440" y="12700"/>
                    </a:cubicBezTo>
                    <a:cubicBezTo>
                      <a:pt x="716280" y="0"/>
                      <a:pt x="662940" y="33020"/>
                      <a:pt x="650240" y="58420"/>
                    </a:cubicBezTo>
                    <a:cubicBezTo>
                      <a:pt x="637540" y="83820"/>
                      <a:pt x="657860" y="114300"/>
                      <a:pt x="650240" y="165100"/>
                    </a:cubicBezTo>
                    <a:cubicBezTo>
                      <a:pt x="642620" y="215900"/>
                      <a:pt x="637540" y="312420"/>
                      <a:pt x="604520" y="363220"/>
                    </a:cubicBezTo>
                    <a:cubicBezTo>
                      <a:pt x="571500" y="414020"/>
                      <a:pt x="492760" y="431800"/>
                      <a:pt x="452120" y="469900"/>
                    </a:cubicBezTo>
                    <a:cubicBezTo>
                      <a:pt x="411480" y="508000"/>
                      <a:pt x="393700" y="563880"/>
                      <a:pt x="360680" y="591820"/>
                    </a:cubicBezTo>
                    <a:cubicBezTo>
                      <a:pt x="327660" y="619760"/>
                      <a:pt x="294640" y="589280"/>
                      <a:pt x="254000" y="637540"/>
                    </a:cubicBezTo>
                    <a:cubicBezTo>
                      <a:pt x="213360" y="685800"/>
                      <a:pt x="157480" y="787400"/>
                      <a:pt x="116840" y="881380"/>
                    </a:cubicBezTo>
                    <a:cubicBezTo>
                      <a:pt x="76200" y="975360"/>
                      <a:pt x="0" y="1122680"/>
                      <a:pt x="10160" y="1201420"/>
                    </a:cubicBezTo>
                    <a:cubicBezTo>
                      <a:pt x="20320" y="1280160"/>
                      <a:pt x="101600" y="1325880"/>
                      <a:pt x="177800" y="1353820"/>
                    </a:cubicBezTo>
                    <a:cubicBezTo>
                      <a:pt x="254000" y="1381760"/>
                      <a:pt x="391160" y="1394460"/>
                      <a:pt x="467360" y="1369060"/>
                    </a:cubicBezTo>
                    <a:cubicBezTo>
                      <a:pt x="543560" y="1343660"/>
                      <a:pt x="591820" y="1196340"/>
                      <a:pt x="635000" y="1201420"/>
                    </a:cubicBezTo>
                    <a:cubicBezTo>
                      <a:pt x="678180" y="1206500"/>
                      <a:pt x="701040" y="1333500"/>
                      <a:pt x="726440" y="1399540"/>
                    </a:cubicBezTo>
                    <a:cubicBezTo>
                      <a:pt x="751840" y="1465580"/>
                      <a:pt x="751840" y="1541780"/>
                      <a:pt x="787400" y="1597660"/>
                    </a:cubicBezTo>
                    <a:cubicBezTo>
                      <a:pt x="822960" y="1653540"/>
                      <a:pt x="866140" y="1691640"/>
                      <a:pt x="939800" y="1734820"/>
                    </a:cubicBezTo>
                    <a:cubicBezTo>
                      <a:pt x="1013460" y="1778000"/>
                      <a:pt x="1165860" y="1816100"/>
                      <a:pt x="1229360" y="1856740"/>
                    </a:cubicBezTo>
                    <a:cubicBezTo>
                      <a:pt x="1292860" y="1897380"/>
                      <a:pt x="1292860" y="1948180"/>
                      <a:pt x="1320800" y="1978660"/>
                    </a:cubicBezTo>
                    <a:cubicBezTo>
                      <a:pt x="1348740" y="2009140"/>
                      <a:pt x="1366520" y="2042160"/>
                      <a:pt x="1397000" y="2039620"/>
                    </a:cubicBezTo>
                    <a:cubicBezTo>
                      <a:pt x="1427480" y="2037080"/>
                      <a:pt x="1468120" y="1968500"/>
                      <a:pt x="1503680" y="1963420"/>
                    </a:cubicBezTo>
                    <a:cubicBezTo>
                      <a:pt x="1539240" y="1958340"/>
                      <a:pt x="1572260" y="1971040"/>
                      <a:pt x="1610360" y="2009140"/>
                    </a:cubicBezTo>
                    <a:cubicBezTo>
                      <a:pt x="1648460" y="2047240"/>
                      <a:pt x="1671320" y="2133600"/>
                      <a:pt x="1732280" y="2192020"/>
                    </a:cubicBezTo>
                    <a:cubicBezTo>
                      <a:pt x="1793240" y="2250440"/>
                      <a:pt x="1902460" y="2316480"/>
                      <a:pt x="1976120" y="2359660"/>
                    </a:cubicBezTo>
                    <a:cubicBezTo>
                      <a:pt x="2049780" y="2402840"/>
                      <a:pt x="2123440" y="2430780"/>
                      <a:pt x="2174240" y="2451100"/>
                    </a:cubicBezTo>
                    <a:cubicBezTo>
                      <a:pt x="2225040" y="2471420"/>
                      <a:pt x="2273300" y="2491740"/>
                      <a:pt x="2280920" y="2481580"/>
                    </a:cubicBezTo>
                    <a:cubicBezTo>
                      <a:pt x="2288540" y="2471420"/>
                      <a:pt x="2232660" y="2448560"/>
                      <a:pt x="2219960" y="2390140"/>
                    </a:cubicBezTo>
                    <a:cubicBezTo>
                      <a:pt x="2207260" y="2331720"/>
                      <a:pt x="2250440" y="2174240"/>
                      <a:pt x="2189480" y="2100580"/>
                    </a:cubicBezTo>
                    <a:close/>
                  </a:path>
                </a:pathLst>
              </a:custGeom>
              <a:solidFill>
                <a:schemeClr val="accent1">
                  <a:lumMod val="60000"/>
                  <a:lumOff val="40000"/>
                </a:schemeClr>
              </a:solidFill>
              <a:ln w="12700">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8" name="Group 20"/>
              <p:cNvGrpSpPr/>
              <p:nvPr/>
            </p:nvGrpSpPr>
            <p:grpSpPr>
              <a:xfrm>
                <a:off x="3503528" y="2806085"/>
                <a:ext cx="2378630" cy="2130792"/>
                <a:chOff x="2590801" y="1195754"/>
                <a:chExt cx="3675379" cy="3292426"/>
              </a:xfrm>
            </p:grpSpPr>
            <p:sp>
              <p:nvSpPr>
                <p:cNvPr id="35" name="Freeform 4"/>
                <p:cNvSpPr/>
                <p:nvPr/>
              </p:nvSpPr>
              <p:spPr>
                <a:xfrm>
                  <a:off x="4409440" y="2778760"/>
                  <a:ext cx="1856740" cy="1709420"/>
                </a:xfrm>
                <a:custGeom>
                  <a:avLst/>
                  <a:gdLst>
                    <a:gd name="connsiteX0" fmla="*/ 116840 w 1856740"/>
                    <a:gd name="connsiteY0" fmla="*/ 10160 h 1709420"/>
                    <a:gd name="connsiteX1" fmla="*/ 314960 w 1856740"/>
                    <a:gd name="connsiteY1" fmla="*/ 71120 h 1709420"/>
                    <a:gd name="connsiteX2" fmla="*/ 558800 w 1856740"/>
                    <a:gd name="connsiteY2" fmla="*/ 284480 h 1709420"/>
                    <a:gd name="connsiteX3" fmla="*/ 604520 w 1856740"/>
                    <a:gd name="connsiteY3" fmla="*/ 360680 h 1709420"/>
                    <a:gd name="connsiteX4" fmla="*/ 665480 w 1856740"/>
                    <a:gd name="connsiteY4" fmla="*/ 497840 h 1709420"/>
                    <a:gd name="connsiteX5" fmla="*/ 772160 w 1856740"/>
                    <a:gd name="connsiteY5" fmla="*/ 650240 h 1709420"/>
                    <a:gd name="connsiteX6" fmla="*/ 1016000 w 1856740"/>
                    <a:gd name="connsiteY6" fmla="*/ 863600 h 1709420"/>
                    <a:gd name="connsiteX7" fmla="*/ 1137920 w 1856740"/>
                    <a:gd name="connsiteY7" fmla="*/ 1046480 h 1709420"/>
                    <a:gd name="connsiteX8" fmla="*/ 1290320 w 1856740"/>
                    <a:gd name="connsiteY8" fmla="*/ 1168400 h 1709420"/>
                    <a:gd name="connsiteX9" fmla="*/ 1381760 w 1856740"/>
                    <a:gd name="connsiteY9" fmla="*/ 1320800 h 1709420"/>
                    <a:gd name="connsiteX10" fmla="*/ 1488440 w 1856740"/>
                    <a:gd name="connsiteY10" fmla="*/ 1412240 h 1709420"/>
                    <a:gd name="connsiteX11" fmla="*/ 1656080 w 1856740"/>
                    <a:gd name="connsiteY11" fmla="*/ 1518920 h 1709420"/>
                    <a:gd name="connsiteX12" fmla="*/ 1808480 w 1856740"/>
                    <a:gd name="connsiteY12" fmla="*/ 1549400 h 1709420"/>
                    <a:gd name="connsiteX13" fmla="*/ 1854200 w 1856740"/>
                    <a:gd name="connsiteY13" fmla="*/ 1610360 h 1709420"/>
                    <a:gd name="connsiteX14" fmla="*/ 1823720 w 1856740"/>
                    <a:gd name="connsiteY14" fmla="*/ 1671320 h 1709420"/>
                    <a:gd name="connsiteX15" fmla="*/ 1686560 w 1856740"/>
                    <a:gd name="connsiteY15" fmla="*/ 1686560 h 1709420"/>
                    <a:gd name="connsiteX16" fmla="*/ 1336040 w 1856740"/>
                    <a:gd name="connsiteY16" fmla="*/ 1534160 h 1709420"/>
                    <a:gd name="connsiteX17" fmla="*/ 1214120 w 1856740"/>
                    <a:gd name="connsiteY17" fmla="*/ 1259840 h 1709420"/>
                    <a:gd name="connsiteX18" fmla="*/ 1061720 w 1856740"/>
                    <a:gd name="connsiteY18" fmla="*/ 1107440 h 1709420"/>
                    <a:gd name="connsiteX19" fmla="*/ 894080 w 1856740"/>
                    <a:gd name="connsiteY19" fmla="*/ 955040 h 1709420"/>
                    <a:gd name="connsiteX20" fmla="*/ 711200 w 1856740"/>
                    <a:gd name="connsiteY20" fmla="*/ 680720 h 1709420"/>
                    <a:gd name="connsiteX21" fmla="*/ 589280 w 1856740"/>
                    <a:gd name="connsiteY21" fmla="*/ 452120 h 1709420"/>
                    <a:gd name="connsiteX22" fmla="*/ 452120 w 1856740"/>
                    <a:gd name="connsiteY22" fmla="*/ 314960 h 1709420"/>
                    <a:gd name="connsiteX23" fmla="*/ 223520 w 1856740"/>
                    <a:gd name="connsiteY23" fmla="*/ 147320 h 1709420"/>
                    <a:gd name="connsiteX24" fmla="*/ 55880 w 1856740"/>
                    <a:gd name="connsiteY24" fmla="*/ 40640 h 1709420"/>
                    <a:gd name="connsiteX25" fmla="*/ 10160 w 1856740"/>
                    <a:gd name="connsiteY25" fmla="*/ 10160 h 1709420"/>
                    <a:gd name="connsiteX26" fmla="*/ 116840 w 1856740"/>
                    <a:gd name="connsiteY26" fmla="*/ 10160 h 170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56740" h="1709420">
                      <a:moveTo>
                        <a:pt x="116840" y="10160"/>
                      </a:moveTo>
                      <a:cubicBezTo>
                        <a:pt x="167640" y="20320"/>
                        <a:pt x="241300" y="25400"/>
                        <a:pt x="314960" y="71120"/>
                      </a:cubicBezTo>
                      <a:cubicBezTo>
                        <a:pt x="388620" y="116840"/>
                        <a:pt x="510540" y="236220"/>
                        <a:pt x="558800" y="284480"/>
                      </a:cubicBezTo>
                      <a:cubicBezTo>
                        <a:pt x="607060" y="332740"/>
                        <a:pt x="586740" y="325120"/>
                        <a:pt x="604520" y="360680"/>
                      </a:cubicBezTo>
                      <a:cubicBezTo>
                        <a:pt x="622300" y="396240"/>
                        <a:pt x="637540" y="449580"/>
                        <a:pt x="665480" y="497840"/>
                      </a:cubicBezTo>
                      <a:cubicBezTo>
                        <a:pt x="693420" y="546100"/>
                        <a:pt x="713740" y="589280"/>
                        <a:pt x="772160" y="650240"/>
                      </a:cubicBezTo>
                      <a:cubicBezTo>
                        <a:pt x="830580" y="711200"/>
                        <a:pt x="955040" y="797560"/>
                        <a:pt x="1016000" y="863600"/>
                      </a:cubicBezTo>
                      <a:cubicBezTo>
                        <a:pt x="1076960" y="929640"/>
                        <a:pt x="1092200" y="995680"/>
                        <a:pt x="1137920" y="1046480"/>
                      </a:cubicBezTo>
                      <a:cubicBezTo>
                        <a:pt x="1183640" y="1097280"/>
                        <a:pt x="1249680" y="1122680"/>
                        <a:pt x="1290320" y="1168400"/>
                      </a:cubicBezTo>
                      <a:cubicBezTo>
                        <a:pt x="1330960" y="1214120"/>
                        <a:pt x="1348740" y="1280160"/>
                        <a:pt x="1381760" y="1320800"/>
                      </a:cubicBezTo>
                      <a:cubicBezTo>
                        <a:pt x="1414780" y="1361440"/>
                        <a:pt x="1442720" y="1379220"/>
                        <a:pt x="1488440" y="1412240"/>
                      </a:cubicBezTo>
                      <a:cubicBezTo>
                        <a:pt x="1534160" y="1445260"/>
                        <a:pt x="1602740" y="1496060"/>
                        <a:pt x="1656080" y="1518920"/>
                      </a:cubicBezTo>
                      <a:cubicBezTo>
                        <a:pt x="1709420" y="1541780"/>
                        <a:pt x="1775460" y="1534160"/>
                        <a:pt x="1808480" y="1549400"/>
                      </a:cubicBezTo>
                      <a:cubicBezTo>
                        <a:pt x="1841500" y="1564640"/>
                        <a:pt x="1851660" y="1590040"/>
                        <a:pt x="1854200" y="1610360"/>
                      </a:cubicBezTo>
                      <a:cubicBezTo>
                        <a:pt x="1856740" y="1630680"/>
                        <a:pt x="1851660" y="1658620"/>
                        <a:pt x="1823720" y="1671320"/>
                      </a:cubicBezTo>
                      <a:cubicBezTo>
                        <a:pt x="1795780" y="1684020"/>
                        <a:pt x="1767840" y="1709420"/>
                        <a:pt x="1686560" y="1686560"/>
                      </a:cubicBezTo>
                      <a:cubicBezTo>
                        <a:pt x="1605280" y="1663700"/>
                        <a:pt x="1414780" y="1605280"/>
                        <a:pt x="1336040" y="1534160"/>
                      </a:cubicBezTo>
                      <a:cubicBezTo>
                        <a:pt x="1257300" y="1463040"/>
                        <a:pt x="1259840" y="1330960"/>
                        <a:pt x="1214120" y="1259840"/>
                      </a:cubicBezTo>
                      <a:cubicBezTo>
                        <a:pt x="1168400" y="1188720"/>
                        <a:pt x="1115060" y="1158240"/>
                        <a:pt x="1061720" y="1107440"/>
                      </a:cubicBezTo>
                      <a:cubicBezTo>
                        <a:pt x="1008380" y="1056640"/>
                        <a:pt x="952500" y="1026160"/>
                        <a:pt x="894080" y="955040"/>
                      </a:cubicBezTo>
                      <a:cubicBezTo>
                        <a:pt x="835660" y="883920"/>
                        <a:pt x="762000" y="764540"/>
                        <a:pt x="711200" y="680720"/>
                      </a:cubicBezTo>
                      <a:cubicBezTo>
                        <a:pt x="660400" y="596900"/>
                        <a:pt x="632460" y="513080"/>
                        <a:pt x="589280" y="452120"/>
                      </a:cubicBezTo>
                      <a:cubicBezTo>
                        <a:pt x="546100" y="391160"/>
                        <a:pt x="513080" y="365760"/>
                        <a:pt x="452120" y="314960"/>
                      </a:cubicBezTo>
                      <a:cubicBezTo>
                        <a:pt x="391160" y="264160"/>
                        <a:pt x="289560" y="193040"/>
                        <a:pt x="223520" y="147320"/>
                      </a:cubicBezTo>
                      <a:cubicBezTo>
                        <a:pt x="157480" y="101600"/>
                        <a:pt x="91440" y="63500"/>
                        <a:pt x="55880" y="40640"/>
                      </a:cubicBezTo>
                      <a:cubicBezTo>
                        <a:pt x="20320" y="17780"/>
                        <a:pt x="0" y="15240"/>
                        <a:pt x="10160" y="10160"/>
                      </a:cubicBezTo>
                      <a:cubicBezTo>
                        <a:pt x="20320" y="5080"/>
                        <a:pt x="66040" y="0"/>
                        <a:pt x="116840" y="10160"/>
                      </a:cubicBezTo>
                      <a:close/>
                    </a:path>
                  </a:pathLst>
                </a:custGeom>
                <a:solidFill>
                  <a:schemeClr val="accent1">
                    <a:lumMod val="60000"/>
                    <a:lumOff val="40000"/>
                  </a:schemeClr>
                </a:solidFill>
                <a:ln w="12700">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5"/>
                <p:cNvSpPr/>
                <p:nvPr/>
              </p:nvSpPr>
              <p:spPr>
                <a:xfrm>
                  <a:off x="2590801" y="1195754"/>
                  <a:ext cx="1828799" cy="1588477"/>
                </a:xfrm>
                <a:custGeom>
                  <a:avLst/>
                  <a:gdLst>
                    <a:gd name="connsiteX0" fmla="*/ 1828799 w 1828799"/>
                    <a:gd name="connsiteY0" fmla="*/ 1582615 h 1588477"/>
                    <a:gd name="connsiteX1" fmla="*/ 1799491 w 1828799"/>
                    <a:gd name="connsiteY1" fmla="*/ 1535723 h 1588477"/>
                    <a:gd name="connsiteX2" fmla="*/ 1705707 w 1828799"/>
                    <a:gd name="connsiteY2" fmla="*/ 1588477 h 1588477"/>
                    <a:gd name="connsiteX3" fmla="*/ 1670537 w 1828799"/>
                    <a:gd name="connsiteY3" fmla="*/ 1535723 h 1588477"/>
                    <a:gd name="connsiteX4" fmla="*/ 1735014 w 1828799"/>
                    <a:gd name="connsiteY4" fmla="*/ 1459523 h 1588477"/>
                    <a:gd name="connsiteX5" fmla="*/ 1758461 w 1828799"/>
                    <a:gd name="connsiteY5" fmla="*/ 1412631 h 1588477"/>
                    <a:gd name="connsiteX6" fmla="*/ 1647091 w 1828799"/>
                    <a:gd name="connsiteY6" fmla="*/ 1418492 h 1588477"/>
                    <a:gd name="connsiteX7" fmla="*/ 1611922 w 1828799"/>
                    <a:gd name="connsiteY7" fmla="*/ 1465384 h 1588477"/>
                    <a:gd name="connsiteX8" fmla="*/ 1547445 w 1828799"/>
                    <a:gd name="connsiteY8" fmla="*/ 1471246 h 1588477"/>
                    <a:gd name="connsiteX9" fmla="*/ 1506414 w 1828799"/>
                    <a:gd name="connsiteY9" fmla="*/ 1441938 h 1588477"/>
                    <a:gd name="connsiteX10" fmla="*/ 1424353 w 1828799"/>
                    <a:gd name="connsiteY10" fmla="*/ 1441938 h 1588477"/>
                    <a:gd name="connsiteX11" fmla="*/ 1365737 w 1828799"/>
                    <a:gd name="connsiteY11" fmla="*/ 1465384 h 1588477"/>
                    <a:gd name="connsiteX12" fmla="*/ 1330568 w 1828799"/>
                    <a:gd name="connsiteY12" fmla="*/ 1377461 h 1588477"/>
                    <a:gd name="connsiteX13" fmla="*/ 1289537 w 1828799"/>
                    <a:gd name="connsiteY13" fmla="*/ 1301261 h 1588477"/>
                    <a:gd name="connsiteX14" fmla="*/ 1201614 w 1828799"/>
                    <a:gd name="connsiteY14" fmla="*/ 1248508 h 1588477"/>
                    <a:gd name="connsiteX15" fmla="*/ 1154722 w 1828799"/>
                    <a:gd name="connsiteY15" fmla="*/ 1254369 h 1588477"/>
                    <a:gd name="connsiteX16" fmla="*/ 1119553 w 1828799"/>
                    <a:gd name="connsiteY16" fmla="*/ 1219200 h 1588477"/>
                    <a:gd name="connsiteX17" fmla="*/ 1078522 w 1828799"/>
                    <a:gd name="connsiteY17" fmla="*/ 1260231 h 1588477"/>
                    <a:gd name="connsiteX18" fmla="*/ 1008184 w 1828799"/>
                    <a:gd name="connsiteY18" fmla="*/ 1230923 h 1588477"/>
                    <a:gd name="connsiteX19" fmla="*/ 937845 w 1828799"/>
                    <a:gd name="connsiteY19" fmla="*/ 1172308 h 1588477"/>
                    <a:gd name="connsiteX20" fmla="*/ 885091 w 1828799"/>
                    <a:gd name="connsiteY20" fmla="*/ 1107831 h 1588477"/>
                    <a:gd name="connsiteX21" fmla="*/ 867507 w 1828799"/>
                    <a:gd name="connsiteY21" fmla="*/ 1008184 h 1588477"/>
                    <a:gd name="connsiteX22" fmla="*/ 797168 w 1828799"/>
                    <a:gd name="connsiteY22" fmla="*/ 967154 h 1588477"/>
                    <a:gd name="connsiteX23" fmla="*/ 662353 w 1828799"/>
                    <a:gd name="connsiteY23" fmla="*/ 961292 h 1588477"/>
                    <a:gd name="connsiteX24" fmla="*/ 568568 w 1828799"/>
                    <a:gd name="connsiteY24" fmla="*/ 908538 h 1588477"/>
                    <a:gd name="connsiteX25" fmla="*/ 533399 w 1828799"/>
                    <a:gd name="connsiteY25" fmla="*/ 844061 h 1588477"/>
                    <a:gd name="connsiteX26" fmla="*/ 539261 w 1828799"/>
                    <a:gd name="connsiteY26" fmla="*/ 791308 h 1588477"/>
                    <a:gd name="connsiteX27" fmla="*/ 445476 w 1828799"/>
                    <a:gd name="connsiteY27" fmla="*/ 685800 h 1588477"/>
                    <a:gd name="connsiteX28" fmla="*/ 404445 w 1828799"/>
                    <a:gd name="connsiteY28" fmla="*/ 627184 h 1588477"/>
                    <a:gd name="connsiteX29" fmla="*/ 380999 w 1828799"/>
                    <a:gd name="connsiteY29" fmla="*/ 568569 h 1588477"/>
                    <a:gd name="connsiteX30" fmla="*/ 345830 w 1828799"/>
                    <a:gd name="connsiteY30" fmla="*/ 498231 h 1588477"/>
                    <a:gd name="connsiteX31" fmla="*/ 345830 w 1828799"/>
                    <a:gd name="connsiteY31" fmla="*/ 445477 h 1588477"/>
                    <a:gd name="connsiteX32" fmla="*/ 304799 w 1828799"/>
                    <a:gd name="connsiteY32" fmla="*/ 363415 h 1588477"/>
                    <a:gd name="connsiteX33" fmla="*/ 293076 w 1828799"/>
                    <a:gd name="connsiteY33" fmla="*/ 304800 h 1588477"/>
                    <a:gd name="connsiteX34" fmla="*/ 257907 w 1828799"/>
                    <a:gd name="connsiteY34" fmla="*/ 234461 h 1588477"/>
                    <a:gd name="connsiteX35" fmla="*/ 152399 w 1828799"/>
                    <a:gd name="connsiteY35" fmla="*/ 205154 h 1588477"/>
                    <a:gd name="connsiteX36" fmla="*/ 105507 w 1828799"/>
                    <a:gd name="connsiteY36" fmla="*/ 152400 h 1588477"/>
                    <a:gd name="connsiteX37" fmla="*/ 52753 w 1828799"/>
                    <a:gd name="connsiteY37" fmla="*/ 105508 h 1588477"/>
                    <a:gd name="connsiteX38" fmla="*/ 5861 w 1828799"/>
                    <a:gd name="connsiteY38" fmla="*/ 29308 h 1588477"/>
                    <a:gd name="connsiteX39" fmla="*/ 17584 w 1828799"/>
                    <a:gd name="connsiteY39" fmla="*/ 0 h 15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28799" h="1588477">
                      <a:moveTo>
                        <a:pt x="1828799" y="1582615"/>
                      </a:moveTo>
                      <a:cubicBezTo>
                        <a:pt x="1824402" y="1558680"/>
                        <a:pt x="1820006" y="1534746"/>
                        <a:pt x="1799491" y="1535723"/>
                      </a:cubicBezTo>
                      <a:cubicBezTo>
                        <a:pt x="1778976" y="1536700"/>
                        <a:pt x="1727199" y="1588477"/>
                        <a:pt x="1705707" y="1588477"/>
                      </a:cubicBezTo>
                      <a:cubicBezTo>
                        <a:pt x="1684215" y="1588477"/>
                        <a:pt x="1665653" y="1557215"/>
                        <a:pt x="1670537" y="1535723"/>
                      </a:cubicBezTo>
                      <a:cubicBezTo>
                        <a:pt x="1675421" y="1514231"/>
                        <a:pt x="1720360" y="1480038"/>
                        <a:pt x="1735014" y="1459523"/>
                      </a:cubicBezTo>
                      <a:cubicBezTo>
                        <a:pt x="1749668" y="1439008"/>
                        <a:pt x="1773115" y="1419470"/>
                        <a:pt x="1758461" y="1412631"/>
                      </a:cubicBezTo>
                      <a:cubicBezTo>
                        <a:pt x="1743807" y="1405792"/>
                        <a:pt x="1671514" y="1409700"/>
                        <a:pt x="1647091" y="1418492"/>
                      </a:cubicBezTo>
                      <a:cubicBezTo>
                        <a:pt x="1622668" y="1427284"/>
                        <a:pt x="1628530" y="1456592"/>
                        <a:pt x="1611922" y="1465384"/>
                      </a:cubicBezTo>
                      <a:cubicBezTo>
                        <a:pt x="1595314" y="1474176"/>
                        <a:pt x="1565030" y="1475154"/>
                        <a:pt x="1547445" y="1471246"/>
                      </a:cubicBezTo>
                      <a:cubicBezTo>
                        <a:pt x="1529860" y="1467338"/>
                        <a:pt x="1526929" y="1446823"/>
                        <a:pt x="1506414" y="1441938"/>
                      </a:cubicBezTo>
                      <a:cubicBezTo>
                        <a:pt x="1485899" y="1437053"/>
                        <a:pt x="1447799" y="1438030"/>
                        <a:pt x="1424353" y="1441938"/>
                      </a:cubicBezTo>
                      <a:cubicBezTo>
                        <a:pt x="1400907" y="1445846"/>
                        <a:pt x="1381368" y="1476130"/>
                        <a:pt x="1365737" y="1465384"/>
                      </a:cubicBezTo>
                      <a:cubicBezTo>
                        <a:pt x="1350106" y="1454638"/>
                        <a:pt x="1343268" y="1404815"/>
                        <a:pt x="1330568" y="1377461"/>
                      </a:cubicBezTo>
                      <a:cubicBezTo>
                        <a:pt x="1317868" y="1350107"/>
                        <a:pt x="1311029" y="1322753"/>
                        <a:pt x="1289537" y="1301261"/>
                      </a:cubicBezTo>
                      <a:cubicBezTo>
                        <a:pt x="1268045" y="1279769"/>
                        <a:pt x="1224083" y="1256323"/>
                        <a:pt x="1201614" y="1248508"/>
                      </a:cubicBezTo>
                      <a:cubicBezTo>
                        <a:pt x="1179145" y="1240693"/>
                        <a:pt x="1168399" y="1259254"/>
                        <a:pt x="1154722" y="1254369"/>
                      </a:cubicBezTo>
                      <a:cubicBezTo>
                        <a:pt x="1141045" y="1249484"/>
                        <a:pt x="1132253" y="1218223"/>
                        <a:pt x="1119553" y="1219200"/>
                      </a:cubicBezTo>
                      <a:cubicBezTo>
                        <a:pt x="1106853" y="1220177"/>
                        <a:pt x="1097083" y="1258277"/>
                        <a:pt x="1078522" y="1260231"/>
                      </a:cubicBezTo>
                      <a:cubicBezTo>
                        <a:pt x="1059961" y="1262185"/>
                        <a:pt x="1031630" y="1245577"/>
                        <a:pt x="1008184" y="1230923"/>
                      </a:cubicBezTo>
                      <a:cubicBezTo>
                        <a:pt x="984738" y="1216269"/>
                        <a:pt x="958360" y="1192823"/>
                        <a:pt x="937845" y="1172308"/>
                      </a:cubicBezTo>
                      <a:cubicBezTo>
                        <a:pt x="917330" y="1151793"/>
                        <a:pt x="896814" y="1135185"/>
                        <a:pt x="885091" y="1107831"/>
                      </a:cubicBezTo>
                      <a:cubicBezTo>
                        <a:pt x="873368" y="1080477"/>
                        <a:pt x="882161" y="1031630"/>
                        <a:pt x="867507" y="1008184"/>
                      </a:cubicBezTo>
                      <a:cubicBezTo>
                        <a:pt x="852853" y="984738"/>
                        <a:pt x="831360" y="974969"/>
                        <a:pt x="797168" y="967154"/>
                      </a:cubicBezTo>
                      <a:cubicBezTo>
                        <a:pt x="762976" y="959339"/>
                        <a:pt x="700453" y="971061"/>
                        <a:pt x="662353" y="961292"/>
                      </a:cubicBezTo>
                      <a:cubicBezTo>
                        <a:pt x="624253" y="951523"/>
                        <a:pt x="590060" y="928077"/>
                        <a:pt x="568568" y="908538"/>
                      </a:cubicBezTo>
                      <a:cubicBezTo>
                        <a:pt x="547076" y="889000"/>
                        <a:pt x="538283" y="863599"/>
                        <a:pt x="533399" y="844061"/>
                      </a:cubicBezTo>
                      <a:cubicBezTo>
                        <a:pt x="528515" y="824523"/>
                        <a:pt x="553915" y="817685"/>
                        <a:pt x="539261" y="791308"/>
                      </a:cubicBezTo>
                      <a:cubicBezTo>
                        <a:pt x="524607" y="764931"/>
                        <a:pt x="467945" y="713154"/>
                        <a:pt x="445476" y="685800"/>
                      </a:cubicBezTo>
                      <a:cubicBezTo>
                        <a:pt x="423007" y="658446"/>
                        <a:pt x="415191" y="646723"/>
                        <a:pt x="404445" y="627184"/>
                      </a:cubicBezTo>
                      <a:cubicBezTo>
                        <a:pt x="393699" y="607646"/>
                        <a:pt x="390768" y="590061"/>
                        <a:pt x="380999" y="568569"/>
                      </a:cubicBezTo>
                      <a:cubicBezTo>
                        <a:pt x="371230" y="547077"/>
                        <a:pt x="351691" y="518746"/>
                        <a:pt x="345830" y="498231"/>
                      </a:cubicBezTo>
                      <a:cubicBezTo>
                        <a:pt x="339969" y="477716"/>
                        <a:pt x="352668" y="467946"/>
                        <a:pt x="345830" y="445477"/>
                      </a:cubicBezTo>
                      <a:cubicBezTo>
                        <a:pt x="338992" y="423008"/>
                        <a:pt x="313591" y="386861"/>
                        <a:pt x="304799" y="363415"/>
                      </a:cubicBezTo>
                      <a:cubicBezTo>
                        <a:pt x="296007" y="339969"/>
                        <a:pt x="300891" y="326292"/>
                        <a:pt x="293076" y="304800"/>
                      </a:cubicBezTo>
                      <a:cubicBezTo>
                        <a:pt x="285261" y="283308"/>
                        <a:pt x="281353" y="251069"/>
                        <a:pt x="257907" y="234461"/>
                      </a:cubicBezTo>
                      <a:cubicBezTo>
                        <a:pt x="234461" y="217853"/>
                        <a:pt x="177799" y="218831"/>
                        <a:pt x="152399" y="205154"/>
                      </a:cubicBezTo>
                      <a:cubicBezTo>
                        <a:pt x="126999" y="191477"/>
                        <a:pt x="122115" y="169008"/>
                        <a:pt x="105507" y="152400"/>
                      </a:cubicBezTo>
                      <a:cubicBezTo>
                        <a:pt x="88899" y="135792"/>
                        <a:pt x="69361" y="126023"/>
                        <a:pt x="52753" y="105508"/>
                      </a:cubicBezTo>
                      <a:cubicBezTo>
                        <a:pt x="36145" y="84993"/>
                        <a:pt x="11722" y="46893"/>
                        <a:pt x="5861" y="29308"/>
                      </a:cubicBezTo>
                      <a:cubicBezTo>
                        <a:pt x="0" y="11723"/>
                        <a:pt x="8792" y="5861"/>
                        <a:pt x="17584" y="0"/>
                      </a:cubicBezTo>
                    </a:path>
                  </a:pathLst>
                </a:custGeom>
                <a:ln w="38100">
                  <a:solidFill>
                    <a:schemeClr val="tx2">
                      <a:lumMod val="40000"/>
                      <a:lumOff val="60000"/>
                    </a:schemeClr>
                  </a:solidFill>
                </a:ln>
                <a:effectLst>
                  <a:outerShdw dist="12700" dir="5400000" algn="ctr" rotWithShape="0">
                    <a:srgbClr val="0070C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9" name="Group 24"/>
              <p:cNvGrpSpPr/>
              <p:nvPr/>
            </p:nvGrpSpPr>
            <p:grpSpPr>
              <a:xfrm>
                <a:off x="1826814" y="4529355"/>
                <a:ext cx="4188495" cy="1568070"/>
                <a:chOff x="0" y="3858492"/>
                <a:chExt cx="6471920" cy="2422928"/>
              </a:xfrm>
            </p:grpSpPr>
            <p:grpSp>
              <p:nvGrpSpPr>
                <p:cNvPr id="31" name="Group 17"/>
                <p:cNvGrpSpPr/>
                <p:nvPr/>
              </p:nvGrpSpPr>
              <p:grpSpPr>
                <a:xfrm>
                  <a:off x="3764280" y="4556760"/>
                  <a:ext cx="2707640" cy="1724660"/>
                  <a:chOff x="3764280" y="4556760"/>
                  <a:chExt cx="2707640" cy="1724660"/>
                </a:xfrm>
              </p:grpSpPr>
              <p:sp>
                <p:nvSpPr>
                  <p:cNvPr id="33" name="Freeform 32"/>
                  <p:cNvSpPr/>
                  <p:nvPr/>
                </p:nvSpPr>
                <p:spPr>
                  <a:xfrm>
                    <a:off x="4130040" y="5102860"/>
                    <a:ext cx="2341880" cy="1178560"/>
                  </a:xfrm>
                  <a:custGeom>
                    <a:avLst/>
                    <a:gdLst>
                      <a:gd name="connsiteX0" fmla="*/ 2194560 w 2341880"/>
                      <a:gd name="connsiteY0" fmla="*/ 779780 h 1709420"/>
                      <a:gd name="connsiteX1" fmla="*/ 2072640 w 2341880"/>
                      <a:gd name="connsiteY1" fmla="*/ 1008380 h 1709420"/>
                      <a:gd name="connsiteX2" fmla="*/ 1859280 w 2341880"/>
                      <a:gd name="connsiteY2" fmla="*/ 993140 h 1709420"/>
                      <a:gd name="connsiteX3" fmla="*/ 1584960 w 2341880"/>
                      <a:gd name="connsiteY3" fmla="*/ 642620 h 1709420"/>
                      <a:gd name="connsiteX4" fmla="*/ 1493520 w 2341880"/>
                      <a:gd name="connsiteY4" fmla="*/ 383540 h 1709420"/>
                      <a:gd name="connsiteX5" fmla="*/ 1447800 w 2341880"/>
                      <a:gd name="connsiteY5" fmla="*/ 353060 h 1709420"/>
                      <a:gd name="connsiteX6" fmla="*/ 1219200 w 2341880"/>
                      <a:gd name="connsiteY6" fmla="*/ 353060 h 1709420"/>
                      <a:gd name="connsiteX7" fmla="*/ 1036320 w 2341880"/>
                      <a:gd name="connsiteY7" fmla="*/ 261620 h 1709420"/>
                      <a:gd name="connsiteX8" fmla="*/ 914400 w 2341880"/>
                      <a:gd name="connsiteY8" fmla="*/ 215900 h 1709420"/>
                      <a:gd name="connsiteX9" fmla="*/ 838200 w 2341880"/>
                      <a:gd name="connsiteY9" fmla="*/ 215900 h 1709420"/>
                      <a:gd name="connsiteX10" fmla="*/ 609600 w 2341880"/>
                      <a:gd name="connsiteY10" fmla="*/ 170180 h 1709420"/>
                      <a:gd name="connsiteX11" fmla="*/ 396240 w 2341880"/>
                      <a:gd name="connsiteY11" fmla="*/ 93980 h 1709420"/>
                      <a:gd name="connsiteX12" fmla="*/ 304800 w 2341880"/>
                      <a:gd name="connsiteY12" fmla="*/ 93980 h 1709420"/>
                      <a:gd name="connsiteX13" fmla="*/ 76200 w 2341880"/>
                      <a:gd name="connsiteY13" fmla="*/ 17780 h 1709420"/>
                      <a:gd name="connsiteX14" fmla="*/ 45720 w 2341880"/>
                      <a:gd name="connsiteY14" fmla="*/ 200660 h 1709420"/>
                      <a:gd name="connsiteX15" fmla="*/ 350520 w 2341880"/>
                      <a:gd name="connsiteY15" fmla="*/ 154940 h 1709420"/>
                      <a:gd name="connsiteX16" fmla="*/ 579120 w 2341880"/>
                      <a:gd name="connsiteY16" fmla="*/ 215900 h 1709420"/>
                      <a:gd name="connsiteX17" fmla="*/ 838200 w 2341880"/>
                      <a:gd name="connsiteY17" fmla="*/ 322580 h 1709420"/>
                      <a:gd name="connsiteX18" fmla="*/ 1051560 w 2341880"/>
                      <a:gd name="connsiteY18" fmla="*/ 459740 h 1709420"/>
                      <a:gd name="connsiteX19" fmla="*/ 1127760 w 2341880"/>
                      <a:gd name="connsiteY19" fmla="*/ 490220 h 1709420"/>
                      <a:gd name="connsiteX20" fmla="*/ 1249680 w 2341880"/>
                      <a:gd name="connsiteY20" fmla="*/ 581660 h 1709420"/>
                      <a:gd name="connsiteX21" fmla="*/ 1402080 w 2341880"/>
                      <a:gd name="connsiteY21" fmla="*/ 520700 h 1709420"/>
                      <a:gd name="connsiteX22" fmla="*/ 1402080 w 2341880"/>
                      <a:gd name="connsiteY22" fmla="*/ 779780 h 1709420"/>
                      <a:gd name="connsiteX23" fmla="*/ 1539240 w 2341880"/>
                      <a:gd name="connsiteY23" fmla="*/ 901700 h 1709420"/>
                      <a:gd name="connsiteX24" fmla="*/ 1630680 w 2341880"/>
                      <a:gd name="connsiteY24" fmla="*/ 1023620 h 1709420"/>
                      <a:gd name="connsiteX25" fmla="*/ 1737360 w 2341880"/>
                      <a:gd name="connsiteY25" fmla="*/ 1069340 h 1709420"/>
                      <a:gd name="connsiteX26" fmla="*/ 1859280 w 2341880"/>
                      <a:gd name="connsiteY26" fmla="*/ 1176020 h 1709420"/>
                      <a:gd name="connsiteX27" fmla="*/ 1950720 w 2341880"/>
                      <a:gd name="connsiteY27" fmla="*/ 1267460 h 1709420"/>
                      <a:gd name="connsiteX28" fmla="*/ 2072640 w 2341880"/>
                      <a:gd name="connsiteY28" fmla="*/ 1313180 h 1709420"/>
                      <a:gd name="connsiteX29" fmla="*/ 2103120 w 2341880"/>
                      <a:gd name="connsiteY29" fmla="*/ 1419860 h 1709420"/>
                      <a:gd name="connsiteX30" fmla="*/ 2042160 w 2341880"/>
                      <a:gd name="connsiteY30" fmla="*/ 1678940 h 1709420"/>
                      <a:gd name="connsiteX31" fmla="*/ 2225040 w 2341880"/>
                      <a:gd name="connsiteY31" fmla="*/ 1602740 h 1709420"/>
                      <a:gd name="connsiteX32" fmla="*/ 2270760 w 2341880"/>
                      <a:gd name="connsiteY32" fmla="*/ 1343660 h 1709420"/>
                      <a:gd name="connsiteX33" fmla="*/ 2194560 w 2341880"/>
                      <a:gd name="connsiteY33" fmla="*/ 1160780 h 1709420"/>
                      <a:gd name="connsiteX34" fmla="*/ 2331720 w 2341880"/>
                      <a:gd name="connsiteY34" fmla="*/ 1038860 h 1709420"/>
                      <a:gd name="connsiteX35" fmla="*/ 2255520 w 2341880"/>
                      <a:gd name="connsiteY35" fmla="*/ 977900 h 1709420"/>
                      <a:gd name="connsiteX36" fmla="*/ 2194560 w 2341880"/>
                      <a:gd name="connsiteY36" fmla="*/ 779780 h 1709420"/>
                      <a:gd name="connsiteX0" fmla="*/ 2194560 w 2341880"/>
                      <a:gd name="connsiteY0" fmla="*/ 779780 h 1691640"/>
                      <a:gd name="connsiteX1" fmla="*/ 2072640 w 2341880"/>
                      <a:gd name="connsiteY1" fmla="*/ 1008380 h 1691640"/>
                      <a:gd name="connsiteX2" fmla="*/ 1859280 w 2341880"/>
                      <a:gd name="connsiteY2" fmla="*/ 993140 h 1691640"/>
                      <a:gd name="connsiteX3" fmla="*/ 1584960 w 2341880"/>
                      <a:gd name="connsiteY3" fmla="*/ 642620 h 1691640"/>
                      <a:gd name="connsiteX4" fmla="*/ 1493520 w 2341880"/>
                      <a:gd name="connsiteY4" fmla="*/ 383540 h 1691640"/>
                      <a:gd name="connsiteX5" fmla="*/ 1447800 w 2341880"/>
                      <a:gd name="connsiteY5" fmla="*/ 353060 h 1691640"/>
                      <a:gd name="connsiteX6" fmla="*/ 1219200 w 2341880"/>
                      <a:gd name="connsiteY6" fmla="*/ 353060 h 1691640"/>
                      <a:gd name="connsiteX7" fmla="*/ 1036320 w 2341880"/>
                      <a:gd name="connsiteY7" fmla="*/ 261620 h 1691640"/>
                      <a:gd name="connsiteX8" fmla="*/ 914400 w 2341880"/>
                      <a:gd name="connsiteY8" fmla="*/ 215900 h 1691640"/>
                      <a:gd name="connsiteX9" fmla="*/ 838200 w 2341880"/>
                      <a:gd name="connsiteY9" fmla="*/ 215900 h 1691640"/>
                      <a:gd name="connsiteX10" fmla="*/ 609600 w 2341880"/>
                      <a:gd name="connsiteY10" fmla="*/ 170180 h 1691640"/>
                      <a:gd name="connsiteX11" fmla="*/ 396240 w 2341880"/>
                      <a:gd name="connsiteY11" fmla="*/ 93980 h 1691640"/>
                      <a:gd name="connsiteX12" fmla="*/ 304800 w 2341880"/>
                      <a:gd name="connsiteY12" fmla="*/ 93980 h 1691640"/>
                      <a:gd name="connsiteX13" fmla="*/ 76200 w 2341880"/>
                      <a:gd name="connsiteY13" fmla="*/ 17780 h 1691640"/>
                      <a:gd name="connsiteX14" fmla="*/ 45720 w 2341880"/>
                      <a:gd name="connsiteY14" fmla="*/ 200660 h 1691640"/>
                      <a:gd name="connsiteX15" fmla="*/ 350520 w 2341880"/>
                      <a:gd name="connsiteY15" fmla="*/ 154940 h 1691640"/>
                      <a:gd name="connsiteX16" fmla="*/ 579120 w 2341880"/>
                      <a:gd name="connsiteY16" fmla="*/ 215900 h 1691640"/>
                      <a:gd name="connsiteX17" fmla="*/ 838200 w 2341880"/>
                      <a:gd name="connsiteY17" fmla="*/ 322580 h 1691640"/>
                      <a:gd name="connsiteX18" fmla="*/ 1051560 w 2341880"/>
                      <a:gd name="connsiteY18" fmla="*/ 459740 h 1691640"/>
                      <a:gd name="connsiteX19" fmla="*/ 1127760 w 2341880"/>
                      <a:gd name="connsiteY19" fmla="*/ 490220 h 1691640"/>
                      <a:gd name="connsiteX20" fmla="*/ 1249680 w 2341880"/>
                      <a:gd name="connsiteY20" fmla="*/ 581660 h 1691640"/>
                      <a:gd name="connsiteX21" fmla="*/ 1402080 w 2341880"/>
                      <a:gd name="connsiteY21" fmla="*/ 520700 h 1691640"/>
                      <a:gd name="connsiteX22" fmla="*/ 1402080 w 2341880"/>
                      <a:gd name="connsiteY22" fmla="*/ 779780 h 1691640"/>
                      <a:gd name="connsiteX23" fmla="*/ 1539240 w 2341880"/>
                      <a:gd name="connsiteY23" fmla="*/ 901700 h 1691640"/>
                      <a:gd name="connsiteX24" fmla="*/ 1630680 w 2341880"/>
                      <a:gd name="connsiteY24" fmla="*/ 1023620 h 1691640"/>
                      <a:gd name="connsiteX25" fmla="*/ 1737360 w 2341880"/>
                      <a:gd name="connsiteY25" fmla="*/ 1069340 h 1691640"/>
                      <a:gd name="connsiteX26" fmla="*/ 1859280 w 2341880"/>
                      <a:gd name="connsiteY26" fmla="*/ 1176020 h 1691640"/>
                      <a:gd name="connsiteX27" fmla="*/ 1950720 w 2341880"/>
                      <a:gd name="connsiteY27" fmla="*/ 1267460 h 1691640"/>
                      <a:gd name="connsiteX28" fmla="*/ 2072640 w 2341880"/>
                      <a:gd name="connsiteY28" fmla="*/ 1313180 h 1691640"/>
                      <a:gd name="connsiteX29" fmla="*/ 2103120 w 2341880"/>
                      <a:gd name="connsiteY29" fmla="*/ 1419860 h 1691640"/>
                      <a:gd name="connsiteX30" fmla="*/ 2042160 w 2341880"/>
                      <a:gd name="connsiteY30" fmla="*/ 1678940 h 1691640"/>
                      <a:gd name="connsiteX31" fmla="*/ 2270760 w 2341880"/>
                      <a:gd name="connsiteY31" fmla="*/ 1343660 h 1691640"/>
                      <a:gd name="connsiteX32" fmla="*/ 2194560 w 2341880"/>
                      <a:gd name="connsiteY32" fmla="*/ 1160780 h 1691640"/>
                      <a:gd name="connsiteX33" fmla="*/ 2331720 w 2341880"/>
                      <a:gd name="connsiteY33" fmla="*/ 1038860 h 1691640"/>
                      <a:gd name="connsiteX34" fmla="*/ 2255520 w 2341880"/>
                      <a:gd name="connsiteY34" fmla="*/ 977900 h 1691640"/>
                      <a:gd name="connsiteX35" fmla="*/ 2194560 w 2341880"/>
                      <a:gd name="connsiteY35" fmla="*/ 779780 h 1691640"/>
                      <a:gd name="connsiteX0" fmla="*/ 2194560 w 2341880"/>
                      <a:gd name="connsiteY0" fmla="*/ 779780 h 1722120"/>
                      <a:gd name="connsiteX1" fmla="*/ 2072640 w 2341880"/>
                      <a:gd name="connsiteY1" fmla="*/ 1008380 h 1722120"/>
                      <a:gd name="connsiteX2" fmla="*/ 1859280 w 2341880"/>
                      <a:gd name="connsiteY2" fmla="*/ 993140 h 1722120"/>
                      <a:gd name="connsiteX3" fmla="*/ 1584960 w 2341880"/>
                      <a:gd name="connsiteY3" fmla="*/ 642620 h 1722120"/>
                      <a:gd name="connsiteX4" fmla="*/ 1493520 w 2341880"/>
                      <a:gd name="connsiteY4" fmla="*/ 383540 h 1722120"/>
                      <a:gd name="connsiteX5" fmla="*/ 1447800 w 2341880"/>
                      <a:gd name="connsiteY5" fmla="*/ 353060 h 1722120"/>
                      <a:gd name="connsiteX6" fmla="*/ 1219200 w 2341880"/>
                      <a:gd name="connsiteY6" fmla="*/ 353060 h 1722120"/>
                      <a:gd name="connsiteX7" fmla="*/ 1036320 w 2341880"/>
                      <a:gd name="connsiteY7" fmla="*/ 261620 h 1722120"/>
                      <a:gd name="connsiteX8" fmla="*/ 914400 w 2341880"/>
                      <a:gd name="connsiteY8" fmla="*/ 215900 h 1722120"/>
                      <a:gd name="connsiteX9" fmla="*/ 838200 w 2341880"/>
                      <a:gd name="connsiteY9" fmla="*/ 215900 h 1722120"/>
                      <a:gd name="connsiteX10" fmla="*/ 609600 w 2341880"/>
                      <a:gd name="connsiteY10" fmla="*/ 170180 h 1722120"/>
                      <a:gd name="connsiteX11" fmla="*/ 396240 w 2341880"/>
                      <a:gd name="connsiteY11" fmla="*/ 93980 h 1722120"/>
                      <a:gd name="connsiteX12" fmla="*/ 304800 w 2341880"/>
                      <a:gd name="connsiteY12" fmla="*/ 93980 h 1722120"/>
                      <a:gd name="connsiteX13" fmla="*/ 76200 w 2341880"/>
                      <a:gd name="connsiteY13" fmla="*/ 17780 h 1722120"/>
                      <a:gd name="connsiteX14" fmla="*/ 45720 w 2341880"/>
                      <a:gd name="connsiteY14" fmla="*/ 200660 h 1722120"/>
                      <a:gd name="connsiteX15" fmla="*/ 350520 w 2341880"/>
                      <a:gd name="connsiteY15" fmla="*/ 154940 h 1722120"/>
                      <a:gd name="connsiteX16" fmla="*/ 579120 w 2341880"/>
                      <a:gd name="connsiteY16" fmla="*/ 215900 h 1722120"/>
                      <a:gd name="connsiteX17" fmla="*/ 838200 w 2341880"/>
                      <a:gd name="connsiteY17" fmla="*/ 322580 h 1722120"/>
                      <a:gd name="connsiteX18" fmla="*/ 1051560 w 2341880"/>
                      <a:gd name="connsiteY18" fmla="*/ 459740 h 1722120"/>
                      <a:gd name="connsiteX19" fmla="*/ 1127760 w 2341880"/>
                      <a:gd name="connsiteY19" fmla="*/ 490220 h 1722120"/>
                      <a:gd name="connsiteX20" fmla="*/ 1249680 w 2341880"/>
                      <a:gd name="connsiteY20" fmla="*/ 581660 h 1722120"/>
                      <a:gd name="connsiteX21" fmla="*/ 1402080 w 2341880"/>
                      <a:gd name="connsiteY21" fmla="*/ 520700 h 1722120"/>
                      <a:gd name="connsiteX22" fmla="*/ 1402080 w 2341880"/>
                      <a:gd name="connsiteY22" fmla="*/ 779780 h 1722120"/>
                      <a:gd name="connsiteX23" fmla="*/ 1539240 w 2341880"/>
                      <a:gd name="connsiteY23" fmla="*/ 901700 h 1722120"/>
                      <a:gd name="connsiteX24" fmla="*/ 1630680 w 2341880"/>
                      <a:gd name="connsiteY24" fmla="*/ 1023620 h 1722120"/>
                      <a:gd name="connsiteX25" fmla="*/ 1737360 w 2341880"/>
                      <a:gd name="connsiteY25" fmla="*/ 1069340 h 1722120"/>
                      <a:gd name="connsiteX26" fmla="*/ 1859280 w 2341880"/>
                      <a:gd name="connsiteY26" fmla="*/ 1176020 h 1722120"/>
                      <a:gd name="connsiteX27" fmla="*/ 1950720 w 2341880"/>
                      <a:gd name="connsiteY27" fmla="*/ 1267460 h 1722120"/>
                      <a:gd name="connsiteX28" fmla="*/ 2072640 w 2341880"/>
                      <a:gd name="connsiteY28" fmla="*/ 1313180 h 1722120"/>
                      <a:gd name="connsiteX29" fmla="*/ 2103120 w 2341880"/>
                      <a:gd name="connsiteY29" fmla="*/ 1419860 h 1722120"/>
                      <a:gd name="connsiteX30" fmla="*/ 2042160 w 2341880"/>
                      <a:gd name="connsiteY30" fmla="*/ 1678940 h 1722120"/>
                      <a:gd name="connsiteX31" fmla="*/ 2194560 w 2341880"/>
                      <a:gd name="connsiteY31" fmla="*/ 1160780 h 1722120"/>
                      <a:gd name="connsiteX32" fmla="*/ 2331720 w 2341880"/>
                      <a:gd name="connsiteY32" fmla="*/ 1038860 h 1722120"/>
                      <a:gd name="connsiteX33" fmla="*/ 2255520 w 2341880"/>
                      <a:gd name="connsiteY33" fmla="*/ 977900 h 1722120"/>
                      <a:gd name="connsiteX34" fmla="*/ 2194560 w 2341880"/>
                      <a:gd name="connsiteY34" fmla="*/ 779780 h 1722120"/>
                      <a:gd name="connsiteX0" fmla="*/ 2194560 w 2341880"/>
                      <a:gd name="connsiteY0" fmla="*/ 779780 h 1445260"/>
                      <a:gd name="connsiteX1" fmla="*/ 2072640 w 2341880"/>
                      <a:gd name="connsiteY1" fmla="*/ 1008380 h 1445260"/>
                      <a:gd name="connsiteX2" fmla="*/ 1859280 w 2341880"/>
                      <a:gd name="connsiteY2" fmla="*/ 993140 h 1445260"/>
                      <a:gd name="connsiteX3" fmla="*/ 1584960 w 2341880"/>
                      <a:gd name="connsiteY3" fmla="*/ 642620 h 1445260"/>
                      <a:gd name="connsiteX4" fmla="*/ 1493520 w 2341880"/>
                      <a:gd name="connsiteY4" fmla="*/ 383540 h 1445260"/>
                      <a:gd name="connsiteX5" fmla="*/ 1447800 w 2341880"/>
                      <a:gd name="connsiteY5" fmla="*/ 353060 h 1445260"/>
                      <a:gd name="connsiteX6" fmla="*/ 1219200 w 2341880"/>
                      <a:gd name="connsiteY6" fmla="*/ 353060 h 1445260"/>
                      <a:gd name="connsiteX7" fmla="*/ 1036320 w 2341880"/>
                      <a:gd name="connsiteY7" fmla="*/ 261620 h 1445260"/>
                      <a:gd name="connsiteX8" fmla="*/ 914400 w 2341880"/>
                      <a:gd name="connsiteY8" fmla="*/ 215900 h 1445260"/>
                      <a:gd name="connsiteX9" fmla="*/ 838200 w 2341880"/>
                      <a:gd name="connsiteY9" fmla="*/ 215900 h 1445260"/>
                      <a:gd name="connsiteX10" fmla="*/ 609600 w 2341880"/>
                      <a:gd name="connsiteY10" fmla="*/ 170180 h 1445260"/>
                      <a:gd name="connsiteX11" fmla="*/ 396240 w 2341880"/>
                      <a:gd name="connsiteY11" fmla="*/ 93980 h 1445260"/>
                      <a:gd name="connsiteX12" fmla="*/ 304800 w 2341880"/>
                      <a:gd name="connsiteY12" fmla="*/ 93980 h 1445260"/>
                      <a:gd name="connsiteX13" fmla="*/ 76200 w 2341880"/>
                      <a:gd name="connsiteY13" fmla="*/ 17780 h 1445260"/>
                      <a:gd name="connsiteX14" fmla="*/ 45720 w 2341880"/>
                      <a:gd name="connsiteY14" fmla="*/ 200660 h 1445260"/>
                      <a:gd name="connsiteX15" fmla="*/ 350520 w 2341880"/>
                      <a:gd name="connsiteY15" fmla="*/ 154940 h 1445260"/>
                      <a:gd name="connsiteX16" fmla="*/ 579120 w 2341880"/>
                      <a:gd name="connsiteY16" fmla="*/ 215900 h 1445260"/>
                      <a:gd name="connsiteX17" fmla="*/ 838200 w 2341880"/>
                      <a:gd name="connsiteY17" fmla="*/ 322580 h 1445260"/>
                      <a:gd name="connsiteX18" fmla="*/ 1051560 w 2341880"/>
                      <a:gd name="connsiteY18" fmla="*/ 459740 h 1445260"/>
                      <a:gd name="connsiteX19" fmla="*/ 1127760 w 2341880"/>
                      <a:gd name="connsiteY19" fmla="*/ 490220 h 1445260"/>
                      <a:gd name="connsiteX20" fmla="*/ 1249680 w 2341880"/>
                      <a:gd name="connsiteY20" fmla="*/ 581660 h 1445260"/>
                      <a:gd name="connsiteX21" fmla="*/ 1402080 w 2341880"/>
                      <a:gd name="connsiteY21" fmla="*/ 520700 h 1445260"/>
                      <a:gd name="connsiteX22" fmla="*/ 1402080 w 2341880"/>
                      <a:gd name="connsiteY22" fmla="*/ 779780 h 1445260"/>
                      <a:gd name="connsiteX23" fmla="*/ 1539240 w 2341880"/>
                      <a:gd name="connsiteY23" fmla="*/ 901700 h 1445260"/>
                      <a:gd name="connsiteX24" fmla="*/ 1630680 w 2341880"/>
                      <a:gd name="connsiteY24" fmla="*/ 1023620 h 1445260"/>
                      <a:gd name="connsiteX25" fmla="*/ 1737360 w 2341880"/>
                      <a:gd name="connsiteY25" fmla="*/ 1069340 h 1445260"/>
                      <a:gd name="connsiteX26" fmla="*/ 1859280 w 2341880"/>
                      <a:gd name="connsiteY26" fmla="*/ 1176020 h 1445260"/>
                      <a:gd name="connsiteX27" fmla="*/ 1950720 w 2341880"/>
                      <a:gd name="connsiteY27" fmla="*/ 1267460 h 1445260"/>
                      <a:gd name="connsiteX28" fmla="*/ 2072640 w 2341880"/>
                      <a:gd name="connsiteY28" fmla="*/ 1313180 h 1445260"/>
                      <a:gd name="connsiteX29" fmla="*/ 2103120 w 2341880"/>
                      <a:gd name="connsiteY29" fmla="*/ 1419860 h 1445260"/>
                      <a:gd name="connsiteX30" fmla="*/ 2194560 w 2341880"/>
                      <a:gd name="connsiteY30" fmla="*/ 1160780 h 1445260"/>
                      <a:gd name="connsiteX31" fmla="*/ 2331720 w 2341880"/>
                      <a:gd name="connsiteY31" fmla="*/ 1038860 h 1445260"/>
                      <a:gd name="connsiteX32" fmla="*/ 2255520 w 2341880"/>
                      <a:gd name="connsiteY32" fmla="*/ 977900 h 1445260"/>
                      <a:gd name="connsiteX33" fmla="*/ 2194560 w 2341880"/>
                      <a:gd name="connsiteY33" fmla="*/ 779780 h 1445260"/>
                      <a:gd name="connsiteX0" fmla="*/ 2194560 w 2341880"/>
                      <a:gd name="connsiteY0" fmla="*/ 779780 h 1330960"/>
                      <a:gd name="connsiteX1" fmla="*/ 2072640 w 2341880"/>
                      <a:gd name="connsiteY1" fmla="*/ 1008380 h 1330960"/>
                      <a:gd name="connsiteX2" fmla="*/ 1859280 w 2341880"/>
                      <a:gd name="connsiteY2" fmla="*/ 993140 h 1330960"/>
                      <a:gd name="connsiteX3" fmla="*/ 1584960 w 2341880"/>
                      <a:gd name="connsiteY3" fmla="*/ 642620 h 1330960"/>
                      <a:gd name="connsiteX4" fmla="*/ 1493520 w 2341880"/>
                      <a:gd name="connsiteY4" fmla="*/ 383540 h 1330960"/>
                      <a:gd name="connsiteX5" fmla="*/ 1447800 w 2341880"/>
                      <a:gd name="connsiteY5" fmla="*/ 353060 h 1330960"/>
                      <a:gd name="connsiteX6" fmla="*/ 1219200 w 2341880"/>
                      <a:gd name="connsiteY6" fmla="*/ 353060 h 1330960"/>
                      <a:gd name="connsiteX7" fmla="*/ 1036320 w 2341880"/>
                      <a:gd name="connsiteY7" fmla="*/ 261620 h 1330960"/>
                      <a:gd name="connsiteX8" fmla="*/ 914400 w 2341880"/>
                      <a:gd name="connsiteY8" fmla="*/ 215900 h 1330960"/>
                      <a:gd name="connsiteX9" fmla="*/ 838200 w 2341880"/>
                      <a:gd name="connsiteY9" fmla="*/ 215900 h 1330960"/>
                      <a:gd name="connsiteX10" fmla="*/ 609600 w 2341880"/>
                      <a:gd name="connsiteY10" fmla="*/ 170180 h 1330960"/>
                      <a:gd name="connsiteX11" fmla="*/ 396240 w 2341880"/>
                      <a:gd name="connsiteY11" fmla="*/ 93980 h 1330960"/>
                      <a:gd name="connsiteX12" fmla="*/ 304800 w 2341880"/>
                      <a:gd name="connsiteY12" fmla="*/ 93980 h 1330960"/>
                      <a:gd name="connsiteX13" fmla="*/ 76200 w 2341880"/>
                      <a:gd name="connsiteY13" fmla="*/ 17780 h 1330960"/>
                      <a:gd name="connsiteX14" fmla="*/ 45720 w 2341880"/>
                      <a:gd name="connsiteY14" fmla="*/ 200660 h 1330960"/>
                      <a:gd name="connsiteX15" fmla="*/ 350520 w 2341880"/>
                      <a:gd name="connsiteY15" fmla="*/ 154940 h 1330960"/>
                      <a:gd name="connsiteX16" fmla="*/ 579120 w 2341880"/>
                      <a:gd name="connsiteY16" fmla="*/ 215900 h 1330960"/>
                      <a:gd name="connsiteX17" fmla="*/ 838200 w 2341880"/>
                      <a:gd name="connsiteY17" fmla="*/ 322580 h 1330960"/>
                      <a:gd name="connsiteX18" fmla="*/ 1051560 w 2341880"/>
                      <a:gd name="connsiteY18" fmla="*/ 459740 h 1330960"/>
                      <a:gd name="connsiteX19" fmla="*/ 1127760 w 2341880"/>
                      <a:gd name="connsiteY19" fmla="*/ 490220 h 1330960"/>
                      <a:gd name="connsiteX20" fmla="*/ 1249680 w 2341880"/>
                      <a:gd name="connsiteY20" fmla="*/ 581660 h 1330960"/>
                      <a:gd name="connsiteX21" fmla="*/ 1402080 w 2341880"/>
                      <a:gd name="connsiteY21" fmla="*/ 520700 h 1330960"/>
                      <a:gd name="connsiteX22" fmla="*/ 1402080 w 2341880"/>
                      <a:gd name="connsiteY22" fmla="*/ 779780 h 1330960"/>
                      <a:gd name="connsiteX23" fmla="*/ 1539240 w 2341880"/>
                      <a:gd name="connsiteY23" fmla="*/ 901700 h 1330960"/>
                      <a:gd name="connsiteX24" fmla="*/ 1630680 w 2341880"/>
                      <a:gd name="connsiteY24" fmla="*/ 1023620 h 1330960"/>
                      <a:gd name="connsiteX25" fmla="*/ 1737360 w 2341880"/>
                      <a:gd name="connsiteY25" fmla="*/ 1069340 h 1330960"/>
                      <a:gd name="connsiteX26" fmla="*/ 1859280 w 2341880"/>
                      <a:gd name="connsiteY26" fmla="*/ 1176020 h 1330960"/>
                      <a:gd name="connsiteX27" fmla="*/ 1950720 w 2341880"/>
                      <a:gd name="connsiteY27" fmla="*/ 1267460 h 1330960"/>
                      <a:gd name="connsiteX28" fmla="*/ 2072640 w 2341880"/>
                      <a:gd name="connsiteY28" fmla="*/ 1313180 h 1330960"/>
                      <a:gd name="connsiteX29" fmla="*/ 2194560 w 2341880"/>
                      <a:gd name="connsiteY29" fmla="*/ 1160780 h 1330960"/>
                      <a:gd name="connsiteX30" fmla="*/ 2331720 w 2341880"/>
                      <a:gd name="connsiteY30" fmla="*/ 1038860 h 1330960"/>
                      <a:gd name="connsiteX31" fmla="*/ 2255520 w 2341880"/>
                      <a:gd name="connsiteY31" fmla="*/ 977900 h 1330960"/>
                      <a:gd name="connsiteX32" fmla="*/ 2194560 w 2341880"/>
                      <a:gd name="connsiteY32" fmla="*/ 779780 h 1330960"/>
                      <a:gd name="connsiteX0" fmla="*/ 2194560 w 2341880"/>
                      <a:gd name="connsiteY0" fmla="*/ 779780 h 1270000"/>
                      <a:gd name="connsiteX1" fmla="*/ 2072640 w 2341880"/>
                      <a:gd name="connsiteY1" fmla="*/ 1008380 h 1270000"/>
                      <a:gd name="connsiteX2" fmla="*/ 1859280 w 2341880"/>
                      <a:gd name="connsiteY2" fmla="*/ 993140 h 1270000"/>
                      <a:gd name="connsiteX3" fmla="*/ 1584960 w 2341880"/>
                      <a:gd name="connsiteY3" fmla="*/ 642620 h 1270000"/>
                      <a:gd name="connsiteX4" fmla="*/ 1493520 w 2341880"/>
                      <a:gd name="connsiteY4" fmla="*/ 383540 h 1270000"/>
                      <a:gd name="connsiteX5" fmla="*/ 1447800 w 2341880"/>
                      <a:gd name="connsiteY5" fmla="*/ 353060 h 1270000"/>
                      <a:gd name="connsiteX6" fmla="*/ 1219200 w 2341880"/>
                      <a:gd name="connsiteY6" fmla="*/ 353060 h 1270000"/>
                      <a:gd name="connsiteX7" fmla="*/ 1036320 w 2341880"/>
                      <a:gd name="connsiteY7" fmla="*/ 261620 h 1270000"/>
                      <a:gd name="connsiteX8" fmla="*/ 914400 w 2341880"/>
                      <a:gd name="connsiteY8" fmla="*/ 215900 h 1270000"/>
                      <a:gd name="connsiteX9" fmla="*/ 838200 w 2341880"/>
                      <a:gd name="connsiteY9" fmla="*/ 215900 h 1270000"/>
                      <a:gd name="connsiteX10" fmla="*/ 609600 w 2341880"/>
                      <a:gd name="connsiteY10" fmla="*/ 170180 h 1270000"/>
                      <a:gd name="connsiteX11" fmla="*/ 396240 w 2341880"/>
                      <a:gd name="connsiteY11" fmla="*/ 93980 h 1270000"/>
                      <a:gd name="connsiteX12" fmla="*/ 304800 w 2341880"/>
                      <a:gd name="connsiteY12" fmla="*/ 93980 h 1270000"/>
                      <a:gd name="connsiteX13" fmla="*/ 76200 w 2341880"/>
                      <a:gd name="connsiteY13" fmla="*/ 17780 h 1270000"/>
                      <a:gd name="connsiteX14" fmla="*/ 45720 w 2341880"/>
                      <a:gd name="connsiteY14" fmla="*/ 200660 h 1270000"/>
                      <a:gd name="connsiteX15" fmla="*/ 350520 w 2341880"/>
                      <a:gd name="connsiteY15" fmla="*/ 154940 h 1270000"/>
                      <a:gd name="connsiteX16" fmla="*/ 579120 w 2341880"/>
                      <a:gd name="connsiteY16" fmla="*/ 215900 h 1270000"/>
                      <a:gd name="connsiteX17" fmla="*/ 838200 w 2341880"/>
                      <a:gd name="connsiteY17" fmla="*/ 322580 h 1270000"/>
                      <a:gd name="connsiteX18" fmla="*/ 1051560 w 2341880"/>
                      <a:gd name="connsiteY18" fmla="*/ 459740 h 1270000"/>
                      <a:gd name="connsiteX19" fmla="*/ 1127760 w 2341880"/>
                      <a:gd name="connsiteY19" fmla="*/ 490220 h 1270000"/>
                      <a:gd name="connsiteX20" fmla="*/ 1249680 w 2341880"/>
                      <a:gd name="connsiteY20" fmla="*/ 581660 h 1270000"/>
                      <a:gd name="connsiteX21" fmla="*/ 1402080 w 2341880"/>
                      <a:gd name="connsiteY21" fmla="*/ 520700 h 1270000"/>
                      <a:gd name="connsiteX22" fmla="*/ 1402080 w 2341880"/>
                      <a:gd name="connsiteY22" fmla="*/ 779780 h 1270000"/>
                      <a:gd name="connsiteX23" fmla="*/ 1539240 w 2341880"/>
                      <a:gd name="connsiteY23" fmla="*/ 901700 h 1270000"/>
                      <a:gd name="connsiteX24" fmla="*/ 1630680 w 2341880"/>
                      <a:gd name="connsiteY24" fmla="*/ 1023620 h 1270000"/>
                      <a:gd name="connsiteX25" fmla="*/ 1737360 w 2341880"/>
                      <a:gd name="connsiteY25" fmla="*/ 1069340 h 1270000"/>
                      <a:gd name="connsiteX26" fmla="*/ 1859280 w 2341880"/>
                      <a:gd name="connsiteY26" fmla="*/ 1176020 h 1270000"/>
                      <a:gd name="connsiteX27" fmla="*/ 1950720 w 2341880"/>
                      <a:gd name="connsiteY27" fmla="*/ 1267460 h 1270000"/>
                      <a:gd name="connsiteX28" fmla="*/ 2194560 w 2341880"/>
                      <a:gd name="connsiteY28" fmla="*/ 1160780 h 1270000"/>
                      <a:gd name="connsiteX29" fmla="*/ 2331720 w 2341880"/>
                      <a:gd name="connsiteY29" fmla="*/ 1038860 h 1270000"/>
                      <a:gd name="connsiteX30" fmla="*/ 2255520 w 2341880"/>
                      <a:gd name="connsiteY30" fmla="*/ 977900 h 1270000"/>
                      <a:gd name="connsiteX31" fmla="*/ 2194560 w 2341880"/>
                      <a:gd name="connsiteY31" fmla="*/ 779780 h 1270000"/>
                      <a:gd name="connsiteX0" fmla="*/ 2194560 w 2341880"/>
                      <a:gd name="connsiteY0" fmla="*/ 779780 h 1191260"/>
                      <a:gd name="connsiteX1" fmla="*/ 2072640 w 2341880"/>
                      <a:gd name="connsiteY1" fmla="*/ 1008380 h 1191260"/>
                      <a:gd name="connsiteX2" fmla="*/ 1859280 w 2341880"/>
                      <a:gd name="connsiteY2" fmla="*/ 993140 h 1191260"/>
                      <a:gd name="connsiteX3" fmla="*/ 1584960 w 2341880"/>
                      <a:gd name="connsiteY3" fmla="*/ 642620 h 1191260"/>
                      <a:gd name="connsiteX4" fmla="*/ 1493520 w 2341880"/>
                      <a:gd name="connsiteY4" fmla="*/ 383540 h 1191260"/>
                      <a:gd name="connsiteX5" fmla="*/ 1447800 w 2341880"/>
                      <a:gd name="connsiteY5" fmla="*/ 353060 h 1191260"/>
                      <a:gd name="connsiteX6" fmla="*/ 1219200 w 2341880"/>
                      <a:gd name="connsiteY6" fmla="*/ 353060 h 1191260"/>
                      <a:gd name="connsiteX7" fmla="*/ 1036320 w 2341880"/>
                      <a:gd name="connsiteY7" fmla="*/ 261620 h 1191260"/>
                      <a:gd name="connsiteX8" fmla="*/ 914400 w 2341880"/>
                      <a:gd name="connsiteY8" fmla="*/ 215900 h 1191260"/>
                      <a:gd name="connsiteX9" fmla="*/ 838200 w 2341880"/>
                      <a:gd name="connsiteY9" fmla="*/ 215900 h 1191260"/>
                      <a:gd name="connsiteX10" fmla="*/ 609600 w 2341880"/>
                      <a:gd name="connsiteY10" fmla="*/ 170180 h 1191260"/>
                      <a:gd name="connsiteX11" fmla="*/ 396240 w 2341880"/>
                      <a:gd name="connsiteY11" fmla="*/ 93980 h 1191260"/>
                      <a:gd name="connsiteX12" fmla="*/ 304800 w 2341880"/>
                      <a:gd name="connsiteY12" fmla="*/ 93980 h 1191260"/>
                      <a:gd name="connsiteX13" fmla="*/ 76200 w 2341880"/>
                      <a:gd name="connsiteY13" fmla="*/ 17780 h 1191260"/>
                      <a:gd name="connsiteX14" fmla="*/ 45720 w 2341880"/>
                      <a:gd name="connsiteY14" fmla="*/ 200660 h 1191260"/>
                      <a:gd name="connsiteX15" fmla="*/ 350520 w 2341880"/>
                      <a:gd name="connsiteY15" fmla="*/ 154940 h 1191260"/>
                      <a:gd name="connsiteX16" fmla="*/ 579120 w 2341880"/>
                      <a:gd name="connsiteY16" fmla="*/ 215900 h 1191260"/>
                      <a:gd name="connsiteX17" fmla="*/ 838200 w 2341880"/>
                      <a:gd name="connsiteY17" fmla="*/ 322580 h 1191260"/>
                      <a:gd name="connsiteX18" fmla="*/ 1051560 w 2341880"/>
                      <a:gd name="connsiteY18" fmla="*/ 459740 h 1191260"/>
                      <a:gd name="connsiteX19" fmla="*/ 1127760 w 2341880"/>
                      <a:gd name="connsiteY19" fmla="*/ 490220 h 1191260"/>
                      <a:gd name="connsiteX20" fmla="*/ 1249680 w 2341880"/>
                      <a:gd name="connsiteY20" fmla="*/ 581660 h 1191260"/>
                      <a:gd name="connsiteX21" fmla="*/ 1402080 w 2341880"/>
                      <a:gd name="connsiteY21" fmla="*/ 520700 h 1191260"/>
                      <a:gd name="connsiteX22" fmla="*/ 1402080 w 2341880"/>
                      <a:gd name="connsiteY22" fmla="*/ 779780 h 1191260"/>
                      <a:gd name="connsiteX23" fmla="*/ 1539240 w 2341880"/>
                      <a:gd name="connsiteY23" fmla="*/ 901700 h 1191260"/>
                      <a:gd name="connsiteX24" fmla="*/ 1630680 w 2341880"/>
                      <a:gd name="connsiteY24" fmla="*/ 1023620 h 1191260"/>
                      <a:gd name="connsiteX25" fmla="*/ 1737360 w 2341880"/>
                      <a:gd name="connsiteY25" fmla="*/ 1069340 h 1191260"/>
                      <a:gd name="connsiteX26" fmla="*/ 1859280 w 2341880"/>
                      <a:gd name="connsiteY26" fmla="*/ 1176020 h 1191260"/>
                      <a:gd name="connsiteX27" fmla="*/ 2194560 w 2341880"/>
                      <a:gd name="connsiteY27" fmla="*/ 1160780 h 1191260"/>
                      <a:gd name="connsiteX28" fmla="*/ 2331720 w 2341880"/>
                      <a:gd name="connsiteY28" fmla="*/ 1038860 h 1191260"/>
                      <a:gd name="connsiteX29" fmla="*/ 2255520 w 2341880"/>
                      <a:gd name="connsiteY29" fmla="*/ 977900 h 1191260"/>
                      <a:gd name="connsiteX30" fmla="*/ 2194560 w 2341880"/>
                      <a:gd name="connsiteY30" fmla="*/ 779780 h 1191260"/>
                      <a:gd name="connsiteX0" fmla="*/ 2194560 w 2341880"/>
                      <a:gd name="connsiteY0" fmla="*/ 779780 h 1178560"/>
                      <a:gd name="connsiteX1" fmla="*/ 2072640 w 2341880"/>
                      <a:gd name="connsiteY1" fmla="*/ 1008380 h 1178560"/>
                      <a:gd name="connsiteX2" fmla="*/ 1859280 w 2341880"/>
                      <a:gd name="connsiteY2" fmla="*/ 993140 h 1178560"/>
                      <a:gd name="connsiteX3" fmla="*/ 1584960 w 2341880"/>
                      <a:gd name="connsiteY3" fmla="*/ 642620 h 1178560"/>
                      <a:gd name="connsiteX4" fmla="*/ 1493520 w 2341880"/>
                      <a:gd name="connsiteY4" fmla="*/ 383540 h 1178560"/>
                      <a:gd name="connsiteX5" fmla="*/ 1447800 w 2341880"/>
                      <a:gd name="connsiteY5" fmla="*/ 353060 h 1178560"/>
                      <a:gd name="connsiteX6" fmla="*/ 1219200 w 2341880"/>
                      <a:gd name="connsiteY6" fmla="*/ 353060 h 1178560"/>
                      <a:gd name="connsiteX7" fmla="*/ 1036320 w 2341880"/>
                      <a:gd name="connsiteY7" fmla="*/ 261620 h 1178560"/>
                      <a:gd name="connsiteX8" fmla="*/ 914400 w 2341880"/>
                      <a:gd name="connsiteY8" fmla="*/ 215900 h 1178560"/>
                      <a:gd name="connsiteX9" fmla="*/ 838200 w 2341880"/>
                      <a:gd name="connsiteY9" fmla="*/ 215900 h 1178560"/>
                      <a:gd name="connsiteX10" fmla="*/ 609600 w 2341880"/>
                      <a:gd name="connsiteY10" fmla="*/ 170180 h 1178560"/>
                      <a:gd name="connsiteX11" fmla="*/ 396240 w 2341880"/>
                      <a:gd name="connsiteY11" fmla="*/ 93980 h 1178560"/>
                      <a:gd name="connsiteX12" fmla="*/ 304800 w 2341880"/>
                      <a:gd name="connsiteY12" fmla="*/ 93980 h 1178560"/>
                      <a:gd name="connsiteX13" fmla="*/ 76200 w 2341880"/>
                      <a:gd name="connsiteY13" fmla="*/ 17780 h 1178560"/>
                      <a:gd name="connsiteX14" fmla="*/ 45720 w 2341880"/>
                      <a:gd name="connsiteY14" fmla="*/ 200660 h 1178560"/>
                      <a:gd name="connsiteX15" fmla="*/ 350520 w 2341880"/>
                      <a:gd name="connsiteY15" fmla="*/ 154940 h 1178560"/>
                      <a:gd name="connsiteX16" fmla="*/ 579120 w 2341880"/>
                      <a:gd name="connsiteY16" fmla="*/ 215900 h 1178560"/>
                      <a:gd name="connsiteX17" fmla="*/ 838200 w 2341880"/>
                      <a:gd name="connsiteY17" fmla="*/ 322580 h 1178560"/>
                      <a:gd name="connsiteX18" fmla="*/ 1051560 w 2341880"/>
                      <a:gd name="connsiteY18" fmla="*/ 459740 h 1178560"/>
                      <a:gd name="connsiteX19" fmla="*/ 1127760 w 2341880"/>
                      <a:gd name="connsiteY19" fmla="*/ 490220 h 1178560"/>
                      <a:gd name="connsiteX20" fmla="*/ 1249680 w 2341880"/>
                      <a:gd name="connsiteY20" fmla="*/ 581660 h 1178560"/>
                      <a:gd name="connsiteX21" fmla="*/ 1402080 w 2341880"/>
                      <a:gd name="connsiteY21" fmla="*/ 520700 h 1178560"/>
                      <a:gd name="connsiteX22" fmla="*/ 1402080 w 2341880"/>
                      <a:gd name="connsiteY22" fmla="*/ 779780 h 1178560"/>
                      <a:gd name="connsiteX23" fmla="*/ 1539240 w 2341880"/>
                      <a:gd name="connsiteY23" fmla="*/ 901700 h 1178560"/>
                      <a:gd name="connsiteX24" fmla="*/ 1630680 w 2341880"/>
                      <a:gd name="connsiteY24" fmla="*/ 1023620 h 1178560"/>
                      <a:gd name="connsiteX25" fmla="*/ 1737360 w 2341880"/>
                      <a:gd name="connsiteY25" fmla="*/ 1069340 h 1178560"/>
                      <a:gd name="connsiteX26" fmla="*/ 1965960 w 2341880"/>
                      <a:gd name="connsiteY26" fmla="*/ 1145540 h 1178560"/>
                      <a:gd name="connsiteX27" fmla="*/ 2194560 w 2341880"/>
                      <a:gd name="connsiteY27" fmla="*/ 1160780 h 1178560"/>
                      <a:gd name="connsiteX28" fmla="*/ 2331720 w 2341880"/>
                      <a:gd name="connsiteY28" fmla="*/ 1038860 h 1178560"/>
                      <a:gd name="connsiteX29" fmla="*/ 2255520 w 2341880"/>
                      <a:gd name="connsiteY29" fmla="*/ 977900 h 1178560"/>
                      <a:gd name="connsiteX30" fmla="*/ 2194560 w 2341880"/>
                      <a:gd name="connsiteY30" fmla="*/ 779780 h 117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41880" h="1178560">
                        <a:moveTo>
                          <a:pt x="2194560" y="779780"/>
                        </a:moveTo>
                        <a:cubicBezTo>
                          <a:pt x="2164080" y="784860"/>
                          <a:pt x="2128520" y="972820"/>
                          <a:pt x="2072640" y="1008380"/>
                        </a:cubicBezTo>
                        <a:cubicBezTo>
                          <a:pt x="2016760" y="1043940"/>
                          <a:pt x="1940560" y="1054100"/>
                          <a:pt x="1859280" y="993140"/>
                        </a:cubicBezTo>
                        <a:cubicBezTo>
                          <a:pt x="1778000" y="932180"/>
                          <a:pt x="1645920" y="744220"/>
                          <a:pt x="1584960" y="642620"/>
                        </a:cubicBezTo>
                        <a:cubicBezTo>
                          <a:pt x="1524000" y="541020"/>
                          <a:pt x="1516380" y="431800"/>
                          <a:pt x="1493520" y="383540"/>
                        </a:cubicBezTo>
                        <a:cubicBezTo>
                          <a:pt x="1470660" y="335280"/>
                          <a:pt x="1493520" y="358140"/>
                          <a:pt x="1447800" y="353060"/>
                        </a:cubicBezTo>
                        <a:cubicBezTo>
                          <a:pt x="1402080" y="347980"/>
                          <a:pt x="1287780" y="368300"/>
                          <a:pt x="1219200" y="353060"/>
                        </a:cubicBezTo>
                        <a:cubicBezTo>
                          <a:pt x="1150620" y="337820"/>
                          <a:pt x="1087120" y="284480"/>
                          <a:pt x="1036320" y="261620"/>
                        </a:cubicBezTo>
                        <a:cubicBezTo>
                          <a:pt x="985520" y="238760"/>
                          <a:pt x="947420" y="223520"/>
                          <a:pt x="914400" y="215900"/>
                        </a:cubicBezTo>
                        <a:cubicBezTo>
                          <a:pt x="881380" y="208280"/>
                          <a:pt x="889000" y="223520"/>
                          <a:pt x="838200" y="215900"/>
                        </a:cubicBezTo>
                        <a:cubicBezTo>
                          <a:pt x="787400" y="208280"/>
                          <a:pt x="683260" y="190500"/>
                          <a:pt x="609600" y="170180"/>
                        </a:cubicBezTo>
                        <a:cubicBezTo>
                          <a:pt x="535940" y="149860"/>
                          <a:pt x="447040" y="106680"/>
                          <a:pt x="396240" y="93980"/>
                        </a:cubicBezTo>
                        <a:cubicBezTo>
                          <a:pt x="345440" y="81280"/>
                          <a:pt x="358140" y="106680"/>
                          <a:pt x="304800" y="93980"/>
                        </a:cubicBezTo>
                        <a:cubicBezTo>
                          <a:pt x="251460" y="81280"/>
                          <a:pt x="119380" y="0"/>
                          <a:pt x="76200" y="17780"/>
                        </a:cubicBezTo>
                        <a:cubicBezTo>
                          <a:pt x="33020" y="35560"/>
                          <a:pt x="0" y="177800"/>
                          <a:pt x="45720" y="200660"/>
                        </a:cubicBezTo>
                        <a:cubicBezTo>
                          <a:pt x="91440" y="223520"/>
                          <a:pt x="261620" y="152400"/>
                          <a:pt x="350520" y="154940"/>
                        </a:cubicBezTo>
                        <a:cubicBezTo>
                          <a:pt x="439420" y="157480"/>
                          <a:pt x="497840" y="187960"/>
                          <a:pt x="579120" y="215900"/>
                        </a:cubicBezTo>
                        <a:cubicBezTo>
                          <a:pt x="660400" y="243840"/>
                          <a:pt x="759460" y="281940"/>
                          <a:pt x="838200" y="322580"/>
                        </a:cubicBezTo>
                        <a:cubicBezTo>
                          <a:pt x="916940" y="363220"/>
                          <a:pt x="1003300" y="431800"/>
                          <a:pt x="1051560" y="459740"/>
                        </a:cubicBezTo>
                        <a:cubicBezTo>
                          <a:pt x="1099820" y="487680"/>
                          <a:pt x="1094740" y="469900"/>
                          <a:pt x="1127760" y="490220"/>
                        </a:cubicBezTo>
                        <a:cubicBezTo>
                          <a:pt x="1160780" y="510540"/>
                          <a:pt x="1203960" y="576580"/>
                          <a:pt x="1249680" y="581660"/>
                        </a:cubicBezTo>
                        <a:cubicBezTo>
                          <a:pt x="1295400" y="586740"/>
                          <a:pt x="1376680" y="487680"/>
                          <a:pt x="1402080" y="520700"/>
                        </a:cubicBezTo>
                        <a:cubicBezTo>
                          <a:pt x="1427480" y="553720"/>
                          <a:pt x="1379220" y="716280"/>
                          <a:pt x="1402080" y="779780"/>
                        </a:cubicBezTo>
                        <a:cubicBezTo>
                          <a:pt x="1424940" y="843280"/>
                          <a:pt x="1501140" y="861060"/>
                          <a:pt x="1539240" y="901700"/>
                        </a:cubicBezTo>
                        <a:cubicBezTo>
                          <a:pt x="1577340" y="942340"/>
                          <a:pt x="1597660" y="995680"/>
                          <a:pt x="1630680" y="1023620"/>
                        </a:cubicBezTo>
                        <a:cubicBezTo>
                          <a:pt x="1663700" y="1051560"/>
                          <a:pt x="1681480" y="1049020"/>
                          <a:pt x="1737360" y="1069340"/>
                        </a:cubicBezTo>
                        <a:cubicBezTo>
                          <a:pt x="1793240" y="1089660"/>
                          <a:pt x="1889760" y="1130300"/>
                          <a:pt x="1965960" y="1145540"/>
                        </a:cubicBezTo>
                        <a:cubicBezTo>
                          <a:pt x="2042160" y="1160780"/>
                          <a:pt x="2133600" y="1178560"/>
                          <a:pt x="2194560" y="1160780"/>
                        </a:cubicBezTo>
                        <a:cubicBezTo>
                          <a:pt x="2255520" y="1143000"/>
                          <a:pt x="2321560" y="1069340"/>
                          <a:pt x="2331720" y="1038860"/>
                        </a:cubicBezTo>
                        <a:cubicBezTo>
                          <a:pt x="2341880" y="1008380"/>
                          <a:pt x="2275840" y="1023620"/>
                          <a:pt x="2255520" y="977900"/>
                        </a:cubicBezTo>
                        <a:cubicBezTo>
                          <a:pt x="2235200" y="932180"/>
                          <a:pt x="2225040" y="774700"/>
                          <a:pt x="2194560" y="779780"/>
                        </a:cubicBezTo>
                        <a:close/>
                      </a:path>
                    </a:pathLst>
                  </a:custGeom>
                  <a:solidFill>
                    <a:schemeClr val="accent1">
                      <a:lumMod val="60000"/>
                      <a:lumOff val="40000"/>
                    </a:schemeClr>
                  </a:solidFill>
                  <a:ln w="12700">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3764280" y="4556760"/>
                    <a:ext cx="538480" cy="563880"/>
                  </a:xfrm>
                  <a:custGeom>
                    <a:avLst/>
                    <a:gdLst>
                      <a:gd name="connsiteX0" fmla="*/ 472440 w 538480"/>
                      <a:gd name="connsiteY0" fmla="*/ 563880 h 563880"/>
                      <a:gd name="connsiteX1" fmla="*/ 533400 w 538480"/>
                      <a:gd name="connsiteY1" fmla="*/ 518160 h 563880"/>
                      <a:gd name="connsiteX2" fmla="*/ 441960 w 538480"/>
                      <a:gd name="connsiteY2" fmla="*/ 487680 h 563880"/>
                      <a:gd name="connsiteX3" fmla="*/ 411480 w 538480"/>
                      <a:gd name="connsiteY3" fmla="*/ 533400 h 563880"/>
                      <a:gd name="connsiteX4" fmla="*/ 381000 w 538480"/>
                      <a:gd name="connsiteY4" fmla="*/ 396240 h 563880"/>
                      <a:gd name="connsiteX5" fmla="*/ 320040 w 538480"/>
                      <a:gd name="connsiteY5" fmla="*/ 518160 h 563880"/>
                      <a:gd name="connsiteX6" fmla="*/ 243840 w 538480"/>
                      <a:gd name="connsiteY6" fmla="*/ 502920 h 563880"/>
                      <a:gd name="connsiteX7" fmla="*/ 243840 w 538480"/>
                      <a:gd name="connsiteY7" fmla="*/ 441960 h 563880"/>
                      <a:gd name="connsiteX8" fmla="*/ 182880 w 538480"/>
                      <a:gd name="connsiteY8" fmla="*/ 335280 h 563880"/>
                      <a:gd name="connsiteX9" fmla="*/ 167640 w 538480"/>
                      <a:gd name="connsiteY9" fmla="*/ 213360 h 563880"/>
                      <a:gd name="connsiteX10" fmla="*/ 91440 w 538480"/>
                      <a:gd name="connsiteY10" fmla="*/ 137160 h 563880"/>
                      <a:gd name="connsiteX11" fmla="*/ 121920 w 538480"/>
                      <a:gd name="connsiteY11" fmla="*/ 91440 h 563880"/>
                      <a:gd name="connsiteX12" fmla="*/ 0 w 538480"/>
                      <a:gd name="connsiteY12" fmla="*/ 0 h 56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8480" h="563880">
                        <a:moveTo>
                          <a:pt x="472440" y="563880"/>
                        </a:moveTo>
                        <a:cubicBezTo>
                          <a:pt x="505460" y="547370"/>
                          <a:pt x="538480" y="530860"/>
                          <a:pt x="533400" y="518160"/>
                        </a:cubicBezTo>
                        <a:cubicBezTo>
                          <a:pt x="528320" y="505460"/>
                          <a:pt x="462280" y="485140"/>
                          <a:pt x="441960" y="487680"/>
                        </a:cubicBezTo>
                        <a:cubicBezTo>
                          <a:pt x="421640" y="490220"/>
                          <a:pt x="421640" y="548640"/>
                          <a:pt x="411480" y="533400"/>
                        </a:cubicBezTo>
                        <a:cubicBezTo>
                          <a:pt x="401320" y="518160"/>
                          <a:pt x="396240" y="398780"/>
                          <a:pt x="381000" y="396240"/>
                        </a:cubicBezTo>
                        <a:cubicBezTo>
                          <a:pt x="365760" y="393700"/>
                          <a:pt x="342900" y="500380"/>
                          <a:pt x="320040" y="518160"/>
                        </a:cubicBezTo>
                        <a:cubicBezTo>
                          <a:pt x="297180" y="535940"/>
                          <a:pt x="256540" y="515620"/>
                          <a:pt x="243840" y="502920"/>
                        </a:cubicBezTo>
                        <a:cubicBezTo>
                          <a:pt x="231140" y="490220"/>
                          <a:pt x="254000" y="469900"/>
                          <a:pt x="243840" y="441960"/>
                        </a:cubicBezTo>
                        <a:cubicBezTo>
                          <a:pt x="233680" y="414020"/>
                          <a:pt x="195580" y="373380"/>
                          <a:pt x="182880" y="335280"/>
                        </a:cubicBezTo>
                        <a:cubicBezTo>
                          <a:pt x="170180" y="297180"/>
                          <a:pt x="182880" y="246380"/>
                          <a:pt x="167640" y="213360"/>
                        </a:cubicBezTo>
                        <a:cubicBezTo>
                          <a:pt x="152400" y="180340"/>
                          <a:pt x="99060" y="157480"/>
                          <a:pt x="91440" y="137160"/>
                        </a:cubicBezTo>
                        <a:cubicBezTo>
                          <a:pt x="83820" y="116840"/>
                          <a:pt x="137160" y="114300"/>
                          <a:pt x="121920" y="91440"/>
                        </a:cubicBezTo>
                        <a:cubicBezTo>
                          <a:pt x="106680" y="68580"/>
                          <a:pt x="53340" y="34290"/>
                          <a:pt x="0" y="0"/>
                        </a:cubicBezTo>
                      </a:path>
                    </a:pathLst>
                  </a:custGeom>
                  <a:ln w="63500">
                    <a:solidFill>
                      <a:schemeClr val="tx2">
                        <a:lumMod val="40000"/>
                        <a:lumOff val="60000"/>
                      </a:schemeClr>
                    </a:solidFill>
                  </a:ln>
                  <a:effectLst>
                    <a:outerShdw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2" name="Freeform 8"/>
                <p:cNvSpPr/>
                <p:nvPr/>
              </p:nvSpPr>
              <p:spPr>
                <a:xfrm>
                  <a:off x="0" y="3858492"/>
                  <a:ext cx="3787485" cy="1094507"/>
                </a:xfrm>
                <a:custGeom>
                  <a:avLst/>
                  <a:gdLst>
                    <a:gd name="connsiteX0" fmla="*/ 3388302 w 3388302"/>
                    <a:gd name="connsiteY0" fmla="*/ 692727 h 942109"/>
                    <a:gd name="connsiteX1" fmla="*/ 3107748 w 3388302"/>
                    <a:gd name="connsiteY1" fmla="*/ 661554 h 942109"/>
                    <a:gd name="connsiteX2" fmla="*/ 2972666 w 3388302"/>
                    <a:gd name="connsiteY2" fmla="*/ 568036 h 942109"/>
                    <a:gd name="connsiteX3" fmla="*/ 2650548 w 3388302"/>
                    <a:gd name="connsiteY3" fmla="*/ 464127 h 942109"/>
                    <a:gd name="connsiteX4" fmla="*/ 2531052 w 3388302"/>
                    <a:gd name="connsiteY4" fmla="*/ 401782 h 942109"/>
                    <a:gd name="connsiteX5" fmla="*/ 2458316 w 3388302"/>
                    <a:gd name="connsiteY5" fmla="*/ 329045 h 942109"/>
                    <a:gd name="connsiteX6" fmla="*/ 2349211 w 3388302"/>
                    <a:gd name="connsiteY6" fmla="*/ 287482 h 942109"/>
                    <a:gd name="connsiteX7" fmla="*/ 2344016 w 3388302"/>
                    <a:gd name="connsiteY7" fmla="*/ 375804 h 942109"/>
                    <a:gd name="connsiteX8" fmla="*/ 2255693 w 3388302"/>
                    <a:gd name="connsiteY8" fmla="*/ 469323 h 942109"/>
                    <a:gd name="connsiteX9" fmla="*/ 2125807 w 3388302"/>
                    <a:gd name="connsiteY9" fmla="*/ 406977 h 942109"/>
                    <a:gd name="connsiteX10" fmla="*/ 2047875 w 3388302"/>
                    <a:gd name="connsiteY10" fmla="*/ 282286 h 942109"/>
                    <a:gd name="connsiteX11" fmla="*/ 1980334 w 3388302"/>
                    <a:gd name="connsiteY11" fmla="*/ 188768 h 942109"/>
                    <a:gd name="connsiteX12" fmla="*/ 1876425 w 3388302"/>
                    <a:gd name="connsiteY12" fmla="*/ 193964 h 942109"/>
                    <a:gd name="connsiteX13" fmla="*/ 1756930 w 3388302"/>
                    <a:gd name="connsiteY13" fmla="*/ 277091 h 942109"/>
                    <a:gd name="connsiteX14" fmla="*/ 1616652 w 3388302"/>
                    <a:gd name="connsiteY14" fmla="*/ 251114 h 942109"/>
                    <a:gd name="connsiteX15" fmla="*/ 1471180 w 3388302"/>
                    <a:gd name="connsiteY15" fmla="*/ 173182 h 942109"/>
                    <a:gd name="connsiteX16" fmla="*/ 1367271 w 3388302"/>
                    <a:gd name="connsiteY16" fmla="*/ 167986 h 942109"/>
                    <a:gd name="connsiteX17" fmla="*/ 1242580 w 3388302"/>
                    <a:gd name="connsiteY17" fmla="*/ 126423 h 942109"/>
                    <a:gd name="connsiteX18" fmla="*/ 1180234 w 3388302"/>
                    <a:gd name="connsiteY18" fmla="*/ 1732 h 942109"/>
                    <a:gd name="connsiteX19" fmla="*/ 1133475 w 3388302"/>
                    <a:gd name="connsiteY19" fmla="*/ 116032 h 942109"/>
                    <a:gd name="connsiteX20" fmla="*/ 982807 w 3388302"/>
                    <a:gd name="connsiteY20" fmla="*/ 90054 h 942109"/>
                    <a:gd name="connsiteX21" fmla="*/ 904875 w 3388302"/>
                    <a:gd name="connsiteY21" fmla="*/ 167986 h 942109"/>
                    <a:gd name="connsiteX22" fmla="*/ 852921 w 3388302"/>
                    <a:gd name="connsiteY22" fmla="*/ 308264 h 942109"/>
                    <a:gd name="connsiteX23" fmla="*/ 811357 w 3388302"/>
                    <a:gd name="connsiteY23" fmla="*/ 297873 h 942109"/>
                    <a:gd name="connsiteX24" fmla="*/ 733425 w 3388302"/>
                    <a:gd name="connsiteY24" fmla="*/ 318654 h 942109"/>
                    <a:gd name="connsiteX25" fmla="*/ 738621 w 3388302"/>
                    <a:gd name="connsiteY25" fmla="*/ 386195 h 942109"/>
                    <a:gd name="connsiteX26" fmla="*/ 645102 w 3388302"/>
                    <a:gd name="connsiteY26" fmla="*/ 490104 h 942109"/>
                    <a:gd name="connsiteX27" fmla="*/ 530802 w 3388302"/>
                    <a:gd name="connsiteY27" fmla="*/ 479714 h 942109"/>
                    <a:gd name="connsiteX28" fmla="*/ 447675 w 3388302"/>
                    <a:gd name="connsiteY28" fmla="*/ 588818 h 942109"/>
                    <a:gd name="connsiteX29" fmla="*/ 535998 w 3388302"/>
                    <a:gd name="connsiteY29" fmla="*/ 578427 h 942109"/>
                    <a:gd name="connsiteX30" fmla="*/ 515216 w 3388302"/>
                    <a:gd name="connsiteY30" fmla="*/ 656359 h 942109"/>
                    <a:gd name="connsiteX31" fmla="*/ 442480 w 3388302"/>
                    <a:gd name="connsiteY31" fmla="*/ 734291 h 942109"/>
                    <a:gd name="connsiteX32" fmla="*/ 395721 w 3388302"/>
                    <a:gd name="connsiteY32" fmla="*/ 744682 h 942109"/>
                    <a:gd name="connsiteX33" fmla="*/ 312593 w 3388302"/>
                    <a:gd name="connsiteY33" fmla="*/ 734291 h 942109"/>
                    <a:gd name="connsiteX34" fmla="*/ 286616 w 3388302"/>
                    <a:gd name="connsiteY34" fmla="*/ 848591 h 942109"/>
                    <a:gd name="connsiteX35" fmla="*/ 219075 w 3388302"/>
                    <a:gd name="connsiteY35" fmla="*/ 843395 h 942109"/>
                    <a:gd name="connsiteX36" fmla="*/ 146339 w 3388302"/>
                    <a:gd name="connsiteY36" fmla="*/ 942109 h 942109"/>
                    <a:gd name="connsiteX0" fmla="*/ 3552825 w 3552825"/>
                    <a:gd name="connsiteY0" fmla="*/ 692727 h 866775"/>
                    <a:gd name="connsiteX1" fmla="*/ 3272271 w 3552825"/>
                    <a:gd name="connsiteY1" fmla="*/ 661554 h 866775"/>
                    <a:gd name="connsiteX2" fmla="*/ 3137189 w 3552825"/>
                    <a:gd name="connsiteY2" fmla="*/ 568036 h 866775"/>
                    <a:gd name="connsiteX3" fmla="*/ 2815071 w 3552825"/>
                    <a:gd name="connsiteY3" fmla="*/ 464127 h 866775"/>
                    <a:gd name="connsiteX4" fmla="*/ 2695575 w 3552825"/>
                    <a:gd name="connsiteY4" fmla="*/ 401782 h 866775"/>
                    <a:gd name="connsiteX5" fmla="*/ 2622839 w 3552825"/>
                    <a:gd name="connsiteY5" fmla="*/ 329045 h 866775"/>
                    <a:gd name="connsiteX6" fmla="*/ 2513734 w 3552825"/>
                    <a:gd name="connsiteY6" fmla="*/ 287482 h 866775"/>
                    <a:gd name="connsiteX7" fmla="*/ 2508539 w 3552825"/>
                    <a:gd name="connsiteY7" fmla="*/ 375804 h 866775"/>
                    <a:gd name="connsiteX8" fmla="*/ 2420216 w 3552825"/>
                    <a:gd name="connsiteY8" fmla="*/ 469323 h 866775"/>
                    <a:gd name="connsiteX9" fmla="*/ 2290330 w 3552825"/>
                    <a:gd name="connsiteY9" fmla="*/ 406977 h 866775"/>
                    <a:gd name="connsiteX10" fmla="*/ 2212398 w 3552825"/>
                    <a:gd name="connsiteY10" fmla="*/ 282286 h 866775"/>
                    <a:gd name="connsiteX11" fmla="*/ 2144857 w 3552825"/>
                    <a:gd name="connsiteY11" fmla="*/ 188768 h 866775"/>
                    <a:gd name="connsiteX12" fmla="*/ 2040948 w 3552825"/>
                    <a:gd name="connsiteY12" fmla="*/ 193964 h 866775"/>
                    <a:gd name="connsiteX13" fmla="*/ 1921453 w 3552825"/>
                    <a:gd name="connsiteY13" fmla="*/ 277091 h 866775"/>
                    <a:gd name="connsiteX14" fmla="*/ 1781175 w 3552825"/>
                    <a:gd name="connsiteY14" fmla="*/ 251114 h 866775"/>
                    <a:gd name="connsiteX15" fmla="*/ 1635703 w 3552825"/>
                    <a:gd name="connsiteY15" fmla="*/ 173182 h 866775"/>
                    <a:gd name="connsiteX16" fmla="*/ 1531794 w 3552825"/>
                    <a:gd name="connsiteY16" fmla="*/ 167986 h 866775"/>
                    <a:gd name="connsiteX17" fmla="*/ 1407103 w 3552825"/>
                    <a:gd name="connsiteY17" fmla="*/ 126423 h 866775"/>
                    <a:gd name="connsiteX18" fmla="*/ 1344757 w 3552825"/>
                    <a:gd name="connsiteY18" fmla="*/ 1732 h 866775"/>
                    <a:gd name="connsiteX19" fmla="*/ 1297998 w 3552825"/>
                    <a:gd name="connsiteY19" fmla="*/ 116032 h 866775"/>
                    <a:gd name="connsiteX20" fmla="*/ 1147330 w 3552825"/>
                    <a:gd name="connsiteY20" fmla="*/ 90054 h 866775"/>
                    <a:gd name="connsiteX21" fmla="*/ 1069398 w 3552825"/>
                    <a:gd name="connsiteY21" fmla="*/ 167986 h 866775"/>
                    <a:gd name="connsiteX22" fmla="*/ 1017444 w 3552825"/>
                    <a:gd name="connsiteY22" fmla="*/ 308264 h 866775"/>
                    <a:gd name="connsiteX23" fmla="*/ 975880 w 3552825"/>
                    <a:gd name="connsiteY23" fmla="*/ 297873 h 866775"/>
                    <a:gd name="connsiteX24" fmla="*/ 897948 w 3552825"/>
                    <a:gd name="connsiteY24" fmla="*/ 318654 h 866775"/>
                    <a:gd name="connsiteX25" fmla="*/ 903144 w 3552825"/>
                    <a:gd name="connsiteY25" fmla="*/ 386195 h 866775"/>
                    <a:gd name="connsiteX26" fmla="*/ 809625 w 3552825"/>
                    <a:gd name="connsiteY26" fmla="*/ 490104 h 866775"/>
                    <a:gd name="connsiteX27" fmla="*/ 695325 w 3552825"/>
                    <a:gd name="connsiteY27" fmla="*/ 479714 h 866775"/>
                    <a:gd name="connsiteX28" fmla="*/ 612198 w 3552825"/>
                    <a:gd name="connsiteY28" fmla="*/ 588818 h 866775"/>
                    <a:gd name="connsiteX29" fmla="*/ 700521 w 3552825"/>
                    <a:gd name="connsiteY29" fmla="*/ 578427 h 866775"/>
                    <a:gd name="connsiteX30" fmla="*/ 679739 w 3552825"/>
                    <a:gd name="connsiteY30" fmla="*/ 656359 h 866775"/>
                    <a:gd name="connsiteX31" fmla="*/ 607003 w 3552825"/>
                    <a:gd name="connsiteY31" fmla="*/ 734291 h 866775"/>
                    <a:gd name="connsiteX32" fmla="*/ 560244 w 3552825"/>
                    <a:gd name="connsiteY32" fmla="*/ 744682 h 866775"/>
                    <a:gd name="connsiteX33" fmla="*/ 477116 w 3552825"/>
                    <a:gd name="connsiteY33" fmla="*/ 734291 h 866775"/>
                    <a:gd name="connsiteX34" fmla="*/ 451139 w 3552825"/>
                    <a:gd name="connsiteY34" fmla="*/ 848591 h 866775"/>
                    <a:gd name="connsiteX35" fmla="*/ 383598 w 3552825"/>
                    <a:gd name="connsiteY35" fmla="*/ 843395 h 866775"/>
                    <a:gd name="connsiteX36" fmla="*/ 146339 w 3552825"/>
                    <a:gd name="connsiteY36" fmla="*/ 865909 h 866775"/>
                    <a:gd name="connsiteX0" fmla="*/ 3169227 w 3169227"/>
                    <a:gd name="connsiteY0" fmla="*/ 692727 h 866775"/>
                    <a:gd name="connsiteX1" fmla="*/ 2888673 w 3169227"/>
                    <a:gd name="connsiteY1" fmla="*/ 661554 h 866775"/>
                    <a:gd name="connsiteX2" fmla="*/ 2753591 w 3169227"/>
                    <a:gd name="connsiteY2" fmla="*/ 568036 h 866775"/>
                    <a:gd name="connsiteX3" fmla="*/ 2431473 w 3169227"/>
                    <a:gd name="connsiteY3" fmla="*/ 464127 h 866775"/>
                    <a:gd name="connsiteX4" fmla="*/ 2311977 w 3169227"/>
                    <a:gd name="connsiteY4" fmla="*/ 401782 h 866775"/>
                    <a:gd name="connsiteX5" fmla="*/ 2239241 w 3169227"/>
                    <a:gd name="connsiteY5" fmla="*/ 329045 h 866775"/>
                    <a:gd name="connsiteX6" fmla="*/ 2130136 w 3169227"/>
                    <a:gd name="connsiteY6" fmla="*/ 287482 h 866775"/>
                    <a:gd name="connsiteX7" fmla="*/ 2124941 w 3169227"/>
                    <a:gd name="connsiteY7" fmla="*/ 375804 h 866775"/>
                    <a:gd name="connsiteX8" fmla="*/ 2036618 w 3169227"/>
                    <a:gd name="connsiteY8" fmla="*/ 469323 h 866775"/>
                    <a:gd name="connsiteX9" fmla="*/ 1906732 w 3169227"/>
                    <a:gd name="connsiteY9" fmla="*/ 406977 h 866775"/>
                    <a:gd name="connsiteX10" fmla="*/ 1828800 w 3169227"/>
                    <a:gd name="connsiteY10" fmla="*/ 282286 h 866775"/>
                    <a:gd name="connsiteX11" fmla="*/ 1761259 w 3169227"/>
                    <a:gd name="connsiteY11" fmla="*/ 188768 h 866775"/>
                    <a:gd name="connsiteX12" fmla="*/ 1657350 w 3169227"/>
                    <a:gd name="connsiteY12" fmla="*/ 193964 h 866775"/>
                    <a:gd name="connsiteX13" fmla="*/ 1537855 w 3169227"/>
                    <a:gd name="connsiteY13" fmla="*/ 277091 h 866775"/>
                    <a:gd name="connsiteX14" fmla="*/ 1397577 w 3169227"/>
                    <a:gd name="connsiteY14" fmla="*/ 251114 h 866775"/>
                    <a:gd name="connsiteX15" fmla="*/ 1252105 w 3169227"/>
                    <a:gd name="connsiteY15" fmla="*/ 173182 h 866775"/>
                    <a:gd name="connsiteX16" fmla="*/ 1148196 w 3169227"/>
                    <a:gd name="connsiteY16" fmla="*/ 167986 h 866775"/>
                    <a:gd name="connsiteX17" fmla="*/ 1023505 w 3169227"/>
                    <a:gd name="connsiteY17" fmla="*/ 126423 h 866775"/>
                    <a:gd name="connsiteX18" fmla="*/ 961159 w 3169227"/>
                    <a:gd name="connsiteY18" fmla="*/ 1732 h 866775"/>
                    <a:gd name="connsiteX19" fmla="*/ 914400 w 3169227"/>
                    <a:gd name="connsiteY19" fmla="*/ 116032 h 866775"/>
                    <a:gd name="connsiteX20" fmla="*/ 763732 w 3169227"/>
                    <a:gd name="connsiteY20" fmla="*/ 90054 h 866775"/>
                    <a:gd name="connsiteX21" fmla="*/ 685800 w 3169227"/>
                    <a:gd name="connsiteY21" fmla="*/ 167986 h 866775"/>
                    <a:gd name="connsiteX22" fmla="*/ 633846 w 3169227"/>
                    <a:gd name="connsiteY22" fmla="*/ 308264 h 866775"/>
                    <a:gd name="connsiteX23" fmla="*/ 592282 w 3169227"/>
                    <a:gd name="connsiteY23" fmla="*/ 297873 h 866775"/>
                    <a:gd name="connsiteX24" fmla="*/ 514350 w 3169227"/>
                    <a:gd name="connsiteY24" fmla="*/ 318654 h 866775"/>
                    <a:gd name="connsiteX25" fmla="*/ 519546 w 3169227"/>
                    <a:gd name="connsiteY25" fmla="*/ 386195 h 866775"/>
                    <a:gd name="connsiteX26" fmla="*/ 426027 w 3169227"/>
                    <a:gd name="connsiteY26" fmla="*/ 490104 h 866775"/>
                    <a:gd name="connsiteX27" fmla="*/ 311727 w 3169227"/>
                    <a:gd name="connsiteY27" fmla="*/ 479714 h 866775"/>
                    <a:gd name="connsiteX28" fmla="*/ 228600 w 3169227"/>
                    <a:gd name="connsiteY28" fmla="*/ 588818 h 866775"/>
                    <a:gd name="connsiteX29" fmla="*/ 316923 w 3169227"/>
                    <a:gd name="connsiteY29" fmla="*/ 578427 h 866775"/>
                    <a:gd name="connsiteX30" fmla="*/ 296141 w 3169227"/>
                    <a:gd name="connsiteY30" fmla="*/ 656359 h 866775"/>
                    <a:gd name="connsiteX31" fmla="*/ 223405 w 3169227"/>
                    <a:gd name="connsiteY31" fmla="*/ 734291 h 866775"/>
                    <a:gd name="connsiteX32" fmla="*/ 176646 w 3169227"/>
                    <a:gd name="connsiteY32" fmla="*/ 744682 h 866775"/>
                    <a:gd name="connsiteX33" fmla="*/ 93518 w 3169227"/>
                    <a:gd name="connsiteY33" fmla="*/ 734291 h 866775"/>
                    <a:gd name="connsiteX34" fmla="*/ 67541 w 3169227"/>
                    <a:gd name="connsiteY34" fmla="*/ 848591 h 866775"/>
                    <a:gd name="connsiteX35" fmla="*/ 0 w 3169227"/>
                    <a:gd name="connsiteY35" fmla="*/ 843395 h 866775"/>
                    <a:gd name="connsiteX0" fmla="*/ 3787485 w 3787485"/>
                    <a:gd name="connsiteY0" fmla="*/ 692727 h 857827"/>
                    <a:gd name="connsiteX1" fmla="*/ 3506931 w 3787485"/>
                    <a:gd name="connsiteY1" fmla="*/ 661554 h 857827"/>
                    <a:gd name="connsiteX2" fmla="*/ 3371849 w 3787485"/>
                    <a:gd name="connsiteY2" fmla="*/ 568036 h 857827"/>
                    <a:gd name="connsiteX3" fmla="*/ 3049731 w 3787485"/>
                    <a:gd name="connsiteY3" fmla="*/ 464127 h 857827"/>
                    <a:gd name="connsiteX4" fmla="*/ 2930235 w 3787485"/>
                    <a:gd name="connsiteY4" fmla="*/ 401782 h 857827"/>
                    <a:gd name="connsiteX5" fmla="*/ 2857499 w 3787485"/>
                    <a:gd name="connsiteY5" fmla="*/ 329045 h 857827"/>
                    <a:gd name="connsiteX6" fmla="*/ 2748394 w 3787485"/>
                    <a:gd name="connsiteY6" fmla="*/ 287482 h 857827"/>
                    <a:gd name="connsiteX7" fmla="*/ 2743199 w 3787485"/>
                    <a:gd name="connsiteY7" fmla="*/ 375804 h 857827"/>
                    <a:gd name="connsiteX8" fmla="*/ 2654876 w 3787485"/>
                    <a:gd name="connsiteY8" fmla="*/ 469323 h 857827"/>
                    <a:gd name="connsiteX9" fmla="*/ 2524990 w 3787485"/>
                    <a:gd name="connsiteY9" fmla="*/ 406977 h 857827"/>
                    <a:gd name="connsiteX10" fmla="*/ 2447058 w 3787485"/>
                    <a:gd name="connsiteY10" fmla="*/ 282286 h 857827"/>
                    <a:gd name="connsiteX11" fmla="*/ 2379517 w 3787485"/>
                    <a:gd name="connsiteY11" fmla="*/ 188768 h 857827"/>
                    <a:gd name="connsiteX12" fmla="*/ 2275608 w 3787485"/>
                    <a:gd name="connsiteY12" fmla="*/ 193964 h 857827"/>
                    <a:gd name="connsiteX13" fmla="*/ 2156113 w 3787485"/>
                    <a:gd name="connsiteY13" fmla="*/ 277091 h 857827"/>
                    <a:gd name="connsiteX14" fmla="*/ 2015835 w 3787485"/>
                    <a:gd name="connsiteY14" fmla="*/ 251114 h 857827"/>
                    <a:gd name="connsiteX15" fmla="*/ 1870363 w 3787485"/>
                    <a:gd name="connsiteY15" fmla="*/ 173182 h 857827"/>
                    <a:gd name="connsiteX16" fmla="*/ 1766454 w 3787485"/>
                    <a:gd name="connsiteY16" fmla="*/ 167986 h 857827"/>
                    <a:gd name="connsiteX17" fmla="*/ 1641763 w 3787485"/>
                    <a:gd name="connsiteY17" fmla="*/ 126423 h 857827"/>
                    <a:gd name="connsiteX18" fmla="*/ 1579417 w 3787485"/>
                    <a:gd name="connsiteY18" fmla="*/ 1732 h 857827"/>
                    <a:gd name="connsiteX19" fmla="*/ 1532658 w 3787485"/>
                    <a:gd name="connsiteY19" fmla="*/ 116032 h 857827"/>
                    <a:gd name="connsiteX20" fmla="*/ 1381990 w 3787485"/>
                    <a:gd name="connsiteY20" fmla="*/ 90054 h 857827"/>
                    <a:gd name="connsiteX21" fmla="*/ 1304058 w 3787485"/>
                    <a:gd name="connsiteY21" fmla="*/ 167986 h 857827"/>
                    <a:gd name="connsiteX22" fmla="*/ 1252104 w 3787485"/>
                    <a:gd name="connsiteY22" fmla="*/ 308264 h 857827"/>
                    <a:gd name="connsiteX23" fmla="*/ 1210540 w 3787485"/>
                    <a:gd name="connsiteY23" fmla="*/ 297873 h 857827"/>
                    <a:gd name="connsiteX24" fmla="*/ 1132608 w 3787485"/>
                    <a:gd name="connsiteY24" fmla="*/ 318654 h 857827"/>
                    <a:gd name="connsiteX25" fmla="*/ 1137804 w 3787485"/>
                    <a:gd name="connsiteY25" fmla="*/ 386195 h 857827"/>
                    <a:gd name="connsiteX26" fmla="*/ 1044285 w 3787485"/>
                    <a:gd name="connsiteY26" fmla="*/ 490104 h 857827"/>
                    <a:gd name="connsiteX27" fmla="*/ 929985 w 3787485"/>
                    <a:gd name="connsiteY27" fmla="*/ 479714 h 857827"/>
                    <a:gd name="connsiteX28" fmla="*/ 846858 w 3787485"/>
                    <a:gd name="connsiteY28" fmla="*/ 588818 h 857827"/>
                    <a:gd name="connsiteX29" fmla="*/ 935181 w 3787485"/>
                    <a:gd name="connsiteY29" fmla="*/ 578427 h 857827"/>
                    <a:gd name="connsiteX30" fmla="*/ 914399 w 3787485"/>
                    <a:gd name="connsiteY30" fmla="*/ 656359 h 857827"/>
                    <a:gd name="connsiteX31" fmla="*/ 841663 w 3787485"/>
                    <a:gd name="connsiteY31" fmla="*/ 734291 h 857827"/>
                    <a:gd name="connsiteX32" fmla="*/ 794904 w 3787485"/>
                    <a:gd name="connsiteY32" fmla="*/ 744682 h 857827"/>
                    <a:gd name="connsiteX33" fmla="*/ 711776 w 3787485"/>
                    <a:gd name="connsiteY33" fmla="*/ 734291 h 857827"/>
                    <a:gd name="connsiteX34" fmla="*/ 685799 w 3787485"/>
                    <a:gd name="connsiteY34" fmla="*/ 848591 h 857827"/>
                    <a:gd name="connsiteX35" fmla="*/ 0 w 3787485"/>
                    <a:gd name="connsiteY35" fmla="*/ 789709 h 857827"/>
                    <a:gd name="connsiteX0" fmla="*/ 3787485 w 3787485"/>
                    <a:gd name="connsiteY0" fmla="*/ 692727 h 858982"/>
                    <a:gd name="connsiteX1" fmla="*/ 3506931 w 3787485"/>
                    <a:gd name="connsiteY1" fmla="*/ 661554 h 858982"/>
                    <a:gd name="connsiteX2" fmla="*/ 3371849 w 3787485"/>
                    <a:gd name="connsiteY2" fmla="*/ 568036 h 858982"/>
                    <a:gd name="connsiteX3" fmla="*/ 3049731 w 3787485"/>
                    <a:gd name="connsiteY3" fmla="*/ 464127 h 858982"/>
                    <a:gd name="connsiteX4" fmla="*/ 2930235 w 3787485"/>
                    <a:gd name="connsiteY4" fmla="*/ 401782 h 858982"/>
                    <a:gd name="connsiteX5" fmla="*/ 2857499 w 3787485"/>
                    <a:gd name="connsiteY5" fmla="*/ 329045 h 858982"/>
                    <a:gd name="connsiteX6" fmla="*/ 2748394 w 3787485"/>
                    <a:gd name="connsiteY6" fmla="*/ 287482 h 858982"/>
                    <a:gd name="connsiteX7" fmla="*/ 2743199 w 3787485"/>
                    <a:gd name="connsiteY7" fmla="*/ 375804 h 858982"/>
                    <a:gd name="connsiteX8" fmla="*/ 2654876 w 3787485"/>
                    <a:gd name="connsiteY8" fmla="*/ 469323 h 858982"/>
                    <a:gd name="connsiteX9" fmla="*/ 2524990 w 3787485"/>
                    <a:gd name="connsiteY9" fmla="*/ 406977 h 858982"/>
                    <a:gd name="connsiteX10" fmla="*/ 2447058 w 3787485"/>
                    <a:gd name="connsiteY10" fmla="*/ 282286 h 858982"/>
                    <a:gd name="connsiteX11" fmla="*/ 2379517 w 3787485"/>
                    <a:gd name="connsiteY11" fmla="*/ 188768 h 858982"/>
                    <a:gd name="connsiteX12" fmla="*/ 2275608 w 3787485"/>
                    <a:gd name="connsiteY12" fmla="*/ 193964 h 858982"/>
                    <a:gd name="connsiteX13" fmla="*/ 2156113 w 3787485"/>
                    <a:gd name="connsiteY13" fmla="*/ 277091 h 858982"/>
                    <a:gd name="connsiteX14" fmla="*/ 2015835 w 3787485"/>
                    <a:gd name="connsiteY14" fmla="*/ 251114 h 858982"/>
                    <a:gd name="connsiteX15" fmla="*/ 1870363 w 3787485"/>
                    <a:gd name="connsiteY15" fmla="*/ 173182 h 858982"/>
                    <a:gd name="connsiteX16" fmla="*/ 1766454 w 3787485"/>
                    <a:gd name="connsiteY16" fmla="*/ 167986 h 858982"/>
                    <a:gd name="connsiteX17" fmla="*/ 1641763 w 3787485"/>
                    <a:gd name="connsiteY17" fmla="*/ 126423 h 858982"/>
                    <a:gd name="connsiteX18" fmla="*/ 1579417 w 3787485"/>
                    <a:gd name="connsiteY18" fmla="*/ 1732 h 858982"/>
                    <a:gd name="connsiteX19" fmla="*/ 1532658 w 3787485"/>
                    <a:gd name="connsiteY19" fmla="*/ 116032 h 858982"/>
                    <a:gd name="connsiteX20" fmla="*/ 1381990 w 3787485"/>
                    <a:gd name="connsiteY20" fmla="*/ 90054 h 858982"/>
                    <a:gd name="connsiteX21" fmla="*/ 1304058 w 3787485"/>
                    <a:gd name="connsiteY21" fmla="*/ 167986 h 858982"/>
                    <a:gd name="connsiteX22" fmla="*/ 1252104 w 3787485"/>
                    <a:gd name="connsiteY22" fmla="*/ 308264 h 858982"/>
                    <a:gd name="connsiteX23" fmla="*/ 1210540 w 3787485"/>
                    <a:gd name="connsiteY23" fmla="*/ 297873 h 858982"/>
                    <a:gd name="connsiteX24" fmla="*/ 1132608 w 3787485"/>
                    <a:gd name="connsiteY24" fmla="*/ 318654 h 858982"/>
                    <a:gd name="connsiteX25" fmla="*/ 1137804 w 3787485"/>
                    <a:gd name="connsiteY25" fmla="*/ 386195 h 858982"/>
                    <a:gd name="connsiteX26" fmla="*/ 1044285 w 3787485"/>
                    <a:gd name="connsiteY26" fmla="*/ 490104 h 858982"/>
                    <a:gd name="connsiteX27" fmla="*/ 929985 w 3787485"/>
                    <a:gd name="connsiteY27" fmla="*/ 479714 h 858982"/>
                    <a:gd name="connsiteX28" fmla="*/ 846858 w 3787485"/>
                    <a:gd name="connsiteY28" fmla="*/ 588818 h 858982"/>
                    <a:gd name="connsiteX29" fmla="*/ 935181 w 3787485"/>
                    <a:gd name="connsiteY29" fmla="*/ 578427 h 858982"/>
                    <a:gd name="connsiteX30" fmla="*/ 914399 w 3787485"/>
                    <a:gd name="connsiteY30" fmla="*/ 656359 h 858982"/>
                    <a:gd name="connsiteX31" fmla="*/ 841663 w 3787485"/>
                    <a:gd name="connsiteY31" fmla="*/ 734291 h 858982"/>
                    <a:gd name="connsiteX32" fmla="*/ 794904 w 3787485"/>
                    <a:gd name="connsiteY32" fmla="*/ 744682 h 858982"/>
                    <a:gd name="connsiteX33" fmla="*/ 711776 w 3787485"/>
                    <a:gd name="connsiteY33" fmla="*/ 734291 h 858982"/>
                    <a:gd name="connsiteX34" fmla="*/ 685799 w 3787485"/>
                    <a:gd name="connsiteY34" fmla="*/ 848591 h 858982"/>
                    <a:gd name="connsiteX35" fmla="*/ 207818 w 3787485"/>
                    <a:gd name="connsiteY35" fmla="*/ 796636 h 858982"/>
                    <a:gd name="connsiteX36" fmla="*/ 0 w 3787485"/>
                    <a:gd name="connsiteY36" fmla="*/ 789709 h 858982"/>
                    <a:gd name="connsiteX0" fmla="*/ 3787485 w 3787485"/>
                    <a:gd name="connsiteY0" fmla="*/ 692727 h 1028122"/>
                    <a:gd name="connsiteX1" fmla="*/ 3506931 w 3787485"/>
                    <a:gd name="connsiteY1" fmla="*/ 661554 h 1028122"/>
                    <a:gd name="connsiteX2" fmla="*/ 3371849 w 3787485"/>
                    <a:gd name="connsiteY2" fmla="*/ 568036 h 1028122"/>
                    <a:gd name="connsiteX3" fmla="*/ 3049731 w 3787485"/>
                    <a:gd name="connsiteY3" fmla="*/ 464127 h 1028122"/>
                    <a:gd name="connsiteX4" fmla="*/ 2930235 w 3787485"/>
                    <a:gd name="connsiteY4" fmla="*/ 401782 h 1028122"/>
                    <a:gd name="connsiteX5" fmla="*/ 2857499 w 3787485"/>
                    <a:gd name="connsiteY5" fmla="*/ 329045 h 1028122"/>
                    <a:gd name="connsiteX6" fmla="*/ 2748394 w 3787485"/>
                    <a:gd name="connsiteY6" fmla="*/ 287482 h 1028122"/>
                    <a:gd name="connsiteX7" fmla="*/ 2743199 w 3787485"/>
                    <a:gd name="connsiteY7" fmla="*/ 375804 h 1028122"/>
                    <a:gd name="connsiteX8" fmla="*/ 2654876 w 3787485"/>
                    <a:gd name="connsiteY8" fmla="*/ 469323 h 1028122"/>
                    <a:gd name="connsiteX9" fmla="*/ 2524990 w 3787485"/>
                    <a:gd name="connsiteY9" fmla="*/ 406977 h 1028122"/>
                    <a:gd name="connsiteX10" fmla="*/ 2447058 w 3787485"/>
                    <a:gd name="connsiteY10" fmla="*/ 282286 h 1028122"/>
                    <a:gd name="connsiteX11" fmla="*/ 2379517 w 3787485"/>
                    <a:gd name="connsiteY11" fmla="*/ 188768 h 1028122"/>
                    <a:gd name="connsiteX12" fmla="*/ 2275608 w 3787485"/>
                    <a:gd name="connsiteY12" fmla="*/ 193964 h 1028122"/>
                    <a:gd name="connsiteX13" fmla="*/ 2156113 w 3787485"/>
                    <a:gd name="connsiteY13" fmla="*/ 277091 h 1028122"/>
                    <a:gd name="connsiteX14" fmla="*/ 2015835 w 3787485"/>
                    <a:gd name="connsiteY14" fmla="*/ 251114 h 1028122"/>
                    <a:gd name="connsiteX15" fmla="*/ 1870363 w 3787485"/>
                    <a:gd name="connsiteY15" fmla="*/ 173182 h 1028122"/>
                    <a:gd name="connsiteX16" fmla="*/ 1766454 w 3787485"/>
                    <a:gd name="connsiteY16" fmla="*/ 167986 h 1028122"/>
                    <a:gd name="connsiteX17" fmla="*/ 1641763 w 3787485"/>
                    <a:gd name="connsiteY17" fmla="*/ 126423 h 1028122"/>
                    <a:gd name="connsiteX18" fmla="*/ 1579417 w 3787485"/>
                    <a:gd name="connsiteY18" fmla="*/ 1732 h 1028122"/>
                    <a:gd name="connsiteX19" fmla="*/ 1532658 w 3787485"/>
                    <a:gd name="connsiteY19" fmla="*/ 116032 h 1028122"/>
                    <a:gd name="connsiteX20" fmla="*/ 1381990 w 3787485"/>
                    <a:gd name="connsiteY20" fmla="*/ 90054 h 1028122"/>
                    <a:gd name="connsiteX21" fmla="*/ 1304058 w 3787485"/>
                    <a:gd name="connsiteY21" fmla="*/ 167986 h 1028122"/>
                    <a:gd name="connsiteX22" fmla="*/ 1252104 w 3787485"/>
                    <a:gd name="connsiteY22" fmla="*/ 308264 h 1028122"/>
                    <a:gd name="connsiteX23" fmla="*/ 1210540 w 3787485"/>
                    <a:gd name="connsiteY23" fmla="*/ 297873 h 1028122"/>
                    <a:gd name="connsiteX24" fmla="*/ 1132608 w 3787485"/>
                    <a:gd name="connsiteY24" fmla="*/ 318654 h 1028122"/>
                    <a:gd name="connsiteX25" fmla="*/ 1137804 w 3787485"/>
                    <a:gd name="connsiteY25" fmla="*/ 386195 h 1028122"/>
                    <a:gd name="connsiteX26" fmla="*/ 1044285 w 3787485"/>
                    <a:gd name="connsiteY26" fmla="*/ 490104 h 1028122"/>
                    <a:gd name="connsiteX27" fmla="*/ 929985 w 3787485"/>
                    <a:gd name="connsiteY27" fmla="*/ 479714 h 1028122"/>
                    <a:gd name="connsiteX28" fmla="*/ 846858 w 3787485"/>
                    <a:gd name="connsiteY28" fmla="*/ 588818 h 1028122"/>
                    <a:gd name="connsiteX29" fmla="*/ 935181 w 3787485"/>
                    <a:gd name="connsiteY29" fmla="*/ 578427 h 1028122"/>
                    <a:gd name="connsiteX30" fmla="*/ 914399 w 3787485"/>
                    <a:gd name="connsiteY30" fmla="*/ 656359 h 1028122"/>
                    <a:gd name="connsiteX31" fmla="*/ 841663 w 3787485"/>
                    <a:gd name="connsiteY31" fmla="*/ 734291 h 1028122"/>
                    <a:gd name="connsiteX32" fmla="*/ 794904 w 3787485"/>
                    <a:gd name="connsiteY32" fmla="*/ 744682 h 1028122"/>
                    <a:gd name="connsiteX33" fmla="*/ 711776 w 3787485"/>
                    <a:gd name="connsiteY33" fmla="*/ 734291 h 1028122"/>
                    <a:gd name="connsiteX34" fmla="*/ 685799 w 3787485"/>
                    <a:gd name="connsiteY34" fmla="*/ 848591 h 1028122"/>
                    <a:gd name="connsiteX35" fmla="*/ 152400 w 3787485"/>
                    <a:gd name="connsiteY35" fmla="*/ 1018308 h 1028122"/>
                    <a:gd name="connsiteX36" fmla="*/ 0 w 3787485"/>
                    <a:gd name="connsiteY36" fmla="*/ 789709 h 1028122"/>
                    <a:gd name="connsiteX0" fmla="*/ 3787485 w 3787485"/>
                    <a:gd name="connsiteY0" fmla="*/ 692727 h 1035915"/>
                    <a:gd name="connsiteX1" fmla="*/ 3506931 w 3787485"/>
                    <a:gd name="connsiteY1" fmla="*/ 661554 h 1035915"/>
                    <a:gd name="connsiteX2" fmla="*/ 3371849 w 3787485"/>
                    <a:gd name="connsiteY2" fmla="*/ 568036 h 1035915"/>
                    <a:gd name="connsiteX3" fmla="*/ 3049731 w 3787485"/>
                    <a:gd name="connsiteY3" fmla="*/ 464127 h 1035915"/>
                    <a:gd name="connsiteX4" fmla="*/ 2930235 w 3787485"/>
                    <a:gd name="connsiteY4" fmla="*/ 401782 h 1035915"/>
                    <a:gd name="connsiteX5" fmla="*/ 2857499 w 3787485"/>
                    <a:gd name="connsiteY5" fmla="*/ 329045 h 1035915"/>
                    <a:gd name="connsiteX6" fmla="*/ 2748394 w 3787485"/>
                    <a:gd name="connsiteY6" fmla="*/ 287482 h 1035915"/>
                    <a:gd name="connsiteX7" fmla="*/ 2743199 w 3787485"/>
                    <a:gd name="connsiteY7" fmla="*/ 375804 h 1035915"/>
                    <a:gd name="connsiteX8" fmla="*/ 2654876 w 3787485"/>
                    <a:gd name="connsiteY8" fmla="*/ 469323 h 1035915"/>
                    <a:gd name="connsiteX9" fmla="*/ 2524990 w 3787485"/>
                    <a:gd name="connsiteY9" fmla="*/ 406977 h 1035915"/>
                    <a:gd name="connsiteX10" fmla="*/ 2447058 w 3787485"/>
                    <a:gd name="connsiteY10" fmla="*/ 282286 h 1035915"/>
                    <a:gd name="connsiteX11" fmla="*/ 2379517 w 3787485"/>
                    <a:gd name="connsiteY11" fmla="*/ 188768 h 1035915"/>
                    <a:gd name="connsiteX12" fmla="*/ 2275608 w 3787485"/>
                    <a:gd name="connsiteY12" fmla="*/ 193964 h 1035915"/>
                    <a:gd name="connsiteX13" fmla="*/ 2156113 w 3787485"/>
                    <a:gd name="connsiteY13" fmla="*/ 277091 h 1035915"/>
                    <a:gd name="connsiteX14" fmla="*/ 2015835 w 3787485"/>
                    <a:gd name="connsiteY14" fmla="*/ 251114 h 1035915"/>
                    <a:gd name="connsiteX15" fmla="*/ 1870363 w 3787485"/>
                    <a:gd name="connsiteY15" fmla="*/ 173182 h 1035915"/>
                    <a:gd name="connsiteX16" fmla="*/ 1766454 w 3787485"/>
                    <a:gd name="connsiteY16" fmla="*/ 167986 h 1035915"/>
                    <a:gd name="connsiteX17" fmla="*/ 1641763 w 3787485"/>
                    <a:gd name="connsiteY17" fmla="*/ 126423 h 1035915"/>
                    <a:gd name="connsiteX18" fmla="*/ 1579417 w 3787485"/>
                    <a:gd name="connsiteY18" fmla="*/ 1732 h 1035915"/>
                    <a:gd name="connsiteX19" fmla="*/ 1532658 w 3787485"/>
                    <a:gd name="connsiteY19" fmla="*/ 116032 h 1035915"/>
                    <a:gd name="connsiteX20" fmla="*/ 1381990 w 3787485"/>
                    <a:gd name="connsiteY20" fmla="*/ 90054 h 1035915"/>
                    <a:gd name="connsiteX21" fmla="*/ 1304058 w 3787485"/>
                    <a:gd name="connsiteY21" fmla="*/ 167986 h 1035915"/>
                    <a:gd name="connsiteX22" fmla="*/ 1252104 w 3787485"/>
                    <a:gd name="connsiteY22" fmla="*/ 308264 h 1035915"/>
                    <a:gd name="connsiteX23" fmla="*/ 1210540 w 3787485"/>
                    <a:gd name="connsiteY23" fmla="*/ 297873 h 1035915"/>
                    <a:gd name="connsiteX24" fmla="*/ 1132608 w 3787485"/>
                    <a:gd name="connsiteY24" fmla="*/ 318654 h 1035915"/>
                    <a:gd name="connsiteX25" fmla="*/ 1137804 w 3787485"/>
                    <a:gd name="connsiteY25" fmla="*/ 386195 h 1035915"/>
                    <a:gd name="connsiteX26" fmla="*/ 1044285 w 3787485"/>
                    <a:gd name="connsiteY26" fmla="*/ 490104 h 1035915"/>
                    <a:gd name="connsiteX27" fmla="*/ 929985 w 3787485"/>
                    <a:gd name="connsiteY27" fmla="*/ 479714 h 1035915"/>
                    <a:gd name="connsiteX28" fmla="*/ 846858 w 3787485"/>
                    <a:gd name="connsiteY28" fmla="*/ 588818 h 1035915"/>
                    <a:gd name="connsiteX29" fmla="*/ 935181 w 3787485"/>
                    <a:gd name="connsiteY29" fmla="*/ 578427 h 1035915"/>
                    <a:gd name="connsiteX30" fmla="*/ 914399 w 3787485"/>
                    <a:gd name="connsiteY30" fmla="*/ 656359 h 1035915"/>
                    <a:gd name="connsiteX31" fmla="*/ 841663 w 3787485"/>
                    <a:gd name="connsiteY31" fmla="*/ 734291 h 1035915"/>
                    <a:gd name="connsiteX32" fmla="*/ 794904 w 3787485"/>
                    <a:gd name="connsiteY32" fmla="*/ 744682 h 1035915"/>
                    <a:gd name="connsiteX33" fmla="*/ 711776 w 3787485"/>
                    <a:gd name="connsiteY33" fmla="*/ 734291 h 1035915"/>
                    <a:gd name="connsiteX34" fmla="*/ 685799 w 3787485"/>
                    <a:gd name="connsiteY34" fmla="*/ 848591 h 1035915"/>
                    <a:gd name="connsiteX35" fmla="*/ 576695 w 3787485"/>
                    <a:gd name="connsiteY35" fmla="*/ 895349 h 1035915"/>
                    <a:gd name="connsiteX36" fmla="*/ 152400 w 3787485"/>
                    <a:gd name="connsiteY36" fmla="*/ 1018308 h 1035915"/>
                    <a:gd name="connsiteX37" fmla="*/ 0 w 3787485"/>
                    <a:gd name="connsiteY37" fmla="*/ 789709 h 1035915"/>
                    <a:gd name="connsiteX0" fmla="*/ 3787485 w 3787485"/>
                    <a:gd name="connsiteY0" fmla="*/ 692727 h 1031008"/>
                    <a:gd name="connsiteX1" fmla="*/ 3506931 w 3787485"/>
                    <a:gd name="connsiteY1" fmla="*/ 661554 h 1031008"/>
                    <a:gd name="connsiteX2" fmla="*/ 3371849 w 3787485"/>
                    <a:gd name="connsiteY2" fmla="*/ 568036 h 1031008"/>
                    <a:gd name="connsiteX3" fmla="*/ 3049731 w 3787485"/>
                    <a:gd name="connsiteY3" fmla="*/ 464127 h 1031008"/>
                    <a:gd name="connsiteX4" fmla="*/ 2930235 w 3787485"/>
                    <a:gd name="connsiteY4" fmla="*/ 401782 h 1031008"/>
                    <a:gd name="connsiteX5" fmla="*/ 2857499 w 3787485"/>
                    <a:gd name="connsiteY5" fmla="*/ 329045 h 1031008"/>
                    <a:gd name="connsiteX6" fmla="*/ 2748394 w 3787485"/>
                    <a:gd name="connsiteY6" fmla="*/ 287482 h 1031008"/>
                    <a:gd name="connsiteX7" fmla="*/ 2743199 w 3787485"/>
                    <a:gd name="connsiteY7" fmla="*/ 375804 h 1031008"/>
                    <a:gd name="connsiteX8" fmla="*/ 2654876 w 3787485"/>
                    <a:gd name="connsiteY8" fmla="*/ 469323 h 1031008"/>
                    <a:gd name="connsiteX9" fmla="*/ 2524990 w 3787485"/>
                    <a:gd name="connsiteY9" fmla="*/ 406977 h 1031008"/>
                    <a:gd name="connsiteX10" fmla="*/ 2447058 w 3787485"/>
                    <a:gd name="connsiteY10" fmla="*/ 282286 h 1031008"/>
                    <a:gd name="connsiteX11" fmla="*/ 2379517 w 3787485"/>
                    <a:gd name="connsiteY11" fmla="*/ 188768 h 1031008"/>
                    <a:gd name="connsiteX12" fmla="*/ 2275608 w 3787485"/>
                    <a:gd name="connsiteY12" fmla="*/ 193964 h 1031008"/>
                    <a:gd name="connsiteX13" fmla="*/ 2156113 w 3787485"/>
                    <a:gd name="connsiteY13" fmla="*/ 277091 h 1031008"/>
                    <a:gd name="connsiteX14" fmla="*/ 2015835 w 3787485"/>
                    <a:gd name="connsiteY14" fmla="*/ 251114 h 1031008"/>
                    <a:gd name="connsiteX15" fmla="*/ 1870363 w 3787485"/>
                    <a:gd name="connsiteY15" fmla="*/ 173182 h 1031008"/>
                    <a:gd name="connsiteX16" fmla="*/ 1766454 w 3787485"/>
                    <a:gd name="connsiteY16" fmla="*/ 167986 h 1031008"/>
                    <a:gd name="connsiteX17" fmla="*/ 1641763 w 3787485"/>
                    <a:gd name="connsiteY17" fmla="*/ 126423 h 1031008"/>
                    <a:gd name="connsiteX18" fmla="*/ 1579417 w 3787485"/>
                    <a:gd name="connsiteY18" fmla="*/ 1732 h 1031008"/>
                    <a:gd name="connsiteX19" fmla="*/ 1532658 w 3787485"/>
                    <a:gd name="connsiteY19" fmla="*/ 116032 h 1031008"/>
                    <a:gd name="connsiteX20" fmla="*/ 1381990 w 3787485"/>
                    <a:gd name="connsiteY20" fmla="*/ 90054 h 1031008"/>
                    <a:gd name="connsiteX21" fmla="*/ 1304058 w 3787485"/>
                    <a:gd name="connsiteY21" fmla="*/ 167986 h 1031008"/>
                    <a:gd name="connsiteX22" fmla="*/ 1252104 w 3787485"/>
                    <a:gd name="connsiteY22" fmla="*/ 308264 h 1031008"/>
                    <a:gd name="connsiteX23" fmla="*/ 1210540 w 3787485"/>
                    <a:gd name="connsiteY23" fmla="*/ 297873 h 1031008"/>
                    <a:gd name="connsiteX24" fmla="*/ 1132608 w 3787485"/>
                    <a:gd name="connsiteY24" fmla="*/ 318654 h 1031008"/>
                    <a:gd name="connsiteX25" fmla="*/ 1137804 w 3787485"/>
                    <a:gd name="connsiteY25" fmla="*/ 386195 h 1031008"/>
                    <a:gd name="connsiteX26" fmla="*/ 1044285 w 3787485"/>
                    <a:gd name="connsiteY26" fmla="*/ 490104 h 1031008"/>
                    <a:gd name="connsiteX27" fmla="*/ 929985 w 3787485"/>
                    <a:gd name="connsiteY27" fmla="*/ 479714 h 1031008"/>
                    <a:gd name="connsiteX28" fmla="*/ 846858 w 3787485"/>
                    <a:gd name="connsiteY28" fmla="*/ 588818 h 1031008"/>
                    <a:gd name="connsiteX29" fmla="*/ 935181 w 3787485"/>
                    <a:gd name="connsiteY29" fmla="*/ 578427 h 1031008"/>
                    <a:gd name="connsiteX30" fmla="*/ 914399 w 3787485"/>
                    <a:gd name="connsiteY30" fmla="*/ 656359 h 1031008"/>
                    <a:gd name="connsiteX31" fmla="*/ 841663 w 3787485"/>
                    <a:gd name="connsiteY31" fmla="*/ 734291 h 1031008"/>
                    <a:gd name="connsiteX32" fmla="*/ 794904 w 3787485"/>
                    <a:gd name="connsiteY32" fmla="*/ 744682 h 1031008"/>
                    <a:gd name="connsiteX33" fmla="*/ 711776 w 3787485"/>
                    <a:gd name="connsiteY33" fmla="*/ 734291 h 1031008"/>
                    <a:gd name="connsiteX34" fmla="*/ 685799 w 3787485"/>
                    <a:gd name="connsiteY34" fmla="*/ 848591 h 1031008"/>
                    <a:gd name="connsiteX35" fmla="*/ 609600 w 3787485"/>
                    <a:gd name="connsiteY35" fmla="*/ 865908 h 1031008"/>
                    <a:gd name="connsiteX36" fmla="*/ 152400 w 3787485"/>
                    <a:gd name="connsiteY36" fmla="*/ 1018308 h 1031008"/>
                    <a:gd name="connsiteX37" fmla="*/ 0 w 3787485"/>
                    <a:gd name="connsiteY37" fmla="*/ 789709 h 1031008"/>
                    <a:gd name="connsiteX0" fmla="*/ 3787485 w 3787485"/>
                    <a:gd name="connsiteY0" fmla="*/ 692727 h 1041110"/>
                    <a:gd name="connsiteX1" fmla="*/ 3506931 w 3787485"/>
                    <a:gd name="connsiteY1" fmla="*/ 661554 h 1041110"/>
                    <a:gd name="connsiteX2" fmla="*/ 3371849 w 3787485"/>
                    <a:gd name="connsiteY2" fmla="*/ 568036 h 1041110"/>
                    <a:gd name="connsiteX3" fmla="*/ 3049731 w 3787485"/>
                    <a:gd name="connsiteY3" fmla="*/ 464127 h 1041110"/>
                    <a:gd name="connsiteX4" fmla="*/ 2930235 w 3787485"/>
                    <a:gd name="connsiteY4" fmla="*/ 401782 h 1041110"/>
                    <a:gd name="connsiteX5" fmla="*/ 2857499 w 3787485"/>
                    <a:gd name="connsiteY5" fmla="*/ 329045 h 1041110"/>
                    <a:gd name="connsiteX6" fmla="*/ 2748394 w 3787485"/>
                    <a:gd name="connsiteY6" fmla="*/ 287482 h 1041110"/>
                    <a:gd name="connsiteX7" fmla="*/ 2743199 w 3787485"/>
                    <a:gd name="connsiteY7" fmla="*/ 375804 h 1041110"/>
                    <a:gd name="connsiteX8" fmla="*/ 2654876 w 3787485"/>
                    <a:gd name="connsiteY8" fmla="*/ 469323 h 1041110"/>
                    <a:gd name="connsiteX9" fmla="*/ 2524990 w 3787485"/>
                    <a:gd name="connsiteY9" fmla="*/ 406977 h 1041110"/>
                    <a:gd name="connsiteX10" fmla="*/ 2447058 w 3787485"/>
                    <a:gd name="connsiteY10" fmla="*/ 282286 h 1041110"/>
                    <a:gd name="connsiteX11" fmla="*/ 2379517 w 3787485"/>
                    <a:gd name="connsiteY11" fmla="*/ 188768 h 1041110"/>
                    <a:gd name="connsiteX12" fmla="*/ 2275608 w 3787485"/>
                    <a:gd name="connsiteY12" fmla="*/ 193964 h 1041110"/>
                    <a:gd name="connsiteX13" fmla="*/ 2156113 w 3787485"/>
                    <a:gd name="connsiteY13" fmla="*/ 277091 h 1041110"/>
                    <a:gd name="connsiteX14" fmla="*/ 2015835 w 3787485"/>
                    <a:gd name="connsiteY14" fmla="*/ 251114 h 1041110"/>
                    <a:gd name="connsiteX15" fmla="*/ 1870363 w 3787485"/>
                    <a:gd name="connsiteY15" fmla="*/ 173182 h 1041110"/>
                    <a:gd name="connsiteX16" fmla="*/ 1766454 w 3787485"/>
                    <a:gd name="connsiteY16" fmla="*/ 167986 h 1041110"/>
                    <a:gd name="connsiteX17" fmla="*/ 1641763 w 3787485"/>
                    <a:gd name="connsiteY17" fmla="*/ 126423 h 1041110"/>
                    <a:gd name="connsiteX18" fmla="*/ 1579417 w 3787485"/>
                    <a:gd name="connsiteY18" fmla="*/ 1732 h 1041110"/>
                    <a:gd name="connsiteX19" fmla="*/ 1532658 w 3787485"/>
                    <a:gd name="connsiteY19" fmla="*/ 116032 h 1041110"/>
                    <a:gd name="connsiteX20" fmla="*/ 1381990 w 3787485"/>
                    <a:gd name="connsiteY20" fmla="*/ 90054 h 1041110"/>
                    <a:gd name="connsiteX21" fmla="*/ 1304058 w 3787485"/>
                    <a:gd name="connsiteY21" fmla="*/ 167986 h 1041110"/>
                    <a:gd name="connsiteX22" fmla="*/ 1252104 w 3787485"/>
                    <a:gd name="connsiteY22" fmla="*/ 308264 h 1041110"/>
                    <a:gd name="connsiteX23" fmla="*/ 1210540 w 3787485"/>
                    <a:gd name="connsiteY23" fmla="*/ 297873 h 1041110"/>
                    <a:gd name="connsiteX24" fmla="*/ 1132608 w 3787485"/>
                    <a:gd name="connsiteY24" fmla="*/ 318654 h 1041110"/>
                    <a:gd name="connsiteX25" fmla="*/ 1137804 w 3787485"/>
                    <a:gd name="connsiteY25" fmla="*/ 386195 h 1041110"/>
                    <a:gd name="connsiteX26" fmla="*/ 1044285 w 3787485"/>
                    <a:gd name="connsiteY26" fmla="*/ 490104 h 1041110"/>
                    <a:gd name="connsiteX27" fmla="*/ 929985 w 3787485"/>
                    <a:gd name="connsiteY27" fmla="*/ 479714 h 1041110"/>
                    <a:gd name="connsiteX28" fmla="*/ 846858 w 3787485"/>
                    <a:gd name="connsiteY28" fmla="*/ 588818 h 1041110"/>
                    <a:gd name="connsiteX29" fmla="*/ 935181 w 3787485"/>
                    <a:gd name="connsiteY29" fmla="*/ 578427 h 1041110"/>
                    <a:gd name="connsiteX30" fmla="*/ 914399 w 3787485"/>
                    <a:gd name="connsiteY30" fmla="*/ 656359 h 1041110"/>
                    <a:gd name="connsiteX31" fmla="*/ 841663 w 3787485"/>
                    <a:gd name="connsiteY31" fmla="*/ 734291 h 1041110"/>
                    <a:gd name="connsiteX32" fmla="*/ 794904 w 3787485"/>
                    <a:gd name="connsiteY32" fmla="*/ 744682 h 1041110"/>
                    <a:gd name="connsiteX33" fmla="*/ 711776 w 3787485"/>
                    <a:gd name="connsiteY33" fmla="*/ 734291 h 1041110"/>
                    <a:gd name="connsiteX34" fmla="*/ 685799 w 3787485"/>
                    <a:gd name="connsiteY34" fmla="*/ 848591 h 1041110"/>
                    <a:gd name="connsiteX35" fmla="*/ 609600 w 3787485"/>
                    <a:gd name="connsiteY35" fmla="*/ 865908 h 1041110"/>
                    <a:gd name="connsiteX36" fmla="*/ 441614 w 3787485"/>
                    <a:gd name="connsiteY36" fmla="*/ 926522 h 1041110"/>
                    <a:gd name="connsiteX37" fmla="*/ 152400 w 3787485"/>
                    <a:gd name="connsiteY37" fmla="*/ 1018308 h 1041110"/>
                    <a:gd name="connsiteX38" fmla="*/ 0 w 3787485"/>
                    <a:gd name="connsiteY38" fmla="*/ 789709 h 1041110"/>
                    <a:gd name="connsiteX0" fmla="*/ 3787485 w 3787485"/>
                    <a:gd name="connsiteY0" fmla="*/ 692727 h 1043708"/>
                    <a:gd name="connsiteX1" fmla="*/ 3506931 w 3787485"/>
                    <a:gd name="connsiteY1" fmla="*/ 661554 h 1043708"/>
                    <a:gd name="connsiteX2" fmla="*/ 3371849 w 3787485"/>
                    <a:gd name="connsiteY2" fmla="*/ 568036 h 1043708"/>
                    <a:gd name="connsiteX3" fmla="*/ 3049731 w 3787485"/>
                    <a:gd name="connsiteY3" fmla="*/ 464127 h 1043708"/>
                    <a:gd name="connsiteX4" fmla="*/ 2930235 w 3787485"/>
                    <a:gd name="connsiteY4" fmla="*/ 401782 h 1043708"/>
                    <a:gd name="connsiteX5" fmla="*/ 2857499 w 3787485"/>
                    <a:gd name="connsiteY5" fmla="*/ 329045 h 1043708"/>
                    <a:gd name="connsiteX6" fmla="*/ 2748394 w 3787485"/>
                    <a:gd name="connsiteY6" fmla="*/ 287482 h 1043708"/>
                    <a:gd name="connsiteX7" fmla="*/ 2743199 w 3787485"/>
                    <a:gd name="connsiteY7" fmla="*/ 375804 h 1043708"/>
                    <a:gd name="connsiteX8" fmla="*/ 2654876 w 3787485"/>
                    <a:gd name="connsiteY8" fmla="*/ 469323 h 1043708"/>
                    <a:gd name="connsiteX9" fmla="*/ 2524990 w 3787485"/>
                    <a:gd name="connsiteY9" fmla="*/ 406977 h 1043708"/>
                    <a:gd name="connsiteX10" fmla="*/ 2447058 w 3787485"/>
                    <a:gd name="connsiteY10" fmla="*/ 282286 h 1043708"/>
                    <a:gd name="connsiteX11" fmla="*/ 2379517 w 3787485"/>
                    <a:gd name="connsiteY11" fmla="*/ 188768 h 1043708"/>
                    <a:gd name="connsiteX12" fmla="*/ 2275608 w 3787485"/>
                    <a:gd name="connsiteY12" fmla="*/ 193964 h 1043708"/>
                    <a:gd name="connsiteX13" fmla="*/ 2156113 w 3787485"/>
                    <a:gd name="connsiteY13" fmla="*/ 277091 h 1043708"/>
                    <a:gd name="connsiteX14" fmla="*/ 2015835 w 3787485"/>
                    <a:gd name="connsiteY14" fmla="*/ 251114 h 1043708"/>
                    <a:gd name="connsiteX15" fmla="*/ 1870363 w 3787485"/>
                    <a:gd name="connsiteY15" fmla="*/ 173182 h 1043708"/>
                    <a:gd name="connsiteX16" fmla="*/ 1766454 w 3787485"/>
                    <a:gd name="connsiteY16" fmla="*/ 167986 h 1043708"/>
                    <a:gd name="connsiteX17" fmla="*/ 1641763 w 3787485"/>
                    <a:gd name="connsiteY17" fmla="*/ 126423 h 1043708"/>
                    <a:gd name="connsiteX18" fmla="*/ 1579417 w 3787485"/>
                    <a:gd name="connsiteY18" fmla="*/ 1732 h 1043708"/>
                    <a:gd name="connsiteX19" fmla="*/ 1532658 w 3787485"/>
                    <a:gd name="connsiteY19" fmla="*/ 116032 h 1043708"/>
                    <a:gd name="connsiteX20" fmla="*/ 1381990 w 3787485"/>
                    <a:gd name="connsiteY20" fmla="*/ 90054 h 1043708"/>
                    <a:gd name="connsiteX21" fmla="*/ 1304058 w 3787485"/>
                    <a:gd name="connsiteY21" fmla="*/ 167986 h 1043708"/>
                    <a:gd name="connsiteX22" fmla="*/ 1252104 w 3787485"/>
                    <a:gd name="connsiteY22" fmla="*/ 308264 h 1043708"/>
                    <a:gd name="connsiteX23" fmla="*/ 1210540 w 3787485"/>
                    <a:gd name="connsiteY23" fmla="*/ 297873 h 1043708"/>
                    <a:gd name="connsiteX24" fmla="*/ 1132608 w 3787485"/>
                    <a:gd name="connsiteY24" fmla="*/ 318654 h 1043708"/>
                    <a:gd name="connsiteX25" fmla="*/ 1137804 w 3787485"/>
                    <a:gd name="connsiteY25" fmla="*/ 386195 h 1043708"/>
                    <a:gd name="connsiteX26" fmla="*/ 1044285 w 3787485"/>
                    <a:gd name="connsiteY26" fmla="*/ 490104 h 1043708"/>
                    <a:gd name="connsiteX27" fmla="*/ 929985 w 3787485"/>
                    <a:gd name="connsiteY27" fmla="*/ 479714 h 1043708"/>
                    <a:gd name="connsiteX28" fmla="*/ 846858 w 3787485"/>
                    <a:gd name="connsiteY28" fmla="*/ 588818 h 1043708"/>
                    <a:gd name="connsiteX29" fmla="*/ 935181 w 3787485"/>
                    <a:gd name="connsiteY29" fmla="*/ 578427 h 1043708"/>
                    <a:gd name="connsiteX30" fmla="*/ 914399 w 3787485"/>
                    <a:gd name="connsiteY30" fmla="*/ 656359 h 1043708"/>
                    <a:gd name="connsiteX31" fmla="*/ 841663 w 3787485"/>
                    <a:gd name="connsiteY31" fmla="*/ 734291 h 1043708"/>
                    <a:gd name="connsiteX32" fmla="*/ 794904 w 3787485"/>
                    <a:gd name="connsiteY32" fmla="*/ 744682 h 1043708"/>
                    <a:gd name="connsiteX33" fmla="*/ 711776 w 3787485"/>
                    <a:gd name="connsiteY33" fmla="*/ 734291 h 1043708"/>
                    <a:gd name="connsiteX34" fmla="*/ 685799 w 3787485"/>
                    <a:gd name="connsiteY34" fmla="*/ 848591 h 1043708"/>
                    <a:gd name="connsiteX35" fmla="*/ 609600 w 3787485"/>
                    <a:gd name="connsiteY35" fmla="*/ 865908 h 1043708"/>
                    <a:gd name="connsiteX36" fmla="*/ 533400 w 3787485"/>
                    <a:gd name="connsiteY36" fmla="*/ 942108 h 1043708"/>
                    <a:gd name="connsiteX37" fmla="*/ 152400 w 3787485"/>
                    <a:gd name="connsiteY37" fmla="*/ 1018308 h 1043708"/>
                    <a:gd name="connsiteX38" fmla="*/ 0 w 3787485"/>
                    <a:gd name="connsiteY38" fmla="*/ 789709 h 1043708"/>
                    <a:gd name="connsiteX0" fmla="*/ 3787485 w 3787485"/>
                    <a:gd name="connsiteY0" fmla="*/ 692727 h 1043708"/>
                    <a:gd name="connsiteX1" fmla="*/ 3506931 w 3787485"/>
                    <a:gd name="connsiteY1" fmla="*/ 661554 h 1043708"/>
                    <a:gd name="connsiteX2" fmla="*/ 3371849 w 3787485"/>
                    <a:gd name="connsiteY2" fmla="*/ 568036 h 1043708"/>
                    <a:gd name="connsiteX3" fmla="*/ 3049731 w 3787485"/>
                    <a:gd name="connsiteY3" fmla="*/ 464127 h 1043708"/>
                    <a:gd name="connsiteX4" fmla="*/ 2930235 w 3787485"/>
                    <a:gd name="connsiteY4" fmla="*/ 401782 h 1043708"/>
                    <a:gd name="connsiteX5" fmla="*/ 2857499 w 3787485"/>
                    <a:gd name="connsiteY5" fmla="*/ 329045 h 1043708"/>
                    <a:gd name="connsiteX6" fmla="*/ 2748394 w 3787485"/>
                    <a:gd name="connsiteY6" fmla="*/ 287482 h 1043708"/>
                    <a:gd name="connsiteX7" fmla="*/ 2743199 w 3787485"/>
                    <a:gd name="connsiteY7" fmla="*/ 375804 h 1043708"/>
                    <a:gd name="connsiteX8" fmla="*/ 2654876 w 3787485"/>
                    <a:gd name="connsiteY8" fmla="*/ 469323 h 1043708"/>
                    <a:gd name="connsiteX9" fmla="*/ 2524990 w 3787485"/>
                    <a:gd name="connsiteY9" fmla="*/ 406977 h 1043708"/>
                    <a:gd name="connsiteX10" fmla="*/ 2447058 w 3787485"/>
                    <a:gd name="connsiteY10" fmla="*/ 282286 h 1043708"/>
                    <a:gd name="connsiteX11" fmla="*/ 2379517 w 3787485"/>
                    <a:gd name="connsiteY11" fmla="*/ 188768 h 1043708"/>
                    <a:gd name="connsiteX12" fmla="*/ 2275608 w 3787485"/>
                    <a:gd name="connsiteY12" fmla="*/ 193964 h 1043708"/>
                    <a:gd name="connsiteX13" fmla="*/ 2156113 w 3787485"/>
                    <a:gd name="connsiteY13" fmla="*/ 277091 h 1043708"/>
                    <a:gd name="connsiteX14" fmla="*/ 2015835 w 3787485"/>
                    <a:gd name="connsiteY14" fmla="*/ 251114 h 1043708"/>
                    <a:gd name="connsiteX15" fmla="*/ 1870363 w 3787485"/>
                    <a:gd name="connsiteY15" fmla="*/ 173182 h 1043708"/>
                    <a:gd name="connsiteX16" fmla="*/ 1766454 w 3787485"/>
                    <a:gd name="connsiteY16" fmla="*/ 167986 h 1043708"/>
                    <a:gd name="connsiteX17" fmla="*/ 1641763 w 3787485"/>
                    <a:gd name="connsiteY17" fmla="*/ 126423 h 1043708"/>
                    <a:gd name="connsiteX18" fmla="*/ 1579417 w 3787485"/>
                    <a:gd name="connsiteY18" fmla="*/ 1732 h 1043708"/>
                    <a:gd name="connsiteX19" fmla="*/ 1532658 w 3787485"/>
                    <a:gd name="connsiteY19" fmla="*/ 116032 h 1043708"/>
                    <a:gd name="connsiteX20" fmla="*/ 1381990 w 3787485"/>
                    <a:gd name="connsiteY20" fmla="*/ 90054 h 1043708"/>
                    <a:gd name="connsiteX21" fmla="*/ 1304058 w 3787485"/>
                    <a:gd name="connsiteY21" fmla="*/ 167986 h 1043708"/>
                    <a:gd name="connsiteX22" fmla="*/ 1252104 w 3787485"/>
                    <a:gd name="connsiteY22" fmla="*/ 308264 h 1043708"/>
                    <a:gd name="connsiteX23" fmla="*/ 1210540 w 3787485"/>
                    <a:gd name="connsiteY23" fmla="*/ 297873 h 1043708"/>
                    <a:gd name="connsiteX24" fmla="*/ 1132608 w 3787485"/>
                    <a:gd name="connsiteY24" fmla="*/ 318654 h 1043708"/>
                    <a:gd name="connsiteX25" fmla="*/ 1137804 w 3787485"/>
                    <a:gd name="connsiteY25" fmla="*/ 386195 h 1043708"/>
                    <a:gd name="connsiteX26" fmla="*/ 1044285 w 3787485"/>
                    <a:gd name="connsiteY26" fmla="*/ 490104 h 1043708"/>
                    <a:gd name="connsiteX27" fmla="*/ 929985 w 3787485"/>
                    <a:gd name="connsiteY27" fmla="*/ 479714 h 1043708"/>
                    <a:gd name="connsiteX28" fmla="*/ 846858 w 3787485"/>
                    <a:gd name="connsiteY28" fmla="*/ 588818 h 1043708"/>
                    <a:gd name="connsiteX29" fmla="*/ 935181 w 3787485"/>
                    <a:gd name="connsiteY29" fmla="*/ 578427 h 1043708"/>
                    <a:gd name="connsiteX30" fmla="*/ 914399 w 3787485"/>
                    <a:gd name="connsiteY30" fmla="*/ 656359 h 1043708"/>
                    <a:gd name="connsiteX31" fmla="*/ 841663 w 3787485"/>
                    <a:gd name="connsiteY31" fmla="*/ 734291 h 1043708"/>
                    <a:gd name="connsiteX32" fmla="*/ 794904 w 3787485"/>
                    <a:gd name="connsiteY32" fmla="*/ 744682 h 1043708"/>
                    <a:gd name="connsiteX33" fmla="*/ 711776 w 3787485"/>
                    <a:gd name="connsiteY33" fmla="*/ 734291 h 1043708"/>
                    <a:gd name="connsiteX34" fmla="*/ 685799 w 3787485"/>
                    <a:gd name="connsiteY34" fmla="*/ 848591 h 1043708"/>
                    <a:gd name="connsiteX35" fmla="*/ 609600 w 3787485"/>
                    <a:gd name="connsiteY35" fmla="*/ 865908 h 1043708"/>
                    <a:gd name="connsiteX36" fmla="*/ 533400 w 3787485"/>
                    <a:gd name="connsiteY36" fmla="*/ 942108 h 1043708"/>
                    <a:gd name="connsiteX37" fmla="*/ 152400 w 3787485"/>
                    <a:gd name="connsiteY37" fmla="*/ 1018308 h 1043708"/>
                    <a:gd name="connsiteX38" fmla="*/ 0 w 3787485"/>
                    <a:gd name="connsiteY38" fmla="*/ 789709 h 1043708"/>
                    <a:gd name="connsiteX0" fmla="*/ 3787485 w 3787485"/>
                    <a:gd name="connsiteY0" fmla="*/ 692727 h 1050635"/>
                    <a:gd name="connsiteX1" fmla="*/ 3506931 w 3787485"/>
                    <a:gd name="connsiteY1" fmla="*/ 661554 h 1050635"/>
                    <a:gd name="connsiteX2" fmla="*/ 3371849 w 3787485"/>
                    <a:gd name="connsiteY2" fmla="*/ 568036 h 1050635"/>
                    <a:gd name="connsiteX3" fmla="*/ 3049731 w 3787485"/>
                    <a:gd name="connsiteY3" fmla="*/ 464127 h 1050635"/>
                    <a:gd name="connsiteX4" fmla="*/ 2930235 w 3787485"/>
                    <a:gd name="connsiteY4" fmla="*/ 401782 h 1050635"/>
                    <a:gd name="connsiteX5" fmla="*/ 2857499 w 3787485"/>
                    <a:gd name="connsiteY5" fmla="*/ 329045 h 1050635"/>
                    <a:gd name="connsiteX6" fmla="*/ 2748394 w 3787485"/>
                    <a:gd name="connsiteY6" fmla="*/ 287482 h 1050635"/>
                    <a:gd name="connsiteX7" fmla="*/ 2743199 w 3787485"/>
                    <a:gd name="connsiteY7" fmla="*/ 375804 h 1050635"/>
                    <a:gd name="connsiteX8" fmla="*/ 2654876 w 3787485"/>
                    <a:gd name="connsiteY8" fmla="*/ 469323 h 1050635"/>
                    <a:gd name="connsiteX9" fmla="*/ 2524990 w 3787485"/>
                    <a:gd name="connsiteY9" fmla="*/ 406977 h 1050635"/>
                    <a:gd name="connsiteX10" fmla="*/ 2447058 w 3787485"/>
                    <a:gd name="connsiteY10" fmla="*/ 282286 h 1050635"/>
                    <a:gd name="connsiteX11" fmla="*/ 2379517 w 3787485"/>
                    <a:gd name="connsiteY11" fmla="*/ 188768 h 1050635"/>
                    <a:gd name="connsiteX12" fmla="*/ 2275608 w 3787485"/>
                    <a:gd name="connsiteY12" fmla="*/ 193964 h 1050635"/>
                    <a:gd name="connsiteX13" fmla="*/ 2156113 w 3787485"/>
                    <a:gd name="connsiteY13" fmla="*/ 277091 h 1050635"/>
                    <a:gd name="connsiteX14" fmla="*/ 2015835 w 3787485"/>
                    <a:gd name="connsiteY14" fmla="*/ 251114 h 1050635"/>
                    <a:gd name="connsiteX15" fmla="*/ 1870363 w 3787485"/>
                    <a:gd name="connsiteY15" fmla="*/ 173182 h 1050635"/>
                    <a:gd name="connsiteX16" fmla="*/ 1766454 w 3787485"/>
                    <a:gd name="connsiteY16" fmla="*/ 167986 h 1050635"/>
                    <a:gd name="connsiteX17" fmla="*/ 1641763 w 3787485"/>
                    <a:gd name="connsiteY17" fmla="*/ 126423 h 1050635"/>
                    <a:gd name="connsiteX18" fmla="*/ 1579417 w 3787485"/>
                    <a:gd name="connsiteY18" fmla="*/ 1732 h 1050635"/>
                    <a:gd name="connsiteX19" fmla="*/ 1532658 w 3787485"/>
                    <a:gd name="connsiteY19" fmla="*/ 116032 h 1050635"/>
                    <a:gd name="connsiteX20" fmla="*/ 1381990 w 3787485"/>
                    <a:gd name="connsiteY20" fmla="*/ 90054 h 1050635"/>
                    <a:gd name="connsiteX21" fmla="*/ 1304058 w 3787485"/>
                    <a:gd name="connsiteY21" fmla="*/ 167986 h 1050635"/>
                    <a:gd name="connsiteX22" fmla="*/ 1252104 w 3787485"/>
                    <a:gd name="connsiteY22" fmla="*/ 308264 h 1050635"/>
                    <a:gd name="connsiteX23" fmla="*/ 1210540 w 3787485"/>
                    <a:gd name="connsiteY23" fmla="*/ 297873 h 1050635"/>
                    <a:gd name="connsiteX24" fmla="*/ 1132608 w 3787485"/>
                    <a:gd name="connsiteY24" fmla="*/ 318654 h 1050635"/>
                    <a:gd name="connsiteX25" fmla="*/ 1137804 w 3787485"/>
                    <a:gd name="connsiteY25" fmla="*/ 386195 h 1050635"/>
                    <a:gd name="connsiteX26" fmla="*/ 1044285 w 3787485"/>
                    <a:gd name="connsiteY26" fmla="*/ 490104 h 1050635"/>
                    <a:gd name="connsiteX27" fmla="*/ 929985 w 3787485"/>
                    <a:gd name="connsiteY27" fmla="*/ 479714 h 1050635"/>
                    <a:gd name="connsiteX28" fmla="*/ 846858 w 3787485"/>
                    <a:gd name="connsiteY28" fmla="*/ 588818 h 1050635"/>
                    <a:gd name="connsiteX29" fmla="*/ 935181 w 3787485"/>
                    <a:gd name="connsiteY29" fmla="*/ 578427 h 1050635"/>
                    <a:gd name="connsiteX30" fmla="*/ 914399 w 3787485"/>
                    <a:gd name="connsiteY30" fmla="*/ 656359 h 1050635"/>
                    <a:gd name="connsiteX31" fmla="*/ 841663 w 3787485"/>
                    <a:gd name="connsiteY31" fmla="*/ 734291 h 1050635"/>
                    <a:gd name="connsiteX32" fmla="*/ 794904 w 3787485"/>
                    <a:gd name="connsiteY32" fmla="*/ 744682 h 1050635"/>
                    <a:gd name="connsiteX33" fmla="*/ 711776 w 3787485"/>
                    <a:gd name="connsiteY33" fmla="*/ 734291 h 1050635"/>
                    <a:gd name="connsiteX34" fmla="*/ 685799 w 3787485"/>
                    <a:gd name="connsiteY34" fmla="*/ 848591 h 1050635"/>
                    <a:gd name="connsiteX35" fmla="*/ 609600 w 3787485"/>
                    <a:gd name="connsiteY35" fmla="*/ 865908 h 1050635"/>
                    <a:gd name="connsiteX36" fmla="*/ 533400 w 3787485"/>
                    <a:gd name="connsiteY36" fmla="*/ 942108 h 1050635"/>
                    <a:gd name="connsiteX37" fmla="*/ 374073 w 3787485"/>
                    <a:gd name="connsiteY37" fmla="*/ 983672 h 1050635"/>
                    <a:gd name="connsiteX38" fmla="*/ 152400 w 3787485"/>
                    <a:gd name="connsiteY38" fmla="*/ 1018308 h 1050635"/>
                    <a:gd name="connsiteX39" fmla="*/ 0 w 3787485"/>
                    <a:gd name="connsiteY39" fmla="*/ 789709 h 1050635"/>
                    <a:gd name="connsiteX0" fmla="*/ 3787485 w 3787485"/>
                    <a:gd name="connsiteY0" fmla="*/ 692727 h 1107208"/>
                    <a:gd name="connsiteX1" fmla="*/ 3506931 w 3787485"/>
                    <a:gd name="connsiteY1" fmla="*/ 661554 h 1107208"/>
                    <a:gd name="connsiteX2" fmla="*/ 3371849 w 3787485"/>
                    <a:gd name="connsiteY2" fmla="*/ 568036 h 1107208"/>
                    <a:gd name="connsiteX3" fmla="*/ 3049731 w 3787485"/>
                    <a:gd name="connsiteY3" fmla="*/ 464127 h 1107208"/>
                    <a:gd name="connsiteX4" fmla="*/ 2930235 w 3787485"/>
                    <a:gd name="connsiteY4" fmla="*/ 401782 h 1107208"/>
                    <a:gd name="connsiteX5" fmla="*/ 2857499 w 3787485"/>
                    <a:gd name="connsiteY5" fmla="*/ 329045 h 1107208"/>
                    <a:gd name="connsiteX6" fmla="*/ 2748394 w 3787485"/>
                    <a:gd name="connsiteY6" fmla="*/ 287482 h 1107208"/>
                    <a:gd name="connsiteX7" fmla="*/ 2743199 w 3787485"/>
                    <a:gd name="connsiteY7" fmla="*/ 375804 h 1107208"/>
                    <a:gd name="connsiteX8" fmla="*/ 2654876 w 3787485"/>
                    <a:gd name="connsiteY8" fmla="*/ 469323 h 1107208"/>
                    <a:gd name="connsiteX9" fmla="*/ 2524990 w 3787485"/>
                    <a:gd name="connsiteY9" fmla="*/ 406977 h 1107208"/>
                    <a:gd name="connsiteX10" fmla="*/ 2447058 w 3787485"/>
                    <a:gd name="connsiteY10" fmla="*/ 282286 h 1107208"/>
                    <a:gd name="connsiteX11" fmla="*/ 2379517 w 3787485"/>
                    <a:gd name="connsiteY11" fmla="*/ 188768 h 1107208"/>
                    <a:gd name="connsiteX12" fmla="*/ 2275608 w 3787485"/>
                    <a:gd name="connsiteY12" fmla="*/ 193964 h 1107208"/>
                    <a:gd name="connsiteX13" fmla="*/ 2156113 w 3787485"/>
                    <a:gd name="connsiteY13" fmla="*/ 277091 h 1107208"/>
                    <a:gd name="connsiteX14" fmla="*/ 2015835 w 3787485"/>
                    <a:gd name="connsiteY14" fmla="*/ 251114 h 1107208"/>
                    <a:gd name="connsiteX15" fmla="*/ 1870363 w 3787485"/>
                    <a:gd name="connsiteY15" fmla="*/ 173182 h 1107208"/>
                    <a:gd name="connsiteX16" fmla="*/ 1766454 w 3787485"/>
                    <a:gd name="connsiteY16" fmla="*/ 167986 h 1107208"/>
                    <a:gd name="connsiteX17" fmla="*/ 1641763 w 3787485"/>
                    <a:gd name="connsiteY17" fmla="*/ 126423 h 1107208"/>
                    <a:gd name="connsiteX18" fmla="*/ 1579417 w 3787485"/>
                    <a:gd name="connsiteY18" fmla="*/ 1732 h 1107208"/>
                    <a:gd name="connsiteX19" fmla="*/ 1532658 w 3787485"/>
                    <a:gd name="connsiteY19" fmla="*/ 116032 h 1107208"/>
                    <a:gd name="connsiteX20" fmla="*/ 1381990 w 3787485"/>
                    <a:gd name="connsiteY20" fmla="*/ 90054 h 1107208"/>
                    <a:gd name="connsiteX21" fmla="*/ 1304058 w 3787485"/>
                    <a:gd name="connsiteY21" fmla="*/ 167986 h 1107208"/>
                    <a:gd name="connsiteX22" fmla="*/ 1252104 w 3787485"/>
                    <a:gd name="connsiteY22" fmla="*/ 308264 h 1107208"/>
                    <a:gd name="connsiteX23" fmla="*/ 1210540 w 3787485"/>
                    <a:gd name="connsiteY23" fmla="*/ 297873 h 1107208"/>
                    <a:gd name="connsiteX24" fmla="*/ 1132608 w 3787485"/>
                    <a:gd name="connsiteY24" fmla="*/ 318654 h 1107208"/>
                    <a:gd name="connsiteX25" fmla="*/ 1137804 w 3787485"/>
                    <a:gd name="connsiteY25" fmla="*/ 386195 h 1107208"/>
                    <a:gd name="connsiteX26" fmla="*/ 1044285 w 3787485"/>
                    <a:gd name="connsiteY26" fmla="*/ 490104 h 1107208"/>
                    <a:gd name="connsiteX27" fmla="*/ 929985 w 3787485"/>
                    <a:gd name="connsiteY27" fmla="*/ 479714 h 1107208"/>
                    <a:gd name="connsiteX28" fmla="*/ 846858 w 3787485"/>
                    <a:gd name="connsiteY28" fmla="*/ 588818 h 1107208"/>
                    <a:gd name="connsiteX29" fmla="*/ 935181 w 3787485"/>
                    <a:gd name="connsiteY29" fmla="*/ 578427 h 1107208"/>
                    <a:gd name="connsiteX30" fmla="*/ 914399 w 3787485"/>
                    <a:gd name="connsiteY30" fmla="*/ 656359 h 1107208"/>
                    <a:gd name="connsiteX31" fmla="*/ 841663 w 3787485"/>
                    <a:gd name="connsiteY31" fmla="*/ 734291 h 1107208"/>
                    <a:gd name="connsiteX32" fmla="*/ 794904 w 3787485"/>
                    <a:gd name="connsiteY32" fmla="*/ 744682 h 1107208"/>
                    <a:gd name="connsiteX33" fmla="*/ 711776 w 3787485"/>
                    <a:gd name="connsiteY33" fmla="*/ 734291 h 1107208"/>
                    <a:gd name="connsiteX34" fmla="*/ 685799 w 3787485"/>
                    <a:gd name="connsiteY34" fmla="*/ 848591 h 1107208"/>
                    <a:gd name="connsiteX35" fmla="*/ 609600 w 3787485"/>
                    <a:gd name="connsiteY35" fmla="*/ 865908 h 1107208"/>
                    <a:gd name="connsiteX36" fmla="*/ 533400 w 3787485"/>
                    <a:gd name="connsiteY36" fmla="*/ 942108 h 1107208"/>
                    <a:gd name="connsiteX37" fmla="*/ 381000 w 3787485"/>
                    <a:gd name="connsiteY37" fmla="*/ 1094508 h 1107208"/>
                    <a:gd name="connsiteX38" fmla="*/ 152400 w 3787485"/>
                    <a:gd name="connsiteY38" fmla="*/ 1018308 h 1107208"/>
                    <a:gd name="connsiteX39" fmla="*/ 0 w 3787485"/>
                    <a:gd name="connsiteY39" fmla="*/ 789709 h 1107208"/>
                    <a:gd name="connsiteX0" fmla="*/ 3787485 w 3787485"/>
                    <a:gd name="connsiteY0" fmla="*/ 692727 h 1117022"/>
                    <a:gd name="connsiteX1" fmla="*/ 3506931 w 3787485"/>
                    <a:gd name="connsiteY1" fmla="*/ 661554 h 1117022"/>
                    <a:gd name="connsiteX2" fmla="*/ 3371849 w 3787485"/>
                    <a:gd name="connsiteY2" fmla="*/ 568036 h 1117022"/>
                    <a:gd name="connsiteX3" fmla="*/ 3049731 w 3787485"/>
                    <a:gd name="connsiteY3" fmla="*/ 464127 h 1117022"/>
                    <a:gd name="connsiteX4" fmla="*/ 2930235 w 3787485"/>
                    <a:gd name="connsiteY4" fmla="*/ 401782 h 1117022"/>
                    <a:gd name="connsiteX5" fmla="*/ 2857499 w 3787485"/>
                    <a:gd name="connsiteY5" fmla="*/ 329045 h 1117022"/>
                    <a:gd name="connsiteX6" fmla="*/ 2748394 w 3787485"/>
                    <a:gd name="connsiteY6" fmla="*/ 287482 h 1117022"/>
                    <a:gd name="connsiteX7" fmla="*/ 2743199 w 3787485"/>
                    <a:gd name="connsiteY7" fmla="*/ 375804 h 1117022"/>
                    <a:gd name="connsiteX8" fmla="*/ 2654876 w 3787485"/>
                    <a:gd name="connsiteY8" fmla="*/ 469323 h 1117022"/>
                    <a:gd name="connsiteX9" fmla="*/ 2524990 w 3787485"/>
                    <a:gd name="connsiteY9" fmla="*/ 406977 h 1117022"/>
                    <a:gd name="connsiteX10" fmla="*/ 2447058 w 3787485"/>
                    <a:gd name="connsiteY10" fmla="*/ 282286 h 1117022"/>
                    <a:gd name="connsiteX11" fmla="*/ 2379517 w 3787485"/>
                    <a:gd name="connsiteY11" fmla="*/ 188768 h 1117022"/>
                    <a:gd name="connsiteX12" fmla="*/ 2275608 w 3787485"/>
                    <a:gd name="connsiteY12" fmla="*/ 193964 h 1117022"/>
                    <a:gd name="connsiteX13" fmla="*/ 2156113 w 3787485"/>
                    <a:gd name="connsiteY13" fmla="*/ 277091 h 1117022"/>
                    <a:gd name="connsiteX14" fmla="*/ 2015835 w 3787485"/>
                    <a:gd name="connsiteY14" fmla="*/ 251114 h 1117022"/>
                    <a:gd name="connsiteX15" fmla="*/ 1870363 w 3787485"/>
                    <a:gd name="connsiteY15" fmla="*/ 173182 h 1117022"/>
                    <a:gd name="connsiteX16" fmla="*/ 1766454 w 3787485"/>
                    <a:gd name="connsiteY16" fmla="*/ 167986 h 1117022"/>
                    <a:gd name="connsiteX17" fmla="*/ 1641763 w 3787485"/>
                    <a:gd name="connsiteY17" fmla="*/ 126423 h 1117022"/>
                    <a:gd name="connsiteX18" fmla="*/ 1579417 w 3787485"/>
                    <a:gd name="connsiteY18" fmla="*/ 1732 h 1117022"/>
                    <a:gd name="connsiteX19" fmla="*/ 1532658 w 3787485"/>
                    <a:gd name="connsiteY19" fmla="*/ 116032 h 1117022"/>
                    <a:gd name="connsiteX20" fmla="*/ 1381990 w 3787485"/>
                    <a:gd name="connsiteY20" fmla="*/ 90054 h 1117022"/>
                    <a:gd name="connsiteX21" fmla="*/ 1304058 w 3787485"/>
                    <a:gd name="connsiteY21" fmla="*/ 167986 h 1117022"/>
                    <a:gd name="connsiteX22" fmla="*/ 1252104 w 3787485"/>
                    <a:gd name="connsiteY22" fmla="*/ 308264 h 1117022"/>
                    <a:gd name="connsiteX23" fmla="*/ 1210540 w 3787485"/>
                    <a:gd name="connsiteY23" fmla="*/ 297873 h 1117022"/>
                    <a:gd name="connsiteX24" fmla="*/ 1132608 w 3787485"/>
                    <a:gd name="connsiteY24" fmla="*/ 318654 h 1117022"/>
                    <a:gd name="connsiteX25" fmla="*/ 1137804 w 3787485"/>
                    <a:gd name="connsiteY25" fmla="*/ 386195 h 1117022"/>
                    <a:gd name="connsiteX26" fmla="*/ 1044285 w 3787485"/>
                    <a:gd name="connsiteY26" fmla="*/ 490104 h 1117022"/>
                    <a:gd name="connsiteX27" fmla="*/ 929985 w 3787485"/>
                    <a:gd name="connsiteY27" fmla="*/ 479714 h 1117022"/>
                    <a:gd name="connsiteX28" fmla="*/ 846858 w 3787485"/>
                    <a:gd name="connsiteY28" fmla="*/ 588818 h 1117022"/>
                    <a:gd name="connsiteX29" fmla="*/ 935181 w 3787485"/>
                    <a:gd name="connsiteY29" fmla="*/ 578427 h 1117022"/>
                    <a:gd name="connsiteX30" fmla="*/ 914399 w 3787485"/>
                    <a:gd name="connsiteY30" fmla="*/ 656359 h 1117022"/>
                    <a:gd name="connsiteX31" fmla="*/ 841663 w 3787485"/>
                    <a:gd name="connsiteY31" fmla="*/ 734291 h 1117022"/>
                    <a:gd name="connsiteX32" fmla="*/ 794904 w 3787485"/>
                    <a:gd name="connsiteY32" fmla="*/ 744682 h 1117022"/>
                    <a:gd name="connsiteX33" fmla="*/ 711776 w 3787485"/>
                    <a:gd name="connsiteY33" fmla="*/ 734291 h 1117022"/>
                    <a:gd name="connsiteX34" fmla="*/ 685799 w 3787485"/>
                    <a:gd name="connsiteY34" fmla="*/ 848591 h 1117022"/>
                    <a:gd name="connsiteX35" fmla="*/ 609600 w 3787485"/>
                    <a:gd name="connsiteY35" fmla="*/ 865908 h 1117022"/>
                    <a:gd name="connsiteX36" fmla="*/ 533400 w 3787485"/>
                    <a:gd name="connsiteY36" fmla="*/ 942108 h 1117022"/>
                    <a:gd name="connsiteX37" fmla="*/ 381000 w 3787485"/>
                    <a:gd name="connsiteY37" fmla="*/ 1094508 h 1117022"/>
                    <a:gd name="connsiteX38" fmla="*/ 264968 w 3787485"/>
                    <a:gd name="connsiteY38" fmla="*/ 1077189 h 1117022"/>
                    <a:gd name="connsiteX39" fmla="*/ 152400 w 3787485"/>
                    <a:gd name="connsiteY39" fmla="*/ 1018308 h 1117022"/>
                    <a:gd name="connsiteX40" fmla="*/ 0 w 3787485"/>
                    <a:gd name="connsiteY40" fmla="*/ 789709 h 1117022"/>
                    <a:gd name="connsiteX0" fmla="*/ 3787485 w 3787485"/>
                    <a:gd name="connsiteY0" fmla="*/ 692727 h 1107208"/>
                    <a:gd name="connsiteX1" fmla="*/ 3506931 w 3787485"/>
                    <a:gd name="connsiteY1" fmla="*/ 661554 h 1107208"/>
                    <a:gd name="connsiteX2" fmla="*/ 3371849 w 3787485"/>
                    <a:gd name="connsiteY2" fmla="*/ 568036 h 1107208"/>
                    <a:gd name="connsiteX3" fmla="*/ 3049731 w 3787485"/>
                    <a:gd name="connsiteY3" fmla="*/ 464127 h 1107208"/>
                    <a:gd name="connsiteX4" fmla="*/ 2930235 w 3787485"/>
                    <a:gd name="connsiteY4" fmla="*/ 401782 h 1107208"/>
                    <a:gd name="connsiteX5" fmla="*/ 2857499 w 3787485"/>
                    <a:gd name="connsiteY5" fmla="*/ 329045 h 1107208"/>
                    <a:gd name="connsiteX6" fmla="*/ 2748394 w 3787485"/>
                    <a:gd name="connsiteY6" fmla="*/ 287482 h 1107208"/>
                    <a:gd name="connsiteX7" fmla="*/ 2743199 w 3787485"/>
                    <a:gd name="connsiteY7" fmla="*/ 375804 h 1107208"/>
                    <a:gd name="connsiteX8" fmla="*/ 2654876 w 3787485"/>
                    <a:gd name="connsiteY8" fmla="*/ 469323 h 1107208"/>
                    <a:gd name="connsiteX9" fmla="*/ 2524990 w 3787485"/>
                    <a:gd name="connsiteY9" fmla="*/ 406977 h 1107208"/>
                    <a:gd name="connsiteX10" fmla="*/ 2447058 w 3787485"/>
                    <a:gd name="connsiteY10" fmla="*/ 282286 h 1107208"/>
                    <a:gd name="connsiteX11" fmla="*/ 2379517 w 3787485"/>
                    <a:gd name="connsiteY11" fmla="*/ 188768 h 1107208"/>
                    <a:gd name="connsiteX12" fmla="*/ 2275608 w 3787485"/>
                    <a:gd name="connsiteY12" fmla="*/ 193964 h 1107208"/>
                    <a:gd name="connsiteX13" fmla="*/ 2156113 w 3787485"/>
                    <a:gd name="connsiteY13" fmla="*/ 277091 h 1107208"/>
                    <a:gd name="connsiteX14" fmla="*/ 2015835 w 3787485"/>
                    <a:gd name="connsiteY14" fmla="*/ 251114 h 1107208"/>
                    <a:gd name="connsiteX15" fmla="*/ 1870363 w 3787485"/>
                    <a:gd name="connsiteY15" fmla="*/ 173182 h 1107208"/>
                    <a:gd name="connsiteX16" fmla="*/ 1766454 w 3787485"/>
                    <a:gd name="connsiteY16" fmla="*/ 167986 h 1107208"/>
                    <a:gd name="connsiteX17" fmla="*/ 1641763 w 3787485"/>
                    <a:gd name="connsiteY17" fmla="*/ 126423 h 1107208"/>
                    <a:gd name="connsiteX18" fmla="*/ 1579417 w 3787485"/>
                    <a:gd name="connsiteY18" fmla="*/ 1732 h 1107208"/>
                    <a:gd name="connsiteX19" fmla="*/ 1532658 w 3787485"/>
                    <a:gd name="connsiteY19" fmla="*/ 116032 h 1107208"/>
                    <a:gd name="connsiteX20" fmla="*/ 1381990 w 3787485"/>
                    <a:gd name="connsiteY20" fmla="*/ 90054 h 1107208"/>
                    <a:gd name="connsiteX21" fmla="*/ 1304058 w 3787485"/>
                    <a:gd name="connsiteY21" fmla="*/ 167986 h 1107208"/>
                    <a:gd name="connsiteX22" fmla="*/ 1252104 w 3787485"/>
                    <a:gd name="connsiteY22" fmla="*/ 308264 h 1107208"/>
                    <a:gd name="connsiteX23" fmla="*/ 1210540 w 3787485"/>
                    <a:gd name="connsiteY23" fmla="*/ 297873 h 1107208"/>
                    <a:gd name="connsiteX24" fmla="*/ 1132608 w 3787485"/>
                    <a:gd name="connsiteY24" fmla="*/ 318654 h 1107208"/>
                    <a:gd name="connsiteX25" fmla="*/ 1137804 w 3787485"/>
                    <a:gd name="connsiteY25" fmla="*/ 386195 h 1107208"/>
                    <a:gd name="connsiteX26" fmla="*/ 1044285 w 3787485"/>
                    <a:gd name="connsiteY26" fmla="*/ 490104 h 1107208"/>
                    <a:gd name="connsiteX27" fmla="*/ 929985 w 3787485"/>
                    <a:gd name="connsiteY27" fmla="*/ 479714 h 1107208"/>
                    <a:gd name="connsiteX28" fmla="*/ 846858 w 3787485"/>
                    <a:gd name="connsiteY28" fmla="*/ 588818 h 1107208"/>
                    <a:gd name="connsiteX29" fmla="*/ 935181 w 3787485"/>
                    <a:gd name="connsiteY29" fmla="*/ 578427 h 1107208"/>
                    <a:gd name="connsiteX30" fmla="*/ 914399 w 3787485"/>
                    <a:gd name="connsiteY30" fmla="*/ 656359 h 1107208"/>
                    <a:gd name="connsiteX31" fmla="*/ 841663 w 3787485"/>
                    <a:gd name="connsiteY31" fmla="*/ 734291 h 1107208"/>
                    <a:gd name="connsiteX32" fmla="*/ 794904 w 3787485"/>
                    <a:gd name="connsiteY32" fmla="*/ 744682 h 1107208"/>
                    <a:gd name="connsiteX33" fmla="*/ 711776 w 3787485"/>
                    <a:gd name="connsiteY33" fmla="*/ 734291 h 1107208"/>
                    <a:gd name="connsiteX34" fmla="*/ 685799 w 3787485"/>
                    <a:gd name="connsiteY34" fmla="*/ 848591 h 1107208"/>
                    <a:gd name="connsiteX35" fmla="*/ 609600 w 3787485"/>
                    <a:gd name="connsiteY35" fmla="*/ 865908 h 1107208"/>
                    <a:gd name="connsiteX36" fmla="*/ 533400 w 3787485"/>
                    <a:gd name="connsiteY36" fmla="*/ 942108 h 1107208"/>
                    <a:gd name="connsiteX37" fmla="*/ 381000 w 3787485"/>
                    <a:gd name="connsiteY37" fmla="*/ 1094508 h 1107208"/>
                    <a:gd name="connsiteX38" fmla="*/ 381000 w 3787485"/>
                    <a:gd name="connsiteY38" fmla="*/ 1018307 h 1107208"/>
                    <a:gd name="connsiteX39" fmla="*/ 152400 w 3787485"/>
                    <a:gd name="connsiteY39" fmla="*/ 1018308 h 1107208"/>
                    <a:gd name="connsiteX40" fmla="*/ 0 w 3787485"/>
                    <a:gd name="connsiteY40" fmla="*/ 789709 h 1107208"/>
                    <a:gd name="connsiteX0" fmla="*/ 3787485 w 3787485"/>
                    <a:gd name="connsiteY0" fmla="*/ 692727 h 1107208"/>
                    <a:gd name="connsiteX1" fmla="*/ 3506931 w 3787485"/>
                    <a:gd name="connsiteY1" fmla="*/ 661554 h 1107208"/>
                    <a:gd name="connsiteX2" fmla="*/ 3371849 w 3787485"/>
                    <a:gd name="connsiteY2" fmla="*/ 568036 h 1107208"/>
                    <a:gd name="connsiteX3" fmla="*/ 3049731 w 3787485"/>
                    <a:gd name="connsiteY3" fmla="*/ 464127 h 1107208"/>
                    <a:gd name="connsiteX4" fmla="*/ 2930235 w 3787485"/>
                    <a:gd name="connsiteY4" fmla="*/ 401782 h 1107208"/>
                    <a:gd name="connsiteX5" fmla="*/ 2857499 w 3787485"/>
                    <a:gd name="connsiteY5" fmla="*/ 329045 h 1107208"/>
                    <a:gd name="connsiteX6" fmla="*/ 2748394 w 3787485"/>
                    <a:gd name="connsiteY6" fmla="*/ 287482 h 1107208"/>
                    <a:gd name="connsiteX7" fmla="*/ 2743199 w 3787485"/>
                    <a:gd name="connsiteY7" fmla="*/ 375804 h 1107208"/>
                    <a:gd name="connsiteX8" fmla="*/ 2654876 w 3787485"/>
                    <a:gd name="connsiteY8" fmla="*/ 469323 h 1107208"/>
                    <a:gd name="connsiteX9" fmla="*/ 2524990 w 3787485"/>
                    <a:gd name="connsiteY9" fmla="*/ 406977 h 1107208"/>
                    <a:gd name="connsiteX10" fmla="*/ 2447058 w 3787485"/>
                    <a:gd name="connsiteY10" fmla="*/ 282286 h 1107208"/>
                    <a:gd name="connsiteX11" fmla="*/ 2379517 w 3787485"/>
                    <a:gd name="connsiteY11" fmla="*/ 188768 h 1107208"/>
                    <a:gd name="connsiteX12" fmla="*/ 2275608 w 3787485"/>
                    <a:gd name="connsiteY12" fmla="*/ 193964 h 1107208"/>
                    <a:gd name="connsiteX13" fmla="*/ 2156113 w 3787485"/>
                    <a:gd name="connsiteY13" fmla="*/ 277091 h 1107208"/>
                    <a:gd name="connsiteX14" fmla="*/ 2015835 w 3787485"/>
                    <a:gd name="connsiteY14" fmla="*/ 251114 h 1107208"/>
                    <a:gd name="connsiteX15" fmla="*/ 1870363 w 3787485"/>
                    <a:gd name="connsiteY15" fmla="*/ 173182 h 1107208"/>
                    <a:gd name="connsiteX16" fmla="*/ 1766454 w 3787485"/>
                    <a:gd name="connsiteY16" fmla="*/ 167986 h 1107208"/>
                    <a:gd name="connsiteX17" fmla="*/ 1641763 w 3787485"/>
                    <a:gd name="connsiteY17" fmla="*/ 126423 h 1107208"/>
                    <a:gd name="connsiteX18" fmla="*/ 1579417 w 3787485"/>
                    <a:gd name="connsiteY18" fmla="*/ 1732 h 1107208"/>
                    <a:gd name="connsiteX19" fmla="*/ 1532658 w 3787485"/>
                    <a:gd name="connsiteY19" fmla="*/ 116032 h 1107208"/>
                    <a:gd name="connsiteX20" fmla="*/ 1381990 w 3787485"/>
                    <a:gd name="connsiteY20" fmla="*/ 90054 h 1107208"/>
                    <a:gd name="connsiteX21" fmla="*/ 1304058 w 3787485"/>
                    <a:gd name="connsiteY21" fmla="*/ 167986 h 1107208"/>
                    <a:gd name="connsiteX22" fmla="*/ 1252104 w 3787485"/>
                    <a:gd name="connsiteY22" fmla="*/ 308264 h 1107208"/>
                    <a:gd name="connsiteX23" fmla="*/ 1210540 w 3787485"/>
                    <a:gd name="connsiteY23" fmla="*/ 297873 h 1107208"/>
                    <a:gd name="connsiteX24" fmla="*/ 1132608 w 3787485"/>
                    <a:gd name="connsiteY24" fmla="*/ 318654 h 1107208"/>
                    <a:gd name="connsiteX25" fmla="*/ 1137804 w 3787485"/>
                    <a:gd name="connsiteY25" fmla="*/ 386195 h 1107208"/>
                    <a:gd name="connsiteX26" fmla="*/ 1044285 w 3787485"/>
                    <a:gd name="connsiteY26" fmla="*/ 490104 h 1107208"/>
                    <a:gd name="connsiteX27" fmla="*/ 929985 w 3787485"/>
                    <a:gd name="connsiteY27" fmla="*/ 479714 h 1107208"/>
                    <a:gd name="connsiteX28" fmla="*/ 846858 w 3787485"/>
                    <a:gd name="connsiteY28" fmla="*/ 588818 h 1107208"/>
                    <a:gd name="connsiteX29" fmla="*/ 935181 w 3787485"/>
                    <a:gd name="connsiteY29" fmla="*/ 578427 h 1107208"/>
                    <a:gd name="connsiteX30" fmla="*/ 914399 w 3787485"/>
                    <a:gd name="connsiteY30" fmla="*/ 656359 h 1107208"/>
                    <a:gd name="connsiteX31" fmla="*/ 841663 w 3787485"/>
                    <a:gd name="connsiteY31" fmla="*/ 734291 h 1107208"/>
                    <a:gd name="connsiteX32" fmla="*/ 794904 w 3787485"/>
                    <a:gd name="connsiteY32" fmla="*/ 744682 h 1107208"/>
                    <a:gd name="connsiteX33" fmla="*/ 711776 w 3787485"/>
                    <a:gd name="connsiteY33" fmla="*/ 734291 h 1107208"/>
                    <a:gd name="connsiteX34" fmla="*/ 685799 w 3787485"/>
                    <a:gd name="connsiteY34" fmla="*/ 848591 h 1107208"/>
                    <a:gd name="connsiteX35" fmla="*/ 609600 w 3787485"/>
                    <a:gd name="connsiteY35" fmla="*/ 865908 h 1107208"/>
                    <a:gd name="connsiteX36" fmla="*/ 533400 w 3787485"/>
                    <a:gd name="connsiteY36" fmla="*/ 942108 h 1107208"/>
                    <a:gd name="connsiteX37" fmla="*/ 381000 w 3787485"/>
                    <a:gd name="connsiteY37" fmla="*/ 1094508 h 1107208"/>
                    <a:gd name="connsiteX38" fmla="*/ 304800 w 3787485"/>
                    <a:gd name="connsiteY38" fmla="*/ 1018307 h 1107208"/>
                    <a:gd name="connsiteX39" fmla="*/ 152400 w 3787485"/>
                    <a:gd name="connsiteY39" fmla="*/ 1018308 h 1107208"/>
                    <a:gd name="connsiteX40" fmla="*/ 0 w 3787485"/>
                    <a:gd name="connsiteY40" fmla="*/ 789709 h 1107208"/>
                    <a:gd name="connsiteX0" fmla="*/ 3787485 w 3787485"/>
                    <a:gd name="connsiteY0" fmla="*/ 692727 h 1095085"/>
                    <a:gd name="connsiteX1" fmla="*/ 3506931 w 3787485"/>
                    <a:gd name="connsiteY1" fmla="*/ 661554 h 1095085"/>
                    <a:gd name="connsiteX2" fmla="*/ 3371849 w 3787485"/>
                    <a:gd name="connsiteY2" fmla="*/ 568036 h 1095085"/>
                    <a:gd name="connsiteX3" fmla="*/ 3049731 w 3787485"/>
                    <a:gd name="connsiteY3" fmla="*/ 464127 h 1095085"/>
                    <a:gd name="connsiteX4" fmla="*/ 2930235 w 3787485"/>
                    <a:gd name="connsiteY4" fmla="*/ 401782 h 1095085"/>
                    <a:gd name="connsiteX5" fmla="*/ 2857499 w 3787485"/>
                    <a:gd name="connsiteY5" fmla="*/ 329045 h 1095085"/>
                    <a:gd name="connsiteX6" fmla="*/ 2748394 w 3787485"/>
                    <a:gd name="connsiteY6" fmla="*/ 287482 h 1095085"/>
                    <a:gd name="connsiteX7" fmla="*/ 2743199 w 3787485"/>
                    <a:gd name="connsiteY7" fmla="*/ 375804 h 1095085"/>
                    <a:gd name="connsiteX8" fmla="*/ 2654876 w 3787485"/>
                    <a:gd name="connsiteY8" fmla="*/ 469323 h 1095085"/>
                    <a:gd name="connsiteX9" fmla="*/ 2524990 w 3787485"/>
                    <a:gd name="connsiteY9" fmla="*/ 406977 h 1095085"/>
                    <a:gd name="connsiteX10" fmla="*/ 2447058 w 3787485"/>
                    <a:gd name="connsiteY10" fmla="*/ 282286 h 1095085"/>
                    <a:gd name="connsiteX11" fmla="*/ 2379517 w 3787485"/>
                    <a:gd name="connsiteY11" fmla="*/ 188768 h 1095085"/>
                    <a:gd name="connsiteX12" fmla="*/ 2275608 w 3787485"/>
                    <a:gd name="connsiteY12" fmla="*/ 193964 h 1095085"/>
                    <a:gd name="connsiteX13" fmla="*/ 2156113 w 3787485"/>
                    <a:gd name="connsiteY13" fmla="*/ 277091 h 1095085"/>
                    <a:gd name="connsiteX14" fmla="*/ 2015835 w 3787485"/>
                    <a:gd name="connsiteY14" fmla="*/ 251114 h 1095085"/>
                    <a:gd name="connsiteX15" fmla="*/ 1870363 w 3787485"/>
                    <a:gd name="connsiteY15" fmla="*/ 173182 h 1095085"/>
                    <a:gd name="connsiteX16" fmla="*/ 1766454 w 3787485"/>
                    <a:gd name="connsiteY16" fmla="*/ 167986 h 1095085"/>
                    <a:gd name="connsiteX17" fmla="*/ 1641763 w 3787485"/>
                    <a:gd name="connsiteY17" fmla="*/ 126423 h 1095085"/>
                    <a:gd name="connsiteX18" fmla="*/ 1579417 w 3787485"/>
                    <a:gd name="connsiteY18" fmla="*/ 1732 h 1095085"/>
                    <a:gd name="connsiteX19" fmla="*/ 1532658 w 3787485"/>
                    <a:gd name="connsiteY19" fmla="*/ 116032 h 1095085"/>
                    <a:gd name="connsiteX20" fmla="*/ 1381990 w 3787485"/>
                    <a:gd name="connsiteY20" fmla="*/ 90054 h 1095085"/>
                    <a:gd name="connsiteX21" fmla="*/ 1304058 w 3787485"/>
                    <a:gd name="connsiteY21" fmla="*/ 167986 h 1095085"/>
                    <a:gd name="connsiteX22" fmla="*/ 1252104 w 3787485"/>
                    <a:gd name="connsiteY22" fmla="*/ 308264 h 1095085"/>
                    <a:gd name="connsiteX23" fmla="*/ 1210540 w 3787485"/>
                    <a:gd name="connsiteY23" fmla="*/ 297873 h 1095085"/>
                    <a:gd name="connsiteX24" fmla="*/ 1132608 w 3787485"/>
                    <a:gd name="connsiteY24" fmla="*/ 318654 h 1095085"/>
                    <a:gd name="connsiteX25" fmla="*/ 1137804 w 3787485"/>
                    <a:gd name="connsiteY25" fmla="*/ 386195 h 1095085"/>
                    <a:gd name="connsiteX26" fmla="*/ 1044285 w 3787485"/>
                    <a:gd name="connsiteY26" fmla="*/ 490104 h 1095085"/>
                    <a:gd name="connsiteX27" fmla="*/ 929985 w 3787485"/>
                    <a:gd name="connsiteY27" fmla="*/ 479714 h 1095085"/>
                    <a:gd name="connsiteX28" fmla="*/ 846858 w 3787485"/>
                    <a:gd name="connsiteY28" fmla="*/ 588818 h 1095085"/>
                    <a:gd name="connsiteX29" fmla="*/ 935181 w 3787485"/>
                    <a:gd name="connsiteY29" fmla="*/ 578427 h 1095085"/>
                    <a:gd name="connsiteX30" fmla="*/ 914399 w 3787485"/>
                    <a:gd name="connsiteY30" fmla="*/ 656359 h 1095085"/>
                    <a:gd name="connsiteX31" fmla="*/ 841663 w 3787485"/>
                    <a:gd name="connsiteY31" fmla="*/ 734291 h 1095085"/>
                    <a:gd name="connsiteX32" fmla="*/ 794904 w 3787485"/>
                    <a:gd name="connsiteY32" fmla="*/ 744682 h 1095085"/>
                    <a:gd name="connsiteX33" fmla="*/ 711776 w 3787485"/>
                    <a:gd name="connsiteY33" fmla="*/ 734291 h 1095085"/>
                    <a:gd name="connsiteX34" fmla="*/ 685799 w 3787485"/>
                    <a:gd name="connsiteY34" fmla="*/ 848591 h 1095085"/>
                    <a:gd name="connsiteX35" fmla="*/ 609600 w 3787485"/>
                    <a:gd name="connsiteY35" fmla="*/ 865908 h 1095085"/>
                    <a:gd name="connsiteX36" fmla="*/ 533400 w 3787485"/>
                    <a:gd name="connsiteY36" fmla="*/ 942108 h 1095085"/>
                    <a:gd name="connsiteX37" fmla="*/ 467591 w 3787485"/>
                    <a:gd name="connsiteY37" fmla="*/ 1014843 h 1095085"/>
                    <a:gd name="connsiteX38" fmla="*/ 381000 w 3787485"/>
                    <a:gd name="connsiteY38" fmla="*/ 1094508 h 1095085"/>
                    <a:gd name="connsiteX39" fmla="*/ 304800 w 3787485"/>
                    <a:gd name="connsiteY39" fmla="*/ 1018307 h 1095085"/>
                    <a:gd name="connsiteX40" fmla="*/ 152400 w 3787485"/>
                    <a:gd name="connsiteY40" fmla="*/ 1018308 h 1095085"/>
                    <a:gd name="connsiteX41" fmla="*/ 0 w 3787485"/>
                    <a:gd name="connsiteY41" fmla="*/ 789709 h 1095085"/>
                    <a:gd name="connsiteX0" fmla="*/ 3787485 w 3787485"/>
                    <a:gd name="connsiteY0" fmla="*/ 692727 h 1094508"/>
                    <a:gd name="connsiteX1" fmla="*/ 3506931 w 3787485"/>
                    <a:gd name="connsiteY1" fmla="*/ 661554 h 1094508"/>
                    <a:gd name="connsiteX2" fmla="*/ 3371849 w 3787485"/>
                    <a:gd name="connsiteY2" fmla="*/ 568036 h 1094508"/>
                    <a:gd name="connsiteX3" fmla="*/ 3049731 w 3787485"/>
                    <a:gd name="connsiteY3" fmla="*/ 464127 h 1094508"/>
                    <a:gd name="connsiteX4" fmla="*/ 2930235 w 3787485"/>
                    <a:gd name="connsiteY4" fmla="*/ 401782 h 1094508"/>
                    <a:gd name="connsiteX5" fmla="*/ 2857499 w 3787485"/>
                    <a:gd name="connsiteY5" fmla="*/ 329045 h 1094508"/>
                    <a:gd name="connsiteX6" fmla="*/ 2748394 w 3787485"/>
                    <a:gd name="connsiteY6" fmla="*/ 287482 h 1094508"/>
                    <a:gd name="connsiteX7" fmla="*/ 2743199 w 3787485"/>
                    <a:gd name="connsiteY7" fmla="*/ 375804 h 1094508"/>
                    <a:gd name="connsiteX8" fmla="*/ 2654876 w 3787485"/>
                    <a:gd name="connsiteY8" fmla="*/ 469323 h 1094508"/>
                    <a:gd name="connsiteX9" fmla="*/ 2524990 w 3787485"/>
                    <a:gd name="connsiteY9" fmla="*/ 406977 h 1094508"/>
                    <a:gd name="connsiteX10" fmla="*/ 2447058 w 3787485"/>
                    <a:gd name="connsiteY10" fmla="*/ 282286 h 1094508"/>
                    <a:gd name="connsiteX11" fmla="*/ 2379517 w 3787485"/>
                    <a:gd name="connsiteY11" fmla="*/ 188768 h 1094508"/>
                    <a:gd name="connsiteX12" fmla="*/ 2275608 w 3787485"/>
                    <a:gd name="connsiteY12" fmla="*/ 193964 h 1094508"/>
                    <a:gd name="connsiteX13" fmla="*/ 2156113 w 3787485"/>
                    <a:gd name="connsiteY13" fmla="*/ 277091 h 1094508"/>
                    <a:gd name="connsiteX14" fmla="*/ 2015835 w 3787485"/>
                    <a:gd name="connsiteY14" fmla="*/ 251114 h 1094508"/>
                    <a:gd name="connsiteX15" fmla="*/ 1870363 w 3787485"/>
                    <a:gd name="connsiteY15" fmla="*/ 173182 h 1094508"/>
                    <a:gd name="connsiteX16" fmla="*/ 1766454 w 3787485"/>
                    <a:gd name="connsiteY16" fmla="*/ 167986 h 1094508"/>
                    <a:gd name="connsiteX17" fmla="*/ 1641763 w 3787485"/>
                    <a:gd name="connsiteY17" fmla="*/ 126423 h 1094508"/>
                    <a:gd name="connsiteX18" fmla="*/ 1579417 w 3787485"/>
                    <a:gd name="connsiteY18" fmla="*/ 1732 h 1094508"/>
                    <a:gd name="connsiteX19" fmla="*/ 1532658 w 3787485"/>
                    <a:gd name="connsiteY19" fmla="*/ 116032 h 1094508"/>
                    <a:gd name="connsiteX20" fmla="*/ 1381990 w 3787485"/>
                    <a:gd name="connsiteY20" fmla="*/ 90054 h 1094508"/>
                    <a:gd name="connsiteX21" fmla="*/ 1304058 w 3787485"/>
                    <a:gd name="connsiteY21" fmla="*/ 167986 h 1094508"/>
                    <a:gd name="connsiteX22" fmla="*/ 1252104 w 3787485"/>
                    <a:gd name="connsiteY22" fmla="*/ 308264 h 1094508"/>
                    <a:gd name="connsiteX23" fmla="*/ 1210540 w 3787485"/>
                    <a:gd name="connsiteY23" fmla="*/ 297873 h 1094508"/>
                    <a:gd name="connsiteX24" fmla="*/ 1132608 w 3787485"/>
                    <a:gd name="connsiteY24" fmla="*/ 318654 h 1094508"/>
                    <a:gd name="connsiteX25" fmla="*/ 1137804 w 3787485"/>
                    <a:gd name="connsiteY25" fmla="*/ 386195 h 1094508"/>
                    <a:gd name="connsiteX26" fmla="*/ 1044285 w 3787485"/>
                    <a:gd name="connsiteY26" fmla="*/ 490104 h 1094508"/>
                    <a:gd name="connsiteX27" fmla="*/ 929985 w 3787485"/>
                    <a:gd name="connsiteY27" fmla="*/ 479714 h 1094508"/>
                    <a:gd name="connsiteX28" fmla="*/ 846858 w 3787485"/>
                    <a:gd name="connsiteY28" fmla="*/ 588818 h 1094508"/>
                    <a:gd name="connsiteX29" fmla="*/ 935181 w 3787485"/>
                    <a:gd name="connsiteY29" fmla="*/ 578427 h 1094508"/>
                    <a:gd name="connsiteX30" fmla="*/ 914399 w 3787485"/>
                    <a:gd name="connsiteY30" fmla="*/ 656359 h 1094508"/>
                    <a:gd name="connsiteX31" fmla="*/ 841663 w 3787485"/>
                    <a:gd name="connsiteY31" fmla="*/ 734291 h 1094508"/>
                    <a:gd name="connsiteX32" fmla="*/ 794904 w 3787485"/>
                    <a:gd name="connsiteY32" fmla="*/ 744682 h 1094508"/>
                    <a:gd name="connsiteX33" fmla="*/ 711776 w 3787485"/>
                    <a:gd name="connsiteY33" fmla="*/ 734291 h 1094508"/>
                    <a:gd name="connsiteX34" fmla="*/ 685799 w 3787485"/>
                    <a:gd name="connsiteY34" fmla="*/ 848591 h 1094508"/>
                    <a:gd name="connsiteX35" fmla="*/ 609600 w 3787485"/>
                    <a:gd name="connsiteY35" fmla="*/ 865908 h 1094508"/>
                    <a:gd name="connsiteX36" fmla="*/ 533400 w 3787485"/>
                    <a:gd name="connsiteY36" fmla="*/ 942108 h 1094508"/>
                    <a:gd name="connsiteX37" fmla="*/ 381000 w 3787485"/>
                    <a:gd name="connsiteY37" fmla="*/ 1018308 h 1094508"/>
                    <a:gd name="connsiteX38" fmla="*/ 381000 w 3787485"/>
                    <a:gd name="connsiteY38" fmla="*/ 1094508 h 1094508"/>
                    <a:gd name="connsiteX39" fmla="*/ 304800 w 3787485"/>
                    <a:gd name="connsiteY39" fmla="*/ 1018307 h 1094508"/>
                    <a:gd name="connsiteX40" fmla="*/ 152400 w 3787485"/>
                    <a:gd name="connsiteY40" fmla="*/ 1018308 h 1094508"/>
                    <a:gd name="connsiteX41" fmla="*/ 0 w 3787485"/>
                    <a:gd name="connsiteY41" fmla="*/ 789709 h 1094508"/>
                    <a:gd name="connsiteX0" fmla="*/ 3787485 w 3787485"/>
                    <a:gd name="connsiteY0" fmla="*/ 692727 h 1094508"/>
                    <a:gd name="connsiteX1" fmla="*/ 3506931 w 3787485"/>
                    <a:gd name="connsiteY1" fmla="*/ 661554 h 1094508"/>
                    <a:gd name="connsiteX2" fmla="*/ 3371849 w 3787485"/>
                    <a:gd name="connsiteY2" fmla="*/ 568036 h 1094508"/>
                    <a:gd name="connsiteX3" fmla="*/ 3049731 w 3787485"/>
                    <a:gd name="connsiteY3" fmla="*/ 464127 h 1094508"/>
                    <a:gd name="connsiteX4" fmla="*/ 2930235 w 3787485"/>
                    <a:gd name="connsiteY4" fmla="*/ 401782 h 1094508"/>
                    <a:gd name="connsiteX5" fmla="*/ 2857499 w 3787485"/>
                    <a:gd name="connsiteY5" fmla="*/ 329045 h 1094508"/>
                    <a:gd name="connsiteX6" fmla="*/ 2748394 w 3787485"/>
                    <a:gd name="connsiteY6" fmla="*/ 287482 h 1094508"/>
                    <a:gd name="connsiteX7" fmla="*/ 2743199 w 3787485"/>
                    <a:gd name="connsiteY7" fmla="*/ 375804 h 1094508"/>
                    <a:gd name="connsiteX8" fmla="*/ 2654876 w 3787485"/>
                    <a:gd name="connsiteY8" fmla="*/ 469323 h 1094508"/>
                    <a:gd name="connsiteX9" fmla="*/ 2524990 w 3787485"/>
                    <a:gd name="connsiteY9" fmla="*/ 406977 h 1094508"/>
                    <a:gd name="connsiteX10" fmla="*/ 2447058 w 3787485"/>
                    <a:gd name="connsiteY10" fmla="*/ 282286 h 1094508"/>
                    <a:gd name="connsiteX11" fmla="*/ 2379517 w 3787485"/>
                    <a:gd name="connsiteY11" fmla="*/ 188768 h 1094508"/>
                    <a:gd name="connsiteX12" fmla="*/ 2275608 w 3787485"/>
                    <a:gd name="connsiteY12" fmla="*/ 193964 h 1094508"/>
                    <a:gd name="connsiteX13" fmla="*/ 2156113 w 3787485"/>
                    <a:gd name="connsiteY13" fmla="*/ 277091 h 1094508"/>
                    <a:gd name="connsiteX14" fmla="*/ 2015835 w 3787485"/>
                    <a:gd name="connsiteY14" fmla="*/ 251114 h 1094508"/>
                    <a:gd name="connsiteX15" fmla="*/ 1870363 w 3787485"/>
                    <a:gd name="connsiteY15" fmla="*/ 173182 h 1094508"/>
                    <a:gd name="connsiteX16" fmla="*/ 1766454 w 3787485"/>
                    <a:gd name="connsiteY16" fmla="*/ 167986 h 1094508"/>
                    <a:gd name="connsiteX17" fmla="*/ 1641763 w 3787485"/>
                    <a:gd name="connsiteY17" fmla="*/ 126423 h 1094508"/>
                    <a:gd name="connsiteX18" fmla="*/ 1579417 w 3787485"/>
                    <a:gd name="connsiteY18" fmla="*/ 1732 h 1094508"/>
                    <a:gd name="connsiteX19" fmla="*/ 1532658 w 3787485"/>
                    <a:gd name="connsiteY19" fmla="*/ 116032 h 1094508"/>
                    <a:gd name="connsiteX20" fmla="*/ 1381990 w 3787485"/>
                    <a:gd name="connsiteY20" fmla="*/ 90054 h 1094508"/>
                    <a:gd name="connsiteX21" fmla="*/ 1304058 w 3787485"/>
                    <a:gd name="connsiteY21" fmla="*/ 167986 h 1094508"/>
                    <a:gd name="connsiteX22" fmla="*/ 1252104 w 3787485"/>
                    <a:gd name="connsiteY22" fmla="*/ 308264 h 1094508"/>
                    <a:gd name="connsiteX23" fmla="*/ 1210540 w 3787485"/>
                    <a:gd name="connsiteY23" fmla="*/ 297873 h 1094508"/>
                    <a:gd name="connsiteX24" fmla="*/ 1132608 w 3787485"/>
                    <a:gd name="connsiteY24" fmla="*/ 318654 h 1094508"/>
                    <a:gd name="connsiteX25" fmla="*/ 1137804 w 3787485"/>
                    <a:gd name="connsiteY25" fmla="*/ 386195 h 1094508"/>
                    <a:gd name="connsiteX26" fmla="*/ 1044285 w 3787485"/>
                    <a:gd name="connsiteY26" fmla="*/ 490104 h 1094508"/>
                    <a:gd name="connsiteX27" fmla="*/ 929985 w 3787485"/>
                    <a:gd name="connsiteY27" fmla="*/ 479714 h 1094508"/>
                    <a:gd name="connsiteX28" fmla="*/ 846858 w 3787485"/>
                    <a:gd name="connsiteY28" fmla="*/ 588818 h 1094508"/>
                    <a:gd name="connsiteX29" fmla="*/ 935181 w 3787485"/>
                    <a:gd name="connsiteY29" fmla="*/ 578427 h 1094508"/>
                    <a:gd name="connsiteX30" fmla="*/ 914399 w 3787485"/>
                    <a:gd name="connsiteY30" fmla="*/ 656359 h 1094508"/>
                    <a:gd name="connsiteX31" fmla="*/ 841663 w 3787485"/>
                    <a:gd name="connsiteY31" fmla="*/ 734291 h 1094508"/>
                    <a:gd name="connsiteX32" fmla="*/ 794904 w 3787485"/>
                    <a:gd name="connsiteY32" fmla="*/ 744682 h 1094508"/>
                    <a:gd name="connsiteX33" fmla="*/ 711776 w 3787485"/>
                    <a:gd name="connsiteY33" fmla="*/ 734291 h 1094508"/>
                    <a:gd name="connsiteX34" fmla="*/ 685799 w 3787485"/>
                    <a:gd name="connsiteY34" fmla="*/ 848591 h 1094508"/>
                    <a:gd name="connsiteX35" fmla="*/ 609600 w 3787485"/>
                    <a:gd name="connsiteY35" fmla="*/ 865908 h 1094508"/>
                    <a:gd name="connsiteX36" fmla="*/ 533400 w 3787485"/>
                    <a:gd name="connsiteY36" fmla="*/ 942108 h 1094508"/>
                    <a:gd name="connsiteX37" fmla="*/ 381000 w 3787485"/>
                    <a:gd name="connsiteY37" fmla="*/ 1018308 h 1094508"/>
                    <a:gd name="connsiteX38" fmla="*/ 381000 w 3787485"/>
                    <a:gd name="connsiteY38" fmla="*/ 1094508 h 1094508"/>
                    <a:gd name="connsiteX39" fmla="*/ 304800 w 3787485"/>
                    <a:gd name="connsiteY39" fmla="*/ 1018307 h 1094508"/>
                    <a:gd name="connsiteX40" fmla="*/ 218209 w 3787485"/>
                    <a:gd name="connsiteY40" fmla="*/ 1025235 h 1094508"/>
                    <a:gd name="connsiteX41" fmla="*/ 152400 w 3787485"/>
                    <a:gd name="connsiteY41" fmla="*/ 1018308 h 1094508"/>
                    <a:gd name="connsiteX42" fmla="*/ 0 w 3787485"/>
                    <a:gd name="connsiteY42" fmla="*/ 789709 h 1094508"/>
                    <a:gd name="connsiteX0" fmla="*/ 3787485 w 3787485"/>
                    <a:gd name="connsiteY0" fmla="*/ 692727 h 1094508"/>
                    <a:gd name="connsiteX1" fmla="*/ 3506931 w 3787485"/>
                    <a:gd name="connsiteY1" fmla="*/ 661554 h 1094508"/>
                    <a:gd name="connsiteX2" fmla="*/ 3371849 w 3787485"/>
                    <a:gd name="connsiteY2" fmla="*/ 568036 h 1094508"/>
                    <a:gd name="connsiteX3" fmla="*/ 3049731 w 3787485"/>
                    <a:gd name="connsiteY3" fmla="*/ 464127 h 1094508"/>
                    <a:gd name="connsiteX4" fmla="*/ 2930235 w 3787485"/>
                    <a:gd name="connsiteY4" fmla="*/ 401782 h 1094508"/>
                    <a:gd name="connsiteX5" fmla="*/ 2857499 w 3787485"/>
                    <a:gd name="connsiteY5" fmla="*/ 329045 h 1094508"/>
                    <a:gd name="connsiteX6" fmla="*/ 2748394 w 3787485"/>
                    <a:gd name="connsiteY6" fmla="*/ 287482 h 1094508"/>
                    <a:gd name="connsiteX7" fmla="*/ 2743199 w 3787485"/>
                    <a:gd name="connsiteY7" fmla="*/ 375804 h 1094508"/>
                    <a:gd name="connsiteX8" fmla="*/ 2654876 w 3787485"/>
                    <a:gd name="connsiteY8" fmla="*/ 469323 h 1094508"/>
                    <a:gd name="connsiteX9" fmla="*/ 2524990 w 3787485"/>
                    <a:gd name="connsiteY9" fmla="*/ 406977 h 1094508"/>
                    <a:gd name="connsiteX10" fmla="*/ 2447058 w 3787485"/>
                    <a:gd name="connsiteY10" fmla="*/ 282286 h 1094508"/>
                    <a:gd name="connsiteX11" fmla="*/ 2379517 w 3787485"/>
                    <a:gd name="connsiteY11" fmla="*/ 188768 h 1094508"/>
                    <a:gd name="connsiteX12" fmla="*/ 2275608 w 3787485"/>
                    <a:gd name="connsiteY12" fmla="*/ 193964 h 1094508"/>
                    <a:gd name="connsiteX13" fmla="*/ 2156113 w 3787485"/>
                    <a:gd name="connsiteY13" fmla="*/ 277091 h 1094508"/>
                    <a:gd name="connsiteX14" fmla="*/ 2015835 w 3787485"/>
                    <a:gd name="connsiteY14" fmla="*/ 251114 h 1094508"/>
                    <a:gd name="connsiteX15" fmla="*/ 1870363 w 3787485"/>
                    <a:gd name="connsiteY15" fmla="*/ 173182 h 1094508"/>
                    <a:gd name="connsiteX16" fmla="*/ 1766454 w 3787485"/>
                    <a:gd name="connsiteY16" fmla="*/ 167986 h 1094508"/>
                    <a:gd name="connsiteX17" fmla="*/ 1641763 w 3787485"/>
                    <a:gd name="connsiteY17" fmla="*/ 126423 h 1094508"/>
                    <a:gd name="connsiteX18" fmla="*/ 1579417 w 3787485"/>
                    <a:gd name="connsiteY18" fmla="*/ 1732 h 1094508"/>
                    <a:gd name="connsiteX19" fmla="*/ 1532658 w 3787485"/>
                    <a:gd name="connsiteY19" fmla="*/ 116032 h 1094508"/>
                    <a:gd name="connsiteX20" fmla="*/ 1381990 w 3787485"/>
                    <a:gd name="connsiteY20" fmla="*/ 90054 h 1094508"/>
                    <a:gd name="connsiteX21" fmla="*/ 1304058 w 3787485"/>
                    <a:gd name="connsiteY21" fmla="*/ 167986 h 1094508"/>
                    <a:gd name="connsiteX22" fmla="*/ 1252104 w 3787485"/>
                    <a:gd name="connsiteY22" fmla="*/ 308264 h 1094508"/>
                    <a:gd name="connsiteX23" fmla="*/ 1210540 w 3787485"/>
                    <a:gd name="connsiteY23" fmla="*/ 297873 h 1094508"/>
                    <a:gd name="connsiteX24" fmla="*/ 1132608 w 3787485"/>
                    <a:gd name="connsiteY24" fmla="*/ 318654 h 1094508"/>
                    <a:gd name="connsiteX25" fmla="*/ 1137804 w 3787485"/>
                    <a:gd name="connsiteY25" fmla="*/ 386195 h 1094508"/>
                    <a:gd name="connsiteX26" fmla="*/ 1044285 w 3787485"/>
                    <a:gd name="connsiteY26" fmla="*/ 490104 h 1094508"/>
                    <a:gd name="connsiteX27" fmla="*/ 929985 w 3787485"/>
                    <a:gd name="connsiteY27" fmla="*/ 479714 h 1094508"/>
                    <a:gd name="connsiteX28" fmla="*/ 846858 w 3787485"/>
                    <a:gd name="connsiteY28" fmla="*/ 588818 h 1094508"/>
                    <a:gd name="connsiteX29" fmla="*/ 935181 w 3787485"/>
                    <a:gd name="connsiteY29" fmla="*/ 578427 h 1094508"/>
                    <a:gd name="connsiteX30" fmla="*/ 914399 w 3787485"/>
                    <a:gd name="connsiteY30" fmla="*/ 656359 h 1094508"/>
                    <a:gd name="connsiteX31" fmla="*/ 841663 w 3787485"/>
                    <a:gd name="connsiteY31" fmla="*/ 734291 h 1094508"/>
                    <a:gd name="connsiteX32" fmla="*/ 794904 w 3787485"/>
                    <a:gd name="connsiteY32" fmla="*/ 744682 h 1094508"/>
                    <a:gd name="connsiteX33" fmla="*/ 711776 w 3787485"/>
                    <a:gd name="connsiteY33" fmla="*/ 734291 h 1094508"/>
                    <a:gd name="connsiteX34" fmla="*/ 685799 w 3787485"/>
                    <a:gd name="connsiteY34" fmla="*/ 848591 h 1094508"/>
                    <a:gd name="connsiteX35" fmla="*/ 609600 w 3787485"/>
                    <a:gd name="connsiteY35" fmla="*/ 865908 h 1094508"/>
                    <a:gd name="connsiteX36" fmla="*/ 533400 w 3787485"/>
                    <a:gd name="connsiteY36" fmla="*/ 942108 h 1094508"/>
                    <a:gd name="connsiteX37" fmla="*/ 381000 w 3787485"/>
                    <a:gd name="connsiteY37" fmla="*/ 1018308 h 1094508"/>
                    <a:gd name="connsiteX38" fmla="*/ 381000 w 3787485"/>
                    <a:gd name="connsiteY38" fmla="*/ 1094508 h 1094508"/>
                    <a:gd name="connsiteX39" fmla="*/ 304800 w 3787485"/>
                    <a:gd name="connsiteY39" fmla="*/ 1018307 h 1094508"/>
                    <a:gd name="connsiteX40" fmla="*/ 304800 w 3787485"/>
                    <a:gd name="connsiteY40" fmla="*/ 1094508 h 1094508"/>
                    <a:gd name="connsiteX41" fmla="*/ 152400 w 3787485"/>
                    <a:gd name="connsiteY41" fmla="*/ 1018308 h 1094508"/>
                    <a:gd name="connsiteX42" fmla="*/ 0 w 3787485"/>
                    <a:gd name="connsiteY42" fmla="*/ 789709 h 109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87485" h="1094508">
                      <a:moveTo>
                        <a:pt x="3787485" y="692727"/>
                      </a:moveTo>
                      <a:cubicBezTo>
                        <a:pt x="3681844" y="687531"/>
                        <a:pt x="3576204" y="682336"/>
                        <a:pt x="3506931" y="661554"/>
                      </a:cubicBezTo>
                      <a:cubicBezTo>
                        <a:pt x="3437658" y="640772"/>
                        <a:pt x="3448049" y="600940"/>
                        <a:pt x="3371849" y="568036"/>
                      </a:cubicBezTo>
                      <a:cubicBezTo>
                        <a:pt x="3295649" y="535132"/>
                        <a:pt x="3123333" y="491836"/>
                        <a:pt x="3049731" y="464127"/>
                      </a:cubicBezTo>
                      <a:cubicBezTo>
                        <a:pt x="2976129" y="436418"/>
                        <a:pt x="2962274" y="424296"/>
                        <a:pt x="2930235" y="401782"/>
                      </a:cubicBezTo>
                      <a:cubicBezTo>
                        <a:pt x="2898196" y="379268"/>
                        <a:pt x="2887806" y="348095"/>
                        <a:pt x="2857499" y="329045"/>
                      </a:cubicBezTo>
                      <a:cubicBezTo>
                        <a:pt x="2827192" y="309995"/>
                        <a:pt x="2767444" y="279689"/>
                        <a:pt x="2748394" y="287482"/>
                      </a:cubicBezTo>
                      <a:cubicBezTo>
                        <a:pt x="2729344" y="295275"/>
                        <a:pt x="2758785" y="345497"/>
                        <a:pt x="2743199" y="375804"/>
                      </a:cubicBezTo>
                      <a:cubicBezTo>
                        <a:pt x="2727613" y="406111"/>
                        <a:pt x="2691244" y="464128"/>
                        <a:pt x="2654876" y="469323"/>
                      </a:cubicBezTo>
                      <a:cubicBezTo>
                        <a:pt x="2618508" y="474519"/>
                        <a:pt x="2559626" y="438150"/>
                        <a:pt x="2524990" y="406977"/>
                      </a:cubicBezTo>
                      <a:cubicBezTo>
                        <a:pt x="2490354" y="375804"/>
                        <a:pt x="2471303" y="318654"/>
                        <a:pt x="2447058" y="282286"/>
                      </a:cubicBezTo>
                      <a:cubicBezTo>
                        <a:pt x="2422813" y="245918"/>
                        <a:pt x="2408092" y="203488"/>
                        <a:pt x="2379517" y="188768"/>
                      </a:cubicBezTo>
                      <a:cubicBezTo>
                        <a:pt x="2350942" y="174048"/>
                        <a:pt x="2312842" y="179244"/>
                        <a:pt x="2275608" y="193964"/>
                      </a:cubicBezTo>
                      <a:cubicBezTo>
                        <a:pt x="2238374" y="208685"/>
                        <a:pt x="2199409" y="267566"/>
                        <a:pt x="2156113" y="277091"/>
                      </a:cubicBezTo>
                      <a:cubicBezTo>
                        <a:pt x="2112818" y="286616"/>
                        <a:pt x="2063460" y="268432"/>
                        <a:pt x="2015835" y="251114"/>
                      </a:cubicBezTo>
                      <a:cubicBezTo>
                        <a:pt x="1968210" y="233796"/>
                        <a:pt x="1911926" y="187037"/>
                        <a:pt x="1870363" y="173182"/>
                      </a:cubicBezTo>
                      <a:cubicBezTo>
                        <a:pt x="1828800" y="159327"/>
                        <a:pt x="1804554" y="175779"/>
                        <a:pt x="1766454" y="167986"/>
                      </a:cubicBezTo>
                      <a:cubicBezTo>
                        <a:pt x="1728354" y="160193"/>
                        <a:pt x="1672936" y="154132"/>
                        <a:pt x="1641763" y="126423"/>
                      </a:cubicBezTo>
                      <a:cubicBezTo>
                        <a:pt x="1610590" y="98714"/>
                        <a:pt x="1597601" y="3464"/>
                        <a:pt x="1579417" y="1732"/>
                      </a:cubicBezTo>
                      <a:cubicBezTo>
                        <a:pt x="1561233" y="0"/>
                        <a:pt x="1565562" y="101312"/>
                        <a:pt x="1532658" y="116032"/>
                      </a:cubicBezTo>
                      <a:cubicBezTo>
                        <a:pt x="1499754" y="130752"/>
                        <a:pt x="1420090" y="81395"/>
                        <a:pt x="1381990" y="90054"/>
                      </a:cubicBezTo>
                      <a:cubicBezTo>
                        <a:pt x="1343890" y="98713"/>
                        <a:pt x="1325706" y="131618"/>
                        <a:pt x="1304058" y="167986"/>
                      </a:cubicBezTo>
                      <a:cubicBezTo>
                        <a:pt x="1282410" y="204354"/>
                        <a:pt x="1267690" y="286616"/>
                        <a:pt x="1252104" y="308264"/>
                      </a:cubicBezTo>
                      <a:cubicBezTo>
                        <a:pt x="1236518" y="329912"/>
                        <a:pt x="1230456" y="296141"/>
                        <a:pt x="1210540" y="297873"/>
                      </a:cubicBezTo>
                      <a:cubicBezTo>
                        <a:pt x="1190624" y="299605"/>
                        <a:pt x="1144731" y="303934"/>
                        <a:pt x="1132608" y="318654"/>
                      </a:cubicBezTo>
                      <a:cubicBezTo>
                        <a:pt x="1120485" y="333374"/>
                        <a:pt x="1152525" y="357620"/>
                        <a:pt x="1137804" y="386195"/>
                      </a:cubicBezTo>
                      <a:cubicBezTo>
                        <a:pt x="1123084" y="414770"/>
                        <a:pt x="1078922" y="474518"/>
                        <a:pt x="1044285" y="490104"/>
                      </a:cubicBezTo>
                      <a:cubicBezTo>
                        <a:pt x="1009649" y="505691"/>
                        <a:pt x="962890" y="463262"/>
                        <a:pt x="929985" y="479714"/>
                      </a:cubicBezTo>
                      <a:cubicBezTo>
                        <a:pt x="897081" y="496166"/>
                        <a:pt x="845992" y="572366"/>
                        <a:pt x="846858" y="588818"/>
                      </a:cubicBezTo>
                      <a:cubicBezTo>
                        <a:pt x="847724" y="605270"/>
                        <a:pt x="923924" y="567170"/>
                        <a:pt x="935181" y="578427"/>
                      </a:cubicBezTo>
                      <a:cubicBezTo>
                        <a:pt x="946438" y="589684"/>
                        <a:pt x="929985" y="630382"/>
                        <a:pt x="914399" y="656359"/>
                      </a:cubicBezTo>
                      <a:cubicBezTo>
                        <a:pt x="898813" y="682336"/>
                        <a:pt x="861579" y="719571"/>
                        <a:pt x="841663" y="734291"/>
                      </a:cubicBezTo>
                      <a:cubicBezTo>
                        <a:pt x="821747" y="749011"/>
                        <a:pt x="816552" y="744682"/>
                        <a:pt x="794904" y="744682"/>
                      </a:cubicBezTo>
                      <a:cubicBezTo>
                        <a:pt x="773256" y="744682"/>
                        <a:pt x="729960" y="716973"/>
                        <a:pt x="711776" y="734291"/>
                      </a:cubicBezTo>
                      <a:cubicBezTo>
                        <a:pt x="693592" y="751609"/>
                        <a:pt x="702828" y="826655"/>
                        <a:pt x="685799" y="848591"/>
                      </a:cubicBezTo>
                      <a:cubicBezTo>
                        <a:pt x="668770" y="870527"/>
                        <a:pt x="635000" y="850322"/>
                        <a:pt x="609600" y="865908"/>
                      </a:cubicBezTo>
                      <a:cubicBezTo>
                        <a:pt x="584200" y="881494"/>
                        <a:pt x="571500" y="916708"/>
                        <a:pt x="533400" y="942108"/>
                      </a:cubicBezTo>
                      <a:cubicBezTo>
                        <a:pt x="495300" y="967508"/>
                        <a:pt x="406400" y="992908"/>
                        <a:pt x="381000" y="1018308"/>
                      </a:cubicBezTo>
                      <a:cubicBezTo>
                        <a:pt x="355600" y="1043708"/>
                        <a:pt x="393700" y="1094508"/>
                        <a:pt x="381000" y="1094508"/>
                      </a:cubicBezTo>
                      <a:cubicBezTo>
                        <a:pt x="368300" y="1094508"/>
                        <a:pt x="317500" y="1018307"/>
                        <a:pt x="304800" y="1018307"/>
                      </a:cubicBezTo>
                      <a:cubicBezTo>
                        <a:pt x="292100" y="1018307"/>
                        <a:pt x="330200" y="1094508"/>
                        <a:pt x="304800" y="1094508"/>
                      </a:cubicBezTo>
                      <a:cubicBezTo>
                        <a:pt x="279400" y="1094508"/>
                        <a:pt x="203200" y="1069108"/>
                        <a:pt x="152400" y="1018308"/>
                      </a:cubicBezTo>
                      <a:cubicBezTo>
                        <a:pt x="101600" y="967508"/>
                        <a:pt x="34636" y="790863"/>
                        <a:pt x="0" y="789709"/>
                      </a:cubicBezTo>
                    </a:path>
                  </a:pathLst>
                </a:custGeom>
                <a:ln w="38100">
                  <a:solidFill>
                    <a:schemeClr val="tx2">
                      <a:lumMod val="40000"/>
                      <a:lumOff val="60000"/>
                    </a:schemeClr>
                  </a:solidFill>
                </a:ln>
                <a:effectLst>
                  <a:outerShdw dist="12700" dir="5400000" algn="ctr" rotWithShape="0">
                    <a:srgbClr val="0070C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20" name="Group 22"/>
              <p:cNvGrpSpPr/>
              <p:nvPr/>
            </p:nvGrpSpPr>
            <p:grpSpPr>
              <a:xfrm>
                <a:off x="3363169" y="3853082"/>
                <a:ext cx="2453235" cy="1777493"/>
                <a:chOff x="2373924" y="2813538"/>
                <a:chExt cx="3790656" cy="2746522"/>
              </a:xfrm>
            </p:grpSpPr>
            <p:sp>
              <p:nvSpPr>
                <p:cNvPr id="29" name="Freeform 28"/>
                <p:cNvSpPr/>
                <p:nvPr/>
              </p:nvSpPr>
              <p:spPr>
                <a:xfrm>
                  <a:off x="5171440" y="4572000"/>
                  <a:ext cx="993140" cy="988060"/>
                </a:xfrm>
                <a:custGeom>
                  <a:avLst/>
                  <a:gdLst>
                    <a:gd name="connsiteX0" fmla="*/ 878840 w 993140"/>
                    <a:gd name="connsiteY0" fmla="*/ 975360 h 988060"/>
                    <a:gd name="connsiteX1" fmla="*/ 680720 w 993140"/>
                    <a:gd name="connsiteY1" fmla="*/ 807720 h 988060"/>
                    <a:gd name="connsiteX2" fmla="*/ 452120 w 993140"/>
                    <a:gd name="connsiteY2" fmla="*/ 579120 h 988060"/>
                    <a:gd name="connsiteX3" fmla="*/ 223520 w 993140"/>
                    <a:gd name="connsiteY3" fmla="*/ 243840 h 988060"/>
                    <a:gd name="connsiteX4" fmla="*/ 55880 w 993140"/>
                    <a:gd name="connsiteY4" fmla="*/ 60960 h 988060"/>
                    <a:gd name="connsiteX5" fmla="*/ 25400 w 993140"/>
                    <a:gd name="connsiteY5" fmla="*/ 15240 h 988060"/>
                    <a:gd name="connsiteX6" fmla="*/ 208280 w 993140"/>
                    <a:gd name="connsiteY6" fmla="*/ 152400 h 988060"/>
                    <a:gd name="connsiteX7" fmla="*/ 391160 w 993140"/>
                    <a:gd name="connsiteY7" fmla="*/ 365760 h 988060"/>
                    <a:gd name="connsiteX8" fmla="*/ 528320 w 993140"/>
                    <a:gd name="connsiteY8" fmla="*/ 563880 h 988060"/>
                    <a:gd name="connsiteX9" fmla="*/ 726440 w 993140"/>
                    <a:gd name="connsiteY9" fmla="*/ 762000 h 988060"/>
                    <a:gd name="connsiteX10" fmla="*/ 878840 w 993140"/>
                    <a:gd name="connsiteY10" fmla="*/ 762000 h 988060"/>
                    <a:gd name="connsiteX11" fmla="*/ 985520 w 993140"/>
                    <a:gd name="connsiteY11" fmla="*/ 762000 h 988060"/>
                    <a:gd name="connsiteX12" fmla="*/ 924560 w 993140"/>
                    <a:gd name="connsiteY12" fmla="*/ 883920 h 988060"/>
                    <a:gd name="connsiteX13" fmla="*/ 878840 w 993140"/>
                    <a:gd name="connsiteY13" fmla="*/ 975360 h 98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3140" h="988060">
                      <a:moveTo>
                        <a:pt x="878840" y="975360"/>
                      </a:moveTo>
                      <a:cubicBezTo>
                        <a:pt x="838200" y="962660"/>
                        <a:pt x="751840" y="873760"/>
                        <a:pt x="680720" y="807720"/>
                      </a:cubicBezTo>
                      <a:cubicBezTo>
                        <a:pt x="609600" y="741680"/>
                        <a:pt x="528320" y="673100"/>
                        <a:pt x="452120" y="579120"/>
                      </a:cubicBezTo>
                      <a:cubicBezTo>
                        <a:pt x="375920" y="485140"/>
                        <a:pt x="289560" y="330200"/>
                        <a:pt x="223520" y="243840"/>
                      </a:cubicBezTo>
                      <a:cubicBezTo>
                        <a:pt x="157480" y="157480"/>
                        <a:pt x="88900" y="99060"/>
                        <a:pt x="55880" y="60960"/>
                      </a:cubicBezTo>
                      <a:cubicBezTo>
                        <a:pt x="22860" y="22860"/>
                        <a:pt x="0" y="0"/>
                        <a:pt x="25400" y="15240"/>
                      </a:cubicBezTo>
                      <a:cubicBezTo>
                        <a:pt x="50800" y="30480"/>
                        <a:pt x="147320" y="93980"/>
                        <a:pt x="208280" y="152400"/>
                      </a:cubicBezTo>
                      <a:cubicBezTo>
                        <a:pt x="269240" y="210820"/>
                        <a:pt x="337820" y="297180"/>
                        <a:pt x="391160" y="365760"/>
                      </a:cubicBezTo>
                      <a:cubicBezTo>
                        <a:pt x="444500" y="434340"/>
                        <a:pt x="472440" y="497840"/>
                        <a:pt x="528320" y="563880"/>
                      </a:cubicBezTo>
                      <a:cubicBezTo>
                        <a:pt x="584200" y="629920"/>
                        <a:pt x="668020" y="728980"/>
                        <a:pt x="726440" y="762000"/>
                      </a:cubicBezTo>
                      <a:cubicBezTo>
                        <a:pt x="784860" y="795020"/>
                        <a:pt x="878840" y="762000"/>
                        <a:pt x="878840" y="762000"/>
                      </a:cubicBezTo>
                      <a:cubicBezTo>
                        <a:pt x="922020" y="762000"/>
                        <a:pt x="977900" y="741680"/>
                        <a:pt x="985520" y="762000"/>
                      </a:cubicBezTo>
                      <a:cubicBezTo>
                        <a:pt x="993140" y="782320"/>
                        <a:pt x="942340" y="850900"/>
                        <a:pt x="924560" y="883920"/>
                      </a:cubicBezTo>
                      <a:cubicBezTo>
                        <a:pt x="906780" y="916940"/>
                        <a:pt x="919480" y="988060"/>
                        <a:pt x="878840" y="975360"/>
                      </a:cubicBezTo>
                      <a:close/>
                    </a:path>
                  </a:pathLst>
                </a:custGeom>
                <a:solidFill>
                  <a:schemeClr val="accent1">
                    <a:lumMod val="60000"/>
                    <a:lumOff val="40000"/>
                  </a:schemeClr>
                </a:solidFill>
                <a:ln w="12700">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12"/>
                <p:cNvSpPr/>
                <p:nvPr/>
              </p:nvSpPr>
              <p:spPr>
                <a:xfrm>
                  <a:off x="2373924" y="2813538"/>
                  <a:ext cx="2813538" cy="1781908"/>
                </a:xfrm>
                <a:custGeom>
                  <a:avLst/>
                  <a:gdLst>
                    <a:gd name="connsiteX0" fmla="*/ 2813538 w 2813538"/>
                    <a:gd name="connsiteY0" fmla="*/ 1781908 h 1781908"/>
                    <a:gd name="connsiteX1" fmla="*/ 2749061 w 2813538"/>
                    <a:gd name="connsiteY1" fmla="*/ 1740877 h 1781908"/>
                    <a:gd name="connsiteX2" fmla="*/ 2749061 w 2813538"/>
                    <a:gd name="connsiteY2" fmla="*/ 1693985 h 1781908"/>
                    <a:gd name="connsiteX3" fmla="*/ 2696307 w 2813538"/>
                    <a:gd name="connsiteY3" fmla="*/ 1676400 h 1781908"/>
                    <a:gd name="connsiteX4" fmla="*/ 2661138 w 2813538"/>
                    <a:gd name="connsiteY4" fmla="*/ 1623647 h 1781908"/>
                    <a:gd name="connsiteX5" fmla="*/ 2631830 w 2813538"/>
                    <a:gd name="connsiteY5" fmla="*/ 1688124 h 1781908"/>
                    <a:gd name="connsiteX6" fmla="*/ 2584938 w 2813538"/>
                    <a:gd name="connsiteY6" fmla="*/ 1729154 h 1781908"/>
                    <a:gd name="connsiteX7" fmla="*/ 2573214 w 2813538"/>
                    <a:gd name="connsiteY7" fmla="*/ 1641231 h 1781908"/>
                    <a:gd name="connsiteX8" fmla="*/ 2526322 w 2813538"/>
                    <a:gd name="connsiteY8" fmla="*/ 1664677 h 1781908"/>
                    <a:gd name="connsiteX9" fmla="*/ 2532184 w 2813538"/>
                    <a:gd name="connsiteY9" fmla="*/ 1711570 h 1781908"/>
                    <a:gd name="connsiteX10" fmla="*/ 2502876 w 2813538"/>
                    <a:gd name="connsiteY10" fmla="*/ 1758462 h 1781908"/>
                    <a:gd name="connsiteX11" fmla="*/ 2426676 w 2813538"/>
                    <a:gd name="connsiteY11" fmla="*/ 1682262 h 1781908"/>
                    <a:gd name="connsiteX12" fmla="*/ 2356338 w 2813538"/>
                    <a:gd name="connsiteY12" fmla="*/ 1635370 h 1781908"/>
                    <a:gd name="connsiteX13" fmla="*/ 2268414 w 2813538"/>
                    <a:gd name="connsiteY13" fmla="*/ 1576754 h 1781908"/>
                    <a:gd name="connsiteX14" fmla="*/ 2209799 w 2813538"/>
                    <a:gd name="connsiteY14" fmla="*/ 1547447 h 1781908"/>
                    <a:gd name="connsiteX15" fmla="*/ 2098430 w 2813538"/>
                    <a:gd name="connsiteY15" fmla="*/ 1512277 h 1781908"/>
                    <a:gd name="connsiteX16" fmla="*/ 2028091 w 2813538"/>
                    <a:gd name="connsiteY16" fmla="*/ 1447800 h 1781908"/>
                    <a:gd name="connsiteX17" fmla="*/ 1981199 w 2813538"/>
                    <a:gd name="connsiteY17" fmla="*/ 1395047 h 1781908"/>
                    <a:gd name="connsiteX18" fmla="*/ 2022230 w 2813538"/>
                    <a:gd name="connsiteY18" fmla="*/ 1342293 h 1781908"/>
                    <a:gd name="connsiteX19" fmla="*/ 2004645 w 2813538"/>
                    <a:gd name="connsiteY19" fmla="*/ 1318847 h 1781908"/>
                    <a:gd name="connsiteX20" fmla="*/ 1934307 w 2813538"/>
                    <a:gd name="connsiteY20" fmla="*/ 1342293 h 1781908"/>
                    <a:gd name="connsiteX21" fmla="*/ 1881553 w 2813538"/>
                    <a:gd name="connsiteY21" fmla="*/ 1342293 h 1781908"/>
                    <a:gd name="connsiteX22" fmla="*/ 1805353 w 2813538"/>
                    <a:gd name="connsiteY22" fmla="*/ 1301262 h 1781908"/>
                    <a:gd name="connsiteX23" fmla="*/ 1740876 w 2813538"/>
                    <a:gd name="connsiteY23" fmla="*/ 1283677 h 1781908"/>
                    <a:gd name="connsiteX24" fmla="*/ 1717430 w 2813538"/>
                    <a:gd name="connsiteY24" fmla="*/ 1248508 h 1781908"/>
                    <a:gd name="connsiteX25" fmla="*/ 1758461 w 2813538"/>
                    <a:gd name="connsiteY25" fmla="*/ 1207477 h 1781908"/>
                    <a:gd name="connsiteX26" fmla="*/ 1758461 w 2813538"/>
                    <a:gd name="connsiteY26" fmla="*/ 1184031 h 1781908"/>
                    <a:gd name="connsiteX27" fmla="*/ 1711568 w 2813538"/>
                    <a:gd name="connsiteY27" fmla="*/ 1178170 h 1781908"/>
                    <a:gd name="connsiteX28" fmla="*/ 1758461 w 2813538"/>
                    <a:gd name="connsiteY28" fmla="*/ 1131277 h 1781908"/>
                    <a:gd name="connsiteX29" fmla="*/ 1764322 w 2813538"/>
                    <a:gd name="connsiteY29" fmla="*/ 1078524 h 1781908"/>
                    <a:gd name="connsiteX30" fmla="*/ 1735014 w 2813538"/>
                    <a:gd name="connsiteY30" fmla="*/ 1066800 h 1781908"/>
                    <a:gd name="connsiteX31" fmla="*/ 1676399 w 2813538"/>
                    <a:gd name="connsiteY31" fmla="*/ 1101970 h 1781908"/>
                    <a:gd name="connsiteX32" fmla="*/ 1617784 w 2813538"/>
                    <a:gd name="connsiteY32" fmla="*/ 1096108 h 1781908"/>
                    <a:gd name="connsiteX33" fmla="*/ 1611922 w 2813538"/>
                    <a:gd name="connsiteY33" fmla="*/ 1002324 h 1781908"/>
                    <a:gd name="connsiteX34" fmla="*/ 1512276 w 2813538"/>
                    <a:gd name="connsiteY34" fmla="*/ 937847 h 1781908"/>
                    <a:gd name="connsiteX35" fmla="*/ 1500553 w 2813538"/>
                    <a:gd name="connsiteY35" fmla="*/ 844062 h 1781908"/>
                    <a:gd name="connsiteX36" fmla="*/ 1506414 w 2813538"/>
                    <a:gd name="connsiteY36" fmla="*/ 814754 h 1781908"/>
                    <a:gd name="connsiteX37" fmla="*/ 1412630 w 2813538"/>
                    <a:gd name="connsiteY37" fmla="*/ 767862 h 1781908"/>
                    <a:gd name="connsiteX38" fmla="*/ 1330568 w 2813538"/>
                    <a:gd name="connsiteY38" fmla="*/ 738554 h 1781908"/>
                    <a:gd name="connsiteX39" fmla="*/ 1283676 w 2813538"/>
                    <a:gd name="connsiteY39" fmla="*/ 703385 h 1781908"/>
                    <a:gd name="connsiteX40" fmla="*/ 1207476 w 2813538"/>
                    <a:gd name="connsiteY40" fmla="*/ 668216 h 1781908"/>
                    <a:gd name="connsiteX41" fmla="*/ 1148861 w 2813538"/>
                    <a:gd name="connsiteY41" fmla="*/ 615462 h 1781908"/>
                    <a:gd name="connsiteX42" fmla="*/ 1060938 w 2813538"/>
                    <a:gd name="connsiteY42" fmla="*/ 609600 h 1781908"/>
                    <a:gd name="connsiteX43" fmla="*/ 1025768 w 2813538"/>
                    <a:gd name="connsiteY43" fmla="*/ 574431 h 1781908"/>
                    <a:gd name="connsiteX44" fmla="*/ 961291 w 2813538"/>
                    <a:gd name="connsiteY44" fmla="*/ 498231 h 1781908"/>
                    <a:gd name="connsiteX45" fmla="*/ 902676 w 2813538"/>
                    <a:gd name="connsiteY45" fmla="*/ 433754 h 1781908"/>
                    <a:gd name="connsiteX46" fmla="*/ 849922 w 2813538"/>
                    <a:gd name="connsiteY46" fmla="*/ 433754 h 1781908"/>
                    <a:gd name="connsiteX47" fmla="*/ 785445 w 2813538"/>
                    <a:gd name="connsiteY47" fmla="*/ 386862 h 1781908"/>
                    <a:gd name="connsiteX48" fmla="*/ 750276 w 2813538"/>
                    <a:gd name="connsiteY48" fmla="*/ 363416 h 1781908"/>
                    <a:gd name="connsiteX49" fmla="*/ 638907 w 2813538"/>
                    <a:gd name="connsiteY49" fmla="*/ 240324 h 1781908"/>
                    <a:gd name="connsiteX50" fmla="*/ 568568 w 2813538"/>
                    <a:gd name="connsiteY50" fmla="*/ 216877 h 1781908"/>
                    <a:gd name="connsiteX51" fmla="*/ 498230 w 2813538"/>
                    <a:gd name="connsiteY51" fmla="*/ 181708 h 1781908"/>
                    <a:gd name="connsiteX52" fmla="*/ 392722 w 2813538"/>
                    <a:gd name="connsiteY52" fmla="*/ 164124 h 1781908"/>
                    <a:gd name="connsiteX53" fmla="*/ 328245 w 2813538"/>
                    <a:gd name="connsiteY53" fmla="*/ 152400 h 1781908"/>
                    <a:gd name="connsiteX54" fmla="*/ 252045 w 2813538"/>
                    <a:gd name="connsiteY54" fmla="*/ 128954 h 1781908"/>
                    <a:gd name="connsiteX55" fmla="*/ 105507 w 2813538"/>
                    <a:gd name="connsiteY55" fmla="*/ 128954 h 1781908"/>
                    <a:gd name="connsiteX56" fmla="*/ 46891 w 2813538"/>
                    <a:gd name="connsiteY56" fmla="*/ 105508 h 1781908"/>
                    <a:gd name="connsiteX57" fmla="*/ 41030 w 2813538"/>
                    <a:gd name="connsiteY57" fmla="*/ 87924 h 1781908"/>
                    <a:gd name="connsiteX58" fmla="*/ 5861 w 2813538"/>
                    <a:gd name="connsiteY58" fmla="*/ 58616 h 1781908"/>
                    <a:gd name="connsiteX59" fmla="*/ 5861 w 2813538"/>
                    <a:gd name="connsiteY59" fmla="*/ 0 h 178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813538" h="1781908">
                      <a:moveTo>
                        <a:pt x="2813538" y="1781908"/>
                      </a:moveTo>
                      <a:cubicBezTo>
                        <a:pt x="2786672" y="1768719"/>
                        <a:pt x="2759807" y="1755531"/>
                        <a:pt x="2749061" y="1740877"/>
                      </a:cubicBezTo>
                      <a:cubicBezTo>
                        <a:pt x="2738315" y="1726223"/>
                        <a:pt x="2757853" y="1704731"/>
                        <a:pt x="2749061" y="1693985"/>
                      </a:cubicBezTo>
                      <a:cubicBezTo>
                        <a:pt x="2740269" y="1683239"/>
                        <a:pt x="2710961" y="1688123"/>
                        <a:pt x="2696307" y="1676400"/>
                      </a:cubicBezTo>
                      <a:cubicBezTo>
                        <a:pt x="2681653" y="1664677"/>
                        <a:pt x="2671884" y="1621693"/>
                        <a:pt x="2661138" y="1623647"/>
                      </a:cubicBezTo>
                      <a:cubicBezTo>
                        <a:pt x="2650392" y="1625601"/>
                        <a:pt x="2644530" y="1670540"/>
                        <a:pt x="2631830" y="1688124"/>
                      </a:cubicBezTo>
                      <a:cubicBezTo>
                        <a:pt x="2619130" y="1705709"/>
                        <a:pt x="2594707" y="1736969"/>
                        <a:pt x="2584938" y="1729154"/>
                      </a:cubicBezTo>
                      <a:cubicBezTo>
                        <a:pt x="2575169" y="1721339"/>
                        <a:pt x="2582983" y="1651977"/>
                        <a:pt x="2573214" y="1641231"/>
                      </a:cubicBezTo>
                      <a:cubicBezTo>
                        <a:pt x="2563445" y="1630485"/>
                        <a:pt x="2533160" y="1652954"/>
                        <a:pt x="2526322" y="1664677"/>
                      </a:cubicBezTo>
                      <a:cubicBezTo>
                        <a:pt x="2519484" y="1676400"/>
                        <a:pt x="2536092" y="1695939"/>
                        <a:pt x="2532184" y="1711570"/>
                      </a:cubicBezTo>
                      <a:cubicBezTo>
                        <a:pt x="2528276" y="1727201"/>
                        <a:pt x="2520461" y="1763347"/>
                        <a:pt x="2502876" y="1758462"/>
                      </a:cubicBezTo>
                      <a:cubicBezTo>
                        <a:pt x="2485291" y="1753577"/>
                        <a:pt x="2451099" y="1702777"/>
                        <a:pt x="2426676" y="1682262"/>
                      </a:cubicBezTo>
                      <a:cubicBezTo>
                        <a:pt x="2402253" y="1661747"/>
                        <a:pt x="2356338" y="1635370"/>
                        <a:pt x="2356338" y="1635370"/>
                      </a:cubicBezTo>
                      <a:cubicBezTo>
                        <a:pt x="2329961" y="1617785"/>
                        <a:pt x="2292837" y="1591408"/>
                        <a:pt x="2268414" y="1576754"/>
                      </a:cubicBezTo>
                      <a:cubicBezTo>
                        <a:pt x="2243991" y="1562100"/>
                        <a:pt x="2238130" y="1558193"/>
                        <a:pt x="2209799" y="1547447"/>
                      </a:cubicBezTo>
                      <a:cubicBezTo>
                        <a:pt x="2181468" y="1536701"/>
                        <a:pt x="2128715" y="1528885"/>
                        <a:pt x="2098430" y="1512277"/>
                      </a:cubicBezTo>
                      <a:cubicBezTo>
                        <a:pt x="2068145" y="1495669"/>
                        <a:pt x="2047630" y="1467338"/>
                        <a:pt x="2028091" y="1447800"/>
                      </a:cubicBezTo>
                      <a:cubicBezTo>
                        <a:pt x="2008553" y="1428262"/>
                        <a:pt x="1982176" y="1412631"/>
                        <a:pt x="1981199" y="1395047"/>
                      </a:cubicBezTo>
                      <a:cubicBezTo>
                        <a:pt x="1980222" y="1377463"/>
                        <a:pt x="2018322" y="1354993"/>
                        <a:pt x="2022230" y="1342293"/>
                      </a:cubicBezTo>
                      <a:cubicBezTo>
                        <a:pt x="2026138" y="1329593"/>
                        <a:pt x="2019299" y="1318847"/>
                        <a:pt x="2004645" y="1318847"/>
                      </a:cubicBezTo>
                      <a:cubicBezTo>
                        <a:pt x="1989991" y="1318847"/>
                        <a:pt x="1954822" y="1338385"/>
                        <a:pt x="1934307" y="1342293"/>
                      </a:cubicBezTo>
                      <a:cubicBezTo>
                        <a:pt x="1913792" y="1346201"/>
                        <a:pt x="1903045" y="1349131"/>
                        <a:pt x="1881553" y="1342293"/>
                      </a:cubicBezTo>
                      <a:cubicBezTo>
                        <a:pt x="1860061" y="1335455"/>
                        <a:pt x="1828799" y="1311031"/>
                        <a:pt x="1805353" y="1301262"/>
                      </a:cubicBezTo>
                      <a:cubicBezTo>
                        <a:pt x="1781907" y="1291493"/>
                        <a:pt x="1755530" y="1292469"/>
                        <a:pt x="1740876" y="1283677"/>
                      </a:cubicBezTo>
                      <a:cubicBezTo>
                        <a:pt x="1726222" y="1274885"/>
                        <a:pt x="1714499" y="1261208"/>
                        <a:pt x="1717430" y="1248508"/>
                      </a:cubicBezTo>
                      <a:cubicBezTo>
                        <a:pt x="1720361" y="1235808"/>
                        <a:pt x="1751623" y="1218223"/>
                        <a:pt x="1758461" y="1207477"/>
                      </a:cubicBezTo>
                      <a:cubicBezTo>
                        <a:pt x="1765299" y="1196731"/>
                        <a:pt x="1766277" y="1188916"/>
                        <a:pt x="1758461" y="1184031"/>
                      </a:cubicBezTo>
                      <a:cubicBezTo>
                        <a:pt x="1750645" y="1179146"/>
                        <a:pt x="1711568" y="1186962"/>
                        <a:pt x="1711568" y="1178170"/>
                      </a:cubicBezTo>
                      <a:cubicBezTo>
                        <a:pt x="1711568" y="1169378"/>
                        <a:pt x="1749669" y="1147885"/>
                        <a:pt x="1758461" y="1131277"/>
                      </a:cubicBezTo>
                      <a:cubicBezTo>
                        <a:pt x="1767253" y="1114669"/>
                        <a:pt x="1768230" y="1089270"/>
                        <a:pt x="1764322" y="1078524"/>
                      </a:cubicBezTo>
                      <a:cubicBezTo>
                        <a:pt x="1760414" y="1067778"/>
                        <a:pt x="1749668" y="1062892"/>
                        <a:pt x="1735014" y="1066800"/>
                      </a:cubicBezTo>
                      <a:cubicBezTo>
                        <a:pt x="1720360" y="1070708"/>
                        <a:pt x="1695937" y="1097085"/>
                        <a:pt x="1676399" y="1101970"/>
                      </a:cubicBezTo>
                      <a:cubicBezTo>
                        <a:pt x="1656861" y="1106855"/>
                        <a:pt x="1628530" y="1112716"/>
                        <a:pt x="1617784" y="1096108"/>
                      </a:cubicBezTo>
                      <a:cubicBezTo>
                        <a:pt x="1607038" y="1079500"/>
                        <a:pt x="1629507" y="1028701"/>
                        <a:pt x="1611922" y="1002324"/>
                      </a:cubicBezTo>
                      <a:cubicBezTo>
                        <a:pt x="1594337" y="975947"/>
                        <a:pt x="1530837" y="964224"/>
                        <a:pt x="1512276" y="937847"/>
                      </a:cubicBezTo>
                      <a:cubicBezTo>
                        <a:pt x="1493715" y="911470"/>
                        <a:pt x="1501530" y="864577"/>
                        <a:pt x="1500553" y="844062"/>
                      </a:cubicBezTo>
                      <a:cubicBezTo>
                        <a:pt x="1499576" y="823547"/>
                        <a:pt x="1521068" y="827454"/>
                        <a:pt x="1506414" y="814754"/>
                      </a:cubicBezTo>
                      <a:cubicBezTo>
                        <a:pt x="1491760" y="802054"/>
                        <a:pt x="1441938" y="780562"/>
                        <a:pt x="1412630" y="767862"/>
                      </a:cubicBezTo>
                      <a:cubicBezTo>
                        <a:pt x="1383322" y="755162"/>
                        <a:pt x="1352060" y="749300"/>
                        <a:pt x="1330568" y="738554"/>
                      </a:cubicBezTo>
                      <a:cubicBezTo>
                        <a:pt x="1309076" y="727808"/>
                        <a:pt x="1304191" y="715108"/>
                        <a:pt x="1283676" y="703385"/>
                      </a:cubicBezTo>
                      <a:cubicBezTo>
                        <a:pt x="1263161" y="691662"/>
                        <a:pt x="1229945" y="682870"/>
                        <a:pt x="1207476" y="668216"/>
                      </a:cubicBezTo>
                      <a:cubicBezTo>
                        <a:pt x="1185007" y="653562"/>
                        <a:pt x="1173284" y="625231"/>
                        <a:pt x="1148861" y="615462"/>
                      </a:cubicBezTo>
                      <a:cubicBezTo>
                        <a:pt x="1124438" y="605693"/>
                        <a:pt x="1081454" y="616439"/>
                        <a:pt x="1060938" y="609600"/>
                      </a:cubicBezTo>
                      <a:cubicBezTo>
                        <a:pt x="1040423" y="602762"/>
                        <a:pt x="1042376" y="592992"/>
                        <a:pt x="1025768" y="574431"/>
                      </a:cubicBezTo>
                      <a:cubicBezTo>
                        <a:pt x="1009160" y="555870"/>
                        <a:pt x="981806" y="521677"/>
                        <a:pt x="961291" y="498231"/>
                      </a:cubicBezTo>
                      <a:cubicBezTo>
                        <a:pt x="940776" y="474785"/>
                        <a:pt x="921237" y="444500"/>
                        <a:pt x="902676" y="433754"/>
                      </a:cubicBezTo>
                      <a:cubicBezTo>
                        <a:pt x="884115" y="423008"/>
                        <a:pt x="869460" y="441569"/>
                        <a:pt x="849922" y="433754"/>
                      </a:cubicBezTo>
                      <a:cubicBezTo>
                        <a:pt x="830384" y="425939"/>
                        <a:pt x="802053" y="398585"/>
                        <a:pt x="785445" y="386862"/>
                      </a:cubicBezTo>
                      <a:cubicBezTo>
                        <a:pt x="768837" y="375139"/>
                        <a:pt x="774699" y="387839"/>
                        <a:pt x="750276" y="363416"/>
                      </a:cubicBezTo>
                      <a:cubicBezTo>
                        <a:pt x="725853" y="338993"/>
                        <a:pt x="669192" y="264747"/>
                        <a:pt x="638907" y="240324"/>
                      </a:cubicBezTo>
                      <a:cubicBezTo>
                        <a:pt x="608622" y="215901"/>
                        <a:pt x="592014" y="226646"/>
                        <a:pt x="568568" y="216877"/>
                      </a:cubicBezTo>
                      <a:cubicBezTo>
                        <a:pt x="545122" y="207108"/>
                        <a:pt x="527538" y="190500"/>
                        <a:pt x="498230" y="181708"/>
                      </a:cubicBezTo>
                      <a:cubicBezTo>
                        <a:pt x="468922" y="172916"/>
                        <a:pt x="392722" y="164124"/>
                        <a:pt x="392722" y="164124"/>
                      </a:cubicBezTo>
                      <a:cubicBezTo>
                        <a:pt x="364391" y="159239"/>
                        <a:pt x="351691" y="158262"/>
                        <a:pt x="328245" y="152400"/>
                      </a:cubicBezTo>
                      <a:cubicBezTo>
                        <a:pt x="304799" y="146538"/>
                        <a:pt x="289168" y="132862"/>
                        <a:pt x="252045" y="128954"/>
                      </a:cubicBezTo>
                      <a:cubicBezTo>
                        <a:pt x="214922" y="125046"/>
                        <a:pt x="139699" y="132862"/>
                        <a:pt x="105507" y="128954"/>
                      </a:cubicBezTo>
                      <a:cubicBezTo>
                        <a:pt x="71315" y="125046"/>
                        <a:pt x="57637" y="112346"/>
                        <a:pt x="46891" y="105508"/>
                      </a:cubicBezTo>
                      <a:cubicBezTo>
                        <a:pt x="36145" y="98670"/>
                        <a:pt x="47868" y="95739"/>
                        <a:pt x="41030" y="87924"/>
                      </a:cubicBezTo>
                      <a:cubicBezTo>
                        <a:pt x="34192" y="80109"/>
                        <a:pt x="11722" y="73270"/>
                        <a:pt x="5861" y="58616"/>
                      </a:cubicBezTo>
                      <a:cubicBezTo>
                        <a:pt x="0" y="43962"/>
                        <a:pt x="2930" y="21981"/>
                        <a:pt x="5861" y="0"/>
                      </a:cubicBezTo>
                    </a:path>
                  </a:pathLst>
                </a:custGeom>
                <a:ln w="38100">
                  <a:solidFill>
                    <a:schemeClr val="tx2">
                      <a:lumMod val="40000"/>
                      <a:lumOff val="60000"/>
                    </a:schemeClr>
                  </a:solidFill>
                </a:ln>
                <a:effectLst>
                  <a:outerShdw dist="12700" dir="5400000" algn="ctr" rotWithShape="0">
                    <a:srgbClr val="006EC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 name="Freeform 8"/>
              <p:cNvSpPr/>
              <p:nvPr/>
            </p:nvSpPr>
            <p:spPr>
              <a:xfrm>
                <a:off x="5522976" y="1372032"/>
                <a:ext cx="1320754" cy="4745391"/>
              </a:xfrm>
              <a:custGeom>
                <a:avLst/>
                <a:gdLst>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346200 w 1856740"/>
                  <a:gd name="connsiteY26" fmla="*/ 4970780 h 5547360"/>
                  <a:gd name="connsiteX27" fmla="*/ 1285240 w 1856740"/>
                  <a:gd name="connsiteY27" fmla="*/ 538226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614680 w 1856740"/>
                  <a:gd name="connsiteY33" fmla="*/ 5138420 h 5547360"/>
                  <a:gd name="connsiteX34" fmla="*/ 462280 w 1856740"/>
                  <a:gd name="connsiteY34" fmla="*/ 4955540 h 5547360"/>
                  <a:gd name="connsiteX35" fmla="*/ 279400 w 1856740"/>
                  <a:gd name="connsiteY35" fmla="*/ 4787900 h 5547360"/>
                  <a:gd name="connsiteX36" fmla="*/ 431800 w 1856740"/>
                  <a:gd name="connsiteY36" fmla="*/ 454406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92760 w 1856740"/>
                  <a:gd name="connsiteY43" fmla="*/ 3538220 h 5547360"/>
                  <a:gd name="connsiteX44" fmla="*/ 584200 w 1856740"/>
                  <a:gd name="connsiteY44" fmla="*/ 3141980 h 5547360"/>
                  <a:gd name="connsiteX45" fmla="*/ 599440 w 1856740"/>
                  <a:gd name="connsiteY45" fmla="*/ 2806700 h 5547360"/>
                  <a:gd name="connsiteX46" fmla="*/ 553720 w 1856740"/>
                  <a:gd name="connsiteY46" fmla="*/ 2562860 h 5547360"/>
                  <a:gd name="connsiteX47" fmla="*/ 523240 w 1856740"/>
                  <a:gd name="connsiteY47" fmla="*/ 2379980 h 5547360"/>
                  <a:gd name="connsiteX48" fmla="*/ 462280 w 1856740"/>
                  <a:gd name="connsiteY48" fmla="*/ 1968500 h 5547360"/>
                  <a:gd name="connsiteX49" fmla="*/ 386080 w 1856740"/>
                  <a:gd name="connsiteY49" fmla="*/ 1648460 h 5547360"/>
                  <a:gd name="connsiteX50" fmla="*/ 218440 w 1856740"/>
                  <a:gd name="connsiteY50" fmla="*/ 1236980 h 5547360"/>
                  <a:gd name="connsiteX51" fmla="*/ 111760 w 1856740"/>
                  <a:gd name="connsiteY51" fmla="*/ 947420 h 5547360"/>
                  <a:gd name="connsiteX52" fmla="*/ 111760 w 1856740"/>
                  <a:gd name="connsiteY52" fmla="*/ 490220 h 5547360"/>
                  <a:gd name="connsiteX53" fmla="*/ 35560 w 1856740"/>
                  <a:gd name="connsiteY53" fmla="*/ 170180 h 5547360"/>
                  <a:gd name="connsiteX54" fmla="*/ 35560 w 1856740"/>
                  <a:gd name="connsiteY54" fmla="*/ 33020 h 5547360"/>
                  <a:gd name="connsiteX55" fmla="*/ 142240 w 1856740"/>
                  <a:gd name="connsiteY55" fmla="*/ 2540 h 5547360"/>
                  <a:gd name="connsiteX56" fmla="*/ 889000 w 1856740"/>
                  <a:gd name="connsiteY56" fmla="*/ 33020 h 5547360"/>
                  <a:gd name="connsiteX57" fmla="*/ 980440 w 1856740"/>
                  <a:gd name="connsiteY57" fmla="*/ 2540 h 5547360"/>
                  <a:gd name="connsiteX58" fmla="*/ 949960 w 1856740"/>
                  <a:gd name="connsiteY58"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407160 w 1856740"/>
                  <a:gd name="connsiteY26" fmla="*/ 4986020 h 5547360"/>
                  <a:gd name="connsiteX27" fmla="*/ 1285240 w 1856740"/>
                  <a:gd name="connsiteY27" fmla="*/ 538226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614680 w 1856740"/>
                  <a:gd name="connsiteY33" fmla="*/ 5138420 h 5547360"/>
                  <a:gd name="connsiteX34" fmla="*/ 462280 w 1856740"/>
                  <a:gd name="connsiteY34" fmla="*/ 4955540 h 5547360"/>
                  <a:gd name="connsiteX35" fmla="*/ 279400 w 1856740"/>
                  <a:gd name="connsiteY35" fmla="*/ 4787900 h 5547360"/>
                  <a:gd name="connsiteX36" fmla="*/ 431800 w 1856740"/>
                  <a:gd name="connsiteY36" fmla="*/ 454406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92760 w 1856740"/>
                  <a:gd name="connsiteY43" fmla="*/ 3538220 h 5547360"/>
                  <a:gd name="connsiteX44" fmla="*/ 584200 w 1856740"/>
                  <a:gd name="connsiteY44" fmla="*/ 3141980 h 5547360"/>
                  <a:gd name="connsiteX45" fmla="*/ 599440 w 1856740"/>
                  <a:gd name="connsiteY45" fmla="*/ 2806700 h 5547360"/>
                  <a:gd name="connsiteX46" fmla="*/ 553720 w 1856740"/>
                  <a:gd name="connsiteY46" fmla="*/ 2562860 h 5547360"/>
                  <a:gd name="connsiteX47" fmla="*/ 523240 w 1856740"/>
                  <a:gd name="connsiteY47" fmla="*/ 2379980 h 5547360"/>
                  <a:gd name="connsiteX48" fmla="*/ 462280 w 1856740"/>
                  <a:gd name="connsiteY48" fmla="*/ 1968500 h 5547360"/>
                  <a:gd name="connsiteX49" fmla="*/ 386080 w 1856740"/>
                  <a:gd name="connsiteY49" fmla="*/ 1648460 h 5547360"/>
                  <a:gd name="connsiteX50" fmla="*/ 218440 w 1856740"/>
                  <a:gd name="connsiteY50" fmla="*/ 1236980 h 5547360"/>
                  <a:gd name="connsiteX51" fmla="*/ 111760 w 1856740"/>
                  <a:gd name="connsiteY51" fmla="*/ 947420 h 5547360"/>
                  <a:gd name="connsiteX52" fmla="*/ 111760 w 1856740"/>
                  <a:gd name="connsiteY52" fmla="*/ 490220 h 5547360"/>
                  <a:gd name="connsiteX53" fmla="*/ 35560 w 1856740"/>
                  <a:gd name="connsiteY53" fmla="*/ 170180 h 5547360"/>
                  <a:gd name="connsiteX54" fmla="*/ 35560 w 1856740"/>
                  <a:gd name="connsiteY54" fmla="*/ 33020 h 5547360"/>
                  <a:gd name="connsiteX55" fmla="*/ 142240 w 1856740"/>
                  <a:gd name="connsiteY55" fmla="*/ 2540 h 5547360"/>
                  <a:gd name="connsiteX56" fmla="*/ 889000 w 1856740"/>
                  <a:gd name="connsiteY56" fmla="*/ 33020 h 5547360"/>
                  <a:gd name="connsiteX57" fmla="*/ 980440 w 1856740"/>
                  <a:gd name="connsiteY57" fmla="*/ 2540 h 5547360"/>
                  <a:gd name="connsiteX58" fmla="*/ 949960 w 1856740"/>
                  <a:gd name="connsiteY58"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407160 w 1856740"/>
                  <a:gd name="connsiteY26" fmla="*/ 4986020 h 5547360"/>
                  <a:gd name="connsiteX27" fmla="*/ 1330960 w 1856740"/>
                  <a:gd name="connsiteY27" fmla="*/ 544322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614680 w 1856740"/>
                  <a:gd name="connsiteY33" fmla="*/ 5138420 h 5547360"/>
                  <a:gd name="connsiteX34" fmla="*/ 462280 w 1856740"/>
                  <a:gd name="connsiteY34" fmla="*/ 4955540 h 5547360"/>
                  <a:gd name="connsiteX35" fmla="*/ 279400 w 1856740"/>
                  <a:gd name="connsiteY35" fmla="*/ 4787900 h 5547360"/>
                  <a:gd name="connsiteX36" fmla="*/ 431800 w 1856740"/>
                  <a:gd name="connsiteY36" fmla="*/ 454406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92760 w 1856740"/>
                  <a:gd name="connsiteY43" fmla="*/ 3538220 h 5547360"/>
                  <a:gd name="connsiteX44" fmla="*/ 584200 w 1856740"/>
                  <a:gd name="connsiteY44" fmla="*/ 3141980 h 5547360"/>
                  <a:gd name="connsiteX45" fmla="*/ 599440 w 1856740"/>
                  <a:gd name="connsiteY45" fmla="*/ 2806700 h 5547360"/>
                  <a:gd name="connsiteX46" fmla="*/ 553720 w 1856740"/>
                  <a:gd name="connsiteY46" fmla="*/ 2562860 h 5547360"/>
                  <a:gd name="connsiteX47" fmla="*/ 523240 w 1856740"/>
                  <a:gd name="connsiteY47" fmla="*/ 2379980 h 5547360"/>
                  <a:gd name="connsiteX48" fmla="*/ 462280 w 1856740"/>
                  <a:gd name="connsiteY48" fmla="*/ 1968500 h 5547360"/>
                  <a:gd name="connsiteX49" fmla="*/ 386080 w 1856740"/>
                  <a:gd name="connsiteY49" fmla="*/ 1648460 h 5547360"/>
                  <a:gd name="connsiteX50" fmla="*/ 218440 w 1856740"/>
                  <a:gd name="connsiteY50" fmla="*/ 1236980 h 5547360"/>
                  <a:gd name="connsiteX51" fmla="*/ 111760 w 1856740"/>
                  <a:gd name="connsiteY51" fmla="*/ 947420 h 5547360"/>
                  <a:gd name="connsiteX52" fmla="*/ 111760 w 1856740"/>
                  <a:gd name="connsiteY52" fmla="*/ 490220 h 5547360"/>
                  <a:gd name="connsiteX53" fmla="*/ 35560 w 1856740"/>
                  <a:gd name="connsiteY53" fmla="*/ 170180 h 5547360"/>
                  <a:gd name="connsiteX54" fmla="*/ 35560 w 1856740"/>
                  <a:gd name="connsiteY54" fmla="*/ 33020 h 5547360"/>
                  <a:gd name="connsiteX55" fmla="*/ 142240 w 1856740"/>
                  <a:gd name="connsiteY55" fmla="*/ 2540 h 5547360"/>
                  <a:gd name="connsiteX56" fmla="*/ 889000 w 1856740"/>
                  <a:gd name="connsiteY56" fmla="*/ 33020 h 5547360"/>
                  <a:gd name="connsiteX57" fmla="*/ 980440 w 1856740"/>
                  <a:gd name="connsiteY57" fmla="*/ 2540 h 5547360"/>
                  <a:gd name="connsiteX58" fmla="*/ 949960 w 1856740"/>
                  <a:gd name="connsiteY58"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407160 w 1856740"/>
                  <a:gd name="connsiteY26" fmla="*/ 4986020 h 5547360"/>
                  <a:gd name="connsiteX27" fmla="*/ 1330960 w 1856740"/>
                  <a:gd name="connsiteY27" fmla="*/ 544322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614680 w 1856740"/>
                  <a:gd name="connsiteY33" fmla="*/ 5138420 h 5547360"/>
                  <a:gd name="connsiteX34" fmla="*/ 462280 w 1856740"/>
                  <a:gd name="connsiteY34" fmla="*/ 4955540 h 5547360"/>
                  <a:gd name="connsiteX35" fmla="*/ 279400 w 1856740"/>
                  <a:gd name="connsiteY35" fmla="*/ 4787900 h 5547360"/>
                  <a:gd name="connsiteX36" fmla="*/ 431800 w 1856740"/>
                  <a:gd name="connsiteY36" fmla="*/ 454406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92760 w 1856740"/>
                  <a:gd name="connsiteY43" fmla="*/ 3538220 h 5547360"/>
                  <a:gd name="connsiteX44" fmla="*/ 584200 w 1856740"/>
                  <a:gd name="connsiteY44" fmla="*/ 3141980 h 5547360"/>
                  <a:gd name="connsiteX45" fmla="*/ 599440 w 1856740"/>
                  <a:gd name="connsiteY45" fmla="*/ 2806700 h 5547360"/>
                  <a:gd name="connsiteX46" fmla="*/ 553720 w 1856740"/>
                  <a:gd name="connsiteY46" fmla="*/ 2562860 h 5547360"/>
                  <a:gd name="connsiteX47" fmla="*/ 523240 w 1856740"/>
                  <a:gd name="connsiteY47" fmla="*/ 2379980 h 5547360"/>
                  <a:gd name="connsiteX48" fmla="*/ 462280 w 1856740"/>
                  <a:gd name="connsiteY48" fmla="*/ 1968500 h 5547360"/>
                  <a:gd name="connsiteX49" fmla="*/ 386080 w 1856740"/>
                  <a:gd name="connsiteY49" fmla="*/ 1648460 h 5547360"/>
                  <a:gd name="connsiteX50" fmla="*/ 218440 w 1856740"/>
                  <a:gd name="connsiteY50" fmla="*/ 1236980 h 5547360"/>
                  <a:gd name="connsiteX51" fmla="*/ 111760 w 1856740"/>
                  <a:gd name="connsiteY51" fmla="*/ 947420 h 5547360"/>
                  <a:gd name="connsiteX52" fmla="*/ 111760 w 1856740"/>
                  <a:gd name="connsiteY52" fmla="*/ 490220 h 5547360"/>
                  <a:gd name="connsiteX53" fmla="*/ 35560 w 1856740"/>
                  <a:gd name="connsiteY53" fmla="*/ 170180 h 5547360"/>
                  <a:gd name="connsiteX54" fmla="*/ 35560 w 1856740"/>
                  <a:gd name="connsiteY54" fmla="*/ 33020 h 5547360"/>
                  <a:gd name="connsiteX55" fmla="*/ 142240 w 1856740"/>
                  <a:gd name="connsiteY55" fmla="*/ 2540 h 5547360"/>
                  <a:gd name="connsiteX56" fmla="*/ 889000 w 1856740"/>
                  <a:gd name="connsiteY56" fmla="*/ 33020 h 5547360"/>
                  <a:gd name="connsiteX57" fmla="*/ 980440 w 1856740"/>
                  <a:gd name="connsiteY57" fmla="*/ 2540 h 5547360"/>
                  <a:gd name="connsiteX58" fmla="*/ 949960 w 1856740"/>
                  <a:gd name="connsiteY58"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407160 w 1856740"/>
                  <a:gd name="connsiteY26" fmla="*/ 4986020 h 5547360"/>
                  <a:gd name="connsiteX27" fmla="*/ 1330960 w 1856740"/>
                  <a:gd name="connsiteY27" fmla="*/ 544322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568960 w 1856740"/>
                  <a:gd name="connsiteY33" fmla="*/ 5138420 h 5547360"/>
                  <a:gd name="connsiteX34" fmla="*/ 462280 w 1856740"/>
                  <a:gd name="connsiteY34" fmla="*/ 4955540 h 5547360"/>
                  <a:gd name="connsiteX35" fmla="*/ 279400 w 1856740"/>
                  <a:gd name="connsiteY35" fmla="*/ 4787900 h 5547360"/>
                  <a:gd name="connsiteX36" fmla="*/ 431800 w 1856740"/>
                  <a:gd name="connsiteY36" fmla="*/ 454406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92760 w 1856740"/>
                  <a:gd name="connsiteY43" fmla="*/ 3538220 h 5547360"/>
                  <a:gd name="connsiteX44" fmla="*/ 584200 w 1856740"/>
                  <a:gd name="connsiteY44" fmla="*/ 3141980 h 5547360"/>
                  <a:gd name="connsiteX45" fmla="*/ 599440 w 1856740"/>
                  <a:gd name="connsiteY45" fmla="*/ 2806700 h 5547360"/>
                  <a:gd name="connsiteX46" fmla="*/ 553720 w 1856740"/>
                  <a:gd name="connsiteY46" fmla="*/ 2562860 h 5547360"/>
                  <a:gd name="connsiteX47" fmla="*/ 523240 w 1856740"/>
                  <a:gd name="connsiteY47" fmla="*/ 2379980 h 5547360"/>
                  <a:gd name="connsiteX48" fmla="*/ 462280 w 1856740"/>
                  <a:gd name="connsiteY48" fmla="*/ 1968500 h 5547360"/>
                  <a:gd name="connsiteX49" fmla="*/ 386080 w 1856740"/>
                  <a:gd name="connsiteY49" fmla="*/ 1648460 h 5547360"/>
                  <a:gd name="connsiteX50" fmla="*/ 218440 w 1856740"/>
                  <a:gd name="connsiteY50" fmla="*/ 1236980 h 5547360"/>
                  <a:gd name="connsiteX51" fmla="*/ 111760 w 1856740"/>
                  <a:gd name="connsiteY51" fmla="*/ 947420 h 5547360"/>
                  <a:gd name="connsiteX52" fmla="*/ 111760 w 1856740"/>
                  <a:gd name="connsiteY52" fmla="*/ 490220 h 5547360"/>
                  <a:gd name="connsiteX53" fmla="*/ 35560 w 1856740"/>
                  <a:gd name="connsiteY53" fmla="*/ 170180 h 5547360"/>
                  <a:gd name="connsiteX54" fmla="*/ 35560 w 1856740"/>
                  <a:gd name="connsiteY54" fmla="*/ 33020 h 5547360"/>
                  <a:gd name="connsiteX55" fmla="*/ 142240 w 1856740"/>
                  <a:gd name="connsiteY55" fmla="*/ 2540 h 5547360"/>
                  <a:gd name="connsiteX56" fmla="*/ 889000 w 1856740"/>
                  <a:gd name="connsiteY56" fmla="*/ 33020 h 5547360"/>
                  <a:gd name="connsiteX57" fmla="*/ 980440 w 1856740"/>
                  <a:gd name="connsiteY57" fmla="*/ 2540 h 5547360"/>
                  <a:gd name="connsiteX58" fmla="*/ 949960 w 1856740"/>
                  <a:gd name="connsiteY58"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407160 w 1856740"/>
                  <a:gd name="connsiteY26" fmla="*/ 4986020 h 5547360"/>
                  <a:gd name="connsiteX27" fmla="*/ 1330960 w 1856740"/>
                  <a:gd name="connsiteY27" fmla="*/ 544322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568960 w 1856740"/>
                  <a:gd name="connsiteY33" fmla="*/ 5138420 h 5547360"/>
                  <a:gd name="connsiteX34" fmla="*/ 462280 w 1856740"/>
                  <a:gd name="connsiteY34" fmla="*/ 4955540 h 5547360"/>
                  <a:gd name="connsiteX35" fmla="*/ 279400 w 1856740"/>
                  <a:gd name="connsiteY35" fmla="*/ 4787900 h 5547360"/>
                  <a:gd name="connsiteX36" fmla="*/ 416560 w 1856740"/>
                  <a:gd name="connsiteY36" fmla="*/ 452882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92760 w 1856740"/>
                  <a:gd name="connsiteY43" fmla="*/ 3538220 h 5547360"/>
                  <a:gd name="connsiteX44" fmla="*/ 584200 w 1856740"/>
                  <a:gd name="connsiteY44" fmla="*/ 3141980 h 5547360"/>
                  <a:gd name="connsiteX45" fmla="*/ 599440 w 1856740"/>
                  <a:gd name="connsiteY45" fmla="*/ 2806700 h 5547360"/>
                  <a:gd name="connsiteX46" fmla="*/ 553720 w 1856740"/>
                  <a:gd name="connsiteY46" fmla="*/ 2562860 h 5547360"/>
                  <a:gd name="connsiteX47" fmla="*/ 523240 w 1856740"/>
                  <a:gd name="connsiteY47" fmla="*/ 2379980 h 5547360"/>
                  <a:gd name="connsiteX48" fmla="*/ 462280 w 1856740"/>
                  <a:gd name="connsiteY48" fmla="*/ 1968500 h 5547360"/>
                  <a:gd name="connsiteX49" fmla="*/ 386080 w 1856740"/>
                  <a:gd name="connsiteY49" fmla="*/ 1648460 h 5547360"/>
                  <a:gd name="connsiteX50" fmla="*/ 218440 w 1856740"/>
                  <a:gd name="connsiteY50" fmla="*/ 1236980 h 5547360"/>
                  <a:gd name="connsiteX51" fmla="*/ 111760 w 1856740"/>
                  <a:gd name="connsiteY51" fmla="*/ 947420 h 5547360"/>
                  <a:gd name="connsiteX52" fmla="*/ 111760 w 1856740"/>
                  <a:gd name="connsiteY52" fmla="*/ 490220 h 5547360"/>
                  <a:gd name="connsiteX53" fmla="*/ 35560 w 1856740"/>
                  <a:gd name="connsiteY53" fmla="*/ 170180 h 5547360"/>
                  <a:gd name="connsiteX54" fmla="*/ 35560 w 1856740"/>
                  <a:gd name="connsiteY54" fmla="*/ 33020 h 5547360"/>
                  <a:gd name="connsiteX55" fmla="*/ 142240 w 1856740"/>
                  <a:gd name="connsiteY55" fmla="*/ 2540 h 5547360"/>
                  <a:gd name="connsiteX56" fmla="*/ 889000 w 1856740"/>
                  <a:gd name="connsiteY56" fmla="*/ 33020 h 5547360"/>
                  <a:gd name="connsiteX57" fmla="*/ 980440 w 1856740"/>
                  <a:gd name="connsiteY57" fmla="*/ 2540 h 5547360"/>
                  <a:gd name="connsiteX58" fmla="*/ 949960 w 1856740"/>
                  <a:gd name="connsiteY58"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407160 w 1856740"/>
                  <a:gd name="connsiteY26" fmla="*/ 4986020 h 5547360"/>
                  <a:gd name="connsiteX27" fmla="*/ 1330960 w 1856740"/>
                  <a:gd name="connsiteY27" fmla="*/ 544322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568960 w 1856740"/>
                  <a:gd name="connsiteY33" fmla="*/ 5138420 h 5547360"/>
                  <a:gd name="connsiteX34" fmla="*/ 462280 w 1856740"/>
                  <a:gd name="connsiteY34" fmla="*/ 4955540 h 5547360"/>
                  <a:gd name="connsiteX35" fmla="*/ 279400 w 1856740"/>
                  <a:gd name="connsiteY35" fmla="*/ 4787900 h 5547360"/>
                  <a:gd name="connsiteX36" fmla="*/ 416560 w 1856740"/>
                  <a:gd name="connsiteY36" fmla="*/ 452882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92760 w 1856740"/>
                  <a:gd name="connsiteY43" fmla="*/ 3538220 h 5547360"/>
                  <a:gd name="connsiteX44" fmla="*/ 584200 w 1856740"/>
                  <a:gd name="connsiteY44" fmla="*/ 3141980 h 5547360"/>
                  <a:gd name="connsiteX45" fmla="*/ 599440 w 1856740"/>
                  <a:gd name="connsiteY45" fmla="*/ 2806700 h 5547360"/>
                  <a:gd name="connsiteX46" fmla="*/ 553720 w 1856740"/>
                  <a:gd name="connsiteY46" fmla="*/ 2562860 h 5547360"/>
                  <a:gd name="connsiteX47" fmla="*/ 523240 w 1856740"/>
                  <a:gd name="connsiteY47" fmla="*/ 2379980 h 5547360"/>
                  <a:gd name="connsiteX48" fmla="*/ 462280 w 1856740"/>
                  <a:gd name="connsiteY48" fmla="*/ 1968500 h 5547360"/>
                  <a:gd name="connsiteX49" fmla="*/ 386080 w 1856740"/>
                  <a:gd name="connsiteY49" fmla="*/ 1648460 h 5547360"/>
                  <a:gd name="connsiteX50" fmla="*/ 218440 w 1856740"/>
                  <a:gd name="connsiteY50" fmla="*/ 1236980 h 5547360"/>
                  <a:gd name="connsiteX51" fmla="*/ 111760 w 1856740"/>
                  <a:gd name="connsiteY51" fmla="*/ 947420 h 5547360"/>
                  <a:gd name="connsiteX52" fmla="*/ 111760 w 1856740"/>
                  <a:gd name="connsiteY52" fmla="*/ 490220 h 5547360"/>
                  <a:gd name="connsiteX53" fmla="*/ 35560 w 1856740"/>
                  <a:gd name="connsiteY53" fmla="*/ 170180 h 5547360"/>
                  <a:gd name="connsiteX54" fmla="*/ 35560 w 1856740"/>
                  <a:gd name="connsiteY54" fmla="*/ 33020 h 5547360"/>
                  <a:gd name="connsiteX55" fmla="*/ 142240 w 1856740"/>
                  <a:gd name="connsiteY55" fmla="*/ 2540 h 5547360"/>
                  <a:gd name="connsiteX56" fmla="*/ 889000 w 1856740"/>
                  <a:gd name="connsiteY56" fmla="*/ 33020 h 5547360"/>
                  <a:gd name="connsiteX57" fmla="*/ 980440 w 1856740"/>
                  <a:gd name="connsiteY57" fmla="*/ 2540 h 5547360"/>
                  <a:gd name="connsiteX58" fmla="*/ 949960 w 1856740"/>
                  <a:gd name="connsiteY58"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407160 w 1856740"/>
                  <a:gd name="connsiteY26" fmla="*/ 4986020 h 5547360"/>
                  <a:gd name="connsiteX27" fmla="*/ 1330960 w 1856740"/>
                  <a:gd name="connsiteY27" fmla="*/ 544322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568960 w 1856740"/>
                  <a:gd name="connsiteY33" fmla="*/ 5138420 h 5547360"/>
                  <a:gd name="connsiteX34" fmla="*/ 462280 w 1856740"/>
                  <a:gd name="connsiteY34" fmla="*/ 4955540 h 5547360"/>
                  <a:gd name="connsiteX35" fmla="*/ 279400 w 1856740"/>
                  <a:gd name="connsiteY35" fmla="*/ 4787900 h 5547360"/>
                  <a:gd name="connsiteX36" fmla="*/ 416560 w 1856740"/>
                  <a:gd name="connsiteY36" fmla="*/ 452882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87252 w 1856740"/>
                  <a:gd name="connsiteY43" fmla="*/ 3667668 h 5547360"/>
                  <a:gd name="connsiteX44" fmla="*/ 492760 w 1856740"/>
                  <a:gd name="connsiteY44" fmla="*/ 3538220 h 5547360"/>
                  <a:gd name="connsiteX45" fmla="*/ 584200 w 1856740"/>
                  <a:gd name="connsiteY45" fmla="*/ 3141980 h 5547360"/>
                  <a:gd name="connsiteX46" fmla="*/ 599440 w 1856740"/>
                  <a:gd name="connsiteY46" fmla="*/ 2806700 h 5547360"/>
                  <a:gd name="connsiteX47" fmla="*/ 553720 w 1856740"/>
                  <a:gd name="connsiteY47" fmla="*/ 2562860 h 5547360"/>
                  <a:gd name="connsiteX48" fmla="*/ 523240 w 1856740"/>
                  <a:gd name="connsiteY48" fmla="*/ 2379980 h 5547360"/>
                  <a:gd name="connsiteX49" fmla="*/ 462280 w 1856740"/>
                  <a:gd name="connsiteY49" fmla="*/ 1968500 h 5547360"/>
                  <a:gd name="connsiteX50" fmla="*/ 386080 w 1856740"/>
                  <a:gd name="connsiteY50" fmla="*/ 1648460 h 5547360"/>
                  <a:gd name="connsiteX51" fmla="*/ 218440 w 1856740"/>
                  <a:gd name="connsiteY51" fmla="*/ 1236980 h 5547360"/>
                  <a:gd name="connsiteX52" fmla="*/ 111760 w 1856740"/>
                  <a:gd name="connsiteY52" fmla="*/ 947420 h 5547360"/>
                  <a:gd name="connsiteX53" fmla="*/ 111760 w 1856740"/>
                  <a:gd name="connsiteY53" fmla="*/ 490220 h 5547360"/>
                  <a:gd name="connsiteX54" fmla="*/ 35560 w 1856740"/>
                  <a:gd name="connsiteY54" fmla="*/ 170180 h 5547360"/>
                  <a:gd name="connsiteX55" fmla="*/ 35560 w 1856740"/>
                  <a:gd name="connsiteY55" fmla="*/ 33020 h 5547360"/>
                  <a:gd name="connsiteX56" fmla="*/ 142240 w 1856740"/>
                  <a:gd name="connsiteY56" fmla="*/ 2540 h 5547360"/>
                  <a:gd name="connsiteX57" fmla="*/ 889000 w 1856740"/>
                  <a:gd name="connsiteY57" fmla="*/ 33020 h 5547360"/>
                  <a:gd name="connsiteX58" fmla="*/ 980440 w 1856740"/>
                  <a:gd name="connsiteY58" fmla="*/ 2540 h 5547360"/>
                  <a:gd name="connsiteX59" fmla="*/ 949960 w 1856740"/>
                  <a:gd name="connsiteY59"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407160 w 1856740"/>
                  <a:gd name="connsiteY26" fmla="*/ 4986020 h 5547360"/>
                  <a:gd name="connsiteX27" fmla="*/ 1330960 w 1856740"/>
                  <a:gd name="connsiteY27" fmla="*/ 544322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568960 w 1856740"/>
                  <a:gd name="connsiteY33" fmla="*/ 5138420 h 5547360"/>
                  <a:gd name="connsiteX34" fmla="*/ 462280 w 1856740"/>
                  <a:gd name="connsiteY34" fmla="*/ 4955540 h 5547360"/>
                  <a:gd name="connsiteX35" fmla="*/ 279400 w 1856740"/>
                  <a:gd name="connsiteY35" fmla="*/ 4787900 h 5547360"/>
                  <a:gd name="connsiteX36" fmla="*/ 416560 w 1856740"/>
                  <a:gd name="connsiteY36" fmla="*/ 452882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16560 w 1856740"/>
                  <a:gd name="connsiteY43" fmla="*/ 3614420 h 5547360"/>
                  <a:gd name="connsiteX44" fmla="*/ 492760 w 1856740"/>
                  <a:gd name="connsiteY44" fmla="*/ 3538220 h 5547360"/>
                  <a:gd name="connsiteX45" fmla="*/ 584200 w 1856740"/>
                  <a:gd name="connsiteY45" fmla="*/ 3141980 h 5547360"/>
                  <a:gd name="connsiteX46" fmla="*/ 599440 w 1856740"/>
                  <a:gd name="connsiteY46" fmla="*/ 2806700 h 5547360"/>
                  <a:gd name="connsiteX47" fmla="*/ 553720 w 1856740"/>
                  <a:gd name="connsiteY47" fmla="*/ 2562860 h 5547360"/>
                  <a:gd name="connsiteX48" fmla="*/ 523240 w 1856740"/>
                  <a:gd name="connsiteY48" fmla="*/ 2379980 h 5547360"/>
                  <a:gd name="connsiteX49" fmla="*/ 462280 w 1856740"/>
                  <a:gd name="connsiteY49" fmla="*/ 1968500 h 5547360"/>
                  <a:gd name="connsiteX50" fmla="*/ 386080 w 1856740"/>
                  <a:gd name="connsiteY50" fmla="*/ 1648460 h 5547360"/>
                  <a:gd name="connsiteX51" fmla="*/ 218440 w 1856740"/>
                  <a:gd name="connsiteY51" fmla="*/ 1236980 h 5547360"/>
                  <a:gd name="connsiteX52" fmla="*/ 111760 w 1856740"/>
                  <a:gd name="connsiteY52" fmla="*/ 947420 h 5547360"/>
                  <a:gd name="connsiteX53" fmla="*/ 111760 w 1856740"/>
                  <a:gd name="connsiteY53" fmla="*/ 490220 h 5547360"/>
                  <a:gd name="connsiteX54" fmla="*/ 35560 w 1856740"/>
                  <a:gd name="connsiteY54" fmla="*/ 170180 h 5547360"/>
                  <a:gd name="connsiteX55" fmla="*/ 35560 w 1856740"/>
                  <a:gd name="connsiteY55" fmla="*/ 33020 h 5547360"/>
                  <a:gd name="connsiteX56" fmla="*/ 142240 w 1856740"/>
                  <a:gd name="connsiteY56" fmla="*/ 2540 h 5547360"/>
                  <a:gd name="connsiteX57" fmla="*/ 889000 w 1856740"/>
                  <a:gd name="connsiteY57" fmla="*/ 33020 h 5547360"/>
                  <a:gd name="connsiteX58" fmla="*/ 980440 w 1856740"/>
                  <a:gd name="connsiteY58" fmla="*/ 2540 h 5547360"/>
                  <a:gd name="connsiteX59" fmla="*/ 949960 w 1856740"/>
                  <a:gd name="connsiteY59"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407160 w 1856740"/>
                  <a:gd name="connsiteY26" fmla="*/ 4986020 h 5547360"/>
                  <a:gd name="connsiteX27" fmla="*/ 1330960 w 1856740"/>
                  <a:gd name="connsiteY27" fmla="*/ 544322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568960 w 1856740"/>
                  <a:gd name="connsiteY33" fmla="*/ 5138420 h 5547360"/>
                  <a:gd name="connsiteX34" fmla="*/ 462280 w 1856740"/>
                  <a:gd name="connsiteY34" fmla="*/ 4955540 h 5547360"/>
                  <a:gd name="connsiteX35" fmla="*/ 279400 w 1856740"/>
                  <a:gd name="connsiteY35" fmla="*/ 4787900 h 5547360"/>
                  <a:gd name="connsiteX36" fmla="*/ 416560 w 1856740"/>
                  <a:gd name="connsiteY36" fmla="*/ 452882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16560 w 1856740"/>
                  <a:gd name="connsiteY43" fmla="*/ 3614420 h 5547360"/>
                  <a:gd name="connsiteX44" fmla="*/ 492760 w 1856740"/>
                  <a:gd name="connsiteY44" fmla="*/ 3538220 h 5547360"/>
                  <a:gd name="connsiteX45" fmla="*/ 584200 w 1856740"/>
                  <a:gd name="connsiteY45" fmla="*/ 3141980 h 5547360"/>
                  <a:gd name="connsiteX46" fmla="*/ 599440 w 1856740"/>
                  <a:gd name="connsiteY46" fmla="*/ 2806700 h 5547360"/>
                  <a:gd name="connsiteX47" fmla="*/ 492760 w 1856740"/>
                  <a:gd name="connsiteY47" fmla="*/ 2623820 h 5547360"/>
                  <a:gd name="connsiteX48" fmla="*/ 523240 w 1856740"/>
                  <a:gd name="connsiteY48" fmla="*/ 2379980 h 5547360"/>
                  <a:gd name="connsiteX49" fmla="*/ 462280 w 1856740"/>
                  <a:gd name="connsiteY49" fmla="*/ 1968500 h 5547360"/>
                  <a:gd name="connsiteX50" fmla="*/ 386080 w 1856740"/>
                  <a:gd name="connsiteY50" fmla="*/ 1648460 h 5547360"/>
                  <a:gd name="connsiteX51" fmla="*/ 218440 w 1856740"/>
                  <a:gd name="connsiteY51" fmla="*/ 1236980 h 5547360"/>
                  <a:gd name="connsiteX52" fmla="*/ 111760 w 1856740"/>
                  <a:gd name="connsiteY52" fmla="*/ 947420 h 5547360"/>
                  <a:gd name="connsiteX53" fmla="*/ 111760 w 1856740"/>
                  <a:gd name="connsiteY53" fmla="*/ 490220 h 5547360"/>
                  <a:gd name="connsiteX54" fmla="*/ 35560 w 1856740"/>
                  <a:gd name="connsiteY54" fmla="*/ 170180 h 5547360"/>
                  <a:gd name="connsiteX55" fmla="*/ 35560 w 1856740"/>
                  <a:gd name="connsiteY55" fmla="*/ 33020 h 5547360"/>
                  <a:gd name="connsiteX56" fmla="*/ 142240 w 1856740"/>
                  <a:gd name="connsiteY56" fmla="*/ 2540 h 5547360"/>
                  <a:gd name="connsiteX57" fmla="*/ 889000 w 1856740"/>
                  <a:gd name="connsiteY57" fmla="*/ 33020 h 5547360"/>
                  <a:gd name="connsiteX58" fmla="*/ 980440 w 1856740"/>
                  <a:gd name="connsiteY58" fmla="*/ 2540 h 5547360"/>
                  <a:gd name="connsiteX59" fmla="*/ 949960 w 1856740"/>
                  <a:gd name="connsiteY59"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407160 w 1856740"/>
                  <a:gd name="connsiteY26" fmla="*/ 4986020 h 5547360"/>
                  <a:gd name="connsiteX27" fmla="*/ 1330960 w 1856740"/>
                  <a:gd name="connsiteY27" fmla="*/ 544322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568960 w 1856740"/>
                  <a:gd name="connsiteY33" fmla="*/ 5138420 h 5547360"/>
                  <a:gd name="connsiteX34" fmla="*/ 462280 w 1856740"/>
                  <a:gd name="connsiteY34" fmla="*/ 4955540 h 5547360"/>
                  <a:gd name="connsiteX35" fmla="*/ 279400 w 1856740"/>
                  <a:gd name="connsiteY35" fmla="*/ 4787900 h 5547360"/>
                  <a:gd name="connsiteX36" fmla="*/ 416560 w 1856740"/>
                  <a:gd name="connsiteY36" fmla="*/ 452882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16560 w 1856740"/>
                  <a:gd name="connsiteY43" fmla="*/ 3614420 h 5547360"/>
                  <a:gd name="connsiteX44" fmla="*/ 492760 w 1856740"/>
                  <a:gd name="connsiteY44" fmla="*/ 3538220 h 5547360"/>
                  <a:gd name="connsiteX45" fmla="*/ 584200 w 1856740"/>
                  <a:gd name="connsiteY45" fmla="*/ 3141980 h 5547360"/>
                  <a:gd name="connsiteX46" fmla="*/ 599440 w 1856740"/>
                  <a:gd name="connsiteY46" fmla="*/ 2806700 h 5547360"/>
                  <a:gd name="connsiteX47" fmla="*/ 492760 w 1856740"/>
                  <a:gd name="connsiteY47" fmla="*/ 2623820 h 5547360"/>
                  <a:gd name="connsiteX48" fmla="*/ 492760 w 1856740"/>
                  <a:gd name="connsiteY48" fmla="*/ 2319020 h 5547360"/>
                  <a:gd name="connsiteX49" fmla="*/ 462280 w 1856740"/>
                  <a:gd name="connsiteY49" fmla="*/ 1968500 h 5547360"/>
                  <a:gd name="connsiteX50" fmla="*/ 386080 w 1856740"/>
                  <a:gd name="connsiteY50" fmla="*/ 1648460 h 5547360"/>
                  <a:gd name="connsiteX51" fmla="*/ 218440 w 1856740"/>
                  <a:gd name="connsiteY51" fmla="*/ 1236980 h 5547360"/>
                  <a:gd name="connsiteX52" fmla="*/ 111760 w 1856740"/>
                  <a:gd name="connsiteY52" fmla="*/ 947420 h 5547360"/>
                  <a:gd name="connsiteX53" fmla="*/ 111760 w 1856740"/>
                  <a:gd name="connsiteY53" fmla="*/ 490220 h 5547360"/>
                  <a:gd name="connsiteX54" fmla="*/ 35560 w 1856740"/>
                  <a:gd name="connsiteY54" fmla="*/ 170180 h 5547360"/>
                  <a:gd name="connsiteX55" fmla="*/ 35560 w 1856740"/>
                  <a:gd name="connsiteY55" fmla="*/ 33020 h 5547360"/>
                  <a:gd name="connsiteX56" fmla="*/ 142240 w 1856740"/>
                  <a:gd name="connsiteY56" fmla="*/ 2540 h 5547360"/>
                  <a:gd name="connsiteX57" fmla="*/ 889000 w 1856740"/>
                  <a:gd name="connsiteY57" fmla="*/ 33020 h 5547360"/>
                  <a:gd name="connsiteX58" fmla="*/ 980440 w 1856740"/>
                  <a:gd name="connsiteY58" fmla="*/ 2540 h 5547360"/>
                  <a:gd name="connsiteX59" fmla="*/ 949960 w 1856740"/>
                  <a:gd name="connsiteY59"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208780 h 5547360"/>
                  <a:gd name="connsiteX25" fmla="*/ 1239520 w 1856740"/>
                  <a:gd name="connsiteY25" fmla="*/ 4574540 h 5547360"/>
                  <a:gd name="connsiteX26" fmla="*/ 1330960 w 1856740"/>
                  <a:gd name="connsiteY26" fmla="*/ 4894580 h 5547360"/>
                  <a:gd name="connsiteX27" fmla="*/ 1407160 w 1856740"/>
                  <a:gd name="connsiteY27" fmla="*/ 4986020 h 5547360"/>
                  <a:gd name="connsiteX28" fmla="*/ 1330960 w 1856740"/>
                  <a:gd name="connsiteY28" fmla="*/ 5443220 h 5547360"/>
                  <a:gd name="connsiteX29" fmla="*/ 1239520 w 1856740"/>
                  <a:gd name="connsiteY29" fmla="*/ 5427980 h 5547360"/>
                  <a:gd name="connsiteX30" fmla="*/ 1178560 w 1856740"/>
                  <a:gd name="connsiteY30" fmla="*/ 5488940 h 5547360"/>
                  <a:gd name="connsiteX31" fmla="*/ 1010920 w 1856740"/>
                  <a:gd name="connsiteY31" fmla="*/ 5534660 h 5547360"/>
                  <a:gd name="connsiteX32" fmla="*/ 828040 w 1856740"/>
                  <a:gd name="connsiteY32" fmla="*/ 5412740 h 5547360"/>
                  <a:gd name="connsiteX33" fmla="*/ 660400 w 1856740"/>
                  <a:gd name="connsiteY33" fmla="*/ 5321300 h 5547360"/>
                  <a:gd name="connsiteX34" fmla="*/ 568960 w 1856740"/>
                  <a:gd name="connsiteY34" fmla="*/ 5138420 h 5547360"/>
                  <a:gd name="connsiteX35" fmla="*/ 462280 w 1856740"/>
                  <a:gd name="connsiteY35" fmla="*/ 4955540 h 5547360"/>
                  <a:gd name="connsiteX36" fmla="*/ 279400 w 1856740"/>
                  <a:gd name="connsiteY36" fmla="*/ 4787900 h 5547360"/>
                  <a:gd name="connsiteX37" fmla="*/ 416560 w 1856740"/>
                  <a:gd name="connsiteY37" fmla="*/ 4528820 h 5547360"/>
                  <a:gd name="connsiteX38" fmla="*/ 447040 w 1856740"/>
                  <a:gd name="connsiteY38" fmla="*/ 4361180 h 5547360"/>
                  <a:gd name="connsiteX39" fmla="*/ 340360 w 1856740"/>
                  <a:gd name="connsiteY39" fmla="*/ 4208780 h 5547360"/>
                  <a:gd name="connsiteX40" fmla="*/ 431800 w 1856740"/>
                  <a:gd name="connsiteY40" fmla="*/ 4117340 h 5547360"/>
                  <a:gd name="connsiteX41" fmla="*/ 675640 w 1856740"/>
                  <a:gd name="connsiteY41" fmla="*/ 4224020 h 5547360"/>
                  <a:gd name="connsiteX42" fmla="*/ 706120 w 1856740"/>
                  <a:gd name="connsiteY42" fmla="*/ 4056380 h 5547360"/>
                  <a:gd name="connsiteX43" fmla="*/ 538480 w 1856740"/>
                  <a:gd name="connsiteY43" fmla="*/ 3858260 h 5547360"/>
                  <a:gd name="connsiteX44" fmla="*/ 416560 w 1856740"/>
                  <a:gd name="connsiteY44" fmla="*/ 3614420 h 5547360"/>
                  <a:gd name="connsiteX45" fmla="*/ 492760 w 1856740"/>
                  <a:gd name="connsiteY45" fmla="*/ 3538220 h 5547360"/>
                  <a:gd name="connsiteX46" fmla="*/ 584200 w 1856740"/>
                  <a:gd name="connsiteY46" fmla="*/ 3141980 h 5547360"/>
                  <a:gd name="connsiteX47" fmla="*/ 599440 w 1856740"/>
                  <a:gd name="connsiteY47" fmla="*/ 2806700 h 5547360"/>
                  <a:gd name="connsiteX48" fmla="*/ 492760 w 1856740"/>
                  <a:gd name="connsiteY48" fmla="*/ 2623820 h 5547360"/>
                  <a:gd name="connsiteX49" fmla="*/ 492760 w 1856740"/>
                  <a:gd name="connsiteY49" fmla="*/ 2319020 h 5547360"/>
                  <a:gd name="connsiteX50" fmla="*/ 462280 w 1856740"/>
                  <a:gd name="connsiteY50" fmla="*/ 1968500 h 5547360"/>
                  <a:gd name="connsiteX51" fmla="*/ 386080 w 1856740"/>
                  <a:gd name="connsiteY51" fmla="*/ 1648460 h 5547360"/>
                  <a:gd name="connsiteX52" fmla="*/ 218440 w 1856740"/>
                  <a:gd name="connsiteY52" fmla="*/ 1236980 h 5547360"/>
                  <a:gd name="connsiteX53" fmla="*/ 111760 w 1856740"/>
                  <a:gd name="connsiteY53" fmla="*/ 947420 h 5547360"/>
                  <a:gd name="connsiteX54" fmla="*/ 111760 w 1856740"/>
                  <a:gd name="connsiteY54" fmla="*/ 490220 h 5547360"/>
                  <a:gd name="connsiteX55" fmla="*/ 35560 w 1856740"/>
                  <a:gd name="connsiteY55" fmla="*/ 170180 h 5547360"/>
                  <a:gd name="connsiteX56" fmla="*/ 35560 w 1856740"/>
                  <a:gd name="connsiteY56" fmla="*/ 33020 h 5547360"/>
                  <a:gd name="connsiteX57" fmla="*/ 142240 w 1856740"/>
                  <a:gd name="connsiteY57" fmla="*/ 2540 h 5547360"/>
                  <a:gd name="connsiteX58" fmla="*/ 889000 w 1856740"/>
                  <a:gd name="connsiteY58" fmla="*/ 33020 h 5547360"/>
                  <a:gd name="connsiteX59" fmla="*/ 980440 w 1856740"/>
                  <a:gd name="connsiteY59" fmla="*/ 2540 h 5547360"/>
                  <a:gd name="connsiteX60" fmla="*/ 949960 w 1856740"/>
                  <a:gd name="connsiteY6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407160 w 1856740"/>
                  <a:gd name="connsiteY24" fmla="*/ 4147820 h 5547360"/>
                  <a:gd name="connsiteX25" fmla="*/ 1239520 w 1856740"/>
                  <a:gd name="connsiteY25" fmla="*/ 4574540 h 5547360"/>
                  <a:gd name="connsiteX26" fmla="*/ 1330960 w 1856740"/>
                  <a:gd name="connsiteY26" fmla="*/ 4894580 h 5547360"/>
                  <a:gd name="connsiteX27" fmla="*/ 1407160 w 1856740"/>
                  <a:gd name="connsiteY27" fmla="*/ 4986020 h 5547360"/>
                  <a:gd name="connsiteX28" fmla="*/ 1330960 w 1856740"/>
                  <a:gd name="connsiteY28" fmla="*/ 5443220 h 5547360"/>
                  <a:gd name="connsiteX29" fmla="*/ 1239520 w 1856740"/>
                  <a:gd name="connsiteY29" fmla="*/ 5427980 h 5547360"/>
                  <a:gd name="connsiteX30" fmla="*/ 1178560 w 1856740"/>
                  <a:gd name="connsiteY30" fmla="*/ 5488940 h 5547360"/>
                  <a:gd name="connsiteX31" fmla="*/ 1010920 w 1856740"/>
                  <a:gd name="connsiteY31" fmla="*/ 5534660 h 5547360"/>
                  <a:gd name="connsiteX32" fmla="*/ 828040 w 1856740"/>
                  <a:gd name="connsiteY32" fmla="*/ 5412740 h 5547360"/>
                  <a:gd name="connsiteX33" fmla="*/ 660400 w 1856740"/>
                  <a:gd name="connsiteY33" fmla="*/ 5321300 h 5547360"/>
                  <a:gd name="connsiteX34" fmla="*/ 568960 w 1856740"/>
                  <a:gd name="connsiteY34" fmla="*/ 5138420 h 5547360"/>
                  <a:gd name="connsiteX35" fmla="*/ 462280 w 1856740"/>
                  <a:gd name="connsiteY35" fmla="*/ 4955540 h 5547360"/>
                  <a:gd name="connsiteX36" fmla="*/ 279400 w 1856740"/>
                  <a:gd name="connsiteY36" fmla="*/ 4787900 h 5547360"/>
                  <a:gd name="connsiteX37" fmla="*/ 416560 w 1856740"/>
                  <a:gd name="connsiteY37" fmla="*/ 4528820 h 5547360"/>
                  <a:gd name="connsiteX38" fmla="*/ 447040 w 1856740"/>
                  <a:gd name="connsiteY38" fmla="*/ 4361180 h 5547360"/>
                  <a:gd name="connsiteX39" fmla="*/ 340360 w 1856740"/>
                  <a:gd name="connsiteY39" fmla="*/ 4208780 h 5547360"/>
                  <a:gd name="connsiteX40" fmla="*/ 431800 w 1856740"/>
                  <a:gd name="connsiteY40" fmla="*/ 4117340 h 5547360"/>
                  <a:gd name="connsiteX41" fmla="*/ 675640 w 1856740"/>
                  <a:gd name="connsiteY41" fmla="*/ 4224020 h 5547360"/>
                  <a:gd name="connsiteX42" fmla="*/ 706120 w 1856740"/>
                  <a:gd name="connsiteY42" fmla="*/ 4056380 h 5547360"/>
                  <a:gd name="connsiteX43" fmla="*/ 538480 w 1856740"/>
                  <a:gd name="connsiteY43" fmla="*/ 3858260 h 5547360"/>
                  <a:gd name="connsiteX44" fmla="*/ 416560 w 1856740"/>
                  <a:gd name="connsiteY44" fmla="*/ 3614420 h 5547360"/>
                  <a:gd name="connsiteX45" fmla="*/ 492760 w 1856740"/>
                  <a:gd name="connsiteY45" fmla="*/ 3538220 h 5547360"/>
                  <a:gd name="connsiteX46" fmla="*/ 584200 w 1856740"/>
                  <a:gd name="connsiteY46" fmla="*/ 3141980 h 5547360"/>
                  <a:gd name="connsiteX47" fmla="*/ 599440 w 1856740"/>
                  <a:gd name="connsiteY47" fmla="*/ 2806700 h 5547360"/>
                  <a:gd name="connsiteX48" fmla="*/ 492760 w 1856740"/>
                  <a:gd name="connsiteY48" fmla="*/ 2623820 h 5547360"/>
                  <a:gd name="connsiteX49" fmla="*/ 492760 w 1856740"/>
                  <a:gd name="connsiteY49" fmla="*/ 2319020 h 5547360"/>
                  <a:gd name="connsiteX50" fmla="*/ 462280 w 1856740"/>
                  <a:gd name="connsiteY50" fmla="*/ 1968500 h 5547360"/>
                  <a:gd name="connsiteX51" fmla="*/ 386080 w 1856740"/>
                  <a:gd name="connsiteY51" fmla="*/ 1648460 h 5547360"/>
                  <a:gd name="connsiteX52" fmla="*/ 218440 w 1856740"/>
                  <a:gd name="connsiteY52" fmla="*/ 1236980 h 5547360"/>
                  <a:gd name="connsiteX53" fmla="*/ 111760 w 1856740"/>
                  <a:gd name="connsiteY53" fmla="*/ 947420 h 5547360"/>
                  <a:gd name="connsiteX54" fmla="*/ 111760 w 1856740"/>
                  <a:gd name="connsiteY54" fmla="*/ 490220 h 5547360"/>
                  <a:gd name="connsiteX55" fmla="*/ 35560 w 1856740"/>
                  <a:gd name="connsiteY55" fmla="*/ 170180 h 5547360"/>
                  <a:gd name="connsiteX56" fmla="*/ 35560 w 1856740"/>
                  <a:gd name="connsiteY56" fmla="*/ 33020 h 5547360"/>
                  <a:gd name="connsiteX57" fmla="*/ 142240 w 1856740"/>
                  <a:gd name="connsiteY57" fmla="*/ 2540 h 5547360"/>
                  <a:gd name="connsiteX58" fmla="*/ 889000 w 1856740"/>
                  <a:gd name="connsiteY58" fmla="*/ 33020 h 5547360"/>
                  <a:gd name="connsiteX59" fmla="*/ 980440 w 1856740"/>
                  <a:gd name="connsiteY59" fmla="*/ 2540 h 5547360"/>
                  <a:gd name="connsiteX60" fmla="*/ 949960 w 1856740"/>
                  <a:gd name="connsiteY6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178560 w 1856740"/>
                  <a:gd name="connsiteY23" fmla="*/ 4071620 h 5547360"/>
                  <a:gd name="connsiteX24" fmla="*/ 1407160 w 1856740"/>
                  <a:gd name="connsiteY24" fmla="*/ 4147820 h 5547360"/>
                  <a:gd name="connsiteX25" fmla="*/ 1239520 w 1856740"/>
                  <a:gd name="connsiteY25" fmla="*/ 4574540 h 5547360"/>
                  <a:gd name="connsiteX26" fmla="*/ 1330960 w 1856740"/>
                  <a:gd name="connsiteY26" fmla="*/ 4894580 h 5547360"/>
                  <a:gd name="connsiteX27" fmla="*/ 1407160 w 1856740"/>
                  <a:gd name="connsiteY27" fmla="*/ 4986020 h 5547360"/>
                  <a:gd name="connsiteX28" fmla="*/ 1330960 w 1856740"/>
                  <a:gd name="connsiteY28" fmla="*/ 5443220 h 5547360"/>
                  <a:gd name="connsiteX29" fmla="*/ 1239520 w 1856740"/>
                  <a:gd name="connsiteY29" fmla="*/ 5427980 h 5547360"/>
                  <a:gd name="connsiteX30" fmla="*/ 1178560 w 1856740"/>
                  <a:gd name="connsiteY30" fmla="*/ 5488940 h 5547360"/>
                  <a:gd name="connsiteX31" fmla="*/ 1010920 w 1856740"/>
                  <a:gd name="connsiteY31" fmla="*/ 5534660 h 5547360"/>
                  <a:gd name="connsiteX32" fmla="*/ 828040 w 1856740"/>
                  <a:gd name="connsiteY32" fmla="*/ 5412740 h 5547360"/>
                  <a:gd name="connsiteX33" fmla="*/ 660400 w 1856740"/>
                  <a:gd name="connsiteY33" fmla="*/ 5321300 h 5547360"/>
                  <a:gd name="connsiteX34" fmla="*/ 568960 w 1856740"/>
                  <a:gd name="connsiteY34" fmla="*/ 5138420 h 5547360"/>
                  <a:gd name="connsiteX35" fmla="*/ 462280 w 1856740"/>
                  <a:gd name="connsiteY35" fmla="*/ 4955540 h 5547360"/>
                  <a:gd name="connsiteX36" fmla="*/ 279400 w 1856740"/>
                  <a:gd name="connsiteY36" fmla="*/ 4787900 h 5547360"/>
                  <a:gd name="connsiteX37" fmla="*/ 416560 w 1856740"/>
                  <a:gd name="connsiteY37" fmla="*/ 4528820 h 5547360"/>
                  <a:gd name="connsiteX38" fmla="*/ 447040 w 1856740"/>
                  <a:gd name="connsiteY38" fmla="*/ 4361180 h 5547360"/>
                  <a:gd name="connsiteX39" fmla="*/ 340360 w 1856740"/>
                  <a:gd name="connsiteY39" fmla="*/ 4208780 h 5547360"/>
                  <a:gd name="connsiteX40" fmla="*/ 431800 w 1856740"/>
                  <a:gd name="connsiteY40" fmla="*/ 4117340 h 5547360"/>
                  <a:gd name="connsiteX41" fmla="*/ 675640 w 1856740"/>
                  <a:gd name="connsiteY41" fmla="*/ 4224020 h 5547360"/>
                  <a:gd name="connsiteX42" fmla="*/ 706120 w 1856740"/>
                  <a:gd name="connsiteY42" fmla="*/ 4056380 h 5547360"/>
                  <a:gd name="connsiteX43" fmla="*/ 538480 w 1856740"/>
                  <a:gd name="connsiteY43" fmla="*/ 3858260 h 5547360"/>
                  <a:gd name="connsiteX44" fmla="*/ 416560 w 1856740"/>
                  <a:gd name="connsiteY44" fmla="*/ 3614420 h 5547360"/>
                  <a:gd name="connsiteX45" fmla="*/ 492760 w 1856740"/>
                  <a:gd name="connsiteY45" fmla="*/ 3538220 h 5547360"/>
                  <a:gd name="connsiteX46" fmla="*/ 584200 w 1856740"/>
                  <a:gd name="connsiteY46" fmla="*/ 3141980 h 5547360"/>
                  <a:gd name="connsiteX47" fmla="*/ 599440 w 1856740"/>
                  <a:gd name="connsiteY47" fmla="*/ 2806700 h 5547360"/>
                  <a:gd name="connsiteX48" fmla="*/ 492760 w 1856740"/>
                  <a:gd name="connsiteY48" fmla="*/ 2623820 h 5547360"/>
                  <a:gd name="connsiteX49" fmla="*/ 492760 w 1856740"/>
                  <a:gd name="connsiteY49" fmla="*/ 2319020 h 5547360"/>
                  <a:gd name="connsiteX50" fmla="*/ 462280 w 1856740"/>
                  <a:gd name="connsiteY50" fmla="*/ 1968500 h 5547360"/>
                  <a:gd name="connsiteX51" fmla="*/ 386080 w 1856740"/>
                  <a:gd name="connsiteY51" fmla="*/ 1648460 h 5547360"/>
                  <a:gd name="connsiteX52" fmla="*/ 218440 w 1856740"/>
                  <a:gd name="connsiteY52" fmla="*/ 1236980 h 5547360"/>
                  <a:gd name="connsiteX53" fmla="*/ 111760 w 1856740"/>
                  <a:gd name="connsiteY53" fmla="*/ 947420 h 5547360"/>
                  <a:gd name="connsiteX54" fmla="*/ 111760 w 1856740"/>
                  <a:gd name="connsiteY54" fmla="*/ 490220 h 5547360"/>
                  <a:gd name="connsiteX55" fmla="*/ 35560 w 1856740"/>
                  <a:gd name="connsiteY55" fmla="*/ 170180 h 5547360"/>
                  <a:gd name="connsiteX56" fmla="*/ 35560 w 1856740"/>
                  <a:gd name="connsiteY56" fmla="*/ 33020 h 5547360"/>
                  <a:gd name="connsiteX57" fmla="*/ 142240 w 1856740"/>
                  <a:gd name="connsiteY57" fmla="*/ 2540 h 5547360"/>
                  <a:gd name="connsiteX58" fmla="*/ 889000 w 1856740"/>
                  <a:gd name="connsiteY58" fmla="*/ 33020 h 5547360"/>
                  <a:gd name="connsiteX59" fmla="*/ 980440 w 1856740"/>
                  <a:gd name="connsiteY59" fmla="*/ 2540 h 5547360"/>
                  <a:gd name="connsiteX60" fmla="*/ 949960 w 1856740"/>
                  <a:gd name="connsiteY6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178560 w 1856740"/>
                  <a:gd name="connsiteY23" fmla="*/ 4071620 h 5547360"/>
                  <a:gd name="connsiteX24" fmla="*/ 1330960 w 1856740"/>
                  <a:gd name="connsiteY24" fmla="*/ 4071620 h 5547360"/>
                  <a:gd name="connsiteX25" fmla="*/ 1239520 w 1856740"/>
                  <a:gd name="connsiteY25" fmla="*/ 4574540 h 5547360"/>
                  <a:gd name="connsiteX26" fmla="*/ 1330960 w 1856740"/>
                  <a:gd name="connsiteY26" fmla="*/ 4894580 h 5547360"/>
                  <a:gd name="connsiteX27" fmla="*/ 1407160 w 1856740"/>
                  <a:gd name="connsiteY27" fmla="*/ 4986020 h 5547360"/>
                  <a:gd name="connsiteX28" fmla="*/ 1330960 w 1856740"/>
                  <a:gd name="connsiteY28" fmla="*/ 5443220 h 5547360"/>
                  <a:gd name="connsiteX29" fmla="*/ 1239520 w 1856740"/>
                  <a:gd name="connsiteY29" fmla="*/ 5427980 h 5547360"/>
                  <a:gd name="connsiteX30" fmla="*/ 1178560 w 1856740"/>
                  <a:gd name="connsiteY30" fmla="*/ 5488940 h 5547360"/>
                  <a:gd name="connsiteX31" fmla="*/ 1010920 w 1856740"/>
                  <a:gd name="connsiteY31" fmla="*/ 5534660 h 5547360"/>
                  <a:gd name="connsiteX32" fmla="*/ 828040 w 1856740"/>
                  <a:gd name="connsiteY32" fmla="*/ 5412740 h 5547360"/>
                  <a:gd name="connsiteX33" fmla="*/ 660400 w 1856740"/>
                  <a:gd name="connsiteY33" fmla="*/ 5321300 h 5547360"/>
                  <a:gd name="connsiteX34" fmla="*/ 568960 w 1856740"/>
                  <a:gd name="connsiteY34" fmla="*/ 5138420 h 5547360"/>
                  <a:gd name="connsiteX35" fmla="*/ 462280 w 1856740"/>
                  <a:gd name="connsiteY35" fmla="*/ 4955540 h 5547360"/>
                  <a:gd name="connsiteX36" fmla="*/ 279400 w 1856740"/>
                  <a:gd name="connsiteY36" fmla="*/ 4787900 h 5547360"/>
                  <a:gd name="connsiteX37" fmla="*/ 416560 w 1856740"/>
                  <a:gd name="connsiteY37" fmla="*/ 4528820 h 5547360"/>
                  <a:gd name="connsiteX38" fmla="*/ 447040 w 1856740"/>
                  <a:gd name="connsiteY38" fmla="*/ 4361180 h 5547360"/>
                  <a:gd name="connsiteX39" fmla="*/ 340360 w 1856740"/>
                  <a:gd name="connsiteY39" fmla="*/ 4208780 h 5547360"/>
                  <a:gd name="connsiteX40" fmla="*/ 431800 w 1856740"/>
                  <a:gd name="connsiteY40" fmla="*/ 4117340 h 5547360"/>
                  <a:gd name="connsiteX41" fmla="*/ 675640 w 1856740"/>
                  <a:gd name="connsiteY41" fmla="*/ 4224020 h 5547360"/>
                  <a:gd name="connsiteX42" fmla="*/ 706120 w 1856740"/>
                  <a:gd name="connsiteY42" fmla="*/ 4056380 h 5547360"/>
                  <a:gd name="connsiteX43" fmla="*/ 538480 w 1856740"/>
                  <a:gd name="connsiteY43" fmla="*/ 3858260 h 5547360"/>
                  <a:gd name="connsiteX44" fmla="*/ 416560 w 1856740"/>
                  <a:gd name="connsiteY44" fmla="*/ 3614420 h 5547360"/>
                  <a:gd name="connsiteX45" fmla="*/ 492760 w 1856740"/>
                  <a:gd name="connsiteY45" fmla="*/ 3538220 h 5547360"/>
                  <a:gd name="connsiteX46" fmla="*/ 584200 w 1856740"/>
                  <a:gd name="connsiteY46" fmla="*/ 3141980 h 5547360"/>
                  <a:gd name="connsiteX47" fmla="*/ 599440 w 1856740"/>
                  <a:gd name="connsiteY47" fmla="*/ 2806700 h 5547360"/>
                  <a:gd name="connsiteX48" fmla="*/ 492760 w 1856740"/>
                  <a:gd name="connsiteY48" fmla="*/ 2623820 h 5547360"/>
                  <a:gd name="connsiteX49" fmla="*/ 492760 w 1856740"/>
                  <a:gd name="connsiteY49" fmla="*/ 2319020 h 5547360"/>
                  <a:gd name="connsiteX50" fmla="*/ 462280 w 1856740"/>
                  <a:gd name="connsiteY50" fmla="*/ 1968500 h 5547360"/>
                  <a:gd name="connsiteX51" fmla="*/ 386080 w 1856740"/>
                  <a:gd name="connsiteY51" fmla="*/ 1648460 h 5547360"/>
                  <a:gd name="connsiteX52" fmla="*/ 218440 w 1856740"/>
                  <a:gd name="connsiteY52" fmla="*/ 1236980 h 5547360"/>
                  <a:gd name="connsiteX53" fmla="*/ 111760 w 1856740"/>
                  <a:gd name="connsiteY53" fmla="*/ 947420 h 5547360"/>
                  <a:gd name="connsiteX54" fmla="*/ 111760 w 1856740"/>
                  <a:gd name="connsiteY54" fmla="*/ 490220 h 5547360"/>
                  <a:gd name="connsiteX55" fmla="*/ 35560 w 1856740"/>
                  <a:gd name="connsiteY55" fmla="*/ 170180 h 5547360"/>
                  <a:gd name="connsiteX56" fmla="*/ 35560 w 1856740"/>
                  <a:gd name="connsiteY56" fmla="*/ 33020 h 5547360"/>
                  <a:gd name="connsiteX57" fmla="*/ 142240 w 1856740"/>
                  <a:gd name="connsiteY57" fmla="*/ 2540 h 5547360"/>
                  <a:gd name="connsiteX58" fmla="*/ 889000 w 1856740"/>
                  <a:gd name="connsiteY58" fmla="*/ 33020 h 5547360"/>
                  <a:gd name="connsiteX59" fmla="*/ 980440 w 1856740"/>
                  <a:gd name="connsiteY59" fmla="*/ 2540 h 5547360"/>
                  <a:gd name="connsiteX60" fmla="*/ 949960 w 1856740"/>
                  <a:gd name="connsiteY6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178560 w 1856740"/>
                  <a:gd name="connsiteY23" fmla="*/ 4071620 h 5547360"/>
                  <a:gd name="connsiteX24" fmla="*/ 1330960 w 1856740"/>
                  <a:gd name="connsiteY24" fmla="*/ 4071620 h 5547360"/>
                  <a:gd name="connsiteX25" fmla="*/ 1270000 w 1856740"/>
                  <a:gd name="connsiteY25" fmla="*/ 4315460 h 5547360"/>
                  <a:gd name="connsiteX26" fmla="*/ 1239520 w 1856740"/>
                  <a:gd name="connsiteY26" fmla="*/ 4574540 h 5547360"/>
                  <a:gd name="connsiteX27" fmla="*/ 1330960 w 1856740"/>
                  <a:gd name="connsiteY27" fmla="*/ 4894580 h 5547360"/>
                  <a:gd name="connsiteX28" fmla="*/ 1407160 w 1856740"/>
                  <a:gd name="connsiteY28" fmla="*/ 4986020 h 5547360"/>
                  <a:gd name="connsiteX29" fmla="*/ 1330960 w 1856740"/>
                  <a:gd name="connsiteY29" fmla="*/ 5443220 h 5547360"/>
                  <a:gd name="connsiteX30" fmla="*/ 1239520 w 1856740"/>
                  <a:gd name="connsiteY30" fmla="*/ 5427980 h 5547360"/>
                  <a:gd name="connsiteX31" fmla="*/ 1178560 w 1856740"/>
                  <a:gd name="connsiteY31" fmla="*/ 5488940 h 5547360"/>
                  <a:gd name="connsiteX32" fmla="*/ 1010920 w 1856740"/>
                  <a:gd name="connsiteY32" fmla="*/ 5534660 h 5547360"/>
                  <a:gd name="connsiteX33" fmla="*/ 828040 w 1856740"/>
                  <a:gd name="connsiteY33" fmla="*/ 5412740 h 5547360"/>
                  <a:gd name="connsiteX34" fmla="*/ 660400 w 1856740"/>
                  <a:gd name="connsiteY34" fmla="*/ 5321300 h 5547360"/>
                  <a:gd name="connsiteX35" fmla="*/ 568960 w 1856740"/>
                  <a:gd name="connsiteY35" fmla="*/ 5138420 h 5547360"/>
                  <a:gd name="connsiteX36" fmla="*/ 462280 w 1856740"/>
                  <a:gd name="connsiteY36" fmla="*/ 4955540 h 5547360"/>
                  <a:gd name="connsiteX37" fmla="*/ 279400 w 1856740"/>
                  <a:gd name="connsiteY37" fmla="*/ 4787900 h 5547360"/>
                  <a:gd name="connsiteX38" fmla="*/ 416560 w 1856740"/>
                  <a:gd name="connsiteY38" fmla="*/ 4528820 h 5547360"/>
                  <a:gd name="connsiteX39" fmla="*/ 447040 w 1856740"/>
                  <a:gd name="connsiteY39" fmla="*/ 4361180 h 5547360"/>
                  <a:gd name="connsiteX40" fmla="*/ 340360 w 1856740"/>
                  <a:gd name="connsiteY40" fmla="*/ 4208780 h 5547360"/>
                  <a:gd name="connsiteX41" fmla="*/ 431800 w 1856740"/>
                  <a:gd name="connsiteY41" fmla="*/ 4117340 h 5547360"/>
                  <a:gd name="connsiteX42" fmla="*/ 675640 w 1856740"/>
                  <a:gd name="connsiteY42" fmla="*/ 4224020 h 5547360"/>
                  <a:gd name="connsiteX43" fmla="*/ 706120 w 1856740"/>
                  <a:gd name="connsiteY43" fmla="*/ 4056380 h 5547360"/>
                  <a:gd name="connsiteX44" fmla="*/ 538480 w 1856740"/>
                  <a:gd name="connsiteY44" fmla="*/ 3858260 h 5547360"/>
                  <a:gd name="connsiteX45" fmla="*/ 416560 w 1856740"/>
                  <a:gd name="connsiteY45" fmla="*/ 3614420 h 5547360"/>
                  <a:gd name="connsiteX46" fmla="*/ 492760 w 1856740"/>
                  <a:gd name="connsiteY46" fmla="*/ 3538220 h 5547360"/>
                  <a:gd name="connsiteX47" fmla="*/ 584200 w 1856740"/>
                  <a:gd name="connsiteY47" fmla="*/ 3141980 h 5547360"/>
                  <a:gd name="connsiteX48" fmla="*/ 599440 w 1856740"/>
                  <a:gd name="connsiteY48" fmla="*/ 2806700 h 5547360"/>
                  <a:gd name="connsiteX49" fmla="*/ 492760 w 1856740"/>
                  <a:gd name="connsiteY49" fmla="*/ 2623820 h 5547360"/>
                  <a:gd name="connsiteX50" fmla="*/ 492760 w 1856740"/>
                  <a:gd name="connsiteY50" fmla="*/ 2319020 h 5547360"/>
                  <a:gd name="connsiteX51" fmla="*/ 462280 w 1856740"/>
                  <a:gd name="connsiteY51" fmla="*/ 1968500 h 5547360"/>
                  <a:gd name="connsiteX52" fmla="*/ 386080 w 1856740"/>
                  <a:gd name="connsiteY52" fmla="*/ 1648460 h 5547360"/>
                  <a:gd name="connsiteX53" fmla="*/ 218440 w 1856740"/>
                  <a:gd name="connsiteY53" fmla="*/ 1236980 h 5547360"/>
                  <a:gd name="connsiteX54" fmla="*/ 111760 w 1856740"/>
                  <a:gd name="connsiteY54" fmla="*/ 947420 h 5547360"/>
                  <a:gd name="connsiteX55" fmla="*/ 111760 w 1856740"/>
                  <a:gd name="connsiteY55" fmla="*/ 490220 h 5547360"/>
                  <a:gd name="connsiteX56" fmla="*/ 35560 w 1856740"/>
                  <a:gd name="connsiteY56" fmla="*/ 170180 h 5547360"/>
                  <a:gd name="connsiteX57" fmla="*/ 35560 w 1856740"/>
                  <a:gd name="connsiteY57" fmla="*/ 33020 h 5547360"/>
                  <a:gd name="connsiteX58" fmla="*/ 142240 w 1856740"/>
                  <a:gd name="connsiteY58" fmla="*/ 2540 h 5547360"/>
                  <a:gd name="connsiteX59" fmla="*/ 889000 w 1856740"/>
                  <a:gd name="connsiteY59" fmla="*/ 33020 h 5547360"/>
                  <a:gd name="connsiteX60" fmla="*/ 980440 w 1856740"/>
                  <a:gd name="connsiteY60" fmla="*/ 2540 h 5547360"/>
                  <a:gd name="connsiteX61" fmla="*/ 949960 w 1856740"/>
                  <a:gd name="connsiteY61"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178560 w 1856740"/>
                  <a:gd name="connsiteY23" fmla="*/ 4071620 h 5547360"/>
                  <a:gd name="connsiteX24" fmla="*/ 1330960 w 1856740"/>
                  <a:gd name="connsiteY24" fmla="*/ 4071620 h 5547360"/>
                  <a:gd name="connsiteX25" fmla="*/ 1178560 w 1856740"/>
                  <a:gd name="connsiteY25" fmla="*/ 4300220 h 5547360"/>
                  <a:gd name="connsiteX26" fmla="*/ 1239520 w 1856740"/>
                  <a:gd name="connsiteY26" fmla="*/ 4574540 h 5547360"/>
                  <a:gd name="connsiteX27" fmla="*/ 1330960 w 1856740"/>
                  <a:gd name="connsiteY27" fmla="*/ 4894580 h 5547360"/>
                  <a:gd name="connsiteX28" fmla="*/ 1407160 w 1856740"/>
                  <a:gd name="connsiteY28" fmla="*/ 4986020 h 5547360"/>
                  <a:gd name="connsiteX29" fmla="*/ 1330960 w 1856740"/>
                  <a:gd name="connsiteY29" fmla="*/ 5443220 h 5547360"/>
                  <a:gd name="connsiteX30" fmla="*/ 1239520 w 1856740"/>
                  <a:gd name="connsiteY30" fmla="*/ 5427980 h 5547360"/>
                  <a:gd name="connsiteX31" fmla="*/ 1178560 w 1856740"/>
                  <a:gd name="connsiteY31" fmla="*/ 5488940 h 5547360"/>
                  <a:gd name="connsiteX32" fmla="*/ 1010920 w 1856740"/>
                  <a:gd name="connsiteY32" fmla="*/ 5534660 h 5547360"/>
                  <a:gd name="connsiteX33" fmla="*/ 828040 w 1856740"/>
                  <a:gd name="connsiteY33" fmla="*/ 5412740 h 5547360"/>
                  <a:gd name="connsiteX34" fmla="*/ 660400 w 1856740"/>
                  <a:gd name="connsiteY34" fmla="*/ 5321300 h 5547360"/>
                  <a:gd name="connsiteX35" fmla="*/ 568960 w 1856740"/>
                  <a:gd name="connsiteY35" fmla="*/ 5138420 h 5547360"/>
                  <a:gd name="connsiteX36" fmla="*/ 462280 w 1856740"/>
                  <a:gd name="connsiteY36" fmla="*/ 4955540 h 5547360"/>
                  <a:gd name="connsiteX37" fmla="*/ 279400 w 1856740"/>
                  <a:gd name="connsiteY37" fmla="*/ 4787900 h 5547360"/>
                  <a:gd name="connsiteX38" fmla="*/ 416560 w 1856740"/>
                  <a:gd name="connsiteY38" fmla="*/ 4528820 h 5547360"/>
                  <a:gd name="connsiteX39" fmla="*/ 447040 w 1856740"/>
                  <a:gd name="connsiteY39" fmla="*/ 4361180 h 5547360"/>
                  <a:gd name="connsiteX40" fmla="*/ 340360 w 1856740"/>
                  <a:gd name="connsiteY40" fmla="*/ 4208780 h 5547360"/>
                  <a:gd name="connsiteX41" fmla="*/ 431800 w 1856740"/>
                  <a:gd name="connsiteY41" fmla="*/ 4117340 h 5547360"/>
                  <a:gd name="connsiteX42" fmla="*/ 675640 w 1856740"/>
                  <a:gd name="connsiteY42" fmla="*/ 4224020 h 5547360"/>
                  <a:gd name="connsiteX43" fmla="*/ 706120 w 1856740"/>
                  <a:gd name="connsiteY43" fmla="*/ 4056380 h 5547360"/>
                  <a:gd name="connsiteX44" fmla="*/ 538480 w 1856740"/>
                  <a:gd name="connsiteY44" fmla="*/ 3858260 h 5547360"/>
                  <a:gd name="connsiteX45" fmla="*/ 416560 w 1856740"/>
                  <a:gd name="connsiteY45" fmla="*/ 3614420 h 5547360"/>
                  <a:gd name="connsiteX46" fmla="*/ 492760 w 1856740"/>
                  <a:gd name="connsiteY46" fmla="*/ 3538220 h 5547360"/>
                  <a:gd name="connsiteX47" fmla="*/ 584200 w 1856740"/>
                  <a:gd name="connsiteY47" fmla="*/ 3141980 h 5547360"/>
                  <a:gd name="connsiteX48" fmla="*/ 599440 w 1856740"/>
                  <a:gd name="connsiteY48" fmla="*/ 2806700 h 5547360"/>
                  <a:gd name="connsiteX49" fmla="*/ 492760 w 1856740"/>
                  <a:gd name="connsiteY49" fmla="*/ 2623820 h 5547360"/>
                  <a:gd name="connsiteX50" fmla="*/ 492760 w 1856740"/>
                  <a:gd name="connsiteY50" fmla="*/ 2319020 h 5547360"/>
                  <a:gd name="connsiteX51" fmla="*/ 462280 w 1856740"/>
                  <a:gd name="connsiteY51" fmla="*/ 1968500 h 5547360"/>
                  <a:gd name="connsiteX52" fmla="*/ 386080 w 1856740"/>
                  <a:gd name="connsiteY52" fmla="*/ 1648460 h 5547360"/>
                  <a:gd name="connsiteX53" fmla="*/ 218440 w 1856740"/>
                  <a:gd name="connsiteY53" fmla="*/ 1236980 h 5547360"/>
                  <a:gd name="connsiteX54" fmla="*/ 111760 w 1856740"/>
                  <a:gd name="connsiteY54" fmla="*/ 947420 h 5547360"/>
                  <a:gd name="connsiteX55" fmla="*/ 111760 w 1856740"/>
                  <a:gd name="connsiteY55" fmla="*/ 490220 h 5547360"/>
                  <a:gd name="connsiteX56" fmla="*/ 35560 w 1856740"/>
                  <a:gd name="connsiteY56" fmla="*/ 170180 h 5547360"/>
                  <a:gd name="connsiteX57" fmla="*/ 35560 w 1856740"/>
                  <a:gd name="connsiteY57" fmla="*/ 33020 h 5547360"/>
                  <a:gd name="connsiteX58" fmla="*/ 142240 w 1856740"/>
                  <a:gd name="connsiteY58" fmla="*/ 2540 h 5547360"/>
                  <a:gd name="connsiteX59" fmla="*/ 889000 w 1856740"/>
                  <a:gd name="connsiteY59" fmla="*/ 33020 h 5547360"/>
                  <a:gd name="connsiteX60" fmla="*/ 980440 w 1856740"/>
                  <a:gd name="connsiteY60" fmla="*/ 2540 h 5547360"/>
                  <a:gd name="connsiteX61" fmla="*/ 949960 w 1856740"/>
                  <a:gd name="connsiteY61"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178560 w 1856740"/>
                  <a:gd name="connsiteY23" fmla="*/ 4071620 h 5547360"/>
                  <a:gd name="connsiteX24" fmla="*/ 1330960 w 1856740"/>
                  <a:gd name="connsiteY24" fmla="*/ 4071620 h 5547360"/>
                  <a:gd name="connsiteX25" fmla="*/ 1254760 w 1856740"/>
                  <a:gd name="connsiteY25" fmla="*/ 4376420 h 5547360"/>
                  <a:gd name="connsiteX26" fmla="*/ 1239520 w 1856740"/>
                  <a:gd name="connsiteY26" fmla="*/ 4574540 h 5547360"/>
                  <a:gd name="connsiteX27" fmla="*/ 1330960 w 1856740"/>
                  <a:gd name="connsiteY27" fmla="*/ 4894580 h 5547360"/>
                  <a:gd name="connsiteX28" fmla="*/ 1407160 w 1856740"/>
                  <a:gd name="connsiteY28" fmla="*/ 4986020 h 5547360"/>
                  <a:gd name="connsiteX29" fmla="*/ 1330960 w 1856740"/>
                  <a:gd name="connsiteY29" fmla="*/ 5443220 h 5547360"/>
                  <a:gd name="connsiteX30" fmla="*/ 1239520 w 1856740"/>
                  <a:gd name="connsiteY30" fmla="*/ 5427980 h 5547360"/>
                  <a:gd name="connsiteX31" fmla="*/ 1178560 w 1856740"/>
                  <a:gd name="connsiteY31" fmla="*/ 5488940 h 5547360"/>
                  <a:gd name="connsiteX32" fmla="*/ 1010920 w 1856740"/>
                  <a:gd name="connsiteY32" fmla="*/ 5534660 h 5547360"/>
                  <a:gd name="connsiteX33" fmla="*/ 828040 w 1856740"/>
                  <a:gd name="connsiteY33" fmla="*/ 5412740 h 5547360"/>
                  <a:gd name="connsiteX34" fmla="*/ 660400 w 1856740"/>
                  <a:gd name="connsiteY34" fmla="*/ 5321300 h 5547360"/>
                  <a:gd name="connsiteX35" fmla="*/ 568960 w 1856740"/>
                  <a:gd name="connsiteY35" fmla="*/ 5138420 h 5547360"/>
                  <a:gd name="connsiteX36" fmla="*/ 462280 w 1856740"/>
                  <a:gd name="connsiteY36" fmla="*/ 4955540 h 5547360"/>
                  <a:gd name="connsiteX37" fmla="*/ 279400 w 1856740"/>
                  <a:gd name="connsiteY37" fmla="*/ 4787900 h 5547360"/>
                  <a:gd name="connsiteX38" fmla="*/ 416560 w 1856740"/>
                  <a:gd name="connsiteY38" fmla="*/ 4528820 h 5547360"/>
                  <a:gd name="connsiteX39" fmla="*/ 447040 w 1856740"/>
                  <a:gd name="connsiteY39" fmla="*/ 4361180 h 5547360"/>
                  <a:gd name="connsiteX40" fmla="*/ 340360 w 1856740"/>
                  <a:gd name="connsiteY40" fmla="*/ 4208780 h 5547360"/>
                  <a:gd name="connsiteX41" fmla="*/ 431800 w 1856740"/>
                  <a:gd name="connsiteY41" fmla="*/ 4117340 h 5547360"/>
                  <a:gd name="connsiteX42" fmla="*/ 675640 w 1856740"/>
                  <a:gd name="connsiteY42" fmla="*/ 4224020 h 5547360"/>
                  <a:gd name="connsiteX43" fmla="*/ 706120 w 1856740"/>
                  <a:gd name="connsiteY43" fmla="*/ 4056380 h 5547360"/>
                  <a:gd name="connsiteX44" fmla="*/ 538480 w 1856740"/>
                  <a:gd name="connsiteY44" fmla="*/ 3858260 h 5547360"/>
                  <a:gd name="connsiteX45" fmla="*/ 416560 w 1856740"/>
                  <a:gd name="connsiteY45" fmla="*/ 3614420 h 5547360"/>
                  <a:gd name="connsiteX46" fmla="*/ 492760 w 1856740"/>
                  <a:gd name="connsiteY46" fmla="*/ 3538220 h 5547360"/>
                  <a:gd name="connsiteX47" fmla="*/ 584200 w 1856740"/>
                  <a:gd name="connsiteY47" fmla="*/ 3141980 h 5547360"/>
                  <a:gd name="connsiteX48" fmla="*/ 599440 w 1856740"/>
                  <a:gd name="connsiteY48" fmla="*/ 2806700 h 5547360"/>
                  <a:gd name="connsiteX49" fmla="*/ 492760 w 1856740"/>
                  <a:gd name="connsiteY49" fmla="*/ 2623820 h 5547360"/>
                  <a:gd name="connsiteX50" fmla="*/ 492760 w 1856740"/>
                  <a:gd name="connsiteY50" fmla="*/ 2319020 h 5547360"/>
                  <a:gd name="connsiteX51" fmla="*/ 462280 w 1856740"/>
                  <a:gd name="connsiteY51" fmla="*/ 1968500 h 5547360"/>
                  <a:gd name="connsiteX52" fmla="*/ 386080 w 1856740"/>
                  <a:gd name="connsiteY52" fmla="*/ 1648460 h 5547360"/>
                  <a:gd name="connsiteX53" fmla="*/ 218440 w 1856740"/>
                  <a:gd name="connsiteY53" fmla="*/ 1236980 h 5547360"/>
                  <a:gd name="connsiteX54" fmla="*/ 111760 w 1856740"/>
                  <a:gd name="connsiteY54" fmla="*/ 947420 h 5547360"/>
                  <a:gd name="connsiteX55" fmla="*/ 111760 w 1856740"/>
                  <a:gd name="connsiteY55" fmla="*/ 490220 h 5547360"/>
                  <a:gd name="connsiteX56" fmla="*/ 35560 w 1856740"/>
                  <a:gd name="connsiteY56" fmla="*/ 170180 h 5547360"/>
                  <a:gd name="connsiteX57" fmla="*/ 35560 w 1856740"/>
                  <a:gd name="connsiteY57" fmla="*/ 33020 h 5547360"/>
                  <a:gd name="connsiteX58" fmla="*/ 142240 w 1856740"/>
                  <a:gd name="connsiteY58" fmla="*/ 2540 h 5547360"/>
                  <a:gd name="connsiteX59" fmla="*/ 889000 w 1856740"/>
                  <a:gd name="connsiteY59" fmla="*/ 33020 h 5547360"/>
                  <a:gd name="connsiteX60" fmla="*/ 980440 w 1856740"/>
                  <a:gd name="connsiteY60" fmla="*/ 2540 h 5547360"/>
                  <a:gd name="connsiteX61" fmla="*/ 949960 w 1856740"/>
                  <a:gd name="connsiteY61"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178560 w 1856740"/>
                  <a:gd name="connsiteY23" fmla="*/ 4071620 h 5547360"/>
                  <a:gd name="connsiteX24" fmla="*/ 1330960 w 1856740"/>
                  <a:gd name="connsiteY24" fmla="*/ 4071620 h 5547360"/>
                  <a:gd name="connsiteX25" fmla="*/ 1178560 w 1856740"/>
                  <a:gd name="connsiteY25" fmla="*/ 4376420 h 5547360"/>
                  <a:gd name="connsiteX26" fmla="*/ 1239520 w 1856740"/>
                  <a:gd name="connsiteY26" fmla="*/ 4574540 h 5547360"/>
                  <a:gd name="connsiteX27" fmla="*/ 1330960 w 1856740"/>
                  <a:gd name="connsiteY27" fmla="*/ 4894580 h 5547360"/>
                  <a:gd name="connsiteX28" fmla="*/ 1407160 w 1856740"/>
                  <a:gd name="connsiteY28" fmla="*/ 4986020 h 5547360"/>
                  <a:gd name="connsiteX29" fmla="*/ 1330960 w 1856740"/>
                  <a:gd name="connsiteY29" fmla="*/ 5443220 h 5547360"/>
                  <a:gd name="connsiteX30" fmla="*/ 1239520 w 1856740"/>
                  <a:gd name="connsiteY30" fmla="*/ 5427980 h 5547360"/>
                  <a:gd name="connsiteX31" fmla="*/ 1178560 w 1856740"/>
                  <a:gd name="connsiteY31" fmla="*/ 5488940 h 5547360"/>
                  <a:gd name="connsiteX32" fmla="*/ 1010920 w 1856740"/>
                  <a:gd name="connsiteY32" fmla="*/ 5534660 h 5547360"/>
                  <a:gd name="connsiteX33" fmla="*/ 828040 w 1856740"/>
                  <a:gd name="connsiteY33" fmla="*/ 5412740 h 5547360"/>
                  <a:gd name="connsiteX34" fmla="*/ 660400 w 1856740"/>
                  <a:gd name="connsiteY34" fmla="*/ 5321300 h 5547360"/>
                  <a:gd name="connsiteX35" fmla="*/ 568960 w 1856740"/>
                  <a:gd name="connsiteY35" fmla="*/ 5138420 h 5547360"/>
                  <a:gd name="connsiteX36" fmla="*/ 462280 w 1856740"/>
                  <a:gd name="connsiteY36" fmla="*/ 4955540 h 5547360"/>
                  <a:gd name="connsiteX37" fmla="*/ 279400 w 1856740"/>
                  <a:gd name="connsiteY37" fmla="*/ 4787900 h 5547360"/>
                  <a:gd name="connsiteX38" fmla="*/ 416560 w 1856740"/>
                  <a:gd name="connsiteY38" fmla="*/ 4528820 h 5547360"/>
                  <a:gd name="connsiteX39" fmla="*/ 447040 w 1856740"/>
                  <a:gd name="connsiteY39" fmla="*/ 4361180 h 5547360"/>
                  <a:gd name="connsiteX40" fmla="*/ 340360 w 1856740"/>
                  <a:gd name="connsiteY40" fmla="*/ 4208780 h 5547360"/>
                  <a:gd name="connsiteX41" fmla="*/ 431800 w 1856740"/>
                  <a:gd name="connsiteY41" fmla="*/ 4117340 h 5547360"/>
                  <a:gd name="connsiteX42" fmla="*/ 675640 w 1856740"/>
                  <a:gd name="connsiteY42" fmla="*/ 4224020 h 5547360"/>
                  <a:gd name="connsiteX43" fmla="*/ 706120 w 1856740"/>
                  <a:gd name="connsiteY43" fmla="*/ 4056380 h 5547360"/>
                  <a:gd name="connsiteX44" fmla="*/ 538480 w 1856740"/>
                  <a:gd name="connsiteY44" fmla="*/ 3858260 h 5547360"/>
                  <a:gd name="connsiteX45" fmla="*/ 416560 w 1856740"/>
                  <a:gd name="connsiteY45" fmla="*/ 3614420 h 5547360"/>
                  <a:gd name="connsiteX46" fmla="*/ 492760 w 1856740"/>
                  <a:gd name="connsiteY46" fmla="*/ 3538220 h 5547360"/>
                  <a:gd name="connsiteX47" fmla="*/ 584200 w 1856740"/>
                  <a:gd name="connsiteY47" fmla="*/ 3141980 h 5547360"/>
                  <a:gd name="connsiteX48" fmla="*/ 599440 w 1856740"/>
                  <a:gd name="connsiteY48" fmla="*/ 2806700 h 5547360"/>
                  <a:gd name="connsiteX49" fmla="*/ 492760 w 1856740"/>
                  <a:gd name="connsiteY49" fmla="*/ 2623820 h 5547360"/>
                  <a:gd name="connsiteX50" fmla="*/ 492760 w 1856740"/>
                  <a:gd name="connsiteY50" fmla="*/ 2319020 h 5547360"/>
                  <a:gd name="connsiteX51" fmla="*/ 462280 w 1856740"/>
                  <a:gd name="connsiteY51" fmla="*/ 1968500 h 5547360"/>
                  <a:gd name="connsiteX52" fmla="*/ 386080 w 1856740"/>
                  <a:gd name="connsiteY52" fmla="*/ 1648460 h 5547360"/>
                  <a:gd name="connsiteX53" fmla="*/ 218440 w 1856740"/>
                  <a:gd name="connsiteY53" fmla="*/ 1236980 h 5547360"/>
                  <a:gd name="connsiteX54" fmla="*/ 111760 w 1856740"/>
                  <a:gd name="connsiteY54" fmla="*/ 947420 h 5547360"/>
                  <a:gd name="connsiteX55" fmla="*/ 111760 w 1856740"/>
                  <a:gd name="connsiteY55" fmla="*/ 490220 h 5547360"/>
                  <a:gd name="connsiteX56" fmla="*/ 35560 w 1856740"/>
                  <a:gd name="connsiteY56" fmla="*/ 170180 h 5547360"/>
                  <a:gd name="connsiteX57" fmla="*/ 35560 w 1856740"/>
                  <a:gd name="connsiteY57" fmla="*/ 33020 h 5547360"/>
                  <a:gd name="connsiteX58" fmla="*/ 142240 w 1856740"/>
                  <a:gd name="connsiteY58" fmla="*/ 2540 h 5547360"/>
                  <a:gd name="connsiteX59" fmla="*/ 889000 w 1856740"/>
                  <a:gd name="connsiteY59" fmla="*/ 33020 h 5547360"/>
                  <a:gd name="connsiteX60" fmla="*/ 980440 w 1856740"/>
                  <a:gd name="connsiteY60" fmla="*/ 2540 h 5547360"/>
                  <a:gd name="connsiteX61" fmla="*/ 949960 w 1856740"/>
                  <a:gd name="connsiteY61"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178560 w 1856740"/>
                  <a:gd name="connsiteY23" fmla="*/ 4071620 h 5547360"/>
                  <a:gd name="connsiteX24" fmla="*/ 1330960 w 1856740"/>
                  <a:gd name="connsiteY24" fmla="*/ 4071620 h 5547360"/>
                  <a:gd name="connsiteX25" fmla="*/ 1254760 w 1856740"/>
                  <a:gd name="connsiteY25" fmla="*/ 4376420 h 5547360"/>
                  <a:gd name="connsiteX26" fmla="*/ 1239520 w 1856740"/>
                  <a:gd name="connsiteY26" fmla="*/ 4574540 h 5547360"/>
                  <a:gd name="connsiteX27" fmla="*/ 1330960 w 1856740"/>
                  <a:gd name="connsiteY27" fmla="*/ 4894580 h 5547360"/>
                  <a:gd name="connsiteX28" fmla="*/ 1407160 w 1856740"/>
                  <a:gd name="connsiteY28" fmla="*/ 4986020 h 5547360"/>
                  <a:gd name="connsiteX29" fmla="*/ 1330960 w 1856740"/>
                  <a:gd name="connsiteY29" fmla="*/ 5443220 h 5547360"/>
                  <a:gd name="connsiteX30" fmla="*/ 1239520 w 1856740"/>
                  <a:gd name="connsiteY30" fmla="*/ 5427980 h 5547360"/>
                  <a:gd name="connsiteX31" fmla="*/ 1178560 w 1856740"/>
                  <a:gd name="connsiteY31" fmla="*/ 5488940 h 5547360"/>
                  <a:gd name="connsiteX32" fmla="*/ 1010920 w 1856740"/>
                  <a:gd name="connsiteY32" fmla="*/ 5534660 h 5547360"/>
                  <a:gd name="connsiteX33" fmla="*/ 828040 w 1856740"/>
                  <a:gd name="connsiteY33" fmla="*/ 5412740 h 5547360"/>
                  <a:gd name="connsiteX34" fmla="*/ 660400 w 1856740"/>
                  <a:gd name="connsiteY34" fmla="*/ 5321300 h 5547360"/>
                  <a:gd name="connsiteX35" fmla="*/ 568960 w 1856740"/>
                  <a:gd name="connsiteY35" fmla="*/ 5138420 h 5547360"/>
                  <a:gd name="connsiteX36" fmla="*/ 462280 w 1856740"/>
                  <a:gd name="connsiteY36" fmla="*/ 4955540 h 5547360"/>
                  <a:gd name="connsiteX37" fmla="*/ 279400 w 1856740"/>
                  <a:gd name="connsiteY37" fmla="*/ 4787900 h 5547360"/>
                  <a:gd name="connsiteX38" fmla="*/ 416560 w 1856740"/>
                  <a:gd name="connsiteY38" fmla="*/ 4528820 h 5547360"/>
                  <a:gd name="connsiteX39" fmla="*/ 447040 w 1856740"/>
                  <a:gd name="connsiteY39" fmla="*/ 4361180 h 5547360"/>
                  <a:gd name="connsiteX40" fmla="*/ 340360 w 1856740"/>
                  <a:gd name="connsiteY40" fmla="*/ 4208780 h 5547360"/>
                  <a:gd name="connsiteX41" fmla="*/ 431800 w 1856740"/>
                  <a:gd name="connsiteY41" fmla="*/ 4117340 h 5547360"/>
                  <a:gd name="connsiteX42" fmla="*/ 675640 w 1856740"/>
                  <a:gd name="connsiteY42" fmla="*/ 4224020 h 5547360"/>
                  <a:gd name="connsiteX43" fmla="*/ 706120 w 1856740"/>
                  <a:gd name="connsiteY43" fmla="*/ 4056380 h 5547360"/>
                  <a:gd name="connsiteX44" fmla="*/ 538480 w 1856740"/>
                  <a:gd name="connsiteY44" fmla="*/ 3858260 h 5547360"/>
                  <a:gd name="connsiteX45" fmla="*/ 416560 w 1856740"/>
                  <a:gd name="connsiteY45" fmla="*/ 3614420 h 5547360"/>
                  <a:gd name="connsiteX46" fmla="*/ 492760 w 1856740"/>
                  <a:gd name="connsiteY46" fmla="*/ 3538220 h 5547360"/>
                  <a:gd name="connsiteX47" fmla="*/ 584200 w 1856740"/>
                  <a:gd name="connsiteY47" fmla="*/ 3141980 h 5547360"/>
                  <a:gd name="connsiteX48" fmla="*/ 599440 w 1856740"/>
                  <a:gd name="connsiteY48" fmla="*/ 2806700 h 5547360"/>
                  <a:gd name="connsiteX49" fmla="*/ 492760 w 1856740"/>
                  <a:gd name="connsiteY49" fmla="*/ 2623820 h 5547360"/>
                  <a:gd name="connsiteX50" fmla="*/ 492760 w 1856740"/>
                  <a:gd name="connsiteY50" fmla="*/ 2319020 h 5547360"/>
                  <a:gd name="connsiteX51" fmla="*/ 462280 w 1856740"/>
                  <a:gd name="connsiteY51" fmla="*/ 1968500 h 5547360"/>
                  <a:gd name="connsiteX52" fmla="*/ 386080 w 1856740"/>
                  <a:gd name="connsiteY52" fmla="*/ 1648460 h 5547360"/>
                  <a:gd name="connsiteX53" fmla="*/ 218440 w 1856740"/>
                  <a:gd name="connsiteY53" fmla="*/ 1236980 h 5547360"/>
                  <a:gd name="connsiteX54" fmla="*/ 111760 w 1856740"/>
                  <a:gd name="connsiteY54" fmla="*/ 947420 h 5547360"/>
                  <a:gd name="connsiteX55" fmla="*/ 111760 w 1856740"/>
                  <a:gd name="connsiteY55" fmla="*/ 490220 h 5547360"/>
                  <a:gd name="connsiteX56" fmla="*/ 35560 w 1856740"/>
                  <a:gd name="connsiteY56" fmla="*/ 170180 h 5547360"/>
                  <a:gd name="connsiteX57" fmla="*/ 35560 w 1856740"/>
                  <a:gd name="connsiteY57" fmla="*/ 33020 h 5547360"/>
                  <a:gd name="connsiteX58" fmla="*/ 142240 w 1856740"/>
                  <a:gd name="connsiteY58" fmla="*/ 2540 h 5547360"/>
                  <a:gd name="connsiteX59" fmla="*/ 889000 w 1856740"/>
                  <a:gd name="connsiteY59" fmla="*/ 33020 h 5547360"/>
                  <a:gd name="connsiteX60" fmla="*/ 980440 w 1856740"/>
                  <a:gd name="connsiteY60" fmla="*/ 2540 h 5547360"/>
                  <a:gd name="connsiteX61" fmla="*/ 949960 w 1856740"/>
                  <a:gd name="connsiteY61"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178560 w 1856740"/>
                  <a:gd name="connsiteY23" fmla="*/ 4071620 h 5547360"/>
                  <a:gd name="connsiteX24" fmla="*/ 1178560 w 1856740"/>
                  <a:gd name="connsiteY24" fmla="*/ 4300220 h 5547360"/>
                  <a:gd name="connsiteX25" fmla="*/ 1254760 w 1856740"/>
                  <a:gd name="connsiteY25" fmla="*/ 4376420 h 5547360"/>
                  <a:gd name="connsiteX26" fmla="*/ 1239520 w 1856740"/>
                  <a:gd name="connsiteY26" fmla="*/ 4574540 h 5547360"/>
                  <a:gd name="connsiteX27" fmla="*/ 1330960 w 1856740"/>
                  <a:gd name="connsiteY27" fmla="*/ 4894580 h 5547360"/>
                  <a:gd name="connsiteX28" fmla="*/ 1407160 w 1856740"/>
                  <a:gd name="connsiteY28" fmla="*/ 4986020 h 5547360"/>
                  <a:gd name="connsiteX29" fmla="*/ 1330960 w 1856740"/>
                  <a:gd name="connsiteY29" fmla="*/ 5443220 h 5547360"/>
                  <a:gd name="connsiteX30" fmla="*/ 1239520 w 1856740"/>
                  <a:gd name="connsiteY30" fmla="*/ 5427980 h 5547360"/>
                  <a:gd name="connsiteX31" fmla="*/ 1178560 w 1856740"/>
                  <a:gd name="connsiteY31" fmla="*/ 5488940 h 5547360"/>
                  <a:gd name="connsiteX32" fmla="*/ 1010920 w 1856740"/>
                  <a:gd name="connsiteY32" fmla="*/ 5534660 h 5547360"/>
                  <a:gd name="connsiteX33" fmla="*/ 828040 w 1856740"/>
                  <a:gd name="connsiteY33" fmla="*/ 5412740 h 5547360"/>
                  <a:gd name="connsiteX34" fmla="*/ 660400 w 1856740"/>
                  <a:gd name="connsiteY34" fmla="*/ 5321300 h 5547360"/>
                  <a:gd name="connsiteX35" fmla="*/ 568960 w 1856740"/>
                  <a:gd name="connsiteY35" fmla="*/ 5138420 h 5547360"/>
                  <a:gd name="connsiteX36" fmla="*/ 462280 w 1856740"/>
                  <a:gd name="connsiteY36" fmla="*/ 4955540 h 5547360"/>
                  <a:gd name="connsiteX37" fmla="*/ 279400 w 1856740"/>
                  <a:gd name="connsiteY37" fmla="*/ 4787900 h 5547360"/>
                  <a:gd name="connsiteX38" fmla="*/ 416560 w 1856740"/>
                  <a:gd name="connsiteY38" fmla="*/ 4528820 h 5547360"/>
                  <a:gd name="connsiteX39" fmla="*/ 447040 w 1856740"/>
                  <a:gd name="connsiteY39" fmla="*/ 4361180 h 5547360"/>
                  <a:gd name="connsiteX40" fmla="*/ 340360 w 1856740"/>
                  <a:gd name="connsiteY40" fmla="*/ 4208780 h 5547360"/>
                  <a:gd name="connsiteX41" fmla="*/ 431800 w 1856740"/>
                  <a:gd name="connsiteY41" fmla="*/ 4117340 h 5547360"/>
                  <a:gd name="connsiteX42" fmla="*/ 675640 w 1856740"/>
                  <a:gd name="connsiteY42" fmla="*/ 4224020 h 5547360"/>
                  <a:gd name="connsiteX43" fmla="*/ 706120 w 1856740"/>
                  <a:gd name="connsiteY43" fmla="*/ 4056380 h 5547360"/>
                  <a:gd name="connsiteX44" fmla="*/ 538480 w 1856740"/>
                  <a:gd name="connsiteY44" fmla="*/ 3858260 h 5547360"/>
                  <a:gd name="connsiteX45" fmla="*/ 416560 w 1856740"/>
                  <a:gd name="connsiteY45" fmla="*/ 3614420 h 5547360"/>
                  <a:gd name="connsiteX46" fmla="*/ 492760 w 1856740"/>
                  <a:gd name="connsiteY46" fmla="*/ 3538220 h 5547360"/>
                  <a:gd name="connsiteX47" fmla="*/ 584200 w 1856740"/>
                  <a:gd name="connsiteY47" fmla="*/ 3141980 h 5547360"/>
                  <a:gd name="connsiteX48" fmla="*/ 599440 w 1856740"/>
                  <a:gd name="connsiteY48" fmla="*/ 2806700 h 5547360"/>
                  <a:gd name="connsiteX49" fmla="*/ 492760 w 1856740"/>
                  <a:gd name="connsiteY49" fmla="*/ 2623820 h 5547360"/>
                  <a:gd name="connsiteX50" fmla="*/ 492760 w 1856740"/>
                  <a:gd name="connsiteY50" fmla="*/ 2319020 h 5547360"/>
                  <a:gd name="connsiteX51" fmla="*/ 462280 w 1856740"/>
                  <a:gd name="connsiteY51" fmla="*/ 1968500 h 5547360"/>
                  <a:gd name="connsiteX52" fmla="*/ 386080 w 1856740"/>
                  <a:gd name="connsiteY52" fmla="*/ 1648460 h 5547360"/>
                  <a:gd name="connsiteX53" fmla="*/ 218440 w 1856740"/>
                  <a:gd name="connsiteY53" fmla="*/ 1236980 h 5547360"/>
                  <a:gd name="connsiteX54" fmla="*/ 111760 w 1856740"/>
                  <a:gd name="connsiteY54" fmla="*/ 947420 h 5547360"/>
                  <a:gd name="connsiteX55" fmla="*/ 111760 w 1856740"/>
                  <a:gd name="connsiteY55" fmla="*/ 490220 h 5547360"/>
                  <a:gd name="connsiteX56" fmla="*/ 35560 w 1856740"/>
                  <a:gd name="connsiteY56" fmla="*/ 170180 h 5547360"/>
                  <a:gd name="connsiteX57" fmla="*/ 35560 w 1856740"/>
                  <a:gd name="connsiteY57" fmla="*/ 33020 h 5547360"/>
                  <a:gd name="connsiteX58" fmla="*/ 142240 w 1856740"/>
                  <a:gd name="connsiteY58" fmla="*/ 2540 h 5547360"/>
                  <a:gd name="connsiteX59" fmla="*/ 889000 w 1856740"/>
                  <a:gd name="connsiteY59" fmla="*/ 33020 h 5547360"/>
                  <a:gd name="connsiteX60" fmla="*/ 980440 w 1856740"/>
                  <a:gd name="connsiteY60" fmla="*/ 2540 h 5547360"/>
                  <a:gd name="connsiteX61" fmla="*/ 949960 w 1856740"/>
                  <a:gd name="connsiteY61"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4224020 h 5547360"/>
                  <a:gd name="connsiteX24" fmla="*/ 1178560 w 1856740"/>
                  <a:gd name="connsiteY24" fmla="*/ 4300220 h 5547360"/>
                  <a:gd name="connsiteX25" fmla="*/ 1254760 w 1856740"/>
                  <a:gd name="connsiteY25" fmla="*/ 4376420 h 5547360"/>
                  <a:gd name="connsiteX26" fmla="*/ 1239520 w 1856740"/>
                  <a:gd name="connsiteY26" fmla="*/ 4574540 h 5547360"/>
                  <a:gd name="connsiteX27" fmla="*/ 1330960 w 1856740"/>
                  <a:gd name="connsiteY27" fmla="*/ 4894580 h 5547360"/>
                  <a:gd name="connsiteX28" fmla="*/ 1407160 w 1856740"/>
                  <a:gd name="connsiteY28" fmla="*/ 4986020 h 5547360"/>
                  <a:gd name="connsiteX29" fmla="*/ 1330960 w 1856740"/>
                  <a:gd name="connsiteY29" fmla="*/ 5443220 h 5547360"/>
                  <a:gd name="connsiteX30" fmla="*/ 1239520 w 1856740"/>
                  <a:gd name="connsiteY30" fmla="*/ 5427980 h 5547360"/>
                  <a:gd name="connsiteX31" fmla="*/ 1178560 w 1856740"/>
                  <a:gd name="connsiteY31" fmla="*/ 5488940 h 5547360"/>
                  <a:gd name="connsiteX32" fmla="*/ 1010920 w 1856740"/>
                  <a:gd name="connsiteY32" fmla="*/ 5534660 h 5547360"/>
                  <a:gd name="connsiteX33" fmla="*/ 828040 w 1856740"/>
                  <a:gd name="connsiteY33" fmla="*/ 5412740 h 5547360"/>
                  <a:gd name="connsiteX34" fmla="*/ 660400 w 1856740"/>
                  <a:gd name="connsiteY34" fmla="*/ 5321300 h 5547360"/>
                  <a:gd name="connsiteX35" fmla="*/ 568960 w 1856740"/>
                  <a:gd name="connsiteY35" fmla="*/ 5138420 h 5547360"/>
                  <a:gd name="connsiteX36" fmla="*/ 462280 w 1856740"/>
                  <a:gd name="connsiteY36" fmla="*/ 4955540 h 5547360"/>
                  <a:gd name="connsiteX37" fmla="*/ 279400 w 1856740"/>
                  <a:gd name="connsiteY37" fmla="*/ 4787900 h 5547360"/>
                  <a:gd name="connsiteX38" fmla="*/ 416560 w 1856740"/>
                  <a:gd name="connsiteY38" fmla="*/ 4528820 h 5547360"/>
                  <a:gd name="connsiteX39" fmla="*/ 447040 w 1856740"/>
                  <a:gd name="connsiteY39" fmla="*/ 4361180 h 5547360"/>
                  <a:gd name="connsiteX40" fmla="*/ 340360 w 1856740"/>
                  <a:gd name="connsiteY40" fmla="*/ 4208780 h 5547360"/>
                  <a:gd name="connsiteX41" fmla="*/ 431800 w 1856740"/>
                  <a:gd name="connsiteY41" fmla="*/ 4117340 h 5547360"/>
                  <a:gd name="connsiteX42" fmla="*/ 675640 w 1856740"/>
                  <a:gd name="connsiteY42" fmla="*/ 4224020 h 5547360"/>
                  <a:gd name="connsiteX43" fmla="*/ 706120 w 1856740"/>
                  <a:gd name="connsiteY43" fmla="*/ 4056380 h 5547360"/>
                  <a:gd name="connsiteX44" fmla="*/ 538480 w 1856740"/>
                  <a:gd name="connsiteY44" fmla="*/ 3858260 h 5547360"/>
                  <a:gd name="connsiteX45" fmla="*/ 416560 w 1856740"/>
                  <a:gd name="connsiteY45" fmla="*/ 3614420 h 5547360"/>
                  <a:gd name="connsiteX46" fmla="*/ 492760 w 1856740"/>
                  <a:gd name="connsiteY46" fmla="*/ 3538220 h 5547360"/>
                  <a:gd name="connsiteX47" fmla="*/ 584200 w 1856740"/>
                  <a:gd name="connsiteY47" fmla="*/ 3141980 h 5547360"/>
                  <a:gd name="connsiteX48" fmla="*/ 599440 w 1856740"/>
                  <a:gd name="connsiteY48" fmla="*/ 2806700 h 5547360"/>
                  <a:gd name="connsiteX49" fmla="*/ 492760 w 1856740"/>
                  <a:gd name="connsiteY49" fmla="*/ 2623820 h 5547360"/>
                  <a:gd name="connsiteX50" fmla="*/ 492760 w 1856740"/>
                  <a:gd name="connsiteY50" fmla="*/ 2319020 h 5547360"/>
                  <a:gd name="connsiteX51" fmla="*/ 462280 w 1856740"/>
                  <a:gd name="connsiteY51" fmla="*/ 1968500 h 5547360"/>
                  <a:gd name="connsiteX52" fmla="*/ 386080 w 1856740"/>
                  <a:gd name="connsiteY52" fmla="*/ 1648460 h 5547360"/>
                  <a:gd name="connsiteX53" fmla="*/ 218440 w 1856740"/>
                  <a:gd name="connsiteY53" fmla="*/ 1236980 h 5547360"/>
                  <a:gd name="connsiteX54" fmla="*/ 111760 w 1856740"/>
                  <a:gd name="connsiteY54" fmla="*/ 947420 h 5547360"/>
                  <a:gd name="connsiteX55" fmla="*/ 111760 w 1856740"/>
                  <a:gd name="connsiteY55" fmla="*/ 490220 h 5547360"/>
                  <a:gd name="connsiteX56" fmla="*/ 35560 w 1856740"/>
                  <a:gd name="connsiteY56" fmla="*/ 170180 h 5547360"/>
                  <a:gd name="connsiteX57" fmla="*/ 35560 w 1856740"/>
                  <a:gd name="connsiteY57" fmla="*/ 33020 h 5547360"/>
                  <a:gd name="connsiteX58" fmla="*/ 142240 w 1856740"/>
                  <a:gd name="connsiteY58" fmla="*/ 2540 h 5547360"/>
                  <a:gd name="connsiteX59" fmla="*/ 889000 w 1856740"/>
                  <a:gd name="connsiteY59" fmla="*/ 33020 h 5547360"/>
                  <a:gd name="connsiteX60" fmla="*/ 980440 w 1856740"/>
                  <a:gd name="connsiteY60" fmla="*/ 2540 h 5547360"/>
                  <a:gd name="connsiteX61" fmla="*/ 949960 w 1856740"/>
                  <a:gd name="connsiteY61"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67055 w 1856740"/>
                  <a:gd name="connsiteY23" fmla="*/ 3921894 h 5547360"/>
                  <a:gd name="connsiteX24" fmla="*/ 1330960 w 1856740"/>
                  <a:gd name="connsiteY24" fmla="*/ 4224020 h 5547360"/>
                  <a:gd name="connsiteX25" fmla="*/ 1178560 w 1856740"/>
                  <a:gd name="connsiteY25" fmla="*/ 4300220 h 5547360"/>
                  <a:gd name="connsiteX26" fmla="*/ 1254760 w 1856740"/>
                  <a:gd name="connsiteY26" fmla="*/ 4376420 h 5547360"/>
                  <a:gd name="connsiteX27" fmla="*/ 1239520 w 1856740"/>
                  <a:gd name="connsiteY27" fmla="*/ 4574540 h 5547360"/>
                  <a:gd name="connsiteX28" fmla="*/ 1330960 w 1856740"/>
                  <a:gd name="connsiteY28" fmla="*/ 4894580 h 5547360"/>
                  <a:gd name="connsiteX29" fmla="*/ 1407160 w 1856740"/>
                  <a:gd name="connsiteY29" fmla="*/ 4986020 h 5547360"/>
                  <a:gd name="connsiteX30" fmla="*/ 1330960 w 1856740"/>
                  <a:gd name="connsiteY30" fmla="*/ 5443220 h 5547360"/>
                  <a:gd name="connsiteX31" fmla="*/ 1239520 w 1856740"/>
                  <a:gd name="connsiteY31" fmla="*/ 5427980 h 5547360"/>
                  <a:gd name="connsiteX32" fmla="*/ 1178560 w 1856740"/>
                  <a:gd name="connsiteY32" fmla="*/ 5488940 h 5547360"/>
                  <a:gd name="connsiteX33" fmla="*/ 1010920 w 1856740"/>
                  <a:gd name="connsiteY33" fmla="*/ 5534660 h 5547360"/>
                  <a:gd name="connsiteX34" fmla="*/ 828040 w 1856740"/>
                  <a:gd name="connsiteY34" fmla="*/ 5412740 h 5547360"/>
                  <a:gd name="connsiteX35" fmla="*/ 660400 w 1856740"/>
                  <a:gd name="connsiteY35" fmla="*/ 5321300 h 5547360"/>
                  <a:gd name="connsiteX36" fmla="*/ 568960 w 1856740"/>
                  <a:gd name="connsiteY36" fmla="*/ 5138420 h 5547360"/>
                  <a:gd name="connsiteX37" fmla="*/ 462280 w 1856740"/>
                  <a:gd name="connsiteY37" fmla="*/ 4955540 h 5547360"/>
                  <a:gd name="connsiteX38" fmla="*/ 279400 w 1856740"/>
                  <a:gd name="connsiteY38" fmla="*/ 4787900 h 5547360"/>
                  <a:gd name="connsiteX39" fmla="*/ 416560 w 1856740"/>
                  <a:gd name="connsiteY39" fmla="*/ 4528820 h 5547360"/>
                  <a:gd name="connsiteX40" fmla="*/ 447040 w 1856740"/>
                  <a:gd name="connsiteY40" fmla="*/ 4361180 h 5547360"/>
                  <a:gd name="connsiteX41" fmla="*/ 340360 w 1856740"/>
                  <a:gd name="connsiteY41" fmla="*/ 4208780 h 5547360"/>
                  <a:gd name="connsiteX42" fmla="*/ 431800 w 1856740"/>
                  <a:gd name="connsiteY42" fmla="*/ 4117340 h 5547360"/>
                  <a:gd name="connsiteX43" fmla="*/ 675640 w 1856740"/>
                  <a:gd name="connsiteY43" fmla="*/ 4224020 h 5547360"/>
                  <a:gd name="connsiteX44" fmla="*/ 706120 w 1856740"/>
                  <a:gd name="connsiteY44" fmla="*/ 4056380 h 5547360"/>
                  <a:gd name="connsiteX45" fmla="*/ 538480 w 1856740"/>
                  <a:gd name="connsiteY45" fmla="*/ 3858260 h 5547360"/>
                  <a:gd name="connsiteX46" fmla="*/ 416560 w 1856740"/>
                  <a:gd name="connsiteY46" fmla="*/ 3614420 h 5547360"/>
                  <a:gd name="connsiteX47" fmla="*/ 492760 w 1856740"/>
                  <a:gd name="connsiteY47" fmla="*/ 3538220 h 5547360"/>
                  <a:gd name="connsiteX48" fmla="*/ 584200 w 1856740"/>
                  <a:gd name="connsiteY48" fmla="*/ 3141980 h 5547360"/>
                  <a:gd name="connsiteX49" fmla="*/ 599440 w 1856740"/>
                  <a:gd name="connsiteY49" fmla="*/ 2806700 h 5547360"/>
                  <a:gd name="connsiteX50" fmla="*/ 492760 w 1856740"/>
                  <a:gd name="connsiteY50" fmla="*/ 2623820 h 5547360"/>
                  <a:gd name="connsiteX51" fmla="*/ 492760 w 1856740"/>
                  <a:gd name="connsiteY51" fmla="*/ 2319020 h 5547360"/>
                  <a:gd name="connsiteX52" fmla="*/ 462280 w 1856740"/>
                  <a:gd name="connsiteY52" fmla="*/ 1968500 h 5547360"/>
                  <a:gd name="connsiteX53" fmla="*/ 386080 w 1856740"/>
                  <a:gd name="connsiteY53" fmla="*/ 1648460 h 5547360"/>
                  <a:gd name="connsiteX54" fmla="*/ 218440 w 1856740"/>
                  <a:gd name="connsiteY54" fmla="*/ 1236980 h 5547360"/>
                  <a:gd name="connsiteX55" fmla="*/ 111760 w 1856740"/>
                  <a:gd name="connsiteY55" fmla="*/ 947420 h 5547360"/>
                  <a:gd name="connsiteX56" fmla="*/ 111760 w 1856740"/>
                  <a:gd name="connsiteY56" fmla="*/ 490220 h 5547360"/>
                  <a:gd name="connsiteX57" fmla="*/ 35560 w 1856740"/>
                  <a:gd name="connsiteY57" fmla="*/ 170180 h 5547360"/>
                  <a:gd name="connsiteX58" fmla="*/ 35560 w 1856740"/>
                  <a:gd name="connsiteY58" fmla="*/ 33020 h 5547360"/>
                  <a:gd name="connsiteX59" fmla="*/ 142240 w 1856740"/>
                  <a:gd name="connsiteY59" fmla="*/ 2540 h 5547360"/>
                  <a:gd name="connsiteX60" fmla="*/ 889000 w 1856740"/>
                  <a:gd name="connsiteY60" fmla="*/ 33020 h 5547360"/>
                  <a:gd name="connsiteX61" fmla="*/ 980440 w 1856740"/>
                  <a:gd name="connsiteY61" fmla="*/ 2540 h 5547360"/>
                  <a:gd name="connsiteX62" fmla="*/ 949960 w 1856740"/>
                  <a:gd name="connsiteY62"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178560 w 1856740"/>
                  <a:gd name="connsiteY23" fmla="*/ 4147820 h 5547360"/>
                  <a:gd name="connsiteX24" fmla="*/ 1330960 w 1856740"/>
                  <a:gd name="connsiteY24" fmla="*/ 4224020 h 5547360"/>
                  <a:gd name="connsiteX25" fmla="*/ 1178560 w 1856740"/>
                  <a:gd name="connsiteY25" fmla="*/ 4300220 h 5547360"/>
                  <a:gd name="connsiteX26" fmla="*/ 1254760 w 1856740"/>
                  <a:gd name="connsiteY26" fmla="*/ 4376420 h 5547360"/>
                  <a:gd name="connsiteX27" fmla="*/ 1239520 w 1856740"/>
                  <a:gd name="connsiteY27" fmla="*/ 4574540 h 5547360"/>
                  <a:gd name="connsiteX28" fmla="*/ 1330960 w 1856740"/>
                  <a:gd name="connsiteY28" fmla="*/ 4894580 h 5547360"/>
                  <a:gd name="connsiteX29" fmla="*/ 1407160 w 1856740"/>
                  <a:gd name="connsiteY29" fmla="*/ 4986020 h 5547360"/>
                  <a:gd name="connsiteX30" fmla="*/ 1330960 w 1856740"/>
                  <a:gd name="connsiteY30" fmla="*/ 5443220 h 5547360"/>
                  <a:gd name="connsiteX31" fmla="*/ 1239520 w 1856740"/>
                  <a:gd name="connsiteY31" fmla="*/ 5427980 h 5547360"/>
                  <a:gd name="connsiteX32" fmla="*/ 1178560 w 1856740"/>
                  <a:gd name="connsiteY32" fmla="*/ 5488940 h 5547360"/>
                  <a:gd name="connsiteX33" fmla="*/ 1010920 w 1856740"/>
                  <a:gd name="connsiteY33" fmla="*/ 5534660 h 5547360"/>
                  <a:gd name="connsiteX34" fmla="*/ 828040 w 1856740"/>
                  <a:gd name="connsiteY34" fmla="*/ 5412740 h 5547360"/>
                  <a:gd name="connsiteX35" fmla="*/ 660400 w 1856740"/>
                  <a:gd name="connsiteY35" fmla="*/ 5321300 h 5547360"/>
                  <a:gd name="connsiteX36" fmla="*/ 568960 w 1856740"/>
                  <a:gd name="connsiteY36" fmla="*/ 5138420 h 5547360"/>
                  <a:gd name="connsiteX37" fmla="*/ 462280 w 1856740"/>
                  <a:gd name="connsiteY37" fmla="*/ 4955540 h 5547360"/>
                  <a:gd name="connsiteX38" fmla="*/ 279400 w 1856740"/>
                  <a:gd name="connsiteY38" fmla="*/ 4787900 h 5547360"/>
                  <a:gd name="connsiteX39" fmla="*/ 416560 w 1856740"/>
                  <a:gd name="connsiteY39" fmla="*/ 4528820 h 5547360"/>
                  <a:gd name="connsiteX40" fmla="*/ 447040 w 1856740"/>
                  <a:gd name="connsiteY40" fmla="*/ 4361180 h 5547360"/>
                  <a:gd name="connsiteX41" fmla="*/ 340360 w 1856740"/>
                  <a:gd name="connsiteY41" fmla="*/ 4208780 h 5547360"/>
                  <a:gd name="connsiteX42" fmla="*/ 431800 w 1856740"/>
                  <a:gd name="connsiteY42" fmla="*/ 4117340 h 5547360"/>
                  <a:gd name="connsiteX43" fmla="*/ 675640 w 1856740"/>
                  <a:gd name="connsiteY43" fmla="*/ 4224020 h 5547360"/>
                  <a:gd name="connsiteX44" fmla="*/ 706120 w 1856740"/>
                  <a:gd name="connsiteY44" fmla="*/ 4056380 h 5547360"/>
                  <a:gd name="connsiteX45" fmla="*/ 538480 w 1856740"/>
                  <a:gd name="connsiteY45" fmla="*/ 3858260 h 5547360"/>
                  <a:gd name="connsiteX46" fmla="*/ 416560 w 1856740"/>
                  <a:gd name="connsiteY46" fmla="*/ 3614420 h 5547360"/>
                  <a:gd name="connsiteX47" fmla="*/ 492760 w 1856740"/>
                  <a:gd name="connsiteY47" fmla="*/ 3538220 h 5547360"/>
                  <a:gd name="connsiteX48" fmla="*/ 584200 w 1856740"/>
                  <a:gd name="connsiteY48" fmla="*/ 3141980 h 5547360"/>
                  <a:gd name="connsiteX49" fmla="*/ 599440 w 1856740"/>
                  <a:gd name="connsiteY49" fmla="*/ 2806700 h 5547360"/>
                  <a:gd name="connsiteX50" fmla="*/ 492760 w 1856740"/>
                  <a:gd name="connsiteY50" fmla="*/ 2623820 h 5547360"/>
                  <a:gd name="connsiteX51" fmla="*/ 492760 w 1856740"/>
                  <a:gd name="connsiteY51" fmla="*/ 2319020 h 5547360"/>
                  <a:gd name="connsiteX52" fmla="*/ 462280 w 1856740"/>
                  <a:gd name="connsiteY52" fmla="*/ 1968500 h 5547360"/>
                  <a:gd name="connsiteX53" fmla="*/ 386080 w 1856740"/>
                  <a:gd name="connsiteY53" fmla="*/ 1648460 h 5547360"/>
                  <a:gd name="connsiteX54" fmla="*/ 218440 w 1856740"/>
                  <a:gd name="connsiteY54" fmla="*/ 1236980 h 5547360"/>
                  <a:gd name="connsiteX55" fmla="*/ 111760 w 1856740"/>
                  <a:gd name="connsiteY55" fmla="*/ 947420 h 5547360"/>
                  <a:gd name="connsiteX56" fmla="*/ 111760 w 1856740"/>
                  <a:gd name="connsiteY56" fmla="*/ 490220 h 5547360"/>
                  <a:gd name="connsiteX57" fmla="*/ 35560 w 1856740"/>
                  <a:gd name="connsiteY57" fmla="*/ 170180 h 5547360"/>
                  <a:gd name="connsiteX58" fmla="*/ 35560 w 1856740"/>
                  <a:gd name="connsiteY58" fmla="*/ 33020 h 5547360"/>
                  <a:gd name="connsiteX59" fmla="*/ 142240 w 1856740"/>
                  <a:gd name="connsiteY59" fmla="*/ 2540 h 5547360"/>
                  <a:gd name="connsiteX60" fmla="*/ 889000 w 1856740"/>
                  <a:gd name="connsiteY60" fmla="*/ 33020 h 5547360"/>
                  <a:gd name="connsiteX61" fmla="*/ 980440 w 1856740"/>
                  <a:gd name="connsiteY61" fmla="*/ 2540 h 5547360"/>
                  <a:gd name="connsiteX62" fmla="*/ 949960 w 1856740"/>
                  <a:gd name="connsiteY62"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4071620 h 5547360"/>
                  <a:gd name="connsiteX24" fmla="*/ 1330960 w 1856740"/>
                  <a:gd name="connsiteY24" fmla="*/ 4224020 h 5547360"/>
                  <a:gd name="connsiteX25" fmla="*/ 1178560 w 1856740"/>
                  <a:gd name="connsiteY25" fmla="*/ 4300220 h 5547360"/>
                  <a:gd name="connsiteX26" fmla="*/ 1254760 w 1856740"/>
                  <a:gd name="connsiteY26" fmla="*/ 4376420 h 5547360"/>
                  <a:gd name="connsiteX27" fmla="*/ 1239520 w 1856740"/>
                  <a:gd name="connsiteY27" fmla="*/ 4574540 h 5547360"/>
                  <a:gd name="connsiteX28" fmla="*/ 1330960 w 1856740"/>
                  <a:gd name="connsiteY28" fmla="*/ 4894580 h 5547360"/>
                  <a:gd name="connsiteX29" fmla="*/ 1407160 w 1856740"/>
                  <a:gd name="connsiteY29" fmla="*/ 4986020 h 5547360"/>
                  <a:gd name="connsiteX30" fmla="*/ 1330960 w 1856740"/>
                  <a:gd name="connsiteY30" fmla="*/ 5443220 h 5547360"/>
                  <a:gd name="connsiteX31" fmla="*/ 1239520 w 1856740"/>
                  <a:gd name="connsiteY31" fmla="*/ 5427980 h 5547360"/>
                  <a:gd name="connsiteX32" fmla="*/ 1178560 w 1856740"/>
                  <a:gd name="connsiteY32" fmla="*/ 5488940 h 5547360"/>
                  <a:gd name="connsiteX33" fmla="*/ 1010920 w 1856740"/>
                  <a:gd name="connsiteY33" fmla="*/ 5534660 h 5547360"/>
                  <a:gd name="connsiteX34" fmla="*/ 828040 w 1856740"/>
                  <a:gd name="connsiteY34" fmla="*/ 5412740 h 5547360"/>
                  <a:gd name="connsiteX35" fmla="*/ 660400 w 1856740"/>
                  <a:gd name="connsiteY35" fmla="*/ 5321300 h 5547360"/>
                  <a:gd name="connsiteX36" fmla="*/ 568960 w 1856740"/>
                  <a:gd name="connsiteY36" fmla="*/ 5138420 h 5547360"/>
                  <a:gd name="connsiteX37" fmla="*/ 462280 w 1856740"/>
                  <a:gd name="connsiteY37" fmla="*/ 4955540 h 5547360"/>
                  <a:gd name="connsiteX38" fmla="*/ 279400 w 1856740"/>
                  <a:gd name="connsiteY38" fmla="*/ 4787900 h 5547360"/>
                  <a:gd name="connsiteX39" fmla="*/ 416560 w 1856740"/>
                  <a:gd name="connsiteY39" fmla="*/ 4528820 h 5547360"/>
                  <a:gd name="connsiteX40" fmla="*/ 447040 w 1856740"/>
                  <a:gd name="connsiteY40" fmla="*/ 4361180 h 5547360"/>
                  <a:gd name="connsiteX41" fmla="*/ 340360 w 1856740"/>
                  <a:gd name="connsiteY41" fmla="*/ 4208780 h 5547360"/>
                  <a:gd name="connsiteX42" fmla="*/ 431800 w 1856740"/>
                  <a:gd name="connsiteY42" fmla="*/ 4117340 h 5547360"/>
                  <a:gd name="connsiteX43" fmla="*/ 675640 w 1856740"/>
                  <a:gd name="connsiteY43" fmla="*/ 4224020 h 5547360"/>
                  <a:gd name="connsiteX44" fmla="*/ 706120 w 1856740"/>
                  <a:gd name="connsiteY44" fmla="*/ 4056380 h 5547360"/>
                  <a:gd name="connsiteX45" fmla="*/ 538480 w 1856740"/>
                  <a:gd name="connsiteY45" fmla="*/ 3858260 h 5547360"/>
                  <a:gd name="connsiteX46" fmla="*/ 416560 w 1856740"/>
                  <a:gd name="connsiteY46" fmla="*/ 3614420 h 5547360"/>
                  <a:gd name="connsiteX47" fmla="*/ 492760 w 1856740"/>
                  <a:gd name="connsiteY47" fmla="*/ 3538220 h 5547360"/>
                  <a:gd name="connsiteX48" fmla="*/ 584200 w 1856740"/>
                  <a:gd name="connsiteY48" fmla="*/ 3141980 h 5547360"/>
                  <a:gd name="connsiteX49" fmla="*/ 599440 w 1856740"/>
                  <a:gd name="connsiteY49" fmla="*/ 2806700 h 5547360"/>
                  <a:gd name="connsiteX50" fmla="*/ 492760 w 1856740"/>
                  <a:gd name="connsiteY50" fmla="*/ 2623820 h 5547360"/>
                  <a:gd name="connsiteX51" fmla="*/ 492760 w 1856740"/>
                  <a:gd name="connsiteY51" fmla="*/ 2319020 h 5547360"/>
                  <a:gd name="connsiteX52" fmla="*/ 462280 w 1856740"/>
                  <a:gd name="connsiteY52" fmla="*/ 1968500 h 5547360"/>
                  <a:gd name="connsiteX53" fmla="*/ 386080 w 1856740"/>
                  <a:gd name="connsiteY53" fmla="*/ 1648460 h 5547360"/>
                  <a:gd name="connsiteX54" fmla="*/ 218440 w 1856740"/>
                  <a:gd name="connsiteY54" fmla="*/ 1236980 h 5547360"/>
                  <a:gd name="connsiteX55" fmla="*/ 111760 w 1856740"/>
                  <a:gd name="connsiteY55" fmla="*/ 947420 h 5547360"/>
                  <a:gd name="connsiteX56" fmla="*/ 111760 w 1856740"/>
                  <a:gd name="connsiteY56" fmla="*/ 490220 h 5547360"/>
                  <a:gd name="connsiteX57" fmla="*/ 35560 w 1856740"/>
                  <a:gd name="connsiteY57" fmla="*/ 170180 h 5547360"/>
                  <a:gd name="connsiteX58" fmla="*/ 35560 w 1856740"/>
                  <a:gd name="connsiteY58" fmla="*/ 33020 h 5547360"/>
                  <a:gd name="connsiteX59" fmla="*/ 142240 w 1856740"/>
                  <a:gd name="connsiteY59" fmla="*/ 2540 h 5547360"/>
                  <a:gd name="connsiteX60" fmla="*/ 889000 w 1856740"/>
                  <a:gd name="connsiteY60" fmla="*/ 33020 h 5547360"/>
                  <a:gd name="connsiteX61" fmla="*/ 980440 w 1856740"/>
                  <a:gd name="connsiteY61" fmla="*/ 2540 h 5547360"/>
                  <a:gd name="connsiteX62" fmla="*/ 949960 w 1856740"/>
                  <a:gd name="connsiteY62"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56360 w 1856740"/>
                  <a:gd name="connsiteY23" fmla="*/ 3873767 h 5547360"/>
                  <a:gd name="connsiteX24" fmla="*/ 1330960 w 1856740"/>
                  <a:gd name="connsiteY24" fmla="*/ 4071620 h 5547360"/>
                  <a:gd name="connsiteX25" fmla="*/ 1330960 w 1856740"/>
                  <a:gd name="connsiteY25" fmla="*/ 4224020 h 5547360"/>
                  <a:gd name="connsiteX26" fmla="*/ 1178560 w 1856740"/>
                  <a:gd name="connsiteY26" fmla="*/ 4300220 h 5547360"/>
                  <a:gd name="connsiteX27" fmla="*/ 1254760 w 1856740"/>
                  <a:gd name="connsiteY27" fmla="*/ 4376420 h 5547360"/>
                  <a:gd name="connsiteX28" fmla="*/ 1239520 w 1856740"/>
                  <a:gd name="connsiteY28" fmla="*/ 4574540 h 5547360"/>
                  <a:gd name="connsiteX29" fmla="*/ 1330960 w 1856740"/>
                  <a:gd name="connsiteY29" fmla="*/ 4894580 h 5547360"/>
                  <a:gd name="connsiteX30" fmla="*/ 1407160 w 1856740"/>
                  <a:gd name="connsiteY30" fmla="*/ 4986020 h 5547360"/>
                  <a:gd name="connsiteX31" fmla="*/ 1330960 w 1856740"/>
                  <a:gd name="connsiteY31" fmla="*/ 5443220 h 5547360"/>
                  <a:gd name="connsiteX32" fmla="*/ 1239520 w 1856740"/>
                  <a:gd name="connsiteY32" fmla="*/ 5427980 h 5547360"/>
                  <a:gd name="connsiteX33" fmla="*/ 1178560 w 1856740"/>
                  <a:gd name="connsiteY33" fmla="*/ 5488940 h 5547360"/>
                  <a:gd name="connsiteX34" fmla="*/ 1010920 w 1856740"/>
                  <a:gd name="connsiteY34" fmla="*/ 5534660 h 5547360"/>
                  <a:gd name="connsiteX35" fmla="*/ 828040 w 1856740"/>
                  <a:gd name="connsiteY35" fmla="*/ 5412740 h 5547360"/>
                  <a:gd name="connsiteX36" fmla="*/ 660400 w 1856740"/>
                  <a:gd name="connsiteY36" fmla="*/ 5321300 h 5547360"/>
                  <a:gd name="connsiteX37" fmla="*/ 568960 w 1856740"/>
                  <a:gd name="connsiteY37" fmla="*/ 5138420 h 5547360"/>
                  <a:gd name="connsiteX38" fmla="*/ 462280 w 1856740"/>
                  <a:gd name="connsiteY38" fmla="*/ 4955540 h 5547360"/>
                  <a:gd name="connsiteX39" fmla="*/ 279400 w 1856740"/>
                  <a:gd name="connsiteY39" fmla="*/ 4787900 h 5547360"/>
                  <a:gd name="connsiteX40" fmla="*/ 416560 w 1856740"/>
                  <a:gd name="connsiteY40" fmla="*/ 4528820 h 5547360"/>
                  <a:gd name="connsiteX41" fmla="*/ 447040 w 1856740"/>
                  <a:gd name="connsiteY41" fmla="*/ 4361180 h 5547360"/>
                  <a:gd name="connsiteX42" fmla="*/ 340360 w 1856740"/>
                  <a:gd name="connsiteY42" fmla="*/ 4208780 h 5547360"/>
                  <a:gd name="connsiteX43" fmla="*/ 431800 w 1856740"/>
                  <a:gd name="connsiteY43" fmla="*/ 4117340 h 5547360"/>
                  <a:gd name="connsiteX44" fmla="*/ 675640 w 1856740"/>
                  <a:gd name="connsiteY44" fmla="*/ 4224020 h 5547360"/>
                  <a:gd name="connsiteX45" fmla="*/ 706120 w 1856740"/>
                  <a:gd name="connsiteY45" fmla="*/ 4056380 h 5547360"/>
                  <a:gd name="connsiteX46" fmla="*/ 538480 w 1856740"/>
                  <a:gd name="connsiteY46" fmla="*/ 3858260 h 5547360"/>
                  <a:gd name="connsiteX47" fmla="*/ 416560 w 1856740"/>
                  <a:gd name="connsiteY47" fmla="*/ 3614420 h 5547360"/>
                  <a:gd name="connsiteX48" fmla="*/ 492760 w 1856740"/>
                  <a:gd name="connsiteY48" fmla="*/ 3538220 h 5547360"/>
                  <a:gd name="connsiteX49" fmla="*/ 584200 w 1856740"/>
                  <a:gd name="connsiteY49" fmla="*/ 3141980 h 5547360"/>
                  <a:gd name="connsiteX50" fmla="*/ 599440 w 1856740"/>
                  <a:gd name="connsiteY50" fmla="*/ 2806700 h 5547360"/>
                  <a:gd name="connsiteX51" fmla="*/ 492760 w 1856740"/>
                  <a:gd name="connsiteY51" fmla="*/ 2623820 h 5547360"/>
                  <a:gd name="connsiteX52" fmla="*/ 492760 w 1856740"/>
                  <a:gd name="connsiteY52" fmla="*/ 2319020 h 5547360"/>
                  <a:gd name="connsiteX53" fmla="*/ 462280 w 1856740"/>
                  <a:gd name="connsiteY53" fmla="*/ 1968500 h 5547360"/>
                  <a:gd name="connsiteX54" fmla="*/ 386080 w 1856740"/>
                  <a:gd name="connsiteY54" fmla="*/ 1648460 h 5547360"/>
                  <a:gd name="connsiteX55" fmla="*/ 218440 w 1856740"/>
                  <a:gd name="connsiteY55" fmla="*/ 1236980 h 5547360"/>
                  <a:gd name="connsiteX56" fmla="*/ 111760 w 1856740"/>
                  <a:gd name="connsiteY56" fmla="*/ 947420 h 5547360"/>
                  <a:gd name="connsiteX57" fmla="*/ 111760 w 1856740"/>
                  <a:gd name="connsiteY57" fmla="*/ 490220 h 5547360"/>
                  <a:gd name="connsiteX58" fmla="*/ 35560 w 1856740"/>
                  <a:gd name="connsiteY58" fmla="*/ 170180 h 5547360"/>
                  <a:gd name="connsiteX59" fmla="*/ 35560 w 1856740"/>
                  <a:gd name="connsiteY59" fmla="*/ 33020 h 5547360"/>
                  <a:gd name="connsiteX60" fmla="*/ 142240 w 1856740"/>
                  <a:gd name="connsiteY60" fmla="*/ 2540 h 5547360"/>
                  <a:gd name="connsiteX61" fmla="*/ 889000 w 1856740"/>
                  <a:gd name="connsiteY61" fmla="*/ 33020 h 5547360"/>
                  <a:gd name="connsiteX62" fmla="*/ 980440 w 1856740"/>
                  <a:gd name="connsiteY62" fmla="*/ 2540 h 5547360"/>
                  <a:gd name="connsiteX63" fmla="*/ 949960 w 1856740"/>
                  <a:gd name="connsiteY63"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407160 w 1856740"/>
                  <a:gd name="connsiteY23" fmla="*/ 4071620 h 5547360"/>
                  <a:gd name="connsiteX24" fmla="*/ 1330960 w 1856740"/>
                  <a:gd name="connsiteY24" fmla="*/ 4071620 h 5547360"/>
                  <a:gd name="connsiteX25" fmla="*/ 1330960 w 1856740"/>
                  <a:gd name="connsiteY25" fmla="*/ 4224020 h 5547360"/>
                  <a:gd name="connsiteX26" fmla="*/ 1178560 w 1856740"/>
                  <a:gd name="connsiteY26" fmla="*/ 4300220 h 5547360"/>
                  <a:gd name="connsiteX27" fmla="*/ 1254760 w 1856740"/>
                  <a:gd name="connsiteY27" fmla="*/ 4376420 h 5547360"/>
                  <a:gd name="connsiteX28" fmla="*/ 1239520 w 1856740"/>
                  <a:gd name="connsiteY28" fmla="*/ 4574540 h 5547360"/>
                  <a:gd name="connsiteX29" fmla="*/ 1330960 w 1856740"/>
                  <a:gd name="connsiteY29" fmla="*/ 4894580 h 5547360"/>
                  <a:gd name="connsiteX30" fmla="*/ 1407160 w 1856740"/>
                  <a:gd name="connsiteY30" fmla="*/ 4986020 h 5547360"/>
                  <a:gd name="connsiteX31" fmla="*/ 1330960 w 1856740"/>
                  <a:gd name="connsiteY31" fmla="*/ 5443220 h 5547360"/>
                  <a:gd name="connsiteX32" fmla="*/ 1239520 w 1856740"/>
                  <a:gd name="connsiteY32" fmla="*/ 5427980 h 5547360"/>
                  <a:gd name="connsiteX33" fmla="*/ 1178560 w 1856740"/>
                  <a:gd name="connsiteY33" fmla="*/ 5488940 h 5547360"/>
                  <a:gd name="connsiteX34" fmla="*/ 1010920 w 1856740"/>
                  <a:gd name="connsiteY34" fmla="*/ 5534660 h 5547360"/>
                  <a:gd name="connsiteX35" fmla="*/ 828040 w 1856740"/>
                  <a:gd name="connsiteY35" fmla="*/ 5412740 h 5547360"/>
                  <a:gd name="connsiteX36" fmla="*/ 660400 w 1856740"/>
                  <a:gd name="connsiteY36" fmla="*/ 5321300 h 5547360"/>
                  <a:gd name="connsiteX37" fmla="*/ 568960 w 1856740"/>
                  <a:gd name="connsiteY37" fmla="*/ 5138420 h 5547360"/>
                  <a:gd name="connsiteX38" fmla="*/ 462280 w 1856740"/>
                  <a:gd name="connsiteY38" fmla="*/ 4955540 h 5547360"/>
                  <a:gd name="connsiteX39" fmla="*/ 279400 w 1856740"/>
                  <a:gd name="connsiteY39" fmla="*/ 4787900 h 5547360"/>
                  <a:gd name="connsiteX40" fmla="*/ 416560 w 1856740"/>
                  <a:gd name="connsiteY40" fmla="*/ 4528820 h 5547360"/>
                  <a:gd name="connsiteX41" fmla="*/ 447040 w 1856740"/>
                  <a:gd name="connsiteY41" fmla="*/ 4361180 h 5547360"/>
                  <a:gd name="connsiteX42" fmla="*/ 340360 w 1856740"/>
                  <a:gd name="connsiteY42" fmla="*/ 4208780 h 5547360"/>
                  <a:gd name="connsiteX43" fmla="*/ 431800 w 1856740"/>
                  <a:gd name="connsiteY43" fmla="*/ 4117340 h 5547360"/>
                  <a:gd name="connsiteX44" fmla="*/ 675640 w 1856740"/>
                  <a:gd name="connsiteY44" fmla="*/ 4224020 h 5547360"/>
                  <a:gd name="connsiteX45" fmla="*/ 706120 w 1856740"/>
                  <a:gd name="connsiteY45" fmla="*/ 4056380 h 5547360"/>
                  <a:gd name="connsiteX46" fmla="*/ 538480 w 1856740"/>
                  <a:gd name="connsiteY46" fmla="*/ 3858260 h 5547360"/>
                  <a:gd name="connsiteX47" fmla="*/ 416560 w 1856740"/>
                  <a:gd name="connsiteY47" fmla="*/ 3614420 h 5547360"/>
                  <a:gd name="connsiteX48" fmla="*/ 492760 w 1856740"/>
                  <a:gd name="connsiteY48" fmla="*/ 3538220 h 5547360"/>
                  <a:gd name="connsiteX49" fmla="*/ 584200 w 1856740"/>
                  <a:gd name="connsiteY49" fmla="*/ 3141980 h 5547360"/>
                  <a:gd name="connsiteX50" fmla="*/ 599440 w 1856740"/>
                  <a:gd name="connsiteY50" fmla="*/ 2806700 h 5547360"/>
                  <a:gd name="connsiteX51" fmla="*/ 492760 w 1856740"/>
                  <a:gd name="connsiteY51" fmla="*/ 2623820 h 5547360"/>
                  <a:gd name="connsiteX52" fmla="*/ 492760 w 1856740"/>
                  <a:gd name="connsiteY52" fmla="*/ 2319020 h 5547360"/>
                  <a:gd name="connsiteX53" fmla="*/ 462280 w 1856740"/>
                  <a:gd name="connsiteY53" fmla="*/ 1968500 h 5547360"/>
                  <a:gd name="connsiteX54" fmla="*/ 386080 w 1856740"/>
                  <a:gd name="connsiteY54" fmla="*/ 1648460 h 5547360"/>
                  <a:gd name="connsiteX55" fmla="*/ 218440 w 1856740"/>
                  <a:gd name="connsiteY55" fmla="*/ 1236980 h 5547360"/>
                  <a:gd name="connsiteX56" fmla="*/ 111760 w 1856740"/>
                  <a:gd name="connsiteY56" fmla="*/ 947420 h 5547360"/>
                  <a:gd name="connsiteX57" fmla="*/ 111760 w 1856740"/>
                  <a:gd name="connsiteY57" fmla="*/ 490220 h 5547360"/>
                  <a:gd name="connsiteX58" fmla="*/ 35560 w 1856740"/>
                  <a:gd name="connsiteY58" fmla="*/ 170180 h 5547360"/>
                  <a:gd name="connsiteX59" fmla="*/ 35560 w 1856740"/>
                  <a:gd name="connsiteY59" fmla="*/ 33020 h 5547360"/>
                  <a:gd name="connsiteX60" fmla="*/ 142240 w 1856740"/>
                  <a:gd name="connsiteY60" fmla="*/ 2540 h 5547360"/>
                  <a:gd name="connsiteX61" fmla="*/ 889000 w 1856740"/>
                  <a:gd name="connsiteY61" fmla="*/ 33020 h 5547360"/>
                  <a:gd name="connsiteX62" fmla="*/ 980440 w 1856740"/>
                  <a:gd name="connsiteY62" fmla="*/ 2540 h 5547360"/>
                  <a:gd name="connsiteX63" fmla="*/ 949960 w 1856740"/>
                  <a:gd name="connsiteY63"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407160 w 1856740"/>
                  <a:gd name="connsiteY23" fmla="*/ 4071620 h 5547360"/>
                  <a:gd name="connsiteX24" fmla="*/ 1254760 w 1856740"/>
                  <a:gd name="connsiteY24" fmla="*/ 4147820 h 5547360"/>
                  <a:gd name="connsiteX25" fmla="*/ 1330960 w 1856740"/>
                  <a:gd name="connsiteY25" fmla="*/ 4224020 h 5547360"/>
                  <a:gd name="connsiteX26" fmla="*/ 1178560 w 1856740"/>
                  <a:gd name="connsiteY26" fmla="*/ 4300220 h 5547360"/>
                  <a:gd name="connsiteX27" fmla="*/ 1254760 w 1856740"/>
                  <a:gd name="connsiteY27" fmla="*/ 4376420 h 5547360"/>
                  <a:gd name="connsiteX28" fmla="*/ 1239520 w 1856740"/>
                  <a:gd name="connsiteY28" fmla="*/ 4574540 h 5547360"/>
                  <a:gd name="connsiteX29" fmla="*/ 1330960 w 1856740"/>
                  <a:gd name="connsiteY29" fmla="*/ 4894580 h 5547360"/>
                  <a:gd name="connsiteX30" fmla="*/ 1407160 w 1856740"/>
                  <a:gd name="connsiteY30" fmla="*/ 4986020 h 5547360"/>
                  <a:gd name="connsiteX31" fmla="*/ 1330960 w 1856740"/>
                  <a:gd name="connsiteY31" fmla="*/ 5443220 h 5547360"/>
                  <a:gd name="connsiteX32" fmla="*/ 1239520 w 1856740"/>
                  <a:gd name="connsiteY32" fmla="*/ 5427980 h 5547360"/>
                  <a:gd name="connsiteX33" fmla="*/ 1178560 w 1856740"/>
                  <a:gd name="connsiteY33" fmla="*/ 5488940 h 5547360"/>
                  <a:gd name="connsiteX34" fmla="*/ 1010920 w 1856740"/>
                  <a:gd name="connsiteY34" fmla="*/ 5534660 h 5547360"/>
                  <a:gd name="connsiteX35" fmla="*/ 828040 w 1856740"/>
                  <a:gd name="connsiteY35" fmla="*/ 5412740 h 5547360"/>
                  <a:gd name="connsiteX36" fmla="*/ 660400 w 1856740"/>
                  <a:gd name="connsiteY36" fmla="*/ 5321300 h 5547360"/>
                  <a:gd name="connsiteX37" fmla="*/ 568960 w 1856740"/>
                  <a:gd name="connsiteY37" fmla="*/ 5138420 h 5547360"/>
                  <a:gd name="connsiteX38" fmla="*/ 462280 w 1856740"/>
                  <a:gd name="connsiteY38" fmla="*/ 4955540 h 5547360"/>
                  <a:gd name="connsiteX39" fmla="*/ 279400 w 1856740"/>
                  <a:gd name="connsiteY39" fmla="*/ 4787900 h 5547360"/>
                  <a:gd name="connsiteX40" fmla="*/ 416560 w 1856740"/>
                  <a:gd name="connsiteY40" fmla="*/ 4528820 h 5547360"/>
                  <a:gd name="connsiteX41" fmla="*/ 447040 w 1856740"/>
                  <a:gd name="connsiteY41" fmla="*/ 4361180 h 5547360"/>
                  <a:gd name="connsiteX42" fmla="*/ 340360 w 1856740"/>
                  <a:gd name="connsiteY42" fmla="*/ 4208780 h 5547360"/>
                  <a:gd name="connsiteX43" fmla="*/ 431800 w 1856740"/>
                  <a:gd name="connsiteY43" fmla="*/ 4117340 h 5547360"/>
                  <a:gd name="connsiteX44" fmla="*/ 675640 w 1856740"/>
                  <a:gd name="connsiteY44" fmla="*/ 4224020 h 5547360"/>
                  <a:gd name="connsiteX45" fmla="*/ 706120 w 1856740"/>
                  <a:gd name="connsiteY45" fmla="*/ 4056380 h 5547360"/>
                  <a:gd name="connsiteX46" fmla="*/ 538480 w 1856740"/>
                  <a:gd name="connsiteY46" fmla="*/ 3858260 h 5547360"/>
                  <a:gd name="connsiteX47" fmla="*/ 416560 w 1856740"/>
                  <a:gd name="connsiteY47" fmla="*/ 3614420 h 5547360"/>
                  <a:gd name="connsiteX48" fmla="*/ 492760 w 1856740"/>
                  <a:gd name="connsiteY48" fmla="*/ 3538220 h 5547360"/>
                  <a:gd name="connsiteX49" fmla="*/ 584200 w 1856740"/>
                  <a:gd name="connsiteY49" fmla="*/ 3141980 h 5547360"/>
                  <a:gd name="connsiteX50" fmla="*/ 599440 w 1856740"/>
                  <a:gd name="connsiteY50" fmla="*/ 2806700 h 5547360"/>
                  <a:gd name="connsiteX51" fmla="*/ 492760 w 1856740"/>
                  <a:gd name="connsiteY51" fmla="*/ 2623820 h 5547360"/>
                  <a:gd name="connsiteX52" fmla="*/ 492760 w 1856740"/>
                  <a:gd name="connsiteY52" fmla="*/ 2319020 h 5547360"/>
                  <a:gd name="connsiteX53" fmla="*/ 462280 w 1856740"/>
                  <a:gd name="connsiteY53" fmla="*/ 1968500 h 5547360"/>
                  <a:gd name="connsiteX54" fmla="*/ 386080 w 1856740"/>
                  <a:gd name="connsiteY54" fmla="*/ 1648460 h 5547360"/>
                  <a:gd name="connsiteX55" fmla="*/ 218440 w 1856740"/>
                  <a:gd name="connsiteY55" fmla="*/ 1236980 h 5547360"/>
                  <a:gd name="connsiteX56" fmla="*/ 111760 w 1856740"/>
                  <a:gd name="connsiteY56" fmla="*/ 947420 h 5547360"/>
                  <a:gd name="connsiteX57" fmla="*/ 111760 w 1856740"/>
                  <a:gd name="connsiteY57" fmla="*/ 490220 h 5547360"/>
                  <a:gd name="connsiteX58" fmla="*/ 35560 w 1856740"/>
                  <a:gd name="connsiteY58" fmla="*/ 170180 h 5547360"/>
                  <a:gd name="connsiteX59" fmla="*/ 35560 w 1856740"/>
                  <a:gd name="connsiteY59" fmla="*/ 33020 h 5547360"/>
                  <a:gd name="connsiteX60" fmla="*/ 142240 w 1856740"/>
                  <a:gd name="connsiteY60" fmla="*/ 2540 h 5547360"/>
                  <a:gd name="connsiteX61" fmla="*/ 889000 w 1856740"/>
                  <a:gd name="connsiteY61" fmla="*/ 33020 h 5547360"/>
                  <a:gd name="connsiteX62" fmla="*/ 980440 w 1856740"/>
                  <a:gd name="connsiteY62" fmla="*/ 2540 h 5547360"/>
                  <a:gd name="connsiteX63" fmla="*/ 949960 w 1856740"/>
                  <a:gd name="connsiteY63"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3995420 h 5547360"/>
                  <a:gd name="connsiteX24" fmla="*/ 1254760 w 1856740"/>
                  <a:gd name="connsiteY24" fmla="*/ 4147820 h 5547360"/>
                  <a:gd name="connsiteX25" fmla="*/ 1330960 w 1856740"/>
                  <a:gd name="connsiteY25" fmla="*/ 4224020 h 5547360"/>
                  <a:gd name="connsiteX26" fmla="*/ 1178560 w 1856740"/>
                  <a:gd name="connsiteY26" fmla="*/ 4300220 h 5547360"/>
                  <a:gd name="connsiteX27" fmla="*/ 1254760 w 1856740"/>
                  <a:gd name="connsiteY27" fmla="*/ 4376420 h 5547360"/>
                  <a:gd name="connsiteX28" fmla="*/ 1239520 w 1856740"/>
                  <a:gd name="connsiteY28" fmla="*/ 4574540 h 5547360"/>
                  <a:gd name="connsiteX29" fmla="*/ 1330960 w 1856740"/>
                  <a:gd name="connsiteY29" fmla="*/ 4894580 h 5547360"/>
                  <a:gd name="connsiteX30" fmla="*/ 1407160 w 1856740"/>
                  <a:gd name="connsiteY30" fmla="*/ 4986020 h 5547360"/>
                  <a:gd name="connsiteX31" fmla="*/ 1330960 w 1856740"/>
                  <a:gd name="connsiteY31" fmla="*/ 5443220 h 5547360"/>
                  <a:gd name="connsiteX32" fmla="*/ 1239520 w 1856740"/>
                  <a:gd name="connsiteY32" fmla="*/ 5427980 h 5547360"/>
                  <a:gd name="connsiteX33" fmla="*/ 1178560 w 1856740"/>
                  <a:gd name="connsiteY33" fmla="*/ 5488940 h 5547360"/>
                  <a:gd name="connsiteX34" fmla="*/ 1010920 w 1856740"/>
                  <a:gd name="connsiteY34" fmla="*/ 5534660 h 5547360"/>
                  <a:gd name="connsiteX35" fmla="*/ 828040 w 1856740"/>
                  <a:gd name="connsiteY35" fmla="*/ 5412740 h 5547360"/>
                  <a:gd name="connsiteX36" fmla="*/ 660400 w 1856740"/>
                  <a:gd name="connsiteY36" fmla="*/ 5321300 h 5547360"/>
                  <a:gd name="connsiteX37" fmla="*/ 568960 w 1856740"/>
                  <a:gd name="connsiteY37" fmla="*/ 5138420 h 5547360"/>
                  <a:gd name="connsiteX38" fmla="*/ 462280 w 1856740"/>
                  <a:gd name="connsiteY38" fmla="*/ 4955540 h 5547360"/>
                  <a:gd name="connsiteX39" fmla="*/ 279400 w 1856740"/>
                  <a:gd name="connsiteY39" fmla="*/ 4787900 h 5547360"/>
                  <a:gd name="connsiteX40" fmla="*/ 416560 w 1856740"/>
                  <a:gd name="connsiteY40" fmla="*/ 4528820 h 5547360"/>
                  <a:gd name="connsiteX41" fmla="*/ 447040 w 1856740"/>
                  <a:gd name="connsiteY41" fmla="*/ 4361180 h 5547360"/>
                  <a:gd name="connsiteX42" fmla="*/ 340360 w 1856740"/>
                  <a:gd name="connsiteY42" fmla="*/ 4208780 h 5547360"/>
                  <a:gd name="connsiteX43" fmla="*/ 431800 w 1856740"/>
                  <a:gd name="connsiteY43" fmla="*/ 4117340 h 5547360"/>
                  <a:gd name="connsiteX44" fmla="*/ 675640 w 1856740"/>
                  <a:gd name="connsiteY44" fmla="*/ 4224020 h 5547360"/>
                  <a:gd name="connsiteX45" fmla="*/ 706120 w 1856740"/>
                  <a:gd name="connsiteY45" fmla="*/ 4056380 h 5547360"/>
                  <a:gd name="connsiteX46" fmla="*/ 538480 w 1856740"/>
                  <a:gd name="connsiteY46" fmla="*/ 3858260 h 5547360"/>
                  <a:gd name="connsiteX47" fmla="*/ 416560 w 1856740"/>
                  <a:gd name="connsiteY47" fmla="*/ 3614420 h 5547360"/>
                  <a:gd name="connsiteX48" fmla="*/ 492760 w 1856740"/>
                  <a:gd name="connsiteY48" fmla="*/ 3538220 h 5547360"/>
                  <a:gd name="connsiteX49" fmla="*/ 584200 w 1856740"/>
                  <a:gd name="connsiteY49" fmla="*/ 3141980 h 5547360"/>
                  <a:gd name="connsiteX50" fmla="*/ 599440 w 1856740"/>
                  <a:gd name="connsiteY50" fmla="*/ 2806700 h 5547360"/>
                  <a:gd name="connsiteX51" fmla="*/ 492760 w 1856740"/>
                  <a:gd name="connsiteY51" fmla="*/ 2623820 h 5547360"/>
                  <a:gd name="connsiteX52" fmla="*/ 492760 w 1856740"/>
                  <a:gd name="connsiteY52" fmla="*/ 2319020 h 5547360"/>
                  <a:gd name="connsiteX53" fmla="*/ 462280 w 1856740"/>
                  <a:gd name="connsiteY53" fmla="*/ 1968500 h 5547360"/>
                  <a:gd name="connsiteX54" fmla="*/ 386080 w 1856740"/>
                  <a:gd name="connsiteY54" fmla="*/ 1648460 h 5547360"/>
                  <a:gd name="connsiteX55" fmla="*/ 218440 w 1856740"/>
                  <a:gd name="connsiteY55" fmla="*/ 1236980 h 5547360"/>
                  <a:gd name="connsiteX56" fmla="*/ 111760 w 1856740"/>
                  <a:gd name="connsiteY56" fmla="*/ 947420 h 5547360"/>
                  <a:gd name="connsiteX57" fmla="*/ 111760 w 1856740"/>
                  <a:gd name="connsiteY57" fmla="*/ 490220 h 5547360"/>
                  <a:gd name="connsiteX58" fmla="*/ 35560 w 1856740"/>
                  <a:gd name="connsiteY58" fmla="*/ 170180 h 5547360"/>
                  <a:gd name="connsiteX59" fmla="*/ 35560 w 1856740"/>
                  <a:gd name="connsiteY59" fmla="*/ 33020 h 5547360"/>
                  <a:gd name="connsiteX60" fmla="*/ 142240 w 1856740"/>
                  <a:gd name="connsiteY60" fmla="*/ 2540 h 5547360"/>
                  <a:gd name="connsiteX61" fmla="*/ 889000 w 1856740"/>
                  <a:gd name="connsiteY61" fmla="*/ 33020 h 5547360"/>
                  <a:gd name="connsiteX62" fmla="*/ 980440 w 1856740"/>
                  <a:gd name="connsiteY62" fmla="*/ 2540 h 5547360"/>
                  <a:gd name="connsiteX63" fmla="*/ 949960 w 1856740"/>
                  <a:gd name="connsiteY63"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3995420 h 5547360"/>
                  <a:gd name="connsiteX24" fmla="*/ 1330960 w 1856740"/>
                  <a:gd name="connsiteY24" fmla="*/ 4147820 h 5547360"/>
                  <a:gd name="connsiteX25" fmla="*/ 1330960 w 1856740"/>
                  <a:gd name="connsiteY25" fmla="*/ 4224020 h 5547360"/>
                  <a:gd name="connsiteX26" fmla="*/ 1178560 w 1856740"/>
                  <a:gd name="connsiteY26" fmla="*/ 4300220 h 5547360"/>
                  <a:gd name="connsiteX27" fmla="*/ 1254760 w 1856740"/>
                  <a:gd name="connsiteY27" fmla="*/ 4376420 h 5547360"/>
                  <a:gd name="connsiteX28" fmla="*/ 1239520 w 1856740"/>
                  <a:gd name="connsiteY28" fmla="*/ 4574540 h 5547360"/>
                  <a:gd name="connsiteX29" fmla="*/ 1330960 w 1856740"/>
                  <a:gd name="connsiteY29" fmla="*/ 4894580 h 5547360"/>
                  <a:gd name="connsiteX30" fmla="*/ 1407160 w 1856740"/>
                  <a:gd name="connsiteY30" fmla="*/ 4986020 h 5547360"/>
                  <a:gd name="connsiteX31" fmla="*/ 1330960 w 1856740"/>
                  <a:gd name="connsiteY31" fmla="*/ 5443220 h 5547360"/>
                  <a:gd name="connsiteX32" fmla="*/ 1239520 w 1856740"/>
                  <a:gd name="connsiteY32" fmla="*/ 5427980 h 5547360"/>
                  <a:gd name="connsiteX33" fmla="*/ 1178560 w 1856740"/>
                  <a:gd name="connsiteY33" fmla="*/ 5488940 h 5547360"/>
                  <a:gd name="connsiteX34" fmla="*/ 1010920 w 1856740"/>
                  <a:gd name="connsiteY34" fmla="*/ 5534660 h 5547360"/>
                  <a:gd name="connsiteX35" fmla="*/ 828040 w 1856740"/>
                  <a:gd name="connsiteY35" fmla="*/ 5412740 h 5547360"/>
                  <a:gd name="connsiteX36" fmla="*/ 660400 w 1856740"/>
                  <a:gd name="connsiteY36" fmla="*/ 5321300 h 5547360"/>
                  <a:gd name="connsiteX37" fmla="*/ 568960 w 1856740"/>
                  <a:gd name="connsiteY37" fmla="*/ 5138420 h 5547360"/>
                  <a:gd name="connsiteX38" fmla="*/ 462280 w 1856740"/>
                  <a:gd name="connsiteY38" fmla="*/ 4955540 h 5547360"/>
                  <a:gd name="connsiteX39" fmla="*/ 279400 w 1856740"/>
                  <a:gd name="connsiteY39" fmla="*/ 4787900 h 5547360"/>
                  <a:gd name="connsiteX40" fmla="*/ 416560 w 1856740"/>
                  <a:gd name="connsiteY40" fmla="*/ 4528820 h 5547360"/>
                  <a:gd name="connsiteX41" fmla="*/ 447040 w 1856740"/>
                  <a:gd name="connsiteY41" fmla="*/ 4361180 h 5547360"/>
                  <a:gd name="connsiteX42" fmla="*/ 340360 w 1856740"/>
                  <a:gd name="connsiteY42" fmla="*/ 4208780 h 5547360"/>
                  <a:gd name="connsiteX43" fmla="*/ 431800 w 1856740"/>
                  <a:gd name="connsiteY43" fmla="*/ 4117340 h 5547360"/>
                  <a:gd name="connsiteX44" fmla="*/ 675640 w 1856740"/>
                  <a:gd name="connsiteY44" fmla="*/ 4224020 h 5547360"/>
                  <a:gd name="connsiteX45" fmla="*/ 706120 w 1856740"/>
                  <a:gd name="connsiteY45" fmla="*/ 4056380 h 5547360"/>
                  <a:gd name="connsiteX46" fmla="*/ 538480 w 1856740"/>
                  <a:gd name="connsiteY46" fmla="*/ 3858260 h 5547360"/>
                  <a:gd name="connsiteX47" fmla="*/ 416560 w 1856740"/>
                  <a:gd name="connsiteY47" fmla="*/ 3614420 h 5547360"/>
                  <a:gd name="connsiteX48" fmla="*/ 492760 w 1856740"/>
                  <a:gd name="connsiteY48" fmla="*/ 3538220 h 5547360"/>
                  <a:gd name="connsiteX49" fmla="*/ 584200 w 1856740"/>
                  <a:gd name="connsiteY49" fmla="*/ 3141980 h 5547360"/>
                  <a:gd name="connsiteX50" fmla="*/ 599440 w 1856740"/>
                  <a:gd name="connsiteY50" fmla="*/ 2806700 h 5547360"/>
                  <a:gd name="connsiteX51" fmla="*/ 492760 w 1856740"/>
                  <a:gd name="connsiteY51" fmla="*/ 2623820 h 5547360"/>
                  <a:gd name="connsiteX52" fmla="*/ 492760 w 1856740"/>
                  <a:gd name="connsiteY52" fmla="*/ 2319020 h 5547360"/>
                  <a:gd name="connsiteX53" fmla="*/ 462280 w 1856740"/>
                  <a:gd name="connsiteY53" fmla="*/ 1968500 h 5547360"/>
                  <a:gd name="connsiteX54" fmla="*/ 386080 w 1856740"/>
                  <a:gd name="connsiteY54" fmla="*/ 1648460 h 5547360"/>
                  <a:gd name="connsiteX55" fmla="*/ 218440 w 1856740"/>
                  <a:gd name="connsiteY55" fmla="*/ 1236980 h 5547360"/>
                  <a:gd name="connsiteX56" fmla="*/ 111760 w 1856740"/>
                  <a:gd name="connsiteY56" fmla="*/ 947420 h 5547360"/>
                  <a:gd name="connsiteX57" fmla="*/ 111760 w 1856740"/>
                  <a:gd name="connsiteY57" fmla="*/ 490220 h 5547360"/>
                  <a:gd name="connsiteX58" fmla="*/ 35560 w 1856740"/>
                  <a:gd name="connsiteY58" fmla="*/ 170180 h 5547360"/>
                  <a:gd name="connsiteX59" fmla="*/ 35560 w 1856740"/>
                  <a:gd name="connsiteY59" fmla="*/ 33020 h 5547360"/>
                  <a:gd name="connsiteX60" fmla="*/ 142240 w 1856740"/>
                  <a:gd name="connsiteY60" fmla="*/ 2540 h 5547360"/>
                  <a:gd name="connsiteX61" fmla="*/ 889000 w 1856740"/>
                  <a:gd name="connsiteY61" fmla="*/ 33020 h 5547360"/>
                  <a:gd name="connsiteX62" fmla="*/ 980440 w 1856740"/>
                  <a:gd name="connsiteY62" fmla="*/ 2540 h 5547360"/>
                  <a:gd name="connsiteX63" fmla="*/ 949960 w 1856740"/>
                  <a:gd name="connsiteY63"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407160 w 1856740"/>
                  <a:gd name="connsiteY23" fmla="*/ 3995420 h 5547360"/>
                  <a:gd name="connsiteX24" fmla="*/ 1330960 w 1856740"/>
                  <a:gd name="connsiteY24" fmla="*/ 4147820 h 5547360"/>
                  <a:gd name="connsiteX25" fmla="*/ 1330960 w 1856740"/>
                  <a:gd name="connsiteY25" fmla="*/ 4224020 h 5547360"/>
                  <a:gd name="connsiteX26" fmla="*/ 1178560 w 1856740"/>
                  <a:gd name="connsiteY26" fmla="*/ 4300220 h 5547360"/>
                  <a:gd name="connsiteX27" fmla="*/ 1254760 w 1856740"/>
                  <a:gd name="connsiteY27" fmla="*/ 4376420 h 5547360"/>
                  <a:gd name="connsiteX28" fmla="*/ 1239520 w 1856740"/>
                  <a:gd name="connsiteY28" fmla="*/ 4574540 h 5547360"/>
                  <a:gd name="connsiteX29" fmla="*/ 1330960 w 1856740"/>
                  <a:gd name="connsiteY29" fmla="*/ 4894580 h 5547360"/>
                  <a:gd name="connsiteX30" fmla="*/ 1407160 w 1856740"/>
                  <a:gd name="connsiteY30" fmla="*/ 4986020 h 5547360"/>
                  <a:gd name="connsiteX31" fmla="*/ 1330960 w 1856740"/>
                  <a:gd name="connsiteY31" fmla="*/ 5443220 h 5547360"/>
                  <a:gd name="connsiteX32" fmla="*/ 1239520 w 1856740"/>
                  <a:gd name="connsiteY32" fmla="*/ 5427980 h 5547360"/>
                  <a:gd name="connsiteX33" fmla="*/ 1178560 w 1856740"/>
                  <a:gd name="connsiteY33" fmla="*/ 5488940 h 5547360"/>
                  <a:gd name="connsiteX34" fmla="*/ 1010920 w 1856740"/>
                  <a:gd name="connsiteY34" fmla="*/ 5534660 h 5547360"/>
                  <a:gd name="connsiteX35" fmla="*/ 828040 w 1856740"/>
                  <a:gd name="connsiteY35" fmla="*/ 5412740 h 5547360"/>
                  <a:gd name="connsiteX36" fmla="*/ 660400 w 1856740"/>
                  <a:gd name="connsiteY36" fmla="*/ 5321300 h 5547360"/>
                  <a:gd name="connsiteX37" fmla="*/ 568960 w 1856740"/>
                  <a:gd name="connsiteY37" fmla="*/ 5138420 h 5547360"/>
                  <a:gd name="connsiteX38" fmla="*/ 462280 w 1856740"/>
                  <a:gd name="connsiteY38" fmla="*/ 4955540 h 5547360"/>
                  <a:gd name="connsiteX39" fmla="*/ 279400 w 1856740"/>
                  <a:gd name="connsiteY39" fmla="*/ 4787900 h 5547360"/>
                  <a:gd name="connsiteX40" fmla="*/ 416560 w 1856740"/>
                  <a:gd name="connsiteY40" fmla="*/ 4528820 h 5547360"/>
                  <a:gd name="connsiteX41" fmla="*/ 447040 w 1856740"/>
                  <a:gd name="connsiteY41" fmla="*/ 4361180 h 5547360"/>
                  <a:gd name="connsiteX42" fmla="*/ 340360 w 1856740"/>
                  <a:gd name="connsiteY42" fmla="*/ 4208780 h 5547360"/>
                  <a:gd name="connsiteX43" fmla="*/ 431800 w 1856740"/>
                  <a:gd name="connsiteY43" fmla="*/ 4117340 h 5547360"/>
                  <a:gd name="connsiteX44" fmla="*/ 675640 w 1856740"/>
                  <a:gd name="connsiteY44" fmla="*/ 4224020 h 5547360"/>
                  <a:gd name="connsiteX45" fmla="*/ 706120 w 1856740"/>
                  <a:gd name="connsiteY45" fmla="*/ 4056380 h 5547360"/>
                  <a:gd name="connsiteX46" fmla="*/ 538480 w 1856740"/>
                  <a:gd name="connsiteY46" fmla="*/ 3858260 h 5547360"/>
                  <a:gd name="connsiteX47" fmla="*/ 416560 w 1856740"/>
                  <a:gd name="connsiteY47" fmla="*/ 3614420 h 5547360"/>
                  <a:gd name="connsiteX48" fmla="*/ 492760 w 1856740"/>
                  <a:gd name="connsiteY48" fmla="*/ 3538220 h 5547360"/>
                  <a:gd name="connsiteX49" fmla="*/ 584200 w 1856740"/>
                  <a:gd name="connsiteY49" fmla="*/ 3141980 h 5547360"/>
                  <a:gd name="connsiteX50" fmla="*/ 599440 w 1856740"/>
                  <a:gd name="connsiteY50" fmla="*/ 2806700 h 5547360"/>
                  <a:gd name="connsiteX51" fmla="*/ 492760 w 1856740"/>
                  <a:gd name="connsiteY51" fmla="*/ 2623820 h 5547360"/>
                  <a:gd name="connsiteX52" fmla="*/ 492760 w 1856740"/>
                  <a:gd name="connsiteY52" fmla="*/ 2319020 h 5547360"/>
                  <a:gd name="connsiteX53" fmla="*/ 462280 w 1856740"/>
                  <a:gd name="connsiteY53" fmla="*/ 1968500 h 5547360"/>
                  <a:gd name="connsiteX54" fmla="*/ 386080 w 1856740"/>
                  <a:gd name="connsiteY54" fmla="*/ 1648460 h 5547360"/>
                  <a:gd name="connsiteX55" fmla="*/ 218440 w 1856740"/>
                  <a:gd name="connsiteY55" fmla="*/ 1236980 h 5547360"/>
                  <a:gd name="connsiteX56" fmla="*/ 111760 w 1856740"/>
                  <a:gd name="connsiteY56" fmla="*/ 947420 h 5547360"/>
                  <a:gd name="connsiteX57" fmla="*/ 111760 w 1856740"/>
                  <a:gd name="connsiteY57" fmla="*/ 490220 h 5547360"/>
                  <a:gd name="connsiteX58" fmla="*/ 35560 w 1856740"/>
                  <a:gd name="connsiteY58" fmla="*/ 170180 h 5547360"/>
                  <a:gd name="connsiteX59" fmla="*/ 35560 w 1856740"/>
                  <a:gd name="connsiteY59" fmla="*/ 33020 h 5547360"/>
                  <a:gd name="connsiteX60" fmla="*/ 142240 w 1856740"/>
                  <a:gd name="connsiteY60" fmla="*/ 2540 h 5547360"/>
                  <a:gd name="connsiteX61" fmla="*/ 889000 w 1856740"/>
                  <a:gd name="connsiteY61" fmla="*/ 33020 h 5547360"/>
                  <a:gd name="connsiteX62" fmla="*/ 980440 w 1856740"/>
                  <a:gd name="connsiteY62" fmla="*/ 2540 h 5547360"/>
                  <a:gd name="connsiteX63" fmla="*/ 949960 w 1856740"/>
                  <a:gd name="connsiteY63"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415181 w 1856740"/>
                  <a:gd name="connsiteY23" fmla="*/ 3788209 h 5547360"/>
                  <a:gd name="connsiteX24" fmla="*/ 1407160 w 1856740"/>
                  <a:gd name="connsiteY24" fmla="*/ 3995420 h 5547360"/>
                  <a:gd name="connsiteX25" fmla="*/ 1330960 w 1856740"/>
                  <a:gd name="connsiteY25" fmla="*/ 4147820 h 5547360"/>
                  <a:gd name="connsiteX26" fmla="*/ 1330960 w 1856740"/>
                  <a:gd name="connsiteY26" fmla="*/ 4224020 h 5547360"/>
                  <a:gd name="connsiteX27" fmla="*/ 1178560 w 1856740"/>
                  <a:gd name="connsiteY27" fmla="*/ 4300220 h 5547360"/>
                  <a:gd name="connsiteX28" fmla="*/ 1254760 w 1856740"/>
                  <a:gd name="connsiteY28" fmla="*/ 4376420 h 5547360"/>
                  <a:gd name="connsiteX29" fmla="*/ 1239520 w 1856740"/>
                  <a:gd name="connsiteY29" fmla="*/ 4574540 h 5547360"/>
                  <a:gd name="connsiteX30" fmla="*/ 1330960 w 1856740"/>
                  <a:gd name="connsiteY30" fmla="*/ 4894580 h 5547360"/>
                  <a:gd name="connsiteX31" fmla="*/ 1407160 w 1856740"/>
                  <a:gd name="connsiteY31" fmla="*/ 4986020 h 5547360"/>
                  <a:gd name="connsiteX32" fmla="*/ 1330960 w 1856740"/>
                  <a:gd name="connsiteY32" fmla="*/ 5443220 h 5547360"/>
                  <a:gd name="connsiteX33" fmla="*/ 1239520 w 1856740"/>
                  <a:gd name="connsiteY33" fmla="*/ 5427980 h 5547360"/>
                  <a:gd name="connsiteX34" fmla="*/ 1178560 w 1856740"/>
                  <a:gd name="connsiteY34" fmla="*/ 5488940 h 5547360"/>
                  <a:gd name="connsiteX35" fmla="*/ 1010920 w 1856740"/>
                  <a:gd name="connsiteY35" fmla="*/ 5534660 h 5547360"/>
                  <a:gd name="connsiteX36" fmla="*/ 828040 w 1856740"/>
                  <a:gd name="connsiteY36" fmla="*/ 5412740 h 5547360"/>
                  <a:gd name="connsiteX37" fmla="*/ 660400 w 1856740"/>
                  <a:gd name="connsiteY37" fmla="*/ 5321300 h 5547360"/>
                  <a:gd name="connsiteX38" fmla="*/ 568960 w 1856740"/>
                  <a:gd name="connsiteY38" fmla="*/ 5138420 h 5547360"/>
                  <a:gd name="connsiteX39" fmla="*/ 462280 w 1856740"/>
                  <a:gd name="connsiteY39" fmla="*/ 4955540 h 5547360"/>
                  <a:gd name="connsiteX40" fmla="*/ 279400 w 1856740"/>
                  <a:gd name="connsiteY40" fmla="*/ 4787900 h 5547360"/>
                  <a:gd name="connsiteX41" fmla="*/ 416560 w 1856740"/>
                  <a:gd name="connsiteY41" fmla="*/ 4528820 h 5547360"/>
                  <a:gd name="connsiteX42" fmla="*/ 447040 w 1856740"/>
                  <a:gd name="connsiteY42" fmla="*/ 4361180 h 5547360"/>
                  <a:gd name="connsiteX43" fmla="*/ 340360 w 1856740"/>
                  <a:gd name="connsiteY43" fmla="*/ 4208780 h 5547360"/>
                  <a:gd name="connsiteX44" fmla="*/ 431800 w 1856740"/>
                  <a:gd name="connsiteY44" fmla="*/ 4117340 h 5547360"/>
                  <a:gd name="connsiteX45" fmla="*/ 675640 w 1856740"/>
                  <a:gd name="connsiteY45" fmla="*/ 4224020 h 5547360"/>
                  <a:gd name="connsiteX46" fmla="*/ 706120 w 1856740"/>
                  <a:gd name="connsiteY46" fmla="*/ 4056380 h 5547360"/>
                  <a:gd name="connsiteX47" fmla="*/ 538480 w 1856740"/>
                  <a:gd name="connsiteY47" fmla="*/ 3858260 h 5547360"/>
                  <a:gd name="connsiteX48" fmla="*/ 416560 w 1856740"/>
                  <a:gd name="connsiteY48" fmla="*/ 3614420 h 5547360"/>
                  <a:gd name="connsiteX49" fmla="*/ 492760 w 1856740"/>
                  <a:gd name="connsiteY49" fmla="*/ 3538220 h 5547360"/>
                  <a:gd name="connsiteX50" fmla="*/ 584200 w 1856740"/>
                  <a:gd name="connsiteY50" fmla="*/ 3141980 h 5547360"/>
                  <a:gd name="connsiteX51" fmla="*/ 599440 w 1856740"/>
                  <a:gd name="connsiteY51" fmla="*/ 2806700 h 5547360"/>
                  <a:gd name="connsiteX52" fmla="*/ 492760 w 1856740"/>
                  <a:gd name="connsiteY52" fmla="*/ 2623820 h 5547360"/>
                  <a:gd name="connsiteX53" fmla="*/ 492760 w 1856740"/>
                  <a:gd name="connsiteY53" fmla="*/ 2319020 h 5547360"/>
                  <a:gd name="connsiteX54" fmla="*/ 462280 w 1856740"/>
                  <a:gd name="connsiteY54" fmla="*/ 1968500 h 5547360"/>
                  <a:gd name="connsiteX55" fmla="*/ 386080 w 1856740"/>
                  <a:gd name="connsiteY55" fmla="*/ 1648460 h 5547360"/>
                  <a:gd name="connsiteX56" fmla="*/ 218440 w 1856740"/>
                  <a:gd name="connsiteY56" fmla="*/ 1236980 h 5547360"/>
                  <a:gd name="connsiteX57" fmla="*/ 111760 w 1856740"/>
                  <a:gd name="connsiteY57" fmla="*/ 947420 h 5547360"/>
                  <a:gd name="connsiteX58" fmla="*/ 111760 w 1856740"/>
                  <a:gd name="connsiteY58" fmla="*/ 490220 h 5547360"/>
                  <a:gd name="connsiteX59" fmla="*/ 35560 w 1856740"/>
                  <a:gd name="connsiteY59" fmla="*/ 170180 h 5547360"/>
                  <a:gd name="connsiteX60" fmla="*/ 35560 w 1856740"/>
                  <a:gd name="connsiteY60" fmla="*/ 33020 h 5547360"/>
                  <a:gd name="connsiteX61" fmla="*/ 142240 w 1856740"/>
                  <a:gd name="connsiteY61" fmla="*/ 2540 h 5547360"/>
                  <a:gd name="connsiteX62" fmla="*/ 889000 w 1856740"/>
                  <a:gd name="connsiteY62" fmla="*/ 33020 h 5547360"/>
                  <a:gd name="connsiteX63" fmla="*/ 980440 w 1856740"/>
                  <a:gd name="connsiteY63" fmla="*/ 2540 h 5547360"/>
                  <a:gd name="connsiteX64" fmla="*/ 949960 w 1856740"/>
                  <a:gd name="connsiteY64"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3995420 h 5547360"/>
                  <a:gd name="connsiteX24" fmla="*/ 1407160 w 1856740"/>
                  <a:gd name="connsiteY24" fmla="*/ 3995420 h 5547360"/>
                  <a:gd name="connsiteX25" fmla="*/ 1330960 w 1856740"/>
                  <a:gd name="connsiteY25" fmla="*/ 4147820 h 5547360"/>
                  <a:gd name="connsiteX26" fmla="*/ 1330960 w 1856740"/>
                  <a:gd name="connsiteY26" fmla="*/ 4224020 h 5547360"/>
                  <a:gd name="connsiteX27" fmla="*/ 1178560 w 1856740"/>
                  <a:gd name="connsiteY27" fmla="*/ 4300220 h 5547360"/>
                  <a:gd name="connsiteX28" fmla="*/ 1254760 w 1856740"/>
                  <a:gd name="connsiteY28" fmla="*/ 4376420 h 5547360"/>
                  <a:gd name="connsiteX29" fmla="*/ 1239520 w 1856740"/>
                  <a:gd name="connsiteY29" fmla="*/ 4574540 h 5547360"/>
                  <a:gd name="connsiteX30" fmla="*/ 1330960 w 1856740"/>
                  <a:gd name="connsiteY30" fmla="*/ 4894580 h 5547360"/>
                  <a:gd name="connsiteX31" fmla="*/ 1407160 w 1856740"/>
                  <a:gd name="connsiteY31" fmla="*/ 4986020 h 5547360"/>
                  <a:gd name="connsiteX32" fmla="*/ 1330960 w 1856740"/>
                  <a:gd name="connsiteY32" fmla="*/ 5443220 h 5547360"/>
                  <a:gd name="connsiteX33" fmla="*/ 1239520 w 1856740"/>
                  <a:gd name="connsiteY33" fmla="*/ 5427980 h 5547360"/>
                  <a:gd name="connsiteX34" fmla="*/ 1178560 w 1856740"/>
                  <a:gd name="connsiteY34" fmla="*/ 5488940 h 5547360"/>
                  <a:gd name="connsiteX35" fmla="*/ 1010920 w 1856740"/>
                  <a:gd name="connsiteY35" fmla="*/ 5534660 h 5547360"/>
                  <a:gd name="connsiteX36" fmla="*/ 828040 w 1856740"/>
                  <a:gd name="connsiteY36" fmla="*/ 5412740 h 5547360"/>
                  <a:gd name="connsiteX37" fmla="*/ 660400 w 1856740"/>
                  <a:gd name="connsiteY37" fmla="*/ 5321300 h 5547360"/>
                  <a:gd name="connsiteX38" fmla="*/ 568960 w 1856740"/>
                  <a:gd name="connsiteY38" fmla="*/ 5138420 h 5547360"/>
                  <a:gd name="connsiteX39" fmla="*/ 462280 w 1856740"/>
                  <a:gd name="connsiteY39" fmla="*/ 4955540 h 5547360"/>
                  <a:gd name="connsiteX40" fmla="*/ 279400 w 1856740"/>
                  <a:gd name="connsiteY40" fmla="*/ 4787900 h 5547360"/>
                  <a:gd name="connsiteX41" fmla="*/ 416560 w 1856740"/>
                  <a:gd name="connsiteY41" fmla="*/ 4528820 h 5547360"/>
                  <a:gd name="connsiteX42" fmla="*/ 447040 w 1856740"/>
                  <a:gd name="connsiteY42" fmla="*/ 4361180 h 5547360"/>
                  <a:gd name="connsiteX43" fmla="*/ 340360 w 1856740"/>
                  <a:gd name="connsiteY43" fmla="*/ 4208780 h 5547360"/>
                  <a:gd name="connsiteX44" fmla="*/ 431800 w 1856740"/>
                  <a:gd name="connsiteY44" fmla="*/ 4117340 h 5547360"/>
                  <a:gd name="connsiteX45" fmla="*/ 675640 w 1856740"/>
                  <a:gd name="connsiteY45" fmla="*/ 4224020 h 5547360"/>
                  <a:gd name="connsiteX46" fmla="*/ 706120 w 1856740"/>
                  <a:gd name="connsiteY46" fmla="*/ 4056380 h 5547360"/>
                  <a:gd name="connsiteX47" fmla="*/ 538480 w 1856740"/>
                  <a:gd name="connsiteY47" fmla="*/ 3858260 h 5547360"/>
                  <a:gd name="connsiteX48" fmla="*/ 416560 w 1856740"/>
                  <a:gd name="connsiteY48" fmla="*/ 3614420 h 5547360"/>
                  <a:gd name="connsiteX49" fmla="*/ 492760 w 1856740"/>
                  <a:gd name="connsiteY49" fmla="*/ 3538220 h 5547360"/>
                  <a:gd name="connsiteX50" fmla="*/ 584200 w 1856740"/>
                  <a:gd name="connsiteY50" fmla="*/ 3141980 h 5547360"/>
                  <a:gd name="connsiteX51" fmla="*/ 599440 w 1856740"/>
                  <a:gd name="connsiteY51" fmla="*/ 2806700 h 5547360"/>
                  <a:gd name="connsiteX52" fmla="*/ 492760 w 1856740"/>
                  <a:gd name="connsiteY52" fmla="*/ 2623820 h 5547360"/>
                  <a:gd name="connsiteX53" fmla="*/ 492760 w 1856740"/>
                  <a:gd name="connsiteY53" fmla="*/ 2319020 h 5547360"/>
                  <a:gd name="connsiteX54" fmla="*/ 462280 w 1856740"/>
                  <a:gd name="connsiteY54" fmla="*/ 1968500 h 5547360"/>
                  <a:gd name="connsiteX55" fmla="*/ 386080 w 1856740"/>
                  <a:gd name="connsiteY55" fmla="*/ 1648460 h 5547360"/>
                  <a:gd name="connsiteX56" fmla="*/ 218440 w 1856740"/>
                  <a:gd name="connsiteY56" fmla="*/ 1236980 h 5547360"/>
                  <a:gd name="connsiteX57" fmla="*/ 111760 w 1856740"/>
                  <a:gd name="connsiteY57" fmla="*/ 947420 h 5547360"/>
                  <a:gd name="connsiteX58" fmla="*/ 111760 w 1856740"/>
                  <a:gd name="connsiteY58" fmla="*/ 490220 h 5547360"/>
                  <a:gd name="connsiteX59" fmla="*/ 35560 w 1856740"/>
                  <a:gd name="connsiteY59" fmla="*/ 170180 h 5547360"/>
                  <a:gd name="connsiteX60" fmla="*/ 35560 w 1856740"/>
                  <a:gd name="connsiteY60" fmla="*/ 33020 h 5547360"/>
                  <a:gd name="connsiteX61" fmla="*/ 142240 w 1856740"/>
                  <a:gd name="connsiteY61" fmla="*/ 2540 h 5547360"/>
                  <a:gd name="connsiteX62" fmla="*/ 889000 w 1856740"/>
                  <a:gd name="connsiteY62" fmla="*/ 33020 h 5547360"/>
                  <a:gd name="connsiteX63" fmla="*/ 980440 w 1856740"/>
                  <a:gd name="connsiteY63" fmla="*/ 2540 h 5547360"/>
                  <a:gd name="connsiteX64" fmla="*/ 949960 w 1856740"/>
                  <a:gd name="connsiteY64"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3995420 h 5547360"/>
                  <a:gd name="connsiteX24" fmla="*/ 1407160 w 1856740"/>
                  <a:gd name="connsiteY24" fmla="*/ 3995420 h 5547360"/>
                  <a:gd name="connsiteX25" fmla="*/ 1330960 w 1856740"/>
                  <a:gd name="connsiteY25" fmla="*/ 4147820 h 5547360"/>
                  <a:gd name="connsiteX26" fmla="*/ 1330960 w 1856740"/>
                  <a:gd name="connsiteY26" fmla="*/ 4224020 h 5547360"/>
                  <a:gd name="connsiteX27" fmla="*/ 1178560 w 1856740"/>
                  <a:gd name="connsiteY27" fmla="*/ 4300220 h 5547360"/>
                  <a:gd name="connsiteX28" fmla="*/ 1254760 w 1856740"/>
                  <a:gd name="connsiteY28" fmla="*/ 4300220 h 5547360"/>
                  <a:gd name="connsiteX29" fmla="*/ 1239520 w 1856740"/>
                  <a:gd name="connsiteY29" fmla="*/ 4574540 h 5547360"/>
                  <a:gd name="connsiteX30" fmla="*/ 1330960 w 1856740"/>
                  <a:gd name="connsiteY30" fmla="*/ 4894580 h 5547360"/>
                  <a:gd name="connsiteX31" fmla="*/ 1407160 w 1856740"/>
                  <a:gd name="connsiteY31" fmla="*/ 4986020 h 5547360"/>
                  <a:gd name="connsiteX32" fmla="*/ 1330960 w 1856740"/>
                  <a:gd name="connsiteY32" fmla="*/ 5443220 h 5547360"/>
                  <a:gd name="connsiteX33" fmla="*/ 1239520 w 1856740"/>
                  <a:gd name="connsiteY33" fmla="*/ 5427980 h 5547360"/>
                  <a:gd name="connsiteX34" fmla="*/ 1178560 w 1856740"/>
                  <a:gd name="connsiteY34" fmla="*/ 5488940 h 5547360"/>
                  <a:gd name="connsiteX35" fmla="*/ 1010920 w 1856740"/>
                  <a:gd name="connsiteY35" fmla="*/ 5534660 h 5547360"/>
                  <a:gd name="connsiteX36" fmla="*/ 828040 w 1856740"/>
                  <a:gd name="connsiteY36" fmla="*/ 5412740 h 5547360"/>
                  <a:gd name="connsiteX37" fmla="*/ 660400 w 1856740"/>
                  <a:gd name="connsiteY37" fmla="*/ 5321300 h 5547360"/>
                  <a:gd name="connsiteX38" fmla="*/ 568960 w 1856740"/>
                  <a:gd name="connsiteY38" fmla="*/ 5138420 h 5547360"/>
                  <a:gd name="connsiteX39" fmla="*/ 462280 w 1856740"/>
                  <a:gd name="connsiteY39" fmla="*/ 4955540 h 5547360"/>
                  <a:gd name="connsiteX40" fmla="*/ 279400 w 1856740"/>
                  <a:gd name="connsiteY40" fmla="*/ 4787900 h 5547360"/>
                  <a:gd name="connsiteX41" fmla="*/ 416560 w 1856740"/>
                  <a:gd name="connsiteY41" fmla="*/ 4528820 h 5547360"/>
                  <a:gd name="connsiteX42" fmla="*/ 447040 w 1856740"/>
                  <a:gd name="connsiteY42" fmla="*/ 4361180 h 5547360"/>
                  <a:gd name="connsiteX43" fmla="*/ 340360 w 1856740"/>
                  <a:gd name="connsiteY43" fmla="*/ 4208780 h 5547360"/>
                  <a:gd name="connsiteX44" fmla="*/ 431800 w 1856740"/>
                  <a:gd name="connsiteY44" fmla="*/ 4117340 h 5547360"/>
                  <a:gd name="connsiteX45" fmla="*/ 675640 w 1856740"/>
                  <a:gd name="connsiteY45" fmla="*/ 4224020 h 5547360"/>
                  <a:gd name="connsiteX46" fmla="*/ 706120 w 1856740"/>
                  <a:gd name="connsiteY46" fmla="*/ 4056380 h 5547360"/>
                  <a:gd name="connsiteX47" fmla="*/ 538480 w 1856740"/>
                  <a:gd name="connsiteY47" fmla="*/ 3858260 h 5547360"/>
                  <a:gd name="connsiteX48" fmla="*/ 416560 w 1856740"/>
                  <a:gd name="connsiteY48" fmla="*/ 3614420 h 5547360"/>
                  <a:gd name="connsiteX49" fmla="*/ 492760 w 1856740"/>
                  <a:gd name="connsiteY49" fmla="*/ 3538220 h 5547360"/>
                  <a:gd name="connsiteX50" fmla="*/ 584200 w 1856740"/>
                  <a:gd name="connsiteY50" fmla="*/ 3141980 h 5547360"/>
                  <a:gd name="connsiteX51" fmla="*/ 599440 w 1856740"/>
                  <a:gd name="connsiteY51" fmla="*/ 2806700 h 5547360"/>
                  <a:gd name="connsiteX52" fmla="*/ 492760 w 1856740"/>
                  <a:gd name="connsiteY52" fmla="*/ 2623820 h 5547360"/>
                  <a:gd name="connsiteX53" fmla="*/ 492760 w 1856740"/>
                  <a:gd name="connsiteY53" fmla="*/ 2319020 h 5547360"/>
                  <a:gd name="connsiteX54" fmla="*/ 462280 w 1856740"/>
                  <a:gd name="connsiteY54" fmla="*/ 1968500 h 5547360"/>
                  <a:gd name="connsiteX55" fmla="*/ 386080 w 1856740"/>
                  <a:gd name="connsiteY55" fmla="*/ 1648460 h 5547360"/>
                  <a:gd name="connsiteX56" fmla="*/ 218440 w 1856740"/>
                  <a:gd name="connsiteY56" fmla="*/ 1236980 h 5547360"/>
                  <a:gd name="connsiteX57" fmla="*/ 111760 w 1856740"/>
                  <a:gd name="connsiteY57" fmla="*/ 947420 h 5547360"/>
                  <a:gd name="connsiteX58" fmla="*/ 111760 w 1856740"/>
                  <a:gd name="connsiteY58" fmla="*/ 490220 h 5547360"/>
                  <a:gd name="connsiteX59" fmla="*/ 35560 w 1856740"/>
                  <a:gd name="connsiteY59" fmla="*/ 170180 h 5547360"/>
                  <a:gd name="connsiteX60" fmla="*/ 35560 w 1856740"/>
                  <a:gd name="connsiteY60" fmla="*/ 33020 h 5547360"/>
                  <a:gd name="connsiteX61" fmla="*/ 142240 w 1856740"/>
                  <a:gd name="connsiteY61" fmla="*/ 2540 h 5547360"/>
                  <a:gd name="connsiteX62" fmla="*/ 889000 w 1856740"/>
                  <a:gd name="connsiteY62" fmla="*/ 33020 h 5547360"/>
                  <a:gd name="connsiteX63" fmla="*/ 980440 w 1856740"/>
                  <a:gd name="connsiteY63" fmla="*/ 2540 h 5547360"/>
                  <a:gd name="connsiteX64" fmla="*/ 949960 w 1856740"/>
                  <a:gd name="connsiteY64"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3995420 h 5547360"/>
                  <a:gd name="connsiteX24" fmla="*/ 1407160 w 1856740"/>
                  <a:gd name="connsiteY24" fmla="*/ 3995420 h 5547360"/>
                  <a:gd name="connsiteX25" fmla="*/ 1330960 w 1856740"/>
                  <a:gd name="connsiteY25" fmla="*/ 4147820 h 5547360"/>
                  <a:gd name="connsiteX26" fmla="*/ 1330960 w 1856740"/>
                  <a:gd name="connsiteY26" fmla="*/ 4224020 h 5547360"/>
                  <a:gd name="connsiteX27" fmla="*/ 1178560 w 1856740"/>
                  <a:gd name="connsiteY27" fmla="*/ 4300220 h 5547360"/>
                  <a:gd name="connsiteX28" fmla="*/ 1254760 w 1856740"/>
                  <a:gd name="connsiteY28" fmla="*/ 4300220 h 5547360"/>
                  <a:gd name="connsiteX29" fmla="*/ 1239520 w 1856740"/>
                  <a:gd name="connsiteY29" fmla="*/ 4574540 h 5547360"/>
                  <a:gd name="connsiteX30" fmla="*/ 1330960 w 1856740"/>
                  <a:gd name="connsiteY30" fmla="*/ 4894580 h 5547360"/>
                  <a:gd name="connsiteX31" fmla="*/ 1407160 w 1856740"/>
                  <a:gd name="connsiteY31" fmla="*/ 4986020 h 5547360"/>
                  <a:gd name="connsiteX32" fmla="*/ 1330960 w 1856740"/>
                  <a:gd name="connsiteY32" fmla="*/ 5443220 h 5547360"/>
                  <a:gd name="connsiteX33" fmla="*/ 1239520 w 1856740"/>
                  <a:gd name="connsiteY33" fmla="*/ 5427980 h 5547360"/>
                  <a:gd name="connsiteX34" fmla="*/ 1178560 w 1856740"/>
                  <a:gd name="connsiteY34" fmla="*/ 5488940 h 5547360"/>
                  <a:gd name="connsiteX35" fmla="*/ 1010920 w 1856740"/>
                  <a:gd name="connsiteY35" fmla="*/ 5534660 h 5547360"/>
                  <a:gd name="connsiteX36" fmla="*/ 828040 w 1856740"/>
                  <a:gd name="connsiteY36" fmla="*/ 5412740 h 5547360"/>
                  <a:gd name="connsiteX37" fmla="*/ 660400 w 1856740"/>
                  <a:gd name="connsiteY37" fmla="*/ 5321300 h 5547360"/>
                  <a:gd name="connsiteX38" fmla="*/ 568960 w 1856740"/>
                  <a:gd name="connsiteY38" fmla="*/ 5138420 h 5547360"/>
                  <a:gd name="connsiteX39" fmla="*/ 462280 w 1856740"/>
                  <a:gd name="connsiteY39" fmla="*/ 4955540 h 5547360"/>
                  <a:gd name="connsiteX40" fmla="*/ 279400 w 1856740"/>
                  <a:gd name="connsiteY40" fmla="*/ 4787900 h 5547360"/>
                  <a:gd name="connsiteX41" fmla="*/ 416560 w 1856740"/>
                  <a:gd name="connsiteY41" fmla="*/ 4528820 h 5547360"/>
                  <a:gd name="connsiteX42" fmla="*/ 447040 w 1856740"/>
                  <a:gd name="connsiteY42" fmla="*/ 4361180 h 5547360"/>
                  <a:gd name="connsiteX43" fmla="*/ 340360 w 1856740"/>
                  <a:gd name="connsiteY43" fmla="*/ 4208780 h 5547360"/>
                  <a:gd name="connsiteX44" fmla="*/ 431800 w 1856740"/>
                  <a:gd name="connsiteY44" fmla="*/ 4117340 h 5547360"/>
                  <a:gd name="connsiteX45" fmla="*/ 675640 w 1856740"/>
                  <a:gd name="connsiteY45" fmla="*/ 4224020 h 5547360"/>
                  <a:gd name="connsiteX46" fmla="*/ 706120 w 1856740"/>
                  <a:gd name="connsiteY46" fmla="*/ 4056380 h 5547360"/>
                  <a:gd name="connsiteX47" fmla="*/ 538480 w 1856740"/>
                  <a:gd name="connsiteY47" fmla="*/ 3858260 h 5547360"/>
                  <a:gd name="connsiteX48" fmla="*/ 416560 w 1856740"/>
                  <a:gd name="connsiteY48" fmla="*/ 3614420 h 5547360"/>
                  <a:gd name="connsiteX49" fmla="*/ 492760 w 1856740"/>
                  <a:gd name="connsiteY49" fmla="*/ 3538220 h 5547360"/>
                  <a:gd name="connsiteX50" fmla="*/ 584200 w 1856740"/>
                  <a:gd name="connsiteY50" fmla="*/ 3141980 h 5547360"/>
                  <a:gd name="connsiteX51" fmla="*/ 599440 w 1856740"/>
                  <a:gd name="connsiteY51" fmla="*/ 2806700 h 5547360"/>
                  <a:gd name="connsiteX52" fmla="*/ 492760 w 1856740"/>
                  <a:gd name="connsiteY52" fmla="*/ 2623820 h 5547360"/>
                  <a:gd name="connsiteX53" fmla="*/ 492760 w 1856740"/>
                  <a:gd name="connsiteY53" fmla="*/ 2319020 h 5547360"/>
                  <a:gd name="connsiteX54" fmla="*/ 462280 w 1856740"/>
                  <a:gd name="connsiteY54" fmla="*/ 1968500 h 5547360"/>
                  <a:gd name="connsiteX55" fmla="*/ 386080 w 1856740"/>
                  <a:gd name="connsiteY55" fmla="*/ 1648460 h 5547360"/>
                  <a:gd name="connsiteX56" fmla="*/ 218440 w 1856740"/>
                  <a:gd name="connsiteY56" fmla="*/ 1236980 h 5547360"/>
                  <a:gd name="connsiteX57" fmla="*/ 111760 w 1856740"/>
                  <a:gd name="connsiteY57" fmla="*/ 947420 h 5547360"/>
                  <a:gd name="connsiteX58" fmla="*/ 111760 w 1856740"/>
                  <a:gd name="connsiteY58" fmla="*/ 490220 h 5547360"/>
                  <a:gd name="connsiteX59" fmla="*/ 35560 w 1856740"/>
                  <a:gd name="connsiteY59" fmla="*/ 170180 h 5547360"/>
                  <a:gd name="connsiteX60" fmla="*/ 35560 w 1856740"/>
                  <a:gd name="connsiteY60" fmla="*/ 33020 h 5547360"/>
                  <a:gd name="connsiteX61" fmla="*/ 142240 w 1856740"/>
                  <a:gd name="connsiteY61" fmla="*/ 2540 h 5547360"/>
                  <a:gd name="connsiteX62" fmla="*/ 889000 w 1856740"/>
                  <a:gd name="connsiteY62" fmla="*/ 33020 h 5547360"/>
                  <a:gd name="connsiteX63" fmla="*/ 980440 w 1856740"/>
                  <a:gd name="connsiteY63" fmla="*/ 2540 h 5547360"/>
                  <a:gd name="connsiteX64" fmla="*/ 949960 w 1856740"/>
                  <a:gd name="connsiteY64"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3995420 h 5547360"/>
                  <a:gd name="connsiteX24" fmla="*/ 1407160 w 1856740"/>
                  <a:gd name="connsiteY24" fmla="*/ 3995420 h 5547360"/>
                  <a:gd name="connsiteX25" fmla="*/ 1330960 w 1856740"/>
                  <a:gd name="connsiteY25" fmla="*/ 4147820 h 5547360"/>
                  <a:gd name="connsiteX26" fmla="*/ 1330960 w 1856740"/>
                  <a:gd name="connsiteY26" fmla="*/ 4224020 h 5547360"/>
                  <a:gd name="connsiteX27" fmla="*/ 1178560 w 1856740"/>
                  <a:gd name="connsiteY27" fmla="*/ 4300220 h 5547360"/>
                  <a:gd name="connsiteX28" fmla="*/ 1330960 w 1856740"/>
                  <a:gd name="connsiteY28" fmla="*/ 4300220 h 5547360"/>
                  <a:gd name="connsiteX29" fmla="*/ 1239520 w 1856740"/>
                  <a:gd name="connsiteY29" fmla="*/ 4574540 h 5547360"/>
                  <a:gd name="connsiteX30" fmla="*/ 1330960 w 1856740"/>
                  <a:gd name="connsiteY30" fmla="*/ 4894580 h 5547360"/>
                  <a:gd name="connsiteX31" fmla="*/ 1407160 w 1856740"/>
                  <a:gd name="connsiteY31" fmla="*/ 4986020 h 5547360"/>
                  <a:gd name="connsiteX32" fmla="*/ 1330960 w 1856740"/>
                  <a:gd name="connsiteY32" fmla="*/ 5443220 h 5547360"/>
                  <a:gd name="connsiteX33" fmla="*/ 1239520 w 1856740"/>
                  <a:gd name="connsiteY33" fmla="*/ 5427980 h 5547360"/>
                  <a:gd name="connsiteX34" fmla="*/ 1178560 w 1856740"/>
                  <a:gd name="connsiteY34" fmla="*/ 5488940 h 5547360"/>
                  <a:gd name="connsiteX35" fmla="*/ 1010920 w 1856740"/>
                  <a:gd name="connsiteY35" fmla="*/ 5534660 h 5547360"/>
                  <a:gd name="connsiteX36" fmla="*/ 828040 w 1856740"/>
                  <a:gd name="connsiteY36" fmla="*/ 5412740 h 5547360"/>
                  <a:gd name="connsiteX37" fmla="*/ 660400 w 1856740"/>
                  <a:gd name="connsiteY37" fmla="*/ 5321300 h 5547360"/>
                  <a:gd name="connsiteX38" fmla="*/ 568960 w 1856740"/>
                  <a:gd name="connsiteY38" fmla="*/ 5138420 h 5547360"/>
                  <a:gd name="connsiteX39" fmla="*/ 462280 w 1856740"/>
                  <a:gd name="connsiteY39" fmla="*/ 4955540 h 5547360"/>
                  <a:gd name="connsiteX40" fmla="*/ 279400 w 1856740"/>
                  <a:gd name="connsiteY40" fmla="*/ 4787900 h 5547360"/>
                  <a:gd name="connsiteX41" fmla="*/ 416560 w 1856740"/>
                  <a:gd name="connsiteY41" fmla="*/ 4528820 h 5547360"/>
                  <a:gd name="connsiteX42" fmla="*/ 447040 w 1856740"/>
                  <a:gd name="connsiteY42" fmla="*/ 4361180 h 5547360"/>
                  <a:gd name="connsiteX43" fmla="*/ 340360 w 1856740"/>
                  <a:gd name="connsiteY43" fmla="*/ 4208780 h 5547360"/>
                  <a:gd name="connsiteX44" fmla="*/ 431800 w 1856740"/>
                  <a:gd name="connsiteY44" fmla="*/ 4117340 h 5547360"/>
                  <a:gd name="connsiteX45" fmla="*/ 675640 w 1856740"/>
                  <a:gd name="connsiteY45" fmla="*/ 4224020 h 5547360"/>
                  <a:gd name="connsiteX46" fmla="*/ 706120 w 1856740"/>
                  <a:gd name="connsiteY46" fmla="*/ 4056380 h 5547360"/>
                  <a:gd name="connsiteX47" fmla="*/ 538480 w 1856740"/>
                  <a:gd name="connsiteY47" fmla="*/ 3858260 h 5547360"/>
                  <a:gd name="connsiteX48" fmla="*/ 416560 w 1856740"/>
                  <a:gd name="connsiteY48" fmla="*/ 3614420 h 5547360"/>
                  <a:gd name="connsiteX49" fmla="*/ 492760 w 1856740"/>
                  <a:gd name="connsiteY49" fmla="*/ 3538220 h 5547360"/>
                  <a:gd name="connsiteX50" fmla="*/ 584200 w 1856740"/>
                  <a:gd name="connsiteY50" fmla="*/ 3141980 h 5547360"/>
                  <a:gd name="connsiteX51" fmla="*/ 599440 w 1856740"/>
                  <a:gd name="connsiteY51" fmla="*/ 2806700 h 5547360"/>
                  <a:gd name="connsiteX52" fmla="*/ 492760 w 1856740"/>
                  <a:gd name="connsiteY52" fmla="*/ 2623820 h 5547360"/>
                  <a:gd name="connsiteX53" fmla="*/ 492760 w 1856740"/>
                  <a:gd name="connsiteY53" fmla="*/ 2319020 h 5547360"/>
                  <a:gd name="connsiteX54" fmla="*/ 462280 w 1856740"/>
                  <a:gd name="connsiteY54" fmla="*/ 1968500 h 5547360"/>
                  <a:gd name="connsiteX55" fmla="*/ 386080 w 1856740"/>
                  <a:gd name="connsiteY55" fmla="*/ 1648460 h 5547360"/>
                  <a:gd name="connsiteX56" fmla="*/ 218440 w 1856740"/>
                  <a:gd name="connsiteY56" fmla="*/ 1236980 h 5547360"/>
                  <a:gd name="connsiteX57" fmla="*/ 111760 w 1856740"/>
                  <a:gd name="connsiteY57" fmla="*/ 947420 h 5547360"/>
                  <a:gd name="connsiteX58" fmla="*/ 111760 w 1856740"/>
                  <a:gd name="connsiteY58" fmla="*/ 490220 h 5547360"/>
                  <a:gd name="connsiteX59" fmla="*/ 35560 w 1856740"/>
                  <a:gd name="connsiteY59" fmla="*/ 170180 h 5547360"/>
                  <a:gd name="connsiteX60" fmla="*/ 35560 w 1856740"/>
                  <a:gd name="connsiteY60" fmla="*/ 33020 h 5547360"/>
                  <a:gd name="connsiteX61" fmla="*/ 142240 w 1856740"/>
                  <a:gd name="connsiteY61" fmla="*/ 2540 h 5547360"/>
                  <a:gd name="connsiteX62" fmla="*/ 889000 w 1856740"/>
                  <a:gd name="connsiteY62" fmla="*/ 33020 h 5547360"/>
                  <a:gd name="connsiteX63" fmla="*/ 980440 w 1856740"/>
                  <a:gd name="connsiteY63" fmla="*/ 2540 h 5547360"/>
                  <a:gd name="connsiteX64" fmla="*/ 949960 w 1856740"/>
                  <a:gd name="connsiteY64"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3995420 h 5547360"/>
                  <a:gd name="connsiteX24" fmla="*/ 1407160 w 1856740"/>
                  <a:gd name="connsiteY24" fmla="*/ 3995420 h 5547360"/>
                  <a:gd name="connsiteX25" fmla="*/ 1330960 w 1856740"/>
                  <a:gd name="connsiteY25" fmla="*/ 4147820 h 5547360"/>
                  <a:gd name="connsiteX26" fmla="*/ 1330960 w 1856740"/>
                  <a:gd name="connsiteY26" fmla="*/ 4224020 h 5547360"/>
                  <a:gd name="connsiteX27" fmla="*/ 1178560 w 1856740"/>
                  <a:gd name="connsiteY27" fmla="*/ 4300220 h 5547360"/>
                  <a:gd name="connsiteX28" fmla="*/ 1330960 w 1856740"/>
                  <a:gd name="connsiteY28" fmla="*/ 4300220 h 5547360"/>
                  <a:gd name="connsiteX29" fmla="*/ 1239520 w 1856740"/>
                  <a:gd name="connsiteY29" fmla="*/ 4574540 h 5547360"/>
                  <a:gd name="connsiteX30" fmla="*/ 1330960 w 1856740"/>
                  <a:gd name="connsiteY30" fmla="*/ 4894580 h 5547360"/>
                  <a:gd name="connsiteX31" fmla="*/ 1407160 w 1856740"/>
                  <a:gd name="connsiteY31" fmla="*/ 4986020 h 5547360"/>
                  <a:gd name="connsiteX32" fmla="*/ 1330960 w 1856740"/>
                  <a:gd name="connsiteY32" fmla="*/ 5443220 h 5547360"/>
                  <a:gd name="connsiteX33" fmla="*/ 1239520 w 1856740"/>
                  <a:gd name="connsiteY33" fmla="*/ 5427980 h 5547360"/>
                  <a:gd name="connsiteX34" fmla="*/ 1178560 w 1856740"/>
                  <a:gd name="connsiteY34" fmla="*/ 5488940 h 5547360"/>
                  <a:gd name="connsiteX35" fmla="*/ 1010920 w 1856740"/>
                  <a:gd name="connsiteY35" fmla="*/ 5534660 h 5547360"/>
                  <a:gd name="connsiteX36" fmla="*/ 828040 w 1856740"/>
                  <a:gd name="connsiteY36" fmla="*/ 5412740 h 5547360"/>
                  <a:gd name="connsiteX37" fmla="*/ 660400 w 1856740"/>
                  <a:gd name="connsiteY37" fmla="*/ 5321300 h 5547360"/>
                  <a:gd name="connsiteX38" fmla="*/ 568960 w 1856740"/>
                  <a:gd name="connsiteY38" fmla="*/ 5138420 h 5547360"/>
                  <a:gd name="connsiteX39" fmla="*/ 462280 w 1856740"/>
                  <a:gd name="connsiteY39" fmla="*/ 4955540 h 5547360"/>
                  <a:gd name="connsiteX40" fmla="*/ 279400 w 1856740"/>
                  <a:gd name="connsiteY40" fmla="*/ 4787900 h 5547360"/>
                  <a:gd name="connsiteX41" fmla="*/ 416560 w 1856740"/>
                  <a:gd name="connsiteY41" fmla="*/ 4528820 h 5547360"/>
                  <a:gd name="connsiteX42" fmla="*/ 447040 w 1856740"/>
                  <a:gd name="connsiteY42" fmla="*/ 4361180 h 5547360"/>
                  <a:gd name="connsiteX43" fmla="*/ 340360 w 1856740"/>
                  <a:gd name="connsiteY43" fmla="*/ 4208780 h 5547360"/>
                  <a:gd name="connsiteX44" fmla="*/ 431800 w 1856740"/>
                  <a:gd name="connsiteY44" fmla="*/ 4117340 h 5547360"/>
                  <a:gd name="connsiteX45" fmla="*/ 675640 w 1856740"/>
                  <a:gd name="connsiteY45" fmla="*/ 4224020 h 5547360"/>
                  <a:gd name="connsiteX46" fmla="*/ 706120 w 1856740"/>
                  <a:gd name="connsiteY46" fmla="*/ 4056380 h 5547360"/>
                  <a:gd name="connsiteX47" fmla="*/ 538480 w 1856740"/>
                  <a:gd name="connsiteY47" fmla="*/ 3858260 h 5547360"/>
                  <a:gd name="connsiteX48" fmla="*/ 416560 w 1856740"/>
                  <a:gd name="connsiteY48" fmla="*/ 3614420 h 5547360"/>
                  <a:gd name="connsiteX49" fmla="*/ 492760 w 1856740"/>
                  <a:gd name="connsiteY49" fmla="*/ 3538220 h 5547360"/>
                  <a:gd name="connsiteX50" fmla="*/ 584200 w 1856740"/>
                  <a:gd name="connsiteY50" fmla="*/ 3141980 h 5547360"/>
                  <a:gd name="connsiteX51" fmla="*/ 599440 w 1856740"/>
                  <a:gd name="connsiteY51" fmla="*/ 2806700 h 5547360"/>
                  <a:gd name="connsiteX52" fmla="*/ 492760 w 1856740"/>
                  <a:gd name="connsiteY52" fmla="*/ 2623820 h 5547360"/>
                  <a:gd name="connsiteX53" fmla="*/ 492760 w 1856740"/>
                  <a:gd name="connsiteY53" fmla="*/ 2319020 h 5547360"/>
                  <a:gd name="connsiteX54" fmla="*/ 462280 w 1856740"/>
                  <a:gd name="connsiteY54" fmla="*/ 1968500 h 5547360"/>
                  <a:gd name="connsiteX55" fmla="*/ 386080 w 1856740"/>
                  <a:gd name="connsiteY55" fmla="*/ 1648460 h 5547360"/>
                  <a:gd name="connsiteX56" fmla="*/ 218440 w 1856740"/>
                  <a:gd name="connsiteY56" fmla="*/ 1236980 h 5547360"/>
                  <a:gd name="connsiteX57" fmla="*/ 111760 w 1856740"/>
                  <a:gd name="connsiteY57" fmla="*/ 947420 h 5547360"/>
                  <a:gd name="connsiteX58" fmla="*/ 111760 w 1856740"/>
                  <a:gd name="connsiteY58" fmla="*/ 490220 h 5547360"/>
                  <a:gd name="connsiteX59" fmla="*/ 35560 w 1856740"/>
                  <a:gd name="connsiteY59" fmla="*/ 170180 h 5547360"/>
                  <a:gd name="connsiteX60" fmla="*/ 35560 w 1856740"/>
                  <a:gd name="connsiteY60" fmla="*/ 33020 h 5547360"/>
                  <a:gd name="connsiteX61" fmla="*/ 142240 w 1856740"/>
                  <a:gd name="connsiteY61" fmla="*/ 2540 h 5547360"/>
                  <a:gd name="connsiteX62" fmla="*/ 889000 w 1856740"/>
                  <a:gd name="connsiteY62" fmla="*/ 33020 h 5547360"/>
                  <a:gd name="connsiteX63" fmla="*/ 980440 w 1856740"/>
                  <a:gd name="connsiteY63" fmla="*/ 2540 h 5547360"/>
                  <a:gd name="connsiteX64" fmla="*/ 949960 w 1856740"/>
                  <a:gd name="connsiteY64"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3995420 h 5547360"/>
                  <a:gd name="connsiteX24" fmla="*/ 1407160 w 1856740"/>
                  <a:gd name="connsiteY24" fmla="*/ 3995420 h 5547360"/>
                  <a:gd name="connsiteX25" fmla="*/ 1330960 w 1856740"/>
                  <a:gd name="connsiteY25" fmla="*/ 4147820 h 5547360"/>
                  <a:gd name="connsiteX26" fmla="*/ 1330960 w 1856740"/>
                  <a:gd name="connsiteY26" fmla="*/ 4224020 h 5547360"/>
                  <a:gd name="connsiteX27" fmla="*/ 1178560 w 1856740"/>
                  <a:gd name="connsiteY27" fmla="*/ 4300220 h 5547360"/>
                  <a:gd name="connsiteX28" fmla="*/ 1330960 w 1856740"/>
                  <a:gd name="connsiteY28" fmla="*/ 4300220 h 5547360"/>
                  <a:gd name="connsiteX29" fmla="*/ 1239520 w 1856740"/>
                  <a:gd name="connsiteY29" fmla="*/ 4574540 h 5547360"/>
                  <a:gd name="connsiteX30" fmla="*/ 1330960 w 1856740"/>
                  <a:gd name="connsiteY30" fmla="*/ 4894580 h 5547360"/>
                  <a:gd name="connsiteX31" fmla="*/ 1407160 w 1856740"/>
                  <a:gd name="connsiteY31" fmla="*/ 4986020 h 5547360"/>
                  <a:gd name="connsiteX32" fmla="*/ 1330960 w 1856740"/>
                  <a:gd name="connsiteY32" fmla="*/ 5443220 h 5547360"/>
                  <a:gd name="connsiteX33" fmla="*/ 1239520 w 1856740"/>
                  <a:gd name="connsiteY33" fmla="*/ 5427980 h 5547360"/>
                  <a:gd name="connsiteX34" fmla="*/ 1178560 w 1856740"/>
                  <a:gd name="connsiteY34" fmla="*/ 5488940 h 5547360"/>
                  <a:gd name="connsiteX35" fmla="*/ 1010920 w 1856740"/>
                  <a:gd name="connsiteY35" fmla="*/ 5534660 h 5547360"/>
                  <a:gd name="connsiteX36" fmla="*/ 828040 w 1856740"/>
                  <a:gd name="connsiteY36" fmla="*/ 5412740 h 5547360"/>
                  <a:gd name="connsiteX37" fmla="*/ 660400 w 1856740"/>
                  <a:gd name="connsiteY37" fmla="*/ 5321300 h 5547360"/>
                  <a:gd name="connsiteX38" fmla="*/ 568960 w 1856740"/>
                  <a:gd name="connsiteY38" fmla="*/ 5138420 h 5547360"/>
                  <a:gd name="connsiteX39" fmla="*/ 462280 w 1856740"/>
                  <a:gd name="connsiteY39" fmla="*/ 4955540 h 5547360"/>
                  <a:gd name="connsiteX40" fmla="*/ 279400 w 1856740"/>
                  <a:gd name="connsiteY40" fmla="*/ 4787900 h 5547360"/>
                  <a:gd name="connsiteX41" fmla="*/ 416560 w 1856740"/>
                  <a:gd name="connsiteY41" fmla="*/ 4528820 h 5547360"/>
                  <a:gd name="connsiteX42" fmla="*/ 447040 w 1856740"/>
                  <a:gd name="connsiteY42" fmla="*/ 4361180 h 5547360"/>
                  <a:gd name="connsiteX43" fmla="*/ 340360 w 1856740"/>
                  <a:gd name="connsiteY43" fmla="*/ 4208780 h 5547360"/>
                  <a:gd name="connsiteX44" fmla="*/ 431800 w 1856740"/>
                  <a:gd name="connsiteY44" fmla="*/ 4117340 h 5547360"/>
                  <a:gd name="connsiteX45" fmla="*/ 675640 w 1856740"/>
                  <a:gd name="connsiteY45" fmla="*/ 4224020 h 5547360"/>
                  <a:gd name="connsiteX46" fmla="*/ 706120 w 1856740"/>
                  <a:gd name="connsiteY46" fmla="*/ 4056380 h 5547360"/>
                  <a:gd name="connsiteX47" fmla="*/ 538480 w 1856740"/>
                  <a:gd name="connsiteY47" fmla="*/ 3858260 h 5547360"/>
                  <a:gd name="connsiteX48" fmla="*/ 416560 w 1856740"/>
                  <a:gd name="connsiteY48" fmla="*/ 3614420 h 5547360"/>
                  <a:gd name="connsiteX49" fmla="*/ 492760 w 1856740"/>
                  <a:gd name="connsiteY49" fmla="*/ 3538220 h 5547360"/>
                  <a:gd name="connsiteX50" fmla="*/ 584200 w 1856740"/>
                  <a:gd name="connsiteY50" fmla="*/ 3141980 h 5547360"/>
                  <a:gd name="connsiteX51" fmla="*/ 599440 w 1856740"/>
                  <a:gd name="connsiteY51" fmla="*/ 2806700 h 5547360"/>
                  <a:gd name="connsiteX52" fmla="*/ 492760 w 1856740"/>
                  <a:gd name="connsiteY52" fmla="*/ 2623820 h 5547360"/>
                  <a:gd name="connsiteX53" fmla="*/ 492760 w 1856740"/>
                  <a:gd name="connsiteY53" fmla="*/ 2319020 h 5547360"/>
                  <a:gd name="connsiteX54" fmla="*/ 462280 w 1856740"/>
                  <a:gd name="connsiteY54" fmla="*/ 1968500 h 5547360"/>
                  <a:gd name="connsiteX55" fmla="*/ 386080 w 1856740"/>
                  <a:gd name="connsiteY55" fmla="*/ 1648460 h 5547360"/>
                  <a:gd name="connsiteX56" fmla="*/ 218440 w 1856740"/>
                  <a:gd name="connsiteY56" fmla="*/ 1236980 h 5547360"/>
                  <a:gd name="connsiteX57" fmla="*/ 111760 w 1856740"/>
                  <a:gd name="connsiteY57" fmla="*/ 947420 h 5547360"/>
                  <a:gd name="connsiteX58" fmla="*/ 111760 w 1856740"/>
                  <a:gd name="connsiteY58" fmla="*/ 490220 h 5547360"/>
                  <a:gd name="connsiteX59" fmla="*/ 35560 w 1856740"/>
                  <a:gd name="connsiteY59" fmla="*/ 170180 h 5547360"/>
                  <a:gd name="connsiteX60" fmla="*/ 35560 w 1856740"/>
                  <a:gd name="connsiteY60" fmla="*/ 33020 h 5547360"/>
                  <a:gd name="connsiteX61" fmla="*/ 142240 w 1856740"/>
                  <a:gd name="connsiteY61" fmla="*/ 2540 h 5547360"/>
                  <a:gd name="connsiteX62" fmla="*/ 889000 w 1856740"/>
                  <a:gd name="connsiteY62" fmla="*/ 33020 h 5547360"/>
                  <a:gd name="connsiteX63" fmla="*/ 980440 w 1856740"/>
                  <a:gd name="connsiteY63" fmla="*/ 2540 h 5547360"/>
                  <a:gd name="connsiteX64" fmla="*/ 949960 w 1856740"/>
                  <a:gd name="connsiteY64"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3995420 h 5547360"/>
                  <a:gd name="connsiteX24" fmla="*/ 1407160 w 1856740"/>
                  <a:gd name="connsiteY24" fmla="*/ 3995420 h 5547360"/>
                  <a:gd name="connsiteX25" fmla="*/ 1330960 w 1856740"/>
                  <a:gd name="connsiteY25" fmla="*/ 4147820 h 5547360"/>
                  <a:gd name="connsiteX26" fmla="*/ 1330960 w 1856740"/>
                  <a:gd name="connsiteY26" fmla="*/ 4224020 h 5547360"/>
                  <a:gd name="connsiteX27" fmla="*/ 1178560 w 1856740"/>
                  <a:gd name="connsiteY27" fmla="*/ 4300220 h 5547360"/>
                  <a:gd name="connsiteX28" fmla="*/ 1330960 w 1856740"/>
                  <a:gd name="connsiteY28" fmla="*/ 4300220 h 5547360"/>
                  <a:gd name="connsiteX29" fmla="*/ 1239520 w 1856740"/>
                  <a:gd name="connsiteY29" fmla="*/ 4574540 h 5547360"/>
                  <a:gd name="connsiteX30" fmla="*/ 1330960 w 1856740"/>
                  <a:gd name="connsiteY30" fmla="*/ 4894580 h 5547360"/>
                  <a:gd name="connsiteX31" fmla="*/ 1407160 w 1856740"/>
                  <a:gd name="connsiteY31" fmla="*/ 4986020 h 5547360"/>
                  <a:gd name="connsiteX32" fmla="*/ 1330960 w 1856740"/>
                  <a:gd name="connsiteY32" fmla="*/ 5443220 h 5547360"/>
                  <a:gd name="connsiteX33" fmla="*/ 1239520 w 1856740"/>
                  <a:gd name="connsiteY33" fmla="*/ 5427980 h 5547360"/>
                  <a:gd name="connsiteX34" fmla="*/ 1178560 w 1856740"/>
                  <a:gd name="connsiteY34" fmla="*/ 5488940 h 5547360"/>
                  <a:gd name="connsiteX35" fmla="*/ 1010920 w 1856740"/>
                  <a:gd name="connsiteY35" fmla="*/ 5534660 h 5547360"/>
                  <a:gd name="connsiteX36" fmla="*/ 828040 w 1856740"/>
                  <a:gd name="connsiteY36" fmla="*/ 5412740 h 5547360"/>
                  <a:gd name="connsiteX37" fmla="*/ 660400 w 1856740"/>
                  <a:gd name="connsiteY37" fmla="*/ 5321300 h 5547360"/>
                  <a:gd name="connsiteX38" fmla="*/ 568960 w 1856740"/>
                  <a:gd name="connsiteY38" fmla="*/ 5138420 h 5547360"/>
                  <a:gd name="connsiteX39" fmla="*/ 462280 w 1856740"/>
                  <a:gd name="connsiteY39" fmla="*/ 4955540 h 5547360"/>
                  <a:gd name="connsiteX40" fmla="*/ 279400 w 1856740"/>
                  <a:gd name="connsiteY40" fmla="*/ 4787900 h 5547360"/>
                  <a:gd name="connsiteX41" fmla="*/ 416560 w 1856740"/>
                  <a:gd name="connsiteY41" fmla="*/ 4528820 h 5547360"/>
                  <a:gd name="connsiteX42" fmla="*/ 447040 w 1856740"/>
                  <a:gd name="connsiteY42" fmla="*/ 4361180 h 5547360"/>
                  <a:gd name="connsiteX43" fmla="*/ 340360 w 1856740"/>
                  <a:gd name="connsiteY43" fmla="*/ 4208780 h 5547360"/>
                  <a:gd name="connsiteX44" fmla="*/ 431800 w 1856740"/>
                  <a:gd name="connsiteY44" fmla="*/ 4117340 h 5547360"/>
                  <a:gd name="connsiteX45" fmla="*/ 675640 w 1856740"/>
                  <a:gd name="connsiteY45" fmla="*/ 4224020 h 5547360"/>
                  <a:gd name="connsiteX46" fmla="*/ 706120 w 1856740"/>
                  <a:gd name="connsiteY46" fmla="*/ 4056380 h 5547360"/>
                  <a:gd name="connsiteX47" fmla="*/ 538480 w 1856740"/>
                  <a:gd name="connsiteY47" fmla="*/ 3858260 h 5547360"/>
                  <a:gd name="connsiteX48" fmla="*/ 416560 w 1856740"/>
                  <a:gd name="connsiteY48" fmla="*/ 3614420 h 5547360"/>
                  <a:gd name="connsiteX49" fmla="*/ 492760 w 1856740"/>
                  <a:gd name="connsiteY49" fmla="*/ 3538220 h 5547360"/>
                  <a:gd name="connsiteX50" fmla="*/ 584200 w 1856740"/>
                  <a:gd name="connsiteY50" fmla="*/ 3141980 h 5547360"/>
                  <a:gd name="connsiteX51" fmla="*/ 599440 w 1856740"/>
                  <a:gd name="connsiteY51" fmla="*/ 2806700 h 5547360"/>
                  <a:gd name="connsiteX52" fmla="*/ 492760 w 1856740"/>
                  <a:gd name="connsiteY52" fmla="*/ 2623820 h 5547360"/>
                  <a:gd name="connsiteX53" fmla="*/ 492760 w 1856740"/>
                  <a:gd name="connsiteY53" fmla="*/ 2319020 h 5547360"/>
                  <a:gd name="connsiteX54" fmla="*/ 462280 w 1856740"/>
                  <a:gd name="connsiteY54" fmla="*/ 1968500 h 5547360"/>
                  <a:gd name="connsiteX55" fmla="*/ 386080 w 1856740"/>
                  <a:gd name="connsiteY55" fmla="*/ 1648460 h 5547360"/>
                  <a:gd name="connsiteX56" fmla="*/ 218440 w 1856740"/>
                  <a:gd name="connsiteY56" fmla="*/ 1236980 h 5547360"/>
                  <a:gd name="connsiteX57" fmla="*/ 111760 w 1856740"/>
                  <a:gd name="connsiteY57" fmla="*/ 947420 h 5547360"/>
                  <a:gd name="connsiteX58" fmla="*/ 111760 w 1856740"/>
                  <a:gd name="connsiteY58" fmla="*/ 490220 h 5547360"/>
                  <a:gd name="connsiteX59" fmla="*/ 35560 w 1856740"/>
                  <a:gd name="connsiteY59" fmla="*/ 170180 h 5547360"/>
                  <a:gd name="connsiteX60" fmla="*/ 35560 w 1856740"/>
                  <a:gd name="connsiteY60" fmla="*/ 33020 h 5547360"/>
                  <a:gd name="connsiteX61" fmla="*/ 142240 w 1856740"/>
                  <a:gd name="connsiteY61" fmla="*/ 2540 h 5547360"/>
                  <a:gd name="connsiteX62" fmla="*/ 889000 w 1856740"/>
                  <a:gd name="connsiteY62" fmla="*/ 33020 h 5547360"/>
                  <a:gd name="connsiteX63" fmla="*/ 980440 w 1856740"/>
                  <a:gd name="connsiteY63" fmla="*/ 2540 h 5547360"/>
                  <a:gd name="connsiteX64" fmla="*/ 949960 w 1856740"/>
                  <a:gd name="connsiteY64"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40318 w 1856740"/>
                  <a:gd name="connsiteY23" fmla="*/ 3884462 h 5547360"/>
                  <a:gd name="connsiteX24" fmla="*/ 1330960 w 1856740"/>
                  <a:gd name="connsiteY24" fmla="*/ 3995420 h 5547360"/>
                  <a:gd name="connsiteX25" fmla="*/ 1407160 w 1856740"/>
                  <a:gd name="connsiteY25" fmla="*/ 3995420 h 5547360"/>
                  <a:gd name="connsiteX26" fmla="*/ 1330960 w 1856740"/>
                  <a:gd name="connsiteY26" fmla="*/ 4147820 h 5547360"/>
                  <a:gd name="connsiteX27" fmla="*/ 1330960 w 1856740"/>
                  <a:gd name="connsiteY27" fmla="*/ 4224020 h 5547360"/>
                  <a:gd name="connsiteX28" fmla="*/ 1178560 w 1856740"/>
                  <a:gd name="connsiteY28" fmla="*/ 4300220 h 5547360"/>
                  <a:gd name="connsiteX29" fmla="*/ 1330960 w 1856740"/>
                  <a:gd name="connsiteY29" fmla="*/ 4300220 h 5547360"/>
                  <a:gd name="connsiteX30" fmla="*/ 1239520 w 1856740"/>
                  <a:gd name="connsiteY30" fmla="*/ 4574540 h 5547360"/>
                  <a:gd name="connsiteX31" fmla="*/ 1330960 w 1856740"/>
                  <a:gd name="connsiteY31" fmla="*/ 4894580 h 5547360"/>
                  <a:gd name="connsiteX32" fmla="*/ 1407160 w 1856740"/>
                  <a:gd name="connsiteY32" fmla="*/ 4986020 h 5547360"/>
                  <a:gd name="connsiteX33" fmla="*/ 1330960 w 1856740"/>
                  <a:gd name="connsiteY33" fmla="*/ 5443220 h 5547360"/>
                  <a:gd name="connsiteX34" fmla="*/ 1239520 w 1856740"/>
                  <a:gd name="connsiteY34" fmla="*/ 5427980 h 5547360"/>
                  <a:gd name="connsiteX35" fmla="*/ 1178560 w 1856740"/>
                  <a:gd name="connsiteY35" fmla="*/ 5488940 h 5547360"/>
                  <a:gd name="connsiteX36" fmla="*/ 1010920 w 1856740"/>
                  <a:gd name="connsiteY36" fmla="*/ 5534660 h 5547360"/>
                  <a:gd name="connsiteX37" fmla="*/ 828040 w 1856740"/>
                  <a:gd name="connsiteY37" fmla="*/ 5412740 h 5547360"/>
                  <a:gd name="connsiteX38" fmla="*/ 660400 w 1856740"/>
                  <a:gd name="connsiteY38" fmla="*/ 5321300 h 5547360"/>
                  <a:gd name="connsiteX39" fmla="*/ 568960 w 1856740"/>
                  <a:gd name="connsiteY39" fmla="*/ 5138420 h 5547360"/>
                  <a:gd name="connsiteX40" fmla="*/ 462280 w 1856740"/>
                  <a:gd name="connsiteY40" fmla="*/ 4955540 h 5547360"/>
                  <a:gd name="connsiteX41" fmla="*/ 279400 w 1856740"/>
                  <a:gd name="connsiteY41" fmla="*/ 4787900 h 5547360"/>
                  <a:gd name="connsiteX42" fmla="*/ 416560 w 1856740"/>
                  <a:gd name="connsiteY42" fmla="*/ 4528820 h 5547360"/>
                  <a:gd name="connsiteX43" fmla="*/ 447040 w 1856740"/>
                  <a:gd name="connsiteY43" fmla="*/ 4361180 h 5547360"/>
                  <a:gd name="connsiteX44" fmla="*/ 340360 w 1856740"/>
                  <a:gd name="connsiteY44" fmla="*/ 4208780 h 5547360"/>
                  <a:gd name="connsiteX45" fmla="*/ 431800 w 1856740"/>
                  <a:gd name="connsiteY45" fmla="*/ 4117340 h 5547360"/>
                  <a:gd name="connsiteX46" fmla="*/ 675640 w 1856740"/>
                  <a:gd name="connsiteY46" fmla="*/ 4224020 h 5547360"/>
                  <a:gd name="connsiteX47" fmla="*/ 706120 w 1856740"/>
                  <a:gd name="connsiteY47" fmla="*/ 4056380 h 5547360"/>
                  <a:gd name="connsiteX48" fmla="*/ 538480 w 1856740"/>
                  <a:gd name="connsiteY48" fmla="*/ 3858260 h 5547360"/>
                  <a:gd name="connsiteX49" fmla="*/ 416560 w 1856740"/>
                  <a:gd name="connsiteY49" fmla="*/ 3614420 h 5547360"/>
                  <a:gd name="connsiteX50" fmla="*/ 492760 w 1856740"/>
                  <a:gd name="connsiteY50" fmla="*/ 3538220 h 5547360"/>
                  <a:gd name="connsiteX51" fmla="*/ 584200 w 1856740"/>
                  <a:gd name="connsiteY51" fmla="*/ 3141980 h 5547360"/>
                  <a:gd name="connsiteX52" fmla="*/ 599440 w 1856740"/>
                  <a:gd name="connsiteY52" fmla="*/ 2806700 h 5547360"/>
                  <a:gd name="connsiteX53" fmla="*/ 492760 w 1856740"/>
                  <a:gd name="connsiteY53" fmla="*/ 2623820 h 5547360"/>
                  <a:gd name="connsiteX54" fmla="*/ 492760 w 1856740"/>
                  <a:gd name="connsiteY54" fmla="*/ 2319020 h 5547360"/>
                  <a:gd name="connsiteX55" fmla="*/ 462280 w 1856740"/>
                  <a:gd name="connsiteY55" fmla="*/ 1968500 h 5547360"/>
                  <a:gd name="connsiteX56" fmla="*/ 386080 w 1856740"/>
                  <a:gd name="connsiteY56" fmla="*/ 1648460 h 5547360"/>
                  <a:gd name="connsiteX57" fmla="*/ 218440 w 1856740"/>
                  <a:gd name="connsiteY57" fmla="*/ 1236980 h 5547360"/>
                  <a:gd name="connsiteX58" fmla="*/ 111760 w 1856740"/>
                  <a:gd name="connsiteY58" fmla="*/ 947420 h 5547360"/>
                  <a:gd name="connsiteX59" fmla="*/ 111760 w 1856740"/>
                  <a:gd name="connsiteY59" fmla="*/ 490220 h 5547360"/>
                  <a:gd name="connsiteX60" fmla="*/ 35560 w 1856740"/>
                  <a:gd name="connsiteY60" fmla="*/ 170180 h 5547360"/>
                  <a:gd name="connsiteX61" fmla="*/ 35560 w 1856740"/>
                  <a:gd name="connsiteY61" fmla="*/ 33020 h 5547360"/>
                  <a:gd name="connsiteX62" fmla="*/ 142240 w 1856740"/>
                  <a:gd name="connsiteY62" fmla="*/ 2540 h 5547360"/>
                  <a:gd name="connsiteX63" fmla="*/ 889000 w 1856740"/>
                  <a:gd name="connsiteY63" fmla="*/ 33020 h 5547360"/>
                  <a:gd name="connsiteX64" fmla="*/ 980440 w 1856740"/>
                  <a:gd name="connsiteY64" fmla="*/ 2540 h 5547360"/>
                  <a:gd name="connsiteX65" fmla="*/ 949960 w 1856740"/>
                  <a:gd name="connsiteY65"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483360 w 1856740"/>
                  <a:gd name="connsiteY23" fmla="*/ 3843020 h 5547360"/>
                  <a:gd name="connsiteX24" fmla="*/ 1330960 w 1856740"/>
                  <a:gd name="connsiteY24" fmla="*/ 3995420 h 5547360"/>
                  <a:gd name="connsiteX25" fmla="*/ 1407160 w 1856740"/>
                  <a:gd name="connsiteY25" fmla="*/ 3995420 h 5547360"/>
                  <a:gd name="connsiteX26" fmla="*/ 1330960 w 1856740"/>
                  <a:gd name="connsiteY26" fmla="*/ 4147820 h 5547360"/>
                  <a:gd name="connsiteX27" fmla="*/ 1330960 w 1856740"/>
                  <a:gd name="connsiteY27" fmla="*/ 4224020 h 5547360"/>
                  <a:gd name="connsiteX28" fmla="*/ 1178560 w 1856740"/>
                  <a:gd name="connsiteY28" fmla="*/ 4300220 h 5547360"/>
                  <a:gd name="connsiteX29" fmla="*/ 1330960 w 1856740"/>
                  <a:gd name="connsiteY29" fmla="*/ 4300220 h 5547360"/>
                  <a:gd name="connsiteX30" fmla="*/ 1239520 w 1856740"/>
                  <a:gd name="connsiteY30" fmla="*/ 4574540 h 5547360"/>
                  <a:gd name="connsiteX31" fmla="*/ 1330960 w 1856740"/>
                  <a:gd name="connsiteY31" fmla="*/ 4894580 h 5547360"/>
                  <a:gd name="connsiteX32" fmla="*/ 1407160 w 1856740"/>
                  <a:gd name="connsiteY32" fmla="*/ 4986020 h 5547360"/>
                  <a:gd name="connsiteX33" fmla="*/ 1330960 w 1856740"/>
                  <a:gd name="connsiteY33" fmla="*/ 5443220 h 5547360"/>
                  <a:gd name="connsiteX34" fmla="*/ 1239520 w 1856740"/>
                  <a:gd name="connsiteY34" fmla="*/ 5427980 h 5547360"/>
                  <a:gd name="connsiteX35" fmla="*/ 1178560 w 1856740"/>
                  <a:gd name="connsiteY35" fmla="*/ 5488940 h 5547360"/>
                  <a:gd name="connsiteX36" fmla="*/ 1010920 w 1856740"/>
                  <a:gd name="connsiteY36" fmla="*/ 5534660 h 5547360"/>
                  <a:gd name="connsiteX37" fmla="*/ 828040 w 1856740"/>
                  <a:gd name="connsiteY37" fmla="*/ 5412740 h 5547360"/>
                  <a:gd name="connsiteX38" fmla="*/ 660400 w 1856740"/>
                  <a:gd name="connsiteY38" fmla="*/ 5321300 h 5547360"/>
                  <a:gd name="connsiteX39" fmla="*/ 568960 w 1856740"/>
                  <a:gd name="connsiteY39" fmla="*/ 5138420 h 5547360"/>
                  <a:gd name="connsiteX40" fmla="*/ 462280 w 1856740"/>
                  <a:gd name="connsiteY40" fmla="*/ 4955540 h 5547360"/>
                  <a:gd name="connsiteX41" fmla="*/ 279400 w 1856740"/>
                  <a:gd name="connsiteY41" fmla="*/ 4787900 h 5547360"/>
                  <a:gd name="connsiteX42" fmla="*/ 416560 w 1856740"/>
                  <a:gd name="connsiteY42" fmla="*/ 4528820 h 5547360"/>
                  <a:gd name="connsiteX43" fmla="*/ 447040 w 1856740"/>
                  <a:gd name="connsiteY43" fmla="*/ 4361180 h 5547360"/>
                  <a:gd name="connsiteX44" fmla="*/ 340360 w 1856740"/>
                  <a:gd name="connsiteY44" fmla="*/ 4208780 h 5547360"/>
                  <a:gd name="connsiteX45" fmla="*/ 431800 w 1856740"/>
                  <a:gd name="connsiteY45" fmla="*/ 4117340 h 5547360"/>
                  <a:gd name="connsiteX46" fmla="*/ 675640 w 1856740"/>
                  <a:gd name="connsiteY46" fmla="*/ 4224020 h 5547360"/>
                  <a:gd name="connsiteX47" fmla="*/ 706120 w 1856740"/>
                  <a:gd name="connsiteY47" fmla="*/ 4056380 h 5547360"/>
                  <a:gd name="connsiteX48" fmla="*/ 538480 w 1856740"/>
                  <a:gd name="connsiteY48" fmla="*/ 3858260 h 5547360"/>
                  <a:gd name="connsiteX49" fmla="*/ 416560 w 1856740"/>
                  <a:gd name="connsiteY49" fmla="*/ 3614420 h 5547360"/>
                  <a:gd name="connsiteX50" fmla="*/ 492760 w 1856740"/>
                  <a:gd name="connsiteY50" fmla="*/ 3538220 h 5547360"/>
                  <a:gd name="connsiteX51" fmla="*/ 584200 w 1856740"/>
                  <a:gd name="connsiteY51" fmla="*/ 3141980 h 5547360"/>
                  <a:gd name="connsiteX52" fmla="*/ 599440 w 1856740"/>
                  <a:gd name="connsiteY52" fmla="*/ 2806700 h 5547360"/>
                  <a:gd name="connsiteX53" fmla="*/ 492760 w 1856740"/>
                  <a:gd name="connsiteY53" fmla="*/ 2623820 h 5547360"/>
                  <a:gd name="connsiteX54" fmla="*/ 492760 w 1856740"/>
                  <a:gd name="connsiteY54" fmla="*/ 2319020 h 5547360"/>
                  <a:gd name="connsiteX55" fmla="*/ 462280 w 1856740"/>
                  <a:gd name="connsiteY55" fmla="*/ 1968500 h 5547360"/>
                  <a:gd name="connsiteX56" fmla="*/ 386080 w 1856740"/>
                  <a:gd name="connsiteY56" fmla="*/ 1648460 h 5547360"/>
                  <a:gd name="connsiteX57" fmla="*/ 218440 w 1856740"/>
                  <a:gd name="connsiteY57" fmla="*/ 1236980 h 5547360"/>
                  <a:gd name="connsiteX58" fmla="*/ 111760 w 1856740"/>
                  <a:gd name="connsiteY58" fmla="*/ 947420 h 5547360"/>
                  <a:gd name="connsiteX59" fmla="*/ 111760 w 1856740"/>
                  <a:gd name="connsiteY59" fmla="*/ 490220 h 5547360"/>
                  <a:gd name="connsiteX60" fmla="*/ 35560 w 1856740"/>
                  <a:gd name="connsiteY60" fmla="*/ 170180 h 5547360"/>
                  <a:gd name="connsiteX61" fmla="*/ 35560 w 1856740"/>
                  <a:gd name="connsiteY61" fmla="*/ 33020 h 5547360"/>
                  <a:gd name="connsiteX62" fmla="*/ 142240 w 1856740"/>
                  <a:gd name="connsiteY62" fmla="*/ 2540 h 5547360"/>
                  <a:gd name="connsiteX63" fmla="*/ 889000 w 1856740"/>
                  <a:gd name="connsiteY63" fmla="*/ 33020 h 5547360"/>
                  <a:gd name="connsiteX64" fmla="*/ 980440 w 1856740"/>
                  <a:gd name="connsiteY64" fmla="*/ 2540 h 5547360"/>
                  <a:gd name="connsiteX65" fmla="*/ 949960 w 1856740"/>
                  <a:gd name="connsiteY65"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463307 w 1856740"/>
                  <a:gd name="connsiteY23" fmla="*/ 3707999 h 5547360"/>
                  <a:gd name="connsiteX24" fmla="*/ 1483360 w 1856740"/>
                  <a:gd name="connsiteY24" fmla="*/ 3843020 h 5547360"/>
                  <a:gd name="connsiteX25" fmla="*/ 1330960 w 1856740"/>
                  <a:gd name="connsiteY25" fmla="*/ 3995420 h 5547360"/>
                  <a:gd name="connsiteX26" fmla="*/ 1407160 w 1856740"/>
                  <a:gd name="connsiteY26" fmla="*/ 3995420 h 5547360"/>
                  <a:gd name="connsiteX27" fmla="*/ 1330960 w 1856740"/>
                  <a:gd name="connsiteY27" fmla="*/ 4147820 h 5547360"/>
                  <a:gd name="connsiteX28" fmla="*/ 1330960 w 1856740"/>
                  <a:gd name="connsiteY28" fmla="*/ 4224020 h 5547360"/>
                  <a:gd name="connsiteX29" fmla="*/ 1178560 w 1856740"/>
                  <a:gd name="connsiteY29" fmla="*/ 4300220 h 5547360"/>
                  <a:gd name="connsiteX30" fmla="*/ 1330960 w 1856740"/>
                  <a:gd name="connsiteY30" fmla="*/ 4300220 h 5547360"/>
                  <a:gd name="connsiteX31" fmla="*/ 1239520 w 1856740"/>
                  <a:gd name="connsiteY31" fmla="*/ 4574540 h 5547360"/>
                  <a:gd name="connsiteX32" fmla="*/ 1330960 w 1856740"/>
                  <a:gd name="connsiteY32" fmla="*/ 4894580 h 5547360"/>
                  <a:gd name="connsiteX33" fmla="*/ 1407160 w 1856740"/>
                  <a:gd name="connsiteY33" fmla="*/ 4986020 h 5547360"/>
                  <a:gd name="connsiteX34" fmla="*/ 1330960 w 1856740"/>
                  <a:gd name="connsiteY34" fmla="*/ 5443220 h 5547360"/>
                  <a:gd name="connsiteX35" fmla="*/ 1239520 w 1856740"/>
                  <a:gd name="connsiteY35" fmla="*/ 5427980 h 5547360"/>
                  <a:gd name="connsiteX36" fmla="*/ 1178560 w 1856740"/>
                  <a:gd name="connsiteY36" fmla="*/ 5488940 h 5547360"/>
                  <a:gd name="connsiteX37" fmla="*/ 1010920 w 1856740"/>
                  <a:gd name="connsiteY37" fmla="*/ 5534660 h 5547360"/>
                  <a:gd name="connsiteX38" fmla="*/ 828040 w 1856740"/>
                  <a:gd name="connsiteY38" fmla="*/ 5412740 h 5547360"/>
                  <a:gd name="connsiteX39" fmla="*/ 660400 w 1856740"/>
                  <a:gd name="connsiteY39" fmla="*/ 5321300 h 5547360"/>
                  <a:gd name="connsiteX40" fmla="*/ 568960 w 1856740"/>
                  <a:gd name="connsiteY40" fmla="*/ 5138420 h 5547360"/>
                  <a:gd name="connsiteX41" fmla="*/ 462280 w 1856740"/>
                  <a:gd name="connsiteY41" fmla="*/ 4955540 h 5547360"/>
                  <a:gd name="connsiteX42" fmla="*/ 279400 w 1856740"/>
                  <a:gd name="connsiteY42" fmla="*/ 4787900 h 5547360"/>
                  <a:gd name="connsiteX43" fmla="*/ 416560 w 1856740"/>
                  <a:gd name="connsiteY43" fmla="*/ 4528820 h 5547360"/>
                  <a:gd name="connsiteX44" fmla="*/ 447040 w 1856740"/>
                  <a:gd name="connsiteY44" fmla="*/ 4361180 h 5547360"/>
                  <a:gd name="connsiteX45" fmla="*/ 340360 w 1856740"/>
                  <a:gd name="connsiteY45" fmla="*/ 4208780 h 5547360"/>
                  <a:gd name="connsiteX46" fmla="*/ 431800 w 1856740"/>
                  <a:gd name="connsiteY46" fmla="*/ 4117340 h 5547360"/>
                  <a:gd name="connsiteX47" fmla="*/ 675640 w 1856740"/>
                  <a:gd name="connsiteY47" fmla="*/ 4224020 h 5547360"/>
                  <a:gd name="connsiteX48" fmla="*/ 706120 w 1856740"/>
                  <a:gd name="connsiteY48" fmla="*/ 4056380 h 5547360"/>
                  <a:gd name="connsiteX49" fmla="*/ 538480 w 1856740"/>
                  <a:gd name="connsiteY49" fmla="*/ 3858260 h 5547360"/>
                  <a:gd name="connsiteX50" fmla="*/ 416560 w 1856740"/>
                  <a:gd name="connsiteY50" fmla="*/ 3614420 h 5547360"/>
                  <a:gd name="connsiteX51" fmla="*/ 492760 w 1856740"/>
                  <a:gd name="connsiteY51" fmla="*/ 3538220 h 5547360"/>
                  <a:gd name="connsiteX52" fmla="*/ 584200 w 1856740"/>
                  <a:gd name="connsiteY52" fmla="*/ 3141980 h 5547360"/>
                  <a:gd name="connsiteX53" fmla="*/ 599440 w 1856740"/>
                  <a:gd name="connsiteY53" fmla="*/ 2806700 h 5547360"/>
                  <a:gd name="connsiteX54" fmla="*/ 492760 w 1856740"/>
                  <a:gd name="connsiteY54" fmla="*/ 2623820 h 5547360"/>
                  <a:gd name="connsiteX55" fmla="*/ 492760 w 1856740"/>
                  <a:gd name="connsiteY55" fmla="*/ 2319020 h 5547360"/>
                  <a:gd name="connsiteX56" fmla="*/ 462280 w 1856740"/>
                  <a:gd name="connsiteY56" fmla="*/ 1968500 h 5547360"/>
                  <a:gd name="connsiteX57" fmla="*/ 386080 w 1856740"/>
                  <a:gd name="connsiteY57" fmla="*/ 1648460 h 5547360"/>
                  <a:gd name="connsiteX58" fmla="*/ 218440 w 1856740"/>
                  <a:gd name="connsiteY58" fmla="*/ 1236980 h 5547360"/>
                  <a:gd name="connsiteX59" fmla="*/ 111760 w 1856740"/>
                  <a:gd name="connsiteY59" fmla="*/ 947420 h 5547360"/>
                  <a:gd name="connsiteX60" fmla="*/ 111760 w 1856740"/>
                  <a:gd name="connsiteY60" fmla="*/ 490220 h 5547360"/>
                  <a:gd name="connsiteX61" fmla="*/ 35560 w 1856740"/>
                  <a:gd name="connsiteY61" fmla="*/ 170180 h 5547360"/>
                  <a:gd name="connsiteX62" fmla="*/ 35560 w 1856740"/>
                  <a:gd name="connsiteY62" fmla="*/ 33020 h 5547360"/>
                  <a:gd name="connsiteX63" fmla="*/ 142240 w 1856740"/>
                  <a:gd name="connsiteY63" fmla="*/ 2540 h 5547360"/>
                  <a:gd name="connsiteX64" fmla="*/ 889000 w 1856740"/>
                  <a:gd name="connsiteY64" fmla="*/ 33020 h 5547360"/>
                  <a:gd name="connsiteX65" fmla="*/ 980440 w 1856740"/>
                  <a:gd name="connsiteY65" fmla="*/ 2540 h 5547360"/>
                  <a:gd name="connsiteX66" fmla="*/ 949960 w 1856740"/>
                  <a:gd name="connsiteY66"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3843020 h 5547360"/>
                  <a:gd name="connsiteX24" fmla="*/ 1483360 w 1856740"/>
                  <a:gd name="connsiteY24" fmla="*/ 3843020 h 5547360"/>
                  <a:gd name="connsiteX25" fmla="*/ 1330960 w 1856740"/>
                  <a:gd name="connsiteY25" fmla="*/ 3995420 h 5547360"/>
                  <a:gd name="connsiteX26" fmla="*/ 1407160 w 1856740"/>
                  <a:gd name="connsiteY26" fmla="*/ 3995420 h 5547360"/>
                  <a:gd name="connsiteX27" fmla="*/ 1330960 w 1856740"/>
                  <a:gd name="connsiteY27" fmla="*/ 4147820 h 5547360"/>
                  <a:gd name="connsiteX28" fmla="*/ 1330960 w 1856740"/>
                  <a:gd name="connsiteY28" fmla="*/ 4224020 h 5547360"/>
                  <a:gd name="connsiteX29" fmla="*/ 1178560 w 1856740"/>
                  <a:gd name="connsiteY29" fmla="*/ 4300220 h 5547360"/>
                  <a:gd name="connsiteX30" fmla="*/ 1330960 w 1856740"/>
                  <a:gd name="connsiteY30" fmla="*/ 4300220 h 5547360"/>
                  <a:gd name="connsiteX31" fmla="*/ 1239520 w 1856740"/>
                  <a:gd name="connsiteY31" fmla="*/ 4574540 h 5547360"/>
                  <a:gd name="connsiteX32" fmla="*/ 1330960 w 1856740"/>
                  <a:gd name="connsiteY32" fmla="*/ 4894580 h 5547360"/>
                  <a:gd name="connsiteX33" fmla="*/ 1407160 w 1856740"/>
                  <a:gd name="connsiteY33" fmla="*/ 4986020 h 5547360"/>
                  <a:gd name="connsiteX34" fmla="*/ 1330960 w 1856740"/>
                  <a:gd name="connsiteY34" fmla="*/ 5443220 h 5547360"/>
                  <a:gd name="connsiteX35" fmla="*/ 1239520 w 1856740"/>
                  <a:gd name="connsiteY35" fmla="*/ 5427980 h 5547360"/>
                  <a:gd name="connsiteX36" fmla="*/ 1178560 w 1856740"/>
                  <a:gd name="connsiteY36" fmla="*/ 5488940 h 5547360"/>
                  <a:gd name="connsiteX37" fmla="*/ 1010920 w 1856740"/>
                  <a:gd name="connsiteY37" fmla="*/ 5534660 h 5547360"/>
                  <a:gd name="connsiteX38" fmla="*/ 828040 w 1856740"/>
                  <a:gd name="connsiteY38" fmla="*/ 5412740 h 5547360"/>
                  <a:gd name="connsiteX39" fmla="*/ 660400 w 1856740"/>
                  <a:gd name="connsiteY39" fmla="*/ 5321300 h 5547360"/>
                  <a:gd name="connsiteX40" fmla="*/ 568960 w 1856740"/>
                  <a:gd name="connsiteY40" fmla="*/ 5138420 h 5547360"/>
                  <a:gd name="connsiteX41" fmla="*/ 462280 w 1856740"/>
                  <a:gd name="connsiteY41" fmla="*/ 4955540 h 5547360"/>
                  <a:gd name="connsiteX42" fmla="*/ 279400 w 1856740"/>
                  <a:gd name="connsiteY42" fmla="*/ 4787900 h 5547360"/>
                  <a:gd name="connsiteX43" fmla="*/ 416560 w 1856740"/>
                  <a:gd name="connsiteY43" fmla="*/ 4528820 h 5547360"/>
                  <a:gd name="connsiteX44" fmla="*/ 447040 w 1856740"/>
                  <a:gd name="connsiteY44" fmla="*/ 4361180 h 5547360"/>
                  <a:gd name="connsiteX45" fmla="*/ 340360 w 1856740"/>
                  <a:gd name="connsiteY45" fmla="*/ 4208780 h 5547360"/>
                  <a:gd name="connsiteX46" fmla="*/ 431800 w 1856740"/>
                  <a:gd name="connsiteY46" fmla="*/ 4117340 h 5547360"/>
                  <a:gd name="connsiteX47" fmla="*/ 675640 w 1856740"/>
                  <a:gd name="connsiteY47" fmla="*/ 4224020 h 5547360"/>
                  <a:gd name="connsiteX48" fmla="*/ 706120 w 1856740"/>
                  <a:gd name="connsiteY48" fmla="*/ 4056380 h 5547360"/>
                  <a:gd name="connsiteX49" fmla="*/ 538480 w 1856740"/>
                  <a:gd name="connsiteY49" fmla="*/ 3858260 h 5547360"/>
                  <a:gd name="connsiteX50" fmla="*/ 416560 w 1856740"/>
                  <a:gd name="connsiteY50" fmla="*/ 3614420 h 5547360"/>
                  <a:gd name="connsiteX51" fmla="*/ 492760 w 1856740"/>
                  <a:gd name="connsiteY51" fmla="*/ 3538220 h 5547360"/>
                  <a:gd name="connsiteX52" fmla="*/ 584200 w 1856740"/>
                  <a:gd name="connsiteY52" fmla="*/ 3141980 h 5547360"/>
                  <a:gd name="connsiteX53" fmla="*/ 599440 w 1856740"/>
                  <a:gd name="connsiteY53" fmla="*/ 2806700 h 5547360"/>
                  <a:gd name="connsiteX54" fmla="*/ 492760 w 1856740"/>
                  <a:gd name="connsiteY54" fmla="*/ 2623820 h 5547360"/>
                  <a:gd name="connsiteX55" fmla="*/ 492760 w 1856740"/>
                  <a:gd name="connsiteY55" fmla="*/ 2319020 h 5547360"/>
                  <a:gd name="connsiteX56" fmla="*/ 462280 w 1856740"/>
                  <a:gd name="connsiteY56" fmla="*/ 1968500 h 5547360"/>
                  <a:gd name="connsiteX57" fmla="*/ 386080 w 1856740"/>
                  <a:gd name="connsiteY57" fmla="*/ 1648460 h 5547360"/>
                  <a:gd name="connsiteX58" fmla="*/ 218440 w 1856740"/>
                  <a:gd name="connsiteY58" fmla="*/ 1236980 h 5547360"/>
                  <a:gd name="connsiteX59" fmla="*/ 111760 w 1856740"/>
                  <a:gd name="connsiteY59" fmla="*/ 947420 h 5547360"/>
                  <a:gd name="connsiteX60" fmla="*/ 111760 w 1856740"/>
                  <a:gd name="connsiteY60" fmla="*/ 490220 h 5547360"/>
                  <a:gd name="connsiteX61" fmla="*/ 35560 w 1856740"/>
                  <a:gd name="connsiteY61" fmla="*/ 170180 h 5547360"/>
                  <a:gd name="connsiteX62" fmla="*/ 35560 w 1856740"/>
                  <a:gd name="connsiteY62" fmla="*/ 33020 h 5547360"/>
                  <a:gd name="connsiteX63" fmla="*/ 142240 w 1856740"/>
                  <a:gd name="connsiteY63" fmla="*/ 2540 h 5547360"/>
                  <a:gd name="connsiteX64" fmla="*/ 889000 w 1856740"/>
                  <a:gd name="connsiteY64" fmla="*/ 33020 h 5547360"/>
                  <a:gd name="connsiteX65" fmla="*/ 980440 w 1856740"/>
                  <a:gd name="connsiteY65" fmla="*/ 2540 h 5547360"/>
                  <a:gd name="connsiteX66" fmla="*/ 949960 w 1856740"/>
                  <a:gd name="connsiteY66"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40318 w 1856740"/>
                  <a:gd name="connsiteY23" fmla="*/ 3691957 h 5547360"/>
                  <a:gd name="connsiteX24" fmla="*/ 1330960 w 1856740"/>
                  <a:gd name="connsiteY24" fmla="*/ 3843020 h 5547360"/>
                  <a:gd name="connsiteX25" fmla="*/ 1483360 w 1856740"/>
                  <a:gd name="connsiteY25" fmla="*/ 3843020 h 5547360"/>
                  <a:gd name="connsiteX26" fmla="*/ 1330960 w 1856740"/>
                  <a:gd name="connsiteY26" fmla="*/ 3995420 h 5547360"/>
                  <a:gd name="connsiteX27" fmla="*/ 1407160 w 1856740"/>
                  <a:gd name="connsiteY27" fmla="*/ 3995420 h 5547360"/>
                  <a:gd name="connsiteX28" fmla="*/ 1330960 w 1856740"/>
                  <a:gd name="connsiteY28" fmla="*/ 4147820 h 5547360"/>
                  <a:gd name="connsiteX29" fmla="*/ 1330960 w 1856740"/>
                  <a:gd name="connsiteY29" fmla="*/ 4224020 h 5547360"/>
                  <a:gd name="connsiteX30" fmla="*/ 1178560 w 1856740"/>
                  <a:gd name="connsiteY30" fmla="*/ 4300220 h 5547360"/>
                  <a:gd name="connsiteX31" fmla="*/ 1330960 w 1856740"/>
                  <a:gd name="connsiteY31" fmla="*/ 4300220 h 5547360"/>
                  <a:gd name="connsiteX32" fmla="*/ 1239520 w 1856740"/>
                  <a:gd name="connsiteY32" fmla="*/ 4574540 h 5547360"/>
                  <a:gd name="connsiteX33" fmla="*/ 1330960 w 1856740"/>
                  <a:gd name="connsiteY33" fmla="*/ 4894580 h 5547360"/>
                  <a:gd name="connsiteX34" fmla="*/ 1407160 w 1856740"/>
                  <a:gd name="connsiteY34" fmla="*/ 4986020 h 5547360"/>
                  <a:gd name="connsiteX35" fmla="*/ 1330960 w 1856740"/>
                  <a:gd name="connsiteY35" fmla="*/ 5443220 h 5547360"/>
                  <a:gd name="connsiteX36" fmla="*/ 1239520 w 1856740"/>
                  <a:gd name="connsiteY36" fmla="*/ 5427980 h 5547360"/>
                  <a:gd name="connsiteX37" fmla="*/ 1178560 w 1856740"/>
                  <a:gd name="connsiteY37" fmla="*/ 5488940 h 5547360"/>
                  <a:gd name="connsiteX38" fmla="*/ 1010920 w 1856740"/>
                  <a:gd name="connsiteY38" fmla="*/ 5534660 h 5547360"/>
                  <a:gd name="connsiteX39" fmla="*/ 828040 w 1856740"/>
                  <a:gd name="connsiteY39" fmla="*/ 5412740 h 5547360"/>
                  <a:gd name="connsiteX40" fmla="*/ 660400 w 1856740"/>
                  <a:gd name="connsiteY40" fmla="*/ 5321300 h 5547360"/>
                  <a:gd name="connsiteX41" fmla="*/ 568960 w 1856740"/>
                  <a:gd name="connsiteY41" fmla="*/ 5138420 h 5547360"/>
                  <a:gd name="connsiteX42" fmla="*/ 462280 w 1856740"/>
                  <a:gd name="connsiteY42" fmla="*/ 4955540 h 5547360"/>
                  <a:gd name="connsiteX43" fmla="*/ 279400 w 1856740"/>
                  <a:gd name="connsiteY43" fmla="*/ 4787900 h 5547360"/>
                  <a:gd name="connsiteX44" fmla="*/ 416560 w 1856740"/>
                  <a:gd name="connsiteY44" fmla="*/ 4528820 h 5547360"/>
                  <a:gd name="connsiteX45" fmla="*/ 447040 w 1856740"/>
                  <a:gd name="connsiteY45" fmla="*/ 4361180 h 5547360"/>
                  <a:gd name="connsiteX46" fmla="*/ 340360 w 1856740"/>
                  <a:gd name="connsiteY46" fmla="*/ 4208780 h 5547360"/>
                  <a:gd name="connsiteX47" fmla="*/ 431800 w 1856740"/>
                  <a:gd name="connsiteY47" fmla="*/ 4117340 h 5547360"/>
                  <a:gd name="connsiteX48" fmla="*/ 675640 w 1856740"/>
                  <a:gd name="connsiteY48" fmla="*/ 4224020 h 5547360"/>
                  <a:gd name="connsiteX49" fmla="*/ 706120 w 1856740"/>
                  <a:gd name="connsiteY49" fmla="*/ 4056380 h 5547360"/>
                  <a:gd name="connsiteX50" fmla="*/ 538480 w 1856740"/>
                  <a:gd name="connsiteY50" fmla="*/ 3858260 h 5547360"/>
                  <a:gd name="connsiteX51" fmla="*/ 416560 w 1856740"/>
                  <a:gd name="connsiteY51" fmla="*/ 3614420 h 5547360"/>
                  <a:gd name="connsiteX52" fmla="*/ 492760 w 1856740"/>
                  <a:gd name="connsiteY52" fmla="*/ 3538220 h 5547360"/>
                  <a:gd name="connsiteX53" fmla="*/ 584200 w 1856740"/>
                  <a:gd name="connsiteY53" fmla="*/ 3141980 h 5547360"/>
                  <a:gd name="connsiteX54" fmla="*/ 599440 w 1856740"/>
                  <a:gd name="connsiteY54" fmla="*/ 2806700 h 5547360"/>
                  <a:gd name="connsiteX55" fmla="*/ 492760 w 1856740"/>
                  <a:gd name="connsiteY55" fmla="*/ 2623820 h 5547360"/>
                  <a:gd name="connsiteX56" fmla="*/ 492760 w 1856740"/>
                  <a:gd name="connsiteY56" fmla="*/ 2319020 h 5547360"/>
                  <a:gd name="connsiteX57" fmla="*/ 462280 w 1856740"/>
                  <a:gd name="connsiteY57" fmla="*/ 1968500 h 5547360"/>
                  <a:gd name="connsiteX58" fmla="*/ 386080 w 1856740"/>
                  <a:gd name="connsiteY58" fmla="*/ 1648460 h 5547360"/>
                  <a:gd name="connsiteX59" fmla="*/ 218440 w 1856740"/>
                  <a:gd name="connsiteY59" fmla="*/ 1236980 h 5547360"/>
                  <a:gd name="connsiteX60" fmla="*/ 111760 w 1856740"/>
                  <a:gd name="connsiteY60" fmla="*/ 947420 h 5547360"/>
                  <a:gd name="connsiteX61" fmla="*/ 111760 w 1856740"/>
                  <a:gd name="connsiteY61" fmla="*/ 490220 h 5547360"/>
                  <a:gd name="connsiteX62" fmla="*/ 35560 w 1856740"/>
                  <a:gd name="connsiteY62" fmla="*/ 170180 h 5547360"/>
                  <a:gd name="connsiteX63" fmla="*/ 35560 w 1856740"/>
                  <a:gd name="connsiteY63" fmla="*/ 33020 h 5547360"/>
                  <a:gd name="connsiteX64" fmla="*/ 142240 w 1856740"/>
                  <a:gd name="connsiteY64" fmla="*/ 2540 h 5547360"/>
                  <a:gd name="connsiteX65" fmla="*/ 889000 w 1856740"/>
                  <a:gd name="connsiteY65" fmla="*/ 33020 h 5547360"/>
                  <a:gd name="connsiteX66" fmla="*/ 980440 w 1856740"/>
                  <a:gd name="connsiteY66" fmla="*/ 2540 h 5547360"/>
                  <a:gd name="connsiteX67" fmla="*/ 949960 w 1856740"/>
                  <a:gd name="connsiteY67"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483360 w 1856740"/>
                  <a:gd name="connsiteY23" fmla="*/ 3690620 h 5547360"/>
                  <a:gd name="connsiteX24" fmla="*/ 1330960 w 1856740"/>
                  <a:gd name="connsiteY24" fmla="*/ 3843020 h 5547360"/>
                  <a:gd name="connsiteX25" fmla="*/ 1483360 w 1856740"/>
                  <a:gd name="connsiteY25" fmla="*/ 3843020 h 5547360"/>
                  <a:gd name="connsiteX26" fmla="*/ 1330960 w 1856740"/>
                  <a:gd name="connsiteY26" fmla="*/ 3995420 h 5547360"/>
                  <a:gd name="connsiteX27" fmla="*/ 1407160 w 1856740"/>
                  <a:gd name="connsiteY27" fmla="*/ 3995420 h 5547360"/>
                  <a:gd name="connsiteX28" fmla="*/ 1330960 w 1856740"/>
                  <a:gd name="connsiteY28" fmla="*/ 4147820 h 5547360"/>
                  <a:gd name="connsiteX29" fmla="*/ 1330960 w 1856740"/>
                  <a:gd name="connsiteY29" fmla="*/ 4224020 h 5547360"/>
                  <a:gd name="connsiteX30" fmla="*/ 1178560 w 1856740"/>
                  <a:gd name="connsiteY30" fmla="*/ 4300220 h 5547360"/>
                  <a:gd name="connsiteX31" fmla="*/ 1330960 w 1856740"/>
                  <a:gd name="connsiteY31" fmla="*/ 4300220 h 5547360"/>
                  <a:gd name="connsiteX32" fmla="*/ 1239520 w 1856740"/>
                  <a:gd name="connsiteY32" fmla="*/ 4574540 h 5547360"/>
                  <a:gd name="connsiteX33" fmla="*/ 1330960 w 1856740"/>
                  <a:gd name="connsiteY33" fmla="*/ 4894580 h 5547360"/>
                  <a:gd name="connsiteX34" fmla="*/ 1407160 w 1856740"/>
                  <a:gd name="connsiteY34" fmla="*/ 4986020 h 5547360"/>
                  <a:gd name="connsiteX35" fmla="*/ 1330960 w 1856740"/>
                  <a:gd name="connsiteY35" fmla="*/ 5443220 h 5547360"/>
                  <a:gd name="connsiteX36" fmla="*/ 1239520 w 1856740"/>
                  <a:gd name="connsiteY36" fmla="*/ 5427980 h 5547360"/>
                  <a:gd name="connsiteX37" fmla="*/ 1178560 w 1856740"/>
                  <a:gd name="connsiteY37" fmla="*/ 5488940 h 5547360"/>
                  <a:gd name="connsiteX38" fmla="*/ 1010920 w 1856740"/>
                  <a:gd name="connsiteY38" fmla="*/ 5534660 h 5547360"/>
                  <a:gd name="connsiteX39" fmla="*/ 828040 w 1856740"/>
                  <a:gd name="connsiteY39" fmla="*/ 5412740 h 5547360"/>
                  <a:gd name="connsiteX40" fmla="*/ 660400 w 1856740"/>
                  <a:gd name="connsiteY40" fmla="*/ 5321300 h 5547360"/>
                  <a:gd name="connsiteX41" fmla="*/ 568960 w 1856740"/>
                  <a:gd name="connsiteY41" fmla="*/ 5138420 h 5547360"/>
                  <a:gd name="connsiteX42" fmla="*/ 462280 w 1856740"/>
                  <a:gd name="connsiteY42" fmla="*/ 4955540 h 5547360"/>
                  <a:gd name="connsiteX43" fmla="*/ 279400 w 1856740"/>
                  <a:gd name="connsiteY43" fmla="*/ 4787900 h 5547360"/>
                  <a:gd name="connsiteX44" fmla="*/ 416560 w 1856740"/>
                  <a:gd name="connsiteY44" fmla="*/ 4528820 h 5547360"/>
                  <a:gd name="connsiteX45" fmla="*/ 447040 w 1856740"/>
                  <a:gd name="connsiteY45" fmla="*/ 4361180 h 5547360"/>
                  <a:gd name="connsiteX46" fmla="*/ 340360 w 1856740"/>
                  <a:gd name="connsiteY46" fmla="*/ 4208780 h 5547360"/>
                  <a:gd name="connsiteX47" fmla="*/ 431800 w 1856740"/>
                  <a:gd name="connsiteY47" fmla="*/ 4117340 h 5547360"/>
                  <a:gd name="connsiteX48" fmla="*/ 675640 w 1856740"/>
                  <a:gd name="connsiteY48" fmla="*/ 4224020 h 5547360"/>
                  <a:gd name="connsiteX49" fmla="*/ 706120 w 1856740"/>
                  <a:gd name="connsiteY49" fmla="*/ 4056380 h 5547360"/>
                  <a:gd name="connsiteX50" fmla="*/ 538480 w 1856740"/>
                  <a:gd name="connsiteY50" fmla="*/ 3858260 h 5547360"/>
                  <a:gd name="connsiteX51" fmla="*/ 416560 w 1856740"/>
                  <a:gd name="connsiteY51" fmla="*/ 3614420 h 5547360"/>
                  <a:gd name="connsiteX52" fmla="*/ 492760 w 1856740"/>
                  <a:gd name="connsiteY52" fmla="*/ 3538220 h 5547360"/>
                  <a:gd name="connsiteX53" fmla="*/ 584200 w 1856740"/>
                  <a:gd name="connsiteY53" fmla="*/ 3141980 h 5547360"/>
                  <a:gd name="connsiteX54" fmla="*/ 599440 w 1856740"/>
                  <a:gd name="connsiteY54" fmla="*/ 2806700 h 5547360"/>
                  <a:gd name="connsiteX55" fmla="*/ 492760 w 1856740"/>
                  <a:gd name="connsiteY55" fmla="*/ 2623820 h 5547360"/>
                  <a:gd name="connsiteX56" fmla="*/ 492760 w 1856740"/>
                  <a:gd name="connsiteY56" fmla="*/ 2319020 h 5547360"/>
                  <a:gd name="connsiteX57" fmla="*/ 462280 w 1856740"/>
                  <a:gd name="connsiteY57" fmla="*/ 1968500 h 5547360"/>
                  <a:gd name="connsiteX58" fmla="*/ 386080 w 1856740"/>
                  <a:gd name="connsiteY58" fmla="*/ 1648460 h 5547360"/>
                  <a:gd name="connsiteX59" fmla="*/ 218440 w 1856740"/>
                  <a:gd name="connsiteY59" fmla="*/ 1236980 h 5547360"/>
                  <a:gd name="connsiteX60" fmla="*/ 111760 w 1856740"/>
                  <a:gd name="connsiteY60" fmla="*/ 947420 h 5547360"/>
                  <a:gd name="connsiteX61" fmla="*/ 111760 w 1856740"/>
                  <a:gd name="connsiteY61" fmla="*/ 490220 h 5547360"/>
                  <a:gd name="connsiteX62" fmla="*/ 35560 w 1856740"/>
                  <a:gd name="connsiteY62" fmla="*/ 170180 h 5547360"/>
                  <a:gd name="connsiteX63" fmla="*/ 35560 w 1856740"/>
                  <a:gd name="connsiteY63" fmla="*/ 33020 h 5547360"/>
                  <a:gd name="connsiteX64" fmla="*/ 142240 w 1856740"/>
                  <a:gd name="connsiteY64" fmla="*/ 2540 h 5547360"/>
                  <a:gd name="connsiteX65" fmla="*/ 889000 w 1856740"/>
                  <a:gd name="connsiteY65" fmla="*/ 33020 h 5547360"/>
                  <a:gd name="connsiteX66" fmla="*/ 980440 w 1856740"/>
                  <a:gd name="connsiteY66" fmla="*/ 2540 h 5547360"/>
                  <a:gd name="connsiteX67" fmla="*/ 949960 w 1856740"/>
                  <a:gd name="connsiteY67"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07160 w 1856740"/>
                  <a:gd name="connsiteY22" fmla="*/ 3538220 h 5547360"/>
                  <a:gd name="connsiteX23" fmla="*/ 1483360 w 1856740"/>
                  <a:gd name="connsiteY23" fmla="*/ 3690620 h 5547360"/>
                  <a:gd name="connsiteX24" fmla="*/ 1330960 w 1856740"/>
                  <a:gd name="connsiteY24" fmla="*/ 3843020 h 5547360"/>
                  <a:gd name="connsiteX25" fmla="*/ 1483360 w 1856740"/>
                  <a:gd name="connsiteY25" fmla="*/ 3843020 h 5547360"/>
                  <a:gd name="connsiteX26" fmla="*/ 1330960 w 1856740"/>
                  <a:gd name="connsiteY26" fmla="*/ 3995420 h 5547360"/>
                  <a:gd name="connsiteX27" fmla="*/ 1407160 w 1856740"/>
                  <a:gd name="connsiteY27" fmla="*/ 3995420 h 5547360"/>
                  <a:gd name="connsiteX28" fmla="*/ 1330960 w 1856740"/>
                  <a:gd name="connsiteY28" fmla="*/ 4147820 h 5547360"/>
                  <a:gd name="connsiteX29" fmla="*/ 1330960 w 1856740"/>
                  <a:gd name="connsiteY29" fmla="*/ 4224020 h 5547360"/>
                  <a:gd name="connsiteX30" fmla="*/ 1178560 w 1856740"/>
                  <a:gd name="connsiteY30" fmla="*/ 4300220 h 5547360"/>
                  <a:gd name="connsiteX31" fmla="*/ 1330960 w 1856740"/>
                  <a:gd name="connsiteY31" fmla="*/ 4300220 h 5547360"/>
                  <a:gd name="connsiteX32" fmla="*/ 1239520 w 1856740"/>
                  <a:gd name="connsiteY32" fmla="*/ 4574540 h 5547360"/>
                  <a:gd name="connsiteX33" fmla="*/ 1330960 w 1856740"/>
                  <a:gd name="connsiteY33" fmla="*/ 4894580 h 5547360"/>
                  <a:gd name="connsiteX34" fmla="*/ 1407160 w 1856740"/>
                  <a:gd name="connsiteY34" fmla="*/ 4986020 h 5547360"/>
                  <a:gd name="connsiteX35" fmla="*/ 1330960 w 1856740"/>
                  <a:gd name="connsiteY35" fmla="*/ 5443220 h 5547360"/>
                  <a:gd name="connsiteX36" fmla="*/ 1239520 w 1856740"/>
                  <a:gd name="connsiteY36" fmla="*/ 5427980 h 5547360"/>
                  <a:gd name="connsiteX37" fmla="*/ 1178560 w 1856740"/>
                  <a:gd name="connsiteY37" fmla="*/ 5488940 h 5547360"/>
                  <a:gd name="connsiteX38" fmla="*/ 1010920 w 1856740"/>
                  <a:gd name="connsiteY38" fmla="*/ 5534660 h 5547360"/>
                  <a:gd name="connsiteX39" fmla="*/ 828040 w 1856740"/>
                  <a:gd name="connsiteY39" fmla="*/ 5412740 h 5547360"/>
                  <a:gd name="connsiteX40" fmla="*/ 660400 w 1856740"/>
                  <a:gd name="connsiteY40" fmla="*/ 5321300 h 5547360"/>
                  <a:gd name="connsiteX41" fmla="*/ 568960 w 1856740"/>
                  <a:gd name="connsiteY41" fmla="*/ 5138420 h 5547360"/>
                  <a:gd name="connsiteX42" fmla="*/ 462280 w 1856740"/>
                  <a:gd name="connsiteY42" fmla="*/ 4955540 h 5547360"/>
                  <a:gd name="connsiteX43" fmla="*/ 279400 w 1856740"/>
                  <a:gd name="connsiteY43" fmla="*/ 4787900 h 5547360"/>
                  <a:gd name="connsiteX44" fmla="*/ 416560 w 1856740"/>
                  <a:gd name="connsiteY44" fmla="*/ 4528820 h 5547360"/>
                  <a:gd name="connsiteX45" fmla="*/ 447040 w 1856740"/>
                  <a:gd name="connsiteY45" fmla="*/ 4361180 h 5547360"/>
                  <a:gd name="connsiteX46" fmla="*/ 340360 w 1856740"/>
                  <a:gd name="connsiteY46" fmla="*/ 4208780 h 5547360"/>
                  <a:gd name="connsiteX47" fmla="*/ 431800 w 1856740"/>
                  <a:gd name="connsiteY47" fmla="*/ 4117340 h 5547360"/>
                  <a:gd name="connsiteX48" fmla="*/ 675640 w 1856740"/>
                  <a:gd name="connsiteY48" fmla="*/ 4224020 h 5547360"/>
                  <a:gd name="connsiteX49" fmla="*/ 706120 w 1856740"/>
                  <a:gd name="connsiteY49" fmla="*/ 4056380 h 5547360"/>
                  <a:gd name="connsiteX50" fmla="*/ 538480 w 1856740"/>
                  <a:gd name="connsiteY50" fmla="*/ 3858260 h 5547360"/>
                  <a:gd name="connsiteX51" fmla="*/ 416560 w 1856740"/>
                  <a:gd name="connsiteY51" fmla="*/ 3614420 h 5547360"/>
                  <a:gd name="connsiteX52" fmla="*/ 492760 w 1856740"/>
                  <a:gd name="connsiteY52" fmla="*/ 3538220 h 5547360"/>
                  <a:gd name="connsiteX53" fmla="*/ 584200 w 1856740"/>
                  <a:gd name="connsiteY53" fmla="*/ 3141980 h 5547360"/>
                  <a:gd name="connsiteX54" fmla="*/ 599440 w 1856740"/>
                  <a:gd name="connsiteY54" fmla="*/ 2806700 h 5547360"/>
                  <a:gd name="connsiteX55" fmla="*/ 492760 w 1856740"/>
                  <a:gd name="connsiteY55" fmla="*/ 2623820 h 5547360"/>
                  <a:gd name="connsiteX56" fmla="*/ 492760 w 1856740"/>
                  <a:gd name="connsiteY56" fmla="*/ 2319020 h 5547360"/>
                  <a:gd name="connsiteX57" fmla="*/ 462280 w 1856740"/>
                  <a:gd name="connsiteY57" fmla="*/ 1968500 h 5547360"/>
                  <a:gd name="connsiteX58" fmla="*/ 386080 w 1856740"/>
                  <a:gd name="connsiteY58" fmla="*/ 1648460 h 5547360"/>
                  <a:gd name="connsiteX59" fmla="*/ 218440 w 1856740"/>
                  <a:gd name="connsiteY59" fmla="*/ 1236980 h 5547360"/>
                  <a:gd name="connsiteX60" fmla="*/ 111760 w 1856740"/>
                  <a:gd name="connsiteY60" fmla="*/ 947420 h 5547360"/>
                  <a:gd name="connsiteX61" fmla="*/ 111760 w 1856740"/>
                  <a:gd name="connsiteY61" fmla="*/ 490220 h 5547360"/>
                  <a:gd name="connsiteX62" fmla="*/ 35560 w 1856740"/>
                  <a:gd name="connsiteY62" fmla="*/ 170180 h 5547360"/>
                  <a:gd name="connsiteX63" fmla="*/ 35560 w 1856740"/>
                  <a:gd name="connsiteY63" fmla="*/ 33020 h 5547360"/>
                  <a:gd name="connsiteX64" fmla="*/ 142240 w 1856740"/>
                  <a:gd name="connsiteY64" fmla="*/ 2540 h 5547360"/>
                  <a:gd name="connsiteX65" fmla="*/ 889000 w 1856740"/>
                  <a:gd name="connsiteY65" fmla="*/ 33020 h 5547360"/>
                  <a:gd name="connsiteX66" fmla="*/ 980440 w 1856740"/>
                  <a:gd name="connsiteY66" fmla="*/ 2540 h 5547360"/>
                  <a:gd name="connsiteX67" fmla="*/ 949960 w 1856740"/>
                  <a:gd name="connsiteY67"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07160 w 1856740"/>
                  <a:gd name="connsiteY22" fmla="*/ 3538220 h 5547360"/>
                  <a:gd name="connsiteX23" fmla="*/ 1483360 w 1856740"/>
                  <a:gd name="connsiteY23" fmla="*/ 3690620 h 5547360"/>
                  <a:gd name="connsiteX24" fmla="*/ 1330960 w 1856740"/>
                  <a:gd name="connsiteY24" fmla="*/ 3843020 h 5547360"/>
                  <a:gd name="connsiteX25" fmla="*/ 1483360 w 1856740"/>
                  <a:gd name="connsiteY25" fmla="*/ 3843020 h 5547360"/>
                  <a:gd name="connsiteX26" fmla="*/ 1330960 w 1856740"/>
                  <a:gd name="connsiteY26" fmla="*/ 3995420 h 5547360"/>
                  <a:gd name="connsiteX27" fmla="*/ 1407160 w 1856740"/>
                  <a:gd name="connsiteY27" fmla="*/ 3995420 h 5547360"/>
                  <a:gd name="connsiteX28" fmla="*/ 1330960 w 1856740"/>
                  <a:gd name="connsiteY28" fmla="*/ 4147820 h 5547360"/>
                  <a:gd name="connsiteX29" fmla="*/ 1330960 w 1856740"/>
                  <a:gd name="connsiteY29" fmla="*/ 4224020 h 5547360"/>
                  <a:gd name="connsiteX30" fmla="*/ 1178560 w 1856740"/>
                  <a:gd name="connsiteY30" fmla="*/ 4300220 h 5547360"/>
                  <a:gd name="connsiteX31" fmla="*/ 1330960 w 1856740"/>
                  <a:gd name="connsiteY31" fmla="*/ 4300220 h 5547360"/>
                  <a:gd name="connsiteX32" fmla="*/ 1239520 w 1856740"/>
                  <a:gd name="connsiteY32" fmla="*/ 4574540 h 5547360"/>
                  <a:gd name="connsiteX33" fmla="*/ 1330960 w 1856740"/>
                  <a:gd name="connsiteY33" fmla="*/ 4894580 h 5547360"/>
                  <a:gd name="connsiteX34" fmla="*/ 1407160 w 1856740"/>
                  <a:gd name="connsiteY34" fmla="*/ 4986020 h 5547360"/>
                  <a:gd name="connsiteX35" fmla="*/ 1330960 w 1856740"/>
                  <a:gd name="connsiteY35" fmla="*/ 5443220 h 5547360"/>
                  <a:gd name="connsiteX36" fmla="*/ 1239520 w 1856740"/>
                  <a:gd name="connsiteY36" fmla="*/ 5427980 h 5547360"/>
                  <a:gd name="connsiteX37" fmla="*/ 1178560 w 1856740"/>
                  <a:gd name="connsiteY37" fmla="*/ 5488940 h 5547360"/>
                  <a:gd name="connsiteX38" fmla="*/ 1010920 w 1856740"/>
                  <a:gd name="connsiteY38" fmla="*/ 5534660 h 5547360"/>
                  <a:gd name="connsiteX39" fmla="*/ 828040 w 1856740"/>
                  <a:gd name="connsiteY39" fmla="*/ 5412740 h 5547360"/>
                  <a:gd name="connsiteX40" fmla="*/ 660400 w 1856740"/>
                  <a:gd name="connsiteY40" fmla="*/ 5321300 h 5547360"/>
                  <a:gd name="connsiteX41" fmla="*/ 568960 w 1856740"/>
                  <a:gd name="connsiteY41" fmla="*/ 5138420 h 5547360"/>
                  <a:gd name="connsiteX42" fmla="*/ 462280 w 1856740"/>
                  <a:gd name="connsiteY42" fmla="*/ 4955540 h 5547360"/>
                  <a:gd name="connsiteX43" fmla="*/ 279400 w 1856740"/>
                  <a:gd name="connsiteY43" fmla="*/ 4787900 h 5547360"/>
                  <a:gd name="connsiteX44" fmla="*/ 416560 w 1856740"/>
                  <a:gd name="connsiteY44" fmla="*/ 4528820 h 5547360"/>
                  <a:gd name="connsiteX45" fmla="*/ 447040 w 1856740"/>
                  <a:gd name="connsiteY45" fmla="*/ 4361180 h 5547360"/>
                  <a:gd name="connsiteX46" fmla="*/ 340360 w 1856740"/>
                  <a:gd name="connsiteY46" fmla="*/ 4208780 h 5547360"/>
                  <a:gd name="connsiteX47" fmla="*/ 431800 w 1856740"/>
                  <a:gd name="connsiteY47" fmla="*/ 4117340 h 5547360"/>
                  <a:gd name="connsiteX48" fmla="*/ 675640 w 1856740"/>
                  <a:gd name="connsiteY48" fmla="*/ 4224020 h 5547360"/>
                  <a:gd name="connsiteX49" fmla="*/ 706120 w 1856740"/>
                  <a:gd name="connsiteY49" fmla="*/ 4056380 h 5547360"/>
                  <a:gd name="connsiteX50" fmla="*/ 538480 w 1856740"/>
                  <a:gd name="connsiteY50" fmla="*/ 3858260 h 5547360"/>
                  <a:gd name="connsiteX51" fmla="*/ 416560 w 1856740"/>
                  <a:gd name="connsiteY51" fmla="*/ 3614420 h 5547360"/>
                  <a:gd name="connsiteX52" fmla="*/ 492760 w 1856740"/>
                  <a:gd name="connsiteY52" fmla="*/ 3538220 h 5547360"/>
                  <a:gd name="connsiteX53" fmla="*/ 584200 w 1856740"/>
                  <a:gd name="connsiteY53" fmla="*/ 3141980 h 5547360"/>
                  <a:gd name="connsiteX54" fmla="*/ 599440 w 1856740"/>
                  <a:gd name="connsiteY54" fmla="*/ 2806700 h 5547360"/>
                  <a:gd name="connsiteX55" fmla="*/ 492760 w 1856740"/>
                  <a:gd name="connsiteY55" fmla="*/ 2623820 h 5547360"/>
                  <a:gd name="connsiteX56" fmla="*/ 492760 w 1856740"/>
                  <a:gd name="connsiteY56" fmla="*/ 2319020 h 5547360"/>
                  <a:gd name="connsiteX57" fmla="*/ 462280 w 1856740"/>
                  <a:gd name="connsiteY57" fmla="*/ 1968500 h 5547360"/>
                  <a:gd name="connsiteX58" fmla="*/ 386080 w 1856740"/>
                  <a:gd name="connsiteY58" fmla="*/ 1648460 h 5547360"/>
                  <a:gd name="connsiteX59" fmla="*/ 218440 w 1856740"/>
                  <a:gd name="connsiteY59" fmla="*/ 1236980 h 5547360"/>
                  <a:gd name="connsiteX60" fmla="*/ 111760 w 1856740"/>
                  <a:gd name="connsiteY60" fmla="*/ 947420 h 5547360"/>
                  <a:gd name="connsiteX61" fmla="*/ 111760 w 1856740"/>
                  <a:gd name="connsiteY61" fmla="*/ 490220 h 5547360"/>
                  <a:gd name="connsiteX62" fmla="*/ 35560 w 1856740"/>
                  <a:gd name="connsiteY62" fmla="*/ 170180 h 5547360"/>
                  <a:gd name="connsiteX63" fmla="*/ 35560 w 1856740"/>
                  <a:gd name="connsiteY63" fmla="*/ 33020 h 5547360"/>
                  <a:gd name="connsiteX64" fmla="*/ 142240 w 1856740"/>
                  <a:gd name="connsiteY64" fmla="*/ 2540 h 5547360"/>
                  <a:gd name="connsiteX65" fmla="*/ 889000 w 1856740"/>
                  <a:gd name="connsiteY65" fmla="*/ 33020 h 5547360"/>
                  <a:gd name="connsiteX66" fmla="*/ 980440 w 1856740"/>
                  <a:gd name="connsiteY66" fmla="*/ 2540 h 5547360"/>
                  <a:gd name="connsiteX67" fmla="*/ 949960 w 1856740"/>
                  <a:gd name="connsiteY67"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07160 w 1856740"/>
                  <a:gd name="connsiteY22" fmla="*/ 3538220 h 5547360"/>
                  <a:gd name="connsiteX23" fmla="*/ 1483360 w 1856740"/>
                  <a:gd name="connsiteY23" fmla="*/ 3690620 h 5547360"/>
                  <a:gd name="connsiteX24" fmla="*/ 1330960 w 1856740"/>
                  <a:gd name="connsiteY24" fmla="*/ 3843020 h 5547360"/>
                  <a:gd name="connsiteX25" fmla="*/ 1483360 w 1856740"/>
                  <a:gd name="connsiteY25" fmla="*/ 3843020 h 5547360"/>
                  <a:gd name="connsiteX26" fmla="*/ 1330960 w 1856740"/>
                  <a:gd name="connsiteY26" fmla="*/ 3995420 h 5547360"/>
                  <a:gd name="connsiteX27" fmla="*/ 1407160 w 1856740"/>
                  <a:gd name="connsiteY27" fmla="*/ 3995420 h 5547360"/>
                  <a:gd name="connsiteX28" fmla="*/ 1330960 w 1856740"/>
                  <a:gd name="connsiteY28" fmla="*/ 4147820 h 5547360"/>
                  <a:gd name="connsiteX29" fmla="*/ 1330960 w 1856740"/>
                  <a:gd name="connsiteY29" fmla="*/ 4224020 h 5547360"/>
                  <a:gd name="connsiteX30" fmla="*/ 1178560 w 1856740"/>
                  <a:gd name="connsiteY30" fmla="*/ 4300220 h 5547360"/>
                  <a:gd name="connsiteX31" fmla="*/ 1330960 w 1856740"/>
                  <a:gd name="connsiteY31" fmla="*/ 4300220 h 5547360"/>
                  <a:gd name="connsiteX32" fmla="*/ 1239520 w 1856740"/>
                  <a:gd name="connsiteY32" fmla="*/ 4574540 h 5547360"/>
                  <a:gd name="connsiteX33" fmla="*/ 1330960 w 1856740"/>
                  <a:gd name="connsiteY33" fmla="*/ 4894580 h 5547360"/>
                  <a:gd name="connsiteX34" fmla="*/ 1407160 w 1856740"/>
                  <a:gd name="connsiteY34" fmla="*/ 4986020 h 5547360"/>
                  <a:gd name="connsiteX35" fmla="*/ 1330960 w 1856740"/>
                  <a:gd name="connsiteY35" fmla="*/ 5443220 h 5547360"/>
                  <a:gd name="connsiteX36" fmla="*/ 1239520 w 1856740"/>
                  <a:gd name="connsiteY36" fmla="*/ 5427980 h 5547360"/>
                  <a:gd name="connsiteX37" fmla="*/ 1178560 w 1856740"/>
                  <a:gd name="connsiteY37" fmla="*/ 5488940 h 5547360"/>
                  <a:gd name="connsiteX38" fmla="*/ 1010920 w 1856740"/>
                  <a:gd name="connsiteY38" fmla="*/ 5534660 h 5547360"/>
                  <a:gd name="connsiteX39" fmla="*/ 828040 w 1856740"/>
                  <a:gd name="connsiteY39" fmla="*/ 5412740 h 5547360"/>
                  <a:gd name="connsiteX40" fmla="*/ 660400 w 1856740"/>
                  <a:gd name="connsiteY40" fmla="*/ 5321300 h 5547360"/>
                  <a:gd name="connsiteX41" fmla="*/ 568960 w 1856740"/>
                  <a:gd name="connsiteY41" fmla="*/ 5138420 h 5547360"/>
                  <a:gd name="connsiteX42" fmla="*/ 462280 w 1856740"/>
                  <a:gd name="connsiteY42" fmla="*/ 4955540 h 5547360"/>
                  <a:gd name="connsiteX43" fmla="*/ 279400 w 1856740"/>
                  <a:gd name="connsiteY43" fmla="*/ 4787900 h 5547360"/>
                  <a:gd name="connsiteX44" fmla="*/ 416560 w 1856740"/>
                  <a:gd name="connsiteY44" fmla="*/ 4528820 h 5547360"/>
                  <a:gd name="connsiteX45" fmla="*/ 447040 w 1856740"/>
                  <a:gd name="connsiteY45" fmla="*/ 4361180 h 5547360"/>
                  <a:gd name="connsiteX46" fmla="*/ 340360 w 1856740"/>
                  <a:gd name="connsiteY46" fmla="*/ 4208780 h 5547360"/>
                  <a:gd name="connsiteX47" fmla="*/ 431800 w 1856740"/>
                  <a:gd name="connsiteY47" fmla="*/ 4117340 h 5547360"/>
                  <a:gd name="connsiteX48" fmla="*/ 675640 w 1856740"/>
                  <a:gd name="connsiteY48" fmla="*/ 4224020 h 5547360"/>
                  <a:gd name="connsiteX49" fmla="*/ 706120 w 1856740"/>
                  <a:gd name="connsiteY49" fmla="*/ 4056380 h 5547360"/>
                  <a:gd name="connsiteX50" fmla="*/ 538480 w 1856740"/>
                  <a:gd name="connsiteY50" fmla="*/ 3858260 h 5547360"/>
                  <a:gd name="connsiteX51" fmla="*/ 416560 w 1856740"/>
                  <a:gd name="connsiteY51" fmla="*/ 3614420 h 5547360"/>
                  <a:gd name="connsiteX52" fmla="*/ 492760 w 1856740"/>
                  <a:gd name="connsiteY52" fmla="*/ 3538220 h 5547360"/>
                  <a:gd name="connsiteX53" fmla="*/ 584200 w 1856740"/>
                  <a:gd name="connsiteY53" fmla="*/ 3141980 h 5547360"/>
                  <a:gd name="connsiteX54" fmla="*/ 599440 w 1856740"/>
                  <a:gd name="connsiteY54" fmla="*/ 2806700 h 5547360"/>
                  <a:gd name="connsiteX55" fmla="*/ 492760 w 1856740"/>
                  <a:gd name="connsiteY55" fmla="*/ 2623820 h 5547360"/>
                  <a:gd name="connsiteX56" fmla="*/ 492760 w 1856740"/>
                  <a:gd name="connsiteY56" fmla="*/ 2319020 h 5547360"/>
                  <a:gd name="connsiteX57" fmla="*/ 462280 w 1856740"/>
                  <a:gd name="connsiteY57" fmla="*/ 1968500 h 5547360"/>
                  <a:gd name="connsiteX58" fmla="*/ 386080 w 1856740"/>
                  <a:gd name="connsiteY58" fmla="*/ 1648460 h 5547360"/>
                  <a:gd name="connsiteX59" fmla="*/ 218440 w 1856740"/>
                  <a:gd name="connsiteY59" fmla="*/ 1236980 h 5547360"/>
                  <a:gd name="connsiteX60" fmla="*/ 111760 w 1856740"/>
                  <a:gd name="connsiteY60" fmla="*/ 947420 h 5547360"/>
                  <a:gd name="connsiteX61" fmla="*/ 111760 w 1856740"/>
                  <a:gd name="connsiteY61" fmla="*/ 490220 h 5547360"/>
                  <a:gd name="connsiteX62" fmla="*/ 35560 w 1856740"/>
                  <a:gd name="connsiteY62" fmla="*/ 170180 h 5547360"/>
                  <a:gd name="connsiteX63" fmla="*/ 35560 w 1856740"/>
                  <a:gd name="connsiteY63" fmla="*/ 33020 h 5547360"/>
                  <a:gd name="connsiteX64" fmla="*/ 142240 w 1856740"/>
                  <a:gd name="connsiteY64" fmla="*/ 2540 h 5547360"/>
                  <a:gd name="connsiteX65" fmla="*/ 889000 w 1856740"/>
                  <a:gd name="connsiteY65" fmla="*/ 33020 h 5547360"/>
                  <a:gd name="connsiteX66" fmla="*/ 980440 w 1856740"/>
                  <a:gd name="connsiteY66" fmla="*/ 2540 h 5547360"/>
                  <a:gd name="connsiteX67" fmla="*/ 949960 w 1856740"/>
                  <a:gd name="connsiteY67"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511434 w 1856740"/>
                  <a:gd name="connsiteY22" fmla="*/ 3392504 h 5547360"/>
                  <a:gd name="connsiteX23" fmla="*/ 1407160 w 1856740"/>
                  <a:gd name="connsiteY23" fmla="*/ 3538220 h 5547360"/>
                  <a:gd name="connsiteX24" fmla="*/ 1483360 w 1856740"/>
                  <a:gd name="connsiteY24" fmla="*/ 3690620 h 5547360"/>
                  <a:gd name="connsiteX25" fmla="*/ 1330960 w 1856740"/>
                  <a:gd name="connsiteY25" fmla="*/ 3843020 h 5547360"/>
                  <a:gd name="connsiteX26" fmla="*/ 1483360 w 1856740"/>
                  <a:gd name="connsiteY26" fmla="*/ 3843020 h 5547360"/>
                  <a:gd name="connsiteX27" fmla="*/ 1330960 w 1856740"/>
                  <a:gd name="connsiteY27" fmla="*/ 3995420 h 5547360"/>
                  <a:gd name="connsiteX28" fmla="*/ 1407160 w 1856740"/>
                  <a:gd name="connsiteY28" fmla="*/ 3995420 h 5547360"/>
                  <a:gd name="connsiteX29" fmla="*/ 1330960 w 1856740"/>
                  <a:gd name="connsiteY29" fmla="*/ 4147820 h 5547360"/>
                  <a:gd name="connsiteX30" fmla="*/ 1330960 w 1856740"/>
                  <a:gd name="connsiteY30" fmla="*/ 4224020 h 5547360"/>
                  <a:gd name="connsiteX31" fmla="*/ 1178560 w 1856740"/>
                  <a:gd name="connsiteY31" fmla="*/ 4300220 h 5547360"/>
                  <a:gd name="connsiteX32" fmla="*/ 1330960 w 1856740"/>
                  <a:gd name="connsiteY32" fmla="*/ 4300220 h 5547360"/>
                  <a:gd name="connsiteX33" fmla="*/ 1239520 w 1856740"/>
                  <a:gd name="connsiteY33" fmla="*/ 4574540 h 5547360"/>
                  <a:gd name="connsiteX34" fmla="*/ 1330960 w 1856740"/>
                  <a:gd name="connsiteY34" fmla="*/ 4894580 h 5547360"/>
                  <a:gd name="connsiteX35" fmla="*/ 1407160 w 1856740"/>
                  <a:gd name="connsiteY35" fmla="*/ 4986020 h 5547360"/>
                  <a:gd name="connsiteX36" fmla="*/ 1330960 w 1856740"/>
                  <a:gd name="connsiteY36" fmla="*/ 5443220 h 5547360"/>
                  <a:gd name="connsiteX37" fmla="*/ 1239520 w 1856740"/>
                  <a:gd name="connsiteY37" fmla="*/ 5427980 h 5547360"/>
                  <a:gd name="connsiteX38" fmla="*/ 1178560 w 1856740"/>
                  <a:gd name="connsiteY38" fmla="*/ 5488940 h 5547360"/>
                  <a:gd name="connsiteX39" fmla="*/ 1010920 w 1856740"/>
                  <a:gd name="connsiteY39" fmla="*/ 5534660 h 5547360"/>
                  <a:gd name="connsiteX40" fmla="*/ 828040 w 1856740"/>
                  <a:gd name="connsiteY40" fmla="*/ 5412740 h 5547360"/>
                  <a:gd name="connsiteX41" fmla="*/ 660400 w 1856740"/>
                  <a:gd name="connsiteY41" fmla="*/ 5321300 h 5547360"/>
                  <a:gd name="connsiteX42" fmla="*/ 568960 w 1856740"/>
                  <a:gd name="connsiteY42" fmla="*/ 5138420 h 5547360"/>
                  <a:gd name="connsiteX43" fmla="*/ 462280 w 1856740"/>
                  <a:gd name="connsiteY43" fmla="*/ 4955540 h 5547360"/>
                  <a:gd name="connsiteX44" fmla="*/ 279400 w 1856740"/>
                  <a:gd name="connsiteY44" fmla="*/ 4787900 h 5547360"/>
                  <a:gd name="connsiteX45" fmla="*/ 416560 w 1856740"/>
                  <a:gd name="connsiteY45" fmla="*/ 4528820 h 5547360"/>
                  <a:gd name="connsiteX46" fmla="*/ 447040 w 1856740"/>
                  <a:gd name="connsiteY46" fmla="*/ 4361180 h 5547360"/>
                  <a:gd name="connsiteX47" fmla="*/ 340360 w 1856740"/>
                  <a:gd name="connsiteY47" fmla="*/ 4208780 h 5547360"/>
                  <a:gd name="connsiteX48" fmla="*/ 431800 w 1856740"/>
                  <a:gd name="connsiteY48" fmla="*/ 4117340 h 5547360"/>
                  <a:gd name="connsiteX49" fmla="*/ 675640 w 1856740"/>
                  <a:gd name="connsiteY49" fmla="*/ 4224020 h 5547360"/>
                  <a:gd name="connsiteX50" fmla="*/ 706120 w 1856740"/>
                  <a:gd name="connsiteY50" fmla="*/ 4056380 h 5547360"/>
                  <a:gd name="connsiteX51" fmla="*/ 538480 w 1856740"/>
                  <a:gd name="connsiteY51" fmla="*/ 3858260 h 5547360"/>
                  <a:gd name="connsiteX52" fmla="*/ 416560 w 1856740"/>
                  <a:gd name="connsiteY52" fmla="*/ 3614420 h 5547360"/>
                  <a:gd name="connsiteX53" fmla="*/ 492760 w 1856740"/>
                  <a:gd name="connsiteY53" fmla="*/ 3538220 h 5547360"/>
                  <a:gd name="connsiteX54" fmla="*/ 584200 w 1856740"/>
                  <a:gd name="connsiteY54" fmla="*/ 3141980 h 5547360"/>
                  <a:gd name="connsiteX55" fmla="*/ 599440 w 1856740"/>
                  <a:gd name="connsiteY55" fmla="*/ 2806700 h 5547360"/>
                  <a:gd name="connsiteX56" fmla="*/ 492760 w 1856740"/>
                  <a:gd name="connsiteY56" fmla="*/ 2623820 h 5547360"/>
                  <a:gd name="connsiteX57" fmla="*/ 492760 w 1856740"/>
                  <a:gd name="connsiteY57" fmla="*/ 2319020 h 5547360"/>
                  <a:gd name="connsiteX58" fmla="*/ 462280 w 1856740"/>
                  <a:gd name="connsiteY58" fmla="*/ 1968500 h 5547360"/>
                  <a:gd name="connsiteX59" fmla="*/ 386080 w 1856740"/>
                  <a:gd name="connsiteY59" fmla="*/ 1648460 h 5547360"/>
                  <a:gd name="connsiteX60" fmla="*/ 218440 w 1856740"/>
                  <a:gd name="connsiteY60" fmla="*/ 1236980 h 5547360"/>
                  <a:gd name="connsiteX61" fmla="*/ 111760 w 1856740"/>
                  <a:gd name="connsiteY61" fmla="*/ 947420 h 5547360"/>
                  <a:gd name="connsiteX62" fmla="*/ 111760 w 1856740"/>
                  <a:gd name="connsiteY62" fmla="*/ 490220 h 5547360"/>
                  <a:gd name="connsiteX63" fmla="*/ 35560 w 1856740"/>
                  <a:gd name="connsiteY63" fmla="*/ 170180 h 5547360"/>
                  <a:gd name="connsiteX64" fmla="*/ 35560 w 1856740"/>
                  <a:gd name="connsiteY64" fmla="*/ 33020 h 5547360"/>
                  <a:gd name="connsiteX65" fmla="*/ 142240 w 1856740"/>
                  <a:gd name="connsiteY65" fmla="*/ 2540 h 5547360"/>
                  <a:gd name="connsiteX66" fmla="*/ 889000 w 1856740"/>
                  <a:gd name="connsiteY66" fmla="*/ 33020 h 5547360"/>
                  <a:gd name="connsiteX67" fmla="*/ 980440 w 1856740"/>
                  <a:gd name="connsiteY67" fmla="*/ 2540 h 5547360"/>
                  <a:gd name="connsiteX68" fmla="*/ 949960 w 1856740"/>
                  <a:gd name="connsiteY68"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83360 w 1856740"/>
                  <a:gd name="connsiteY22" fmla="*/ 3538220 h 5547360"/>
                  <a:gd name="connsiteX23" fmla="*/ 1407160 w 1856740"/>
                  <a:gd name="connsiteY23" fmla="*/ 3538220 h 5547360"/>
                  <a:gd name="connsiteX24" fmla="*/ 1483360 w 1856740"/>
                  <a:gd name="connsiteY24" fmla="*/ 3690620 h 5547360"/>
                  <a:gd name="connsiteX25" fmla="*/ 1330960 w 1856740"/>
                  <a:gd name="connsiteY25" fmla="*/ 3843020 h 5547360"/>
                  <a:gd name="connsiteX26" fmla="*/ 1483360 w 1856740"/>
                  <a:gd name="connsiteY26" fmla="*/ 3843020 h 5547360"/>
                  <a:gd name="connsiteX27" fmla="*/ 1330960 w 1856740"/>
                  <a:gd name="connsiteY27" fmla="*/ 3995420 h 5547360"/>
                  <a:gd name="connsiteX28" fmla="*/ 1407160 w 1856740"/>
                  <a:gd name="connsiteY28" fmla="*/ 3995420 h 5547360"/>
                  <a:gd name="connsiteX29" fmla="*/ 1330960 w 1856740"/>
                  <a:gd name="connsiteY29" fmla="*/ 4147820 h 5547360"/>
                  <a:gd name="connsiteX30" fmla="*/ 1330960 w 1856740"/>
                  <a:gd name="connsiteY30" fmla="*/ 4224020 h 5547360"/>
                  <a:gd name="connsiteX31" fmla="*/ 1178560 w 1856740"/>
                  <a:gd name="connsiteY31" fmla="*/ 4300220 h 5547360"/>
                  <a:gd name="connsiteX32" fmla="*/ 1330960 w 1856740"/>
                  <a:gd name="connsiteY32" fmla="*/ 4300220 h 5547360"/>
                  <a:gd name="connsiteX33" fmla="*/ 1239520 w 1856740"/>
                  <a:gd name="connsiteY33" fmla="*/ 4574540 h 5547360"/>
                  <a:gd name="connsiteX34" fmla="*/ 1330960 w 1856740"/>
                  <a:gd name="connsiteY34" fmla="*/ 4894580 h 5547360"/>
                  <a:gd name="connsiteX35" fmla="*/ 1407160 w 1856740"/>
                  <a:gd name="connsiteY35" fmla="*/ 4986020 h 5547360"/>
                  <a:gd name="connsiteX36" fmla="*/ 1330960 w 1856740"/>
                  <a:gd name="connsiteY36" fmla="*/ 5443220 h 5547360"/>
                  <a:gd name="connsiteX37" fmla="*/ 1239520 w 1856740"/>
                  <a:gd name="connsiteY37" fmla="*/ 5427980 h 5547360"/>
                  <a:gd name="connsiteX38" fmla="*/ 1178560 w 1856740"/>
                  <a:gd name="connsiteY38" fmla="*/ 5488940 h 5547360"/>
                  <a:gd name="connsiteX39" fmla="*/ 1010920 w 1856740"/>
                  <a:gd name="connsiteY39" fmla="*/ 5534660 h 5547360"/>
                  <a:gd name="connsiteX40" fmla="*/ 828040 w 1856740"/>
                  <a:gd name="connsiteY40" fmla="*/ 5412740 h 5547360"/>
                  <a:gd name="connsiteX41" fmla="*/ 660400 w 1856740"/>
                  <a:gd name="connsiteY41" fmla="*/ 5321300 h 5547360"/>
                  <a:gd name="connsiteX42" fmla="*/ 568960 w 1856740"/>
                  <a:gd name="connsiteY42" fmla="*/ 5138420 h 5547360"/>
                  <a:gd name="connsiteX43" fmla="*/ 462280 w 1856740"/>
                  <a:gd name="connsiteY43" fmla="*/ 4955540 h 5547360"/>
                  <a:gd name="connsiteX44" fmla="*/ 279400 w 1856740"/>
                  <a:gd name="connsiteY44" fmla="*/ 4787900 h 5547360"/>
                  <a:gd name="connsiteX45" fmla="*/ 416560 w 1856740"/>
                  <a:gd name="connsiteY45" fmla="*/ 4528820 h 5547360"/>
                  <a:gd name="connsiteX46" fmla="*/ 447040 w 1856740"/>
                  <a:gd name="connsiteY46" fmla="*/ 4361180 h 5547360"/>
                  <a:gd name="connsiteX47" fmla="*/ 340360 w 1856740"/>
                  <a:gd name="connsiteY47" fmla="*/ 4208780 h 5547360"/>
                  <a:gd name="connsiteX48" fmla="*/ 431800 w 1856740"/>
                  <a:gd name="connsiteY48" fmla="*/ 4117340 h 5547360"/>
                  <a:gd name="connsiteX49" fmla="*/ 675640 w 1856740"/>
                  <a:gd name="connsiteY49" fmla="*/ 4224020 h 5547360"/>
                  <a:gd name="connsiteX50" fmla="*/ 706120 w 1856740"/>
                  <a:gd name="connsiteY50" fmla="*/ 4056380 h 5547360"/>
                  <a:gd name="connsiteX51" fmla="*/ 538480 w 1856740"/>
                  <a:gd name="connsiteY51" fmla="*/ 3858260 h 5547360"/>
                  <a:gd name="connsiteX52" fmla="*/ 416560 w 1856740"/>
                  <a:gd name="connsiteY52" fmla="*/ 3614420 h 5547360"/>
                  <a:gd name="connsiteX53" fmla="*/ 492760 w 1856740"/>
                  <a:gd name="connsiteY53" fmla="*/ 3538220 h 5547360"/>
                  <a:gd name="connsiteX54" fmla="*/ 584200 w 1856740"/>
                  <a:gd name="connsiteY54" fmla="*/ 3141980 h 5547360"/>
                  <a:gd name="connsiteX55" fmla="*/ 599440 w 1856740"/>
                  <a:gd name="connsiteY55" fmla="*/ 2806700 h 5547360"/>
                  <a:gd name="connsiteX56" fmla="*/ 492760 w 1856740"/>
                  <a:gd name="connsiteY56" fmla="*/ 2623820 h 5547360"/>
                  <a:gd name="connsiteX57" fmla="*/ 492760 w 1856740"/>
                  <a:gd name="connsiteY57" fmla="*/ 2319020 h 5547360"/>
                  <a:gd name="connsiteX58" fmla="*/ 462280 w 1856740"/>
                  <a:gd name="connsiteY58" fmla="*/ 1968500 h 5547360"/>
                  <a:gd name="connsiteX59" fmla="*/ 386080 w 1856740"/>
                  <a:gd name="connsiteY59" fmla="*/ 1648460 h 5547360"/>
                  <a:gd name="connsiteX60" fmla="*/ 218440 w 1856740"/>
                  <a:gd name="connsiteY60" fmla="*/ 1236980 h 5547360"/>
                  <a:gd name="connsiteX61" fmla="*/ 111760 w 1856740"/>
                  <a:gd name="connsiteY61" fmla="*/ 947420 h 5547360"/>
                  <a:gd name="connsiteX62" fmla="*/ 111760 w 1856740"/>
                  <a:gd name="connsiteY62" fmla="*/ 490220 h 5547360"/>
                  <a:gd name="connsiteX63" fmla="*/ 35560 w 1856740"/>
                  <a:gd name="connsiteY63" fmla="*/ 170180 h 5547360"/>
                  <a:gd name="connsiteX64" fmla="*/ 35560 w 1856740"/>
                  <a:gd name="connsiteY64" fmla="*/ 33020 h 5547360"/>
                  <a:gd name="connsiteX65" fmla="*/ 142240 w 1856740"/>
                  <a:gd name="connsiteY65" fmla="*/ 2540 h 5547360"/>
                  <a:gd name="connsiteX66" fmla="*/ 889000 w 1856740"/>
                  <a:gd name="connsiteY66" fmla="*/ 33020 h 5547360"/>
                  <a:gd name="connsiteX67" fmla="*/ 980440 w 1856740"/>
                  <a:gd name="connsiteY67" fmla="*/ 2540 h 5547360"/>
                  <a:gd name="connsiteX68" fmla="*/ 949960 w 1856740"/>
                  <a:gd name="connsiteY68"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559560 w 1856740"/>
                  <a:gd name="connsiteY22" fmla="*/ 3538220 h 5547360"/>
                  <a:gd name="connsiteX23" fmla="*/ 1407160 w 1856740"/>
                  <a:gd name="connsiteY23" fmla="*/ 3538220 h 5547360"/>
                  <a:gd name="connsiteX24" fmla="*/ 1483360 w 1856740"/>
                  <a:gd name="connsiteY24" fmla="*/ 3690620 h 5547360"/>
                  <a:gd name="connsiteX25" fmla="*/ 1330960 w 1856740"/>
                  <a:gd name="connsiteY25" fmla="*/ 3843020 h 5547360"/>
                  <a:gd name="connsiteX26" fmla="*/ 1483360 w 1856740"/>
                  <a:gd name="connsiteY26" fmla="*/ 3843020 h 5547360"/>
                  <a:gd name="connsiteX27" fmla="*/ 1330960 w 1856740"/>
                  <a:gd name="connsiteY27" fmla="*/ 3995420 h 5547360"/>
                  <a:gd name="connsiteX28" fmla="*/ 1407160 w 1856740"/>
                  <a:gd name="connsiteY28" fmla="*/ 3995420 h 5547360"/>
                  <a:gd name="connsiteX29" fmla="*/ 1330960 w 1856740"/>
                  <a:gd name="connsiteY29" fmla="*/ 4147820 h 5547360"/>
                  <a:gd name="connsiteX30" fmla="*/ 1330960 w 1856740"/>
                  <a:gd name="connsiteY30" fmla="*/ 4224020 h 5547360"/>
                  <a:gd name="connsiteX31" fmla="*/ 1178560 w 1856740"/>
                  <a:gd name="connsiteY31" fmla="*/ 4300220 h 5547360"/>
                  <a:gd name="connsiteX32" fmla="*/ 1330960 w 1856740"/>
                  <a:gd name="connsiteY32" fmla="*/ 4300220 h 5547360"/>
                  <a:gd name="connsiteX33" fmla="*/ 1239520 w 1856740"/>
                  <a:gd name="connsiteY33" fmla="*/ 4574540 h 5547360"/>
                  <a:gd name="connsiteX34" fmla="*/ 1330960 w 1856740"/>
                  <a:gd name="connsiteY34" fmla="*/ 4894580 h 5547360"/>
                  <a:gd name="connsiteX35" fmla="*/ 1407160 w 1856740"/>
                  <a:gd name="connsiteY35" fmla="*/ 4986020 h 5547360"/>
                  <a:gd name="connsiteX36" fmla="*/ 1330960 w 1856740"/>
                  <a:gd name="connsiteY36" fmla="*/ 5443220 h 5547360"/>
                  <a:gd name="connsiteX37" fmla="*/ 1239520 w 1856740"/>
                  <a:gd name="connsiteY37" fmla="*/ 5427980 h 5547360"/>
                  <a:gd name="connsiteX38" fmla="*/ 1178560 w 1856740"/>
                  <a:gd name="connsiteY38" fmla="*/ 5488940 h 5547360"/>
                  <a:gd name="connsiteX39" fmla="*/ 1010920 w 1856740"/>
                  <a:gd name="connsiteY39" fmla="*/ 5534660 h 5547360"/>
                  <a:gd name="connsiteX40" fmla="*/ 828040 w 1856740"/>
                  <a:gd name="connsiteY40" fmla="*/ 5412740 h 5547360"/>
                  <a:gd name="connsiteX41" fmla="*/ 660400 w 1856740"/>
                  <a:gd name="connsiteY41" fmla="*/ 5321300 h 5547360"/>
                  <a:gd name="connsiteX42" fmla="*/ 568960 w 1856740"/>
                  <a:gd name="connsiteY42" fmla="*/ 5138420 h 5547360"/>
                  <a:gd name="connsiteX43" fmla="*/ 462280 w 1856740"/>
                  <a:gd name="connsiteY43" fmla="*/ 4955540 h 5547360"/>
                  <a:gd name="connsiteX44" fmla="*/ 279400 w 1856740"/>
                  <a:gd name="connsiteY44" fmla="*/ 4787900 h 5547360"/>
                  <a:gd name="connsiteX45" fmla="*/ 416560 w 1856740"/>
                  <a:gd name="connsiteY45" fmla="*/ 4528820 h 5547360"/>
                  <a:gd name="connsiteX46" fmla="*/ 447040 w 1856740"/>
                  <a:gd name="connsiteY46" fmla="*/ 4361180 h 5547360"/>
                  <a:gd name="connsiteX47" fmla="*/ 340360 w 1856740"/>
                  <a:gd name="connsiteY47" fmla="*/ 4208780 h 5547360"/>
                  <a:gd name="connsiteX48" fmla="*/ 431800 w 1856740"/>
                  <a:gd name="connsiteY48" fmla="*/ 4117340 h 5547360"/>
                  <a:gd name="connsiteX49" fmla="*/ 675640 w 1856740"/>
                  <a:gd name="connsiteY49" fmla="*/ 4224020 h 5547360"/>
                  <a:gd name="connsiteX50" fmla="*/ 706120 w 1856740"/>
                  <a:gd name="connsiteY50" fmla="*/ 4056380 h 5547360"/>
                  <a:gd name="connsiteX51" fmla="*/ 538480 w 1856740"/>
                  <a:gd name="connsiteY51" fmla="*/ 3858260 h 5547360"/>
                  <a:gd name="connsiteX52" fmla="*/ 416560 w 1856740"/>
                  <a:gd name="connsiteY52" fmla="*/ 3614420 h 5547360"/>
                  <a:gd name="connsiteX53" fmla="*/ 492760 w 1856740"/>
                  <a:gd name="connsiteY53" fmla="*/ 3538220 h 5547360"/>
                  <a:gd name="connsiteX54" fmla="*/ 584200 w 1856740"/>
                  <a:gd name="connsiteY54" fmla="*/ 3141980 h 5547360"/>
                  <a:gd name="connsiteX55" fmla="*/ 599440 w 1856740"/>
                  <a:gd name="connsiteY55" fmla="*/ 2806700 h 5547360"/>
                  <a:gd name="connsiteX56" fmla="*/ 492760 w 1856740"/>
                  <a:gd name="connsiteY56" fmla="*/ 2623820 h 5547360"/>
                  <a:gd name="connsiteX57" fmla="*/ 492760 w 1856740"/>
                  <a:gd name="connsiteY57" fmla="*/ 2319020 h 5547360"/>
                  <a:gd name="connsiteX58" fmla="*/ 462280 w 1856740"/>
                  <a:gd name="connsiteY58" fmla="*/ 1968500 h 5547360"/>
                  <a:gd name="connsiteX59" fmla="*/ 386080 w 1856740"/>
                  <a:gd name="connsiteY59" fmla="*/ 1648460 h 5547360"/>
                  <a:gd name="connsiteX60" fmla="*/ 218440 w 1856740"/>
                  <a:gd name="connsiteY60" fmla="*/ 1236980 h 5547360"/>
                  <a:gd name="connsiteX61" fmla="*/ 111760 w 1856740"/>
                  <a:gd name="connsiteY61" fmla="*/ 947420 h 5547360"/>
                  <a:gd name="connsiteX62" fmla="*/ 111760 w 1856740"/>
                  <a:gd name="connsiteY62" fmla="*/ 490220 h 5547360"/>
                  <a:gd name="connsiteX63" fmla="*/ 35560 w 1856740"/>
                  <a:gd name="connsiteY63" fmla="*/ 170180 h 5547360"/>
                  <a:gd name="connsiteX64" fmla="*/ 35560 w 1856740"/>
                  <a:gd name="connsiteY64" fmla="*/ 33020 h 5547360"/>
                  <a:gd name="connsiteX65" fmla="*/ 142240 w 1856740"/>
                  <a:gd name="connsiteY65" fmla="*/ 2540 h 5547360"/>
                  <a:gd name="connsiteX66" fmla="*/ 889000 w 1856740"/>
                  <a:gd name="connsiteY66" fmla="*/ 33020 h 5547360"/>
                  <a:gd name="connsiteX67" fmla="*/ 980440 w 1856740"/>
                  <a:gd name="connsiteY67" fmla="*/ 2540 h 5547360"/>
                  <a:gd name="connsiteX68" fmla="*/ 949960 w 1856740"/>
                  <a:gd name="connsiteY68"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711960 w 1856740"/>
                  <a:gd name="connsiteY22" fmla="*/ 3309620 h 5547360"/>
                  <a:gd name="connsiteX23" fmla="*/ 1559560 w 1856740"/>
                  <a:gd name="connsiteY23" fmla="*/ 3538220 h 5547360"/>
                  <a:gd name="connsiteX24" fmla="*/ 1407160 w 1856740"/>
                  <a:gd name="connsiteY24" fmla="*/ 3538220 h 5547360"/>
                  <a:gd name="connsiteX25" fmla="*/ 1483360 w 1856740"/>
                  <a:gd name="connsiteY25" fmla="*/ 3690620 h 5547360"/>
                  <a:gd name="connsiteX26" fmla="*/ 1330960 w 1856740"/>
                  <a:gd name="connsiteY26" fmla="*/ 3843020 h 5547360"/>
                  <a:gd name="connsiteX27" fmla="*/ 1483360 w 1856740"/>
                  <a:gd name="connsiteY27" fmla="*/ 3843020 h 5547360"/>
                  <a:gd name="connsiteX28" fmla="*/ 1330960 w 1856740"/>
                  <a:gd name="connsiteY28" fmla="*/ 3995420 h 5547360"/>
                  <a:gd name="connsiteX29" fmla="*/ 1407160 w 1856740"/>
                  <a:gd name="connsiteY29" fmla="*/ 3995420 h 5547360"/>
                  <a:gd name="connsiteX30" fmla="*/ 1330960 w 1856740"/>
                  <a:gd name="connsiteY30" fmla="*/ 4147820 h 5547360"/>
                  <a:gd name="connsiteX31" fmla="*/ 1330960 w 1856740"/>
                  <a:gd name="connsiteY31" fmla="*/ 4224020 h 5547360"/>
                  <a:gd name="connsiteX32" fmla="*/ 1178560 w 1856740"/>
                  <a:gd name="connsiteY32" fmla="*/ 4300220 h 5547360"/>
                  <a:gd name="connsiteX33" fmla="*/ 1330960 w 1856740"/>
                  <a:gd name="connsiteY33" fmla="*/ 4300220 h 5547360"/>
                  <a:gd name="connsiteX34" fmla="*/ 1239520 w 1856740"/>
                  <a:gd name="connsiteY34" fmla="*/ 4574540 h 5547360"/>
                  <a:gd name="connsiteX35" fmla="*/ 1330960 w 1856740"/>
                  <a:gd name="connsiteY35" fmla="*/ 4894580 h 5547360"/>
                  <a:gd name="connsiteX36" fmla="*/ 1407160 w 1856740"/>
                  <a:gd name="connsiteY36" fmla="*/ 4986020 h 5547360"/>
                  <a:gd name="connsiteX37" fmla="*/ 1330960 w 1856740"/>
                  <a:gd name="connsiteY37" fmla="*/ 5443220 h 5547360"/>
                  <a:gd name="connsiteX38" fmla="*/ 1239520 w 1856740"/>
                  <a:gd name="connsiteY38" fmla="*/ 5427980 h 5547360"/>
                  <a:gd name="connsiteX39" fmla="*/ 1178560 w 1856740"/>
                  <a:gd name="connsiteY39" fmla="*/ 5488940 h 5547360"/>
                  <a:gd name="connsiteX40" fmla="*/ 1010920 w 1856740"/>
                  <a:gd name="connsiteY40" fmla="*/ 5534660 h 5547360"/>
                  <a:gd name="connsiteX41" fmla="*/ 828040 w 1856740"/>
                  <a:gd name="connsiteY41" fmla="*/ 5412740 h 5547360"/>
                  <a:gd name="connsiteX42" fmla="*/ 660400 w 1856740"/>
                  <a:gd name="connsiteY42" fmla="*/ 5321300 h 5547360"/>
                  <a:gd name="connsiteX43" fmla="*/ 568960 w 1856740"/>
                  <a:gd name="connsiteY43" fmla="*/ 5138420 h 5547360"/>
                  <a:gd name="connsiteX44" fmla="*/ 462280 w 1856740"/>
                  <a:gd name="connsiteY44" fmla="*/ 4955540 h 5547360"/>
                  <a:gd name="connsiteX45" fmla="*/ 279400 w 1856740"/>
                  <a:gd name="connsiteY45" fmla="*/ 4787900 h 5547360"/>
                  <a:gd name="connsiteX46" fmla="*/ 416560 w 1856740"/>
                  <a:gd name="connsiteY46" fmla="*/ 4528820 h 5547360"/>
                  <a:gd name="connsiteX47" fmla="*/ 447040 w 1856740"/>
                  <a:gd name="connsiteY47" fmla="*/ 4361180 h 5547360"/>
                  <a:gd name="connsiteX48" fmla="*/ 340360 w 1856740"/>
                  <a:gd name="connsiteY48" fmla="*/ 4208780 h 5547360"/>
                  <a:gd name="connsiteX49" fmla="*/ 431800 w 1856740"/>
                  <a:gd name="connsiteY49" fmla="*/ 4117340 h 5547360"/>
                  <a:gd name="connsiteX50" fmla="*/ 675640 w 1856740"/>
                  <a:gd name="connsiteY50" fmla="*/ 4224020 h 5547360"/>
                  <a:gd name="connsiteX51" fmla="*/ 706120 w 1856740"/>
                  <a:gd name="connsiteY51" fmla="*/ 4056380 h 5547360"/>
                  <a:gd name="connsiteX52" fmla="*/ 538480 w 1856740"/>
                  <a:gd name="connsiteY52" fmla="*/ 3858260 h 5547360"/>
                  <a:gd name="connsiteX53" fmla="*/ 416560 w 1856740"/>
                  <a:gd name="connsiteY53" fmla="*/ 3614420 h 5547360"/>
                  <a:gd name="connsiteX54" fmla="*/ 492760 w 1856740"/>
                  <a:gd name="connsiteY54" fmla="*/ 3538220 h 5547360"/>
                  <a:gd name="connsiteX55" fmla="*/ 584200 w 1856740"/>
                  <a:gd name="connsiteY55" fmla="*/ 3141980 h 5547360"/>
                  <a:gd name="connsiteX56" fmla="*/ 599440 w 1856740"/>
                  <a:gd name="connsiteY56" fmla="*/ 2806700 h 5547360"/>
                  <a:gd name="connsiteX57" fmla="*/ 492760 w 1856740"/>
                  <a:gd name="connsiteY57" fmla="*/ 2623820 h 5547360"/>
                  <a:gd name="connsiteX58" fmla="*/ 492760 w 1856740"/>
                  <a:gd name="connsiteY58" fmla="*/ 2319020 h 5547360"/>
                  <a:gd name="connsiteX59" fmla="*/ 462280 w 1856740"/>
                  <a:gd name="connsiteY59" fmla="*/ 1968500 h 5547360"/>
                  <a:gd name="connsiteX60" fmla="*/ 386080 w 1856740"/>
                  <a:gd name="connsiteY60" fmla="*/ 1648460 h 5547360"/>
                  <a:gd name="connsiteX61" fmla="*/ 218440 w 1856740"/>
                  <a:gd name="connsiteY61" fmla="*/ 1236980 h 5547360"/>
                  <a:gd name="connsiteX62" fmla="*/ 111760 w 1856740"/>
                  <a:gd name="connsiteY62" fmla="*/ 947420 h 5547360"/>
                  <a:gd name="connsiteX63" fmla="*/ 111760 w 1856740"/>
                  <a:gd name="connsiteY63" fmla="*/ 490220 h 5547360"/>
                  <a:gd name="connsiteX64" fmla="*/ 35560 w 1856740"/>
                  <a:gd name="connsiteY64" fmla="*/ 170180 h 5547360"/>
                  <a:gd name="connsiteX65" fmla="*/ 35560 w 1856740"/>
                  <a:gd name="connsiteY65" fmla="*/ 33020 h 5547360"/>
                  <a:gd name="connsiteX66" fmla="*/ 142240 w 1856740"/>
                  <a:gd name="connsiteY66" fmla="*/ 2540 h 5547360"/>
                  <a:gd name="connsiteX67" fmla="*/ 889000 w 1856740"/>
                  <a:gd name="connsiteY67" fmla="*/ 33020 h 5547360"/>
                  <a:gd name="connsiteX68" fmla="*/ 980440 w 1856740"/>
                  <a:gd name="connsiteY68" fmla="*/ 2540 h 5547360"/>
                  <a:gd name="connsiteX69" fmla="*/ 949960 w 1856740"/>
                  <a:gd name="connsiteY69"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711960 w 1856740"/>
                  <a:gd name="connsiteY22" fmla="*/ 3309620 h 5547360"/>
                  <a:gd name="connsiteX23" fmla="*/ 1629076 w 1856740"/>
                  <a:gd name="connsiteY23" fmla="*/ 3462020 h 5547360"/>
                  <a:gd name="connsiteX24" fmla="*/ 1559560 w 1856740"/>
                  <a:gd name="connsiteY24" fmla="*/ 3538220 h 5547360"/>
                  <a:gd name="connsiteX25" fmla="*/ 1407160 w 1856740"/>
                  <a:gd name="connsiteY25" fmla="*/ 3538220 h 5547360"/>
                  <a:gd name="connsiteX26" fmla="*/ 1483360 w 1856740"/>
                  <a:gd name="connsiteY26" fmla="*/ 3690620 h 5547360"/>
                  <a:gd name="connsiteX27" fmla="*/ 1330960 w 1856740"/>
                  <a:gd name="connsiteY27" fmla="*/ 3843020 h 5547360"/>
                  <a:gd name="connsiteX28" fmla="*/ 1483360 w 1856740"/>
                  <a:gd name="connsiteY28" fmla="*/ 3843020 h 5547360"/>
                  <a:gd name="connsiteX29" fmla="*/ 1330960 w 1856740"/>
                  <a:gd name="connsiteY29" fmla="*/ 3995420 h 5547360"/>
                  <a:gd name="connsiteX30" fmla="*/ 1407160 w 1856740"/>
                  <a:gd name="connsiteY30" fmla="*/ 3995420 h 5547360"/>
                  <a:gd name="connsiteX31" fmla="*/ 1330960 w 1856740"/>
                  <a:gd name="connsiteY31" fmla="*/ 4147820 h 5547360"/>
                  <a:gd name="connsiteX32" fmla="*/ 1330960 w 1856740"/>
                  <a:gd name="connsiteY32" fmla="*/ 4224020 h 5547360"/>
                  <a:gd name="connsiteX33" fmla="*/ 1178560 w 1856740"/>
                  <a:gd name="connsiteY33" fmla="*/ 4300220 h 5547360"/>
                  <a:gd name="connsiteX34" fmla="*/ 1330960 w 1856740"/>
                  <a:gd name="connsiteY34" fmla="*/ 4300220 h 5547360"/>
                  <a:gd name="connsiteX35" fmla="*/ 1239520 w 1856740"/>
                  <a:gd name="connsiteY35" fmla="*/ 4574540 h 5547360"/>
                  <a:gd name="connsiteX36" fmla="*/ 1330960 w 1856740"/>
                  <a:gd name="connsiteY36" fmla="*/ 4894580 h 5547360"/>
                  <a:gd name="connsiteX37" fmla="*/ 1407160 w 1856740"/>
                  <a:gd name="connsiteY37" fmla="*/ 4986020 h 5547360"/>
                  <a:gd name="connsiteX38" fmla="*/ 1330960 w 1856740"/>
                  <a:gd name="connsiteY38" fmla="*/ 5443220 h 5547360"/>
                  <a:gd name="connsiteX39" fmla="*/ 1239520 w 1856740"/>
                  <a:gd name="connsiteY39" fmla="*/ 5427980 h 5547360"/>
                  <a:gd name="connsiteX40" fmla="*/ 1178560 w 1856740"/>
                  <a:gd name="connsiteY40" fmla="*/ 5488940 h 5547360"/>
                  <a:gd name="connsiteX41" fmla="*/ 1010920 w 1856740"/>
                  <a:gd name="connsiteY41" fmla="*/ 5534660 h 5547360"/>
                  <a:gd name="connsiteX42" fmla="*/ 828040 w 1856740"/>
                  <a:gd name="connsiteY42" fmla="*/ 5412740 h 5547360"/>
                  <a:gd name="connsiteX43" fmla="*/ 660400 w 1856740"/>
                  <a:gd name="connsiteY43" fmla="*/ 5321300 h 5547360"/>
                  <a:gd name="connsiteX44" fmla="*/ 568960 w 1856740"/>
                  <a:gd name="connsiteY44" fmla="*/ 5138420 h 5547360"/>
                  <a:gd name="connsiteX45" fmla="*/ 462280 w 1856740"/>
                  <a:gd name="connsiteY45" fmla="*/ 4955540 h 5547360"/>
                  <a:gd name="connsiteX46" fmla="*/ 279400 w 1856740"/>
                  <a:gd name="connsiteY46" fmla="*/ 4787900 h 5547360"/>
                  <a:gd name="connsiteX47" fmla="*/ 416560 w 1856740"/>
                  <a:gd name="connsiteY47" fmla="*/ 4528820 h 5547360"/>
                  <a:gd name="connsiteX48" fmla="*/ 447040 w 1856740"/>
                  <a:gd name="connsiteY48" fmla="*/ 4361180 h 5547360"/>
                  <a:gd name="connsiteX49" fmla="*/ 340360 w 1856740"/>
                  <a:gd name="connsiteY49" fmla="*/ 4208780 h 5547360"/>
                  <a:gd name="connsiteX50" fmla="*/ 431800 w 1856740"/>
                  <a:gd name="connsiteY50" fmla="*/ 4117340 h 5547360"/>
                  <a:gd name="connsiteX51" fmla="*/ 675640 w 1856740"/>
                  <a:gd name="connsiteY51" fmla="*/ 4224020 h 5547360"/>
                  <a:gd name="connsiteX52" fmla="*/ 706120 w 1856740"/>
                  <a:gd name="connsiteY52" fmla="*/ 4056380 h 5547360"/>
                  <a:gd name="connsiteX53" fmla="*/ 538480 w 1856740"/>
                  <a:gd name="connsiteY53" fmla="*/ 3858260 h 5547360"/>
                  <a:gd name="connsiteX54" fmla="*/ 416560 w 1856740"/>
                  <a:gd name="connsiteY54" fmla="*/ 3614420 h 5547360"/>
                  <a:gd name="connsiteX55" fmla="*/ 492760 w 1856740"/>
                  <a:gd name="connsiteY55" fmla="*/ 3538220 h 5547360"/>
                  <a:gd name="connsiteX56" fmla="*/ 584200 w 1856740"/>
                  <a:gd name="connsiteY56" fmla="*/ 3141980 h 5547360"/>
                  <a:gd name="connsiteX57" fmla="*/ 599440 w 1856740"/>
                  <a:gd name="connsiteY57" fmla="*/ 2806700 h 5547360"/>
                  <a:gd name="connsiteX58" fmla="*/ 492760 w 1856740"/>
                  <a:gd name="connsiteY58" fmla="*/ 2623820 h 5547360"/>
                  <a:gd name="connsiteX59" fmla="*/ 492760 w 1856740"/>
                  <a:gd name="connsiteY59" fmla="*/ 2319020 h 5547360"/>
                  <a:gd name="connsiteX60" fmla="*/ 462280 w 1856740"/>
                  <a:gd name="connsiteY60" fmla="*/ 1968500 h 5547360"/>
                  <a:gd name="connsiteX61" fmla="*/ 386080 w 1856740"/>
                  <a:gd name="connsiteY61" fmla="*/ 1648460 h 5547360"/>
                  <a:gd name="connsiteX62" fmla="*/ 218440 w 1856740"/>
                  <a:gd name="connsiteY62" fmla="*/ 1236980 h 5547360"/>
                  <a:gd name="connsiteX63" fmla="*/ 111760 w 1856740"/>
                  <a:gd name="connsiteY63" fmla="*/ 947420 h 5547360"/>
                  <a:gd name="connsiteX64" fmla="*/ 111760 w 1856740"/>
                  <a:gd name="connsiteY64" fmla="*/ 490220 h 5547360"/>
                  <a:gd name="connsiteX65" fmla="*/ 35560 w 1856740"/>
                  <a:gd name="connsiteY65" fmla="*/ 170180 h 5547360"/>
                  <a:gd name="connsiteX66" fmla="*/ 35560 w 1856740"/>
                  <a:gd name="connsiteY66" fmla="*/ 33020 h 5547360"/>
                  <a:gd name="connsiteX67" fmla="*/ 142240 w 1856740"/>
                  <a:gd name="connsiteY67" fmla="*/ 2540 h 5547360"/>
                  <a:gd name="connsiteX68" fmla="*/ 889000 w 1856740"/>
                  <a:gd name="connsiteY68" fmla="*/ 33020 h 5547360"/>
                  <a:gd name="connsiteX69" fmla="*/ 980440 w 1856740"/>
                  <a:gd name="connsiteY69" fmla="*/ 2540 h 5547360"/>
                  <a:gd name="connsiteX70" fmla="*/ 949960 w 1856740"/>
                  <a:gd name="connsiteY7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711960 w 1856740"/>
                  <a:gd name="connsiteY22" fmla="*/ 3309620 h 5547360"/>
                  <a:gd name="connsiteX23" fmla="*/ 1635760 w 1856740"/>
                  <a:gd name="connsiteY23" fmla="*/ 3462020 h 5547360"/>
                  <a:gd name="connsiteX24" fmla="*/ 1559560 w 1856740"/>
                  <a:gd name="connsiteY24" fmla="*/ 3538220 h 5547360"/>
                  <a:gd name="connsiteX25" fmla="*/ 1407160 w 1856740"/>
                  <a:gd name="connsiteY25" fmla="*/ 3538220 h 5547360"/>
                  <a:gd name="connsiteX26" fmla="*/ 1483360 w 1856740"/>
                  <a:gd name="connsiteY26" fmla="*/ 3690620 h 5547360"/>
                  <a:gd name="connsiteX27" fmla="*/ 1330960 w 1856740"/>
                  <a:gd name="connsiteY27" fmla="*/ 3843020 h 5547360"/>
                  <a:gd name="connsiteX28" fmla="*/ 1483360 w 1856740"/>
                  <a:gd name="connsiteY28" fmla="*/ 3843020 h 5547360"/>
                  <a:gd name="connsiteX29" fmla="*/ 1330960 w 1856740"/>
                  <a:gd name="connsiteY29" fmla="*/ 3995420 h 5547360"/>
                  <a:gd name="connsiteX30" fmla="*/ 1407160 w 1856740"/>
                  <a:gd name="connsiteY30" fmla="*/ 3995420 h 5547360"/>
                  <a:gd name="connsiteX31" fmla="*/ 1330960 w 1856740"/>
                  <a:gd name="connsiteY31" fmla="*/ 4147820 h 5547360"/>
                  <a:gd name="connsiteX32" fmla="*/ 1330960 w 1856740"/>
                  <a:gd name="connsiteY32" fmla="*/ 4224020 h 5547360"/>
                  <a:gd name="connsiteX33" fmla="*/ 1178560 w 1856740"/>
                  <a:gd name="connsiteY33" fmla="*/ 4300220 h 5547360"/>
                  <a:gd name="connsiteX34" fmla="*/ 1330960 w 1856740"/>
                  <a:gd name="connsiteY34" fmla="*/ 4300220 h 5547360"/>
                  <a:gd name="connsiteX35" fmla="*/ 1239520 w 1856740"/>
                  <a:gd name="connsiteY35" fmla="*/ 4574540 h 5547360"/>
                  <a:gd name="connsiteX36" fmla="*/ 1330960 w 1856740"/>
                  <a:gd name="connsiteY36" fmla="*/ 4894580 h 5547360"/>
                  <a:gd name="connsiteX37" fmla="*/ 1407160 w 1856740"/>
                  <a:gd name="connsiteY37" fmla="*/ 4986020 h 5547360"/>
                  <a:gd name="connsiteX38" fmla="*/ 1330960 w 1856740"/>
                  <a:gd name="connsiteY38" fmla="*/ 5443220 h 5547360"/>
                  <a:gd name="connsiteX39" fmla="*/ 1239520 w 1856740"/>
                  <a:gd name="connsiteY39" fmla="*/ 5427980 h 5547360"/>
                  <a:gd name="connsiteX40" fmla="*/ 1178560 w 1856740"/>
                  <a:gd name="connsiteY40" fmla="*/ 5488940 h 5547360"/>
                  <a:gd name="connsiteX41" fmla="*/ 1010920 w 1856740"/>
                  <a:gd name="connsiteY41" fmla="*/ 5534660 h 5547360"/>
                  <a:gd name="connsiteX42" fmla="*/ 828040 w 1856740"/>
                  <a:gd name="connsiteY42" fmla="*/ 5412740 h 5547360"/>
                  <a:gd name="connsiteX43" fmla="*/ 660400 w 1856740"/>
                  <a:gd name="connsiteY43" fmla="*/ 5321300 h 5547360"/>
                  <a:gd name="connsiteX44" fmla="*/ 568960 w 1856740"/>
                  <a:gd name="connsiteY44" fmla="*/ 5138420 h 5547360"/>
                  <a:gd name="connsiteX45" fmla="*/ 462280 w 1856740"/>
                  <a:gd name="connsiteY45" fmla="*/ 4955540 h 5547360"/>
                  <a:gd name="connsiteX46" fmla="*/ 279400 w 1856740"/>
                  <a:gd name="connsiteY46" fmla="*/ 4787900 h 5547360"/>
                  <a:gd name="connsiteX47" fmla="*/ 416560 w 1856740"/>
                  <a:gd name="connsiteY47" fmla="*/ 4528820 h 5547360"/>
                  <a:gd name="connsiteX48" fmla="*/ 447040 w 1856740"/>
                  <a:gd name="connsiteY48" fmla="*/ 4361180 h 5547360"/>
                  <a:gd name="connsiteX49" fmla="*/ 340360 w 1856740"/>
                  <a:gd name="connsiteY49" fmla="*/ 4208780 h 5547360"/>
                  <a:gd name="connsiteX50" fmla="*/ 431800 w 1856740"/>
                  <a:gd name="connsiteY50" fmla="*/ 4117340 h 5547360"/>
                  <a:gd name="connsiteX51" fmla="*/ 675640 w 1856740"/>
                  <a:gd name="connsiteY51" fmla="*/ 4224020 h 5547360"/>
                  <a:gd name="connsiteX52" fmla="*/ 706120 w 1856740"/>
                  <a:gd name="connsiteY52" fmla="*/ 4056380 h 5547360"/>
                  <a:gd name="connsiteX53" fmla="*/ 538480 w 1856740"/>
                  <a:gd name="connsiteY53" fmla="*/ 3858260 h 5547360"/>
                  <a:gd name="connsiteX54" fmla="*/ 416560 w 1856740"/>
                  <a:gd name="connsiteY54" fmla="*/ 3614420 h 5547360"/>
                  <a:gd name="connsiteX55" fmla="*/ 492760 w 1856740"/>
                  <a:gd name="connsiteY55" fmla="*/ 3538220 h 5547360"/>
                  <a:gd name="connsiteX56" fmla="*/ 584200 w 1856740"/>
                  <a:gd name="connsiteY56" fmla="*/ 3141980 h 5547360"/>
                  <a:gd name="connsiteX57" fmla="*/ 599440 w 1856740"/>
                  <a:gd name="connsiteY57" fmla="*/ 2806700 h 5547360"/>
                  <a:gd name="connsiteX58" fmla="*/ 492760 w 1856740"/>
                  <a:gd name="connsiteY58" fmla="*/ 2623820 h 5547360"/>
                  <a:gd name="connsiteX59" fmla="*/ 492760 w 1856740"/>
                  <a:gd name="connsiteY59" fmla="*/ 2319020 h 5547360"/>
                  <a:gd name="connsiteX60" fmla="*/ 462280 w 1856740"/>
                  <a:gd name="connsiteY60" fmla="*/ 1968500 h 5547360"/>
                  <a:gd name="connsiteX61" fmla="*/ 386080 w 1856740"/>
                  <a:gd name="connsiteY61" fmla="*/ 1648460 h 5547360"/>
                  <a:gd name="connsiteX62" fmla="*/ 218440 w 1856740"/>
                  <a:gd name="connsiteY62" fmla="*/ 1236980 h 5547360"/>
                  <a:gd name="connsiteX63" fmla="*/ 111760 w 1856740"/>
                  <a:gd name="connsiteY63" fmla="*/ 947420 h 5547360"/>
                  <a:gd name="connsiteX64" fmla="*/ 111760 w 1856740"/>
                  <a:gd name="connsiteY64" fmla="*/ 490220 h 5547360"/>
                  <a:gd name="connsiteX65" fmla="*/ 35560 w 1856740"/>
                  <a:gd name="connsiteY65" fmla="*/ 170180 h 5547360"/>
                  <a:gd name="connsiteX66" fmla="*/ 35560 w 1856740"/>
                  <a:gd name="connsiteY66" fmla="*/ 33020 h 5547360"/>
                  <a:gd name="connsiteX67" fmla="*/ 142240 w 1856740"/>
                  <a:gd name="connsiteY67" fmla="*/ 2540 h 5547360"/>
                  <a:gd name="connsiteX68" fmla="*/ 889000 w 1856740"/>
                  <a:gd name="connsiteY68" fmla="*/ 33020 h 5547360"/>
                  <a:gd name="connsiteX69" fmla="*/ 980440 w 1856740"/>
                  <a:gd name="connsiteY69" fmla="*/ 2540 h 5547360"/>
                  <a:gd name="connsiteX70" fmla="*/ 949960 w 1856740"/>
                  <a:gd name="connsiteY7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711960 w 1856740"/>
                  <a:gd name="connsiteY22" fmla="*/ 3309620 h 5547360"/>
                  <a:gd name="connsiteX23" fmla="*/ 1635760 w 1856740"/>
                  <a:gd name="connsiteY23" fmla="*/ 3462020 h 5547360"/>
                  <a:gd name="connsiteX24" fmla="*/ 1559560 w 1856740"/>
                  <a:gd name="connsiteY24" fmla="*/ 3538220 h 5547360"/>
                  <a:gd name="connsiteX25" fmla="*/ 1407160 w 1856740"/>
                  <a:gd name="connsiteY25" fmla="*/ 3538220 h 5547360"/>
                  <a:gd name="connsiteX26" fmla="*/ 1483360 w 1856740"/>
                  <a:gd name="connsiteY26" fmla="*/ 3690620 h 5547360"/>
                  <a:gd name="connsiteX27" fmla="*/ 1330960 w 1856740"/>
                  <a:gd name="connsiteY27" fmla="*/ 3843020 h 5547360"/>
                  <a:gd name="connsiteX28" fmla="*/ 1483360 w 1856740"/>
                  <a:gd name="connsiteY28" fmla="*/ 3843020 h 5547360"/>
                  <a:gd name="connsiteX29" fmla="*/ 1330960 w 1856740"/>
                  <a:gd name="connsiteY29" fmla="*/ 3995420 h 5547360"/>
                  <a:gd name="connsiteX30" fmla="*/ 1407160 w 1856740"/>
                  <a:gd name="connsiteY30" fmla="*/ 3995420 h 5547360"/>
                  <a:gd name="connsiteX31" fmla="*/ 1330960 w 1856740"/>
                  <a:gd name="connsiteY31" fmla="*/ 4147820 h 5547360"/>
                  <a:gd name="connsiteX32" fmla="*/ 1330960 w 1856740"/>
                  <a:gd name="connsiteY32" fmla="*/ 4224020 h 5547360"/>
                  <a:gd name="connsiteX33" fmla="*/ 1178560 w 1856740"/>
                  <a:gd name="connsiteY33" fmla="*/ 4300220 h 5547360"/>
                  <a:gd name="connsiteX34" fmla="*/ 1330960 w 1856740"/>
                  <a:gd name="connsiteY34" fmla="*/ 4300220 h 5547360"/>
                  <a:gd name="connsiteX35" fmla="*/ 1239520 w 1856740"/>
                  <a:gd name="connsiteY35" fmla="*/ 4574540 h 5547360"/>
                  <a:gd name="connsiteX36" fmla="*/ 1330960 w 1856740"/>
                  <a:gd name="connsiteY36" fmla="*/ 4894580 h 5547360"/>
                  <a:gd name="connsiteX37" fmla="*/ 1407160 w 1856740"/>
                  <a:gd name="connsiteY37" fmla="*/ 4986020 h 5547360"/>
                  <a:gd name="connsiteX38" fmla="*/ 1330960 w 1856740"/>
                  <a:gd name="connsiteY38" fmla="*/ 5443220 h 5547360"/>
                  <a:gd name="connsiteX39" fmla="*/ 1239520 w 1856740"/>
                  <a:gd name="connsiteY39" fmla="*/ 5427980 h 5547360"/>
                  <a:gd name="connsiteX40" fmla="*/ 1178560 w 1856740"/>
                  <a:gd name="connsiteY40" fmla="*/ 5488940 h 5547360"/>
                  <a:gd name="connsiteX41" fmla="*/ 1010920 w 1856740"/>
                  <a:gd name="connsiteY41" fmla="*/ 5534660 h 5547360"/>
                  <a:gd name="connsiteX42" fmla="*/ 828040 w 1856740"/>
                  <a:gd name="connsiteY42" fmla="*/ 5412740 h 5547360"/>
                  <a:gd name="connsiteX43" fmla="*/ 660400 w 1856740"/>
                  <a:gd name="connsiteY43" fmla="*/ 5321300 h 5547360"/>
                  <a:gd name="connsiteX44" fmla="*/ 568960 w 1856740"/>
                  <a:gd name="connsiteY44" fmla="*/ 5138420 h 5547360"/>
                  <a:gd name="connsiteX45" fmla="*/ 462280 w 1856740"/>
                  <a:gd name="connsiteY45" fmla="*/ 4955540 h 5547360"/>
                  <a:gd name="connsiteX46" fmla="*/ 279400 w 1856740"/>
                  <a:gd name="connsiteY46" fmla="*/ 4787900 h 5547360"/>
                  <a:gd name="connsiteX47" fmla="*/ 416560 w 1856740"/>
                  <a:gd name="connsiteY47" fmla="*/ 4528820 h 5547360"/>
                  <a:gd name="connsiteX48" fmla="*/ 447040 w 1856740"/>
                  <a:gd name="connsiteY48" fmla="*/ 4361180 h 5547360"/>
                  <a:gd name="connsiteX49" fmla="*/ 340360 w 1856740"/>
                  <a:gd name="connsiteY49" fmla="*/ 4208780 h 5547360"/>
                  <a:gd name="connsiteX50" fmla="*/ 431800 w 1856740"/>
                  <a:gd name="connsiteY50" fmla="*/ 4117340 h 5547360"/>
                  <a:gd name="connsiteX51" fmla="*/ 675640 w 1856740"/>
                  <a:gd name="connsiteY51" fmla="*/ 4224020 h 5547360"/>
                  <a:gd name="connsiteX52" fmla="*/ 706120 w 1856740"/>
                  <a:gd name="connsiteY52" fmla="*/ 4056380 h 5547360"/>
                  <a:gd name="connsiteX53" fmla="*/ 538480 w 1856740"/>
                  <a:gd name="connsiteY53" fmla="*/ 3858260 h 5547360"/>
                  <a:gd name="connsiteX54" fmla="*/ 416560 w 1856740"/>
                  <a:gd name="connsiteY54" fmla="*/ 3614420 h 5547360"/>
                  <a:gd name="connsiteX55" fmla="*/ 492760 w 1856740"/>
                  <a:gd name="connsiteY55" fmla="*/ 3538220 h 5547360"/>
                  <a:gd name="connsiteX56" fmla="*/ 584200 w 1856740"/>
                  <a:gd name="connsiteY56" fmla="*/ 3141980 h 5547360"/>
                  <a:gd name="connsiteX57" fmla="*/ 599440 w 1856740"/>
                  <a:gd name="connsiteY57" fmla="*/ 2806700 h 5547360"/>
                  <a:gd name="connsiteX58" fmla="*/ 492760 w 1856740"/>
                  <a:gd name="connsiteY58" fmla="*/ 2623820 h 5547360"/>
                  <a:gd name="connsiteX59" fmla="*/ 492760 w 1856740"/>
                  <a:gd name="connsiteY59" fmla="*/ 2319020 h 5547360"/>
                  <a:gd name="connsiteX60" fmla="*/ 462280 w 1856740"/>
                  <a:gd name="connsiteY60" fmla="*/ 1968500 h 5547360"/>
                  <a:gd name="connsiteX61" fmla="*/ 386080 w 1856740"/>
                  <a:gd name="connsiteY61" fmla="*/ 1648460 h 5547360"/>
                  <a:gd name="connsiteX62" fmla="*/ 218440 w 1856740"/>
                  <a:gd name="connsiteY62" fmla="*/ 1236980 h 5547360"/>
                  <a:gd name="connsiteX63" fmla="*/ 111760 w 1856740"/>
                  <a:gd name="connsiteY63" fmla="*/ 947420 h 5547360"/>
                  <a:gd name="connsiteX64" fmla="*/ 111760 w 1856740"/>
                  <a:gd name="connsiteY64" fmla="*/ 490220 h 5547360"/>
                  <a:gd name="connsiteX65" fmla="*/ 35560 w 1856740"/>
                  <a:gd name="connsiteY65" fmla="*/ 170180 h 5547360"/>
                  <a:gd name="connsiteX66" fmla="*/ 35560 w 1856740"/>
                  <a:gd name="connsiteY66" fmla="*/ 33020 h 5547360"/>
                  <a:gd name="connsiteX67" fmla="*/ 142240 w 1856740"/>
                  <a:gd name="connsiteY67" fmla="*/ 2540 h 5547360"/>
                  <a:gd name="connsiteX68" fmla="*/ 889000 w 1856740"/>
                  <a:gd name="connsiteY68" fmla="*/ 33020 h 5547360"/>
                  <a:gd name="connsiteX69" fmla="*/ 980440 w 1856740"/>
                  <a:gd name="connsiteY69" fmla="*/ 2540 h 5547360"/>
                  <a:gd name="connsiteX70" fmla="*/ 949960 w 1856740"/>
                  <a:gd name="connsiteY7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711960 w 1856740"/>
                  <a:gd name="connsiteY22" fmla="*/ 3309620 h 5547360"/>
                  <a:gd name="connsiteX23" fmla="*/ 1559560 w 1856740"/>
                  <a:gd name="connsiteY23" fmla="*/ 3462020 h 5547360"/>
                  <a:gd name="connsiteX24" fmla="*/ 1559560 w 1856740"/>
                  <a:gd name="connsiteY24" fmla="*/ 3538220 h 5547360"/>
                  <a:gd name="connsiteX25" fmla="*/ 1407160 w 1856740"/>
                  <a:gd name="connsiteY25" fmla="*/ 3538220 h 5547360"/>
                  <a:gd name="connsiteX26" fmla="*/ 1483360 w 1856740"/>
                  <a:gd name="connsiteY26" fmla="*/ 3690620 h 5547360"/>
                  <a:gd name="connsiteX27" fmla="*/ 1330960 w 1856740"/>
                  <a:gd name="connsiteY27" fmla="*/ 3843020 h 5547360"/>
                  <a:gd name="connsiteX28" fmla="*/ 1483360 w 1856740"/>
                  <a:gd name="connsiteY28" fmla="*/ 3843020 h 5547360"/>
                  <a:gd name="connsiteX29" fmla="*/ 1330960 w 1856740"/>
                  <a:gd name="connsiteY29" fmla="*/ 3995420 h 5547360"/>
                  <a:gd name="connsiteX30" fmla="*/ 1407160 w 1856740"/>
                  <a:gd name="connsiteY30" fmla="*/ 3995420 h 5547360"/>
                  <a:gd name="connsiteX31" fmla="*/ 1330960 w 1856740"/>
                  <a:gd name="connsiteY31" fmla="*/ 4147820 h 5547360"/>
                  <a:gd name="connsiteX32" fmla="*/ 1330960 w 1856740"/>
                  <a:gd name="connsiteY32" fmla="*/ 4224020 h 5547360"/>
                  <a:gd name="connsiteX33" fmla="*/ 1178560 w 1856740"/>
                  <a:gd name="connsiteY33" fmla="*/ 4300220 h 5547360"/>
                  <a:gd name="connsiteX34" fmla="*/ 1330960 w 1856740"/>
                  <a:gd name="connsiteY34" fmla="*/ 4300220 h 5547360"/>
                  <a:gd name="connsiteX35" fmla="*/ 1239520 w 1856740"/>
                  <a:gd name="connsiteY35" fmla="*/ 4574540 h 5547360"/>
                  <a:gd name="connsiteX36" fmla="*/ 1330960 w 1856740"/>
                  <a:gd name="connsiteY36" fmla="*/ 4894580 h 5547360"/>
                  <a:gd name="connsiteX37" fmla="*/ 1407160 w 1856740"/>
                  <a:gd name="connsiteY37" fmla="*/ 4986020 h 5547360"/>
                  <a:gd name="connsiteX38" fmla="*/ 1330960 w 1856740"/>
                  <a:gd name="connsiteY38" fmla="*/ 5443220 h 5547360"/>
                  <a:gd name="connsiteX39" fmla="*/ 1239520 w 1856740"/>
                  <a:gd name="connsiteY39" fmla="*/ 5427980 h 5547360"/>
                  <a:gd name="connsiteX40" fmla="*/ 1178560 w 1856740"/>
                  <a:gd name="connsiteY40" fmla="*/ 5488940 h 5547360"/>
                  <a:gd name="connsiteX41" fmla="*/ 1010920 w 1856740"/>
                  <a:gd name="connsiteY41" fmla="*/ 5534660 h 5547360"/>
                  <a:gd name="connsiteX42" fmla="*/ 828040 w 1856740"/>
                  <a:gd name="connsiteY42" fmla="*/ 5412740 h 5547360"/>
                  <a:gd name="connsiteX43" fmla="*/ 660400 w 1856740"/>
                  <a:gd name="connsiteY43" fmla="*/ 5321300 h 5547360"/>
                  <a:gd name="connsiteX44" fmla="*/ 568960 w 1856740"/>
                  <a:gd name="connsiteY44" fmla="*/ 5138420 h 5547360"/>
                  <a:gd name="connsiteX45" fmla="*/ 462280 w 1856740"/>
                  <a:gd name="connsiteY45" fmla="*/ 4955540 h 5547360"/>
                  <a:gd name="connsiteX46" fmla="*/ 279400 w 1856740"/>
                  <a:gd name="connsiteY46" fmla="*/ 4787900 h 5547360"/>
                  <a:gd name="connsiteX47" fmla="*/ 416560 w 1856740"/>
                  <a:gd name="connsiteY47" fmla="*/ 4528820 h 5547360"/>
                  <a:gd name="connsiteX48" fmla="*/ 447040 w 1856740"/>
                  <a:gd name="connsiteY48" fmla="*/ 4361180 h 5547360"/>
                  <a:gd name="connsiteX49" fmla="*/ 340360 w 1856740"/>
                  <a:gd name="connsiteY49" fmla="*/ 4208780 h 5547360"/>
                  <a:gd name="connsiteX50" fmla="*/ 431800 w 1856740"/>
                  <a:gd name="connsiteY50" fmla="*/ 4117340 h 5547360"/>
                  <a:gd name="connsiteX51" fmla="*/ 675640 w 1856740"/>
                  <a:gd name="connsiteY51" fmla="*/ 4224020 h 5547360"/>
                  <a:gd name="connsiteX52" fmla="*/ 706120 w 1856740"/>
                  <a:gd name="connsiteY52" fmla="*/ 4056380 h 5547360"/>
                  <a:gd name="connsiteX53" fmla="*/ 538480 w 1856740"/>
                  <a:gd name="connsiteY53" fmla="*/ 3858260 h 5547360"/>
                  <a:gd name="connsiteX54" fmla="*/ 416560 w 1856740"/>
                  <a:gd name="connsiteY54" fmla="*/ 3614420 h 5547360"/>
                  <a:gd name="connsiteX55" fmla="*/ 492760 w 1856740"/>
                  <a:gd name="connsiteY55" fmla="*/ 3538220 h 5547360"/>
                  <a:gd name="connsiteX56" fmla="*/ 584200 w 1856740"/>
                  <a:gd name="connsiteY56" fmla="*/ 3141980 h 5547360"/>
                  <a:gd name="connsiteX57" fmla="*/ 599440 w 1856740"/>
                  <a:gd name="connsiteY57" fmla="*/ 2806700 h 5547360"/>
                  <a:gd name="connsiteX58" fmla="*/ 492760 w 1856740"/>
                  <a:gd name="connsiteY58" fmla="*/ 2623820 h 5547360"/>
                  <a:gd name="connsiteX59" fmla="*/ 492760 w 1856740"/>
                  <a:gd name="connsiteY59" fmla="*/ 2319020 h 5547360"/>
                  <a:gd name="connsiteX60" fmla="*/ 462280 w 1856740"/>
                  <a:gd name="connsiteY60" fmla="*/ 1968500 h 5547360"/>
                  <a:gd name="connsiteX61" fmla="*/ 386080 w 1856740"/>
                  <a:gd name="connsiteY61" fmla="*/ 1648460 h 5547360"/>
                  <a:gd name="connsiteX62" fmla="*/ 218440 w 1856740"/>
                  <a:gd name="connsiteY62" fmla="*/ 1236980 h 5547360"/>
                  <a:gd name="connsiteX63" fmla="*/ 111760 w 1856740"/>
                  <a:gd name="connsiteY63" fmla="*/ 947420 h 5547360"/>
                  <a:gd name="connsiteX64" fmla="*/ 111760 w 1856740"/>
                  <a:gd name="connsiteY64" fmla="*/ 490220 h 5547360"/>
                  <a:gd name="connsiteX65" fmla="*/ 35560 w 1856740"/>
                  <a:gd name="connsiteY65" fmla="*/ 170180 h 5547360"/>
                  <a:gd name="connsiteX66" fmla="*/ 35560 w 1856740"/>
                  <a:gd name="connsiteY66" fmla="*/ 33020 h 5547360"/>
                  <a:gd name="connsiteX67" fmla="*/ 142240 w 1856740"/>
                  <a:gd name="connsiteY67" fmla="*/ 2540 h 5547360"/>
                  <a:gd name="connsiteX68" fmla="*/ 889000 w 1856740"/>
                  <a:gd name="connsiteY68" fmla="*/ 33020 h 5547360"/>
                  <a:gd name="connsiteX69" fmla="*/ 980440 w 1856740"/>
                  <a:gd name="connsiteY69" fmla="*/ 2540 h 5547360"/>
                  <a:gd name="connsiteX70" fmla="*/ 949960 w 1856740"/>
                  <a:gd name="connsiteY7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711960 w 1856740"/>
                  <a:gd name="connsiteY22" fmla="*/ 3309620 h 5547360"/>
                  <a:gd name="connsiteX23" fmla="*/ 1483360 w 1856740"/>
                  <a:gd name="connsiteY23" fmla="*/ 3385820 h 5547360"/>
                  <a:gd name="connsiteX24" fmla="*/ 1559560 w 1856740"/>
                  <a:gd name="connsiteY24" fmla="*/ 3538220 h 5547360"/>
                  <a:gd name="connsiteX25" fmla="*/ 1407160 w 1856740"/>
                  <a:gd name="connsiteY25" fmla="*/ 3538220 h 5547360"/>
                  <a:gd name="connsiteX26" fmla="*/ 1483360 w 1856740"/>
                  <a:gd name="connsiteY26" fmla="*/ 3690620 h 5547360"/>
                  <a:gd name="connsiteX27" fmla="*/ 1330960 w 1856740"/>
                  <a:gd name="connsiteY27" fmla="*/ 3843020 h 5547360"/>
                  <a:gd name="connsiteX28" fmla="*/ 1483360 w 1856740"/>
                  <a:gd name="connsiteY28" fmla="*/ 3843020 h 5547360"/>
                  <a:gd name="connsiteX29" fmla="*/ 1330960 w 1856740"/>
                  <a:gd name="connsiteY29" fmla="*/ 3995420 h 5547360"/>
                  <a:gd name="connsiteX30" fmla="*/ 1407160 w 1856740"/>
                  <a:gd name="connsiteY30" fmla="*/ 3995420 h 5547360"/>
                  <a:gd name="connsiteX31" fmla="*/ 1330960 w 1856740"/>
                  <a:gd name="connsiteY31" fmla="*/ 4147820 h 5547360"/>
                  <a:gd name="connsiteX32" fmla="*/ 1330960 w 1856740"/>
                  <a:gd name="connsiteY32" fmla="*/ 4224020 h 5547360"/>
                  <a:gd name="connsiteX33" fmla="*/ 1178560 w 1856740"/>
                  <a:gd name="connsiteY33" fmla="*/ 4300220 h 5547360"/>
                  <a:gd name="connsiteX34" fmla="*/ 1330960 w 1856740"/>
                  <a:gd name="connsiteY34" fmla="*/ 4300220 h 5547360"/>
                  <a:gd name="connsiteX35" fmla="*/ 1239520 w 1856740"/>
                  <a:gd name="connsiteY35" fmla="*/ 4574540 h 5547360"/>
                  <a:gd name="connsiteX36" fmla="*/ 1330960 w 1856740"/>
                  <a:gd name="connsiteY36" fmla="*/ 4894580 h 5547360"/>
                  <a:gd name="connsiteX37" fmla="*/ 1407160 w 1856740"/>
                  <a:gd name="connsiteY37" fmla="*/ 4986020 h 5547360"/>
                  <a:gd name="connsiteX38" fmla="*/ 1330960 w 1856740"/>
                  <a:gd name="connsiteY38" fmla="*/ 5443220 h 5547360"/>
                  <a:gd name="connsiteX39" fmla="*/ 1239520 w 1856740"/>
                  <a:gd name="connsiteY39" fmla="*/ 5427980 h 5547360"/>
                  <a:gd name="connsiteX40" fmla="*/ 1178560 w 1856740"/>
                  <a:gd name="connsiteY40" fmla="*/ 5488940 h 5547360"/>
                  <a:gd name="connsiteX41" fmla="*/ 1010920 w 1856740"/>
                  <a:gd name="connsiteY41" fmla="*/ 5534660 h 5547360"/>
                  <a:gd name="connsiteX42" fmla="*/ 828040 w 1856740"/>
                  <a:gd name="connsiteY42" fmla="*/ 5412740 h 5547360"/>
                  <a:gd name="connsiteX43" fmla="*/ 660400 w 1856740"/>
                  <a:gd name="connsiteY43" fmla="*/ 5321300 h 5547360"/>
                  <a:gd name="connsiteX44" fmla="*/ 568960 w 1856740"/>
                  <a:gd name="connsiteY44" fmla="*/ 5138420 h 5547360"/>
                  <a:gd name="connsiteX45" fmla="*/ 462280 w 1856740"/>
                  <a:gd name="connsiteY45" fmla="*/ 4955540 h 5547360"/>
                  <a:gd name="connsiteX46" fmla="*/ 279400 w 1856740"/>
                  <a:gd name="connsiteY46" fmla="*/ 4787900 h 5547360"/>
                  <a:gd name="connsiteX47" fmla="*/ 416560 w 1856740"/>
                  <a:gd name="connsiteY47" fmla="*/ 4528820 h 5547360"/>
                  <a:gd name="connsiteX48" fmla="*/ 447040 w 1856740"/>
                  <a:gd name="connsiteY48" fmla="*/ 4361180 h 5547360"/>
                  <a:gd name="connsiteX49" fmla="*/ 340360 w 1856740"/>
                  <a:gd name="connsiteY49" fmla="*/ 4208780 h 5547360"/>
                  <a:gd name="connsiteX50" fmla="*/ 431800 w 1856740"/>
                  <a:gd name="connsiteY50" fmla="*/ 4117340 h 5547360"/>
                  <a:gd name="connsiteX51" fmla="*/ 675640 w 1856740"/>
                  <a:gd name="connsiteY51" fmla="*/ 4224020 h 5547360"/>
                  <a:gd name="connsiteX52" fmla="*/ 706120 w 1856740"/>
                  <a:gd name="connsiteY52" fmla="*/ 4056380 h 5547360"/>
                  <a:gd name="connsiteX53" fmla="*/ 538480 w 1856740"/>
                  <a:gd name="connsiteY53" fmla="*/ 3858260 h 5547360"/>
                  <a:gd name="connsiteX54" fmla="*/ 416560 w 1856740"/>
                  <a:gd name="connsiteY54" fmla="*/ 3614420 h 5547360"/>
                  <a:gd name="connsiteX55" fmla="*/ 492760 w 1856740"/>
                  <a:gd name="connsiteY55" fmla="*/ 3538220 h 5547360"/>
                  <a:gd name="connsiteX56" fmla="*/ 584200 w 1856740"/>
                  <a:gd name="connsiteY56" fmla="*/ 3141980 h 5547360"/>
                  <a:gd name="connsiteX57" fmla="*/ 599440 w 1856740"/>
                  <a:gd name="connsiteY57" fmla="*/ 2806700 h 5547360"/>
                  <a:gd name="connsiteX58" fmla="*/ 492760 w 1856740"/>
                  <a:gd name="connsiteY58" fmla="*/ 2623820 h 5547360"/>
                  <a:gd name="connsiteX59" fmla="*/ 492760 w 1856740"/>
                  <a:gd name="connsiteY59" fmla="*/ 2319020 h 5547360"/>
                  <a:gd name="connsiteX60" fmla="*/ 462280 w 1856740"/>
                  <a:gd name="connsiteY60" fmla="*/ 1968500 h 5547360"/>
                  <a:gd name="connsiteX61" fmla="*/ 386080 w 1856740"/>
                  <a:gd name="connsiteY61" fmla="*/ 1648460 h 5547360"/>
                  <a:gd name="connsiteX62" fmla="*/ 218440 w 1856740"/>
                  <a:gd name="connsiteY62" fmla="*/ 1236980 h 5547360"/>
                  <a:gd name="connsiteX63" fmla="*/ 111760 w 1856740"/>
                  <a:gd name="connsiteY63" fmla="*/ 947420 h 5547360"/>
                  <a:gd name="connsiteX64" fmla="*/ 111760 w 1856740"/>
                  <a:gd name="connsiteY64" fmla="*/ 490220 h 5547360"/>
                  <a:gd name="connsiteX65" fmla="*/ 35560 w 1856740"/>
                  <a:gd name="connsiteY65" fmla="*/ 170180 h 5547360"/>
                  <a:gd name="connsiteX66" fmla="*/ 35560 w 1856740"/>
                  <a:gd name="connsiteY66" fmla="*/ 33020 h 5547360"/>
                  <a:gd name="connsiteX67" fmla="*/ 142240 w 1856740"/>
                  <a:gd name="connsiteY67" fmla="*/ 2540 h 5547360"/>
                  <a:gd name="connsiteX68" fmla="*/ 889000 w 1856740"/>
                  <a:gd name="connsiteY68" fmla="*/ 33020 h 5547360"/>
                  <a:gd name="connsiteX69" fmla="*/ 980440 w 1856740"/>
                  <a:gd name="connsiteY69" fmla="*/ 2540 h 5547360"/>
                  <a:gd name="connsiteX70" fmla="*/ 949960 w 1856740"/>
                  <a:gd name="connsiteY7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711960 w 1856740"/>
                  <a:gd name="connsiteY22" fmla="*/ 3309620 h 5547360"/>
                  <a:gd name="connsiteX23" fmla="*/ 1483360 w 1856740"/>
                  <a:gd name="connsiteY23" fmla="*/ 3385820 h 5547360"/>
                  <a:gd name="connsiteX24" fmla="*/ 1559560 w 1856740"/>
                  <a:gd name="connsiteY24" fmla="*/ 3538220 h 5547360"/>
                  <a:gd name="connsiteX25" fmla="*/ 1407160 w 1856740"/>
                  <a:gd name="connsiteY25" fmla="*/ 3538220 h 5547360"/>
                  <a:gd name="connsiteX26" fmla="*/ 1483360 w 1856740"/>
                  <a:gd name="connsiteY26" fmla="*/ 3690620 h 5547360"/>
                  <a:gd name="connsiteX27" fmla="*/ 1330960 w 1856740"/>
                  <a:gd name="connsiteY27" fmla="*/ 3843020 h 5547360"/>
                  <a:gd name="connsiteX28" fmla="*/ 1483360 w 1856740"/>
                  <a:gd name="connsiteY28" fmla="*/ 3843020 h 5547360"/>
                  <a:gd name="connsiteX29" fmla="*/ 1330960 w 1856740"/>
                  <a:gd name="connsiteY29" fmla="*/ 3995420 h 5547360"/>
                  <a:gd name="connsiteX30" fmla="*/ 1407160 w 1856740"/>
                  <a:gd name="connsiteY30" fmla="*/ 3995420 h 5547360"/>
                  <a:gd name="connsiteX31" fmla="*/ 1330960 w 1856740"/>
                  <a:gd name="connsiteY31" fmla="*/ 4147820 h 5547360"/>
                  <a:gd name="connsiteX32" fmla="*/ 1330960 w 1856740"/>
                  <a:gd name="connsiteY32" fmla="*/ 4224020 h 5547360"/>
                  <a:gd name="connsiteX33" fmla="*/ 1178560 w 1856740"/>
                  <a:gd name="connsiteY33" fmla="*/ 4300220 h 5547360"/>
                  <a:gd name="connsiteX34" fmla="*/ 1330960 w 1856740"/>
                  <a:gd name="connsiteY34" fmla="*/ 4300220 h 5547360"/>
                  <a:gd name="connsiteX35" fmla="*/ 1239520 w 1856740"/>
                  <a:gd name="connsiteY35" fmla="*/ 4574540 h 5547360"/>
                  <a:gd name="connsiteX36" fmla="*/ 1330960 w 1856740"/>
                  <a:gd name="connsiteY36" fmla="*/ 4894580 h 5547360"/>
                  <a:gd name="connsiteX37" fmla="*/ 1407160 w 1856740"/>
                  <a:gd name="connsiteY37" fmla="*/ 4986020 h 5547360"/>
                  <a:gd name="connsiteX38" fmla="*/ 1330960 w 1856740"/>
                  <a:gd name="connsiteY38" fmla="*/ 5443220 h 5547360"/>
                  <a:gd name="connsiteX39" fmla="*/ 1239520 w 1856740"/>
                  <a:gd name="connsiteY39" fmla="*/ 5427980 h 5547360"/>
                  <a:gd name="connsiteX40" fmla="*/ 1178560 w 1856740"/>
                  <a:gd name="connsiteY40" fmla="*/ 5488940 h 5547360"/>
                  <a:gd name="connsiteX41" fmla="*/ 1010920 w 1856740"/>
                  <a:gd name="connsiteY41" fmla="*/ 5534660 h 5547360"/>
                  <a:gd name="connsiteX42" fmla="*/ 828040 w 1856740"/>
                  <a:gd name="connsiteY42" fmla="*/ 5412740 h 5547360"/>
                  <a:gd name="connsiteX43" fmla="*/ 660400 w 1856740"/>
                  <a:gd name="connsiteY43" fmla="*/ 5321300 h 5547360"/>
                  <a:gd name="connsiteX44" fmla="*/ 568960 w 1856740"/>
                  <a:gd name="connsiteY44" fmla="*/ 5138420 h 5547360"/>
                  <a:gd name="connsiteX45" fmla="*/ 462280 w 1856740"/>
                  <a:gd name="connsiteY45" fmla="*/ 4955540 h 5547360"/>
                  <a:gd name="connsiteX46" fmla="*/ 279400 w 1856740"/>
                  <a:gd name="connsiteY46" fmla="*/ 4787900 h 5547360"/>
                  <a:gd name="connsiteX47" fmla="*/ 416560 w 1856740"/>
                  <a:gd name="connsiteY47" fmla="*/ 4528820 h 5547360"/>
                  <a:gd name="connsiteX48" fmla="*/ 447040 w 1856740"/>
                  <a:gd name="connsiteY48" fmla="*/ 4361180 h 5547360"/>
                  <a:gd name="connsiteX49" fmla="*/ 340360 w 1856740"/>
                  <a:gd name="connsiteY49" fmla="*/ 4208780 h 5547360"/>
                  <a:gd name="connsiteX50" fmla="*/ 431800 w 1856740"/>
                  <a:gd name="connsiteY50" fmla="*/ 4117340 h 5547360"/>
                  <a:gd name="connsiteX51" fmla="*/ 675640 w 1856740"/>
                  <a:gd name="connsiteY51" fmla="*/ 4224020 h 5547360"/>
                  <a:gd name="connsiteX52" fmla="*/ 706120 w 1856740"/>
                  <a:gd name="connsiteY52" fmla="*/ 4056380 h 5547360"/>
                  <a:gd name="connsiteX53" fmla="*/ 538480 w 1856740"/>
                  <a:gd name="connsiteY53" fmla="*/ 3858260 h 5547360"/>
                  <a:gd name="connsiteX54" fmla="*/ 416560 w 1856740"/>
                  <a:gd name="connsiteY54" fmla="*/ 3614420 h 5547360"/>
                  <a:gd name="connsiteX55" fmla="*/ 492760 w 1856740"/>
                  <a:gd name="connsiteY55" fmla="*/ 3538220 h 5547360"/>
                  <a:gd name="connsiteX56" fmla="*/ 584200 w 1856740"/>
                  <a:gd name="connsiteY56" fmla="*/ 3141980 h 5547360"/>
                  <a:gd name="connsiteX57" fmla="*/ 599440 w 1856740"/>
                  <a:gd name="connsiteY57" fmla="*/ 2806700 h 5547360"/>
                  <a:gd name="connsiteX58" fmla="*/ 492760 w 1856740"/>
                  <a:gd name="connsiteY58" fmla="*/ 2623820 h 5547360"/>
                  <a:gd name="connsiteX59" fmla="*/ 492760 w 1856740"/>
                  <a:gd name="connsiteY59" fmla="*/ 2319020 h 5547360"/>
                  <a:gd name="connsiteX60" fmla="*/ 462280 w 1856740"/>
                  <a:gd name="connsiteY60" fmla="*/ 1968500 h 5547360"/>
                  <a:gd name="connsiteX61" fmla="*/ 386080 w 1856740"/>
                  <a:gd name="connsiteY61" fmla="*/ 1648460 h 5547360"/>
                  <a:gd name="connsiteX62" fmla="*/ 218440 w 1856740"/>
                  <a:gd name="connsiteY62" fmla="*/ 1236980 h 5547360"/>
                  <a:gd name="connsiteX63" fmla="*/ 111760 w 1856740"/>
                  <a:gd name="connsiteY63" fmla="*/ 947420 h 5547360"/>
                  <a:gd name="connsiteX64" fmla="*/ 111760 w 1856740"/>
                  <a:gd name="connsiteY64" fmla="*/ 490220 h 5547360"/>
                  <a:gd name="connsiteX65" fmla="*/ 35560 w 1856740"/>
                  <a:gd name="connsiteY65" fmla="*/ 170180 h 5547360"/>
                  <a:gd name="connsiteX66" fmla="*/ 35560 w 1856740"/>
                  <a:gd name="connsiteY66" fmla="*/ 33020 h 5547360"/>
                  <a:gd name="connsiteX67" fmla="*/ 142240 w 1856740"/>
                  <a:gd name="connsiteY67" fmla="*/ 2540 h 5547360"/>
                  <a:gd name="connsiteX68" fmla="*/ 889000 w 1856740"/>
                  <a:gd name="connsiteY68" fmla="*/ 33020 h 5547360"/>
                  <a:gd name="connsiteX69" fmla="*/ 980440 w 1856740"/>
                  <a:gd name="connsiteY69" fmla="*/ 2540 h 5547360"/>
                  <a:gd name="connsiteX70" fmla="*/ 949960 w 1856740"/>
                  <a:gd name="connsiteY7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711960 w 1856740"/>
                  <a:gd name="connsiteY22" fmla="*/ 3309620 h 5547360"/>
                  <a:gd name="connsiteX23" fmla="*/ 1483360 w 1856740"/>
                  <a:gd name="connsiteY23" fmla="*/ 3385820 h 5547360"/>
                  <a:gd name="connsiteX24" fmla="*/ 1559560 w 1856740"/>
                  <a:gd name="connsiteY24" fmla="*/ 3538220 h 5547360"/>
                  <a:gd name="connsiteX25" fmla="*/ 1407160 w 1856740"/>
                  <a:gd name="connsiteY25" fmla="*/ 3538220 h 5547360"/>
                  <a:gd name="connsiteX26" fmla="*/ 1483360 w 1856740"/>
                  <a:gd name="connsiteY26" fmla="*/ 3690620 h 5547360"/>
                  <a:gd name="connsiteX27" fmla="*/ 1330960 w 1856740"/>
                  <a:gd name="connsiteY27" fmla="*/ 3843020 h 5547360"/>
                  <a:gd name="connsiteX28" fmla="*/ 1483360 w 1856740"/>
                  <a:gd name="connsiteY28" fmla="*/ 3843020 h 5547360"/>
                  <a:gd name="connsiteX29" fmla="*/ 1330960 w 1856740"/>
                  <a:gd name="connsiteY29" fmla="*/ 3995420 h 5547360"/>
                  <a:gd name="connsiteX30" fmla="*/ 1407160 w 1856740"/>
                  <a:gd name="connsiteY30" fmla="*/ 3995420 h 5547360"/>
                  <a:gd name="connsiteX31" fmla="*/ 1330960 w 1856740"/>
                  <a:gd name="connsiteY31" fmla="*/ 4147820 h 5547360"/>
                  <a:gd name="connsiteX32" fmla="*/ 1330960 w 1856740"/>
                  <a:gd name="connsiteY32" fmla="*/ 4224020 h 5547360"/>
                  <a:gd name="connsiteX33" fmla="*/ 1178560 w 1856740"/>
                  <a:gd name="connsiteY33" fmla="*/ 4300220 h 5547360"/>
                  <a:gd name="connsiteX34" fmla="*/ 1330960 w 1856740"/>
                  <a:gd name="connsiteY34" fmla="*/ 4300220 h 5547360"/>
                  <a:gd name="connsiteX35" fmla="*/ 1239520 w 1856740"/>
                  <a:gd name="connsiteY35" fmla="*/ 4574540 h 5547360"/>
                  <a:gd name="connsiteX36" fmla="*/ 1330960 w 1856740"/>
                  <a:gd name="connsiteY36" fmla="*/ 4894580 h 5547360"/>
                  <a:gd name="connsiteX37" fmla="*/ 1407160 w 1856740"/>
                  <a:gd name="connsiteY37" fmla="*/ 4986020 h 5547360"/>
                  <a:gd name="connsiteX38" fmla="*/ 1330960 w 1856740"/>
                  <a:gd name="connsiteY38" fmla="*/ 5443220 h 5547360"/>
                  <a:gd name="connsiteX39" fmla="*/ 1239520 w 1856740"/>
                  <a:gd name="connsiteY39" fmla="*/ 5427980 h 5547360"/>
                  <a:gd name="connsiteX40" fmla="*/ 1178560 w 1856740"/>
                  <a:gd name="connsiteY40" fmla="*/ 5488940 h 5547360"/>
                  <a:gd name="connsiteX41" fmla="*/ 1010920 w 1856740"/>
                  <a:gd name="connsiteY41" fmla="*/ 5534660 h 5547360"/>
                  <a:gd name="connsiteX42" fmla="*/ 828040 w 1856740"/>
                  <a:gd name="connsiteY42" fmla="*/ 5412740 h 5547360"/>
                  <a:gd name="connsiteX43" fmla="*/ 660400 w 1856740"/>
                  <a:gd name="connsiteY43" fmla="*/ 5321300 h 5547360"/>
                  <a:gd name="connsiteX44" fmla="*/ 568960 w 1856740"/>
                  <a:gd name="connsiteY44" fmla="*/ 5138420 h 5547360"/>
                  <a:gd name="connsiteX45" fmla="*/ 462280 w 1856740"/>
                  <a:gd name="connsiteY45" fmla="*/ 4955540 h 5547360"/>
                  <a:gd name="connsiteX46" fmla="*/ 279400 w 1856740"/>
                  <a:gd name="connsiteY46" fmla="*/ 4787900 h 5547360"/>
                  <a:gd name="connsiteX47" fmla="*/ 416560 w 1856740"/>
                  <a:gd name="connsiteY47" fmla="*/ 4528820 h 5547360"/>
                  <a:gd name="connsiteX48" fmla="*/ 447040 w 1856740"/>
                  <a:gd name="connsiteY48" fmla="*/ 4361180 h 5547360"/>
                  <a:gd name="connsiteX49" fmla="*/ 340360 w 1856740"/>
                  <a:gd name="connsiteY49" fmla="*/ 4208780 h 5547360"/>
                  <a:gd name="connsiteX50" fmla="*/ 431800 w 1856740"/>
                  <a:gd name="connsiteY50" fmla="*/ 4117340 h 5547360"/>
                  <a:gd name="connsiteX51" fmla="*/ 675640 w 1856740"/>
                  <a:gd name="connsiteY51" fmla="*/ 4224020 h 5547360"/>
                  <a:gd name="connsiteX52" fmla="*/ 706120 w 1856740"/>
                  <a:gd name="connsiteY52" fmla="*/ 4056380 h 5547360"/>
                  <a:gd name="connsiteX53" fmla="*/ 538480 w 1856740"/>
                  <a:gd name="connsiteY53" fmla="*/ 3858260 h 5547360"/>
                  <a:gd name="connsiteX54" fmla="*/ 416560 w 1856740"/>
                  <a:gd name="connsiteY54" fmla="*/ 3614420 h 5547360"/>
                  <a:gd name="connsiteX55" fmla="*/ 492760 w 1856740"/>
                  <a:gd name="connsiteY55" fmla="*/ 3538220 h 5547360"/>
                  <a:gd name="connsiteX56" fmla="*/ 584200 w 1856740"/>
                  <a:gd name="connsiteY56" fmla="*/ 3141980 h 5547360"/>
                  <a:gd name="connsiteX57" fmla="*/ 599440 w 1856740"/>
                  <a:gd name="connsiteY57" fmla="*/ 2806700 h 5547360"/>
                  <a:gd name="connsiteX58" fmla="*/ 492760 w 1856740"/>
                  <a:gd name="connsiteY58" fmla="*/ 2623820 h 5547360"/>
                  <a:gd name="connsiteX59" fmla="*/ 492760 w 1856740"/>
                  <a:gd name="connsiteY59" fmla="*/ 2319020 h 5547360"/>
                  <a:gd name="connsiteX60" fmla="*/ 462280 w 1856740"/>
                  <a:gd name="connsiteY60" fmla="*/ 1968500 h 5547360"/>
                  <a:gd name="connsiteX61" fmla="*/ 386080 w 1856740"/>
                  <a:gd name="connsiteY61" fmla="*/ 1648460 h 5547360"/>
                  <a:gd name="connsiteX62" fmla="*/ 218440 w 1856740"/>
                  <a:gd name="connsiteY62" fmla="*/ 1236980 h 5547360"/>
                  <a:gd name="connsiteX63" fmla="*/ 111760 w 1856740"/>
                  <a:gd name="connsiteY63" fmla="*/ 947420 h 5547360"/>
                  <a:gd name="connsiteX64" fmla="*/ 111760 w 1856740"/>
                  <a:gd name="connsiteY64" fmla="*/ 490220 h 5547360"/>
                  <a:gd name="connsiteX65" fmla="*/ 35560 w 1856740"/>
                  <a:gd name="connsiteY65" fmla="*/ 170180 h 5547360"/>
                  <a:gd name="connsiteX66" fmla="*/ 35560 w 1856740"/>
                  <a:gd name="connsiteY66" fmla="*/ 33020 h 5547360"/>
                  <a:gd name="connsiteX67" fmla="*/ 142240 w 1856740"/>
                  <a:gd name="connsiteY67" fmla="*/ 2540 h 5547360"/>
                  <a:gd name="connsiteX68" fmla="*/ 889000 w 1856740"/>
                  <a:gd name="connsiteY68" fmla="*/ 33020 h 5547360"/>
                  <a:gd name="connsiteX69" fmla="*/ 980440 w 1856740"/>
                  <a:gd name="connsiteY69" fmla="*/ 2540 h 5547360"/>
                  <a:gd name="connsiteX70" fmla="*/ 949960 w 1856740"/>
                  <a:gd name="connsiteY7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711960 w 1856740"/>
                  <a:gd name="connsiteY22" fmla="*/ 3309620 h 5547360"/>
                  <a:gd name="connsiteX23" fmla="*/ 1483360 w 1856740"/>
                  <a:gd name="connsiteY23" fmla="*/ 3385820 h 5547360"/>
                  <a:gd name="connsiteX24" fmla="*/ 1559560 w 1856740"/>
                  <a:gd name="connsiteY24" fmla="*/ 3538220 h 5547360"/>
                  <a:gd name="connsiteX25" fmla="*/ 1407160 w 1856740"/>
                  <a:gd name="connsiteY25" fmla="*/ 3538220 h 5547360"/>
                  <a:gd name="connsiteX26" fmla="*/ 1483360 w 1856740"/>
                  <a:gd name="connsiteY26" fmla="*/ 3690620 h 5547360"/>
                  <a:gd name="connsiteX27" fmla="*/ 1330960 w 1856740"/>
                  <a:gd name="connsiteY27" fmla="*/ 3843020 h 5547360"/>
                  <a:gd name="connsiteX28" fmla="*/ 1483360 w 1856740"/>
                  <a:gd name="connsiteY28" fmla="*/ 3843020 h 5547360"/>
                  <a:gd name="connsiteX29" fmla="*/ 1330960 w 1856740"/>
                  <a:gd name="connsiteY29" fmla="*/ 3995420 h 5547360"/>
                  <a:gd name="connsiteX30" fmla="*/ 1407160 w 1856740"/>
                  <a:gd name="connsiteY30" fmla="*/ 3995420 h 5547360"/>
                  <a:gd name="connsiteX31" fmla="*/ 1330960 w 1856740"/>
                  <a:gd name="connsiteY31" fmla="*/ 4147820 h 5547360"/>
                  <a:gd name="connsiteX32" fmla="*/ 1330960 w 1856740"/>
                  <a:gd name="connsiteY32" fmla="*/ 4224020 h 5547360"/>
                  <a:gd name="connsiteX33" fmla="*/ 1178560 w 1856740"/>
                  <a:gd name="connsiteY33" fmla="*/ 4300220 h 5547360"/>
                  <a:gd name="connsiteX34" fmla="*/ 1330960 w 1856740"/>
                  <a:gd name="connsiteY34" fmla="*/ 4300220 h 5547360"/>
                  <a:gd name="connsiteX35" fmla="*/ 1239520 w 1856740"/>
                  <a:gd name="connsiteY35" fmla="*/ 4574540 h 5547360"/>
                  <a:gd name="connsiteX36" fmla="*/ 1330960 w 1856740"/>
                  <a:gd name="connsiteY36" fmla="*/ 4894580 h 5547360"/>
                  <a:gd name="connsiteX37" fmla="*/ 1407160 w 1856740"/>
                  <a:gd name="connsiteY37" fmla="*/ 4986020 h 5547360"/>
                  <a:gd name="connsiteX38" fmla="*/ 1330960 w 1856740"/>
                  <a:gd name="connsiteY38" fmla="*/ 5443220 h 5547360"/>
                  <a:gd name="connsiteX39" fmla="*/ 1239520 w 1856740"/>
                  <a:gd name="connsiteY39" fmla="*/ 5427980 h 5547360"/>
                  <a:gd name="connsiteX40" fmla="*/ 1178560 w 1856740"/>
                  <a:gd name="connsiteY40" fmla="*/ 5488940 h 5547360"/>
                  <a:gd name="connsiteX41" fmla="*/ 1010920 w 1856740"/>
                  <a:gd name="connsiteY41" fmla="*/ 5534660 h 5547360"/>
                  <a:gd name="connsiteX42" fmla="*/ 828040 w 1856740"/>
                  <a:gd name="connsiteY42" fmla="*/ 5412740 h 5547360"/>
                  <a:gd name="connsiteX43" fmla="*/ 660400 w 1856740"/>
                  <a:gd name="connsiteY43" fmla="*/ 5321300 h 5547360"/>
                  <a:gd name="connsiteX44" fmla="*/ 568960 w 1856740"/>
                  <a:gd name="connsiteY44" fmla="*/ 5138420 h 5547360"/>
                  <a:gd name="connsiteX45" fmla="*/ 462280 w 1856740"/>
                  <a:gd name="connsiteY45" fmla="*/ 4955540 h 5547360"/>
                  <a:gd name="connsiteX46" fmla="*/ 279400 w 1856740"/>
                  <a:gd name="connsiteY46" fmla="*/ 4787900 h 5547360"/>
                  <a:gd name="connsiteX47" fmla="*/ 416560 w 1856740"/>
                  <a:gd name="connsiteY47" fmla="*/ 4528820 h 5547360"/>
                  <a:gd name="connsiteX48" fmla="*/ 447040 w 1856740"/>
                  <a:gd name="connsiteY48" fmla="*/ 4361180 h 5547360"/>
                  <a:gd name="connsiteX49" fmla="*/ 340360 w 1856740"/>
                  <a:gd name="connsiteY49" fmla="*/ 4208780 h 5547360"/>
                  <a:gd name="connsiteX50" fmla="*/ 431800 w 1856740"/>
                  <a:gd name="connsiteY50" fmla="*/ 4117340 h 5547360"/>
                  <a:gd name="connsiteX51" fmla="*/ 675640 w 1856740"/>
                  <a:gd name="connsiteY51" fmla="*/ 4224020 h 5547360"/>
                  <a:gd name="connsiteX52" fmla="*/ 706120 w 1856740"/>
                  <a:gd name="connsiteY52" fmla="*/ 4056380 h 5547360"/>
                  <a:gd name="connsiteX53" fmla="*/ 538480 w 1856740"/>
                  <a:gd name="connsiteY53" fmla="*/ 3858260 h 5547360"/>
                  <a:gd name="connsiteX54" fmla="*/ 416560 w 1856740"/>
                  <a:gd name="connsiteY54" fmla="*/ 3614420 h 5547360"/>
                  <a:gd name="connsiteX55" fmla="*/ 492760 w 1856740"/>
                  <a:gd name="connsiteY55" fmla="*/ 3538220 h 5547360"/>
                  <a:gd name="connsiteX56" fmla="*/ 584200 w 1856740"/>
                  <a:gd name="connsiteY56" fmla="*/ 3141980 h 5547360"/>
                  <a:gd name="connsiteX57" fmla="*/ 599440 w 1856740"/>
                  <a:gd name="connsiteY57" fmla="*/ 2806700 h 5547360"/>
                  <a:gd name="connsiteX58" fmla="*/ 492760 w 1856740"/>
                  <a:gd name="connsiteY58" fmla="*/ 2623820 h 5547360"/>
                  <a:gd name="connsiteX59" fmla="*/ 492760 w 1856740"/>
                  <a:gd name="connsiteY59" fmla="*/ 2319020 h 5547360"/>
                  <a:gd name="connsiteX60" fmla="*/ 462280 w 1856740"/>
                  <a:gd name="connsiteY60" fmla="*/ 1968500 h 5547360"/>
                  <a:gd name="connsiteX61" fmla="*/ 386080 w 1856740"/>
                  <a:gd name="connsiteY61" fmla="*/ 1648460 h 5547360"/>
                  <a:gd name="connsiteX62" fmla="*/ 218440 w 1856740"/>
                  <a:gd name="connsiteY62" fmla="*/ 1236980 h 5547360"/>
                  <a:gd name="connsiteX63" fmla="*/ 111760 w 1856740"/>
                  <a:gd name="connsiteY63" fmla="*/ 947420 h 5547360"/>
                  <a:gd name="connsiteX64" fmla="*/ 111760 w 1856740"/>
                  <a:gd name="connsiteY64" fmla="*/ 490220 h 5547360"/>
                  <a:gd name="connsiteX65" fmla="*/ 35560 w 1856740"/>
                  <a:gd name="connsiteY65" fmla="*/ 170180 h 5547360"/>
                  <a:gd name="connsiteX66" fmla="*/ 35560 w 1856740"/>
                  <a:gd name="connsiteY66" fmla="*/ 33020 h 5547360"/>
                  <a:gd name="connsiteX67" fmla="*/ 142240 w 1856740"/>
                  <a:gd name="connsiteY67" fmla="*/ 2540 h 5547360"/>
                  <a:gd name="connsiteX68" fmla="*/ 889000 w 1856740"/>
                  <a:gd name="connsiteY68" fmla="*/ 33020 h 5547360"/>
                  <a:gd name="connsiteX69" fmla="*/ 980440 w 1856740"/>
                  <a:gd name="connsiteY69" fmla="*/ 2540 h 5547360"/>
                  <a:gd name="connsiteX70" fmla="*/ 949960 w 1856740"/>
                  <a:gd name="connsiteY7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635760 w 1856740"/>
                  <a:gd name="connsiteY22" fmla="*/ 3385820 h 5547360"/>
                  <a:gd name="connsiteX23" fmla="*/ 1483360 w 1856740"/>
                  <a:gd name="connsiteY23" fmla="*/ 3385820 h 5547360"/>
                  <a:gd name="connsiteX24" fmla="*/ 1559560 w 1856740"/>
                  <a:gd name="connsiteY24" fmla="*/ 3538220 h 5547360"/>
                  <a:gd name="connsiteX25" fmla="*/ 1407160 w 1856740"/>
                  <a:gd name="connsiteY25" fmla="*/ 3538220 h 5547360"/>
                  <a:gd name="connsiteX26" fmla="*/ 1483360 w 1856740"/>
                  <a:gd name="connsiteY26" fmla="*/ 3690620 h 5547360"/>
                  <a:gd name="connsiteX27" fmla="*/ 1330960 w 1856740"/>
                  <a:gd name="connsiteY27" fmla="*/ 3843020 h 5547360"/>
                  <a:gd name="connsiteX28" fmla="*/ 1483360 w 1856740"/>
                  <a:gd name="connsiteY28" fmla="*/ 3843020 h 5547360"/>
                  <a:gd name="connsiteX29" fmla="*/ 1330960 w 1856740"/>
                  <a:gd name="connsiteY29" fmla="*/ 3995420 h 5547360"/>
                  <a:gd name="connsiteX30" fmla="*/ 1407160 w 1856740"/>
                  <a:gd name="connsiteY30" fmla="*/ 3995420 h 5547360"/>
                  <a:gd name="connsiteX31" fmla="*/ 1330960 w 1856740"/>
                  <a:gd name="connsiteY31" fmla="*/ 4147820 h 5547360"/>
                  <a:gd name="connsiteX32" fmla="*/ 1330960 w 1856740"/>
                  <a:gd name="connsiteY32" fmla="*/ 4224020 h 5547360"/>
                  <a:gd name="connsiteX33" fmla="*/ 1178560 w 1856740"/>
                  <a:gd name="connsiteY33" fmla="*/ 4300220 h 5547360"/>
                  <a:gd name="connsiteX34" fmla="*/ 1330960 w 1856740"/>
                  <a:gd name="connsiteY34" fmla="*/ 4300220 h 5547360"/>
                  <a:gd name="connsiteX35" fmla="*/ 1239520 w 1856740"/>
                  <a:gd name="connsiteY35" fmla="*/ 4574540 h 5547360"/>
                  <a:gd name="connsiteX36" fmla="*/ 1330960 w 1856740"/>
                  <a:gd name="connsiteY36" fmla="*/ 4894580 h 5547360"/>
                  <a:gd name="connsiteX37" fmla="*/ 1407160 w 1856740"/>
                  <a:gd name="connsiteY37" fmla="*/ 4986020 h 5547360"/>
                  <a:gd name="connsiteX38" fmla="*/ 1330960 w 1856740"/>
                  <a:gd name="connsiteY38" fmla="*/ 5443220 h 5547360"/>
                  <a:gd name="connsiteX39" fmla="*/ 1239520 w 1856740"/>
                  <a:gd name="connsiteY39" fmla="*/ 5427980 h 5547360"/>
                  <a:gd name="connsiteX40" fmla="*/ 1178560 w 1856740"/>
                  <a:gd name="connsiteY40" fmla="*/ 5488940 h 5547360"/>
                  <a:gd name="connsiteX41" fmla="*/ 1010920 w 1856740"/>
                  <a:gd name="connsiteY41" fmla="*/ 5534660 h 5547360"/>
                  <a:gd name="connsiteX42" fmla="*/ 828040 w 1856740"/>
                  <a:gd name="connsiteY42" fmla="*/ 5412740 h 5547360"/>
                  <a:gd name="connsiteX43" fmla="*/ 660400 w 1856740"/>
                  <a:gd name="connsiteY43" fmla="*/ 5321300 h 5547360"/>
                  <a:gd name="connsiteX44" fmla="*/ 568960 w 1856740"/>
                  <a:gd name="connsiteY44" fmla="*/ 5138420 h 5547360"/>
                  <a:gd name="connsiteX45" fmla="*/ 462280 w 1856740"/>
                  <a:gd name="connsiteY45" fmla="*/ 4955540 h 5547360"/>
                  <a:gd name="connsiteX46" fmla="*/ 279400 w 1856740"/>
                  <a:gd name="connsiteY46" fmla="*/ 4787900 h 5547360"/>
                  <a:gd name="connsiteX47" fmla="*/ 416560 w 1856740"/>
                  <a:gd name="connsiteY47" fmla="*/ 4528820 h 5547360"/>
                  <a:gd name="connsiteX48" fmla="*/ 447040 w 1856740"/>
                  <a:gd name="connsiteY48" fmla="*/ 4361180 h 5547360"/>
                  <a:gd name="connsiteX49" fmla="*/ 340360 w 1856740"/>
                  <a:gd name="connsiteY49" fmla="*/ 4208780 h 5547360"/>
                  <a:gd name="connsiteX50" fmla="*/ 431800 w 1856740"/>
                  <a:gd name="connsiteY50" fmla="*/ 4117340 h 5547360"/>
                  <a:gd name="connsiteX51" fmla="*/ 675640 w 1856740"/>
                  <a:gd name="connsiteY51" fmla="*/ 4224020 h 5547360"/>
                  <a:gd name="connsiteX52" fmla="*/ 706120 w 1856740"/>
                  <a:gd name="connsiteY52" fmla="*/ 4056380 h 5547360"/>
                  <a:gd name="connsiteX53" fmla="*/ 538480 w 1856740"/>
                  <a:gd name="connsiteY53" fmla="*/ 3858260 h 5547360"/>
                  <a:gd name="connsiteX54" fmla="*/ 416560 w 1856740"/>
                  <a:gd name="connsiteY54" fmla="*/ 3614420 h 5547360"/>
                  <a:gd name="connsiteX55" fmla="*/ 492760 w 1856740"/>
                  <a:gd name="connsiteY55" fmla="*/ 3538220 h 5547360"/>
                  <a:gd name="connsiteX56" fmla="*/ 584200 w 1856740"/>
                  <a:gd name="connsiteY56" fmla="*/ 3141980 h 5547360"/>
                  <a:gd name="connsiteX57" fmla="*/ 599440 w 1856740"/>
                  <a:gd name="connsiteY57" fmla="*/ 2806700 h 5547360"/>
                  <a:gd name="connsiteX58" fmla="*/ 492760 w 1856740"/>
                  <a:gd name="connsiteY58" fmla="*/ 2623820 h 5547360"/>
                  <a:gd name="connsiteX59" fmla="*/ 492760 w 1856740"/>
                  <a:gd name="connsiteY59" fmla="*/ 2319020 h 5547360"/>
                  <a:gd name="connsiteX60" fmla="*/ 462280 w 1856740"/>
                  <a:gd name="connsiteY60" fmla="*/ 1968500 h 5547360"/>
                  <a:gd name="connsiteX61" fmla="*/ 386080 w 1856740"/>
                  <a:gd name="connsiteY61" fmla="*/ 1648460 h 5547360"/>
                  <a:gd name="connsiteX62" fmla="*/ 218440 w 1856740"/>
                  <a:gd name="connsiteY62" fmla="*/ 1236980 h 5547360"/>
                  <a:gd name="connsiteX63" fmla="*/ 111760 w 1856740"/>
                  <a:gd name="connsiteY63" fmla="*/ 947420 h 5547360"/>
                  <a:gd name="connsiteX64" fmla="*/ 111760 w 1856740"/>
                  <a:gd name="connsiteY64" fmla="*/ 490220 h 5547360"/>
                  <a:gd name="connsiteX65" fmla="*/ 35560 w 1856740"/>
                  <a:gd name="connsiteY65" fmla="*/ 170180 h 5547360"/>
                  <a:gd name="connsiteX66" fmla="*/ 35560 w 1856740"/>
                  <a:gd name="connsiteY66" fmla="*/ 33020 h 5547360"/>
                  <a:gd name="connsiteX67" fmla="*/ 142240 w 1856740"/>
                  <a:gd name="connsiteY67" fmla="*/ 2540 h 5547360"/>
                  <a:gd name="connsiteX68" fmla="*/ 889000 w 1856740"/>
                  <a:gd name="connsiteY68" fmla="*/ 33020 h 5547360"/>
                  <a:gd name="connsiteX69" fmla="*/ 980440 w 1856740"/>
                  <a:gd name="connsiteY69" fmla="*/ 2540 h 5547360"/>
                  <a:gd name="connsiteX70" fmla="*/ 949960 w 1856740"/>
                  <a:gd name="connsiteY70" fmla="*/ 48260 h 5547360"/>
                  <a:gd name="connsiteX0" fmla="*/ 949960 w 1874520"/>
                  <a:gd name="connsiteY0" fmla="*/ 48260 h 5547360"/>
                  <a:gd name="connsiteX1" fmla="*/ 858520 w 1874520"/>
                  <a:gd name="connsiteY1" fmla="*/ 139700 h 5547360"/>
                  <a:gd name="connsiteX2" fmla="*/ 797560 w 1874520"/>
                  <a:gd name="connsiteY2" fmla="*/ 368300 h 5547360"/>
                  <a:gd name="connsiteX3" fmla="*/ 782320 w 1874520"/>
                  <a:gd name="connsiteY3" fmla="*/ 612140 h 5547360"/>
                  <a:gd name="connsiteX4" fmla="*/ 538480 w 1874520"/>
                  <a:gd name="connsiteY4" fmla="*/ 749300 h 5547360"/>
                  <a:gd name="connsiteX5" fmla="*/ 706120 w 1874520"/>
                  <a:gd name="connsiteY5" fmla="*/ 947420 h 5547360"/>
                  <a:gd name="connsiteX6" fmla="*/ 370840 w 1874520"/>
                  <a:gd name="connsiteY6" fmla="*/ 1008380 h 5547360"/>
                  <a:gd name="connsiteX7" fmla="*/ 614680 w 1874520"/>
                  <a:gd name="connsiteY7" fmla="*/ 1297940 h 5547360"/>
                  <a:gd name="connsiteX8" fmla="*/ 919480 w 1874520"/>
                  <a:gd name="connsiteY8" fmla="*/ 1739900 h 5547360"/>
                  <a:gd name="connsiteX9" fmla="*/ 1056640 w 1874520"/>
                  <a:gd name="connsiteY9" fmla="*/ 1785620 h 5547360"/>
                  <a:gd name="connsiteX10" fmla="*/ 1239520 w 1874520"/>
                  <a:gd name="connsiteY10" fmla="*/ 1496060 h 5547360"/>
                  <a:gd name="connsiteX11" fmla="*/ 1300480 w 1874520"/>
                  <a:gd name="connsiteY11" fmla="*/ 1785620 h 5547360"/>
                  <a:gd name="connsiteX12" fmla="*/ 1513840 w 1874520"/>
                  <a:gd name="connsiteY12" fmla="*/ 1557020 h 5547360"/>
                  <a:gd name="connsiteX13" fmla="*/ 1620520 w 1874520"/>
                  <a:gd name="connsiteY13" fmla="*/ 1877060 h 5547360"/>
                  <a:gd name="connsiteX14" fmla="*/ 1376680 w 1874520"/>
                  <a:gd name="connsiteY14" fmla="*/ 1968500 h 5547360"/>
                  <a:gd name="connsiteX15" fmla="*/ 1513840 w 1874520"/>
                  <a:gd name="connsiteY15" fmla="*/ 2136140 h 5547360"/>
                  <a:gd name="connsiteX16" fmla="*/ 1452880 w 1874520"/>
                  <a:gd name="connsiteY16" fmla="*/ 2288540 h 5547360"/>
                  <a:gd name="connsiteX17" fmla="*/ 1452880 w 1874520"/>
                  <a:gd name="connsiteY17" fmla="*/ 2471420 h 5547360"/>
                  <a:gd name="connsiteX18" fmla="*/ 1483360 w 1874520"/>
                  <a:gd name="connsiteY18" fmla="*/ 2654300 h 5547360"/>
                  <a:gd name="connsiteX19" fmla="*/ 1788160 w 1874520"/>
                  <a:gd name="connsiteY19" fmla="*/ 2501900 h 5547360"/>
                  <a:gd name="connsiteX20" fmla="*/ 1849120 w 1874520"/>
                  <a:gd name="connsiteY20" fmla="*/ 2745740 h 5547360"/>
                  <a:gd name="connsiteX21" fmla="*/ 1635760 w 1874520"/>
                  <a:gd name="connsiteY21" fmla="*/ 3157220 h 5547360"/>
                  <a:gd name="connsiteX22" fmla="*/ 1635760 w 1874520"/>
                  <a:gd name="connsiteY22" fmla="*/ 3385820 h 5547360"/>
                  <a:gd name="connsiteX23" fmla="*/ 1483360 w 1874520"/>
                  <a:gd name="connsiteY23" fmla="*/ 3385820 h 5547360"/>
                  <a:gd name="connsiteX24" fmla="*/ 1559560 w 1874520"/>
                  <a:gd name="connsiteY24" fmla="*/ 3538220 h 5547360"/>
                  <a:gd name="connsiteX25" fmla="*/ 1407160 w 1874520"/>
                  <a:gd name="connsiteY25" fmla="*/ 3538220 h 5547360"/>
                  <a:gd name="connsiteX26" fmla="*/ 1483360 w 1874520"/>
                  <a:gd name="connsiteY26" fmla="*/ 3690620 h 5547360"/>
                  <a:gd name="connsiteX27" fmla="*/ 1330960 w 1874520"/>
                  <a:gd name="connsiteY27" fmla="*/ 3843020 h 5547360"/>
                  <a:gd name="connsiteX28" fmla="*/ 1483360 w 1874520"/>
                  <a:gd name="connsiteY28" fmla="*/ 3843020 h 5547360"/>
                  <a:gd name="connsiteX29" fmla="*/ 1330960 w 1874520"/>
                  <a:gd name="connsiteY29" fmla="*/ 3995420 h 5547360"/>
                  <a:gd name="connsiteX30" fmla="*/ 1407160 w 1874520"/>
                  <a:gd name="connsiteY30" fmla="*/ 3995420 h 5547360"/>
                  <a:gd name="connsiteX31" fmla="*/ 1330960 w 1874520"/>
                  <a:gd name="connsiteY31" fmla="*/ 4147820 h 5547360"/>
                  <a:gd name="connsiteX32" fmla="*/ 1330960 w 1874520"/>
                  <a:gd name="connsiteY32" fmla="*/ 4224020 h 5547360"/>
                  <a:gd name="connsiteX33" fmla="*/ 1178560 w 1874520"/>
                  <a:gd name="connsiteY33" fmla="*/ 4300220 h 5547360"/>
                  <a:gd name="connsiteX34" fmla="*/ 1330960 w 1874520"/>
                  <a:gd name="connsiteY34" fmla="*/ 4300220 h 5547360"/>
                  <a:gd name="connsiteX35" fmla="*/ 1239520 w 1874520"/>
                  <a:gd name="connsiteY35" fmla="*/ 4574540 h 5547360"/>
                  <a:gd name="connsiteX36" fmla="*/ 1330960 w 1874520"/>
                  <a:gd name="connsiteY36" fmla="*/ 4894580 h 5547360"/>
                  <a:gd name="connsiteX37" fmla="*/ 1407160 w 1874520"/>
                  <a:gd name="connsiteY37" fmla="*/ 4986020 h 5547360"/>
                  <a:gd name="connsiteX38" fmla="*/ 1330960 w 1874520"/>
                  <a:gd name="connsiteY38" fmla="*/ 5443220 h 5547360"/>
                  <a:gd name="connsiteX39" fmla="*/ 1239520 w 1874520"/>
                  <a:gd name="connsiteY39" fmla="*/ 5427980 h 5547360"/>
                  <a:gd name="connsiteX40" fmla="*/ 1178560 w 1874520"/>
                  <a:gd name="connsiteY40" fmla="*/ 5488940 h 5547360"/>
                  <a:gd name="connsiteX41" fmla="*/ 1010920 w 1874520"/>
                  <a:gd name="connsiteY41" fmla="*/ 5534660 h 5547360"/>
                  <a:gd name="connsiteX42" fmla="*/ 828040 w 1874520"/>
                  <a:gd name="connsiteY42" fmla="*/ 5412740 h 5547360"/>
                  <a:gd name="connsiteX43" fmla="*/ 660400 w 1874520"/>
                  <a:gd name="connsiteY43" fmla="*/ 5321300 h 5547360"/>
                  <a:gd name="connsiteX44" fmla="*/ 568960 w 1874520"/>
                  <a:gd name="connsiteY44" fmla="*/ 5138420 h 5547360"/>
                  <a:gd name="connsiteX45" fmla="*/ 462280 w 1874520"/>
                  <a:gd name="connsiteY45" fmla="*/ 4955540 h 5547360"/>
                  <a:gd name="connsiteX46" fmla="*/ 279400 w 1874520"/>
                  <a:gd name="connsiteY46" fmla="*/ 4787900 h 5547360"/>
                  <a:gd name="connsiteX47" fmla="*/ 416560 w 1874520"/>
                  <a:gd name="connsiteY47" fmla="*/ 4528820 h 5547360"/>
                  <a:gd name="connsiteX48" fmla="*/ 447040 w 1874520"/>
                  <a:gd name="connsiteY48" fmla="*/ 4361180 h 5547360"/>
                  <a:gd name="connsiteX49" fmla="*/ 340360 w 1874520"/>
                  <a:gd name="connsiteY49" fmla="*/ 4208780 h 5547360"/>
                  <a:gd name="connsiteX50" fmla="*/ 431800 w 1874520"/>
                  <a:gd name="connsiteY50" fmla="*/ 4117340 h 5547360"/>
                  <a:gd name="connsiteX51" fmla="*/ 675640 w 1874520"/>
                  <a:gd name="connsiteY51" fmla="*/ 4224020 h 5547360"/>
                  <a:gd name="connsiteX52" fmla="*/ 706120 w 1874520"/>
                  <a:gd name="connsiteY52" fmla="*/ 4056380 h 5547360"/>
                  <a:gd name="connsiteX53" fmla="*/ 538480 w 1874520"/>
                  <a:gd name="connsiteY53" fmla="*/ 3858260 h 5547360"/>
                  <a:gd name="connsiteX54" fmla="*/ 416560 w 1874520"/>
                  <a:gd name="connsiteY54" fmla="*/ 3614420 h 5547360"/>
                  <a:gd name="connsiteX55" fmla="*/ 492760 w 1874520"/>
                  <a:gd name="connsiteY55" fmla="*/ 3538220 h 5547360"/>
                  <a:gd name="connsiteX56" fmla="*/ 584200 w 1874520"/>
                  <a:gd name="connsiteY56" fmla="*/ 3141980 h 5547360"/>
                  <a:gd name="connsiteX57" fmla="*/ 599440 w 1874520"/>
                  <a:gd name="connsiteY57" fmla="*/ 2806700 h 5547360"/>
                  <a:gd name="connsiteX58" fmla="*/ 492760 w 1874520"/>
                  <a:gd name="connsiteY58" fmla="*/ 2623820 h 5547360"/>
                  <a:gd name="connsiteX59" fmla="*/ 492760 w 1874520"/>
                  <a:gd name="connsiteY59" fmla="*/ 2319020 h 5547360"/>
                  <a:gd name="connsiteX60" fmla="*/ 462280 w 1874520"/>
                  <a:gd name="connsiteY60" fmla="*/ 1968500 h 5547360"/>
                  <a:gd name="connsiteX61" fmla="*/ 386080 w 1874520"/>
                  <a:gd name="connsiteY61" fmla="*/ 1648460 h 5547360"/>
                  <a:gd name="connsiteX62" fmla="*/ 218440 w 1874520"/>
                  <a:gd name="connsiteY62" fmla="*/ 1236980 h 5547360"/>
                  <a:gd name="connsiteX63" fmla="*/ 111760 w 1874520"/>
                  <a:gd name="connsiteY63" fmla="*/ 947420 h 5547360"/>
                  <a:gd name="connsiteX64" fmla="*/ 111760 w 1874520"/>
                  <a:gd name="connsiteY64" fmla="*/ 490220 h 5547360"/>
                  <a:gd name="connsiteX65" fmla="*/ 35560 w 1874520"/>
                  <a:gd name="connsiteY65" fmla="*/ 170180 h 5547360"/>
                  <a:gd name="connsiteX66" fmla="*/ 35560 w 1874520"/>
                  <a:gd name="connsiteY66" fmla="*/ 33020 h 5547360"/>
                  <a:gd name="connsiteX67" fmla="*/ 142240 w 1874520"/>
                  <a:gd name="connsiteY67" fmla="*/ 2540 h 5547360"/>
                  <a:gd name="connsiteX68" fmla="*/ 889000 w 1874520"/>
                  <a:gd name="connsiteY68" fmla="*/ 33020 h 5547360"/>
                  <a:gd name="connsiteX69" fmla="*/ 980440 w 1874520"/>
                  <a:gd name="connsiteY69" fmla="*/ 2540 h 5547360"/>
                  <a:gd name="connsiteX70" fmla="*/ 949960 w 1874520"/>
                  <a:gd name="connsiteY70" fmla="*/ 48260 h 5547360"/>
                  <a:gd name="connsiteX0" fmla="*/ 949960 w 1874520"/>
                  <a:gd name="connsiteY0" fmla="*/ 48260 h 5547360"/>
                  <a:gd name="connsiteX1" fmla="*/ 858520 w 1874520"/>
                  <a:gd name="connsiteY1" fmla="*/ 139700 h 5547360"/>
                  <a:gd name="connsiteX2" fmla="*/ 797560 w 1874520"/>
                  <a:gd name="connsiteY2" fmla="*/ 368300 h 5547360"/>
                  <a:gd name="connsiteX3" fmla="*/ 782320 w 1874520"/>
                  <a:gd name="connsiteY3" fmla="*/ 612140 h 5547360"/>
                  <a:gd name="connsiteX4" fmla="*/ 538480 w 1874520"/>
                  <a:gd name="connsiteY4" fmla="*/ 749300 h 5547360"/>
                  <a:gd name="connsiteX5" fmla="*/ 706120 w 1874520"/>
                  <a:gd name="connsiteY5" fmla="*/ 947420 h 5547360"/>
                  <a:gd name="connsiteX6" fmla="*/ 370840 w 1874520"/>
                  <a:gd name="connsiteY6" fmla="*/ 1008380 h 5547360"/>
                  <a:gd name="connsiteX7" fmla="*/ 614680 w 1874520"/>
                  <a:gd name="connsiteY7" fmla="*/ 1297940 h 5547360"/>
                  <a:gd name="connsiteX8" fmla="*/ 919480 w 1874520"/>
                  <a:gd name="connsiteY8" fmla="*/ 1739900 h 5547360"/>
                  <a:gd name="connsiteX9" fmla="*/ 1056640 w 1874520"/>
                  <a:gd name="connsiteY9" fmla="*/ 1785620 h 5547360"/>
                  <a:gd name="connsiteX10" fmla="*/ 1239520 w 1874520"/>
                  <a:gd name="connsiteY10" fmla="*/ 1496060 h 5547360"/>
                  <a:gd name="connsiteX11" fmla="*/ 1300480 w 1874520"/>
                  <a:gd name="connsiteY11" fmla="*/ 1785620 h 5547360"/>
                  <a:gd name="connsiteX12" fmla="*/ 1513840 w 1874520"/>
                  <a:gd name="connsiteY12" fmla="*/ 1557020 h 5547360"/>
                  <a:gd name="connsiteX13" fmla="*/ 1620520 w 1874520"/>
                  <a:gd name="connsiteY13" fmla="*/ 1877060 h 5547360"/>
                  <a:gd name="connsiteX14" fmla="*/ 1376680 w 1874520"/>
                  <a:gd name="connsiteY14" fmla="*/ 1968500 h 5547360"/>
                  <a:gd name="connsiteX15" fmla="*/ 1513840 w 1874520"/>
                  <a:gd name="connsiteY15" fmla="*/ 2136140 h 5547360"/>
                  <a:gd name="connsiteX16" fmla="*/ 1452880 w 1874520"/>
                  <a:gd name="connsiteY16" fmla="*/ 2288540 h 5547360"/>
                  <a:gd name="connsiteX17" fmla="*/ 1452880 w 1874520"/>
                  <a:gd name="connsiteY17" fmla="*/ 2471420 h 5547360"/>
                  <a:gd name="connsiteX18" fmla="*/ 1483360 w 1874520"/>
                  <a:gd name="connsiteY18" fmla="*/ 2654300 h 5547360"/>
                  <a:gd name="connsiteX19" fmla="*/ 1788160 w 1874520"/>
                  <a:gd name="connsiteY19" fmla="*/ 2501900 h 5547360"/>
                  <a:gd name="connsiteX20" fmla="*/ 1849120 w 1874520"/>
                  <a:gd name="connsiteY20" fmla="*/ 2745740 h 5547360"/>
                  <a:gd name="connsiteX21" fmla="*/ 1635760 w 1874520"/>
                  <a:gd name="connsiteY21" fmla="*/ 3157220 h 5547360"/>
                  <a:gd name="connsiteX22" fmla="*/ 1711960 w 1874520"/>
                  <a:gd name="connsiteY22" fmla="*/ 3462020 h 5547360"/>
                  <a:gd name="connsiteX23" fmla="*/ 1483360 w 1874520"/>
                  <a:gd name="connsiteY23" fmla="*/ 3385820 h 5547360"/>
                  <a:gd name="connsiteX24" fmla="*/ 1559560 w 1874520"/>
                  <a:gd name="connsiteY24" fmla="*/ 3538220 h 5547360"/>
                  <a:gd name="connsiteX25" fmla="*/ 1407160 w 1874520"/>
                  <a:gd name="connsiteY25" fmla="*/ 3538220 h 5547360"/>
                  <a:gd name="connsiteX26" fmla="*/ 1483360 w 1874520"/>
                  <a:gd name="connsiteY26" fmla="*/ 3690620 h 5547360"/>
                  <a:gd name="connsiteX27" fmla="*/ 1330960 w 1874520"/>
                  <a:gd name="connsiteY27" fmla="*/ 3843020 h 5547360"/>
                  <a:gd name="connsiteX28" fmla="*/ 1483360 w 1874520"/>
                  <a:gd name="connsiteY28" fmla="*/ 3843020 h 5547360"/>
                  <a:gd name="connsiteX29" fmla="*/ 1330960 w 1874520"/>
                  <a:gd name="connsiteY29" fmla="*/ 3995420 h 5547360"/>
                  <a:gd name="connsiteX30" fmla="*/ 1407160 w 1874520"/>
                  <a:gd name="connsiteY30" fmla="*/ 3995420 h 5547360"/>
                  <a:gd name="connsiteX31" fmla="*/ 1330960 w 1874520"/>
                  <a:gd name="connsiteY31" fmla="*/ 4147820 h 5547360"/>
                  <a:gd name="connsiteX32" fmla="*/ 1330960 w 1874520"/>
                  <a:gd name="connsiteY32" fmla="*/ 4224020 h 5547360"/>
                  <a:gd name="connsiteX33" fmla="*/ 1178560 w 1874520"/>
                  <a:gd name="connsiteY33" fmla="*/ 4300220 h 5547360"/>
                  <a:gd name="connsiteX34" fmla="*/ 1330960 w 1874520"/>
                  <a:gd name="connsiteY34" fmla="*/ 4300220 h 5547360"/>
                  <a:gd name="connsiteX35" fmla="*/ 1239520 w 1874520"/>
                  <a:gd name="connsiteY35" fmla="*/ 4574540 h 5547360"/>
                  <a:gd name="connsiteX36" fmla="*/ 1330960 w 1874520"/>
                  <a:gd name="connsiteY36" fmla="*/ 4894580 h 5547360"/>
                  <a:gd name="connsiteX37" fmla="*/ 1407160 w 1874520"/>
                  <a:gd name="connsiteY37" fmla="*/ 4986020 h 5547360"/>
                  <a:gd name="connsiteX38" fmla="*/ 1330960 w 1874520"/>
                  <a:gd name="connsiteY38" fmla="*/ 5443220 h 5547360"/>
                  <a:gd name="connsiteX39" fmla="*/ 1239520 w 1874520"/>
                  <a:gd name="connsiteY39" fmla="*/ 5427980 h 5547360"/>
                  <a:gd name="connsiteX40" fmla="*/ 1178560 w 1874520"/>
                  <a:gd name="connsiteY40" fmla="*/ 5488940 h 5547360"/>
                  <a:gd name="connsiteX41" fmla="*/ 1010920 w 1874520"/>
                  <a:gd name="connsiteY41" fmla="*/ 5534660 h 5547360"/>
                  <a:gd name="connsiteX42" fmla="*/ 828040 w 1874520"/>
                  <a:gd name="connsiteY42" fmla="*/ 5412740 h 5547360"/>
                  <a:gd name="connsiteX43" fmla="*/ 660400 w 1874520"/>
                  <a:gd name="connsiteY43" fmla="*/ 5321300 h 5547360"/>
                  <a:gd name="connsiteX44" fmla="*/ 568960 w 1874520"/>
                  <a:gd name="connsiteY44" fmla="*/ 5138420 h 5547360"/>
                  <a:gd name="connsiteX45" fmla="*/ 462280 w 1874520"/>
                  <a:gd name="connsiteY45" fmla="*/ 4955540 h 5547360"/>
                  <a:gd name="connsiteX46" fmla="*/ 279400 w 1874520"/>
                  <a:gd name="connsiteY46" fmla="*/ 4787900 h 5547360"/>
                  <a:gd name="connsiteX47" fmla="*/ 416560 w 1874520"/>
                  <a:gd name="connsiteY47" fmla="*/ 4528820 h 5547360"/>
                  <a:gd name="connsiteX48" fmla="*/ 447040 w 1874520"/>
                  <a:gd name="connsiteY48" fmla="*/ 4361180 h 5547360"/>
                  <a:gd name="connsiteX49" fmla="*/ 340360 w 1874520"/>
                  <a:gd name="connsiteY49" fmla="*/ 4208780 h 5547360"/>
                  <a:gd name="connsiteX50" fmla="*/ 431800 w 1874520"/>
                  <a:gd name="connsiteY50" fmla="*/ 4117340 h 5547360"/>
                  <a:gd name="connsiteX51" fmla="*/ 675640 w 1874520"/>
                  <a:gd name="connsiteY51" fmla="*/ 4224020 h 5547360"/>
                  <a:gd name="connsiteX52" fmla="*/ 706120 w 1874520"/>
                  <a:gd name="connsiteY52" fmla="*/ 4056380 h 5547360"/>
                  <a:gd name="connsiteX53" fmla="*/ 538480 w 1874520"/>
                  <a:gd name="connsiteY53" fmla="*/ 3858260 h 5547360"/>
                  <a:gd name="connsiteX54" fmla="*/ 416560 w 1874520"/>
                  <a:gd name="connsiteY54" fmla="*/ 3614420 h 5547360"/>
                  <a:gd name="connsiteX55" fmla="*/ 492760 w 1874520"/>
                  <a:gd name="connsiteY55" fmla="*/ 3538220 h 5547360"/>
                  <a:gd name="connsiteX56" fmla="*/ 584200 w 1874520"/>
                  <a:gd name="connsiteY56" fmla="*/ 3141980 h 5547360"/>
                  <a:gd name="connsiteX57" fmla="*/ 599440 w 1874520"/>
                  <a:gd name="connsiteY57" fmla="*/ 2806700 h 5547360"/>
                  <a:gd name="connsiteX58" fmla="*/ 492760 w 1874520"/>
                  <a:gd name="connsiteY58" fmla="*/ 2623820 h 5547360"/>
                  <a:gd name="connsiteX59" fmla="*/ 492760 w 1874520"/>
                  <a:gd name="connsiteY59" fmla="*/ 2319020 h 5547360"/>
                  <a:gd name="connsiteX60" fmla="*/ 462280 w 1874520"/>
                  <a:gd name="connsiteY60" fmla="*/ 1968500 h 5547360"/>
                  <a:gd name="connsiteX61" fmla="*/ 386080 w 1874520"/>
                  <a:gd name="connsiteY61" fmla="*/ 1648460 h 5547360"/>
                  <a:gd name="connsiteX62" fmla="*/ 218440 w 1874520"/>
                  <a:gd name="connsiteY62" fmla="*/ 1236980 h 5547360"/>
                  <a:gd name="connsiteX63" fmla="*/ 111760 w 1874520"/>
                  <a:gd name="connsiteY63" fmla="*/ 947420 h 5547360"/>
                  <a:gd name="connsiteX64" fmla="*/ 111760 w 1874520"/>
                  <a:gd name="connsiteY64" fmla="*/ 490220 h 5547360"/>
                  <a:gd name="connsiteX65" fmla="*/ 35560 w 1874520"/>
                  <a:gd name="connsiteY65" fmla="*/ 170180 h 5547360"/>
                  <a:gd name="connsiteX66" fmla="*/ 35560 w 1874520"/>
                  <a:gd name="connsiteY66" fmla="*/ 33020 h 5547360"/>
                  <a:gd name="connsiteX67" fmla="*/ 142240 w 1874520"/>
                  <a:gd name="connsiteY67" fmla="*/ 2540 h 5547360"/>
                  <a:gd name="connsiteX68" fmla="*/ 889000 w 1874520"/>
                  <a:gd name="connsiteY68" fmla="*/ 33020 h 5547360"/>
                  <a:gd name="connsiteX69" fmla="*/ 980440 w 1874520"/>
                  <a:gd name="connsiteY69" fmla="*/ 2540 h 5547360"/>
                  <a:gd name="connsiteX70" fmla="*/ 949960 w 1874520"/>
                  <a:gd name="connsiteY70" fmla="*/ 48260 h 5547360"/>
                  <a:gd name="connsiteX0" fmla="*/ 949960 w 1874520"/>
                  <a:gd name="connsiteY0" fmla="*/ 48260 h 5547360"/>
                  <a:gd name="connsiteX1" fmla="*/ 858520 w 1874520"/>
                  <a:gd name="connsiteY1" fmla="*/ 139700 h 5547360"/>
                  <a:gd name="connsiteX2" fmla="*/ 797560 w 1874520"/>
                  <a:gd name="connsiteY2" fmla="*/ 368300 h 5547360"/>
                  <a:gd name="connsiteX3" fmla="*/ 782320 w 1874520"/>
                  <a:gd name="connsiteY3" fmla="*/ 612140 h 5547360"/>
                  <a:gd name="connsiteX4" fmla="*/ 538480 w 1874520"/>
                  <a:gd name="connsiteY4" fmla="*/ 749300 h 5547360"/>
                  <a:gd name="connsiteX5" fmla="*/ 706120 w 1874520"/>
                  <a:gd name="connsiteY5" fmla="*/ 947420 h 5547360"/>
                  <a:gd name="connsiteX6" fmla="*/ 370840 w 1874520"/>
                  <a:gd name="connsiteY6" fmla="*/ 1008380 h 5547360"/>
                  <a:gd name="connsiteX7" fmla="*/ 614680 w 1874520"/>
                  <a:gd name="connsiteY7" fmla="*/ 1297940 h 5547360"/>
                  <a:gd name="connsiteX8" fmla="*/ 919480 w 1874520"/>
                  <a:gd name="connsiteY8" fmla="*/ 1739900 h 5547360"/>
                  <a:gd name="connsiteX9" fmla="*/ 1056640 w 1874520"/>
                  <a:gd name="connsiteY9" fmla="*/ 1785620 h 5547360"/>
                  <a:gd name="connsiteX10" fmla="*/ 1239520 w 1874520"/>
                  <a:gd name="connsiteY10" fmla="*/ 1496060 h 5547360"/>
                  <a:gd name="connsiteX11" fmla="*/ 1300480 w 1874520"/>
                  <a:gd name="connsiteY11" fmla="*/ 1785620 h 5547360"/>
                  <a:gd name="connsiteX12" fmla="*/ 1513840 w 1874520"/>
                  <a:gd name="connsiteY12" fmla="*/ 1557020 h 5547360"/>
                  <a:gd name="connsiteX13" fmla="*/ 1620520 w 1874520"/>
                  <a:gd name="connsiteY13" fmla="*/ 1877060 h 5547360"/>
                  <a:gd name="connsiteX14" fmla="*/ 1376680 w 1874520"/>
                  <a:gd name="connsiteY14" fmla="*/ 1968500 h 5547360"/>
                  <a:gd name="connsiteX15" fmla="*/ 1513840 w 1874520"/>
                  <a:gd name="connsiteY15" fmla="*/ 2136140 h 5547360"/>
                  <a:gd name="connsiteX16" fmla="*/ 1452880 w 1874520"/>
                  <a:gd name="connsiteY16" fmla="*/ 2288540 h 5547360"/>
                  <a:gd name="connsiteX17" fmla="*/ 1452880 w 1874520"/>
                  <a:gd name="connsiteY17" fmla="*/ 2471420 h 5547360"/>
                  <a:gd name="connsiteX18" fmla="*/ 1483360 w 1874520"/>
                  <a:gd name="connsiteY18" fmla="*/ 2654300 h 5547360"/>
                  <a:gd name="connsiteX19" fmla="*/ 1788160 w 1874520"/>
                  <a:gd name="connsiteY19" fmla="*/ 2501900 h 5547360"/>
                  <a:gd name="connsiteX20" fmla="*/ 1849120 w 1874520"/>
                  <a:gd name="connsiteY20" fmla="*/ 2745740 h 5547360"/>
                  <a:gd name="connsiteX21" fmla="*/ 1635760 w 1874520"/>
                  <a:gd name="connsiteY21" fmla="*/ 3157220 h 5547360"/>
                  <a:gd name="connsiteX22" fmla="*/ 1711960 w 1874520"/>
                  <a:gd name="connsiteY22" fmla="*/ 3462020 h 5547360"/>
                  <a:gd name="connsiteX23" fmla="*/ 1559560 w 1874520"/>
                  <a:gd name="connsiteY23" fmla="*/ 3385820 h 5547360"/>
                  <a:gd name="connsiteX24" fmla="*/ 1559560 w 1874520"/>
                  <a:gd name="connsiteY24" fmla="*/ 3538220 h 5547360"/>
                  <a:gd name="connsiteX25" fmla="*/ 1407160 w 1874520"/>
                  <a:gd name="connsiteY25" fmla="*/ 3538220 h 5547360"/>
                  <a:gd name="connsiteX26" fmla="*/ 1483360 w 1874520"/>
                  <a:gd name="connsiteY26" fmla="*/ 3690620 h 5547360"/>
                  <a:gd name="connsiteX27" fmla="*/ 1330960 w 1874520"/>
                  <a:gd name="connsiteY27" fmla="*/ 3843020 h 5547360"/>
                  <a:gd name="connsiteX28" fmla="*/ 1483360 w 1874520"/>
                  <a:gd name="connsiteY28" fmla="*/ 3843020 h 5547360"/>
                  <a:gd name="connsiteX29" fmla="*/ 1330960 w 1874520"/>
                  <a:gd name="connsiteY29" fmla="*/ 3995420 h 5547360"/>
                  <a:gd name="connsiteX30" fmla="*/ 1407160 w 1874520"/>
                  <a:gd name="connsiteY30" fmla="*/ 3995420 h 5547360"/>
                  <a:gd name="connsiteX31" fmla="*/ 1330960 w 1874520"/>
                  <a:gd name="connsiteY31" fmla="*/ 4147820 h 5547360"/>
                  <a:gd name="connsiteX32" fmla="*/ 1330960 w 1874520"/>
                  <a:gd name="connsiteY32" fmla="*/ 4224020 h 5547360"/>
                  <a:gd name="connsiteX33" fmla="*/ 1178560 w 1874520"/>
                  <a:gd name="connsiteY33" fmla="*/ 4300220 h 5547360"/>
                  <a:gd name="connsiteX34" fmla="*/ 1330960 w 1874520"/>
                  <a:gd name="connsiteY34" fmla="*/ 4300220 h 5547360"/>
                  <a:gd name="connsiteX35" fmla="*/ 1239520 w 1874520"/>
                  <a:gd name="connsiteY35" fmla="*/ 4574540 h 5547360"/>
                  <a:gd name="connsiteX36" fmla="*/ 1330960 w 1874520"/>
                  <a:gd name="connsiteY36" fmla="*/ 4894580 h 5547360"/>
                  <a:gd name="connsiteX37" fmla="*/ 1407160 w 1874520"/>
                  <a:gd name="connsiteY37" fmla="*/ 4986020 h 5547360"/>
                  <a:gd name="connsiteX38" fmla="*/ 1330960 w 1874520"/>
                  <a:gd name="connsiteY38" fmla="*/ 5443220 h 5547360"/>
                  <a:gd name="connsiteX39" fmla="*/ 1239520 w 1874520"/>
                  <a:gd name="connsiteY39" fmla="*/ 5427980 h 5547360"/>
                  <a:gd name="connsiteX40" fmla="*/ 1178560 w 1874520"/>
                  <a:gd name="connsiteY40" fmla="*/ 5488940 h 5547360"/>
                  <a:gd name="connsiteX41" fmla="*/ 1010920 w 1874520"/>
                  <a:gd name="connsiteY41" fmla="*/ 5534660 h 5547360"/>
                  <a:gd name="connsiteX42" fmla="*/ 828040 w 1874520"/>
                  <a:gd name="connsiteY42" fmla="*/ 5412740 h 5547360"/>
                  <a:gd name="connsiteX43" fmla="*/ 660400 w 1874520"/>
                  <a:gd name="connsiteY43" fmla="*/ 5321300 h 5547360"/>
                  <a:gd name="connsiteX44" fmla="*/ 568960 w 1874520"/>
                  <a:gd name="connsiteY44" fmla="*/ 5138420 h 5547360"/>
                  <a:gd name="connsiteX45" fmla="*/ 462280 w 1874520"/>
                  <a:gd name="connsiteY45" fmla="*/ 4955540 h 5547360"/>
                  <a:gd name="connsiteX46" fmla="*/ 279400 w 1874520"/>
                  <a:gd name="connsiteY46" fmla="*/ 4787900 h 5547360"/>
                  <a:gd name="connsiteX47" fmla="*/ 416560 w 1874520"/>
                  <a:gd name="connsiteY47" fmla="*/ 4528820 h 5547360"/>
                  <a:gd name="connsiteX48" fmla="*/ 447040 w 1874520"/>
                  <a:gd name="connsiteY48" fmla="*/ 4361180 h 5547360"/>
                  <a:gd name="connsiteX49" fmla="*/ 340360 w 1874520"/>
                  <a:gd name="connsiteY49" fmla="*/ 4208780 h 5547360"/>
                  <a:gd name="connsiteX50" fmla="*/ 431800 w 1874520"/>
                  <a:gd name="connsiteY50" fmla="*/ 4117340 h 5547360"/>
                  <a:gd name="connsiteX51" fmla="*/ 675640 w 1874520"/>
                  <a:gd name="connsiteY51" fmla="*/ 4224020 h 5547360"/>
                  <a:gd name="connsiteX52" fmla="*/ 706120 w 1874520"/>
                  <a:gd name="connsiteY52" fmla="*/ 4056380 h 5547360"/>
                  <a:gd name="connsiteX53" fmla="*/ 538480 w 1874520"/>
                  <a:gd name="connsiteY53" fmla="*/ 3858260 h 5547360"/>
                  <a:gd name="connsiteX54" fmla="*/ 416560 w 1874520"/>
                  <a:gd name="connsiteY54" fmla="*/ 3614420 h 5547360"/>
                  <a:gd name="connsiteX55" fmla="*/ 492760 w 1874520"/>
                  <a:gd name="connsiteY55" fmla="*/ 3538220 h 5547360"/>
                  <a:gd name="connsiteX56" fmla="*/ 584200 w 1874520"/>
                  <a:gd name="connsiteY56" fmla="*/ 3141980 h 5547360"/>
                  <a:gd name="connsiteX57" fmla="*/ 599440 w 1874520"/>
                  <a:gd name="connsiteY57" fmla="*/ 2806700 h 5547360"/>
                  <a:gd name="connsiteX58" fmla="*/ 492760 w 1874520"/>
                  <a:gd name="connsiteY58" fmla="*/ 2623820 h 5547360"/>
                  <a:gd name="connsiteX59" fmla="*/ 492760 w 1874520"/>
                  <a:gd name="connsiteY59" fmla="*/ 2319020 h 5547360"/>
                  <a:gd name="connsiteX60" fmla="*/ 462280 w 1874520"/>
                  <a:gd name="connsiteY60" fmla="*/ 1968500 h 5547360"/>
                  <a:gd name="connsiteX61" fmla="*/ 386080 w 1874520"/>
                  <a:gd name="connsiteY61" fmla="*/ 1648460 h 5547360"/>
                  <a:gd name="connsiteX62" fmla="*/ 218440 w 1874520"/>
                  <a:gd name="connsiteY62" fmla="*/ 1236980 h 5547360"/>
                  <a:gd name="connsiteX63" fmla="*/ 111760 w 1874520"/>
                  <a:gd name="connsiteY63" fmla="*/ 947420 h 5547360"/>
                  <a:gd name="connsiteX64" fmla="*/ 111760 w 1874520"/>
                  <a:gd name="connsiteY64" fmla="*/ 490220 h 5547360"/>
                  <a:gd name="connsiteX65" fmla="*/ 35560 w 1874520"/>
                  <a:gd name="connsiteY65" fmla="*/ 170180 h 5547360"/>
                  <a:gd name="connsiteX66" fmla="*/ 35560 w 1874520"/>
                  <a:gd name="connsiteY66" fmla="*/ 33020 h 5547360"/>
                  <a:gd name="connsiteX67" fmla="*/ 142240 w 1874520"/>
                  <a:gd name="connsiteY67" fmla="*/ 2540 h 5547360"/>
                  <a:gd name="connsiteX68" fmla="*/ 889000 w 1874520"/>
                  <a:gd name="connsiteY68" fmla="*/ 33020 h 5547360"/>
                  <a:gd name="connsiteX69" fmla="*/ 980440 w 1874520"/>
                  <a:gd name="connsiteY69" fmla="*/ 2540 h 5547360"/>
                  <a:gd name="connsiteX70" fmla="*/ 949960 w 1874520"/>
                  <a:gd name="connsiteY70" fmla="*/ 48260 h 5547360"/>
                  <a:gd name="connsiteX0" fmla="*/ 949960 w 1887220"/>
                  <a:gd name="connsiteY0" fmla="*/ 48260 h 5547360"/>
                  <a:gd name="connsiteX1" fmla="*/ 858520 w 1887220"/>
                  <a:gd name="connsiteY1" fmla="*/ 139700 h 5547360"/>
                  <a:gd name="connsiteX2" fmla="*/ 797560 w 1887220"/>
                  <a:gd name="connsiteY2" fmla="*/ 368300 h 5547360"/>
                  <a:gd name="connsiteX3" fmla="*/ 782320 w 1887220"/>
                  <a:gd name="connsiteY3" fmla="*/ 612140 h 5547360"/>
                  <a:gd name="connsiteX4" fmla="*/ 538480 w 1887220"/>
                  <a:gd name="connsiteY4" fmla="*/ 749300 h 5547360"/>
                  <a:gd name="connsiteX5" fmla="*/ 706120 w 1887220"/>
                  <a:gd name="connsiteY5" fmla="*/ 947420 h 5547360"/>
                  <a:gd name="connsiteX6" fmla="*/ 370840 w 1887220"/>
                  <a:gd name="connsiteY6" fmla="*/ 1008380 h 5547360"/>
                  <a:gd name="connsiteX7" fmla="*/ 614680 w 1887220"/>
                  <a:gd name="connsiteY7" fmla="*/ 1297940 h 5547360"/>
                  <a:gd name="connsiteX8" fmla="*/ 919480 w 1887220"/>
                  <a:gd name="connsiteY8" fmla="*/ 1739900 h 5547360"/>
                  <a:gd name="connsiteX9" fmla="*/ 1056640 w 1887220"/>
                  <a:gd name="connsiteY9" fmla="*/ 1785620 h 5547360"/>
                  <a:gd name="connsiteX10" fmla="*/ 1239520 w 1887220"/>
                  <a:gd name="connsiteY10" fmla="*/ 1496060 h 5547360"/>
                  <a:gd name="connsiteX11" fmla="*/ 1300480 w 1887220"/>
                  <a:gd name="connsiteY11" fmla="*/ 1785620 h 5547360"/>
                  <a:gd name="connsiteX12" fmla="*/ 1513840 w 1887220"/>
                  <a:gd name="connsiteY12" fmla="*/ 1557020 h 5547360"/>
                  <a:gd name="connsiteX13" fmla="*/ 1620520 w 1887220"/>
                  <a:gd name="connsiteY13" fmla="*/ 1877060 h 5547360"/>
                  <a:gd name="connsiteX14" fmla="*/ 1376680 w 1887220"/>
                  <a:gd name="connsiteY14" fmla="*/ 1968500 h 5547360"/>
                  <a:gd name="connsiteX15" fmla="*/ 1513840 w 1887220"/>
                  <a:gd name="connsiteY15" fmla="*/ 2136140 h 5547360"/>
                  <a:gd name="connsiteX16" fmla="*/ 1452880 w 1887220"/>
                  <a:gd name="connsiteY16" fmla="*/ 2288540 h 5547360"/>
                  <a:gd name="connsiteX17" fmla="*/ 1452880 w 1887220"/>
                  <a:gd name="connsiteY17" fmla="*/ 2471420 h 5547360"/>
                  <a:gd name="connsiteX18" fmla="*/ 1483360 w 1887220"/>
                  <a:gd name="connsiteY18" fmla="*/ 2654300 h 5547360"/>
                  <a:gd name="connsiteX19" fmla="*/ 1788160 w 1887220"/>
                  <a:gd name="connsiteY19" fmla="*/ 2501900 h 5547360"/>
                  <a:gd name="connsiteX20" fmla="*/ 1849120 w 1887220"/>
                  <a:gd name="connsiteY20" fmla="*/ 2745740 h 5547360"/>
                  <a:gd name="connsiteX21" fmla="*/ 1559560 w 1887220"/>
                  <a:gd name="connsiteY21" fmla="*/ 3233420 h 5547360"/>
                  <a:gd name="connsiteX22" fmla="*/ 1711960 w 1887220"/>
                  <a:gd name="connsiteY22" fmla="*/ 3462020 h 5547360"/>
                  <a:gd name="connsiteX23" fmla="*/ 1559560 w 1887220"/>
                  <a:gd name="connsiteY23" fmla="*/ 3385820 h 5547360"/>
                  <a:gd name="connsiteX24" fmla="*/ 1559560 w 1887220"/>
                  <a:gd name="connsiteY24" fmla="*/ 3538220 h 5547360"/>
                  <a:gd name="connsiteX25" fmla="*/ 1407160 w 1887220"/>
                  <a:gd name="connsiteY25" fmla="*/ 3538220 h 5547360"/>
                  <a:gd name="connsiteX26" fmla="*/ 1483360 w 1887220"/>
                  <a:gd name="connsiteY26" fmla="*/ 3690620 h 5547360"/>
                  <a:gd name="connsiteX27" fmla="*/ 1330960 w 1887220"/>
                  <a:gd name="connsiteY27" fmla="*/ 3843020 h 5547360"/>
                  <a:gd name="connsiteX28" fmla="*/ 1483360 w 1887220"/>
                  <a:gd name="connsiteY28" fmla="*/ 3843020 h 5547360"/>
                  <a:gd name="connsiteX29" fmla="*/ 1330960 w 1887220"/>
                  <a:gd name="connsiteY29" fmla="*/ 3995420 h 5547360"/>
                  <a:gd name="connsiteX30" fmla="*/ 1407160 w 1887220"/>
                  <a:gd name="connsiteY30" fmla="*/ 3995420 h 5547360"/>
                  <a:gd name="connsiteX31" fmla="*/ 1330960 w 1887220"/>
                  <a:gd name="connsiteY31" fmla="*/ 4147820 h 5547360"/>
                  <a:gd name="connsiteX32" fmla="*/ 1330960 w 1887220"/>
                  <a:gd name="connsiteY32" fmla="*/ 4224020 h 5547360"/>
                  <a:gd name="connsiteX33" fmla="*/ 1178560 w 1887220"/>
                  <a:gd name="connsiteY33" fmla="*/ 4300220 h 5547360"/>
                  <a:gd name="connsiteX34" fmla="*/ 1330960 w 1887220"/>
                  <a:gd name="connsiteY34" fmla="*/ 4300220 h 5547360"/>
                  <a:gd name="connsiteX35" fmla="*/ 1239520 w 1887220"/>
                  <a:gd name="connsiteY35" fmla="*/ 4574540 h 5547360"/>
                  <a:gd name="connsiteX36" fmla="*/ 1330960 w 1887220"/>
                  <a:gd name="connsiteY36" fmla="*/ 4894580 h 5547360"/>
                  <a:gd name="connsiteX37" fmla="*/ 1407160 w 1887220"/>
                  <a:gd name="connsiteY37" fmla="*/ 4986020 h 5547360"/>
                  <a:gd name="connsiteX38" fmla="*/ 1330960 w 1887220"/>
                  <a:gd name="connsiteY38" fmla="*/ 5443220 h 5547360"/>
                  <a:gd name="connsiteX39" fmla="*/ 1239520 w 1887220"/>
                  <a:gd name="connsiteY39" fmla="*/ 5427980 h 5547360"/>
                  <a:gd name="connsiteX40" fmla="*/ 1178560 w 1887220"/>
                  <a:gd name="connsiteY40" fmla="*/ 5488940 h 5547360"/>
                  <a:gd name="connsiteX41" fmla="*/ 1010920 w 1887220"/>
                  <a:gd name="connsiteY41" fmla="*/ 5534660 h 5547360"/>
                  <a:gd name="connsiteX42" fmla="*/ 828040 w 1887220"/>
                  <a:gd name="connsiteY42" fmla="*/ 5412740 h 5547360"/>
                  <a:gd name="connsiteX43" fmla="*/ 660400 w 1887220"/>
                  <a:gd name="connsiteY43" fmla="*/ 5321300 h 5547360"/>
                  <a:gd name="connsiteX44" fmla="*/ 568960 w 1887220"/>
                  <a:gd name="connsiteY44" fmla="*/ 5138420 h 5547360"/>
                  <a:gd name="connsiteX45" fmla="*/ 462280 w 1887220"/>
                  <a:gd name="connsiteY45" fmla="*/ 4955540 h 5547360"/>
                  <a:gd name="connsiteX46" fmla="*/ 279400 w 1887220"/>
                  <a:gd name="connsiteY46" fmla="*/ 4787900 h 5547360"/>
                  <a:gd name="connsiteX47" fmla="*/ 416560 w 1887220"/>
                  <a:gd name="connsiteY47" fmla="*/ 4528820 h 5547360"/>
                  <a:gd name="connsiteX48" fmla="*/ 447040 w 1887220"/>
                  <a:gd name="connsiteY48" fmla="*/ 4361180 h 5547360"/>
                  <a:gd name="connsiteX49" fmla="*/ 340360 w 1887220"/>
                  <a:gd name="connsiteY49" fmla="*/ 4208780 h 5547360"/>
                  <a:gd name="connsiteX50" fmla="*/ 431800 w 1887220"/>
                  <a:gd name="connsiteY50" fmla="*/ 4117340 h 5547360"/>
                  <a:gd name="connsiteX51" fmla="*/ 675640 w 1887220"/>
                  <a:gd name="connsiteY51" fmla="*/ 4224020 h 5547360"/>
                  <a:gd name="connsiteX52" fmla="*/ 706120 w 1887220"/>
                  <a:gd name="connsiteY52" fmla="*/ 4056380 h 5547360"/>
                  <a:gd name="connsiteX53" fmla="*/ 538480 w 1887220"/>
                  <a:gd name="connsiteY53" fmla="*/ 3858260 h 5547360"/>
                  <a:gd name="connsiteX54" fmla="*/ 416560 w 1887220"/>
                  <a:gd name="connsiteY54" fmla="*/ 3614420 h 5547360"/>
                  <a:gd name="connsiteX55" fmla="*/ 492760 w 1887220"/>
                  <a:gd name="connsiteY55" fmla="*/ 3538220 h 5547360"/>
                  <a:gd name="connsiteX56" fmla="*/ 584200 w 1887220"/>
                  <a:gd name="connsiteY56" fmla="*/ 3141980 h 5547360"/>
                  <a:gd name="connsiteX57" fmla="*/ 599440 w 1887220"/>
                  <a:gd name="connsiteY57" fmla="*/ 2806700 h 5547360"/>
                  <a:gd name="connsiteX58" fmla="*/ 492760 w 1887220"/>
                  <a:gd name="connsiteY58" fmla="*/ 2623820 h 5547360"/>
                  <a:gd name="connsiteX59" fmla="*/ 492760 w 1887220"/>
                  <a:gd name="connsiteY59" fmla="*/ 2319020 h 5547360"/>
                  <a:gd name="connsiteX60" fmla="*/ 462280 w 1887220"/>
                  <a:gd name="connsiteY60" fmla="*/ 1968500 h 5547360"/>
                  <a:gd name="connsiteX61" fmla="*/ 386080 w 1887220"/>
                  <a:gd name="connsiteY61" fmla="*/ 1648460 h 5547360"/>
                  <a:gd name="connsiteX62" fmla="*/ 218440 w 1887220"/>
                  <a:gd name="connsiteY62" fmla="*/ 1236980 h 5547360"/>
                  <a:gd name="connsiteX63" fmla="*/ 111760 w 1887220"/>
                  <a:gd name="connsiteY63" fmla="*/ 947420 h 5547360"/>
                  <a:gd name="connsiteX64" fmla="*/ 111760 w 1887220"/>
                  <a:gd name="connsiteY64" fmla="*/ 490220 h 5547360"/>
                  <a:gd name="connsiteX65" fmla="*/ 35560 w 1887220"/>
                  <a:gd name="connsiteY65" fmla="*/ 170180 h 5547360"/>
                  <a:gd name="connsiteX66" fmla="*/ 35560 w 1887220"/>
                  <a:gd name="connsiteY66" fmla="*/ 33020 h 5547360"/>
                  <a:gd name="connsiteX67" fmla="*/ 142240 w 1887220"/>
                  <a:gd name="connsiteY67" fmla="*/ 2540 h 5547360"/>
                  <a:gd name="connsiteX68" fmla="*/ 889000 w 1887220"/>
                  <a:gd name="connsiteY68" fmla="*/ 33020 h 5547360"/>
                  <a:gd name="connsiteX69" fmla="*/ 980440 w 1887220"/>
                  <a:gd name="connsiteY69" fmla="*/ 2540 h 5547360"/>
                  <a:gd name="connsiteX70" fmla="*/ 949960 w 1887220"/>
                  <a:gd name="connsiteY70" fmla="*/ 48260 h 5547360"/>
                  <a:gd name="connsiteX0" fmla="*/ 949960 w 1874520"/>
                  <a:gd name="connsiteY0" fmla="*/ 48260 h 5547360"/>
                  <a:gd name="connsiteX1" fmla="*/ 858520 w 1874520"/>
                  <a:gd name="connsiteY1" fmla="*/ 139700 h 5547360"/>
                  <a:gd name="connsiteX2" fmla="*/ 797560 w 1874520"/>
                  <a:gd name="connsiteY2" fmla="*/ 368300 h 5547360"/>
                  <a:gd name="connsiteX3" fmla="*/ 782320 w 1874520"/>
                  <a:gd name="connsiteY3" fmla="*/ 612140 h 5547360"/>
                  <a:gd name="connsiteX4" fmla="*/ 538480 w 1874520"/>
                  <a:gd name="connsiteY4" fmla="*/ 749300 h 5547360"/>
                  <a:gd name="connsiteX5" fmla="*/ 706120 w 1874520"/>
                  <a:gd name="connsiteY5" fmla="*/ 947420 h 5547360"/>
                  <a:gd name="connsiteX6" fmla="*/ 370840 w 1874520"/>
                  <a:gd name="connsiteY6" fmla="*/ 1008380 h 5547360"/>
                  <a:gd name="connsiteX7" fmla="*/ 614680 w 1874520"/>
                  <a:gd name="connsiteY7" fmla="*/ 1297940 h 5547360"/>
                  <a:gd name="connsiteX8" fmla="*/ 919480 w 1874520"/>
                  <a:gd name="connsiteY8" fmla="*/ 1739900 h 5547360"/>
                  <a:gd name="connsiteX9" fmla="*/ 1056640 w 1874520"/>
                  <a:gd name="connsiteY9" fmla="*/ 1785620 h 5547360"/>
                  <a:gd name="connsiteX10" fmla="*/ 1239520 w 1874520"/>
                  <a:gd name="connsiteY10" fmla="*/ 1496060 h 5547360"/>
                  <a:gd name="connsiteX11" fmla="*/ 1300480 w 1874520"/>
                  <a:gd name="connsiteY11" fmla="*/ 1785620 h 5547360"/>
                  <a:gd name="connsiteX12" fmla="*/ 1513840 w 1874520"/>
                  <a:gd name="connsiteY12" fmla="*/ 1557020 h 5547360"/>
                  <a:gd name="connsiteX13" fmla="*/ 1620520 w 1874520"/>
                  <a:gd name="connsiteY13" fmla="*/ 1877060 h 5547360"/>
                  <a:gd name="connsiteX14" fmla="*/ 1376680 w 1874520"/>
                  <a:gd name="connsiteY14" fmla="*/ 1968500 h 5547360"/>
                  <a:gd name="connsiteX15" fmla="*/ 1513840 w 1874520"/>
                  <a:gd name="connsiteY15" fmla="*/ 2136140 h 5547360"/>
                  <a:gd name="connsiteX16" fmla="*/ 1452880 w 1874520"/>
                  <a:gd name="connsiteY16" fmla="*/ 2288540 h 5547360"/>
                  <a:gd name="connsiteX17" fmla="*/ 1452880 w 1874520"/>
                  <a:gd name="connsiteY17" fmla="*/ 2471420 h 5547360"/>
                  <a:gd name="connsiteX18" fmla="*/ 1483360 w 1874520"/>
                  <a:gd name="connsiteY18" fmla="*/ 2654300 h 5547360"/>
                  <a:gd name="connsiteX19" fmla="*/ 1788160 w 1874520"/>
                  <a:gd name="connsiteY19" fmla="*/ 2501900 h 5547360"/>
                  <a:gd name="connsiteX20" fmla="*/ 1849120 w 1874520"/>
                  <a:gd name="connsiteY20" fmla="*/ 2745740 h 5547360"/>
                  <a:gd name="connsiteX21" fmla="*/ 1635760 w 1874520"/>
                  <a:gd name="connsiteY21" fmla="*/ 3233420 h 5547360"/>
                  <a:gd name="connsiteX22" fmla="*/ 1711960 w 1874520"/>
                  <a:gd name="connsiteY22" fmla="*/ 3462020 h 5547360"/>
                  <a:gd name="connsiteX23" fmla="*/ 1559560 w 1874520"/>
                  <a:gd name="connsiteY23" fmla="*/ 3385820 h 5547360"/>
                  <a:gd name="connsiteX24" fmla="*/ 1559560 w 1874520"/>
                  <a:gd name="connsiteY24" fmla="*/ 3538220 h 5547360"/>
                  <a:gd name="connsiteX25" fmla="*/ 1407160 w 1874520"/>
                  <a:gd name="connsiteY25" fmla="*/ 3538220 h 5547360"/>
                  <a:gd name="connsiteX26" fmla="*/ 1483360 w 1874520"/>
                  <a:gd name="connsiteY26" fmla="*/ 3690620 h 5547360"/>
                  <a:gd name="connsiteX27" fmla="*/ 1330960 w 1874520"/>
                  <a:gd name="connsiteY27" fmla="*/ 3843020 h 5547360"/>
                  <a:gd name="connsiteX28" fmla="*/ 1483360 w 1874520"/>
                  <a:gd name="connsiteY28" fmla="*/ 3843020 h 5547360"/>
                  <a:gd name="connsiteX29" fmla="*/ 1330960 w 1874520"/>
                  <a:gd name="connsiteY29" fmla="*/ 3995420 h 5547360"/>
                  <a:gd name="connsiteX30" fmla="*/ 1407160 w 1874520"/>
                  <a:gd name="connsiteY30" fmla="*/ 3995420 h 5547360"/>
                  <a:gd name="connsiteX31" fmla="*/ 1330960 w 1874520"/>
                  <a:gd name="connsiteY31" fmla="*/ 4147820 h 5547360"/>
                  <a:gd name="connsiteX32" fmla="*/ 1330960 w 1874520"/>
                  <a:gd name="connsiteY32" fmla="*/ 4224020 h 5547360"/>
                  <a:gd name="connsiteX33" fmla="*/ 1178560 w 1874520"/>
                  <a:gd name="connsiteY33" fmla="*/ 4300220 h 5547360"/>
                  <a:gd name="connsiteX34" fmla="*/ 1330960 w 1874520"/>
                  <a:gd name="connsiteY34" fmla="*/ 4300220 h 5547360"/>
                  <a:gd name="connsiteX35" fmla="*/ 1239520 w 1874520"/>
                  <a:gd name="connsiteY35" fmla="*/ 4574540 h 5547360"/>
                  <a:gd name="connsiteX36" fmla="*/ 1330960 w 1874520"/>
                  <a:gd name="connsiteY36" fmla="*/ 4894580 h 5547360"/>
                  <a:gd name="connsiteX37" fmla="*/ 1407160 w 1874520"/>
                  <a:gd name="connsiteY37" fmla="*/ 4986020 h 5547360"/>
                  <a:gd name="connsiteX38" fmla="*/ 1330960 w 1874520"/>
                  <a:gd name="connsiteY38" fmla="*/ 5443220 h 5547360"/>
                  <a:gd name="connsiteX39" fmla="*/ 1239520 w 1874520"/>
                  <a:gd name="connsiteY39" fmla="*/ 5427980 h 5547360"/>
                  <a:gd name="connsiteX40" fmla="*/ 1178560 w 1874520"/>
                  <a:gd name="connsiteY40" fmla="*/ 5488940 h 5547360"/>
                  <a:gd name="connsiteX41" fmla="*/ 1010920 w 1874520"/>
                  <a:gd name="connsiteY41" fmla="*/ 5534660 h 5547360"/>
                  <a:gd name="connsiteX42" fmla="*/ 828040 w 1874520"/>
                  <a:gd name="connsiteY42" fmla="*/ 5412740 h 5547360"/>
                  <a:gd name="connsiteX43" fmla="*/ 660400 w 1874520"/>
                  <a:gd name="connsiteY43" fmla="*/ 5321300 h 5547360"/>
                  <a:gd name="connsiteX44" fmla="*/ 568960 w 1874520"/>
                  <a:gd name="connsiteY44" fmla="*/ 5138420 h 5547360"/>
                  <a:gd name="connsiteX45" fmla="*/ 462280 w 1874520"/>
                  <a:gd name="connsiteY45" fmla="*/ 4955540 h 5547360"/>
                  <a:gd name="connsiteX46" fmla="*/ 279400 w 1874520"/>
                  <a:gd name="connsiteY46" fmla="*/ 4787900 h 5547360"/>
                  <a:gd name="connsiteX47" fmla="*/ 416560 w 1874520"/>
                  <a:gd name="connsiteY47" fmla="*/ 4528820 h 5547360"/>
                  <a:gd name="connsiteX48" fmla="*/ 447040 w 1874520"/>
                  <a:gd name="connsiteY48" fmla="*/ 4361180 h 5547360"/>
                  <a:gd name="connsiteX49" fmla="*/ 340360 w 1874520"/>
                  <a:gd name="connsiteY49" fmla="*/ 4208780 h 5547360"/>
                  <a:gd name="connsiteX50" fmla="*/ 431800 w 1874520"/>
                  <a:gd name="connsiteY50" fmla="*/ 4117340 h 5547360"/>
                  <a:gd name="connsiteX51" fmla="*/ 675640 w 1874520"/>
                  <a:gd name="connsiteY51" fmla="*/ 4224020 h 5547360"/>
                  <a:gd name="connsiteX52" fmla="*/ 706120 w 1874520"/>
                  <a:gd name="connsiteY52" fmla="*/ 4056380 h 5547360"/>
                  <a:gd name="connsiteX53" fmla="*/ 538480 w 1874520"/>
                  <a:gd name="connsiteY53" fmla="*/ 3858260 h 5547360"/>
                  <a:gd name="connsiteX54" fmla="*/ 416560 w 1874520"/>
                  <a:gd name="connsiteY54" fmla="*/ 3614420 h 5547360"/>
                  <a:gd name="connsiteX55" fmla="*/ 492760 w 1874520"/>
                  <a:gd name="connsiteY55" fmla="*/ 3538220 h 5547360"/>
                  <a:gd name="connsiteX56" fmla="*/ 584200 w 1874520"/>
                  <a:gd name="connsiteY56" fmla="*/ 3141980 h 5547360"/>
                  <a:gd name="connsiteX57" fmla="*/ 599440 w 1874520"/>
                  <a:gd name="connsiteY57" fmla="*/ 2806700 h 5547360"/>
                  <a:gd name="connsiteX58" fmla="*/ 492760 w 1874520"/>
                  <a:gd name="connsiteY58" fmla="*/ 2623820 h 5547360"/>
                  <a:gd name="connsiteX59" fmla="*/ 492760 w 1874520"/>
                  <a:gd name="connsiteY59" fmla="*/ 2319020 h 5547360"/>
                  <a:gd name="connsiteX60" fmla="*/ 462280 w 1874520"/>
                  <a:gd name="connsiteY60" fmla="*/ 1968500 h 5547360"/>
                  <a:gd name="connsiteX61" fmla="*/ 386080 w 1874520"/>
                  <a:gd name="connsiteY61" fmla="*/ 1648460 h 5547360"/>
                  <a:gd name="connsiteX62" fmla="*/ 218440 w 1874520"/>
                  <a:gd name="connsiteY62" fmla="*/ 1236980 h 5547360"/>
                  <a:gd name="connsiteX63" fmla="*/ 111760 w 1874520"/>
                  <a:gd name="connsiteY63" fmla="*/ 947420 h 5547360"/>
                  <a:gd name="connsiteX64" fmla="*/ 111760 w 1874520"/>
                  <a:gd name="connsiteY64" fmla="*/ 490220 h 5547360"/>
                  <a:gd name="connsiteX65" fmla="*/ 35560 w 1874520"/>
                  <a:gd name="connsiteY65" fmla="*/ 170180 h 5547360"/>
                  <a:gd name="connsiteX66" fmla="*/ 35560 w 1874520"/>
                  <a:gd name="connsiteY66" fmla="*/ 33020 h 5547360"/>
                  <a:gd name="connsiteX67" fmla="*/ 142240 w 1874520"/>
                  <a:gd name="connsiteY67" fmla="*/ 2540 h 5547360"/>
                  <a:gd name="connsiteX68" fmla="*/ 889000 w 1874520"/>
                  <a:gd name="connsiteY68" fmla="*/ 33020 h 5547360"/>
                  <a:gd name="connsiteX69" fmla="*/ 980440 w 1874520"/>
                  <a:gd name="connsiteY69" fmla="*/ 2540 h 5547360"/>
                  <a:gd name="connsiteX70" fmla="*/ 949960 w 1874520"/>
                  <a:gd name="connsiteY70" fmla="*/ 48260 h 5547360"/>
                  <a:gd name="connsiteX0" fmla="*/ 949960 w 1861374"/>
                  <a:gd name="connsiteY0" fmla="*/ 48260 h 5547360"/>
                  <a:gd name="connsiteX1" fmla="*/ 858520 w 1861374"/>
                  <a:gd name="connsiteY1" fmla="*/ 139700 h 5547360"/>
                  <a:gd name="connsiteX2" fmla="*/ 797560 w 1861374"/>
                  <a:gd name="connsiteY2" fmla="*/ 368300 h 5547360"/>
                  <a:gd name="connsiteX3" fmla="*/ 782320 w 1861374"/>
                  <a:gd name="connsiteY3" fmla="*/ 612140 h 5547360"/>
                  <a:gd name="connsiteX4" fmla="*/ 538480 w 1861374"/>
                  <a:gd name="connsiteY4" fmla="*/ 749300 h 5547360"/>
                  <a:gd name="connsiteX5" fmla="*/ 706120 w 1861374"/>
                  <a:gd name="connsiteY5" fmla="*/ 947420 h 5547360"/>
                  <a:gd name="connsiteX6" fmla="*/ 370840 w 1861374"/>
                  <a:gd name="connsiteY6" fmla="*/ 1008380 h 5547360"/>
                  <a:gd name="connsiteX7" fmla="*/ 614680 w 1861374"/>
                  <a:gd name="connsiteY7" fmla="*/ 1297940 h 5547360"/>
                  <a:gd name="connsiteX8" fmla="*/ 919480 w 1861374"/>
                  <a:gd name="connsiteY8" fmla="*/ 1739900 h 5547360"/>
                  <a:gd name="connsiteX9" fmla="*/ 1056640 w 1861374"/>
                  <a:gd name="connsiteY9" fmla="*/ 1785620 h 5547360"/>
                  <a:gd name="connsiteX10" fmla="*/ 1239520 w 1861374"/>
                  <a:gd name="connsiteY10" fmla="*/ 1496060 h 5547360"/>
                  <a:gd name="connsiteX11" fmla="*/ 1300480 w 1861374"/>
                  <a:gd name="connsiteY11" fmla="*/ 1785620 h 5547360"/>
                  <a:gd name="connsiteX12" fmla="*/ 1513840 w 1861374"/>
                  <a:gd name="connsiteY12" fmla="*/ 1557020 h 5547360"/>
                  <a:gd name="connsiteX13" fmla="*/ 1620520 w 1861374"/>
                  <a:gd name="connsiteY13" fmla="*/ 1877060 h 5547360"/>
                  <a:gd name="connsiteX14" fmla="*/ 1376680 w 1861374"/>
                  <a:gd name="connsiteY14" fmla="*/ 1968500 h 5547360"/>
                  <a:gd name="connsiteX15" fmla="*/ 1513840 w 1861374"/>
                  <a:gd name="connsiteY15" fmla="*/ 2136140 h 5547360"/>
                  <a:gd name="connsiteX16" fmla="*/ 1452880 w 1861374"/>
                  <a:gd name="connsiteY16" fmla="*/ 2288540 h 5547360"/>
                  <a:gd name="connsiteX17" fmla="*/ 1452880 w 1861374"/>
                  <a:gd name="connsiteY17" fmla="*/ 2471420 h 5547360"/>
                  <a:gd name="connsiteX18" fmla="*/ 1483360 w 1861374"/>
                  <a:gd name="connsiteY18" fmla="*/ 2654300 h 5547360"/>
                  <a:gd name="connsiteX19" fmla="*/ 1788160 w 1861374"/>
                  <a:gd name="connsiteY19" fmla="*/ 2501900 h 5547360"/>
                  <a:gd name="connsiteX20" fmla="*/ 1849120 w 1861374"/>
                  <a:gd name="connsiteY20" fmla="*/ 2745740 h 5547360"/>
                  <a:gd name="connsiteX21" fmla="*/ 1714634 w 1861374"/>
                  <a:gd name="connsiteY21" fmla="*/ 3034231 h 5547360"/>
                  <a:gd name="connsiteX22" fmla="*/ 1635760 w 1861374"/>
                  <a:gd name="connsiteY22" fmla="*/ 3233420 h 5547360"/>
                  <a:gd name="connsiteX23" fmla="*/ 1711960 w 1861374"/>
                  <a:gd name="connsiteY23" fmla="*/ 3462020 h 5547360"/>
                  <a:gd name="connsiteX24" fmla="*/ 1559560 w 1861374"/>
                  <a:gd name="connsiteY24" fmla="*/ 3385820 h 5547360"/>
                  <a:gd name="connsiteX25" fmla="*/ 1559560 w 1861374"/>
                  <a:gd name="connsiteY25" fmla="*/ 3538220 h 5547360"/>
                  <a:gd name="connsiteX26" fmla="*/ 1407160 w 1861374"/>
                  <a:gd name="connsiteY26" fmla="*/ 3538220 h 5547360"/>
                  <a:gd name="connsiteX27" fmla="*/ 1483360 w 1861374"/>
                  <a:gd name="connsiteY27" fmla="*/ 3690620 h 5547360"/>
                  <a:gd name="connsiteX28" fmla="*/ 1330960 w 1861374"/>
                  <a:gd name="connsiteY28" fmla="*/ 3843020 h 5547360"/>
                  <a:gd name="connsiteX29" fmla="*/ 1483360 w 1861374"/>
                  <a:gd name="connsiteY29" fmla="*/ 3843020 h 5547360"/>
                  <a:gd name="connsiteX30" fmla="*/ 1330960 w 1861374"/>
                  <a:gd name="connsiteY30" fmla="*/ 3995420 h 5547360"/>
                  <a:gd name="connsiteX31" fmla="*/ 1407160 w 1861374"/>
                  <a:gd name="connsiteY31" fmla="*/ 3995420 h 5547360"/>
                  <a:gd name="connsiteX32" fmla="*/ 1330960 w 1861374"/>
                  <a:gd name="connsiteY32" fmla="*/ 4147820 h 5547360"/>
                  <a:gd name="connsiteX33" fmla="*/ 1330960 w 1861374"/>
                  <a:gd name="connsiteY33" fmla="*/ 4224020 h 5547360"/>
                  <a:gd name="connsiteX34" fmla="*/ 1178560 w 1861374"/>
                  <a:gd name="connsiteY34" fmla="*/ 4300220 h 5547360"/>
                  <a:gd name="connsiteX35" fmla="*/ 1330960 w 1861374"/>
                  <a:gd name="connsiteY35" fmla="*/ 4300220 h 5547360"/>
                  <a:gd name="connsiteX36" fmla="*/ 1239520 w 1861374"/>
                  <a:gd name="connsiteY36" fmla="*/ 4574540 h 5547360"/>
                  <a:gd name="connsiteX37" fmla="*/ 1330960 w 1861374"/>
                  <a:gd name="connsiteY37" fmla="*/ 4894580 h 5547360"/>
                  <a:gd name="connsiteX38" fmla="*/ 1407160 w 1861374"/>
                  <a:gd name="connsiteY38" fmla="*/ 4986020 h 5547360"/>
                  <a:gd name="connsiteX39" fmla="*/ 1330960 w 1861374"/>
                  <a:gd name="connsiteY39" fmla="*/ 5443220 h 5547360"/>
                  <a:gd name="connsiteX40" fmla="*/ 1239520 w 1861374"/>
                  <a:gd name="connsiteY40" fmla="*/ 5427980 h 5547360"/>
                  <a:gd name="connsiteX41" fmla="*/ 1178560 w 1861374"/>
                  <a:gd name="connsiteY41" fmla="*/ 5488940 h 5547360"/>
                  <a:gd name="connsiteX42" fmla="*/ 1010920 w 1861374"/>
                  <a:gd name="connsiteY42" fmla="*/ 5534660 h 5547360"/>
                  <a:gd name="connsiteX43" fmla="*/ 828040 w 1861374"/>
                  <a:gd name="connsiteY43" fmla="*/ 5412740 h 5547360"/>
                  <a:gd name="connsiteX44" fmla="*/ 660400 w 1861374"/>
                  <a:gd name="connsiteY44" fmla="*/ 5321300 h 5547360"/>
                  <a:gd name="connsiteX45" fmla="*/ 568960 w 1861374"/>
                  <a:gd name="connsiteY45" fmla="*/ 5138420 h 5547360"/>
                  <a:gd name="connsiteX46" fmla="*/ 462280 w 1861374"/>
                  <a:gd name="connsiteY46" fmla="*/ 4955540 h 5547360"/>
                  <a:gd name="connsiteX47" fmla="*/ 279400 w 1861374"/>
                  <a:gd name="connsiteY47" fmla="*/ 4787900 h 5547360"/>
                  <a:gd name="connsiteX48" fmla="*/ 416560 w 1861374"/>
                  <a:gd name="connsiteY48" fmla="*/ 4528820 h 5547360"/>
                  <a:gd name="connsiteX49" fmla="*/ 447040 w 1861374"/>
                  <a:gd name="connsiteY49" fmla="*/ 4361180 h 5547360"/>
                  <a:gd name="connsiteX50" fmla="*/ 340360 w 1861374"/>
                  <a:gd name="connsiteY50" fmla="*/ 4208780 h 5547360"/>
                  <a:gd name="connsiteX51" fmla="*/ 431800 w 1861374"/>
                  <a:gd name="connsiteY51" fmla="*/ 4117340 h 5547360"/>
                  <a:gd name="connsiteX52" fmla="*/ 675640 w 1861374"/>
                  <a:gd name="connsiteY52" fmla="*/ 4224020 h 5547360"/>
                  <a:gd name="connsiteX53" fmla="*/ 706120 w 1861374"/>
                  <a:gd name="connsiteY53" fmla="*/ 4056380 h 5547360"/>
                  <a:gd name="connsiteX54" fmla="*/ 538480 w 1861374"/>
                  <a:gd name="connsiteY54" fmla="*/ 3858260 h 5547360"/>
                  <a:gd name="connsiteX55" fmla="*/ 416560 w 1861374"/>
                  <a:gd name="connsiteY55" fmla="*/ 3614420 h 5547360"/>
                  <a:gd name="connsiteX56" fmla="*/ 492760 w 1861374"/>
                  <a:gd name="connsiteY56" fmla="*/ 3538220 h 5547360"/>
                  <a:gd name="connsiteX57" fmla="*/ 584200 w 1861374"/>
                  <a:gd name="connsiteY57" fmla="*/ 3141980 h 5547360"/>
                  <a:gd name="connsiteX58" fmla="*/ 599440 w 1861374"/>
                  <a:gd name="connsiteY58" fmla="*/ 2806700 h 5547360"/>
                  <a:gd name="connsiteX59" fmla="*/ 492760 w 1861374"/>
                  <a:gd name="connsiteY59" fmla="*/ 2623820 h 5547360"/>
                  <a:gd name="connsiteX60" fmla="*/ 492760 w 1861374"/>
                  <a:gd name="connsiteY60" fmla="*/ 2319020 h 5547360"/>
                  <a:gd name="connsiteX61" fmla="*/ 462280 w 1861374"/>
                  <a:gd name="connsiteY61" fmla="*/ 1968500 h 5547360"/>
                  <a:gd name="connsiteX62" fmla="*/ 386080 w 1861374"/>
                  <a:gd name="connsiteY62" fmla="*/ 1648460 h 5547360"/>
                  <a:gd name="connsiteX63" fmla="*/ 218440 w 1861374"/>
                  <a:gd name="connsiteY63" fmla="*/ 1236980 h 5547360"/>
                  <a:gd name="connsiteX64" fmla="*/ 111760 w 1861374"/>
                  <a:gd name="connsiteY64" fmla="*/ 947420 h 5547360"/>
                  <a:gd name="connsiteX65" fmla="*/ 111760 w 1861374"/>
                  <a:gd name="connsiteY65" fmla="*/ 490220 h 5547360"/>
                  <a:gd name="connsiteX66" fmla="*/ 35560 w 1861374"/>
                  <a:gd name="connsiteY66" fmla="*/ 170180 h 5547360"/>
                  <a:gd name="connsiteX67" fmla="*/ 35560 w 1861374"/>
                  <a:gd name="connsiteY67" fmla="*/ 33020 h 5547360"/>
                  <a:gd name="connsiteX68" fmla="*/ 142240 w 1861374"/>
                  <a:gd name="connsiteY68" fmla="*/ 2540 h 5547360"/>
                  <a:gd name="connsiteX69" fmla="*/ 889000 w 1861374"/>
                  <a:gd name="connsiteY69" fmla="*/ 33020 h 5547360"/>
                  <a:gd name="connsiteX70" fmla="*/ 980440 w 1861374"/>
                  <a:gd name="connsiteY70" fmla="*/ 2540 h 5547360"/>
                  <a:gd name="connsiteX71" fmla="*/ 949960 w 1861374"/>
                  <a:gd name="connsiteY71" fmla="*/ 48260 h 5547360"/>
                  <a:gd name="connsiteX0" fmla="*/ 949960 w 1856918"/>
                  <a:gd name="connsiteY0" fmla="*/ 48260 h 5547360"/>
                  <a:gd name="connsiteX1" fmla="*/ 858520 w 1856918"/>
                  <a:gd name="connsiteY1" fmla="*/ 139700 h 5547360"/>
                  <a:gd name="connsiteX2" fmla="*/ 797560 w 1856918"/>
                  <a:gd name="connsiteY2" fmla="*/ 368300 h 5547360"/>
                  <a:gd name="connsiteX3" fmla="*/ 782320 w 1856918"/>
                  <a:gd name="connsiteY3" fmla="*/ 612140 h 5547360"/>
                  <a:gd name="connsiteX4" fmla="*/ 538480 w 1856918"/>
                  <a:gd name="connsiteY4" fmla="*/ 749300 h 5547360"/>
                  <a:gd name="connsiteX5" fmla="*/ 706120 w 1856918"/>
                  <a:gd name="connsiteY5" fmla="*/ 947420 h 5547360"/>
                  <a:gd name="connsiteX6" fmla="*/ 370840 w 1856918"/>
                  <a:gd name="connsiteY6" fmla="*/ 1008380 h 5547360"/>
                  <a:gd name="connsiteX7" fmla="*/ 614680 w 1856918"/>
                  <a:gd name="connsiteY7" fmla="*/ 1297940 h 5547360"/>
                  <a:gd name="connsiteX8" fmla="*/ 919480 w 1856918"/>
                  <a:gd name="connsiteY8" fmla="*/ 1739900 h 5547360"/>
                  <a:gd name="connsiteX9" fmla="*/ 1056640 w 1856918"/>
                  <a:gd name="connsiteY9" fmla="*/ 1785620 h 5547360"/>
                  <a:gd name="connsiteX10" fmla="*/ 1239520 w 1856918"/>
                  <a:gd name="connsiteY10" fmla="*/ 1496060 h 5547360"/>
                  <a:gd name="connsiteX11" fmla="*/ 1300480 w 1856918"/>
                  <a:gd name="connsiteY11" fmla="*/ 1785620 h 5547360"/>
                  <a:gd name="connsiteX12" fmla="*/ 1513840 w 1856918"/>
                  <a:gd name="connsiteY12" fmla="*/ 1557020 h 5547360"/>
                  <a:gd name="connsiteX13" fmla="*/ 1620520 w 1856918"/>
                  <a:gd name="connsiteY13" fmla="*/ 1877060 h 5547360"/>
                  <a:gd name="connsiteX14" fmla="*/ 1376680 w 1856918"/>
                  <a:gd name="connsiteY14" fmla="*/ 1968500 h 5547360"/>
                  <a:gd name="connsiteX15" fmla="*/ 1513840 w 1856918"/>
                  <a:gd name="connsiteY15" fmla="*/ 2136140 h 5547360"/>
                  <a:gd name="connsiteX16" fmla="*/ 1452880 w 1856918"/>
                  <a:gd name="connsiteY16" fmla="*/ 2288540 h 5547360"/>
                  <a:gd name="connsiteX17" fmla="*/ 1452880 w 1856918"/>
                  <a:gd name="connsiteY17" fmla="*/ 2471420 h 5547360"/>
                  <a:gd name="connsiteX18" fmla="*/ 1483360 w 1856918"/>
                  <a:gd name="connsiteY18" fmla="*/ 2654300 h 5547360"/>
                  <a:gd name="connsiteX19" fmla="*/ 1788160 w 1856918"/>
                  <a:gd name="connsiteY19" fmla="*/ 2501900 h 5547360"/>
                  <a:gd name="connsiteX20" fmla="*/ 1849120 w 1856918"/>
                  <a:gd name="connsiteY20" fmla="*/ 2745740 h 5547360"/>
                  <a:gd name="connsiteX21" fmla="*/ 1741371 w 1856918"/>
                  <a:gd name="connsiteY21" fmla="*/ 3237431 h 5547360"/>
                  <a:gd name="connsiteX22" fmla="*/ 1635760 w 1856918"/>
                  <a:gd name="connsiteY22" fmla="*/ 3233420 h 5547360"/>
                  <a:gd name="connsiteX23" fmla="*/ 1711960 w 1856918"/>
                  <a:gd name="connsiteY23" fmla="*/ 3462020 h 5547360"/>
                  <a:gd name="connsiteX24" fmla="*/ 1559560 w 1856918"/>
                  <a:gd name="connsiteY24" fmla="*/ 3385820 h 5547360"/>
                  <a:gd name="connsiteX25" fmla="*/ 1559560 w 1856918"/>
                  <a:gd name="connsiteY25" fmla="*/ 3538220 h 5547360"/>
                  <a:gd name="connsiteX26" fmla="*/ 1407160 w 1856918"/>
                  <a:gd name="connsiteY26" fmla="*/ 3538220 h 5547360"/>
                  <a:gd name="connsiteX27" fmla="*/ 1483360 w 1856918"/>
                  <a:gd name="connsiteY27" fmla="*/ 3690620 h 5547360"/>
                  <a:gd name="connsiteX28" fmla="*/ 1330960 w 1856918"/>
                  <a:gd name="connsiteY28" fmla="*/ 3843020 h 5547360"/>
                  <a:gd name="connsiteX29" fmla="*/ 1483360 w 1856918"/>
                  <a:gd name="connsiteY29" fmla="*/ 3843020 h 5547360"/>
                  <a:gd name="connsiteX30" fmla="*/ 1330960 w 1856918"/>
                  <a:gd name="connsiteY30" fmla="*/ 3995420 h 5547360"/>
                  <a:gd name="connsiteX31" fmla="*/ 1407160 w 1856918"/>
                  <a:gd name="connsiteY31" fmla="*/ 3995420 h 5547360"/>
                  <a:gd name="connsiteX32" fmla="*/ 1330960 w 1856918"/>
                  <a:gd name="connsiteY32" fmla="*/ 4147820 h 5547360"/>
                  <a:gd name="connsiteX33" fmla="*/ 1330960 w 1856918"/>
                  <a:gd name="connsiteY33" fmla="*/ 4224020 h 5547360"/>
                  <a:gd name="connsiteX34" fmla="*/ 1178560 w 1856918"/>
                  <a:gd name="connsiteY34" fmla="*/ 4300220 h 5547360"/>
                  <a:gd name="connsiteX35" fmla="*/ 1330960 w 1856918"/>
                  <a:gd name="connsiteY35" fmla="*/ 4300220 h 5547360"/>
                  <a:gd name="connsiteX36" fmla="*/ 1239520 w 1856918"/>
                  <a:gd name="connsiteY36" fmla="*/ 4574540 h 5547360"/>
                  <a:gd name="connsiteX37" fmla="*/ 1330960 w 1856918"/>
                  <a:gd name="connsiteY37" fmla="*/ 4894580 h 5547360"/>
                  <a:gd name="connsiteX38" fmla="*/ 1407160 w 1856918"/>
                  <a:gd name="connsiteY38" fmla="*/ 4986020 h 5547360"/>
                  <a:gd name="connsiteX39" fmla="*/ 1330960 w 1856918"/>
                  <a:gd name="connsiteY39" fmla="*/ 5443220 h 5547360"/>
                  <a:gd name="connsiteX40" fmla="*/ 1239520 w 1856918"/>
                  <a:gd name="connsiteY40" fmla="*/ 5427980 h 5547360"/>
                  <a:gd name="connsiteX41" fmla="*/ 1178560 w 1856918"/>
                  <a:gd name="connsiteY41" fmla="*/ 5488940 h 5547360"/>
                  <a:gd name="connsiteX42" fmla="*/ 1010920 w 1856918"/>
                  <a:gd name="connsiteY42" fmla="*/ 5534660 h 5547360"/>
                  <a:gd name="connsiteX43" fmla="*/ 828040 w 1856918"/>
                  <a:gd name="connsiteY43" fmla="*/ 5412740 h 5547360"/>
                  <a:gd name="connsiteX44" fmla="*/ 660400 w 1856918"/>
                  <a:gd name="connsiteY44" fmla="*/ 5321300 h 5547360"/>
                  <a:gd name="connsiteX45" fmla="*/ 568960 w 1856918"/>
                  <a:gd name="connsiteY45" fmla="*/ 5138420 h 5547360"/>
                  <a:gd name="connsiteX46" fmla="*/ 462280 w 1856918"/>
                  <a:gd name="connsiteY46" fmla="*/ 4955540 h 5547360"/>
                  <a:gd name="connsiteX47" fmla="*/ 279400 w 1856918"/>
                  <a:gd name="connsiteY47" fmla="*/ 4787900 h 5547360"/>
                  <a:gd name="connsiteX48" fmla="*/ 416560 w 1856918"/>
                  <a:gd name="connsiteY48" fmla="*/ 4528820 h 5547360"/>
                  <a:gd name="connsiteX49" fmla="*/ 447040 w 1856918"/>
                  <a:gd name="connsiteY49" fmla="*/ 4361180 h 5547360"/>
                  <a:gd name="connsiteX50" fmla="*/ 340360 w 1856918"/>
                  <a:gd name="connsiteY50" fmla="*/ 4208780 h 5547360"/>
                  <a:gd name="connsiteX51" fmla="*/ 431800 w 1856918"/>
                  <a:gd name="connsiteY51" fmla="*/ 4117340 h 5547360"/>
                  <a:gd name="connsiteX52" fmla="*/ 675640 w 1856918"/>
                  <a:gd name="connsiteY52" fmla="*/ 4224020 h 5547360"/>
                  <a:gd name="connsiteX53" fmla="*/ 706120 w 1856918"/>
                  <a:gd name="connsiteY53" fmla="*/ 4056380 h 5547360"/>
                  <a:gd name="connsiteX54" fmla="*/ 538480 w 1856918"/>
                  <a:gd name="connsiteY54" fmla="*/ 3858260 h 5547360"/>
                  <a:gd name="connsiteX55" fmla="*/ 416560 w 1856918"/>
                  <a:gd name="connsiteY55" fmla="*/ 3614420 h 5547360"/>
                  <a:gd name="connsiteX56" fmla="*/ 492760 w 1856918"/>
                  <a:gd name="connsiteY56" fmla="*/ 3538220 h 5547360"/>
                  <a:gd name="connsiteX57" fmla="*/ 584200 w 1856918"/>
                  <a:gd name="connsiteY57" fmla="*/ 3141980 h 5547360"/>
                  <a:gd name="connsiteX58" fmla="*/ 599440 w 1856918"/>
                  <a:gd name="connsiteY58" fmla="*/ 2806700 h 5547360"/>
                  <a:gd name="connsiteX59" fmla="*/ 492760 w 1856918"/>
                  <a:gd name="connsiteY59" fmla="*/ 2623820 h 5547360"/>
                  <a:gd name="connsiteX60" fmla="*/ 492760 w 1856918"/>
                  <a:gd name="connsiteY60" fmla="*/ 2319020 h 5547360"/>
                  <a:gd name="connsiteX61" fmla="*/ 462280 w 1856918"/>
                  <a:gd name="connsiteY61" fmla="*/ 1968500 h 5547360"/>
                  <a:gd name="connsiteX62" fmla="*/ 386080 w 1856918"/>
                  <a:gd name="connsiteY62" fmla="*/ 1648460 h 5547360"/>
                  <a:gd name="connsiteX63" fmla="*/ 218440 w 1856918"/>
                  <a:gd name="connsiteY63" fmla="*/ 1236980 h 5547360"/>
                  <a:gd name="connsiteX64" fmla="*/ 111760 w 1856918"/>
                  <a:gd name="connsiteY64" fmla="*/ 947420 h 5547360"/>
                  <a:gd name="connsiteX65" fmla="*/ 111760 w 1856918"/>
                  <a:gd name="connsiteY65" fmla="*/ 490220 h 5547360"/>
                  <a:gd name="connsiteX66" fmla="*/ 35560 w 1856918"/>
                  <a:gd name="connsiteY66" fmla="*/ 170180 h 5547360"/>
                  <a:gd name="connsiteX67" fmla="*/ 35560 w 1856918"/>
                  <a:gd name="connsiteY67" fmla="*/ 33020 h 5547360"/>
                  <a:gd name="connsiteX68" fmla="*/ 142240 w 1856918"/>
                  <a:gd name="connsiteY68" fmla="*/ 2540 h 5547360"/>
                  <a:gd name="connsiteX69" fmla="*/ 889000 w 1856918"/>
                  <a:gd name="connsiteY69" fmla="*/ 33020 h 5547360"/>
                  <a:gd name="connsiteX70" fmla="*/ 980440 w 1856918"/>
                  <a:gd name="connsiteY70" fmla="*/ 2540 h 5547360"/>
                  <a:gd name="connsiteX71" fmla="*/ 949960 w 1856918"/>
                  <a:gd name="connsiteY71" fmla="*/ 48260 h 5547360"/>
                  <a:gd name="connsiteX0" fmla="*/ 949960 w 1850234"/>
                  <a:gd name="connsiteY0" fmla="*/ 48260 h 5547360"/>
                  <a:gd name="connsiteX1" fmla="*/ 858520 w 1850234"/>
                  <a:gd name="connsiteY1" fmla="*/ 139700 h 5547360"/>
                  <a:gd name="connsiteX2" fmla="*/ 797560 w 1850234"/>
                  <a:gd name="connsiteY2" fmla="*/ 368300 h 5547360"/>
                  <a:gd name="connsiteX3" fmla="*/ 782320 w 1850234"/>
                  <a:gd name="connsiteY3" fmla="*/ 612140 h 5547360"/>
                  <a:gd name="connsiteX4" fmla="*/ 538480 w 1850234"/>
                  <a:gd name="connsiteY4" fmla="*/ 749300 h 5547360"/>
                  <a:gd name="connsiteX5" fmla="*/ 706120 w 1850234"/>
                  <a:gd name="connsiteY5" fmla="*/ 947420 h 5547360"/>
                  <a:gd name="connsiteX6" fmla="*/ 370840 w 1850234"/>
                  <a:gd name="connsiteY6" fmla="*/ 1008380 h 5547360"/>
                  <a:gd name="connsiteX7" fmla="*/ 614680 w 1850234"/>
                  <a:gd name="connsiteY7" fmla="*/ 1297940 h 5547360"/>
                  <a:gd name="connsiteX8" fmla="*/ 919480 w 1850234"/>
                  <a:gd name="connsiteY8" fmla="*/ 1739900 h 5547360"/>
                  <a:gd name="connsiteX9" fmla="*/ 1056640 w 1850234"/>
                  <a:gd name="connsiteY9" fmla="*/ 1785620 h 5547360"/>
                  <a:gd name="connsiteX10" fmla="*/ 1239520 w 1850234"/>
                  <a:gd name="connsiteY10" fmla="*/ 1496060 h 5547360"/>
                  <a:gd name="connsiteX11" fmla="*/ 1300480 w 1850234"/>
                  <a:gd name="connsiteY11" fmla="*/ 1785620 h 5547360"/>
                  <a:gd name="connsiteX12" fmla="*/ 1513840 w 1850234"/>
                  <a:gd name="connsiteY12" fmla="*/ 1557020 h 5547360"/>
                  <a:gd name="connsiteX13" fmla="*/ 1620520 w 1850234"/>
                  <a:gd name="connsiteY13" fmla="*/ 1877060 h 5547360"/>
                  <a:gd name="connsiteX14" fmla="*/ 1376680 w 1850234"/>
                  <a:gd name="connsiteY14" fmla="*/ 1968500 h 5547360"/>
                  <a:gd name="connsiteX15" fmla="*/ 1513840 w 1850234"/>
                  <a:gd name="connsiteY15" fmla="*/ 2136140 h 5547360"/>
                  <a:gd name="connsiteX16" fmla="*/ 1452880 w 1850234"/>
                  <a:gd name="connsiteY16" fmla="*/ 2288540 h 5547360"/>
                  <a:gd name="connsiteX17" fmla="*/ 1452880 w 1850234"/>
                  <a:gd name="connsiteY17" fmla="*/ 2471420 h 5547360"/>
                  <a:gd name="connsiteX18" fmla="*/ 1483360 w 1850234"/>
                  <a:gd name="connsiteY18" fmla="*/ 2654300 h 5547360"/>
                  <a:gd name="connsiteX19" fmla="*/ 1788160 w 1850234"/>
                  <a:gd name="connsiteY19" fmla="*/ 2501900 h 5547360"/>
                  <a:gd name="connsiteX20" fmla="*/ 1849120 w 1850234"/>
                  <a:gd name="connsiteY20" fmla="*/ 2745740 h 5547360"/>
                  <a:gd name="connsiteX21" fmla="*/ 1794844 w 1850234"/>
                  <a:gd name="connsiteY21" fmla="*/ 3050273 h 5547360"/>
                  <a:gd name="connsiteX22" fmla="*/ 1741371 w 1850234"/>
                  <a:gd name="connsiteY22" fmla="*/ 3237431 h 5547360"/>
                  <a:gd name="connsiteX23" fmla="*/ 1635760 w 1850234"/>
                  <a:gd name="connsiteY23" fmla="*/ 3233420 h 5547360"/>
                  <a:gd name="connsiteX24" fmla="*/ 1711960 w 1850234"/>
                  <a:gd name="connsiteY24" fmla="*/ 3462020 h 5547360"/>
                  <a:gd name="connsiteX25" fmla="*/ 1559560 w 1850234"/>
                  <a:gd name="connsiteY25" fmla="*/ 3385820 h 5547360"/>
                  <a:gd name="connsiteX26" fmla="*/ 1559560 w 1850234"/>
                  <a:gd name="connsiteY26" fmla="*/ 3538220 h 5547360"/>
                  <a:gd name="connsiteX27" fmla="*/ 1407160 w 1850234"/>
                  <a:gd name="connsiteY27" fmla="*/ 3538220 h 5547360"/>
                  <a:gd name="connsiteX28" fmla="*/ 1483360 w 1850234"/>
                  <a:gd name="connsiteY28" fmla="*/ 3690620 h 5547360"/>
                  <a:gd name="connsiteX29" fmla="*/ 1330960 w 1850234"/>
                  <a:gd name="connsiteY29" fmla="*/ 3843020 h 5547360"/>
                  <a:gd name="connsiteX30" fmla="*/ 1483360 w 1850234"/>
                  <a:gd name="connsiteY30" fmla="*/ 3843020 h 5547360"/>
                  <a:gd name="connsiteX31" fmla="*/ 1330960 w 1850234"/>
                  <a:gd name="connsiteY31" fmla="*/ 3995420 h 5547360"/>
                  <a:gd name="connsiteX32" fmla="*/ 1407160 w 1850234"/>
                  <a:gd name="connsiteY32" fmla="*/ 3995420 h 5547360"/>
                  <a:gd name="connsiteX33" fmla="*/ 1330960 w 1850234"/>
                  <a:gd name="connsiteY33" fmla="*/ 4147820 h 5547360"/>
                  <a:gd name="connsiteX34" fmla="*/ 1330960 w 1850234"/>
                  <a:gd name="connsiteY34" fmla="*/ 4224020 h 5547360"/>
                  <a:gd name="connsiteX35" fmla="*/ 1178560 w 1850234"/>
                  <a:gd name="connsiteY35" fmla="*/ 4300220 h 5547360"/>
                  <a:gd name="connsiteX36" fmla="*/ 1330960 w 1850234"/>
                  <a:gd name="connsiteY36" fmla="*/ 4300220 h 5547360"/>
                  <a:gd name="connsiteX37" fmla="*/ 1239520 w 1850234"/>
                  <a:gd name="connsiteY37" fmla="*/ 4574540 h 5547360"/>
                  <a:gd name="connsiteX38" fmla="*/ 1330960 w 1850234"/>
                  <a:gd name="connsiteY38" fmla="*/ 4894580 h 5547360"/>
                  <a:gd name="connsiteX39" fmla="*/ 1407160 w 1850234"/>
                  <a:gd name="connsiteY39" fmla="*/ 4986020 h 5547360"/>
                  <a:gd name="connsiteX40" fmla="*/ 1330960 w 1850234"/>
                  <a:gd name="connsiteY40" fmla="*/ 5443220 h 5547360"/>
                  <a:gd name="connsiteX41" fmla="*/ 1239520 w 1850234"/>
                  <a:gd name="connsiteY41" fmla="*/ 5427980 h 5547360"/>
                  <a:gd name="connsiteX42" fmla="*/ 1178560 w 1850234"/>
                  <a:gd name="connsiteY42" fmla="*/ 5488940 h 5547360"/>
                  <a:gd name="connsiteX43" fmla="*/ 1010920 w 1850234"/>
                  <a:gd name="connsiteY43" fmla="*/ 5534660 h 5547360"/>
                  <a:gd name="connsiteX44" fmla="*/ 828040 w 1850234"/>
                  <a:gd name="connsiteY44" fmla="*/ 5412740 h 5547360"/>
                  <a:gd name="connsiteX45" fmla="*/ 660400 w 1850234"/>
                  <a:gd name="connsiteY45" fmla="*/ 5321300 h 5547360"/>
                  <a:gd name="connsiteX46" fmla="*/ 568960 w 1850234"/>
                  <a:gd name="connsiteY46" fmla="*/ 5138420 h 5547360"/>
                  <a:gd name="connsiteX47" fmla="*/ 462280 w 1850234"/>
                  <a:gd name="connsiteY47" fmla="*/ 4955540 h 5547360"/>
                  <a:gd name="connsiteX48" fmla="*/ 279400 w 1850234"/>
                  <a:gd name="connsiteY48" fmla="*/ 4787900 h 5547360"/>
                  <a:gd name="connsiteX49" fmla="*/ 416560 w 1850234"/>
                  <a:gd name="connsiteY49" fmla="*/ 4528820 h 5547360"/>
                  <a:gd name="connsiteX50" fmla="*/ 447040 w 1850234"/>
                  <a:gd name="connsiteY50" fmla="*/ 4361180 h 5547360"/>
                  <a:gd name="connsiteX51" fmla="*/ 340360 w 1850234"/>
                  <a:gd name="connsiteY51" fmla="*/ 4208780 h 5547360"/>
                  <a:gd name="connsiteX52" fmla="*/ 431800 w 1850234"/>
                  <a:gd name="connsiteY52" fmla="*/ 4117340 h 5547360"/>
                  <a:gd name="connsiteX53" fmla="*/ 675640 w 1850234"/>
                  <a:gd name="connsiteY53" fmla="*/ 4224020 h 5547360"/>
                  <a:gd name="connsiteX54" fmla="*/ 706120 w 1850234"/>
                  <a:gd name="connsiteY54" fmla="*/ 4056380 h 5547360"/>
                  <a:gd name="connsiteX55" fmla="*/ 538480 w 1850234"/>
                  <a:gd name="connsiteY55" fmla="*/ 3858260 h 5547360"/>
                  <a:gd name="connsiteX56" fmla="*/ 416560 w 1850234"/>
                  <a:gd name="connsiteY56" fmla="*/ 3614420 h 5547360"/>
                  <a:gd name="connsiteX57" fmla="*/ 492760 w 1850234"/>
                  <a:gd name="connsiteY57" fmla="*/ 3538220 h 5547360"/>
                  <a:gd name="connsiteX58" fmla="*/ 584200 w 1850234"/>
                  <a:gd name="connsiteY58" fmla="*/ 3141980 h 5547360"/>
                  <a:gd name="connsiteX59" fmla="*/ 599440 w 1850234"/>
                  <a:gd name="connsiteY59" fmla="*/ 2806700 h 5547360"/>
                  <a:gd name="connsiteX60" fmla="*/ 492760 w 1850234"/>
                  <a:gd name="connsiteY60" fmla="*/ 2623820 h 5547360"/>
                  <a:gd name="connsiteX61" fmla="*/ 492760 w 1850234"/>
                  <a:gd name="connsiteY61" fmla="*/ 2319020 h 5547360"/>
                  <a:gd name="connsiteX62" fmla="*/ 462280 w 1850234"/>
                  <a:gd name="connsiteY62" fmla="*/ 1968500 h 5547360"/>
                  <a:gd name="connsiteX63" fmla="*/ 386080 w 1850234"/>
                  <a:gd name="connsiteY63" fmla="*/ 1648460 h 5547360"/>
                  <a:gd name="connsiteX64" fmla="*/ 218440 w 1850234"/>
                  <a:gd name="connsiteY64" fmla="*/ 1236980 h 5547360"/>
                  <a:gd name="connsiteX65" fmla="*/ 111760 w 1850234"/>
                  <a:gd name="connsiteY65" fmla="*/ 947420 h 5547360"/>
                  <a:gd name="connsiteX66" fmla="*/ 111760 w 1850234"/>
                  <a:gd name="connsiteY66" fmla="*/ 490220 h 5547360"/>
                  <a:gd name="connsiteX67" fmla="*/ 35560 w 1850234"/>
                  <a:gd name="connsiteY67" fmla="*/ 170180 h 5547360"/>
                  <a:gd name="connsiteX68" fmla="*/ 35560 w 1850234"/>
                  <a:gd name="connsiteY68" fmla="*/ 33020 h 5547360"/>
                  <a:gd name="connsiteX69" fmla="*/ 142240 w 1850234"/>
                  <a:gd name="connsiteY69" fmla="*/ 2540 h 5547360"/>
                  <a:gd name="connsiteX70" fmla="*/ 889000 w 1850234"/>
                  <a:gd name="connsiteY70" fmla="*/ 33020 h 5547360"/>
                  <a:gd name="connsiteX71" fmla="*/ 980440 w 1850234"/>
                  <a:gd name="connsiteY71" fmla="*/ 2540 h 5547360"/>
                  <a:gd name="connsiteX72" fmla="*/ 949960 w 1850234"/>
                  <a:gd name="connsiteY72" fmla="*/ 48260 h 5547360"/>
                  <a:gd name="connsiteX0" fmla="*/ 949960 w 1874520"/>
                  <a:gd name="connsiteY0" fmla="*/ 48260 h 5547360"/>
                  <a:gd name="connsiteX1" fmla="*/ 858520 w 1874520"/>
                  <a:gd name="connsiteY1" fmla="*/ 139700 h 5547360"/>
                  <a:gd name="connsiteX2" fmla="*/ 797560 w 1874520"/>
                  <a:gd name="connsiteY2" fmla="*/ 368300 h 5547360"/>
                  <a:gd name="connsiteX3" fmla="*/ 782320 w 1874520"/>
                  <a:gd name="connsiteY3" fmla="*/ 612140 h 5547360"/>
                  <a:gd name="connsiteX4" fmla="*/ 538480 w 1874520"/>
                  <a:gd name="connsiteY4" fmla="*/ 749300 h 5547360"/>
                  <a:gd name="connsiteX5" fmla="*/ 706120 w 1874520"/>
                  <a:gd name="connsiteY5" fmla="*/ 947420 h 5547360"/>
                  <a:gd name="connsiteX6" fmla="*/ 370840 w 1874520"/>
                  <a:gd name="connsiteY6" fmla="*/ 1008380 h 5547360"/>
                  <a:gd name="connsiteX7" fmla="*/ 614680 w 1874520"/>
                  <a:gd name="connsiteY7" fmla="*/ 1297940 h 5547360"/>
                  <a:gd name="connsiteX8" fmla="*/ 919480 w 1874520"/>
                  <a:gd name="connsiteY8" fmla="*/ 1739900 h 5547360"/>
                  <a:gd name="connsiteX9" fmla="*/ 1056640 w 1874520"/>
                  <a:gd name="connsiteY9" fmla="*/ 1785620 h 5547360"/>
                  <a:gd name="connsiteX10" fmla="*/ 1239520 w 1874520"/>
                  <a:gd name="connsiteY10" fmla="*/ 1496060 h 5547360"/>
                  <a:gd name="connsiteX11" fmla="*/ 1300480 w 1874520"/>
                  <a:gd name="connsiteY11" fmla="*/ 1785620 h 5547360"/>
                  <a:gd name="connsiteX12" fmla="*/ 1513840 w 1874520"/>
                  <a:gd name="connsiteY12" fmla="*/ 1557020 h 5547360"/>
                  <a:gd name="connsiteX13" fmla="*/ 1620520 w 1874520"/>
                  <a:gd name="connsiteY13" fmla="*/ 1877060 h 5547360"/>
                  <a:gd name="connsiteX14" fmla="*/ 1376680 w 1874520"/>
                  <a:gd name="connsiteY14" fmla="*/ 1968500 h 5547360"/>
                  <a:gd name="connsiteX15" fmla="*/ 1513840 w 1874520"/>
                  <a:gd name="connsiteY15" fmla="*/ 2136140 h 5547360"/>
                  <a:gd name="connsiteX16" fmla="*/ 1452880 w 1874520"/>
                  <a:gd name="connsiteY16" fmla="*/ 2288540 h 5547360"/>
                  <a:gd name="connsiteX17" fmla="*/ 1452880 w 1874520"/>
                  <a:gd name="connsiteY17" fmla="*/ 2471420 h 5547360"/>
                  <a:gd name="connsiteX18" fmla="*/ 1483360 w 1874520"/>
                  <a:gd name="connsiteY18" fmla="*/ 2654300 h 5547360"/>
                  <a:gd name="connsiteX19" fmla="*/ 1788160 w 1874520"/>
                  <a:gd name="connsiteY19" fmla="*/ 2501900 h 5547360"/>
                  <a:gd name="connsiteX20" fmla="*/ 1849120 w 1874520"/>
                  <a:gd name="connsiteY20" fmla="*/ 2745740 h 5547360"/>
                  <a:gd name="connsiteX21" fmla="*/ 1635760 w 1874520"/>
                  <a:gd name="connsiteY21" fmla="*/ 3081020 h 5547360"/>
                  <a:gd name="connsiteX22" fmla="*/ 1741371 w 1874520"/>
                  <a:gd name="connsiteY22" fmla="*/ 3237431 h 5547360"/>
                  <a:gd name="connsiteX23" fmla="*/ 1635760 w 1874520"/>
                  <a:gd name="connsiteY23" fmla="*/ 3233420 h 5547360"/>
                  <a:gd name="connsiteX24" fmla="*/ 1711960 w 1874520"/>
                  <a:gd name="connsiteY24" fmla="*/ 3462020 h 5547360"/>
                  <a:gd name="connsiteX25" fmla="*/ 1559560 w 1874520"/>
                  <a:gd name="connsiteY25" fmla="*/ 3385820 h 5547360"/>
                  <a:gd name="connsiteX26" fmla="*/ 1559560 w 1874520"/>
                  <a:gd name="connsiteY26" fmla="*/ 3538220 h 5547360"/>
                  <a:gd name="connsiteX27" fmla="*/ 1407160 w 1874520"/>
                  <a:gd name="connsiteY27" fmla="*/ 3538220 h 5547360"/>
                  <a:gd name="connsiteX28" fmla="*/ 1483360 w 1874520"/>
                  <a:gd name="connsiteY28" fmla="*/ 3690620 h 5547360"/>
                  <a:gd name="connsiteX29" fmla="*/ 1330960 w 1874520"/>
                  <a:gd name="connsiteY29" fmla="*/ 3843020 h 5547360"/>
                  <a:gd name="connsiteX30" fmla="*/ 1483360 w 1874520"/>
                  <a:gd name="connsiteY30" fmla="*/ 3843020 h 5547360"/>
                  <a:gd name="connsiteX31" fmla="*/ 1330960 w 1874520"/>
                  <a:gd name="connsiteY31" fmla="*/ 3995420 h 5547360"/>
                  <a:gd name="connsiteX32" fmla="*/ 1407160 w 1874520"/>
                  <a:gd name="connsiteY32" fmla="*/ 3995420 h 5547360"/>
                  <a:gd name="connsiteX33" fmla="*/ 1330960 w 1874520"/>
                  <a:gd name="connsiteY33" fmla="*/ 4147820 h 5547360"/>
                  <a:gd name="connsiteX34" fmla="*/ 1330960 w 1874520"/>
                  <a:gd name="connsiteY34" fmla="*/ 4224020 h 5547360"/>
                  <a:gd name="connsiteX35" fmla="*/ 1178560 w 1874520"/>
                  <a:gd name="connsiteY35" fmla="*/ 4300220 h 5547360"/>
                  <a:gd name="connsiteX36" fmla="*/ 1330960 w 1874520"/>
                  <a:gd name="connsiteY36" fmla="*/ 4300220 h 5547360"/>
                  <a:gd name="connsiteX37" fmla="*/ 1239520 w 1874520"/>
                  <a:gd name="connsiteY37" fmla="*/ 4574540 h 5547360"/>
                  <a:gd name="connsiteX38" fmla="*/ 1330960 w 1874520"/>
                  <a:gd name="connsiteY38" fmla="*/ 4894580 h 5547360"/>
                  <a:gd name="connsiteX39" fmla="*/ 1407160 w 1874520"/>
                  <a:gd name="connsiteY39" fmla="*/ 4986020 h 5547360"/>
                  <a:gd name="connsiteX40" fmla="*/ 1330960 w 1874520"/>
                  <a:gd name="connsiteY40" fmla="*/ 5443220 h 5547360"/>
                  <a:gd name="connsiteX41" fmla="*/ 1239520 w 1874520"/>
                  <a:gd name="connsiteY41" fmla="*/ 5427980 h 5547360"/>
                  <a:gd name="connsiteX42" fmla="*/ 1178560 w 1874520"/>
                  <a:gd name="connsiteY42" fmla="*/ 5488940 h 5547360"/>
                  <a:gd name="connsiteX43" fmla="*/ 1010920 w 1874520"/>
                  <a:gd name="connsiteY43" fmla="*/ 5534660 h 5547360"/>
                  <a:gd name="connsiteX44" fmla="*/ 828040 w 1874520"/>
                  <a:gd name="connsiteY44" fmla="*/ 5412740 h 5547360"/>
                  <a:gd name="connsiteX45" fmla="*/ 660400 w 1874520"/>
                  <a:gd name="connsiteY45" fmla="*/ 5321300 h 5547360"/>
                  <a:gd name="connsiteX46" fmla="*/ 568960 w 1874520"/>
                  <a:gd name="connsiteY46" fmla="*/ 5138420 h 5547360"/>
                  <a:gd name="connsiteX47" fmla="*/ 462280 w 1874520"/>
                  <a:gd name="connsiteY47" fmla="*/ 4955540 h 5547360"/>
                  <a:gd name="connsiteX48" fmla="*/ 279400 w 1874520"/>
                  <a:gd name="connsiteY48" fmla="*/ 4787900 h 5547360"/>
                  <a:gd name="connsiteX49" fmla="*/ 416560 w 1874520"/>
                  <a:gd name="connsiteY49" fmla="*/ 4528820 h 5547360"/>
                  <a:gd name="connsiteX50" fmla="*/ 447040 w 1874520"/>
                  <a:gd name="connsiteY50" fmla="*/ 4361180 h 5547360"/>
                  <a:gd name="connsiteX51" fmla="*/ 340360 w 1874520"/>
                  <a:gd name="connsiteY51" fmla="*/ 4208780 h 5547360"/>
                  <a:gd name="connsiteX52" fmla="*/ 431800 w 1874520"/>
                  <a:gd name="connsiteY52" fmla="*/ 4117340 h 5547360"/>
                  <a:gd name="connsiteX53" fmla="*/ 675640 w 1874520"/>
                  <a:gd name="connsiteY53" fmla="*/ 4224020 h 5547360"/>
                  <a:gd name="connsiteX54" fmla="*/ 706120 w 1874520"/>
                  <a:gd name="connsiteY54" fmla="*/ 4056380 h 5547360"/>
                  <a:gd name="connsiteX55" fmla="*/ 538480 w 1874520"/>
                  <a:gd name="connsiteY55" fmla="*/ 3858260 h 5547360"/>
                  <a:gd name="connsiteX56" fmla="*/ 416560 w 1874520"/>
                  <a:gd name="connsiteY56" fmla="*/ 3614420 h 5547360"/>
                  <a:gd name="connsiteX57" fmla="*/ 492760 w 1874520"/>
                  <a:gd name="connsiteY57" fmla="*/ 3538220 h 5547360"/>
                  <a:gd name="connsiteX58" fmla="*/ 584200 w 1874520"/>
                  <a:gd name="connsiteY58" fmla="*/ 3141980 h 5547360"/>
                  <a:gd name="connsiteX59" fmla="*/ 599440 w 1874520"/>
                  <a:gd name="connsiteY59" fmla="*/ 2806700 h 5547360"/>
                  <a:gd name="connsiteX60" fmla="*/ 492760 w 1874520"/>
                  <a:gd name="connsiteY60" fmla="*/ 2623820 h 5547360"/>
                  <a:gd name="connsiteX61" fmla="*/ 492760 w 1874520"/>
                  <a:gd name="connsiteY61" fmla="*/ 2319020 h 5547360"/>
                  <a:gd name="connsiteX62" fmla="*/ 462280 w 1874520"/>
                  <a:gd name="connsiteY62" fmla="*/ 1968500 h 5547360"/>
                  <a:gd name="connsiteX63" fmla="*/ 386080 w 1874520"/>
                  <a:gd name="connsiteY63" fmla="*/ 1648460 h 5547360"/>
                  <a:gd name="connsiteX64" fmla="*/ 218440 w 1874520"/>
                  <a:gd name="connsiteY64" fmla="*/ 1236980 h 5547360"/>
                  <a:gd name="connsiteX65" fmla="*/ 111760 w 1874520"/>
                  <a:gd name="connsiteY65" fmla="*/ 947420 h 5547360"/>
                  <a:gd name="connsiteX66" fmla="*/ 111760 w 1874520"/>
                  <a:gd name="connsiteY66" fmla="*/ 490220 h 5547360"/>
                  <a:gd name="connsiteX67" fmla="*/ 35560 w 1874520"/>
                  <a:gd name="connsiteY67" fmla="*/ 170180 h 5547360"/>
                  <a:gd name="connsiteX68" fmla="*/ 35560 w 1874520"/>
                  <a:gd name="connsiteY68" fmla="*/ 33020 h 5547360"/>
                  <a:gd name="connsiteX69" fmla="*/ 142240 w 1874520"/>
                  <a:gd name="connsiteY69" fmla="*/ 2540 h 5547360"/>
                  <a:gd name="connsiteX70" fmla="*/ 889000 w 1874520"/>
                  <a:gd name="connsiteY70" fmla="*/ 33020 h 5547360"/>
                  <a:gd name="connsiteX71" fmla="*/ 980440 w 1874520"/>
                  <a:gd name="connsiteY71" fmla="*/ 2540 h 5547360"/>
                  <a:gd name="connsiteX72" fmla="*/ 949960 w 1874520"/>
                  <a:gd name="connsiteY72" fmla="*/ 48260 h 5547360"/>
                  <a:gd name="connsiteX0" fmla="*/ 949960 w 1874520"/>
                  <a:gd name="connsiteY0" fmla="*/ 48260 h 5547360"/>
                  <a:gd name="connsiteX1" fmla="*/ 858520 w 1874520"/>
                  <a:gd name="connsiteY1" fmla="*/ 139700 h 5547360"/>
                  <a:gd name="connsiteX2" fmla="*/ 797560 w 1874520"/>
                  <a:gd name="connsiteY2" fmla="*/ 368300 h 5547360"/>
                  <a:gd name="connsiteX3" fmla="*/ 782320 w 1874520"/>
                  <a:gd name="connsiteY3" fmla="*/ 612140 h 5547360"/>
                  <a:gd name="connsiteX4" fmla="*/ 538480 w 1874520"/>
                  <a:gd name="connsiteY4" fmla="*/ 749300 h 5547360"/>
                  <a:gd name="connsiteX5" fmla="*/ 706120 w 1874520"/>
                  <a:gd name="connsiteY5" fmla="*/ 947420 h 5547360"/>
                  <a:gd name="connsiteX6" fmla="*/ 370840 w 1874520"/>
                  <a:gd name="connsiteY6" fmla="*/ 1008380 h 5547360"/>
                  <a:gd name="connsiteX7" fmla="*/ 614680 w 1874520"/>
                  <a:gd name="connsiteY7" fmla="*/ 1297940 h 5547360"/>
                  <a:gd name="connsiteX8" fmla="*/ 919480 w 1874520"/>
                  <a:gd name="connsiteY8" fmla="*/ 1739900 h 5547360"/>
                  <a:gd name="connsiteX9" fmla="*/ 1056640 w 1874520"/>
                  <a:gd name="connsiteY9" fmla="*/ 1785620 h 5547360"/>
                  <a:gd name="connsiteX10" fmla="*/ 1239520 w 1874520"/>
                  <a:gd name="connsiteY10" fmla="*/ 1496060 h 5547360"/>
                  <a:gd name="connsiteX11" fmla="*/ 1300480 w 1874520"/>
                  <a:gd name="connsiteY11" fmla="*/ 1785620 h 5547360"/>
                  <a:gd name="connsiteX12" fmla="*/ 1513840 w 1874520"/>
                  <a:gd name="connsiteY12" fmla="*/ 1557020 h 5547360"/>
                  <a:gd name="connsiteX13" fmla="*/ 1620520 w 1874520"/>
                  <a:gd name="connsiteY13" fmla="*/ 1877060 h 5547360"/>
                  <a:gd name="connsiteX14" fmla="*/ 1376680 w 1874520"/>
                  <a:gd name="connsiteY14" fmla="*/ 1968500 h 5547360"/>
                  <a:gd name="connsiteX15" fmla="*/ 1513840 w 1874520"/>
                  <a:gd name="connsiteY15" fmla="*/ 2136140 h 5547360"/>
                  <a:gd name="connsiteX16" fmla="*/ 1452880 w 1874520"/>
                  <a:gd name="connsiteY16" fmla="*/ 2288540 h 5547360"/>
                  <a:gd name="connsiteX17" fmla="*/ 1452880 w 1874520"/>
                  <a:gd name="connsiteY17" fmla="*/ 2471420 h 5547360"/>
                  <a:gd name="connsiteX18" fmla="*/ 1483360 w 1874520"/>
                  <a:gd name="connsiteY18" fmla="*/ 2654300 h 5547360"/>
                  <a:gd name="connsiteX19" fmla="*/ 1788160 w 1874520"/>
                  <a:gd name="connsiteY19" fmla="*/ 2501900 h 5547360"/>
                  <a:gd name="connsiteX20" fmla="*/ 1849120 w 1874520"/>
                  <a:gd name="connsiteY20" fmla="*/ 2745740 h 5547360"/>
                  <a:gd name="connsiteX21" fmla="*/ 1635760 w 1874520"/>
                  <a:gd name="connsiteY21" fmla="*/ 3081020 h 5547360"/>
                  <a:gd name="connsiteX22" fmla="*/ 1788160 w 1874520"/>
                  <a:gd name="connsiteY22" fmla="*/ 3233420 h 5547360"/>
                  <a:gd name="connsiteX23" fmla="*/ 1635760 w 1874520"/>
                  <a:gd name="connsiteY23" fmla="*/ 3233420 h 5547360"/>
                  <a:gd name="connsiteX24" fmla="*/ 1711960 w 1874520"/>
                  <a:gd name="connsiteY24" fmla="*/ 3462020 h 5547360"/>
                  <a:gd name="connsiteX25" fmla="*/ 1559560 w 1874520"/>
                  <a:gd name="connsiteY25" fmla="*/ 3385820 h 5547360"/>
                  <a:gd name="connsiteX26" fmla="*/ 1559560 w 1874520"/>
                  <a:gd name="connsiteY26" fmla="*/ 3538220 h 5547360"/>
                  <a:gd name="connsiteX27" fmla="*/ 1407160 w 1874520"/>
                  <a:gd name="connsiteY27" fmla="*/ 3538220 h 5547360"/>
                  <a:gd name="connsiteX28" fmla="*/ 1483360 w 1874520"/>
                  <a:gd name="connsiteY28" fmla="*/ 3690620 h 5547360"/>
                  <a:gd name="connsiteX29" fmla="*/ 1330960 w 1874520"/>
                  <a:gd name="connsiteY29" fmla="*/ 3843020 h 5547360"/>
                  <a:gd name="connsiteX30" fmla="*/ 1483360 w 1874520"/>
                  <a:gd name="connsiteY30" fmla="*/ 3843020 h 5547360"/>
                  <a:gd name="connsiteX31" fmla="*/ 1330960 w 1874520"/>
                  <a:gd name="connsiteY31" fmla="*/ 3995420 h 5547360"/>
                  <a:gd name="connsiteX32" fmla="*/ 1407160 w 1874520"/>
                  <a:gd name="connsiteY32" fmla="*/ 3995420 h 5547360"/>
                  <a:gd name="connsiteX33" fmla="*/ 1330960 w 1874520"/>
                  <a:gd name="connsiteY33" fmla="*/ 4147820 h 5547360"/>
                  <a:gd name="connsiteX34" fmla="*/ 1330960 w 1874520"/>
                  <a:gd name="connsiteY34" fmla="*/ 4224020 h 5547360"/>
                  <a:gd name="connsiteX35" fmla="*/ 1178560 w 1874520"/>
                  <a:gd name="connsiteY35" fmla="*/ 4300220 h 5547360"/>
                  <a:gd name="connsiteX36" fmla="*/ 1330960 w 1874520"/>
                  <a:gd name="connsiteY36" fmla="*/ 4300220 h 5547360"/>
                  <a:gd name="connsiteX37" fmla="*/ 1239520 w 1874520"/>
                  <a:gd name="connsiteY37" fmla="*/ 4574540 h 5547360"/>
                  <a:gd name="connsiteX38" fmla="*/ 1330960 w 1874520"/>
                  <a:gd name="connsiteY38" fmla="*/ 4894580 h 5547360"/>
                  <a:gd name="connsiteX39" fmla="*/ 1407160 w 1874520"/>
                  <a:gd name="connsiteY39" fmla="*/ 4986020 h 5547360"/>
                  <a:gd name="connsiteX40" fmla="*/ 1330960 w 1874520"/>
                  <a:gd name="connsiteY40" fmla="*/ 5443220 h 5547360"/>
                  <a:gd name="connsiteX41" fmla="*/ 1239520 w 1874520"/>
                  <a:gd name="connsiteY41" fmla="*/ 5427980 h 5547360"/>
                  <a:gd name="connsiteX42" fmla="*/ 1178560 w 1874520"/>
                  <a:gd name="connsiteY42" fmla="*/ 5488940 h 5547360"/>
                  <a:gd name="connsiteX43" fmla="*/ 1010920 w 1874520"/>
                  <a:gd name="connsiteY43" fmla="*/ 5534660 h 5547360"/>
                  <a:gd name="connsiteX44" fmla="*/ 828040 w 1874520"/>
                  <a:gd name="connsiteY44" fmla="*/ 5412740 h 5547360"/>
                  <a:gd name="connsiteX45" fmla="*/ 660400 w 1874520"/>
                  <a:gd name="connsiteY45" fmla="*/ 5321300 h 5547360"/>
                  <a:gd name="connsiteX46" fmla="*/ 568960 w 1874520"/>
                  <a:gd name="connsiteY46" fmla="*/ 5138420 h 5547360"/>
                  <a:gd name="connsiteX47" fmla="*/ 462280 w 1874520"/>
                  <a:gd name="connsiteY47" fmla="*/ 4955540 h 5547360"/>
                  <a:gd name="connsiteX48" fmla="*/ 279400 w 1874520"/>
                  <a:gd name="connsiteY48" fmla="*/ 4787900 h 5547360"/>
                  <a:gd name="connsiteX49" fmla="*/ 416560 w 1874520"/>
                  <a:gd name="connsiteY49" fmla="*/ 4528820 h 5547360"/>
                  <a:gd name="connsiteX50" fmla="*/ 447040 w 1874520"/>
                  <a:gd name="connsiteY50" fmla="*/ 4361180 h 5547360"/>
                  <a:gd name="connsiteX51" fmla="*/ 340360 w 1874520"/>
                  <a:gd name="connsiteY51" fmla="*/ 4208780 h 5547360"/>
                  <a:gd name="connsiteX52" fmla="*/ 431800 w 1874520"/>
                  <a:gd name="connsiteY52" fmla="*/ 4117340 h 5547360"/>
                  <a:gd name="connsiteX53" fmla="*/ 675640 w 1874520"/>
                  <a:gd name="connsiteY53" fmla="*/ 4224020 h 5547360"/>
                  <a:gd name="connsiteX54" fmla="*/ 706120 w 1874520"/>
                  <a:gd name="connsiteY54" fmla="*/ 4056380 h 5547360"/>
                  <a:gd name="connsiteX55" fmla="*/ 538480 w 1874520"/>
                  <a:gd name="connsiteY55" fmla="*/ 3858260 h 5547360"/>
                  <a:gd name="connsiteX56" fmla="*/ 416560 w 1874520"/>
                  <a:gd name="connsiteY56" fmla="*/ 3614420 h 5547360"/>
                  <a:gd name="connsiteX57" fmla="*/ 492760 w 1874520"/>
                  <a:gd name="connsiteY57" fmla="*/ 3538220 h 5547360"/>
                  <a:gd name="connsiteX58" fmla="*/ 584200 w 1874520"/>
                  <a:gd name="connsiteY58" fmla="*/ 3141980 h 5547360"/>
                  <a:gd name="connsiteX59" fmla="*/ 599440 w 1874520"/>
                  <a:gd name="connsiteY59" fmla="*/ 2806700 h 5547360"/>
                  <a:gd name="connsiteX60" fmla="*/ 492760 w 1874520"/>
                  <a:gd name="connsiteY60" fmla="*/ 2623820 h 5547360"/>
                  <a:gd name="connsiteX61" fmla="*/ 492760 w 1874520"/>
                  <a:gd name="connsiteY61" fmla="*/ 2319020 h 5547360"/>
                  <a:gd name="connsiteX62" fmla="*/ 462280 w 1874520"/>
                  <a:gd name="connsiteY62" fmla="*/ 1968500 h 5547360"/>
                  <a:gd name="connsiteX63" fmla="*/ 386080 w 1874520"/>
                  <a:gd name="connsiteY63" fmla="*/ 1648460 h 5547360"/>
                  <a:gd name="connsiteX64" fmla="*/ 218440 w 1874520"/>
                  <a:gd name="connsiteY64" fmla="*/ 1236980 h 5547360"/>
                  <a:gd name="connsiteX65" fmla="*/ 111760 w 1874520"/>
                  <a:gd name="connsiteY65" fmla="*/ 947420 h 5547360"/>
                  <a:gd name="connsiteX66" fmla="*/ 111760 w 1874520"/>
                  <a:gd name="connsiteY66" fmla="*/ 490220 h 5547360"/>
                  <a:gd name="connsiteX67" fmla="*/ 35560 w 1874520"/>
                  <a:gd name="connsiteY67" fmla="*/ 170180 h 5547360"/>
                  <a:gd name="connsiteX68" fmla="*/ 35560 w 1874520"/>
                  <a:gd name="connsiteY68" fmla="*/ 33020 h 5547360"/>
                  <a:gd name="connsiteX69" fmla="*/ 142240 w 1874520"/>
                  <a:gd name="connsiteY69" fmla="*/ 2540 h 5547360"/>
                  <a:gd name="connsiteX70" fmla="*/ 889000 w 1874520"/>
                  <a:gd name="connsiteY70" fmla="*/ 33020 h 5547360"/>
                  <a:gd name="connsiteX71" fmla="*/ 980440 w 1874520"/>
                  <a:gd name="connsiteY71" fmla="*/ 2540 h 5547360"/>
                  <a:gd name="connsiteX72" fmla="*/ 949960 w 1874520"/>
                  <a:gd name="connsiteY72" fmla="*/ 48260 h 5547360"/>
                  <a:gd name="connsiteX0" fmla="*/ 949960 w 1874520"/>
                  <a:gd name="connsiteY0" fmla="*/ 48260 h 5547360"/>
                  <a:gd name="connsiteX1" fmla="*/ 858520 w 1874520"/>
                  <a:gd name="connsiteY1" fmla="*/ 139700 h 5547360"/>
                  <a:gd name="connsiteX2" fmla="*/ 797560 w 1874520"/>
                  <a:gd name="connsiteY2" fmla="*/ 368300 h 5547360"/>
                  <a:gd name="connsiteX3" fmla="*/ 782320 w 1874520"/>
                  <a:gd name="connsiteY3" fmla="*/ 612140 h 5547360"/>
                  <a:gd name="connsiteX4" fmla="*/ 538480 w 1874520"/>
                  <a:gd name="connsiteY4" fmla="*/ 749300 h 5547360"/>
                  <a:gd name="connsiteX5" fmla="*/ 706120 w 1874520"/>
                  <a:gd name="connsiteY5" fmla="*/ 947420 h 5547360"/>
                  <a:gd name="connsiteX6" fmla="*/ 370840 w 1874520"/>
                  <a:gd name="connsiteY6" fmla="*/ 1008380 h 5547360"/>
                  <a:gd name="connsiteX7" fmla="*/ 614680 w 1874520"/>
                  <a:gd name="connsiteY7" fmla="*/ 1297940 h 5547360"/>
                  <a:gd name="connsiteX8" fmla="*/ 919480 w 1874520"/>
                  <a:gd name="connsiteY8" fmla="*/ 1739900 h 5547360"/>
                  <a:gd name="connsiteX9" fmla="*/ 1056640 w 1874520"/>
                  <a:gd name="connsiteY9" fmla="*/ 1785620 h 5547360"/>
                  <a:gd name="connsiteX10" fmla="*/ 1239520 w 1874520"/>
                  <a:gd name="connsiteY10" fmla="*/ 1496060 h 5547360"/>
                  <a:gd name="connsiteX11" fmla="*/ 1300480 w 1874520"/>
                  <a:gd name="connsiteY11" fmla="*/ 1785620 h 5547360"/>
                  <a:gd name="connsiteX12" fmla="*/ 1513840 w 1874520"/>
                  <a:gd name="connsiteY12" fmla="*/ 1557020 h 5547360"/>
                  <a:gd name="connsiteX13" fmla="*/ 1620520 w 1874520"/>
                  <a:gd name="connsiteY13" fmla="*/ 1877060 h 5547360"/>
                  <a:gd name="connsiteX14" fmla="*/ 1376680 w 1874520"/>
                  <a:gd name="connsiteY14" fmla="*/ 1968500 h 5547360"/>
                  <a:gd name="connsiteX15" fmla="*/ 1513840 w 1874520"/>
                  <a:gd name="connsiteY15" fmla="*/ 2136140 h 5547360"/>
                  <a:gd name="connsiteX16" fmla="*/ 1452880 w 1874520"/>
                  <a:gd name="connsiteY16" fmla="*/ 2288540 h 5547360"/>
                  <a:gd name="connsiteX17" fmla="*/ 1452880 w 1874520"/>
                  <a:gd name="connsiteY17" fmla="*/ 2471420 h 5547360"/>
                  <a:gd name="connsiteX18" fmla="*/ 1483360 w 1874520"/>
                  <a:gd name="connsiteY18" fmla="*/ 2654300 h 5547360"/>
                  <a:gd name="connsiteX19" fmla="*/ 1788160 w 1874520"/>
                  <a:gd name="connsiteY19" fmla="*/ 2501900 h 5547360"/>
                  <a:gd name="connsiteX20" fmla="*/ 1849120 w 1874520"/>
                  <a:gd name="connsiteY20" fmla="*/ 2745740 h 5547360"/>
                  <a:gd name="connsiteX21" fmla="*/ 1635760 w 1874520"/>
                  <a:gd name="connsiteY21" fmla="*/ 3081020 h 5547360"/>
                  <a:gd name="connsiteX22" fmla="*/ 1788160 w 1874520"/>
                  <a:gd name="connsiteY22" fmla="*/ 3233420 h 5547360"/>
                  <a:gd name="connsiteX23" fmla="*/ 1711960 w 1874520"/>
                  <a:gd name="connsiteY23" fmla="*/ 3233420 h 5547360"/>
                  <a:gd name="connsiteX24" fmla="*/ 1635760 w 1874520"/>
                  <a:gd name="connsiteY24" fmla="*/ 3233420 h 5547360"/>
                  <a:gd name="connsiteX25" fmla="*/ 1711960 w 1874520"/>
                  <a:gd name="connsiteY25" fmla="*/ 3462020 h 5547360"/>
                  <a:gd name="connsiteX26" fmla="*/ 1559560 w 1874520"/>
                  <a:gd name="connsiteY26" fmla="*/ 3385820 h 5547360"/>
                  <a:gd name="connsiteX27" fmla="*/ 1559560 w 1874520"/>
                  <a:gd name="connsiteY27" fmla="*/ 3538220 h 5547360"/>
                  <a:gd name="connsiteX28" fmla="*/ 1407160 w 1874520"/>
                  <a:gd name="connsiteY28" fmla="*/ 3538220 h 5547360"/>
                  <a:gd name="connsiteX29" fmla="*/ 1483360 w 1874520"/>
                  <a:gd name="connsiteY29" fmla="*/ 3690620 h 5547360"/>
                  <a:gd name="connsiteX30" fmla="*/ 1330960 w 1874520"/>
                  <a:gd name="connsiteY30" fmla="*/ 3843020 h 5547360"/>
                  <a:gd name="connsiteX31" fmla="*/ 1483360 w 1874520"/>
                  <a:gd name="connsiteY31" fmla="*/ 3843020 h 5547360"/>
                  <a:gd name="connsiteX32" fmla="*/ 1330960 w 1874520"/>
                  <a:gd name="connsiteY32" fmla="*/ 3995420 h 5547360"/>
                  <a:gd name="connsiteX33" fmla="*/ 1407160 w 1874520"/>
                  <a:gd name="connsiteY33" fmla="*/ 3995420 h 5547360"/>
                  <a:gd name="connsiteX34" fmla="*/ 1330960 w 1874520"/>
                  <a:gd name="connsiteY34" fmla="*/ 4147820 h 5547360"/>
                  <a:gd name="connsiteX35" fmla="*/ 1330960 w 1874520"/>
                  <a:gd name="connsiteY35" fmla="*/ 4224020 h 5547360"/>
                  <a:gd name="connsiteX36" fmla="*/ 1178560 w 1874520"/>
                  <a:gd name="connsiteY36" fmla="*/ 4300220 h 5547360"/>
                  <a:gd name="connsiteX37" fmla="*/ 1330960 w 1874520"/>
                  <a:gd name="connsiteY37" fmla="*/ 4300220 h 5547360"/>
                  <a:gd name="connsiteX38" fmla="*/ 1239520 w 1874520"/>
                  <a:gd name="connsiteY38" fmla="*/ 4574540 h 5547360"/>
                  <a:gd name="connsiteX39" fmla="*/ 1330960 w 1874520"/>
                  <a:gd name="connsiteY39" fmla="*/ 4894580 h 5547360"/>
                  <a:gd name="connsiteX40" fmla="*/ 1407160 w 1874520"/>
                  <a:gd name="connsiteY40" fmla="*/ 4986020 h 5547360"/>
                  <a:gd name="connsiteX41" fmla="*/ 1330960 w 1874520"/>
                  <a:gd name="connsiteY41" fmla="*/ 5443220 h 5547360"/>
                  <a:gd name="connsiteX42" fmla="*/ 1239520 w 1874520"/>
                  <a:gd name="connsiteY42" fmla="*/ 5427980 h 5547360"/>
                  <a:gd name="connsiteX43" fmla="*/ 1178560 w 1874520"/>
                  <a:gd name="connsiteY43" fmla="*/ 5488940 h 5547360"/>
                  <a:gd name="connsiteX44" fmla="*/ 1010920 w 1874520"/>
                  <a:gd name="connsiteY44" fmla="*/ 5534660 h 5547360"/>
                  <a:gd name="connsiteX45" fmla="*/ 828040 w 1874520"/>
                  <a:gd name="connsiteY45" fmla="*/ 5412740 h 5547360"/>
                  <a:gd name="connsiteX46" fmla="*/ 660400 w 1874520"/>
                  <a:gd name="connsiteY46" fmla="*/ 5321300 h 5547360"/>
                  <a:gd name="connsiteX47" fmla="*/ 568960 w 1874520"/>
                  <a:gd name="connsiteY47" fmla="*/ 5138420 h 5547360"/>
                  <a:gd name="connsiteX48" fmla="*/ 462280 w 1874520"/>
                  <a:gd name="connsiteY48" fmla="*/ 4955540 h 5547360"/>
                  <a:gd name="connsiteX49" fmla="*/ 279400 w 1874520"/>
                  <a:gd name="connsiteY49" fmla="*/ 4787900 h 5547360"/>
                  <a:gd name="connsiteX50" fmla="*/ 416560 w 1874520"/>
                  <a:gd name="connsiteY50" fmla="*/ 4528820 h 5547360"/>
                  <a:gd name="connsiteX51" fmla="*/ 447040 w 1874520"/>
                  <a:gd name="connsiteY51" fmla="*/ 4361180 h 5547360"/>
                  <a:gd name="connsiteX52" fmla="*/ 340360 w 1874520"/>
                  <a:gd name="connsiteY52" fmla="*/ 4208780 h 5547360"/>
                  <a:gd name="connsiteX53" fmla="*/ 431800 w 1874520"/>
                  <a:gd name="connsiteY53" fmla="*/ 4117340 h 5547360"/>
                  <a:gd name="connsiteX54" fmla="*/ 675640 w 1874520"/>
                  <a:gd name="connsiteY54" fmla="*/ 4224020 h 5547360"/>
                  <a:gd name="connsiteX55" fmla="*/ 706120 w 1874520"/>
                  <a:gd name="connsiteY55" fmla="*/ 4056380 h 5547360"/>
                  <a:gd name="connsiteX56" fmla="*/ 538480 w 1874520"/>
                  <a:gd name="connsiteY56" fmla="*/ 3858260 h 5547360"/>
                  <a:gd name="connsiteX57" fmla="*/ 416560 w 1874520"/>
                  <a:gd name="connsiteY57" fmla="*/ 3614420 h 5547360"/>
                  <a:gd name="connsiteX58" fmla="*/ 492760 w 1874520"/>
                  <a:gd name="connsiteY58" fmla="*/ 3538220 h 5547360"/>
                  <a:gd name="connsiteX59" fmla="*/ 584200 w 1874520"/>
                  <a:gd name="connsiteY59" fmla="*/ 3141980 h 5547360"/>
                  <a:gd name="connsiteX60" fmla="*/ 599440 w 1874520"/>
                  <a:gd name="connsiteY60" fmla="*/ 2806700 h 5547360"/>
                  <a:gd name="connsiteX61" fmla="*/ 492760 w 1874520"/>
                  <a:gd name="connsiteY61" fmla="*/ 2623820 h 5547360"/>
                  <a:gd name="connsiteX62" fmla="*/ 492760 w 1874520"/>
                  <a:gd name="connsiteY62" fmla="*/ 2319020 h 5547360"/>
                  <a:gd name="connsiteX63" fmla="*/ 462280 w 1874520"/>
                  <a:gd name="connsiteY63" fmla="*/ 1968500 h 5547360"/>
                  <a:gd name="connsiteX64" fmla="*/ 386080 w 1874520"/>
                  <a:gd name="connsiteY64" fmla="*/ 1648460 h 5547360"/>
                  <a:gd name="connsiteX65" fmla="*/ 218440 w 1874520"/>
                  <a:gd name="connsiteY65" fmla="*/ 1236980 h 5547360"/>
                  <a:gd name="connsiteX66" fmla="*/ 111760 w 1874520"/>
                  <a:gd name="connsiteY66" fmla="*/ 947420 h 5547360"/>
                  <a:gd name="connsiteX67" fmla="*/ 111760 w 1874520"/>
                  <a:gd name="connsiteY67" fmla="*/ 490220 h 5547360"/>
                  <a:gd name="connsiteX68" fmla="*/ 35560 w 1874520"/>
                  <a:gd name="connsiteY68" fmla="*/ 170180 h 5547360"/>
                  <a:gd name="connsiteX69" fmla="*/ 35560 w 1874520"/>
                  <a:gd name="connsiteY69" fmla="*/ 33020 h 5547360"/>
                  <a:gd name="connsiteX70" fmla="*/ 142240 w 1874520"/>
                  <a:gd name="connsiteY70" fmla="*/ 2540 h 5547360"/>
                  <a:gd name="connsiteX71" fmla="*/ 889000 w 1874520"/>
                  <a:gd name="connsiteY71" fmla="*/ 33020 h 5547360"/>
                  <a:gd name="connsiteX72" fmla="*/ 980440 w 1874520"/>
                  <a:gd name="connsiteY72" fmla="*/ 2540 h 5547360"/>
                  <a:gd name="connsiteX73" fmla="*/ 949960 w 1874520"/>
                  <a:gd name="connsiteY73" fmla="*/ 48260 h 5547360"/>
                  <a:gd name="connsiteX0" fmla="*/ 949960 w 1874520"/>
                  <a:gd name="connsiteY0" fmla="*/ 48260 h 5547360"/>
                  <a:gd name="connsiteX1" fmla="*/ 858520 w 1874520"/>
                  <a:gd name="connsiteY1" fmla="*/ 139700 h 5547360"/>
                  <a:gd name="connsiteX2" fmla="*/ 797560 w 1874520"/>
                  <a:gd name="connsiteY2" fmla="*/ 368300 h 5547360"/>
                  <a:gd name="connsiteX3" fmla="*/ 782320 w 1874520"/>
                  <a:gd name="connsiteY3" fmla="*/ 612140 h 5547360"/>
                  <a:gd name="connsiteX4" fmla="*/ 538480 w 1874520"/>
                  <a:gd name="connsiteY4" fmla="*/ 749300 h 5547360"/>
                  <a:gd name="connsiteX5" fmla="*/ 706120 w 1874520"/>
                  <a:gd name="connsiteY5" fmla="*/ 947420 h 5547360"/>
                  <a:gd name="connsiteX6" fmla="*/ 370840 w 1874520"/>
                  <a:gd name="connsiteY6" fmla="*/ 1008380 h 5547360"/>
                  <a:gd name="connsiteX7" fmla="*/ 614680 w 1874520"/>
                  <a:gd name="connsiteY7" fmla="*/ 1297940 h 5547360"/>
                  <a:gd name="connsiteX8" fmla="*/ 919480 w 1874520"/>
                  <a:gd name="connsiteY8" fmla="*/ 1739900 h 5547360"/>
                  <a:gd name="connsiteX9" fmla="*/ 1056640 w 1874520"/>
                  <a:gd name="connsiteY9" fmla="*/ 1785620 h 5547360"/>
                  <a:gd name="connsiteX10" fmla="*/ 1239520 w 1874520"/>
                  <a:gd name="connsiteY10" fmla="*/ 1496060 h 5547360"/>
                  <a:gd name="connsiteX11" fmla="*/ 1300480 w 1874520"/>
                  <a:gd name="connsiteY11" fmla="*/ 1785620 h 5547360"/>
                  <a:gd name="connsiteX12" fmla="*/ 1513840 w 1874520"/>
                  <a:gd name="connsiteY12" fmla="*/ 1557020 h 5547360"/>
                  <a:gd name="connsiteX13" fmla="*/ 1620520 w 1874520"/>
                  <a:gd name="connsiteY13" fmla="*/ 1877060 h 5547360"/>
                  <a:gd name="connsiteX14" fmla="*/ 1376680 w 1874520"/>
                  <a:gd name="connsiteY14" fmla="*/ 1968500 h 5547360"/>
                  <a:gd name="connsiteX15" fmla="*/ 1513840 w 1874520"/>
                  <a:gd name="connsiteY15" fmla="*/ 2136140 h 5547360"/>
                  <a:gd name="connsiteX16" fmla="*/ 1452880 w 1874520"/>
                  <a:gd name="connsiteY16" fmla="*/ 2288540 h 5547360"/>
                  <a:gd name="connsiteX17" fmla="*/ 1452880 w 1874520"/>
                  <a:gd name="connsiteY17" fmla="*/ 2471420 h 5547360"/>
                  <a:gd name="connsiteX18" fmla="*/ 1483360 w 1874520"/>
                  <a:gd name="connsiteY18" fmla="*/ 2654300 h 5547360"/>
                  <a:gd name="connsiteX19" fmla="*/ 1788160 w 1874520"/>
                  <a:gd name="connsiteY19" fmla="*/ 2501900 h 5547360"/>
                  <a:gd name="connsiteX20" fmla="*/ 1849120 w 1874520"/>
                  <a:gd name="connsiteY20" fmla="*/ 2745740 h 5547360"/>
                  <a:gd name="connsiteX21" fmla="*/ 1635760 w 1874520"/>
                  <a:gd name="connsiteY21" fmla="*/ 3081020 h 5547360"/>
                  <a:gd name="connsiteX22" fmla="*/ 1788160 w 1874520"/>
                  <a:gd name="connsiteY22" fmla="*/ 3233420 h 5547360"/>
                  <a:gd name="connsiteX23" fmla="*/ 1711960 w 1874520"/>
                  <a:gd name="connsiteY23" fmla="*/ 3233420 h 5547360"/>
                  <a:gd name="connsiteX24" fmla="*/ 1635760 w 1874520"/>
                  <a:gd name="connsiteY24" fmla="*/ 3233420 h 5547360"/>
                  <a:gd name="connsiteX25" fmla="*/ 1711960 w 1874520"/>
                  <a:gd name="connsiteY25" fmla="*/ 3462020 h 5547360"/>
                  <a:gd name="connsiteX26" fmla="*/ 1559560 w 1874520"/>
                  <a:gd name="connsiteY26" fmla="*/ 3385820 h 5547360"/>
                  <a:gd name="connsiteX27" fmla="*/ 1559560 w 1874520"/>
                  <a:gd name="connsiteY27" fmla="*/ 3538220 h 5547360"/>
                  <a:gd name="connsiteX28" fmla="*/ 1407160 w 1874520"/>
                  <a:gd name="connsiteY28" fmla="*/ 3538220 h 5547360"/>
                  <a:gd name="connsiteX29" fmla="*/ 1483360 w 1874520"/>
                  <a:gd name="connsiteY29" fmla="*/ 3690620 h 5547360"/>
                  <a:gd name="connsiteX30" fmla="*/ 1330960 w 1874520"/>
                  <a:gd name="connsiteY30" fmla="*/ 3843020 h 5547360"/>
                  <a:gd name="connsiteX31" fmla="*/ 1483360 w 1874520"/>
                  <a:gd name="connsiteY31" fmla="*/ 3843020 h 5547360"/>
                  <a:gd name="connsiteX32" fmla="*/ 1330960 w 1874520"/>
                  <a:gd name="connsiteY32" fmla="*/ 3995420 h 5547360"/>
                  <a:gd name="connsiteX33" fmla="*/ 1407160 w 1874520"/>
                  <a:gd name="connsiteY33" fmla="*/ 3995420 h 5547360"/>
                  <a:gd name="connsiteX34" fmla="*/ 1330960 w 1874520"/>
                  <a:gd name="connsiteY34" fmla="*/ 4147820 h 5547360"/>
                  <a:gd name="connsiteX35" fmla="*/ 1330960 w 1874520"/>
                  <a:gd name="connsiteY35" fmla="*/ 4224020 h 5547360"/>
                  <a:gd name="connsiteX36" fmla="*/ 1178560 w 1874520"/>
                  <a:gd name="connsiteY36" fmla="*/ 4300220 h 5547360"/>
                  <a:gd name="connsiteX37" fmla="*/ 1330960 w 1874520"/>
                  <a:gd name="connsiteY37" fmla="*/ 4300220 h 5547360"/>
                  <a:gd name="connsiteX38" fmla="*/ 1239520 w 1874520"/>
                  <a:gd name="connsiteY38" fmla="*/ 4574540 h 5547360"/>
                  <a:gd name="connsiteX39" fmla="*/ 1330960 w 1874520"/>
                  <a:gd name="connsiteY39" fmla="*/ 4894580 h 5547360"/>
                  <a:gd name="connsiteX40" fmla="*/ 1407160 w 1874520"/>
                  <a:gd name="connsiteY40" fmla="*/ 4986020 h 5547360"/>
                  <a:gd name="connsiteX41" fmla="*/ 1330960 w 1874520"/>
                  <a:gd name="connsiteY41" fmla="*/ 5443220 h 5547360"/>
                  <a:gd name="connsiteX42" fmla="*/ 1239520 w 1874520"/>
                  <a:gd name="connsiteY42" fmla="*/ 5427980 h 5547360"/>
                  <a:gd name="connsiteX43" fmla="*/ 1178560 w 1874520"/>
                  <a:gd name="connsiteY43" fmla="*/ 5488940 h 5547360"/>
                  <a:gd name="connsiteX44" fmla="*/ 1010920 w 1874520"/>
                  <a:gd name="connsiteY44" fmla="*/ 5534660 h 5547360"/>
                  <a:gd name="connsiteX45" fmla="*/ 828040 w 1874520"/>
                  <a:gd name="connsiteY45" fmla="*/ 5412740 h 5547360"/>
                  <a:gd name="connsiteX46" fmla="*/ 660400 w 1874520"/>
                  <a:gd name="connsiteY46" fmla="*/ 5321300 h 5547360"/>
                  <a:gd name="connsiteX47" fmla="*/ 568960 w 1874520"/>
                  <a:gd name="connsiteY47" fmla="*/ 5138420 h 5547360"/>
                  <a:gd name="connsiteX48" fmla="*/ 462280 w 1874520"/>
                  <a:gd name="connsiteY48" fmla="*/ 4955540 h 5547360"/>
                  <a:gd name="connsiteX49" fmla="*/ 279400 w 1874520"/>
                  <a:gd name="connsiteY49" fmla="*/ 4787900 h 5547360"/>
                  <a:gd name="connsiteX50" fmla="*/ 416560 w 1874520"/>
                  <a:gd name="connsiteY50" fmla="*/ 4528820 h 5547360"/>
                  <a:gd name="connsiteX51" fmla="*/ 447040 w 1874520"/>
                  <a:gd name="connsiteY51" fmla="*/ 4361180 h 5547360"/>
                  <a:gd name="connsiteX52" fmla="*/ 340360 w 1874520"/>
                  <a:gd name="connsiteY52" fmla="*/ 4208780 h 5547360"/>
                  <a:gd name="connsiteX53" fmla="*/ 431800 w 1874520"/>
                  <a:gd name="connsiteY53" fmla="*/ 4117340 h 5547360"/>
                  <a:gd name="connsiteX54" fmla="*/ 675640 w 1874520"/>
                  <a:gd name="connsiteY54" fmla="*/ 4224020 h 5547360"/>
                  <a:gd name="connsiteX55" fmla="*/ 706120 w 1874520"/>
                  <a:gd name="connsiteY55" fmla="*/ 4056380 h 5547360"/>
                  <a:gd name="connsiteX56" fmla="*/ 538480 w 1874520"/>
                  <a:gd name="connsiteY56" fmla="*/ 3858260 h 5547360"/>
                  <a:gd name="connsiteX57" fmla="*/ 416560 w 1874520"/>
                  <a:gd name="connsiteY57" fmla="*/ 3614420 h 5547360"/>
                  <a:gd name="connsiteX58" fmla="*/ 492760 w 1874520"/>
                  <a:gd name="connsiteY58" fmla="*/ 3538220 h 5547360"/>
                  <a:gd name="connsiteX59" fmla="*/ 584200 w 1874520"/>
                  <a:gd name="connsiteY59" fmla="*/ 3141980 h 5547360"/>
                  <a:gd name="connsiteX60" fmla="*/ 599440 w 1874520"/>
                  <a:gd name="connsiteY60" fmla="*/ 2806700 h 5547360"/>
                  <a:gd name="connsiteX61" fmla="*/ 492760 w 1874520"/>
                  <a:gd name="connsiteY61" fmla="*/ 2623820 h 5547360"/>
                  <a:gd name="connsiteX62" fmla="*/ 492760 w 1874520"/>
                  <a:gd name="connsiteY62" fmla="*/ 2319020 h 5547360"/>
                  <a:gd name="connsiteX63" fmla="*/ 462280 w 1874520"/>
                  <a:gd name="connsiteY63" fmla="*/ 1968500 h 5547360"/>
                  <a:gd name="connsiteX64" fmla="*/ 386080 w 1874520"/>
                  <a:gd name="connsiteY64" fmla="*/ 1648460 h 5547360"/>
                  <a:gd name="connsiteX65" fmla="*/ 218440 w 1874520"/>
                  <a:gd name="connsiteY65" fmla="*/ 1236980 h 5547360"/>
                  <a:gd name="connsiteX66" fmla="*/ 111760 w 1874520"/>
                  <a:gd name="connsiteY66" fmla="*/ 947420 h 5547360"/>
                  <a:gd name="connsiteX67" fmla="*/ 111760 w 1874520"/>
                  <a:gd name="connsiteY67" fmla="*/ 490220 h 5547360"/>
                  <a:gd name="connsiteX68" fmla="*/ 35560 w 1874520"/>
                  <a:gd name="connsiteY68" fmla="*/ 170180 h 5547360"/>
                  <a:gd name="connsiteX69" fmla="*/ 35560 w 1874520"/>
                  <a:gd name="connsiteY69" fmla="*/ 33020 h 5547360"/>
                  <a:gd name="connsiteX70" fmla="*/ 142240 w 1874520"/>
                  <a:gd name="connsiteY70" fmla="*/ 2540 h 5547360"/>
                  <a:gd name="connsiteX71" fmla="*/ 889000 w 1874520"/>
                  <a:gd name="connsiteY71" fmla="*/ 33020 h 5547360"/>
                  <a:gd name="connsiteX72" fmla="*/ 980440 w 1874520"/>
                  <a:gd name="connsiteY72" fmla="*/ 2540 h 5547360"/>
                  <a:gd name="connsiteX73" fmla="*/ 949960 w 1874520"/>
                  <a:gd name="connsiteY73" fmla="*/ 48260 h 5547360"/>
                  <a:gd name="connsiteX0" fmla="*/ 949960 w 1874520"/>
                  <a:gd name="connsiteY0" fmla="*/ 48260 h 5547360"/>
                  <a:gd name="connsiteX1" fmla="*/ 858520 w 1874520"/>
                  <a:gd name="connsiteY1" fmla="*/ 139700 h 5547360"/>
                  <a:gd name="connsiteX2" fmla="*/ 797560 w 1874520"/>
                  <a:gd name="connsiteY2" fmla="*/ 368300 h 5547360"/>
                  <a:gd name="connsiteX3" fmla="*/ 782320 w 1874520"/>
                  <a:gd name="connsiteY3" fmla="*/ 612140 h 5547360"/>
                  <a:gd name="connsiteX4" fmla="*/ 538480 w 1874520"/>
                  <a:gd name="connsiteY4" fmla="*/ 749300 h 5547360"/>
                  <a:gd name="connsiteX5" fmla="*/ 706120 w 1874520"/>
                  <a:gd name="connsiteY5" fmla="*/ 947420 h 5547360"/>
                  <a:gd name="connsiteX6" fmla="*/ 370840 w 1874520"/>
                  <a:gd name="connsiteY6" fmla="*/ 1008380 h 5547360"/>
                  <a:gd name="connsiteX7" fmla="*/ 614680 w 1874520"/>
                  <a:gd name="connsiteY7" fmla="*/ 1297940 h 5547360"/>
                  <a:gd name="connsiteX8" fmla="*/ 919480 w 1874520"/>
                  <a:gd name="connsiteY8" fmla="*/ 1739900 h 5547360"/>
                  <a:gd name="connsiteX9" fmla="*/ 1056640 w 1874520"/>
                  <a:gd name="connsiteY9" fmla="*/ 1785620 h 5547360"/>
                  <a:gd name="connsiteX10" fmla="*/ 1239520 w 1874520"/>
                  <a:gd name="connsiteY10" fmla="*/ 1496060 h 5547360"/>
                  <a:gd name="connsiteX11" fmla="*/ 1300480 w 1874520"/>
                  <a:gd name="connsiteY11" fmla="*/ 1785620 h 5547360"/>
                  <a:gd name="connsiteX12" fmla="*/ 1513840 w 1874520"/>
                  <a:gd name="connsiteY12" fmla="*/ 1557020 h 5547360"/>
                  <a:gd name="connsiteX13" fmla="*/ 1620520 w 1874520"/>
                  <a:gd name="connsiteY13" fmla="*/ 1877060 h 5547360"/>
                  <a:gd name="connsiteX14" fmla="*/ 1376680 w 1874520"/>
                  <a:gd name="connsiteY14" fmla="*/ 1968500 h 5547360"/>
                  <a:gd name="connsiteX15" fmla="*/ 1513840 w 1874520"/>
                  <a:gd name="connsiteY15" fmla="*/ 2136140 h 5547360"/>
                  <a:gd name="connsiteX16" fmla="*/ 1452880 w 1874520"/>
                  <a:gd name="connsiteY16" fmla="*/ 2288540 h 5547360"/>
                  <a:gd name="connsiteX17" fmla="*/ 1452880 w 1874520"/>
                  <a:gd name="connsiteY17" fmla="*/ 2471420 h 5547360"/>
                  <a:gd name="connsiteX18" fmla="*/ 1483360 w 1874520"/>
                  <a:gd name="connsiteY18" fmla="*/ 2654300 h 5547360"/>
                  <a:gd name="connsiteX19" fmla="*/ 1788160 w 1874520"/>
                  <a:gd name="connsiteY19" fmla="*/ 2501900 h 5547360"/>
                  <a:gd name="connsiteX20" fmla="*/ 1849120 w 1874520"/>
                  <a:gd name="connsiteY20" fmla="*/ 2745740 h 5547360"/>
                  <a:gd name="connsiteX21" fmla="*/ 1635760 w 1874520"/>
                  <a:gd name="connsiteY21" fmla="*/ 3081020 h 5547360"/>
                  <a:gd name="connsiteX22" fmla="*/ 1788160 w 1874520"/>
                  <a:gd name="connsiteY22" fmla="*/ 3233420 h 5547360"/>
                  <a:gd name="connsiteX23" fmla="*/ 1711960 w 1874520"/>
                  <a:gd name="connsiteY23" fmla="*/ 3309620 h 5547360"/>
                  <a:gd name="connsiteX24" fmla="*/ 1635760 w 1874520"/>
                  <a:gd name="connsiteY24" fmla="*/ 3233420 h 5547360"/>
                  <a:gd name="connsiteX25" fmla="*/ 1711960 w 1874520"/>
                  <a:gd name="connsiteY25" fmla="*/ 3462020 h 5547360"/>
                  <a:gd name="connsiteX26" fmla="*/ 1559560 w 1874520"/>
                  <a:gd name="connsiteY26" fmla="*/ 3385820 h 5547360"/>
                  <a:gd name="connsiteX27" fmla="*/ 1559560 w 1874520"/>
                  <a:gd name="connsiteY27" fmla="*/ 3538220 h 5547360"/>
                  <a:gd name="connsiteX28" fmla="*/ 1407160 w 1874520"/>
                  <a:gd name="connsiteY28" fmla="*/ 3538220 h 5547360"/>
                  <a:gd name="connsiteX29" fmla="*/ 1483360 w 1874520"/>
                  <a:gd name="connsiteY29" fmla="*/ 3690620 h 5547360"/>
                  <a:gd name="connsiteX30" fmla="*/ 1330960 w 1874520"/>
                  <a:gd name="connsiteY30" fmla="*/ 3843020 h 5547360"/>
                  <a:gd name="connsiteX31" fmla="*/ 1483360 w 1874520"/>
                  <a:gd name="connsiteY31" fmla="*/ 3843020 h 5547360"/>
                  <a:gd name="connsiteX32" fmla="*/ 1330960 w 1874520"/>
                  <a:gd name="connsiteY32" fmla="*/ 3995420 h 5547360"/>
                  <a:gd name="connsiteX33" fmla="*/ 1407160 w 1874520"/>
                  <a:gd name="connsiteY33" fmla="*/ 3995420 h 5547360"/>
                  <a:gd name="connsiteX34" fmla="*/ 1330960 w 1874520"/>
                  <a:gd name="connsiteY34" fmla="*/ 4147820 h 5547360"/>
                  <a:gd name="connsiteX35" fmla="*/ 1330960 w 1874520"/>
                  <a:gd name="connsiteY35" fmla="*/ 4224020 h 5547360"/>
                  <a:gd name="connsiteX36" fmla="*/ 1178560 w 1874520"/>
                  <a:gd name="connsiteY36" fmla="*/ 4300220 h 5547360"/>
                  <a:gd name="connsiteX37" fmla="*/ 1330960 w 1874520"/>
                  <a:gd name="connsiteY37" fmla="*/ 4300220 h 5547360"/>
                  <a:gd name="connsiteX38" fmla="*/ 1239520 w 1874520"/>
                  <a:gd name="connsiteY38" fmla="*/ 4574540 h 5547360"/>
                  <a:gd name="connsiteX39" fmla="*/ 1330960 w 1874520"/>
                  <a:gd name="connsiteY39" fmla="*/ 4894580 h 5547360"/>
                  <a:gd name="connsiteX40" fmla="*/ 1407160 w 1874520"/>
                  <a:gd name="connsiteY40" fmla="*/ 4986020 h 5547360"/>
                  <a:gd name="connsiteX41" fmla="*/ 1330960 w 1874520"/>
                  <a:gd name="connsiteY41" fmla="*/ 5443220 h 5547360"/>
                  <a:gd name="connsiteX42" fmla="*/ 1239520 w 1874520"/>
                  <a:gd name="connsiteY42" fmla="*/ 5427980 h 5547360"/>
                  <a:gd name="connsiteX43" fmla="*/ 1178560 w 1874520"/>
                  <a:gd name="connsiteY43" fmla="*/ 5488940 h 5547360"/>
                  <a:gd name="connsiteX44" fmla="*/ 1010920 w 1874520"/>
                  <a:gd name="connsiteY44" fmla="*/ 5534660 h 5547360"/>
                  <a:gd name="connsiteX45" fmla="*/ 828040 w 1874520"/>
                  <a:gd name="connsiteY45" fmla="*/ 5412740 h 5547360"/>
                  <a:gd name="connsiteX46" fmla="*/ 660400 w 1874520"/>
                  <a:gd name="connsiteY46" fmla="*/ 5321300 h 5547360"/>
                  <a:gd name="connsiteX47" fmla="*/ 568960 w 1874520"/>
                  <a:gd name="connsiteY47" fmla="*/ 5138420 h 5547360"/>
                  <a:gd name="connsiteX48" fmla="*/ 462280 w 1874520"/>
                  <a:gd name="connsiteY48" fmla="*/ 4955540 h 5547360"/>
                  <a:gd name="connsiteX49" fmla="*/ 279400 w 1874520"/>
                  <a:gd name="connsiteY49" fmla="*/ 4787900 h 5547360"/>
                  <a:gd name="connsiteX50" fmla="*/ 416560 w 1874520"/>
                  <a:gd name="connsiteY50" fmla="*/ 4528820 h 5547360"/>
                  <a:gd name="connsiteX51" fmla="*/ 447040 w 1874520"/>
                  <a:gd name="connsiteY51" fmla="*/ 4361180 h 5547360"/>
                  <a:gd name="connsiteX52" fmla="*/ 340360 w 1874520"/>
                  <a:gd name="connsiteY52" fmla="*/ 4208780 h 5547360"/>
                  <a:gd name="connsiteX53" fmla="*/ 431800 w 1874520"/>
                  <a:gd name="connsiteY53" fmla="*/ 4117340 h 5547360"/>
                  <a:gd name="connsiteX54" fmla="*/ 675640 w 1874520"/>
                  <a:gd name="connsiteY54" fmla="*/ 4224020 h 5547360"/>
                  <a:gd name="connsiteX55" fmla="*/ 706120 w 1874520"/>
                  <a:gd name="connsiteY55" fmla="*/ 4056380 h 5547360"/>
                  <a:gd name="connsiteX56" fmla="*/ 538480 w 1874520"/>
                  <a:gd name="connsiteY56" fmla="*/ 3858260 h 5547360"/>
                  <a:gd name="connsiteX57" fmla="*/ 416560 w 1874520"/>
                  <a:gd name="connsiteY57" fmla="*/ 3614420 h 5547360"/>
                  <a:gd name="connsiteX58" fmla="*/ 492760 w 1874520"/>
                  <a:gd name="connsiteY58" fmla="*/ 3538220 h 5547360"/>
                  <a:gd name="connsiteX59" fmla="*/ 584200 w 1874520"/>
                  <a:gd name="connsiteY59" fmla="*/ 3141980 h 5547360"/>
                  <a:gd name="connsiteX60" fmla="*/ 599440 w 1874520"/>
                  <a:gd name="connsiteY60" fmla="*/ 2806700 h 5547360"/>
                  <a:gd name="connsiteX61" fmla="*/ 492760 w 1874520"/>
                  <a:gd name="connsiteY61" fmla="*/ 2623820 h 5547360"/>
                  <a:gd name="connsiteX62" fmla="*/ 492760 w 1874520"/>
                  <a:gd name="connsiteY62" fmla="*/ 2319020 h 5547360"/>
                  <a:gd name="connsiteX63" fmla="*/ 462280 w 1874520"/>
                  <a:gd name="connsiteY63" fmla="*/ 1968500 h 5547360"/>
                  <a:gd name="connsiteX64" fmla="*/ 386080 w 1874520"/>
                  <a:gd name="connsiteY64" fmla="*/ 1648460 h 5547360"/>
                  <a:gd name="connsiteX65" fmla="*/ 218440 w 1874520"/>
                  <a:gd name="connsiteY65" fmla="*/ 1236980 h 5547360"/>
                  <a:gd name="connsiteX66" fmla="*/ 111760 w 1874520"/>
                  <a:gd name="connsiteY66" fmla="*/ 947420 h 5547360"/>
                  <a:gd name="connsiteX67" fmla="*/ 111760 w 1874520"/>
                  <a:gd name="connsiteY67" fmla="*/ 490220 h 5547360"/>
                  <a:gd name="connsiteX68" fmla="*/ 35560 w 1874520"/>
                  <a:gd name="connsiteY68" fmla="*/ 170180 h 5547360"/>
                  <a:gd name="connsiteX69" fmla="*/ 35560 w 1874520"/>
                  <a:gd name="connsiteY69" fmla="*/ 33020 h 5547360"/>
                  <a:gd name="connsiteX70" fmla="*/ 142240 w 1874520"/>
                  <a:gd name="connsiteY70" fmla="*/ 2540 h 5547360"/>
                  <a:gd name="connsiteX71" fmla="*/ 889000 w 1874520"/>
                  <a:gd name="connsiteY71" fmla="*/ 33020 h 5547360"/>
                  <a:gd name="connsiteX72" fmla="*/ 980440 w 1874520"/>
                  <a:gd name="connsiteY72" fmla="*/ 2540 h 5547360"/>
                  <a:gd name="connsiteX73" fmla="*/ 949960 w 1874520"/>
                  <a:gd name="connsiteY73" fmla="*/ 48260 h 5547360"/>
                  <a:gd name="connsiteX0" fmla="*/ 949960 w 1874520"/>
                  <a:gd name="connsiteY0" fmla="*/ 48260 h 5547360"/>
                  <a:gd name="connsiteX1" fmla="*/ 858520 w 1874520"/>
                  <a:gd name="connsiteY1" fmla="*/ 139700 h 5547360"/>
                  <a:gd name="connsiteX2" fmla="*/ 797560 w 1874520"/>
                  <a:gd name="connsiteY2" fmla="*/ 368300 h 5547360"/>
                  <a:gd name="connsiteX3" fmla="*/ 782320 w 1874520"/>
                  <a:gd name="connsiteY3" fmla="*/ 612140 h 5547360"/>
                  <a:gd name="connsiteX4" fmla="*/ 538480 w 1874520"/>
                  <a:gd name="connsiteY4" fmla="*/ 749300 h 5547360"/>
                  <a:gd name="connsiteX5" fmla="*/ 706120 w 1874520"/>
                  <a:gd name="connsiteY5" fmla="*/ 947420 h 5547360"/>
                  <a:gd name="connsiteX6" fmla="*/ 370840 w 1874520"/>
                  <a:gd name="connsiteY6" fmla="*/ 1008380 h 5547360"/>
                  <a:gd name="connsiteX7" fmla="*/ 614680 w 1874520"/>
                  <a:gd name="connsiteY7" fmla="*/ 1297940 h 5547360"/>
                  <a:gd name="connsiteX8" fmla="*/ 919480 w 1874520"/>
                  <a:gd name="connsiteY8" fmla="*/ 1739900 h 5547360"/>
                  <a:gd name="connsiteX9" fmla="*/ 1056640 w 1874520"/>
                  <a:gd name="connsiteY9" fmla="*/ 1785620 h 5547360"/>
                  <a:gd name="connsiteX10" fmla="*/ 1239520 w 1874520"/>
                  <a:gd name="connsiteY10" fmla="*/ 1496060 h 5547360"/>
                  <a:gd name="connsiteX11" fmla="*/ 1300480 w 1874520"/>
                  <a:gd name="connsiteY11" fmla="*/ 1785620 h 5547360"/>
                  <a:gd name="connsiteX12" fmla="*/ 1513840 w 1874520"/>
                  <a:gd name="connsiteY12" fmla="*/ 1557020 h 5547360"/>
                  <a:gd name="connsiteX13" fmla="*/ 1620520 w 1874520"/>
                  <a:gd name="connsiteY13" fmla="*/ 1877060 h 5547360"/>
                  <a:gd name="connsiteX14" fmla="*/ 1376680 w 1874520"/>
                  <a:gd name="connsiteY14" fmla="*/ 1968500 h 5547360"/>
                  <a:gd name="connsiteX15" fmla="*/ 1513840 w 1874520"/>
                  <a:gd name="connsiteY15" fmla="*/ 2136140 h 5547360"/>
                  <a:gd name="connsiteX16" fmla="*/ 1452880 w 1874520"/>
                  <a:gd name="connsiteY16" fmla="*/ 2288540 h 5547360"/>
                  <a:gd name="connsiteX17" fmla="*/ 1452880 w 1874520"/>
                  <a:gd name="connsiteY17" fmla="*/ 2471420 h 5547360"/>
                  <a:gd name="connsiteX18" fmla="*/ 1483360 w 1874520"/>
                  <a:gd name="connsiteY18" fmla="*/ 2654300 h 5547360"/>
                  <a:gd name="connsiteX19" fmla="*/ 1788160 w 1874520"/>
                  <a:gd name="connsiteY19" fmla="*/ 2501900 h 5547360"/>
                  <a:gd name="connsiteX20" fmla="*/ 1849120 w 1874520"/>
                  <a:gd name="connsiteY20" fmla="*/ 2745740 h 5547360"/>
                  <a:gd name="connsiteX21" fmla="*/ 1635760 w 1874520"/>
                  <a:gd name="connsiteY21" fmla="*/ 3157220 h 5547360"/>
                  <a:gd name="connsiteX22" fmla="*/ 1788160 w 1874520"/>
                  <a:gd name="connsiteY22" fmla="*/ 3233420 h 5547360"/>
                  <a:gd name="connsiteX23" fmla="*/ 1711960 w 1874520"/>
                  <a:gd name="connsiteY23" fmla="*/ 3309620 h 5547360"/>
                  <a:gd name="connsiteX24" fmla="*/ 1635760 w 1874520"/>
                  <a:gd name="connsiteY24" fmla="*/ 3233420 h 5547360"/>
                  <a:gd name="connsiteX25" fmla="*/ 1711960 w 1874520"/>
                  <a:gd name="connsiteY25" fmla="*/ 3462020 h 5547360"/>
                  <a:gd name="connsiteX26" fmla="*/ 1559560 w 1874520"/>
                  <a:gd name="connsiteY26" fmla="*/ 3385820 h 5547360"/>
                  <a:gd name="connsiteX27" fmla="*/ 1559560 w 1874520"/>
                  <a:gd name="connsiteY27" fmla="*/ 3538220 h 5547360"/>
                  <a:gd name="connsiteX28" fmla="*/ 1407160 w 1874520"/>
                  <a:gd name="connsiteY28" fmla="*/ 3538220 h 5547360"/>
                  <a:gd name="connsiteX29" fmla="*/ 1483360 w 1874520"/>
                  <a:gd name="connsiteY29" fmla="*/ 3690620 h 5547360"/>
                  <a:gd name="connsiteX30" fmla="*/ 1330960 w 1874520"/>
                  <a:gd name="connsiteY30" fmla="*/ 3843020 h 5547360"/>
                  <a:gd name="connsiteX31" fmla="*/ 1483360 w 1874520"/>
                  <a:gd name="connsiteY31" fmla="*/ 3843020 h 5547360"/>
                  <a:gd name="connsiteX32" fmla="*/ 1330960 w 1874520"/>
                  <a:gd name="connsiteY32" fmla="*/ 3995420 h 5547360"/>
                  <a:gd name="connsiteX33" fmla="*/ 1407160 w 1874520"/>
                  <a:gd name="connsiteY33" fmla="*/ 3995420 h 5547360"/>
                  <a:gd name="connsiteX34" fmla="*/ 1330960 w 1874520"/>
                  <a:gd name="connsiteY34" fmla="*/ 4147820 h 5547360"/>
                  <a:gd name="connsiteX35" fmla="*/ 1330960 w 1874520"/>
                  <a:gd name="connsiteY35" fmla="*/ 4224020 h 5547360"/>
                  <a:gd name="connsiteX36" fmla="*/ 1178560 w 1874520"/>
                  <a:gd name="connsiteY36" fmla="*/ 4300220 h 5547360"/>
                  <a:gd name="connsiteX37" fmla="*/ 1330960 w 1874520"/>
                  <a:gd name="connsiteY37" fmla="*/ 4300220 h 5547360"/>
                  <a:gd name="connsiteX38" fmla="*/ 1239520 w 1874520"/>
                  <a:gd name="connsiteY38" fmla="*/ 4574540 h 5547360"/>
                  <a:gd name="connsiteX39" fmla="*/ 1330960 w 1874520"/>
                  <a:gd name="connsiteY39" fmla="*/ 4894580 h 5547360"/>
                  <a:gd name="connsiteX40" fmla="*/ 1407160 w 1874520"/>
                  <a:gd name="connsiteY40" fmla="*/ 4986020 h 5547360"/>
                  <a:gd name="connsiteX41" fmla="*/ 1330960 w 1874520"/>
                  <a:gd name="connsiteY41" fmla="*/ 5443220 h 5547360"/>
                  <a:gd name="connsiteX42" fmla="*/ 1239520 w 1874520"/>
                  <a:gd name="connsiteY42" fmla="*/ 5427980 h 5547360"/>
                  <a:gd name="connsiteX43" fmla="*/ 1178560 w 1874520"/>
                  <a:gd name="connsiteY43" fmla="*/ 5488940 h 5547360"/>
                  <a:gd name="connsiteX44" fmla="*/ 1010920 w 1874520"/>
                  <a:gd name="connsiteY44" fmla="*/ 5534660 h 5547360"/>
                  <a:gd name="connsiteX45" fmla="*/ 828040 w 1874520"/>
                  <a:gd name="connsiteY45" fmla="*/ 5412740 h 5547360"/>
                  <a:gd name="connsiteX46" fmla="*/ 660400 w 1874520"/>
                  <a:gd name="connsiteY46" fmla="*/ 5321300 h 5547360"/>
                  <a:gd name="connsiteX47" fmla="*/ 568960 w 1874520"/>
                  <a:gd name="connsiteY47" fmla="*/ 5138420 h 5547360"/>
                  <a:gd name="connsiteX48" fmla="*/ 462280 w 1874520"/>
                  <a:gd name="connsiteY48" fmla="*/ 4955540 h 5547360"/>
                  <a:gd name="connsiteX49" fmla="*/ 279400 w 1874520"/>
                  <a:gd name="connsiteY49" fmla="*/ 4787900 h 5547360"/>
                  <a:gd name="connsiteX50" fmla="*/ 416560 w 1874520"/>
                  <a:gd name="connsiteY50" fmla="*/ 4528820 h 5547360"/>
                  <a:gd name="connsiteX51" fmla="*/ 447040 w 1874520"/>
                  <a:gd name="connsiteY51" fmla="*/ 4361180 h 5547360"/>
                  <a:gd name="connsiteX52" fmla="*/ 340360 w 1874520"/>
                  <a:gd name="connsiteY52" fmla="*/ 4208780 h 5547360"/>
                  <a:gd name="connsiteX53" fmla="*/ 431800 w 1874520"/>
                  <a:gd name="connsiteY53" fmla="*/ 4117340 h 5547360"/>
                  <a:gd name="connsiteX54" fmla="*/ 675640 w 1874520"/>
                  <a:gd name="connsiteY54" fmla="*/ 4224020 h 5547360"/>
                  <a:gd name="connsiteX55" fmla="*/ 706120 w 1874520"/>
                  <a:gd name="connsiteY55" fmla="*/ 4056380 h 5547360"/>
                  <a:gd name="connsiteX56" fmla="*/ 538480 w 1874520"/>
                  <a:gd name="connsiteY56" fmla="*/ 3858260 h 5547360"/>
                  <a:gd name="connsiteX57" fmla="*/ 416560 w 1874520"/>
                  <a:gd name="connsiteY57" fmla="*/ 3614420 h 5547360"/>
                  <a:gd name="connsiteX58" fmla="*/ 492760 w 1874520"/>
                  <a:gd name="connsiteY58" fmla="*/ 3538220 h 5547360"/>
                  <a:gd name="connsiteX59" fmla="*/ 584200 w 1874520"/>
                  <a:gd name="connsiteY59" fmla="*/ 3141980 h 5547360"/>
                  <a:gd name="connsiteX60" fmla="*/ 599440 w 1874520"/>
                  <a:gd name="connsiteY60" fmla="*/ 2806700 h 5547360"/>
                  <a:gd name="connsiteX61" fmla="*/ 492760 w 1874520"/>
                  <a:gd name="connsiteY61" fmla="*/ 2623820 h 5547360"/>
                  <a:gd name="connsiteX62" fmla="*/ 492760 w 1874520"/>
                  <a:gd name="connsiteY62" fmla="*/ 2319020 h 5547360"/>
                  <a:gd name="connsiteX63" fmla="*/ 462280 w 1874520"/>
                  <a:gd name="connsiteY63" fmla="*/ 1968500 h 5547360"/>
                  <a:gd name="connsiteX64" fmla="*/ 386080 w 1874520"/>
                  <a:gd name="connsiteY64" fmla="*/ 1648460 h 5547360"/>
                  <a:gd name="connsiteX65" fmla="*/ 218440 w 1874520"/>
                  <a:gd name="connsiteY65" fmla="*/ 1236980 h 5547360"/>
                  <a:gd name="connsiteX66" fmla="*/ 111760 w 1874520"/>
                  <a:gd name="connsiteY66" fmla="*/ 947420 h 5547360"/>
                  <a:gd name="connsiteX67" fmla="*/ 111760 w 1874520"/>
                  <a:gd name="connsiteY67" fmla="*/ 490220 h 5547360"/>
                  <a:gd name="connsiteX68" fmla="*/ 35560 w 1874520"/>
                  <a:gd name="connsiteY68" fmla="*/ 170180 h 5547360"/>
                  <a:gd name="connsiteX69" fmla="*/ 35560 w 1874520"/>
                  <a:gd name="connsiteY69" fmla="*/ 33020 h 5547360"/>
                  <a:gd name="connsiteX70" fmla="*/ 142240 w 1874520"/>
                  <a:gd name="connsiteY70" fmla="*/ 2540 h 5547360"/>
                  <a:gd name="connsiteX71" fmla="*/ 889000 w 1874520"/>
                  <a:gd name="connsiteY71" fmla="*/ 33020 h 5547360"/>
                  <a:gd name="connsiteX72" fmla="*/ 980440 w 1874520"/>
                  <a:gd name="connsiteY72" fmla="*/ 2540 h 5547360"/>
                  <a:gd name="connsiteX73" fmla="*/ 949960 w 1874520"/>
                  <a:gd name="connsiteY73" fmla="*/ 48260 h 5547360"/>
                  <a:gd name="connsiteX0" fmla="*/ 949960 w 1861820"/>
                  <a:gd name="connsiteY0" fmla="*/ 48260 h 5547360"/>
                  <a:gd name="connsiteX1" fmla="*/ 858520 w 1861820"/>
                  <a:gd name="connsiteY1" fmla="*/ 139700 h 5547360"/>
                  <a:gd name="connsiteX2" fmla="*/ 797560 w 1861820"/>
                  <a:gd name="connsiteY2" fmla="*/ 368300 h 5547360"/>
                  <a:gd name="connsiteX3" fmla="*/ 782320 w 1861820"/>
                  <a:gd name="connsiteY3" fmla="*/ 612140 h 5547360"/>
                  <a:gd name="connsiteX4" fmla="*/ 538480 w 1861820"/>
                  <a:gd name="connsiteY4" fmla="*/ 749300 h 5547360"/>
                  <a:gd name="connsiteX5" fmla="*/ 706120 w 1861820"/>
                  <a:gd name="connsiteY5" fmla="*/ 947420 h 5547360"/>
                  <a:gd name="connsiteX6" fmla="*/ 370840 w 1861820"/>
                  <a:gd name="connsiteY6" fmla="*/ 1008380 h 5547360"/>
                  <a:gd name="connsiteX7" fmla="*/ 614680 w 1861820"/>
                  <a:gd name="connsiteY7" fmla="*/ 1297940 h 5547360"/>
                  <a:gd name="connsiteX8" fmla="*/ 919480 w 1861820"/>
                  <a:gd name="connsiteY8" fmla="*/ 1739900 h 5547360"/>
                  <a:gd name="connsiteX9" fmla="*/ 1056640 w 1861820"/>
                  <a:gd name="connsiteY9" fmla="*/ 1785620 h 5547360"/>
                  <a:gd name="connsiteX10" fmla="*/ 1239520 w 1861820"/>
                  <a:gd name="connsiteY10" fmla="*/ 1496060 h 5547360"/>
                  <a:gd name="connsiteX11" fmla="*/ 1300480 w 1861820"/>
                  <a:gd name="connsiteY11" fmla="*/ 1785620 h 5547360"/>
                  <a:gd name="connsiteX12" fmla="*/ 1513840 w 1861820"/>
                  <a:gd name="connsiteY12" fmla="*/ 1557020 h 5547360"/>
                  <a:gd name="connsiteX13" fmla="*/ 1620520 w 1861820"/>
                  <a:gd name="connsiteY13" fmla="*/ 1877060 h 5547360"/>
                  <a:gd name="connsiteX14" fmla="*/ 1376680 w 1861820"/>
                  <a:gd name="connsiteY14" fmla="*/ 1968500 h 5547360"/>
                  <a:gd name="connsiteX15" fmla="*/ 1513840 w 1861820"/>
                  <a:gd name="connsiteY15" fmla="*/ 2136140 h 5547360"/>
                  <a:gd name="connsiteX16" fmla="*/ 1452880 w 1861820"/>
                  <a:gd name="connsiteY16" fmla="*/ 2288540 h 5547360"/>
                  <a:gd name="connsiteX17" fmla="*/ 1452880 w 1861820"/>
                  <a:gd name="connsiteY17" fmla="*/ 2471420 h 5547360"/>
                  <a:gd name="connsiteX18" fmla="*/ 1483360 w 1861820"/>
                  <a:gd name="connsiteY18" fmla="*/ 2654300 h 5547360"/>
                  <a:gd name="connsiteX19" fmla="*/ 1788160 w 1861820"/>
                  <a:gd name="connsiteY19" fmla="*/ 2501900 h 5547360"/>
                  <a:gd name="connsiteX20" fmla="*/ 1849120 w 1861820"/>
                  <a:gd name="connsiteY20" fmla="*/ 2745740 h 5547360"/>
                  <a:gd name="connsiteX21" fmla="*/ 1711960 w 1861820"/>
                  <a:gd name="connsiteY21" fmla="*/ 3157220 h 5547360"/>
                  <a:gd name="connsiteX22" fmla="*/ 1788160 w 1861820"/>
                  <a:gd name="connsiteY22" fmla="*/ 3233420 h 5547360"/>
                  <a:gd name="connsiteX23" fmla="*/ 1711960 w 1861820"/>
                  <a:gd name="connsiteY23" fmla="*/ 3309620 h 5547360"/>
                  <a:gd name="connsiteX24" fmla="*/ 1635760 w 1861820"/>
                  <a:gd name="connsiteY24" fmla="*/ 3233420 h 5547360"/>
                  <a:gd name="connsiteX25" fmla="*/ 1711960 w 1861820"/>
                  <a:gd name="connsiteY25" fmla="*/ 3462020 h 5547360"/>
                  <a:gd name="connsiteX26" fmla="*/ 1559560 w 1861820"/>
                  <a:gd name="connsiteY26" fmla="*/ 3385820 h 5547360"/>
                  <a:gd name="connsiteX27" fmla="*/ 1559560 w 1861820"/>
                  <a:gd name="connsiteY27" fmla="*/ 3538220 h 5547360"/>
                  <a:gd name="connsiteX28" fmla="*/ 1407160 w 1861820"/>
                  <a:gd name="connsiteY28" fmla="*/ 3538220 h 5547360"/>
                  <a:gd name="connsiteX29" fmla="*/ 1483360 w 1861820"/>
                  <a:gd name="connsiteY29" fmla="*/ 3690620 h 5547360"/>
                  <a:gd name="connsiteX30" fmla="*/ 1330960 w 1861820"/>
                  <a:gd name="connsiteY30" fmla="*/ 3843020 h 5547360"/>
                  <a:gd name="connsiteX31" fmla="*/ 1483360 w 1861820"/>
                  <a:gd name="connsiteY31" fmla="*/ 3843020 h 5547360"/>
                  <a:gd name="connsiteX32" fmla="*/ 1330960 w 1861820"/>
                  <a:gd name="connsiteY32" fmla="*/ 3995420 h 5547360"/>
                  <a:gd name="connsiteX33" fmla="*/ 1407160 w 1861820"/>
                  <a:gd name="connsiteY33" fmla="*/ 3995420 h 5547360"/>
                  <a:gd name="connsiteX34" fmla="*/ 1330960 w 1861820"/>
                  <a:gd name="connsiteY34" fmla="*/ 4147820 h 5547360"/>
                  <a:gd name="connsiteX35" fmla="*/ 1330960 w 1861820"/>
                  <a:gd name="connsiteY35" fmla="*/ 4224020 h 5547360"/>
                  <a:gd name="connsiteX36" fmla="*/ 1178560 w 1861820"/>
                  <a:gd name="connsiteY36" fmla="*/ 4300220 h 5547360"/>
                  <a:gd name="connsiteX37" fmla="*/ 1330960 w 1861820"/>
                  <a:gd name="connsiteY37" fmla="*/ 4300220 h 5547360"/>
                  <a:gd name="connsiteX38" fmla="*/ 1239520 w 1861820"/>
                  <a:gd name="connsiteY38" fmla="*/ 4574540 h 5547360"/>
                  <a:gd name="connsiteX39" fmla="*/ 1330960 w 1861820"/>
                  <a:gd name="connsiteY39" fmla="*/ 4894580 h 5547360"/>
                  <a:gd name="connsiteX40" fmla="*/ 1407160 w 1861820"/>
                  <a:gd name="connsiteY40" fmla="*/ 4986020 h 5547360"/>
                  <a:gd name="connsiteX41" fmla="*/ 1330960 w 1861820"/>
                  <a:gd name="connsiteY41" fmla="*/ 5443220 h 5547360"/>
                  <a:gd name="connsiteX42" fmla="*/ 1239520 w 1861820"/>
                  <a:gd name="connsiteY42" fmla="*/ 5427980 h 5547360"/>
                  <a:gd name="connsiteX43" fmla="*/ 1178560 w 1861820"/>
                  <a:gd name="connsiteY43" fmla="*/ 5488940 h 5547360"/>
                  <a:gd name="connsiteX44" fmla="*/ 1010920 w 1861820"/>
                  <a:gd name="connsiteY44" fmla="*/ 5534660 h 5547360"/>
                  <a:gd name="connsiteX45" fmla="*/ 828040 w 1861820"/>
                  <a:gd name="connsiteY45" fmla="*/ 5412740 h 5547360"/>
                  <a:gd name="connsiteX46" fmla="*/ 660400 w 1861820"/>
                  <a:gd name="connsiteY46" fmla="*/ 5321300 h 5547360"/>
                  <a:gd name="connsiteX47" fmla="*/ 568960 w 1861820"/>
                  <a:gd name="connsiteY47" fmla="*/ 5138420 h 5547360"/>
                  <a:gd name="connsiteX48" fmla="*/ 462280 w 1861820"/>
                  <a:gd name="connsiteY48" fmla="*/ 4955540 h 5547360"/>
                  <a:gd name="connsiteX49" fmla="*/ 279400 w 1861820"/>
                  <a:gd name="connsiteY49" fmla="*/ 4787900 h 5547360"/>
                  <a:gd name="connsiteX50" fmla="*/ 416560 w 1861820"/>
                  <a:gd name="connsiteY50" fmla="*/ 4528820 h 5547360"/>
                  <a:gd name="connsiteX51" fmla="*/ 447040 w 1861820"/>
                  <a:gd name="connsiteY51" fmla="*/ 4361180 h 5547360"/>
                  <a:gd name="connsiteX52" fmla="*/ 340360 w 1861820"/>
                  <a:gd name="connsiteY52" fmla="*/ 4208780 h 5547360"/>
                  <a:gd name="connsiteX53" fmla="*/ 431800 w 1861820"/>
                  <a:gd name="connsiteY53" fmla="*/ 4117340 h 5547360"/>
                  <a:gd name="connsiteX54" fmla="*/ 675640 w 1861820"/>
                  <a:gd name="connsiteY54" fmla="*/ 4224020 h 5547360"/>
                  <a:gd name="connsiteX55" fmla="*/ 706120 w 1861820"/>
                  <a:gd name="connsiteY55" fmla="*/ 4056380 h 5547360"/>
                  <a:gd name="connsiteX56" fmla="*/ 538480 w 1861820"/>
                  <a:gd name="connsiteY56" fmla="*/ 3858260 h 5547360"/>
                  <a:gd name="connsiteX57" fmla="*/ 416560 w 1861820"/>
                  <a:gd name="connsiteY57" fmla="*/ 3614420 h 5547360"/>
                  <a:gd name="connsiteX58" fmla="*/ 492760 w 1861820"/>
                  <a:gd name="connsiteY58" fmla="*/ 3538220 h 5547360"/>
                  <a:gd name="connsiteX59" fmla="*/ 584200 w 1861820"/>
                  <a:gd name="connsiteY59" fmla="*/ 3141980 h 5547360"/>
                  <a:gd name="connsiteX60" fmla="*/ 599440 w 1861820"/>
                  <a:gd name="connsiteY60" fmla="*/ 2806700 h 5547360"/>
                  <a:gd name="connsiteX61" fmla="*/ 492760 w 1861820"/>
                  <a:gd name="connsiteY61" fmla="*/ 2623820 h 5547360"/>
                  <a:gd name="connsiteX62" fmla="*/ 492760 w 1861820"/>
                  <a:gd name="connsiteY62" fmla="*/ 2319020 h 5547360"/>
                  <a:gd name="connsiteX63" fmla="*/ 462280 w 1861820"/>
                  <a:gd name="connsiteY63" fmla="*/ 1968500 h 5547360"/>
                  <a:gd name="connsiteX64" fmla="*/ 386080 w 1861820"/>
                  <a:gd name="connsiteY64" fmla="*/ 1648460 h 5547360"/>
                  <a:gd name="connsiteX65" fmla="*/ 218440 w 1861820"/>
                  <a:gd name="connsiteY65" fmla="*/ 1236980 h 5547360"/>
                  <a:gd name="connsiteX66" fmla="*/ 111760 w 1861820"/>
                  <a:gd name="connsiteY66" fmla="*/ 947420 h 5547360"/>
                  <a:gd name="connsiteX67" fmla="*/ 111760 w 1861820"/>
                  <a:gd name="connsiteY67" fmla="*/ 490220 h 5547360"/>
                  <a:gd name="connsiteX68" fmla="*/ 35560 w 1861820"/>
                  <a:gd name="connsiteY68" fmla="*/ 170180 h 5547360"/>
                  <a:gd name="connsiteX69" fmla="*/ 35560 w 1861820"/>
                  <a:gd name="connsiteY69" fmla="*/ 33020 h 5547360"/>
                  <a:gd name="connsiteX70" fmla="*/ 142240 w 1861820"/>
                  <a:gd name="connsiteY70" fmla="*/ 2540 h 5547360"/>
                  <a:gd name="connsiteX71" fmla="*/ 889000 w 1861820"/>
                  <a:gd name="connsiteY71" fmla="*/ 33020 h 5547360"/>
                  <a:gd name="connsiteX72" fmla="*/ 980440 w 1861820"/>
                  <a:gd name="connsiteY72" fmla="*/ 2540 h 5547360"/>
                  <a:gd name="connsiteX73" fmla="*/ 949960 w 1861820"/>
                  <a:gd name="connsiteY73" fmla="*/ 48260 h 5547360"/>
                  <a:gd name="connsiteX0" fmla="*/ 949960 w 1854244"/>
                  <a:gd name="connsiteY0" fmla="*/ 48260 h 5547360"/>
                  <a:gd name="connsiteX1" fmla="*/ 858520 w 1854244"/>
                  <a:gd name="connsiteY1" fmla="*/ 139700 h 5547360"/>
                  <a:gd name="connsiteX2" fmla="*/ 797560 w 1854244"/>
                  <a:gd name="connsiteY2" fmla="*/ 368300 h 5547360"/>
                  <a:gd name="connsiteX3" fmla="*/ 782320 w 1854244"/>
                  <a:gd name="connsiteY3" fmla="*/ 612140 h 5547360"/>
                  <a:gd name="connsiteX4" fmla="*/ 538480 w 1854244"/>
                  <a:gd name="connsiteY4" fmla="*/ 749300 h 5547360"/>
                  <a:gd name="connsiteX5" fmla="*/ 706120 w 1854244"/>
                  <a:gd name="connsiteY5" fmla="*/ 947420 h 5547360"/>
                  <a:gd name="connsiteX6" fmla="*/ 370840 w 1854244"/>
                  <a:gd name="connsiteY6" fmla="*/ 1008380 h 5547360"/>
                  <a:gd name="connsiteX7" fmla="*/ 614680 w 1854244"/>
                  <a:gd name="connsiteY7" fmla="*/ 1297940 h 5547360"/>
                  <a:gd name="connsiteX8" fmla="*/ 919480 w 1854244"/>
                  <a:gd name="connsiteY8" fmla="*/ 1739900 h 5547360"/>
                  <a:gd name="connsiteX9" fmla="*/ 1056640 w 1854244"/>
                  <a:gd name="connsiteY9" fmla="*/ 1785620 h 5547360"/>
                  <a:gd name="connsiteX10" fmla="*/ 1239520 w 1854244"/>
                  <a:gd name="connsiteY10" fmla="*/ 1496060 h 5547360"/>
                  <a:gd name="connsiteX11" fmla="*/ 1300480 w 1854244"/>
                  <a:gd name="connsiteY11" fmla="*/ 1785620 h 5547360"/>
                  <a:gd name="connsiteX12" fmla="*/ 1513840 w 1854244"/>
                  <a:gd name="connsiteY12" fmla="*/ 1557020 h 5547360"/>
                  <a:gd name="connsiteX13" fmla="*/ 1620520 w 1854244"/>
                  <a:gd name="connsiteY13" fmla="*/ 1877060 h 5547360"/>
                  <a:gd name="connsiteX14" fmla="*/ 1376680 w 1854244"/>
                  <a:gd name="connsiteY14" fmla="*/ 1968500 h 5547360"/>
                  <a:gd name="connsiteX15" fmla="*/ 1513840 w 1854244"/>
                  <a:gd name="connsiteY15" fmla="*/ 2136140 h 5547360"/>
                  <a:gd name="connsiteX16" fmla="*/ 1452880 w 1854244"/>
                  <a:gd name="connsiteY16" fmla="*/ 2288540 h 5547360"/>
                  <a:gd name="connsiteX17" fmla="*/ 1452880 w 1854244"/>
                  <a:gd name="connsiteY17" fmla="*/ 2471420 h 5547360"/>
                  <a:gd name="connsiteX18" fmla="*/ 1483360 w 1854244"/>
                  <a:gd name="connsiteY18" fmla="*/ 2654300 h 5547360"/>
                  <a:gd name="connsiteX19" fmla="*/ 1788160 w 1854244"/>
                  <a:gd name="connsiteY19" fmla="*/ 2501900 h 5547360"/>
                  <a:gd name="connsiteX20" fmla="*/ 1849120 w 1854244"/>
                  <a:gd name="connsiteY20" fmla="*/ 2745740 h 5547360"/>
                  <a:gd name="connsiteX21" fmla="*/ 1757413 w 1854244"/>
                  <a:gd name="connsiteY21" fmla="*/ 3012841 h 5547360"/>
                  <a:gd name="connsiteX22" fmla="*/ 1711960 w 1854244"/>
                  <a:gd name="connsiteY22" fmla="*/ 3157220 h 5547360"/>
                  <a:gd name="connsiteX23" fmla="*/ 1788160 w 1854244"/>
                  <a:gd name="connsiteY23" fmla="*/ 3233420 h 5547360"/>
                  <a:gd name="connsiteX24" fmla="*/ 1711960 w 1854244"/>
                  <a:gd name="connsiteY24" fmla="*/ 3309620 h 5547360"/>
                  <a:gd name="connsiteX25" fmla="*/ 1635760 w 1854244"/>
                  <a:gd name="connsiteY25" fmla="*/ 3233420 h 5547360"/>
                  <a:gd name="connsiteX26" fmla="*/ 1711960 w 1854244"/>
                  <a:gd name="connsiteY26" fmla="*/ 3462020 h 5547360"/>
                  <a:gd name="connsiteX27" fmla="*/ 1559560 w 1854244"/>
                  <a:gd name="connsiteY27" fmla="*/ 3385820 h 5547360"/>
                  <a:gd name="connsiteX28" fmla="*/ 1559560 w 1854244"/>
                  <a:gd name="connsiteY28" fmla="*/ 3538220 h 5547360"/>
                  <a:gd name="connsiteX29" fmla="*/ 1407160 w 1854244"/>
                  <a:gd name="connsiteY29" fmla="*/ 3538220 h 5547360"/>
                  <a:gd name="connsiteX30" fmla="*/ 1483360 w 1854244"/>
                  <a:gd name="connsiteY30" fmla="*/ 3690620 h 5547360"/>
                  <a:gd name="connsiteX31" fmla="*/ 1330960 w 1854244"/>
                  <a:gd name="connsiteY31" fmla="*/ 3843020 h 5547360"/>
                  <a:gd name="connsiteX32" fmla="*/ 1483360 w 1854244"/>
                  <a:gd name="connsiteY32" fmla="*/ 3843020 h 5547360"/>
                  <a:gd name="connsiteX33" fmla="*/ 1330960 w 1854244"/>
                  <a:gd name="connsiteY33" fmla="*/ 3995420 h 5547360"/>
                  <a:gd name="connsiteX34" fmla="*/ 1407160 w 1854244"/>
                  <a:gd name="connsiteY34" fmla="*/ 3995420 h 5547360"/>
                  <a:gd name="connsiteX35" fmla="*/ 1330960 w 1854244"/>
                  <a:gd name="connsiteY35" fmla="*/ 4147820 h 5547360"/>
                  <a:gd name="connsiteX36" fmla="*/ 1330960 w 1854244"/>
                  <a:gd name="connsiteY36" fmla="*/ 4224020 h 5547360"/>
                  <a:gd name="connsiteX37" fmla="*/ 1178560 w 1854244"/>
                  <a:gd name="connsiteY37" fmla="*/ 4300220 h 5547360"/>
                  <a:gd name="connsiteX38" fmla="*/ 1330960 w 1854244"/>
                  <a:gd name="connsiteY38" fmla="*/ 4300220 h 5547360"/>
                  <a:gd name="connsiteX39" fmla="*/ 1239520 w 1854244"/>
                  <a:gd name="connsiteY39" fmla="*/ 4574540 h 5547360"/>
                  <a:gd name="connsiteX40" fmla="*/ 1330960 w 1854244"/>
                  <a:gd name="connsiteY40" fmla="*/ 4894580 h 5547360"/>
                  <a:gd name="connsiteX41" fmla="*/ 1407160 w 1854244"/>
                  <a:gd name="connsiteY41" fmla="*/ 4986020 h 5547360"/>
                  <a:gd name="connsiteX42" fmla="*/ 1330960 w 1854244"/>
                  <a:gd name="connsiteY42" fmla="*/ 5443220 h 5547360"/>
                  <a:gd name="connsiteX43" fmla="*/ 1239520 w 1854244"/>
                  <a:gd name="connsiteY43" fmla="*/ 5427980 h 5547360"/>
                  <a:gd name="connsiteX44" fmla="*/ 1178560 w 1854244"/>
                  <a:gd name="connsiteY44" fmla="*/ 5488940 h 5547360"/>
                  <a:gd name="connsiteX45" fmla="*/ 1010920 w 1854244"/>
                  <a:gd name="connsiteY45" fmla="*/ 5534660 h 5547360"/>
                  <a:gd name="connsiteX46" fmla="*/ 828040 w 1854244"/>
                  <a:gd name="connsiteY46" fmla="*/ 5412740 h 5547360"/>
                  <a:gd name="connsiteX47" fmla="*/ 660400 w 1854244"/>
                  <a:gd name="connsiteY47" fmla="*/ 5321300 h 5547360"/>
                  <a:gd name="connsiteX48" fmla="*/ 568960 w 1854244"/>
                  <a:gd name="connsiteY48" fmla="*/ 5138420 h 5547360"/>
                  <a:gd name="connsiteX49" fmla="*/ 462280 w 1854244"/>
                  <a:gd name="connsiteY49" fmla="*/ 4955540 h 5547360"/>
                  <a:gd name="connsiteX50" fmla="*/ 279400 w 1854244"/>
                  <a:gd name="connsiteY50" fmla="*/ 4787900 h 5547360"/>
                  <a:gd name="connsiteX51" fmla="*/ 416560 w 1854244"/>
                  <a:gd name="connsiteY51" fmla="*/ 4528820 h 5547360"/>
                  <a:gd name="connsiteX52" fmla="*/ 447040 w 1854244"/>
                  <a:gd name="connsiteY52" fmla="*/ 4361180 h 5547360"/>
                  <a:gd name="connsiteX53" fmla="*/ 340360 w 1854244"/>
                  <a:gd name="connsiteY53" fmla="*/ 4208780 h 5547360"/>
                  <a:gd name="connsiteX54" fmla="*/ 431800 w 1854244"/>
                  <a:gd name="connsiteY54" fmla="*/ 4117340 h 5547360"/>
                  <a:gd name="connsiteX55" fmla="*/ 675640 w 1854244"/>
                  <a:gd name="connsiteY55" fmla="*/ 4224020 h 5547360"/>
                  <a:gd name="connsiteX56" fmla="*/ 706120 w 1854244"/>
                  <a:gd name="connsiteY56" fmla="*/ 4056380 h 5547360"/>
                  <a:gd name="connsiteX57" fmla="*/ 538480 w 1854244"/>
                  <a:gd name="connsiteY57" fmla="*/ 3858260 h 5547360"/>
                  <a:gd name="connsiteX58" fmla="*/ 416560 w 1854244"/>
                  <a:gd name="connsiteY58" fmla="*/ 3614420 h 5547360"/>
                  <a:gd name="connsiteX59" fmla="*/ 492760 w 1854244"/>
                  <a:gd name="connsiteY59" fmla="*/ 3538220 h 5547360"/>
                  <a:gd name="connsiteX60" fmla="*/ 584200 w 1854244"/>
                  <a:gd name="connsiteY60" fmla="*/ 3141980 h 5547360"/>
                  <a:gd name="connsiteX61" fmla="*/ 599440 w 1854244"/>
                  <a:gd name="connsiteY61" fmla="*/ 2806700 h 5547360"/>
                  <a:gd name="connsiteX62" fmla="*/ 492760 w 1854244"/>
                  <a:gd name="connsiteY62" fmla="*/ 2623820 h 5547360"/>
                  <a:gd name="connsiteX63" fmla="*/ 492760 w 1854244"/>
                  <a:gd name="connsiteY63" fmla="*/ 2319020 h 5547360"/>
                  <a:gd name="connsiteX64" fmla="*/ 462280 w 1854244"/>
                  <a:gd name="connsiteY64" fmla="*/ 1968500 h 5547360"/>
                  <a:gd name="connsiteX65" fmla="*/ 386080 w 1854244"/>
                  <a:gd name="connsiteY65" fmla="*/ 1648460 h 5547360"/>
                  <a:gd name="connsiteX66" fmla="*/ 218440 w 1854244"/>
                  <a:gd name="connsiteY66" fmla="*/ 1236980 h 5547360"/>
                  <a:gd name="connsiteX67" fmla="*/ 111760 w 1854244"/>
                  <a:gd name="connsiteY67" fmla="*/ 947420 h 5547360"/>
                  <a:gd name="connsiteX68" fmla="*/ 111760 w 1854244"/>
                  <a:gd name="connsiteY68" fmla="*/ 490220 h 5547360"/>
                  <a:gd name="connsiteX69" fmla="*/ 35560 w 1854244"/>
                  <a:gd name="connsiteY69" fmla="*/ 170180 h 5547360"/>
                  <a:gd name="connsiteX70" fmla="*/ 35560 w 1854244"/>
                  <a:gd name="connsiteY70" fmla="*/ 33020 h 5547360"/>
                  <a:gd name="connsiteX71" fmla="*/ 142240 w 1854244"/>
                  <a:gd name="connsiteY71" fmla="*/ 2540 h 5547360"/>
                  <a:gd name="connsiteX72" fmla="*/ 889000 w 1854244"/>
                  <a:gd name="connsiteY72" fmla="*/ 33020 h 5547360"/>
                  <a:gd name="connsiteX73" fmla="*/ 980440 w 1854244"/>
                  <a:gd name="connsiteY73" fmla="*/ 2540 h 5547360"/>
                  <a:gd name="connsiteX74" fmla="*/ 949960 w 1854244"/>
                  <a:gd name="connsiteY74" fmla="*/ 48260 h 5547360"/>
                  <a:gd name="connsiteX0" fmla="*/ 949960 w 1861820"/>
                  <a:gd name="connsiteY0" fmla="*/ 48260 h 5547360"/>
                  <a:gd name="connsiteX1" fmla="*/ 858520 w 1861820"/>
                  <a:gd name="connsiteY1" fmla="*/ 139700 h 5547360"/>
                  <a:gd name="connsiteX2" fmla="*/ 797560 w 1861820"/>
                  <a:gd name="connsiteY2" fmla="*/ 368300 h 5547360"/>
                  <a:gd name="connsiteX3" fmla="*/ 782320 w 1861820"/>
                  <a:gd name="connsiteY3" fmla="*/ 612140 h 5547360"/>
                  <a:gd name="connsiteX4" fmla="*/ 538480 w 1861820"/>
                  <a:gd name="connsiteY4" fmla="*/ 749300 h 5547360"/>
                  <a:gd name="connsiteX5" fmla="*/ 706120 w 1861820"/>
                  <a:gd name="connsiteY5" fmla="*/ 947420 h 5547360"/>
                  <a:gd name="connsiteX6" fmla="*/ 370840 w 1861820"/>
                  <a:gd name="connsiteY6" fmla="*/ 1008380 h 5547360"/>
                  <a:gd name="connsiteX7" fmla="*/ 614680 w 1861820"/>
                  <a:gd name="connsiteY7" fmla="*/ 1297940 h 5547360"/>
                  <a:gd name="connsiteX8" fmla="*/ 919480 w 1861820"/>
                  <a:gd name="connsiteY8" fmla="*/ 1739900 h 5547360"/>
                  <a:gd name="connsiteX9" fmla="*/ 1056640 w 1861820"/>
                  <a:gd name="connsiteY9" fmla="*/ 1785620 h 5547360"/>
                  <a:gd name="connsiteX10" fmla="*/ 1239520 w 1861820"/>
                  <a:gd name="connsiteY10" fmla="*/ 1496060 h 5547360"/>
                  <a:gd name="connsiteX11" fmla="*/ 1300480 w 1861820"/>
                  <a:gd name="connsiteY11" fmla="*/ 1785620 h 5547360"/>
                  <a:gd name="connsiteX12" fmla="*/ 1513840 w 1861820"/>
                  <a:gd name="connsiteY12" fmla="*/ 1557020 h 5547360"/>
                  <a:gd name="connsiteX13" fmla="*/ 1620520 w 1861820"/>
                  <a:gd name="connsiteY13" fmla="*/ 1877060 h 5547360"/>
                  <a:gd name="connsiteX14" fmla="*/ 1376680 w 1861820"/>
                  <a:gd name="connsiteY14" fmla="*/ 1968500 h 5547360"/>
                  <a:gd name="connsiteX15" fmla="*/ 1513840 w 1861820"/>
                  <a:gd name="connsiteY15" fmla="*/ 2136140 h 5547360"/>
                  <a:gd name="connsiteX16" fmla="*/ 1452880 w 1861820"/>
                  <a:gd name="connsiteY16" fmla="*/ 2288540 h 5547360"/>
                  <a:gd name="connsiteX17" fmla="*/ 1452880 w 1861820"/>
                  <a:gd name="connsiteY17" fmla="*/ 2471420 h 5547360"/>
                  <a:gd name="connsiteX18" fmla="*/ 1483360 w 1861820"/>
                  <a:gd name="connsiteY18" fmla="*/ 2654300 h 5547360"/>
                  <a:gd name="connsiteX19" fmla="*/ 1788160 w 1861820"/>
                  <a:gd name="connsiteY19" fmla="*/ 2501900 h 5547360"/>
                  <a:gd name="connsiteX20" fmla="*/ 1849120 w 1861820"/>
                  <a:gd name="connsiteY20" fmla="*/ 2745740 h 5547360"/>
                  <a:gd name="connsiteX21" fmla="*/ 1711960 w 1861820"/>
                  <a:gd name="connsiteY21" fmla="*/ 3157220 h 5547360"/>
                  <a:gd name="connsiteX22" fmla="*/ 1711960 w 1861820"/>
                  <a:gd name="connsiteY22" fmla="*/ 3157220 h 5547360"/>
                  <a:gd name="connsiteX23" fmla="*/ 1788160 w 1861820"/>
                  <a:gd name="connsiteY23" fmla="*/ 3233420 h 5547360"/>
                  <a:gd name="connsiteX24" fmla="*/ 1711960 w 1861820"/>
                  <a:gd name="connsiteY24" fmla="*/ 3309620 h 5547360"/>
                  <a:gd name="connsiteX25" fmla="*/ 1635760 w 1861820"/>
                  <a:gd name="connsiteY25" fmla="*/ 3233420 h 5547360"/>
                  <a:gd name="connsiteX26" fmla="*/ 1711960 w 1861820"/>
                  <a:gd name="connsiteY26" fmla="*/ 3462020 h 5547360"/>
                  <a:gd name="connsiteX27" fmla="*/ 1559560 w 1861820"/>
                  <a:gd name="connsiteY27" fmla="*/ 3385820 h 5547360"/>
                  <a:gd name="connsiteX28" fmla="*/ 1559560 w 1861820"/>
                  <a:gd name="connsiteY28" fmla="*/ 3538220 h 5547360"/>
                  <a:gd name="connsiteX29" fmla="*/ 1407160 w 1861820"/>
                  <a:gd name="connsiteY29" fmla="*/ 3538220 h 5547360"/>
                  <a:gd name="connsiteX30" fmla="*/ 1483360 w 1861820"/>
                  <a:gd name="connsiteY30" fmla="*/ 3690620 h 5547360"/>
                  <a:gd name="connsiteX31" fmla="*/ 1330960 w 1861820"/>
                  <a:gd name="connsiteY31" fmla="*/ 3843020 h 5547360"/>
                  <a:gd name="connsiteX32" fmla="*/ 1483360 w 1861820"/>
                  <a:gd name="connsiteY32" fmla="*/ 3843020 h 5547360"/>
                  <a:gd name="connsiteX33" fmla="*/ 1330960 w 1861820"/>
                  <a:gd name="connsiteY33" fmla="*/ 3995420 h 5547360"/>
                  <a:gd name="connsiteX34" fmla="*/ 1407160 w 1861820"/>
                  <a:gd name="connsiteY34" fmla="*/ 3995420 h 5547360"/>
                  <a:gd name="connsiteX35" fmla="*/ 1330960 w 1861820"/>
                  <a:gd name="connsiteY35" fmla="*/ 4147820 h 5547360"/>
                  <a:gd name="connsiteX36" fmla="*/ 1330960 w 1861820"/>
                  <a:gd name="connsiteY36" fmla="*/ 4224020 h 5547360"/>
                  <a:gd name="connsiteX37" fmla="*/ 1178560 w 1861820"/>
                  <a:gd name="connsiteY37" fmla="*/ 4300220 h 5547360"/>
                  <a:gd name="connsiteX38" fmla="*/ 1330960 w 1861820"/>
                  <a:gd name="connsiteY38" fmla="*/ 4300220 h 5547360"/>
                  <a:gd name="connsiteX39" fmla="*/ 1239520 w 1861820"/>
                  <a:gd name="connsiteY39" fmla="*/ 4574540 h 5547360"/>
                  <a:gd name="connsiteX40" fmla="*/ 1330960 w 1861820"/>
                  <a:gd name="connsiteY40" fmla="*/ 4894580 h 5547360"/>
                  <a:gd name="connsiteX41" fmla="*/ 1407160 w 1861820"/>
                  <a:gd name="connsiteY41" fmla="*/ 4986020 h 5547360"/>
                  <a:gd name="connsiteX42" fmla="*/ 1330960 w 1861820"/>
                  <a:gd name="connsiteY42" fmla="*/ 5443220 h 5547360"/>
                  <a:gd name="connsiteX43" fmla="*/ 1239520 w 1861820"/>
                  <a:gd name="connsiteY43" fmla="*/ 5427980 h 5547360"/>
                  <a:gd name="connsiteX44" fmla="*/ 1178560 w 1861820"/>
                  <a:gd name="connsiteY44" fmla="*/ 5488940 h 5547360"/>
                  <a:gd name="connsiteX45" fmla="*/ 1010920 w 1861820"/>
                  <a:gd name="connsiteY45" fmla="*/ 5534660 h 5547360"/>
                  <a:gd name="connsiteX46" fmla="*/ 828040 w 1861820"/>
                  <a:gd name="connsiteY46" fmla="*/ 5412740 h 5547360"/>
                  <a:gd name="connsiteX47" fmla="*/ 660400 w 1861820"/>
                  <a:gd name="connsiteY47" fmla="*/ 5321300 h 5547360"/>
                  <a:gd name="connsiteX48" fmla="*/ 568960 w 1861820"/>
                  <a:gd name="connsiteY48" fmla="*/ 5138420 h 5547360"/>
                  <a:gd name="connsiteX49" fmla="*/ 462280 w 1861820"/>
                  <a:gd name="connsiteY49" fmla="*/ 4955540 h 5547360"/>
                  <a:gd name="connsiteX50" fmla="*/ 279400 w 1861820"/>
                  <a:gd name="connsiteY50" fmla="*/ 4787900 h 5547360"/>
                  <a:gd name="connsiteX51" fmla="*/ 416560 w 1861820"/>
                  <a:gd name="connsiteY51" fmla="*/ 4528820 h 5547360"/>
                  <a:gd name="connsiteX52" fmla="*/ 447040 w 1861820"/>
                  <a:gd name="connsiteY52" fmla="*/ 4361180 h 5547360"/>
                  <a:gd name="connsiteX53" fmla="*/ 340360 w 1861820"/>
                  <a:gd name="connsiteY53" fmla="*/ 4208780 h 5547360"/>
                  <a:gd name="connsiteX54" fmla="*/ 431800 w 1861820"/>
                  <a:gd name="connsiteY54" fmla="*/ 4117340 h 5547360"/>
                  <a:gd name="connsiteX55" fmla="*/ 675640 w 1861820"/>
                  <a:gd name="connsiteY55" fmla="*/ 4224020 h 5547360"/>
                  <a:gd name="connsiteX56" fmla="*/ 706120 w 1861820"/>
                  <a:gd name="connsiteY56" fmla="*/ 4056380 h 5547360"/>
                  <a:gd name="connsiteX57" fmla="*/ 538480 w 1861820"/>
                  <a:gd name="connsiteY57" fmla="*/ 3858260 h 5547360"/>
                  <a:gd name="connsiteX58" fmla="*/ 416560 w 1861820"/>
                  <a:gd name="connsiteY58" fmla="*/ 3614420 h 5547360"/>
                  <a:gd name="connsiteX59" fmla="*/ 492760 w 1861820"/>
                  <a:gd name="connsiteY59" fmla="*/ 3538220 h 5547360"/>
                  <a:gd name="connsiteX60" fmla="*/ 584200 w 1861820"/>
                  <a:gd name="connsiteY60" fmla="*/ 3141980 h 5547360"/>
                  <a:gd name="connsiteX61" fmla="*/ 599440 w 1861820"/>
                  <a:gd name="connsiteY61" fmla="*/ 2806700 h 5547360"/>
                  <a:gd name="connsiteX62" fmla="*/ 492760 w 1861820"/>
                  <a:gd name="connsiteY62" fmla="*/ 2623820 h 5547360"/>
                  <a:gd name="connsiteX63" fmla="*/ 492760 w 1861820"/>
                  <a:gd name="connsiteY63" fmla="*/ 2319020 h 5547360"/>
                  <a:gd name="connsiteX64" fmla="*/ 462280 w 1861820"/>
                  <a:gd name="connsiteY64" fmla="*/ 1968500 h 5547360"/>
                  <a:gd name="connsiteX65" fmla="*/ 386080 w 1861820"/>
                  <a:gd name="connsiteY65" fmla="*/ 1648460 h 5547360"/>
                  <a:gd name="connsiteX66" fmla="*/ 218440 w 1861820"/>
                  <a:gd name="connsiteY66" fmla="*/ 1236980 h 5547360"/>
                  <a:gd name="connsiteX67" fmla="*/ 111760 w 1861820"/>
                  <a:gd name="connsiteY67" fmla="*/ 947420 h 5547360"/>
                  <a:gd name="connsiteX68" fmla="*/ 111760 w 1861820"/>
                  <a:gd name="connsiteY68" fmla="*/ 490220 h 5547360"/>
                  <a:gd name="connsiteX69" fmla="*/ 35560 w 1861820"/>
                  <a:gd name="connsiteY69" fmla="*/ 170180 h 5547360"/>
                  <a:gd name="connsiteX70" fmla="*/ 35560 w 1861820"/>
                  <a:gd name="connsiteY70" fmla="*/ 33020 h 5547360"/>
                  <a:gd name="connsiteX71" fmla="*/ 142240 w 1861820"/>
                  <a:gd name="connsiteY71" fmla="*/ 2540 h 5547360"/>
                  <a:gd name="connsiteX72" fmla="*/ 889000 w 1861820"/>
                  <a:gd name="connsiteY72" fmla="*/ 33020 h 5547360"/>
                  <a:gd name="connsiteX73" fmla="*/ 980440 w 1861820"/>
                  <a:gd name="connsiteY73" fmla="*/ 2540 h 5547360"/>
                  <a:gd name="connsiteX74" fmla="*/ 949960 w 1861820"/>
                  <a:gd name="connsiteY74" fmla="*/ 48260 h 5547360"/>
                  <a:gd name="connsiteX0" fmla="*/ 949960 w 1852462"/>
                  <a:gd name="connsiteY0" fmla="*/ 48260 h 5547360"/>
                  <a:gd name="connsiteX1" fmla="*/ 858520 w 1852462"/>
                  <a:gd name="connsiteY1" fmla="*/ 139700 h 5547360"/>
                  <a:gd name="connsiteX2" fmla="*/ 797560 w 1852462"/>
                  <a:gd name="connsiteY2" fmla="*/ 368300 h 5547360"/>
                  <a:gd name="connsiteX3" fmla="*/ 782320 w 1852462"/>
                  <a:gd name="connsiteY3" fmla="*/ 612140 h 5547360"/>
                  <a:gd name="connsiteX4" fmla="*/ 538480 w 1852462"/>
                  <a:gd name="connsiteY4" fmla="*/ 749300 h 5547360"/>
                  <a:gd name="connsiteX5" fmla="*/ 706120 w 1852462"/>
                  <a:gd name="connsiteY5" fmla="*/ 947420 h 5547360"/>
                  <a:gd name="connsiteX6" fmla="*/ 370840 w 1852462"/>
                  <a:gd name="connsiteY6" fmla="*/ 1008380 h 5547360"/>
                  <a:gd name="connsiteX7" fmla="*/ 614680 w 1852462"/>
                  <a:gd name="connsiteY7" fmla="*/ 1297940 h 5547360"/>
                  <a:gd name="connsiteX8" fmla="*/ 919480 w 1852462"/>
                  <a:gd name="connsiteY8" fmla="*/ 1739900 h 5547360"/>
                  <a:gd name="connsiteX9" fmla="*/ 1056640 w 1852462"/>
                  <a:gd name="connsiteY9" fmla="*/ 1785620 h 5547360"/>
                  <a:gd name="connsiteX10" fmla="*/ 1239520 w 1852462"/>
                  <a:gd name="connsiteY10" fmla="*/ 1496060 h 5547360"/>
                  <a:gd name="connsiteX11" fmla="*/ 1300480 w 1852462"/>
                  <a:gd name="connsiteY11" fmla="*/ 1785620 h 5547360"/>
                  <a:gd name="connsiteX12" fmla="*/ 1513840 w 1852462"/>
                  <a:gd name="connsiteY12" fmla="*/ 1557020 h 5547360"/>
                  <a:gd name="connsiteX13" fmla="*/ 1620520 w 1852462"/>
                  <a:gd name="connsiteY13" fmla="*/ 1877060 h 5547360"/>
                  <a:gd name="connsiteX14" fmla="*/ 1376680 w 1852462"/>
                  <a:gd name="connsiteY14" fmla="*/ 1968500 h 5547360"/>
                  <a:gd name="connsiteX15" fmla="*/ 1513840 w 1852462"/>
                  <a:gd name="connsiteY15" fmla="*/ 2136140 h 5547360"/>
                  <a:gd name="connsiteX16" fmla="*/ 1452880 w 1852462"/>
                  <a:gd name="connsiteY16" fmla="*/ 2288540 h 5547360"/>
                  <a:gd name="connsiteX17" fmla="*/ 1452880 w 1852462"/>
                  <a:gd name="connsiteY17" fmla="*/ 2471420 h 5547360"/>
                  <a:gd name="connsiteX18" fmla="*/ 1483360 w 1852462"/>
                  <a:gd name="connsiteY18" fmla="*/ 2654300 h 5547360"/>
                  <a:gd name="connsiteX19" fmla="*/ 1788160 w 1852462"/>
                  <a:gd name="connsiteY19" fmla="*/ 2501900 h 5547360"/>
                  <a:gd name="connsiteX20" fmla="*/ 1849120 w 1852462"/>
                  <a:gd name="connsiteY20" fmla="*/ 2745740 h 5547360"/>
                  <a:gd name="connsiteX21" fmla="*/ 1768107 w 1852462"/>
                  <a:gd name="connsiteY21" fmla="*/ 3002146 h 5547360"/>
                  <a:gd name="connsiteX22" fmla="*/ 1711960 w 1852462"/>
                  <a:gd name="connsiteY22" fmla="*/ 3157220 h 5547360"/>
                  <a:gd name="connsiteX23" fmla="*/ 1711960 w 1852462"/>
                  <a:gd name="connsiteY23" fmla="*/ 3157220 h 5547360"/>
                  <a:gd name="connsiteX24" fmla="*/ 1788160 w 1852462"/>
                  <a:gd name="connsiteY24" fmla="*/ 3233420 h 5547360"/>
                  <a:gd name="connsiteX25" fmla="*/ 1711960 w 1852462"/>
                  <a:gd name="connsiteY25" fmla="*/ 3309620 h 5547360"/>
                  <a:gd name="connsiteX26" fmla="*/ 1635760 w 1852462"/>
                  <a:gd name="connsiteY26" fmla="*/ 3233420 h 5547360"/>
                  <a:gd name="connsiteX27" fmla="*/ 1711960 w 1852462"/>
                  <a:gd name="connsiteY27" fmla="*/ 3462020 h 5547360"/>
                  <a:gd name="connsiteX28" fmla="*/ 1559560 w 1852462"/>
                  <a:gd name="connsiteY28" fmla="*/ 3385820 h 5547360"/>
                  <a:gd name="connsiteX29" fmla="*/ 1559560 w 1852462"/>
                  <a:gd name="connsiteY29" fmla="*/ 3538220 h 5547360"/>
                  <a:gd name="connsiteX30" fmla="*/ 1407160 w 1852462"/>
                  <a:gd name="connsiteY30" fmla="*/ 3538220 h 5547360"/>
                  <a:gd name="connsiteX31" fmla="*/ 1483360 w 1852462"/>
                  <a:gd name="connsiteY31" fmla="*/ 3690620 h 5547360"/>
                  <a:gd name="connsiteX32" fmla="*/ 1330960 w 1852462"/>
                  <a:gd name="connsiteY32" fmla="*/ 3843020 h 5547360"/>
                  <a:gd name="connsiteX33" fmla="*/ 1483360 w 1852462"/>
                  <a:gd name="connsiteY33" fmla="*/ 3843020 h 5547360"/>
                  <a:gd name="connsiteX34" fmla="*/ 1330960 w 1852462"/>
                  <a:gd name="connsiteY34" fmla="*/ 3995420 h 5547360"/>
                  <a:gd name="connsiteX35" fmla="*/ 1407160 w 1852462"/>
                  <a:gd name="connsiteY35" fmla="*/ 3995420 h 5547360"/>
                  <a:gd name="connsiteX36" fmla="*/ 1330960 w 1852462"/>
                  <a:gd name="connsiteY36" fmla="*/ 4147820 h 5547360"/>
                  <a:gd name="connsiteX37" fmla="*/ 1330960 w 1852462"/>
                  <a:gd name="connsiteY37" fmla="*/ 4224020 h 5547360"/>
                  <a:gd name="connsiteX38" fmla="*/ 1178560 w 1852462"/>
                  <a:gd name="connsiteY38" fmla="*/ 4300220 h 5547360"/>
                  <a:gd name="connsiteX39" fmla="*/ 1330960 w 1852462"/>
                  <a:gd name="connsiteY39" fmla="*/ 4300220 h 5547360"/>
                  <a:gd name="connsiteX40" fmla="*/ 1239520 w 1852462"/>
                  <a:gd name="connsiteY40" fmla="*/ 4574540 h 5547360"/>
                  <a:gd name="connsiteX41" fmla="*/ 1330960 w 1852462"/>
                  <a:gd name="connsiteY41" fmla="*/ 4894580 h 5547360"/>
                  <a:gd name="connsiteX42" fmla="*/ 1407160 w 1852462"/>
                  <a:gd name="connsiteY42" fmla="*/ 4986020 h 5547360"/>
                  <a:gd name="connsiteX43" fmla="*/ 1330960 w 1852462"/>
                  <a:gd name="connsiteY43" fmla="*/ 5443220 h 5547360"/>
                  <a:gd name="connsiteX44" fmla="*/ 1239520 w 1852462"/>
                  <a:gd name="connsiteY44" fmla="*/ 5427980 h 5547360"/>
                  <a:gd name="connsiteX45" fmla="*/ 1178560 w 1852462"/>
                  <a:gd name="connsiteY45" fmla="*/ 5488940 h 5547360"/>
                  <a:gd name="connsiteX46" fmla="*/ 1010920 w 1852462"/>
                  <a:gd name="connsiteY46" fmla="*/ 5534660 h 5547360"/>
                  <a:gd name="connsiteX47" fmla="*/ 828040 w 1852462"/>
                  <a:gd name="connsiteY47" fmla="*/ 5412740 h 5547360"/>
                  <a:gd name="connsiteX48" fmla="*/ 660400 w 1852462"/>
                  <a:gd name="connsiteY48" fmla="*/ 5321300 h 5547360"/>
                  <a:gd name="connsiteX49" fmla="*/ 568960 w 1852462"/>
                  <a:gd name="connsiteY49" fmla="*/ 5138420 h 5547360"/>
                  <a:gd name="connsiteX50" fmla="*/ 462280 w 1852462"/>
                  <a:gd name="connsiteY50" fmla="*/ 4955540 h 5547360"/>
                  <a:gd name="connsiteX51" fmla="*/ 279400 w 1852462"/>
                  <a:gd name="connsiteY51" fmla="*/ 4787900 h 5547360"/>
                  <a:gd name="connsiteX52" fmla="*/ 416560 w 1852462"/>
                  <a:gd name="connsiteY52" fmla="*/ 4528820 h 5547360"/>
                  <a:gd name="connsiteX53" fmla="*/ 447040 w 1852462"/>
                  <a:gd name="connsiteY53" fmla="*/ 4361180 h 5547360"/>
                  <a:gd name="connsiteX54" fmla="*/ 340360 w 1852462"/>
                  <a:gd name="connsiteY54" fmla="*/ 4208780 h 5547360"/>
                  <a:gd name="connsiteX55" fmla="*/ 431800 w 1852462"/>
                  <a:gd name="connsiteY55" fmla="*/ 4117340 h 5547360"/>
                  <a:gd name="connsiteX56" fmla="*/ 675640 w 1852462"/>
                  <a:gd name="connsiteY56" fmla="*/ 4224020 h 5547360"/>
                  <a:gd name="connsiteX57" fmla="*/ 706120 w 1852462"/>
                  <a:gd name="connsiteY57" fmla="*/ 4056380 h 5547360"/>
                  <a:gd name="connsiteX58" fmla="*/ 538480 w 1852462"/>
                  <a:gd name="connsiteY58" fmla="*/ 3858260 h 5547360"/>
                  <a:gd name="connsiteX59" fmla="*/ 416560 w 1852462"/>
                  <a:gd name="connsiteY59" fmla="*/ 3614420 h 5547360"/>
                  <a:gd name="connsiteX60" fmla="*/ 492760 w 1852462"/>
                  <a:gd name="connsiteY60" fmla="*/ 3538220 h 5547360"/>
                  <a:gd name="connsiteX61" fmla="*/ 584200 w 1852462"/>
                  <a:gd name="connsiteY61" fmla="*/ 3141980 h 5547360"/>
                  <a:gd name="connsiteX62" fmla="*/ 599440 w 1852462"/>
                  <a:gd name="connsiteY62" fmla="*/ 2806700 h 5547360"/>
                  <a:gd name="connsiteX63" fmla="*/ 492760 w 1852462"/>
                  <a:gd name="connsiteY63" fmla="*/ 2623820 h 5547360"/>
                  <a:gd name="connsiteX64" fmla="*/ 492760 w 1852462"/>
                  <a:gd name="connsiteY64" fmla="*/ 2319020 h 5547360"/>
                  <a:gd name="connsiteX65" fmla="*/ 462280 w 1852462"/>
                  <a:gd name="connsiteY65" fmla="*/ 1968500 h 5547360"/>
                  <a:gd name="connsiteX66" fmla="*/ 386080 w 1852462"/>
                  <a:gd name="connsiteY66" fmla="*/ 1648460 h 5547360"/>
                  <a:gd name="connsiteX67" fmla="*/ 218440 w 1852462"/>
                  <a:gd name="connsiteY67" fmla="*/ 1236980 h 5547360"/>
                  <a:gd name="connsiteX68" fmla="*/ 111760 w 1852462"/>
                  <a:gd name="connsiteY68" fmla="*/ 947420 h 5547360"/>
                  <a:gd name="connsiteX69" fmla="*/ 111760 w 1852462"/>
                  <a:gd name="connsiteY69" fmla="*/ 490220 h 5547360"/>
                  <a:gd name="connsiteX70" fmla="*/ 35560 w 1852462"/>
                  <a:gd name="connsiteY70" fmla="*/ 170180 h 5547360"/>
                  <a:gd name="connsiteX71" fmla="*/ 35560 w 1852462"/>
                  <a:gd name="connsiteY71" fmla="*/ 33020 h 5547360"/>
                  <a:gd name="connsiteX72" fmla="*/ 142240 w 1852462"/>
                  <a:gd name="connsiteY72" fmla="*/ 2540 h 5547360"/>
                  <a:gd name="connsiteX73" fmla="*/ 889000 w 1852462"/>
                  <a:gd name="connsiteY73" fmla="*/ 33020 h 5547360"/>
                  <a:gd name="connsiteX74" fmla="*/ 980440 w 1852462"/>
                  <a:gd name="connsiteY74" fmla="*/ 2540 h 5547360"/>
                  <a:gd name="connsiteX75" fmla="*/ 949960 w 1852462"/>
                  <a:gd name="connsiteY75" fmla="*/ 48260 h 5547360"/>
                  <a:gd name="connsiteX0" fmla="*/ 949960 w 1852462"/>
                  <a:gd name="connsiteY0" fmla="*/ 48260 h 5547360"/>
                  <a:gd name="connsiteX1" fmla="*/ 858520 w 1852462"/>
                  <a:gd name="connsiteY1" fmla="*/ 139700 h 5547360"/>
                  <a:gd name="connsiteX2" fmla="*/ 797560 w 1852462"/>
                  <a:gd name="connsiteY2" fmla="*/ 368300 h 5547360"/>
                  <a:gd name="connsiteX3" fmla="*/ 782320 w 1852462"/>
                  <a:gd name="connsiteY3" fmla="*/ 612140 h 5547360"/>
                  <a:gd name="connsiteX4" fmla="*/ 538480 w 1852462"/>
                  <a:gd name="connsiteY4" fmla="*/ 749300 h 5547360"/>
                  <a:gd name="connsiteX5" fmla="*/ 706120 w 1852462"/>
                  <a:gd name="connsiteY5" fmla="*/ 947420 h 5547360"/>
                  <a:gd name="connsiteX6" fmla="*/ 370840 w 1852462"/>
                  <a:gd name="connsiteY6" fmla="*/ 1008380 h 5547360"/>
                  <a:gd name="connsiteX7" fmla="*/ 614680 w 1852462"/>
                  <a:gd name="connsiteY7" fmla="*/ 1297940 h 5547360"/>
                  <a:gd name="connsiteX8" fmla="*/ 919480 w 1852462"/>
                  <a:gd name="connsiteY8" fmla="*/ 1739900 h 5547360"/>
                  <a:gd name="connsiteX9" fmla="*/ 1056640 w 1852462"/>
                  <a:gd name="connsiteY9" fmla="*/ 1785620 h 5547360"/>
                  <a:gd name="connsiteX10" fmla="*/ 1239520 w 1852462"/>
                  <a:gd name="connsiteY10" fmla="*/ 1496060 h 5547360"/>
                  <a:gd name="connsiteX11" fmla="*/ 1300480 w 1852462"/>
                  <a:gd name="connsiteY11" fmla="*/ 1785620 h 5547360"/>
                  <a:gd name="connsiteX12" fmla="*/ 1513840 w 1852462"/>
                  <a:gd name="connsiteY12" fmla="*/ 1557020 h 5547360"/>
                  <a:gd name="connsiteX13" fmla="*/ 1620520 w 1852462"/>
                  <a:gd name="connsiteY13" fmla="*/ 1877060 h 5547360"/>
                  <a:gd name="connsiteX14" fmla="*/ 1376680 w 1852462"/>
                  <a:gd name="connsiteY14" fmla="*/ 1968500 h 5547360"/>
                  <a:gd name="connsiteX15" fmla="*/ 1513840 w 1852462"/>
                  <a:gd name="connsiteY15" fmla="*/ 2136140 h 5547360"/>
                  <a:gd name="connsiteX16" fmla="*/ 1452880 w 1852462"/>
                  <a:gd name="connsiteY16" fmla="*/ 2288540 h 5547360"/>
                  <a:gd name="connsiteX17" fmla="*/ 1452880 w 1852462"/>
                  <a:gd name="connsiteY17" fmla="*/ 2471420 h 5547360"/>
                  <a:gd name="connsiteX18" fmla="*/ 1483360 w 1852462"/>
                  <a:gd name="connsiteY18" fmla="*/ 2654300 h 5547360"/>
                  <a:gd name="connsiteX19" fmla="*/ 1788160 w 1852462"/>
                  <a:gd name="connsiteY19" fmla="*/ 2501900 h 5547360"/>
                  <a:gd name="connsiteX20" fmla="*/ 1849120 w 1852462"/>
                  <a:gd name="connsiteY20" fmla="*/ 2745740 h 5547360"/>
                  <a:gd name="connsiteX21" fmla="*/ 1768107 w 1852462"/>
                  <a:gd name="connsiteY21" fmla="*/ 3002146 h 5547360"/>
                  <a:gd name="connsiteX22" fmla="*/ 1711960 w 1852462"/>
                  <a:gd name="connsiteY22" fmla="*/ 3081020 h 5547360"/>
                  <a:gd name="connsiteX23" fmla="*/ 1711960 w 1852462"/>
                  <a:gd name="connsiteY23" fmla="*/ 3157220 h 5547360"/>
                  <a:gd name="connsiteX24" fmla="*/ 1711960 w 1852462"/>
                  <a:gd name="connsiteY24" fmla="*/ 3157220 h 5547360"/>
                  <a:gd name="connsiteX25" fmla="*/ 1788160 w 1852462"/>
                  <a:gd name="connsiteY25" fmla="*/ 3233420 h 5547360"/>
                  <a:gd name="connsiteX26" fmla="*/ 1711960 w 1852462"/>
                  <a:gd name="connsiteY26" fmla="*/ 3309620 h 5547360"/>
                  <a:gd name="connsiteX27" fmla="*/ 1635760 w 1852462"/>
                  <a:gd name="connsiteY27" fmla="*/ 3233420 h 5547360"/>
                  <a:gd name="connsiteX28" fmla="*/ 1711960 w 1852462"/>
                  <a:gd name="connsiteY28" fmla="*/ 3462020 h 5547360"/>
                  <a:gd name="connsiteX29" fmla="*/ 1559560 w 1852462"/>
                  <a:gd name="connsiteY29" fmla="*/ 3385820 h 5547360"/>
                  <a:gd name="connsiteX30" fmla="*/ 1559560 w 1852462"/>
                  <a:gd name="connsiteY30" fmla="*/ 3538220 h 5547360"/>
                  <a:gd name="connsiteX31" fmla="*/ 1407160 w 1852462"/>
                  <a:gd name="connsiteY31" fmla="*/ 3538220 h 5547360"/>
                  <a:gd name="connsiteX32" fmla="*/ 1483360 w 1852462"/>
                  <a:gd name="connsiteY32" fmla="*/ 3690620 h 5547360"/>
                  <a:gd name="connsiteX33" fmla="*/ 1330960 w 1852462"/>
                  <a:gd name="connsiteY33" fmla="*/ 3843020 h 5547360"/>
                  <a:gd name="connsiteX34" fmla="*/ 1483360 w 1852462"/>
                  <a:gd name="connsiteY34" fmla="*/ 3843020 h 5547360"/>
                  <a:gd name="connsiteX35" fmla="*/ 1330960 w 1852462"/>
                  <a:gd name="connsiteY35" fmla="*/ 3995420 h 5547360"/>
                  <a:gd name="connsiteX36" fmla="*/ 1407160 w 1852462"/>
                  <a:gd name="connsiteY36" fmla="*/ 3995420 h 5547360"/>
                  <a:gd name="connsiteX37" fmla="*/ 1330960 w 1852462"/>
                  <a:gd name="connsiteY37" fmla="*/ 4147820 h 5547360"/>
                  <a:gd name="connsiteX38" fmla="*/ 1330960 w 1852462"/>
                  <a:gd name="connsiteY38" fmla="*/ 4224020 h 5547360"/>
                  <a:gd name="connsiteX39" fmla="*/ 1178560 w 1852462"/>
                  <a:gd name="connsiteY39" fmla="*/ 4300220 h 5547360"/>
                  <a:gd name="connsiteX40" fmla="*/ 1330960 w 1852462"/>
                  <a:gd name="connsiteY40" fmla="*/ 4300220 h 5547360"/>
                  <a:gd name="connsiteX41" fmla="*/ 1239520 w 1852462"/>
                  <a:gd name="connsiteY41" fmla="*/ 4574540 h 5547360"/>
                  <a:gd name="connsiteX42" fmla="*/ 1330960 w 1852462"/>
                  <a:gd name="connsiteY42" fmla="*/ 4894580 h 5547360"/>
                  <a:gd name="connsiteX43" fmla="*/ 1407160 w 1852462"/>
                  <a:gd name="connsiteY43" fmla="*/ 4986020 h 5547360"/>
                  <a:gd name="connsiteX44" fmla="*/ 1330960 w 1852462"/>
                  <a:gd name="connsiteY44" fmla="*/ 5443220 h 5547360"/>
                  <a:gd name="connsiteX45" fmla="*/ 1239520 w 1852462"/>
                  <a:gd name="connsiteY45" fmla="*/ 5427980 h 5547360"/>
                  <a:gd name="connsiteX46" fmla="*/ 1178560 w 1852462"/>
                  <a:gd name="connsiteY46" fmla="*/ 5488940 h 5547360"/>
                  <a:gd name="connsiteX47" fmla="*/ 1010920 w 1852462"/>
                  <a:gd name="connsiteY47" fmla="*/ 5534660 h 5547360"/>
                  <a:gd name="connsiteX48" fmla="*/ 828040 w 1852462"/>
                  <a:gd name="connsiteY48" fmla="*/ 5412740 h 5547360"/>
                  <a:gd name="connsiteX49" fmla="*/ 660400 w 1852462"/>
                  <a:gd name="connsiteY49" fmla="*/ 5321300 h 5547360"/>
                  <a:gd name="connsiteX50" fmla="*/ 568960 w 1852462"/>
                  <a:gd name="connsiteY50" fmla="*/ 5138420 h 5547360"/>
                  <a:gd name="connsiteX51" fmla="*/ 462280 w 1852462"/>
                  <a:gd name="connsiteY51" fmla="*/ 4955540 h 5547360"/>
                  <a:gd name="connsiteX52" fmla="*/ 279400 w 1852462"/>
                  <a:gd name="connsiteY52" fmla="*/ 4787900 h 5547360"/>
                  <a:gd name="connsiteX53" fmla="*/ 416560 w 1852462"/>
                  <a:gd name="connsiteY53" fmla="*/ 4528820 h 5547360"/>
                  <a:gd name="connsiteX54" fmla="*/ 447040 w 1852462"/>
                  <a:gd name="connsiteY54" fmla="*/ 4361180 h 5547360"/>
                  <a:gd name="connsiteX55" fmla="*/ 340360 w 1852462"/>
                  <a:gd name="connsiteY55" fmla="*/ 4208780 h 5547360"/>
                  <a:gd name="connsiteX56" fmla="*/ 431800 w 1852462"/>
                  <a:gd name="connsiteY56" fmla="*/ 4117340 h 5547360"/>
                  <a:gd name="connsiteX57" fmla="*/ 675640 w 1852462"/>
                  <a:gd name="connsiteY57" fmla="*/ 4224020 h 5547360"/>
                  <a:gd name="connsiteX58" fmla="*/ 706120 w 1852462"/>
                  <a:gd name="connsiteY58" fmla="*/ 4056380 h 5547360"/>
                  <a:gd name="connsiteX59" fmla="*/ 538480 w 1852462"/>
                  <a:gd name="connsiteY59" fmla="*/ 3858260 h 5547360"/>
                  <a:gd name="connsiteX60" fmla="*/ 416560 w 1852462"/>
                  <a:gd name="connsiteY60" fmla="*/ 3614420 h 5547360"/>
                  <a:gd name="connsiteX61" fmla="*/ 492760 w 1852462"/>
                  <a:gd name="connsiteY61" fmla="*/ 3538220 h 5547360"/>
                  <a:gd name="connsiteX62" fmla="*/ 584200 w 1852462"/>
                  <a:gd name="connsiteY62" fmla="*/ 3141980 h 5547360"/>
                  <a:gd name="connsiteX63" fmla="*/ 599440 w 1852462"/>
                  <a:gd name="connsiteY63" fmla="*/ 2806700 h 5547360"/>
                  <a:gd name="connsiteX64" fmla="*/ 492760 w 1852462"/>
                  <a:gd name="connsiteY64" fmla="*/ 2623820 h 5547360"/>
                  <a:gd name="connsiteX65" fmla="*/ 492760 w 1852462"/>
                  <a:gd name="connsiteY65" fmla="*/ 2319020 h 5547360"/>
                  <a:gd name="connsiteX66" fmla="*/ 462280 w 1852462"/>
                  <a:gd name="connsiteY66" fmla="*/ 1968500 h 5547360"/>
                  <a:gd name="connsiteX67" fmla="*/ 386080 w 1852462"/>
                  <a:gd name="connsiteY67" fmla="*/ 1648460 h 5547360"/>
                  <a:gd name="connsiteX68" fmla="*/ 218440 w 1852462"/>
                  <a:gd name="connsiteY68" fmla="*/ 1236980 h 5547360"/>
                  <a:gd name="connsiteX69" fmla="*/ 111760 w 1852462"/>
                  <a:gd name="connsiteY69" fmla="*/ 947420 h 5547360"/>
                  <a:gd name="connsiteX70" fmla="*/ 111760 w 1852462"/>
                  <a:gd name="connsiteY70" fmla="*/ 490220 h 5547360"/>
                  <a:gd name="connsiteX71" fmla="*/ 35560 w 1852462"/>
                  <a:gd name="connsiteY71" fmla="*/ 170180 h 5547360"/>
                  <a:gd name="connsiteX72" fmla="*/ 35560 w 1852462"/>
                  <a:gd name="connsiteY72" fmla="*/ 33020 h 5547360"/>
                  <a:gd name="connsiteX73" fmla="*/ 142240 w 1852462"/>
                  <a:gd name="connsiteY73" fmla="*/ 2540 h 5547360"/>
                  <a:gd name="connsiteX74" fmla="*/ 889000 w 1852462"/>
                  <a:gd name="connsiteY74" fmla="*/ 33020 h 5547360"/>
                  <a:gd name="connsiteX75" fmla="*/ 980440 w 1852462"/>
                  <a:gd name="connsiteY75" fmla="*/ 2540 h 5547360"/>
                  <a:gd name="connsiteX76" fmla="*/ 949960 w 1852462"/>
                  <a:gd name="connsiteY76" fmla="*/ 48260 h 5547360"/>
                  <a:gd name="connsiteX0" fmla="*/ 949960 w 1852017"/>
                  <a:gd name="connsiteY0" fmla="*/ 48260 h 5547360"/>
                  <a:gd name="connsiteX1" fmla="*/ 858520 w 1852017"/>
                  <a:gd name="connsiteY1" fmla="*/ 139700 h 5547360"/>
                  <a:gd name="connsiteX2" fmla="*/ 797560 w 1852017"/>
                  <a:gd name="connsiteY2" fmla="*/ 368300 h 5547360"/>
                  <a:gd name="connsiteX3" fmla="*/ 782320 w 1852017"/>
                  <a:gd name="connsiteY3" fmla="*/ 612140 h 5547360"/>
                  <a:gd name="connsiteX4" fmla="*/ 538480 w 1852017"/>
                  <a:gd name="connsiteY4" fmla="*/ 749300 h 5547360"/>
                  <a:gd name="connsiteX5" fmla="*/ 706120 w 1852017"/>
                  <a:gd name="connsiteY5" fmla="*/ 947420 h 5547360"/>
                  <a:gd name="connsiteX6" fmla="*/ 370840 w 1852017"/>
                  <a:gd name="connsiteY6" fmla="*/ 1008380 h 5547360"/>
                  <a:gd name="connsiteX7" fmla="*/ 614680 w 1852017"/>
                  <a:gd name="connsiteY7" fmla="*/ 1297940 h 5547360"/>
                  <a:gd name="connsiteX8" fmla="*/ 919480 w 1852017"/>
                  <a:gd name="connsiteY8" fmla="*/ 1739900 h 5547360"/>
                  <a:gd name="connsiteX9" fmla="*/ 1056640 w 1852017"/>
                  <a:gd name="connsiteY9" fmla="*/ 1785620 h 5547360"/>
                  <a:gd name="connsiteX10" fmla="*/ 1239520 w 1852017"/>
                  <a:gd name="connsiteY10" fmla="*/ 1496060 h 5547360"/>
                  <a:gd name="connsiteX11" fmla="*/ 1300480 w 1852017"/>
                  <a:gd name="connsiteY11" fmla="*/ 1785620 h 5547360"/>
                  <a:gd name="connsiteX12" fmla="*/ 1513840 w 1852017"/>
                  <a:gd name="connsiteY12" fmla="*/ 1557020 h 5547360"/>
                  <a:gd name="connsiteX13" fmla="*/ 1620520 w 1852017"/>
                  <a:gd name="connsiteY13" fmla="*/ 1877060 h 5547360"/>
                  <a:gd name="connsiteX14" fmla="*/ 1376680 w 1852017"/>
                  <a:gd name="connsiteY14" fmla="*/ 1968500 h 5547360"/>
                  <a:gd name="connsiteX15" fmla="*/ 1513840 w 1852017"/>
                  <a:gd name="connsiteY15" fmla="*/ 2136140 h 5547360"/>
                  <a:gd name="connsiteX16" fmla="*/ 1452880 w 1852017"/>
                  <a:gd name="connsiteY16" fmla="*/ 2288540 h 5547360"/>
                  <a:gd name="connsiteX17" fmla="*/ 1452880 w 1852017"/>
                  <a:gd name="connsiteY17" fmla="*/ 2471420 h 5547360"/>
                  <a:gd name="connsiteX18" fmla="*/ 1483360 w 1852017"/>
                  <a:gd name="connsiteY18" fmla="*/ 2654300 h 5547360"/>
                  <a:gd name="connsiteX19" fmla="*/ 1788160 w 1852017"/>
                  <a:gd name="connsiteY19" fmla="*/ 2501900 h 5547360"/>
                  <a:gd name="connsiteX20" fmla="*/ 1849120 w 1852017"/>
                  <a:gd name="connsiteY20" fmla="*/ 2745740 h 5547360"/>
                  <a:gd name="connsiteX21" fmla="*/ 1805539 w 1852017"/>
                  <a:gd name="connsiteY21" fmla="*/ 2916588 h 5547360"/>
                  <a:gd name="connsiteX22" fmla="*/ 1768107 w 1852017"/>
                  <a:gd name="connsiteY22" fmla="*/ 3002146 h 5547360"/>
                  <a:gd name="connsiteX23" fmla="*/ 1711960 w 1852017"/>
                  <a:gd name="connsiteY23" fmla="*/ 3081020 h 5547360"/>
                  <a:gd name="connsiteX24" fmla="*/ 1711960 w 1852017"/>
                  <a:gd name="connsiteY24" fmla="*/ 3157220 h 5547360"/>
                  <a:gd name="connsiteX25" fmla="*/ 1711960 w 1852017"/>
                  <a:gd name="connsiteY25" fmla="*/ 3157220 h 5547360"/>
                  <a:gd name="connsiteX26" fmla="*/ 1788160 w 1852017"/>
                  <a:gd name="connsiteY26" fmla="*/ 3233420 h 5547360"/>
                  <a:gd name="connsiteX27" fmla="*/ 1711960 w 1852017"/>
                  <a:gd name="connsiteY27" fmla="*/ 3309620 h 5547360"/>
                  <a:gd name="connsiteX28" fmla="*/ 1635760 w 1852017"/>
                  <a:gd name="connsiteY28" fmla="*/ 3233420 h 5547360"/>
                  <a:gd name="connsiteX29" fmla="*/ 1711960 w 1852017"/>
                  <a:gd name="connsiteY29" fmla="*/ 3462020 h 5547360"/>
                  <a:gd name="connsiteX30" fmla="*/ 1559560 w 1852017"/>
                  <a:gd name="connsiteY30" fmla="*/ 3385820 h 5547360"/>
                  <a:gd name="connsiteX31" fmla="*/ 1559560 w 1852017"/>
                  <a:gd name="connsiteY31" fmla="*/ 3538220 h 5547360"/>
                  <a:gd name="connsiteX32" fmla="*/ 1407160 w 1852017"/>
                  <a:gd name="connsiteY32" fmla="*/ 3538220 h 5547360"/>
                  <a:gd name="connsiteX33" fmla="*/ 1483360 w 1852017"/>
                  <a:gd name="connsiteY33" fmla="*/ 3690620 h 5547360"/>
                  <a:gd name="connsiteX34" fmla="*/ 1330960 w 1852017"/>
                  <a:gd name="connsiteY34" fmla="*/ 3843020 h 5547360"/>
                  <a:gd name="connsiteX35" fmla="*/ 1483360 w 1852017"/>
                  <a:gd name="connsiteY35" fmla="*/ 3843020 h 5547360"/>
                  <a:gd name="connsiteX36" fmla="*/ 1330960 w 1852017"/>
                  <a:gd name="connsiteY36" fmla="*/ 3995420 h 5547360"/>
                  <a:gd name="connsiteX37" fmla="*/ 1407160 w 1852017"/>
                  <a:gd name="connsiteY37" fmla="*/ 3995420 h 5547360"/>
                  <a:gd name="connsiteX38" fmla="*/ 1330960 w 1852017"/>
                  <a:gd name="connsiteY38" fmla="*/ 4147820 h 5547360"/>
                  <a:gd name="connsiteX39" fmla="*/ 1330960 w 1852017"/>
                  <a:gd name="connsiteY39" fmla="*/ 4224020 h 5547360"/>
                  <a:gd name="connsiteX40" fmla="*/ 1178560 w 1852017"/>
                  <a:gd name="connsiteY40" fmla="*/ 4300220 h 5547360"/>
                  <a:gd name="connsiteX41" fmla="*/ 1330960 w 1852017"/>
                  <a:gd name="connsiteY41" fmla="*/ 4300220 h 5547360"/>
                  <a:gd name="connsiteX42" fmla="*/ 1239520 w 1852017"/>
                  <a:gd name="connsiteY42" fmla="*/ 4574540 h 5547360"/>
                  <a:gd name="connsiteX43" fmla="*/ 1330960 w 1852017"/>
                  <a:gd name="connsiteY43" fmla="*/ 4894580 h 5547360"/>
                  <a:gd name="connsiteX44" fmla="*/ 1407160 w 1852017"/>
                  <a:gd name="connsiteY44" fmla="*/ 4986020 h 5547360"/>
                  <a:gd name="connsiteX45" fmla="*/ 1330960 w 1852017"/>
                  <a:gd name="connsiteY45" fmla="*/ 5443220 h 5547360"/>
                  <a:gd name="connsiteX46" fmla="*/ 1239520 w 1852017"/>
                  <a:gd name="connsiteY46" fmla="*/ 5427980 h 5547360"/>
                  <a:gd name="connsiteX47" fmla="*/ 1178560 w 1852017"/>
                  <a:gd name="connsiteY47" fmla="*/ 5488940 h 5547360"/>
                  <a:gd name="connsiteX48" fmla="*/ 1010920 w 1852017"/>
                  <a:gd name="connsiteY48" fmla="*/ 5534660 h 5547360"/>
                  <a:gd name="connsiteX49" fmla="*/ 828040 w 1852017"/>
                  <a:gd name="connsiteY49" fmla="*/ 5412740 h 5547360"/>
                  <a:gd name="connsiteX50" fmla="*/ 660400 w 1852017"/>
                  <a:gd name="connsiteY50" fmla="*/ 5321300 h 5547360"/>
                  <a:gd name="connsiteX51" fmla="*/ 568960 w 1852017"/>
                  <a:gd name="connsiteY51" fmla="*/ 5138420 h 5547360"/>
                  <a:gd name="connsiteX52" fmla="*/ 462280 w 1852017"/>
                  <a:gd name="connsiteY52" fmla="*/ 4955540 h 5547360"/>
                  <a:gd name="connsiteX53" fmla="*/ 279400 w 1852017"/>
                  <a:gd name="connsiteY53" fmla="*/ 4787900 h 5547360"/>
                  <a:gd name="connsiteX54" fmla="*/ 416560 w 1852017"/>
                  <a:gd name="connsiteY54" fmla="*/ 4528820 h 5547360"/>
                  <a:gd name="connsiteX55" fmla="*/ 447040 w 1852017"/>
                  <a:gd name="connsiteY55" fmla="*/ 4361180 h 5547360"/>
                  <a:gd name="connsiteX56" fmla="*/ 340360 w 1852017"/>
                  <a:gd name="connsiteY56" fmla="*/ 4208780 h 5547360"/>
                  <a:gd name="connsiteX57" fmla="*/ 431800 w 1852017"/>
                  <a:gd name="connsiteY57" fmla="*/ 4117340 h 5547360"/>
                  <a:gd name="connsiteX58" fmla="*/ 675640 w 1852017"/>
                  <a:gd name="connsiteY58" fmla="*/ 4224020 h 5547360"/>
                  <a:gd name="connsiteX59" fmla="*/ 706120 w 1852017"/>
                  <a:gd name="connsiteY59" fmla="*/ 4056380 h 5547360"/>
                  <a:gd name="connsiteX60" fmla="*/ 538480 w 1852017"/>
                  <a:gd name="connsiteY60" fmla="*/ 3858260 h 5547360"/>
                  <a:gd name="connsiteX61" fmla="*/ 416560 w 1852017"/>
                  <a:gd name="connsiteY61" fmla="*/ 3614420 h 5547360"/>
                  <a:gd name="connsiteX62" fmla="*/ 492760 w 1852017"/>
                  <a:gd name="connsiteY62" fmla="*/ 3538220 h 5547360"/>
                  <a:gd name="connsiteX63" fmla="*/ 584200 w 1852017"/>
                  <a:gd name="connsiteY63" fmla="*/ 3141980 h 5547360"/>
                  <a:gd name="connsiteX64" fmla="*/ 599440 w 1852017"/>
                  <a:gd name="connsiteY64" fmla="*/ 2806700 h 5547360"/>
                  <a:gd name="connsiteX65" fmla="*/ 492760 w 1852017"/>
                  <a:gd name="connsiteY65" fmla="*/ 2623820 h 5547360"/>
                  <a:gd name="connsiteX66" fmla="*/ 492760 w 1852017"/>
                  <a:gd name="connsiteY66" fmla="*/ 2319020 h 5547360"/>
                  <a:gd name="connsiteX67" fmla="*/ 462280 w 1852017"/>
                  <a:gd name="connsiteY67" fmla="*/ 1968500 h 5547360"/>
                  <a:gd name="connsiteX68" fmla="*/ 386080 w 1852017"/>
                  <a:gd name="connsiteY68" fmla="*/ 1648460 h 5547360"/>
                  <a:gd name="connsiteX69" fmla="*/ 218440 w 1852017"/>
                  <a:gd name="connsiteY69" fmla="*/ 1236980 h 5547360"/>
                  <a:gd name="connsiteX70" fmla="*/ 111760 w 1852017"/>
                  <a:gd name="connsiteY70" fmla="*/ 947420 h 5547360"/>
                  <a:gd name="connsiteX71" fmla="*/ 111760 w 1852017"/>
                  <a:gd name="connsiteY71" fmla="*/ 490220 h 5547360"/>
                  <a:gd name="connsiteX72" fmla="*/ 35560 w 1852017"/>
                  <a:gd name="connsiteY72" fmla="*/ 170180 h 5547360"/>
                  <a:gd name="connsiteX73" fmla="*/ 35560 w 1852017"/>
                  <a:gd name="connsiteY73" fmla="*/ 33020 h 5547360"/>
                  <a:gd name="connsiteX74" fmla="*/ 142240 w 1852017"/>
                  <a:gd name="connsiteY74" fmla="*/ 2540 h 5547360"/>
                  <a:gd name="connsiteX75" fmla="*/ 889000 w 1852017"/>
                  <a:gd name="connsiteY75" fmla="*/ 33020 h 5547360"/>
                  <a:gd name="connsiteX76" fmla="*/ 980440 w 1852017"/>
                  <a:gd name="connsiteY76" fmla="*/ 2540 h 5547360"/>
                  <a:gd name="connsiteX77" fmla="*/ 949960 w 1852017"/>
                  <a:gd name="connsiteY77" fmla="*/ 48260 h 5547360"/>
                  <a:gd name="connsiteX0" fmla="*/ 949960 w 1877863"/>
                  <a:gd name="connsiteY0" fmla="*/ 48260 h 5547360"/>
                  <a:gd name="connsiteX1" fmla="*/ 858520 w 1877863"/>
                  <a:gd name="connsiteY1" fmla="*/ 139700 h 5547360"/>
                  <a:gd name="connsiteX2" fmla="*/ 797560 w 1877863"/>
                  <a:gd name="connsiteY2" fmla="*/ 368300 h 5547360"/>
                  <a:gd name="connsiteX3" fmla="*/ 782320 w 1877863"/>
                  <a:gd name="connsiteY3" fmla="*/ 612140 h 5547360"/>
                  <a:gd name="connsiteX4" fmla="*/ 538480 w 1877863"/>
                  <a:gd name="connsiteY4" fmla="*/ 749300 h 5547360"/>
                  <a:gd name="connsiteX5" fmla="*/ 706120 w 1877863"/>
                  <a:gd name="connsiteY5" fmla="*/ 947420 h 5547360"/>
                  <a:gd name="connsiteX6" fmla="*/ 370840 w 1877863"/>
                  <a:gd name="connsiteY6" fmla="*/ 1008380 h 5547360"/>
                  <a:gd name="connsiteX7" fmla="*/ 614680 w 1877863"/>
                  <a:gd name="connsiteY7" fmla="*/ 1297940 h 5547360"/>
                  <a:gd name="connsiteX8" fmla="*/ 919480 w 1877863"/>
                  <a:gd name="connsiteY8" fmla="*/ 1739900 h 5547360"/>
                  <a:gd name="connsiteX9" fmla="*/ 1056640 w 1877863"/>
                  <a:gd name="connsiteY9" fmla="*/ 1785620 h 5547360"/>
                  <a:gd name="connsiteX10" fmla="*/ 1239520 w 1877863"/>
                  <a:gd name="connsiteY10" fmla="*/ 1496060 h 5547360"/>
                  <a:gd name="connsiteX11" fmla="*/ 1300480 w 1877863"/>
                  <a:gd name="connsiteY11" fmla="*/ 1785620 h 5547360"/>
                  <a:gd name="connsiteX12" fmla="*/ 1513840 w 1877863"/>
                  <a:gd name="connsiteY12" fmla="*/ 1557020 h 5547360"/>
                  <a:gd name="connsiteX13" fmla="*/ 1620520 w 1877863"/>
                  <a:gd name="connsiteY13" fmla="*/ 1877060 h 5547360"/>
                  <a:gd name="connsiteX14" fmla="*/ 1376680 w 1877863"/>
                  <a:gd name="connsiteY14" fmla="*/ 1968500 h 5547360"/>
                  <a:gd name="connsiteX15" fmla="*/ 1513840 w 1877863"/>
                  <a:gd name="connsiteY15" fmla="*/ 2136140 h 5547360"/>
                  <a:gd name="connsiteX16" fmla="*/ 1452880 w 1877863"/>
                  <a:gd name="connsiteY16" fmla="*/ 2288540 h 5547360"/>
                  <a:gd name="connsiteX17" fmla="*/ 1452880 w 1877863"/>
                  <a:gd name="connsiteY17" fmla="*/ 2471420 h 5547360"/>
                  <a:gd name="connsiteX18" fmla="*/ 1483360 w 1877863"/>
                  <a:gd name="connsiteY18" fmla="*/ 2654300 h 5547360"/>
                  <a:gd name="connsiteX19" fmla="*/ 1788160 w 1877863"/>
                  <a:gd name="connsiteY19" fmla="*/ 2501900 h 5547360"/>
                  <a:gd name="connsiteX20" fmla="*/ 1849120 w 1877863"/>
                  <a:gd name="connsiteY20" fmla="*/ 2745740 h 5547360"/>
                  <a:gd name="connsiteX21" fmla="*/ 1864361 w 1877863"/>
                  <a:gd name="connsiteY21" fmla="*/ 3081020 h 5547360"/>
                  <a:gd name="connsiteX22" fmla="*/ 1768107 w 1877863"/>
                  <a:gd name="connsiteY22" fmla="*/ 3002146 h 5547360"/>
                  <a:gd name="connsiteX23" fmla="*/ 1711960 w 1877863"/>
                  <a:gd name="connsiteY23" fmla="*/ 3081020 h 5547360"/>
                  <a:gd name="connsiteX24" fmla="*/ 1711960 w 1877863"/>
                  <a:gd name="connsiteY24" fmla="*/ 3157220 h 5547360"/>
                  <a:gd name="connsiteX25" fmla="*/ 1711960 w 1877863"/>
                  <a:gd name="connsiteY25" fmla="*/ 3157220 h 5547360"/>
                  <a:gd name="connsiteX26" fmla="*/ 1788160 w 1877863"/>
                  <a:gd name="connsiteY26" fmla="*/ 3233420 h 5547360"/>
                  <a:gd name="connsiteX27" fmla="*/ 1711960 w 1877863"/>
                  <a:gd name="connsiteY27" fmla="*/ 3309620 h 5547360"/>
                  <a:gd name="connsiteX28" fmla="*/ 1635760 w 1877863"/>
                  <a:gd name="connsiteY28" fmla="*/ 3233420 h 5547360"/>
                  <a:gd name="connsiteX29" fmla="*/ 1711960 w 1877863"/>
                  <a:gd name="connsiteY29" fmla="*/ 3462020 h 5547360"/>
                  <a:gd name="connsiteX30" fmla="*/ 1559560 w 1877863"/>
                  <a:gd name="connsiteY30" fmla="*/ 3385820 h 5547360"/>
                  <a:gd name="connsiteX31" fmla="*/ 1559560 w 1877863"/>
                  <a:gd name="connsiteY31" fmla="*/ 3538220 h 5547360"/>
                  <a:gd name="connsiteX32" fmla="*/ 1407160 w 1877863"/>
                  <a:gd name="connsiteY32" fmla="*/ 3538220 h 5547360"/>
                  <a:gd name="connsiteX33" fmla="*/ 1483360 w 1877863"/>
                  <a:gd name="connsiteY33" fmla="*/ 3690620 h 5547360"/>
                  <a:gd name="connsiteX34" fmla="*/ 1330960 w 1877863"/>
                  <a:gd name="connsiteY34" fmla="*/ 3843020 h 5547360"/>
                  <a:gd name="connsiteX35" fmla="*/ 1483360 w 1877863"/>
                  <a:gd name="connsiteY35" fmla="*/ 3843020 h 5547360"/>
                  <a:gd name="connsiteX36" fmla="*/ 1330960 w 1877863"/>
                  <a:gd name="connsiteY36" fmla="*/ 3995420 h 5547360"/>
                  <a:gd name="connsiteX37" fmla="*/ 1407160 w 1877863"/>
                  <a:gd name="connsiteY37" fmla="*/ 3995420 h 5547360"/>
                  <a:gd name="connsiteX38" fmla="*/ 1330960 w 1877863"/>
                  <a:gd name="connsiteY38" fmla="*/ 4147820 h 5547360"/>
                  <a:gd name="connsiteX39" fmla="*/ 1330960 w 1877863"/>
                  <a:gd name="connsiteY39" fmla="*/ 4224020 h 5547360"/>
                  <a:gd name="connsiteX40" fmla="*/ 1178560 w 1877863"/>
                  <a:gd name="connsiteY40" fmla="*/ 4300220 h 5547360"/>
                  <a:gd name="connsiteX41" fmla="*/ 1330960 w 1877863"/>
                  <a:gd name="connsiteY41" fmla="*/ 4300220 h 5547360"/>
                  <a:gd name="connsiteX42" fmla="*/ 1239520 w 1877863"/>
                  <a:gd name="connsiteY42" fmla="*/ 4574540 h 5547360"/>
                  <a:gd name="connsiteX43" fmla="*/ 1330960 w 1877863"/>
                  <a:gd name="connsiteY43" fmla="*/ 4894580 h 5547360"/>
                  <a:gd name="connsiteX44" fmla="*/ 1407160 w 1877863"/>
                  <a:gd name="connsiteY44" fmla="*/ 4986020 h 5547360"/>
                  <a:gd name="connsiteX45" fmla="*/ 1330960 w 1877863"/>
                  <a:gd name="connsiteY45" fmla="*/ 5443220 h 5547360"/>
                  <a:gd name="connsiteX46" fmla="*/ 1239520 w 1877863"/>
                  <a:gd name="connsiteY46" fmla="*/ 5427980 h 5547360"/>
                  <a:gd name="connsiteX47" fmla="*/ 1178560 w 1877863"/>
                  <a:gd name="connsiteY47" fmla="*/ 5488940 h 5547360"/>
                  <a:gd name="connsiteX48" fmla="*/ 1010920 w 1877863"/>
                  <a:gd name="connsiteY48" fmla="*/ 5534660 h 5547360"/>
                  <a:gd name="connsiteX49" fmla="*/ 828040 w 1877863"/>
                  <a:gd name="connsiteY49" fmla="*/ 5412740 h 5547360"/>
                  <a:gd name="connsiteX50" fmla="*/ 660400 w 1877863"/>
                  <a:gd name="connsiteY50" fmla="*/ 5321300 h 5547360"/>
                  <a:gd name="connsiteX51" fmla="*/ 568960 w 1877863"/>
                  <a:gd name="connsiteY51" fmla="*/ 5138420 h 5547360"/>
                  <a:gd name="connsiteX52" fmla="*/ 462280 w 1877863"/>
                  <a:gd name="connsiteY52" fmla="*/ 4955540 h 5547360"/>
                  <a:gd name="connsiteX53" fmla="*/ 279400 w 1877863"/>
                  <a:gd name="connsiteY53" fmla="*/ 4787900 h 5547360"/>
                  <a:gd name="connsiteX54" fmla="*/ 416560 w 1877863"/>
                  <a:gd name="connsiteY54" fmla="*/ 4528820 h 5547360"/>
                  <a:gd name="connsiteX55" fmla="*/ 447040 w 1877863"/>
                  <a:gd name="connsiteY55" fmla="*/ 4361180 h 5547360"/>
                  <a:gd name="connsiteX56" fmla="*/ 340360 w 1877863"/>
                  <a:gd name="connsiteY56" fmla="*/ 4208780 h 5547360"/>
                  <a:gd name="connsiteX57" fmla="*/ 431800 w 1877863"/>
                  <a:gd name="connsiteY57" fmla="*/ 4117340 h 5547360"/>
                  <a:gd name="connsiteX58" fmla="*/ 675640 w 1877863"/>
                  <a:gd name="connsiteY58" fmla="*/ 4224020 h 5547360"/>
                  <a:gd name="connsiteX59" fmla="*/ 706120 w 1877863"/>
                  <a:gd name="connsiteY59" fmla="*/ 4056380 h 5547360"/>
                  <a:gd name="connsiteX60" fmla="*/ 538480 w 1877863"/>
                  <a:gd name="connsiteY60" fmla="*/ 3858260 h 5547360"/>
                  <a:gd name="connsiteX61" fmla="*/ 416560 w 1877863"/>
                  <a:gd name="connsiteY61" fmla="*/ 3614420 h 5547360"/>
                  <a:gd name="connsiteX62" fmla="*/ 492760 w 1877863"/>
                  <a:gd name="connsiteY62" fmla="*/ 3538220 h 5547360"/>
                  <a:gd name="connsiteX63" fmla="*/ 584200 w 1877863"/>
                  <a:gd name="connsiteY63" fmla="*/ 3141980 h 5547360"/>
                  <a:gd name="connsiteX64" fmla="*/ 599440 w 1877863"/>
                  <a:gd name="connsiteY64" fmla="*/ 2806700 h 5547360"/>
                  <a:gd name="connsiteX65" fmla="*/ 492760 w 1877863"/>
                  <a:gd name="connsiteY65" fmla="*/ 2623820 h 5547360"/>
                  <a:gd name="connsiteX66" fmla="*/ 492760 w 1877863"/>
                  <a:gd name="connsiteY66" fmla="*/ 2319020 h 5547360"/>
                  <a:gd name="connsiteX67" fmla="*/ 462280 w 1877863"/>
                  <a:gd name="connsiteY67" fmla="*/ 1968500 h 5547360"/>
                  <a:gd name="connsiteX68" fmla="*/ 386080 w 1877863"/>
                  <a:gd name="connsiteY68" fmla="*/ 1648460 h 5547360"/>
                  <a:gd name="connsiteX69" fmla="*/ 218440 w 1877863"/>
                  <a:gd name="connsiteY69" fmla="*/ 1236980 h 5547360"/>
                  <a:gd name="connsiteX70" fmla="*/ 111760 w 1877863"/>
                  <a:gd name="connsiteY70" fmla="*/ 947420 h 5547360"/>
                  <a:gd name="connsiteX71" fmla="*/ 111760 w 1877863"/>
                  <a:gd name="connsiteY71" fmla="*/ 490220 h 5547360"/>
                  <a:gd name="connsiteX72" fmla="*/ 35560 w 1877863"/>
                  <a:gd name="connsiteY72" fmla="*/ 170180 h 5547360"/>
                  <a:gd name="connsiteX73" fmla="*/ 35560 w 1877863"/>
                  <a:gd name="connsiteY73" fmla="*/ 33020 h 5547360"/>
                  <a:gd name="connsiteX74" fmla="*/ 142240 w 1877863"/>
                  <a:gd name="connsiteY74" fmla="*/ 2540 h 5547360"/>
                  <a:gd name="connsiteX75" fmla="*/ 889000 w 1877863"/>
                  <a:gd name="connsiteY75" fmla="*/ 33020 h 5547360"/>
                  <a:gd name="connsiteX76" fmla="*/ 980440 w 1877863"/>
                  <a:gd name="connsiteY76" fmla="*/ 2540 h 5547360"/>
                  <a:gd name="connsiteX77" fmla="*/ 949960 w 1877863"/>
                  <a:gd name="connsiteY77" fmla="*/ 48260 h 5547360"/>
                  <a:gd name="connsiteX0" fmla="*/ 949960 w 1881294"/>
                  <a:gd name="connsiteY0" fmla="*/ 48260 h 5547360"/>
                  <a:gd name="connsiteX1" fmla="*/ 858520 w 1881294"/>
                  <a:gd name="connsiteY1" fmla="*/ 139700 h 5547360"/>
                  <a:gd name="connsiteX2" fmla="*/ 797560 w 1881294"/>
                  <a:gd name="connsiteY2" fmla="*/ 368300 h 5547360"/>
                  <a:gd name="connsiteX3" fmla="*/ 782320 w 1881294"/>
                  <a:gd name="connsiteY3" fmla="*/ 612140 h 5547360"/>
                  <a:gd name="connsiteX4" fmla="*/ 538480 w 1881294"/>
                  <a:gd name="connsiteY4" fmla="*/ 749300 h 5547360"/>
                  <a:gd name="connsiteX5" fmla="*/ 706120 w 1881294"/>
                  <a:gd name="connsiteY5" fmla="*/ 947420 h 5547360"/>
                  <a:gd name="connsiteX6" fmla="*/ 370840 w 1881294"/>
                  <a:gd name="connsiteY6" fmla="*/ 1008380 h 5547360"/>
                  <a:gd name="connsiteX7" fmla="*/ 614680 w 1881294"/>
                  <a:gd name="connsiteY7" fmla="*/ 1297940 h 5547360"/>
                  <a:gd name="connsiteX8" fmla="*/ 919480 w 1881294"/>
                  <a:gd name="connsiteY8" fmla="*/ 1739900 h 5547360"/>
                  <a:gd name="connsiteX9" fmla="*/ 1056640 w 1881294"/>
                  <a:gd name="connsiteY9" fmla="*/ 1785620 h 5547360"/>
                  <a:gd name="connsiteX10" fmla="*/ 1239520 w 1881294"/>
                  <a:gd name="connsiteY10" fmla="*/ 1496060 h 5547360"/>
                  <a:gd name="connsiteX11" fmla="*/ 1300480 w 1881294"/>
                  <a:gd name="connsiteY11" fmla="*/ 1785620 h 5547360"/>
                  <a:gd name="connsiteX12" fmla="*/ 1513840 w 1881294"/>
                  <a:gd name="connsiteY12" fmla="*/ 1557020 h 5547360"/>
                  <a:gd name="connsiteX13" fmla="*/ 1620520 w 1881294"/>
                  <a:gd name="connsiteY13" fmla="*/ 1877060 h 5547360"/>
                  <a:gd name="connsiteX14" fmla="*/ 1376680 w 1881294"/>
                  <a:gd name="connsiteY14" fmla="*/ 1968500 h 5547360"/>
                  <a:gd name="connsiteX15" fmla="*/ 1513840 w 1881294"/>
                  <a:gd name="connsiteY15" fmla="*/ 2136140 h 5547360"/>
                  <a:gd name="connsiteX16" fmla="*/ 1452880 w 1881294"/>
                  <a:gd name="connsiteY16" fmla="*/ 2288540 h 5547360"/>
                  <a:gd name="connsiteX17" fmla="*/ 1452880 w 1881294"/>
                  <a:gd name="connsiteY17" fmla="*/ 2471420 h 5547360"/>
                  <a:gd name="connsiteX18" fmla="*/ 1483360 w 1881294"/>
                  <a:gd name="connsiteY18" fmla="*/ 2654300 h 5547360"/>
                  <a:gd name="connsiteX19" fmla="*/ 1788160 w 1881294"/>
                  <a:gd name="connsiteY19" fmla="*/ 2501900 h 5547360"/>
                  <a:gd name="connsiteX20" fmla="*/ 1849120 w 1881294"/>
                  <a:gd name="connsiteY20" fmla="*/ 2745740 h 5547360"/>
                  <a:gd name="connsiteX21" fmla="*/ 1869708 w 1881294"/>
                  <a:gd name="connsiteY21" fmla="*/ 2863115 h 5547360"/>
                  <a:gd name="connsiteX22" fmla="*/ 1864361 w 1881294"/>
                  <a:gd name="connsiteY22" fmla="*/ 3081020 h 5547360"/>
                  <a:gd name="connsiteX23" fmla="*/ 1768107 w 1881294"/>
                  <a:gd name="connsiteY23" fmla="*/ 3002146 h 5547360"/>
                  <a:gd name="connsiteX24" fmla="*/ 1711960 w 1881294"/>
                  <a:gd name="connsiteY24" fmla="*/ 3081020 h 5547360"/>
                  <a:gd name="connsiteX25" fmla="*/ 1711960 w 1881294"/>
                  <a:gd name="connsiteY25" fmla="*/ 3157220 h 5547360"/>
                  <a:gd name="connsiteX26" fmla="*/ 1711960 w 1881294"/>
                  <a:gd name="connsiteY26" fmla="*/ 3157220 h 5547360"/>
                  <a:gd name="connsiteX27" fmla="*/ 1788160 w 1881294"/>
                  <a:gd name="connsiteY27" fmla="*/ 3233420 h 5547360"/>
                  <a:gd name="connsiteX28" fmla="*/ 1711960 w 1881294"/>
                  <a:gd name="connsiteY28" fmla="*/ 3309620 h 5547360"/>
                  <a:gd name="connsiteX29" fmla="*/ 1635760 w 1881294"/>
                  <a:gd name="connsiteY29" fmla="*/ 3233420 h 5547360"/>
                  <a:gd name="connsiteX30" fmla="*/ 1711960 w 1881294"/>
                  <a:gd name="connsiteY30" fmla="*/ 3462020 h 5547360"/>
                  <a:gd name="connsiteX31" fmla="*/ 1559560 w 1881294"/>
                  <a:gd name="connsiteY31" fmla="*/ 3385820 h 5547360"/>
                  <a:gd name="connsiteX32" fmla="*/ 1559560 w 1881294"/>
                  <a:gd name="connsiteY32" fmla="*/ 3538220 h 5547360"/>
                  <a:gd name="connsiteX33" fmla="*/ 1407160 w 1881294"/>
                  <a:gd name="connsiteY33" fmla="*/ 3538220 h 5547360"/>
                  <a:gd name="connsiteX34" fmla="*/ 1483360 w 1881294"/>
                  <a:gd name="connsiteY34" fmla="*/ 3690620 h 5547360"/>
                  <a:gd name="connsiteX35" fmla="*/ 1330960 w 1881294"/>
                  <a:gd name="connsiteY35" fmla="*/ 3843020 h 5547360"/>
                  <a:gd name="connsiteX36" fmla="*/ 1483360 w 1881294"/>
                  <a:gd name="connsiteY36" fmla="*/ 3843020 h 5547360"/>
                  <a:gd name="connsiteX37" fmla="*/ 1330960 w 1881294"/>
                  <a:gd name="connsiteY37" fmla="*/ 3995420 h 5547360"/>
                  <a:gd name="connsiteX38" fmla="*/ 1407160 w 1881294"/>
                  <a:gd name="connsiteY38" fmla="*/ 3995420 h 5547360"/>
                  <a:gd name="connsiteX39" fmla="*/ 1330960 w 1881294"/>
                  <a:gd name="connsiteY39" fmla="*/ 4147820 h 5547360"/>
                  <a:gd name="connsiteX40" fmla="*/ 1330960 w 1881294"/>
                  <a:gd name="connsiteY40" fmla="*/ 4224020 h 5547360"/>
                  <a:gd name="connsiteX41" fmla="*/ 1178560 w 1881294"/>
                  <a:gd name="connsiteY41" fmla="*/ 4300220 h 5547360"/>
                  <a:gd name="connsiteX42" fmla="*/ 1330960 w 1881294"/>
                  <a:gd name="connsiteY42" fmla="*/ 4300220 h 5547360"/>
                  <a:gd name="connsiteX43" fmla="*/ 1239520 w 1881294"/>
                  <a:gd name="connsiteY43" fmla="*/ 4574540 h 5547360"/>
                  <a:gd name="connsiteX44" fmla="*/ 1330960 w 1881294"/>
                  <a:gd name="connsiteY44" fmla="*/ 4894580 h 5547360"/>
                  <a:gd name="connsiteX45" fmla="*/ 1407160 w 1881294"/>
                  <a:gd name="connsiteY45" fmla="*/ 4986020 h 5547360"/>
                  <a:gd name="connsiteX46" fmla="*/ 1330960 w 1881294"/>
                  <a:gd name="connsiteY46" fmla="*/ 5443220 h 5547360"/>
                  <a:gd name="connsiteX47" fmla="*/ 1239520 w 1881294"/>
                  <a:gd name="connsiteY47" fmla="*/ 5427980 h 5547360"/>
                  <a:gd name="connsiteX48" fmla="*/ 1178560 w 1881294"/>
                  <a:gd name="connsiteY48" fmla="*/ 5488940 h 5547360"/>
                  <a:gd name="connsiteX49" fmla="*/ 1010920 w 1881294"/>
                  <a:gd name="connsiteY49" fmla="*/ 5534660 h 5547360"/>
                  <a:gd name="connsiteX50" fmla="*/ 828040 w 1881294"/>
                  <a:gd name="connsiteY50" fmla="*/ 5412740 h 5547360"/>
                  <a:gd name="connsiteX51" fmla="*/ 660400 w 1881294"/>
                  <a:gd name="connsiteY51" fmla="*/ 5321300 h 5547360"/>
                  <a:gd name="connsiteX52" fmla="*/ 568960 w 1881294"/>
                  <a:gd name="connsiteY52" fmla="*/ 5138420 h 5547360"/>
                  <a:gd name="connsiteX53" fmla="*/ 462280 w 1881294"/>
                  <a:gd name="connsiteY53" fmla="*/ 4955540 h 5547360"/>
                  <a:gd name="connsiteX54" fmla="*/ 279400 w 1881294"/>
                  <a:gd name="connsiteY54" fmla="*/ 4787900 h 5547360"/>
                  <a:gd name="connsiteX55" fmla="*/ 416560 w 1881294"/>
                  <a:gd name="connsiteY55" fmla="*/ 4528820 h 5547360"/>
                  <a:gd name="connsiteX56" fmla="*/ 447040 w 1881294"/>
                  <a:gd name="connsiteY56" fmla="*/ 4361180 h 5547360"/>
                  <a:gd name="connsiteX57" fmla="*/ 340360 w 1881294"/>
                  <a:gd name="connsiteY57" fmla="*/ 4208780 h 5547360"/>
                  <a:gd name="connsiteX58" fmla="*/ 431800 w 1881294"/>
                  <a:gd name="connsiteY58" fmla="*/ 4117340 h 5547360"/>
                  <a:gd name="connsiteX59" fmla="*/ 675640 w 1881294"/>
                  <a:gd name="connsiteY59" fmla="*/ 4224020 h 5547360"/>
                  <a:gd name="connsiteX60" fmla="*/ 706120 w 1881294"/>
                  <a:gd name="connsiteY60" fmla="*/ 4056380 h 5547360"/>
                  <a:gd name="connsiteX61" fmla="*/ 538480 w 1881294"/>
                  <a:gd name="connsiteY61" fmla="*/ 3858260 h 5547360"/>
                  <a:gd name="connsiteX62" fmla="*/ 416560 w 1881294"/>
                  <a:gd name="connsiteY62" fmla="*/ 3614420 h 5547360"/>
                  <a:gd name="connsiteX63" fmla="*/ 492760 w 1881294"/>
                  <a:gd name="connsiteY63" fmla="*/ 3538220 h 5547360"/>
                  <a:gd name="connsiteX64" fmla="*/ 584200 w 1881294"/>
                  <a:gd name="connsiteY64" fmla="*/ 3141980 h 5547360"/>
                  <a:gd name="connsiteX65" fmla="*/ 599440 w 1881294"/>
                  <a:gd name="connsiteY65" fmla="*/ 2806700 h 5547360"/>
                  <a:gd name="connsiteX66" fmla="*/ 492760 w 1881294"/>
                  <a:gd name="connsiteY66" fmla="*/ 2623820 h 5547360"/>
                  <a:gd name="connsiteX67" fmla="*/ 492760 w 1881294"/>
                  <a:gd name="connsiteY67" fmla="*/ 2319020 h 5547360"/>
                  <a:gd name="connsiteX68" fmla="*/ 462280 w 1881294"/>
                  <a:gd name="connsiteY68" fmla="*/ 1968500 h 5547360"/>
                  <a:gd name="connsiteX69" fmla="*/ 386080 w 1881294"/>
                  <a:gd name="connsiteY69" fmla="*/ 1648460 h 5547360"/>
                  <a:gd name="connsiteX70" fmla="*/ 218440 w 1881294"/>
                  <a:gd name="connsiteY70" fmla="*/ 1236980 h 5547360"/>
                  <a:gd name="connsiteX71" fmla="*/ 111760 w 1881294"/>
                  <a:gd name="connsiteY71" fmla="*/ 947420 h 5547360"/>
                  <a:gd name="connsiteX72" fmla="*/ 111760 w 1881294"/>
                  <a:gd name="connsiteY72" fmla="*/ 490220 h 5547360"/>
                  <a:gd name="connsiteX73" fmla="*/ 35560 w 1881294"/>
                  <a:gd name="connsiteY73" fmla="*/ 170180 h 5547360"/>
                  <a:gd name="connsiteX74" fmla="*/ 35560 w 1881294"/>
                  <a:gd name="connsiteY74" fmla="*/ 33020 h 5547360"/>
                  <a:gd name="connsiteX75" fmla="*/ 142240 w 1881294"/>
                  <a:gd name="connsiteY75" fmla="*/ 2540 h 5547360"/>
                  <a:gd name="connsiteX76" fmla="*/ 889000 w 1881294"/>
                  <a:gd name="connsiteY76" fmla="*/ 33020 h 5547360"/>
                  <a:gd name="connsiteX77" fmla="*/ 980440 w 1881294"/>
                  <a:gd name="connsiteY77" fmla="*/ 2540 h 5547360"/>
                  <a:gd name="connsiteX78" fmla="*/ 949960 w 1881294"/>
                  <a:gd name="connsiteY78" fmla="*/ 48260 h 5547360"/>
                  <a:gd name="connsiteX0" fmla="*/ 949960 w 1880403"/>
                  <a:gd name="connsiteY0" fmla="*/ 48260 h 5547360"/>
                  <a:gd name="connsiteX1" fmla="*/ 858520 w 1880403"/>
                  <a:gd name="connsiteY1" fmla="*/ 139700 h 5547360"/>
                  <a:gd name="connsiteX2" fmla="*/ 797560 w 1880403"/>
                  <a:gd name="connsiteY2" fmla="*/ 368300 h 5547360"/>
                  <a:gd name="connsiteX3" fmla="*/ 782320 w 1880403"/>
                  <a:gd name="connsiteY3" fmla="*/ 612140 h 5547360"/>
                  <a:gd name="connsiteX4" fmla="*/ 538480 w 1880403"/>
                  <a:gd name="connsiteY4" fmla="*/ 749300 h 5547360"/>
                  <a:gd name="connsiteX5" fmla="*/ 706120 w 1880403"/>
                  <a:gd name="connsiteY5" fmla="*/ 947420 h 5547360"/>
                  <a:gd name="connsiteX6" fmla="*/ 370840 w 1880403"/>
                  <a:gd name="connsiteY6" fmla="*/ 1008380 h 5547360"/>
                  <a:gd name="connsiteX7" fmla="*/ 614680 w 1880403"/>
                  <a:gd name="connsiteY7" fmla="*/ 1297940 h 5547360"/>
                  <a:gd name="connsiteX8" fmla="*/ 919480 w 1880403"/>
                  <a:gd name="connsiteY8" fmla="*/ 1739900 h 5547360"/>
                  <a:gd name="connsiteX9" fmla="*/ 1056640 w 1880403"/>
                  <a:gd name="connsiteY9" fmla="*/ 1785620 h 5547360"/>
                  <a:gd name="connsiteX10" fmla="*/ 1239520 w 1880403"/>
                  <a:gd name="connsiteY10" fmla="*/ 1496060 h 5547360"/>
                  <a:gd name="connsiteX11" fmla="*/ 1300480 w 1880403"/>
                  <a:gd name="connsiteY11" fmla="*/ 1785620 h 5547360"/>
                  <a:gd name="connsiteX12" fmla="*/ 1513840 w 1880403"/>
                  <a:gd name="connsiteY12" fmla="*/ 1557020 h 5547360"/>
                  <a:gd name="connsiteX13" fmla="*/ 1620520 w 1880403"/>
                  <a:gd name="connsiteY13" fmla="*/ 1877060 h 5547360"/>
                  <a:gd name="connsiteX14" fmla="*/ 1376680 w 1880403"/>
                  <a:gd name="connsiteY14" fmla="*/ 1968500 h 5547360"/>
                  <a:gd name="connsiteX15" fmla="*/ 1513840 w 1880403"/>
                  <a:gd name="connsiteY15" fmla="*/ 2136140 h 5547360"/>
                  <a:gd name="connsiteX16" fmla="*/ 1452880 w 1880403"/>
                  <a:gd name="connsiteY16" fmla="*/ 2288540 h 5547360"/>
                  <a:gd name="connsiteX17" fmla="*/ 1452880 w 1880403"/>
                  <a:gd name="connsiteY17" fmla="*/ 2471420 h 5547360"/>
                  <a:gd name="connsiteX18" fmla="*/ 1483360 w 1880403"/>
                  <a:gd name="connsiteY18" fmla="*/ 2654300 h 5547360"/>
                  <a:gd name="connsiteX19" fmla="*/ 1788160 w 1880403"/>
                  <a:gd name="connsiteY19" fmla="*/ 2501900 h 5547360"/>
                  <a:gd name="connsiteX20" fmla="*/ 1849120 w 1880403"/>
                  <a:gd name="connsiteY20" fmla="*/ 2745740 h 5547360"/>
                  <a:gd name="connsiteX21" fmla="*/ 1864360 w 1880403"/>
                  <a:gd name="connsiteY21" fmla="*/ 2928620 h 5547360"/>
                  <a:gd name="connsiteX22" fmla="*/ 1864361 w 1880403"/>
                  <a:gd name="connsiteY22" fmla="*/ 3081020 h 5547360"/>
                  <a:gd name="connsiteX23" fmla="*/ 1768107 w 1880403"/>
                  <a:gd name="connsiteY23" fmla="*/ 3002146 h 5547360"/>
                  <a:gd name="connsiteX24" fmla="*/ 1711960 w 1880403"/>
                  <a:gd name="connsiteY24" fmla="*/ 3081020 h 5547360"/>
                  <a:gd name="connsiteX25" fmla="*/ 1711960 w 1880403"/>
                  <a:gd name="connsiteY25" fmla="*/ 3157220 h 5547360"/>
                  <a:gd name="connsiteX26" fmla="*/ 1711960 w 1880403"/>
                  <a:gd name="connsiteY26" fmla="*/ 3157220 h 5547360"/>
                  <a:gd name="connsiteX27" fmla="*/ 1788160 w 1880403"/>
                  <a:gd name="connsiteY27" fmla="*/ 3233420 h 5547360"/>
                  <a:gd name="connsiteX28" fmla="*/ 1711960 w 1880403"/>
                  <a:gd name="connsiteY28" fmla="*/ 3309620 h 5547360"/>
                  <a:gd name="connsiteX29" fmla="*/ 1635760 w 1880403"/>
                  <a:gd name="connsiteY29" fmla="*/ 3233420 h 5547360"/>
                  <a:gd name="connsiteX30" fmla="*/ 1711960 w 1880403"/>
                  <a:gd name="connsiteY30" fmla="*/ 3462020 h 5547360"/>
                  <a:gd name="connsiteX31" fmla="*/ 1559560 w 1880403"/>
                  <a:gd name="connsiteY31" fmla="*/ 3385820 h 5547360"/>
                  <a:gd name="connsiteX32" fmla="*/ 1559560 w 1880403"/>
                  <a:gd name="connsiteY32" fmla="*/ 3538220 h 5547360"/>
                  <a:gd name="connsiteX33" fmla="*/ 1407160 w 1880403"/>
                  <a:gd name="connsiteY33" fmla="*/ 3538220 h 5547360"/>
                  <a:gd name="connsiteX34" fmla="*/ 1483360 w 1880403"/>
                  <a:gd name="connsiteY34" fmla="*/ 3690620 h 5547360"/>
                  <a:gd name="connsiteX35" fmla="*/ 1330960 w 1880403"/>
                  <a:gd name="connsiteY35" fmla="*/ 3843020 h 5547360"/>
                  <a:gd name="connsiteX36" fmla="*/ 1483360 w 1880403"/>
                  <a:gd name="connsiteY36" fmla="*/ 3843020 h 5547360"/>
                  <a:gd name="connsiteX37" fmla="*/ 1330960 w 1880403"/>
                  <a:gd name="connsiteY37" fmla="*/ 3995420 h 5547360"/>
                  <a:gd name="connsiteX38" fmla="*/ 1407160 w 1880403"/>
                  <a:gd name="connsiteY38" fmla="*/ 3995420 h 5547360"/>
                  <a:gd name="connsiteX39" fmla="*/ 1330960 w 1880403"/>
                  <a:gd name="connsiteY39" fmla="*/ 4147820 h 5547360"/>
                  <a:gd name="connsiteX40" fmla="*/ 1330960 w 1880403"/>
                  <a:gd name="connsiteY40" fmla="*/ 4224020 h 5547360"/>
                  <a:gd name="connsiteX41" fmla="*/ 1178560 w 1880403"/>
                  <a:gd name="connsiteY41" fmla="*/ 4300220 h 5547360"/>
                  <a:gd name="connsiteX42" fmla="*/ 1330960 w 1880403"/>
                  <a:gd name="connsiteY42" fmla="*/ 4300220 h 5547360"/>
                  <a:gd name="connsiteX43" fmla="*/ 1239520 w 1880403"/>
                  <a:gd name="connsiteY43" fmla="*/ 4574540 h 5547360"/>
                  <a:gd name="connsiteX44" fmla="*/ 1330960 w 1880403"/>
                  <a:gd name="connsiteY44" fmla="*/ 4894580 h 5547360"/>
                  <a:gd name="connsiteX45" fmla="*/ 1407160 w 1880403"/>
                  <a:gd name="connsiteY45" fmla="*/ 4986020 h 5547360"/>
                  <a:gd name="connsiteX46" fmla="*/ 1330960 w 1880403"/>
                  <a:gd name="connsiteY46" fmla="*/ 5443220 h 5547360"/>
                  <a:gd name="connsiteX47" fmla="*/ 1239520 w 1880403"/>
                  <a:gd name="connsiteY47" fmla="*/ 5427980 h 5547360"/>
                  <a:gd name="connsiteX48" fmla="*/ 1178560 w 1880403"/>
                  <a:gd name="connsiteY48" fmla="*/ 5488940 h 5547360"/>
                  <a:gd name="connsiteX49" fmla="*/ 1010920 w 1880403"/>
                  <a:gd name="connsiteY49" fmla="*/ 5534660 h 5547360"/>
                  <a:gd name="connsiteX50" fmla="*/ 828040 w 1880403"/>
                  <a:gd name="connsiteY50" fmla="*/ 5412740 h 5547360"/>
                  <a:gd name="connsiteX51" fmla="*/ 660400 w 1880403"/>
                  <a:gd name="connsiteY51" fmla="*/ 5321300 h 5547360"/>
                  <a:gd name="connsiteX52" fmla="*/ 568960 w 1880403"/>
                  <a:gd name="connsiteY52" fmla="*/ 5138420 h 5547360"/>
                  <a:gd name="connsiteX53" fmla="*/ 462280 w 1880403"/>
                  <a:gd name="connsiteY53" fmla="*/ 4955540 h 5547360"/>
                  <a:gd name="connsiteX54" fmla="*/ 279400 w 1880403"/>
                  <a:gd name="connsiteY54" fmla="*/ 4787900 h 5547360"/>
                  <a:gd name="connsiteX55" fmla="*/ 416560 w 1880403"/>
                  <a:gd name="connsiteY55" fmla="*/ 4528820 h 5547360"/>
                  <a:gd name="connsiteX56" fmla="*/ 447040 w 1880403"/>
                  <a:gd name="connsiteY56" fmla="*/ 4361180 h 5547360"/>
                  <a:gd name="connsiteX57" fmla="*/ 340360 w 1880403"/>
                  <a:gd name="connsiteY57" fmla="*/ 4208780 h 5547360"/>
                  <a:gd name="connsiteX58" fmla="*/ 431800 w 1880403"/>
                  <a:gd name="connsiteY58" fmla="*/ 4117340 h 5547360"/>
                  <a:gd name="connsiteX59" fmla="*/ 675640 w 1880403"/>
                  <a:gd name="connsiteY59" fmla="*/ 4224020 h 5547360"/>
                  <a:gd name="connsiteX60" fmla="*/ 706120 w 1880403"/>
                  <a:gd name="connsiteY60" fmla="*/ 4056380 h 5547360"/>
                  <a:gd name="connsiteX61" fmla="*/ 538480 w 1880403"/>
                  <a:gd name="connsiteY61" fmla="*/ 3858260 h 5547360"/>
                  <a:gd name="connsiteX62" fmla="*/ 416560 w 1880403"/>
                  <a:gd name="connsiteY62" fmla="*/ 3614420 h 5547360"/>
                  <a:gd name="connsiteX63" fmla="*/ 492760 w 1880403"/>
                  <a:gd name="connsiteY63" fmla="*/ 3538220 h 5547360"/>
                  <a:gd name="connsiteX64" fmla="*/ 584200 w 1880403"/>
                  <a:gd name="connsiteY64" fmla="*/ 3141980 h 5547360"/>
                  <a:gd name="connsiteX65" fmla="*/ 599440 w 1880403"/>
                  <a:gd name="connsiteY65" fmla="*/ 2806700 h 5547360"/>
                  <a:gd name="connsiteX66" fmla="*/ 492760 w 1880403"/>
                  <a:gd name="connsiteY66" fmla="*/ 2623820 h 5547360"/>
                  <a:gd name="connsiteX67" fmla="*/ 492760 w 1880403"/>
                  <a:gd name="connsiteY67" fmla="*/ 2319020 h 5547360"/>
                  <a:gd name="connsiteX68" fmla="*/ 462280 w 1880403"/>
                  <a:gd name="connsiteY68" fmla="*/ 1968500 h 5547360"/>
                  <a:gd name="connsiteX69" fmla="*/ 386080 w 1880403"/>
                  <a:gd name="connsiteY69" fmla="*/ 1648460 h 5547360"/>
                  <a:gd name="connsiteX70" fmla="*/ 218440 w 1880403"/>
                  <a:gd name="connsiteY70" fmla="*/ 1236980 h 5547360"/>
                  <a:gd name="connsiteX71" fmla="*/ 111760 w 1880403"/>
                  <a:gd name="connsiteY71" fmla="*/ 947420 h 5547360"/>
                  <a:gd name="connsiteX72" fmla="*/ 111760 w 1880403"/>
                  <a:gd name="connsiteY72" fmla="*/ 490220 h 5547360"/>
                  <a:gd name="connsiteX73" fmla="*/ 35560 w 1880403"/>
                  <a:gd name="connsiteY73" fmla="*/ 170180 h 5547360"/>
                  <a:gd name="connsiteX74" fmla="*/ 35560 w 1880403"/>
                  <a:gd name="connsiteY74" fmla="*/ 33020 h 5547360"/>
                  <a:gd name="connsiteX75" fmla="*/ 142240 w 1880403"/>
                  <a:gd name="connsiteY75" fmla="*/ 2540 h 5547360"/>
                  <a:gd name="connsiteX76" fmla="*/ 889000 w 1880403"/>
                  <a:gd name="connsiteY76" fmla="*/ 33020 h 5547360"/>
                  <a:gd name="connsiteX77" fmla="*/ 980440 w 1880403"/>
                  <a:gd name="connsiteY77" fmla="*/ 2540 h 5547360"/>
                  <a:gd name="connsiteX78" fmla="*/ 949960 w 1880403"/>
                  <a:gd name="connsiteY78" fmla="*/ 48260 h 5547360"/>
                  <a:gd name="connsiteX0" fmla="*/ 949960 w 1953261"/>
                  <a:gd name="connsiteY0" fmla="*/ 48260 h 5547360"/>
                  <a:gd name="connsiteX1" fmla="*/ 858520 w 1953261"/>
                  <a:gd name="connsiteY1" fmla="*/ 139700 h 5547360"/>
                  <a:gd name="connsiteX2" fmla="*/ 797560 w 1953261"/>
                  <a:gd name="connsiteY2" fmla="*/ 368300 h 5547360"/>
                  <a:gd name="connsiteX3" fmla="*/ 782320 w 1953261"/>
                  <a:gd name="connsiteY3" fmla="*/ 612140 h 5547360"/>
                  <a:gd name="connsiteX4" fmla="*/ 538480 w 1953261"/>
                  <a:gd name="connsiteY4" fmla="*/ 749300 h 5547360"/>
                  <a:gd name="connsiteX5" fmla="*/ 706120 w 1953261"/>
                  <a:gd name="connsiteY5" fmla="*/ 947420 h 5547360"/>
                  <a:gd name="connsiteX6" fmla="*/ 370840 w 1953261"/>
                  <a:gd name="connsiteY6" fmla="*/ 1008380 h 5547360"/>
                  <a:gd name="connsiteX7" fmla="*/ 614680 w 1953261"/>
                  <a:gd name="connsiteY7" fmla="*/ 1297940 h 5547360"/>
                  <a:gd name="connsiteX8" fmla="*/ 919480 w 1953261"/>
                  <a:gd name="connsiteY8" fmla="*/ 1739900 h 5547360"/>
                  <a:gd name="connsiteX9" fmla="*/ 1056640 w 1953261"/>
                  <a:gd name="connsiteY9" fmla="*/ 1785620 h 5547360"/>
                  <a:gd name="connsiteX10" fmla="*/ 1239520 w 1953261"/>
                  <a:gd name="connsiteY10" fmla="*/ 1496060 h 5547360"/>
                  <a:gd name="connsiteX11" fmla="*/ 1300480 w 1953261"/>
                  <a:gd name="connsiteY11" fmla="*/ 1785620 h 5547360"/>
                  <a:gd name="connsiteX12" fmla="*/ 1513840 w 1953261"/>
                  <a:gd name="connsiteY12" fmla="*/ 1557020 h 5547360"/>
                  <a:gd name="connsiteX13" fmla="*/ 1620520 w 1953261"/>
                  <a:gd name="connsiteY13" fmla="*/ 1877060 h 5547360"/>
                  <a:gd name="connsiteX14" fmla="*/ 1376680 w 1953261"/>
                  <a:gd name="connsiteY14" fmla="*/ 1968500 h 5547360"/>
                  <a:gd name="connsiteX15" fmla="*/ 1513840 w 1953261"/>
                  <a:gd name="connsiteY15" fmla="*/ 2136140 h 5547360"/>
                  <a:gd name="connsiteX16" fmla="*/ 1452880 w 1953261"/>
                  <a:gd name="connsiteY16" fmla="*/ 2288540 h 5547360"/>
                  <a:gd name="connsiteX17" fmla="*/ 1452880 w 1953261"/>
                  <a:gd name="connsiteY17" fmla="*/ 2471420 h 5547360"/>
                  <a:gd name="connsiteX18" fmla="*/ 1483360 w 1953261"/>
                  <a:gd name="connsiteY18" fmla="*/ 2654300 h 5547360"/>
                  <a:gd name="connsiteX19" fmla="*/ 1788160 w 1953261"/>
                  <a:gd name="connsiteY19" fmla="*/ 2501900 h 5547360"/>
                  <a:gd name="connsiteX20" fmla="*/ 1940561 w 1953261"/>
                  <a:gd name="connsiteY20" fmla="*/ 2852420 h 5547360"/>
                  <a:gd name="connsiteX21" fmla="*/ 1864360 w 1953261"/>
                  <a:gd name="connsiteY21" fmla="*/ 2928620 h 5547360"/>
                  <a:gd name="connsiteX22" fmla="*/ 1864361 w 1953261"/>
                  <a:gd name="connsiteY22" fmla="*/ 3081020 h 5547360"/>
                  <a:gd name="connsiteX23" fmla="*/ 1768107 w 1953261"/>
                  <a:gd name="connsiteY23" fmla="*/ 3002146 h 5547360"/>
                  <a:gd name="connsiteX24" fmla="*/ 1711960 w 1953261"/>
                  <a:gd name="connsiteY24" fmla="*/ 3081020 h 5547360"/>
                  <a:gd name="connsiteX25" fmla="*/ 1711960 w 1953261"/>
                  <a:gd name="connsiteY25" fmla="*/ 3157220 h 5547360"/>
                  <a:gd name="connsiteX26" fmla="*/ 1711960 w 1953261"/>
                  <a:gd name="connsiteY26" fmla="*/ 3157220 h 5547360"/>
                  <a:gd name="connsiteX27" fmla="*/ 1788160 w 1953261"/>
                  <a:gd name="connsiteY27" fmla="*/ 3233420 h 5547360"/>
                  <a:gd name="connsiteX28" fmla="*/ 1711960 w 1953261"/>
                  <a:gd name="connsiteY28" fmla="*/ 3309620 h 5547360"/>
                  <a:gd name="connsiteX29" fmla="*/ 1635760 w 1953261"/>
                  <a:gd name="connsiteY29" fmla="*/ 3233420 h 5547360"/>
                  <a:gd name="connsiteX30" fmla="*/ 1711960 w 1953261"/>
                  <a:gd name="connsiteY30" fmla="*/ 3462020 h 5547360"/>
                  <a:gd name="connsiteX31" fmla="*/ 1559560 w 1953261"/>
                  <a:gd name="connsiteY31" fmla="*/ 3385820 h 5547360"/>
                  <a:gd name="connsiteX32" fmla="*/ 1559560 w 1953261"/>
                  <a:gd name="connsiteY32" fmla="*/ 3538220 h 5547360"/>
                  <a:gd name="connsiteX33" fmla="*/ 1407160 w 1953261"/>
                  <a:gd name="connsiteY33" fmla="*/ 3538220 h 5547360"/>
                  <a:gd name="connsiteX34" fmla="*/ 1483360 w 1953261"/>
                  <a:gd name="connsiteY34" fmla="*/ 3690620 h 5547360"/>
                  <a:gd name="connsiteX35" fmla="*/ 1330960 w 1953261"/>
                  <a:gd name="connsiteY35" fmla="*/ 3843020 h 5547360"/>
                  <a:gd name="connsiteX36" fmla="*/ 1483360 w 1953261"/>
                  <a:gd name="connsiteY36" fmla="*/ 3843020 h 5547360"/>
                  <a:gd name="connsiteX37" fmla="*/ 1330960 w 1953261"/>
                  <a:gd name="connsiteY37" fmla="*/ 3995420 h 5547360"/>
                  <a:gd name="connsiteX38" fmla="*/ 1407160 w 1953261"/>
                  <a:gd name="connsiteY38" fmla="*/ 3995420 h 5547360"/>
                  <a:gd name="connsiteX39" fmla="*/ 1330960 w 1953261"/>
                  <a:gd name="connsiteY39" fmla="*/ 4147820 h 5547360"/>
                  <a:gd name="connsiteX40" fmla="*/ 1330960 w 1953261"/>
                  <a:gd name="connsiteY40" fmla="*/ 4224020 h 5547360"/>
                  <a:gd name="connsiteX41" fmla="*/ 1178560 w 1953261"/>
                  <a:gd name="connsiteY41" fmla="*/ 4300220 h 5547360"/>
                  <a:gd name="connsiteX42" fmla="*/ 1330960 w 1953261"/>
                  <a:gd name="connsiteY42" fmla="*/ 4300220 h 5547360"/>
                  <a:gd name="connsiteX43" fmla="*/ 1239520 w 1953261"/>
                  <a:gd name="connsiteY43" fmla="*/ 4574540 h 5547360"/>
                  <a:gd name="connsiteX44" fmla="*/ 1330960 w 1953261"/>
                  <a:gd name="connsiteY44" fmla="*/ 4894580 h 5547360"/>
                  <a:gd name="connsiteX45" fmla="*/ 1407160 w 1953261"/>
                  <a:gd name="connsiteY45" fmla="*/ 4986020 h 5547360"/>
                  <a:gd name="connsiteX46" fmla="*/ 1330960 w 1953261"/>
                  <a:gd name="connsiteY46" fmla="*/ 5443220 h 5547360"/>
                  <a:gd name="connsiteX47" fmla="*/ 1239520 w 1953261"/>
                  <a:gd name="connsiteY47" fmla="*/ 5427980 h 5547360"/>
                  <a:gd name="connsiteX48" fmla="*/ 1178560 w 1953261"/>
                  <a:gd name="connsiteY48" fmla="*/ 5488940 h 5547360"/>
                  <a:gd name="connsiteX49" fmla="*/ 1010920 w 1953261"/>
                  <a:gd name="connsiteY49" fmla="*/ 5534660 h 5547360"/>
                  <a:gd name="connsiteX50" fmla="*/ 828040 w 1953261"/>
                  <a:gd name="connsiteY50" fmla="*/ 5412740 h 5547360"/>
                  <a:gd name="connsiteX51" fmla="*/ 660400 w 1953261"/>
                  <a:gd name="connsiteY51" fmla="*/ 5321300 h 5547360"/>
                  <a:gd name="connsiteX52" fmla="*/ 568960 w 1953261"/>
                  <a:gd name="connsiteY52" fmla="*/ 5138420 h 5547360"/>
                  <a:gd name="connsiteX53" fmla="*/ 462280 w 1953261"/>
                  <a:gd name="connsiteY53" fmla="*/ 4955540 h 5547360"/>
                  <a:gd name="connsiteX54" fmla="*/ 279400 w 1953261"/>
                  <a:gd name="connsiteY54" fmla="*/ 4787900 h 5547360"/>
                  <a:gd name="connsiteX55" fmla="*/ 416560 w 1953261"/>
                  <a:gd name="connsiteY55" fmla="*/ 4528820 h 5547360"/>
                  <a:gd name="connsiteX56" fmla="*/ 447040 w 1953261"/>
                  <a:gd name="connsiteY56" fmla="*/ 4361180 h 5547360"/>
                  <a:gd name="connsiteX57" fmla="*/ 340360 w 1953261"/>
                  <a:gd name="connsiteY57" fmla="*/ 4208780 h 5547360"/>
                  <a:gd name="connsiteX58" fmla="*/ 431800 w 1953261"/>
                  <a:gd name="connsiteY58" fmla="*/ 4117340 h 5547360"/>
                  <a:gd name="connsiteX59" fmla="*/ 675640 w 1953261"/>
                  <a:gd name="connsiteY59" fmla="*/ 4224020 h 5547360"/>
                  <a:gd name="connsiteX60" fmla="*/ 706120 w 1953261"/>
                  <a:gd name="connsiteY60" fmla="*/ 4056380 h 5547360"/>
                  <a:gd name="connsiteX61" fmla="*/ 538480 w 1953261"/>
                  <a:gd name="connsiteY61" fmla="*/ 3858260 h 5547360"/>
                  <a:gd name="connsiteX62" fmla="*/ 416560 w 1953261"/>
                  <a:gd name="connsiteY62" fmla="*/ 3614420 h 5547360"/>
                  <a:gd name="connsiteX63" fmla="*/ 492760 w 1953261"/>
                  <a:gd name="connsiteY63" fmla="*/ 3538220 h 5547360"/>
                  <a:gd name="connsiteX64" fmla="*/ 584200 w 1953261"/>
                  <a:gd name="connsiteY64" fmla="*/ 3141980 h 5547360"/>
                  <a:gd name="connsiteX65" fmla="*/ 599440 w 1953261"/>
                  <a:gd name="connsiteY65" fmla="*/ 2806700 h 5547360"/>
                  <a:gd name="connsiteX66" fmla="*/ 492760 w 1953261"/>
                  <a:gd name="connsiteY66" fmla="*/ 2623820 h 5547360"/>
                  <a:gd name="connsiteX67" fmla="*/ 492760 w 1953261"/>
                  <a:gd name="connsiteY67" fmla="*/ 2319020 h 5547360"/>
                  <a:gd name="connsiteX68" fmla="*/ 462280 w 1953261"/>
                  <a:gd name="connsiteY68" fmla="*/ 1968500 h 5547360"/>
                  <a:gd name="connsiteX69" fmla="*/ 386080 w 1953261"/>
                  <a:gd name="connsiteY69" fmla="*/ 1648460 h 5547360"/>
                  <a:gd name="connsiteX70" fmla="*/ 218440 w 1953261"/>
                  <a:gd name="connsiteY70" fmla="*/ 1236980 h 5547360"/>
                  <a:gd name="connsiteX71" fmla="*/ 111760 w 1953261"/>
                  <a:gd name="connsiteY71" fmla="*/ 947420 h 5547360"/>
                  <a:gd name="connsiteX72" fmla="*/ 111760 w 1953261"/>
                  <a:gd name="connsiteY72" fmla="*/ 490220 h 5547360"/>
                  <a:gd name="connsiteX73" fmla="*/ 35560 w 1953261"/>
                  <a:gd name="connsiteY73" fmla="*/ 170180 h 5547360"/>
                  <a:gd name="connsiteX74" fmla="*/ 35560 w 1953261"/>
                  <a:gd name="connsiteY74" fmla="*/ 33020 h 5547360"/>
                  <a:gd name="connsiteX75" fmla="*/ 142240 w 1953261"/>
                  <a:gd name="connsiteY75" fmla="*/ 2540 h 5547360"/>
                  <a:gd name="connsiteX76" fmla="*/ 889000 w 1953261"/>
                  <a:gd name="connsiteY76" fmla="*/ 33020 h 5547360"/>
                  <a:gd name="connsiteX77" fmla="*/ 980440 w 1953261"/>
                  <a:gd name="connsiteY77" fmla="*/ 2540 h 5547360"/>
                  <a:gd name="connsiteX78" fmla="*/ 949960 w 1953261"/>
                  <a:gd name="connsiteY78" fmla="*/ 48260 h 5547360"/>
                  <a:gd name="connsiteX0" fmla="*/ 949960 w 1943235"/>
                  <a:gd name="connsiteY0" fmla="*/ 48260 h 5547360"/>
                  <a:gd name="connsiteX1" fmla="*/ 858520 w 1943235"/>
                  <a:gd name="connsiteY1" fmla="*/ 139700 h 5547360"/>
                  <a:gd name="connsiteX2" fmla="*/ 797560 w 1943235"/>
                  <a:gd name="connsiteY2" fmla="*/ 368300 h 5547360"/>
                  <a:gd name="connsiteX3" fmla="*/ 782320 w 1943235"/>
                  <a:gd name="connsiteY3" fmla="*/ 612140 h 5547360"/>
                  <a:gd name="connsiteX4" fmla="*/ 538480 w 1943235"/>
                  <a:gd name="connsiteY4" fmla="*/ 749300 h 5547360"/>
                  <a:gd name="connsiteX5" fmla="*/ 706120 w 1943235"/>
                  <a:gd name="connsiteY5" fmla="*/ 947420 h 5547360"/>
                  <a:gd name="connsiteX6" fmla="*/ 370840 w 1943235"/>
                  <a:gd name="connsiteY6" fmla="*/ 1008380 h 5547360"/>
                  <a:gd name="connsiteX7" fmla="*/ 614680 w 1943235"/>
                  <a:gd name="connsiteY7" fmla="*/ 1297940 h 5547360"/>
                  <a:gd name="connsiteX8" fmla="*/ 919480 w 1943235"/>
                  <a:gd name="connsiteY8" fmla="*/ 1739900 h 5547360"/>
                  <a:gd name="connsiteX9" fmla="*/ 1056640 w 1943235"/>
                  <a:gd name="connsiteY9" fmla="*/ 1785620 h 5547360"/>
                  <a:gd name="connsiteX10" fmla="*/ 1239520 w 1943235"/>
                  <a:gd name="connsiteY10" fmla="*/ 1496060 h 5547360"/>
                  <a:gd name="connsiteX11" fmla="*/ 1300480 w 1943235"/>
                  <a:gd name="connsiteY11" fmla="*/ 1785620 h 5547360"/>
                  <a:gd name="connsiteX12" fmla="*/ 1513840 w 1943235"/>
                  <a:gd name="connsiteY12" fmla="*/ 1557020 h 5547360"/>
                  <a:gd name="connsiteX13" fmla="*/ 1620520 w 1943235"/>
                  <a:gd name="connsiteY13" fmla="*/ 1877060 h 5547360"/>
                  <a:gd name="connsiteX14" fmla="*/ 1376680 w 1943235"/>
                  <a:gd name="connsiteY14" fmla="*/ 1968500 h 5547360"/>
                  <a:gd name="connsiteX15" fmla="*/ 1513840 w 1943235"/>
                  <a:gd name="connsiteY15" fmla="*/ 2136140 h 5547360"/>
                  <a:gd name="connsiteX16" fmla="*/ 1452880 w 1943235"/>
                  <a:gd name="connsiteY16" fmla="*/ 2288540 h 5547360"/>
                  <a:gd name="connsiteX17" fmla="*/ 1452880 w 1943235"/>
                  <a:gd name="connsiteY17" fmla="*/ 2471420 h 5547360"/>
                  <a:gd name="connsiteX18" fmla="*/ 1483360 w 1943235"/>
                  <a:gd name="connsiteY18" fmla="*/ 2654300 h 5547360"/>
                  <a:gd name="connsiteX19" fmla="*/ 1788160 w 1943235"/>
                  <a:gd name="connsiteY19" fmla="*/ 2501900 h 5547360"/>
                  <a:gd name="connsiteX20" fmla="*/ 1880403 w 1943235"/>
                  <a:gd name="connsiteY20" fmla="*/ 2643873 h 5547360"/>
                  <a:gd name="connsiteX21" fmla="*/ 1940561 w 1943235"/>
                  <a:gd name="connsiteY21" fmla="*/ 2852420 h 5547360"/>
                  <a:gd name="connsiteX22" fmla="*/ 1864360 w 1943235"/>
                  <a:gd name="connsiteY22" fmla="*/ 2928620 h 5547360"/>
                  <a:gd name="connsiteX23" fmla="*/ 1864361 w 1943235"/>
                  <a:gd name="connsiteY23" fmla="*/ 3081020 h 5547360"/>
                  <a:gd name="connsiteX24" fmla="*/ 1768107 w 1943235"/>
                  <a:gd name="connsiteY24" fmla="*/ 3002146 h 5547360"/>
                  <a:gd name="connsiteX25" fmla="*/ 1711960 w 1943235"/>
                  <a:gd name="connsiteY25" fmla="*/ 3081020 h 5547360"/>
                  <a:gd name="connsiteX26" fmla="*/ 1711960 w 1943235"/>
                  <a:gd name="connsiteY26" fmla="*/ 3157220 h 5547360"/>
                  <a:gd name="connsiteX27" fmla="*/ 1711960 w 1943235"/>
                  <a:gd name="connsiteY27" fmla="*/ 3157220 h 5547360"/>
                  <a:gd name="connsiteX28" fmla="*/ 1788160 w 1943235"/>
                  <a:gd name="connsiteY28" fmla="*/ 3233420 h 5547360"/>
                  <a:gd name="connsiteX29" fmla="*/ 1711960 w 1943235"/>
                  <a:gd name="connsiteY29" fmla="*/ 3309620 h 5547360"/>
                  <a:gd name="connsiteX30" fmla="*/ 1635760 w 1943235"/>
                  <a:gd name="connsiteY30" fmla="*/ 3233420 h 5547360"/>
                  <a:gd name="connsiteX31" fmla="*/ 1711960 w 1943235"/>
                  <a:gd name="connsiteY31" fmla="*/ 3462020 h 5547360"/>
                  <a:gd name="connsiteX32" fmla="*/ 1559560 w 1943235"/>
                  <a:gd name="connsiteY32" fmla="*/ 3385820 h 5547360"/>
                  <a:gd name="connsiteX33" fmla="*/ 1559560 w 1943235"/>
                  <a:gd name="connsiteY33" fmla="*/ 3538220 h 5547360"/>
                  <a:gd name="connsiteX34" fmla="*/ 1407160 w 1943235"/>
                  <a:gd name="connsiteY34" fmla="*/ 3538220 h 5547360"/>
                  <a:gd name="connsiteX35" fmla="*/ 1483360 w 1943235"/>
                  <a:gd name="connsiteY35" fmla="*/ 3690620 h 5547360"/>
                  <a:gd name="connsiteX36" fmla="*/ 1330960 w 1943235"/>
                  <a:gd name="connsiteY36" fmla="*/ 3843020 h 5547360"/>
                  <a:gd name="connsiteX37" fmla="*/ 1483360 w 1943235"/>
                  <a:gd name="connsiteY37" fmla="*/ 3843020 h 5547360"/>
                  <a:gd name="connsiteX38" fmla="*/ 1330960 w 1943235"/>
                  <a:gd name="connsiteY38" fmla="*/ 3995420 h 5547360"/>
                  <a:gd name="connsiteX39" fmla="*/ 1407160 w 1943235"/>
                  <a:gd name="connsiteY39" fmla="*/ 3995420 h 5547360"/>
                  <a:gd name="connsiteX40" fmla="*/ 1330960 w 1943235"/>
                  <a:gd name="connsiteY40" fmla="*/ 4147820 h 5547360"/>
                  <a:gd name="connsiteX41" fmla="*/ 1330960 w 1943235"/>
                  <a:gd name="connsiteY41" fmla="*/ 4224020 h 5547360"/>
                  <a:gd name="connsiteX42" fmla="*/ 1178560 w 1943235"/>
                  <a:gd name="connsiteY42" fmla="*/ 4300220 h 5547360"/>
                  <a:gd name="connsiteX43" fmla="*/ 1330960 w 1943235"/>
                  <a:gd name="connsiteY43" fmla="*/ 4300220 h 5547360"/>
                  <a:gd name="connsiteX44" fmla="*/ 1239520 w 1943235"/>
                  <a:gd name="connsiteY44" fmla="*/ 4574540 h 5547360"/>
                  <a:gd name="connsiteX45" fmla="*/ 1330960 w 1943235"/>
                  <a:gd name="connsiteY45" fmla="*/ 4894580 h 5547360"/>
                  <a:gd name="connsiteX46" fmla="*/ 1407160 w 1943235"/>
                  <a:gd name="connsiteY46" fmla="*/ 4986020 h 5547360"/>
                  <a:gd name="connsiteX47" fmla="*/ 1330960 w 1943235"/>
                  <a:gd name="connsiteY47" fmla="*/ 5443220 h 5547360"/>
                  <a:gd name="connsiteX48" fmla="*/ 1239520 w 1943235"/>
                  <a:gd name="connsiteY48" fmla="*/ 5427980 h 5547360"/>
                  <a:gd name="connsiteX49" fmla="*/ 1178560 w 1943235"/>
                  <a:gd name="connsiteY49" fmla="*/ 5488940 h 5547360"/>
                  <a:gd name="connsiteX50" fmla="*/ 1010920 w 1943235"/>
                  <a:gd name="connsiteY50" fmla="*/ 5534660 h 5547360"/>
                  <a:gd name="connsiteX51" fmla="*/ 828040 w 1943235"/>
                  <a:gd name="connsiteY51" fmla="*/ 5412740 h 5547360"/>
                  <a:gd name="connsiteX52" fmla="*/ 660400 w 1943235"/>
                  <a:gd name="connsiteY52" fmla="*/ 5321300 h 5547360"/>
                  <a:gd name="connsiteX53" fmla="*/ 568960 w 1943235"/>
                  <a:gd name="connsiteY53" fmla="*/ 5138420 h 5547360"/>
                  <a:gd name="connsiteX54" fmla="*/ 462280 w 1943235"/>
                  <a:gd name="connsiteY54" fmla="*/ 4955540 h 5547360"/>
                  <a:gd name="connsiteX55" fmla="*/ 279400 w 1943235"/>
                  <a:gd name="connsiteY55" fmla="*/ 4787900 h 5547360"/>
                  <a:gd name="connsiteX56" fmla="*/ 416560 w 1943235"/>
                  <a:gd name="connsiteY56" fmla="*/ 4528820 h 5547360"/>
                  <a:gd name="connsiteX57" fmla="*/ 447040 w 1943235"/>
                  <a:gd name="connsiteY57" fmla="*/ 4361180 h 5547360"/>
                  <a:gd name="connsiteX58" fmla="*/ 340360 w 1943235"/>
                  <a:gd name="connsiteY58" fmla="*/ 4208780 h 5547360"/>
                  <a:gd name="connsiteX59" fmla="*/ 431800 w 1943235"/>
                  <a:gd name="connsiteY59" fmla="*/ 4117340 h 5547360"/>
                  <a:gd name="connsiteX60" fmla="*/ 675640 w 1943235"/>
                  <a:gd name="connsiteY60" fmla="*/ 4224020 h 5547360"/>
                  <a:gd name="connsiteX61" fmla="*/ 706120 w 1943235"/>
                  <a:gd name="connsiteY61" fmla="*/ 4056380 h 5547360"/>
                  <a:gd name="connsiteX62" fmla="*/ 538480 w 1943235"/>
                  <a:gd name="connsiteY62" fmla="*/ 3858260 h 5547360"/>
                  <a:gd name="connsiteX63" fmla="*/ 416560 w 1943235"/>
                  <a:gd name="connsiteY63" fmla="*/ 3614420 h 5547360"/>
                  <a:gd name="connsiteX64" fmla="*/ 492760 w 1943235"/>
                  <a:gd name="connsiteY64" fmla="*/ 3538220 h 5547360"/>
                  <a:gd name="connsiteX65" fmla="*/ 584200 w 1943235"/>
                  <a:gd name="connsiteY65" fmla="*/ 3141980 h 5547360"/>
                  <a:gd name="connsiteX66" fmla="*/ 599440 w 1943235"/>
                  <a:gd name="connsiteY66" fmla="*/ 2806700 h 5547360"/>
                  <a:gd name="connsiteX67" fmla="*/ 492760 w 1943235"/>
                  <a:gd name="connsiteY67" fmla="*/ 2623820 h 5547360"/>
                  <a:gd name="connsiteX68" fmla="*/ 492760 w 1943235"/>
                  <a:gd name="connsiteY68" fmla="*/ 2319020 h 5547360"/>
                  <a:gd name="connsiteX69" fmla="*/ 462280 w 1943235"/>
                  <a:gd name="connsiteY69" fmla="*/ 1968500 h 5547360"/>
                  <a:gd name="connsiteX70" fmla="*/ 386080 w 1943235"/>
                  <a:gd name="connsiteY70" fmla="*/ 1648460 h 5547360"/>
                  <a:gd name="connsiteX71" fmla="*/ 218440 w 1943235"/>
                  <a:gd name="connsiteY71" fmla="*/ 1236980 h 5547360"/>
                  <a:gd name="connsiteX72" fmla="*/ 111760 w 1943235"/>
                  <a:gd name="connsiteY72" fmla="*/ 947420 h 5547360"/>
                  <a:gd name="connsiteX73" fmla="*/ 111760 w 1943235"/>
                  <a:gd name="connsiteY73" fmla="*/ 490220 h 5547360"/>
                  <a:gd name="connsiteX74" fmla="*/ 35560 w 1943235"/>
                  <a:gd name="connsiteY74" fmla="*/ 170180 h 5547360"/>
                  <a:gd name="connsiteX75" fmla="*/ 35560 w 1943235"/>
                  <a:gd name="connsiteY75" fmla="*/ 33020 h 5547360"/>
                  <a:gd name="connsiteX76" fmla="*/ 142240 w 1943235"/>
                  <a:gd name="connsiteY76" fmla="*/ 2540 h 5547360"/>
                  <a:gd name="connsiteX77" fmla="*/ 889000 w 1943235"/>
                  <a:gd name="connsiteY77" fmla="*/ 33020 h 5547360"/>
                  <a:gd name="connsiteX78" fmla="*/ 980440 w 1943235"/>
                  <a:gd name="connsiteY78" fmla="*/ 2540 h 5547360"/>
                  <a:gd name="connsiteX79" fmla="*/ 949960 w 1943235"/>
                  <a:gd name="connsiteY79" fmla="*/ 48260 h 5547360"/>
                  <a:gd name="connsiteX0" fmla="*/ 949960 w 1940561"/>
                  <a:gd name="connsiteY0" fmla="*/ 48260 h 5547360"/>
                  <a:gd name="connsiteX1" fmla="*/ 858520 w 1940561"/>
                  <a:gd name="connsiteY1" fmla="*/ 139700 h 5547360"/>
                  <a:gd name="connsiteX2" fmla="*/ 797560 w 1940561"/>
                  <a:gd name="connsiteY2" fmla="*/ 368300 h 5547360"/>
                  <a:gd name="connsiteX3" fmla="*/ 782320 w 1940561"/>
                  <a:gd name="connsiteY3" fmla="*/ 612140 h 5547360"/>
                  <a:gd name="connsiteX4" fmla="*/ 538480 w 1940561"/>
                  <a:gd name="connsiteY4" fmla="*/ 749300 h 5547360"/>
                  <a:gd name="connsiteX5" fmla="*/ 706120 w 1940561"/>
                  <a:gd name="connsiteY5" fmla="*/ 947420 h 5547360"/>
                  <a:gd name="connsiteX6" fmla="*/ 370840 w 1940561"/>
                  <a:gd name="connsiteY6" fmla="*/ 1008380 h 5547360"/>
                  <a:gd name="connsiteX7" fmla="*/ 614680 w 1940561"/>
                  <a:gd name="connsiteY7" fmla="*/ 1297940 h 5547360"/>
                  <a:gd name="connsiteX8" fmla="*/ 919480 w 1940561"/>
                  <a:gd name="connsiteY8" fmla="*/ 1739900 h 5547360"/>
                  <a:gd name="connsiteX9" fmla="*/ 1056640 w 1940561"/>
                  <a:gd name="connsiteY9" fmla="*/ 1785620 h 5547360"/>
                  <a:gd name="connsiteX10" fmla="*/ 1239520 w 1940561"/>
                  <a:gd name="connsiteY10" fmla="*/ 1496060 h 5547360"/>
                  <a:gd name="connsiteX11" fmla="*/ 1300480 w 1940561"/>
                  <a:gd name="connsiteY11" fmla="*/ 1785620 h 5547360"/>
                  <a:gd name="connsiteX12" fmla="*/ 1513840 w 1940561"/>
                  <a:gd name="connsiteY12" fmla="*/ 1557020 h 5547360"/>
                  <a:gd name="connsiteX13" fmla="*/ 1620520 w 1940561"/>
                  <a:gd name="connsiteY13" fmla="*/ 1877060 h 5547360"/>
                  <a:gd name="connsiteX14" fmla="*/ 1376680 w 1940561"/>
                  <a:gd name="connsiteY14" fmla="*/ 1968500 h 5547360"/>
                  <a:gd name="connsiteX15" fmla="*/ 1513840 w 1940561"/>
                  <a:gd name="connsiteY15" fmla="*/ 2136140 h 5547360"/>
                  <a:gd name="connsiteX16" fmla="*/ 1452880 w 1940561"/>
                  <a:gd name="connsiteY16" fmla="*/ 2288540 h 5547360"/>
                  <a:gd name="connsiteX17" fmla="*/ 1452880 w 1940561"/>
                  <a:gd name="connsiteY17" fmla="*/ 2471420 h 5547360"/>
                  <a:gd name="connsiteX18" fmla="*/ 1483360 w 1940561"/>
                  <a:gd name="connsiteY18" fmla="*/ 2654300 h 5547360"/>
                  <a:gd name="connsiteX19" fmla="*/ 1788160 w 1940561"/>
                  <a:gd name="connsiteY19" fmla="*/ 2501900 h 5547360"/>
                  <a:gd name="connsiteX20" fmla="*/ 1864361 w 1940561"/>
                  <a:gd name="connsiteY20" fmla="*/ 2776220 h 5547360"/>
                  <a:gd name="connsiteX21" fmla="*/ 1940561 w 1940561"/>
                  <a:gd name="connsiteY21" fmla="*/ 2852420 h 5547360"/>
                  <a:gd name="connsiteX22" fmla="*/ 1864360 w 1940561"/>
                  <a:gd name="connsiteY22" fmla="*/ 2928620 h 5547360"/>
                  <a:gd name="connsiteX23" fmla="*/ 1864361 w 1940561"/>
                  <a:gd name="connsiteY23" fmla="*/ 3081020 h 5547360"/>
                  <a:gd name="connsiteX24" fmla="*/ 1768107 w 1940561"/>
                  <a:gd name="connsiteY24" fmla="*/ 3002146 h 5547360"/>
                  <a:gd name="connsiteX25" fmla="*/ 1711960 w 1940561"/>
                  <a:gd name="connsiteY25" fmla="*/ 3081020 h 5547360"/>
                  <a:gd name="connsiteX26" fmla="*/ 1711960 w 1940561"/>
                  <a:gd name="connsiteY26" fmla="*/ 3157220 h 5547360"/>
                  <a:gd name="connsiteX27" fmla="*/ 1711960 w 1940561"/>
                  <a:gd name="connsiteY27" fmla="*/ 3157220 h 5547360"/>
                  <a:gd name="connsiteX28" fmla="*/ 1788160 w 1940561"/>
                  <a:gd name="connsiteY28" fmla="*/ 3233420 h 5547360"/>
                  <a:gd name="connsiteX29" fmla="*/ 1711960 w 1940561"/>
                  <a:gd name="connsiteY29" fmla="*/ 3309620 h 5547360"/>
                  <a:gd name="connsiteX30" fmla="*/ 1635760 w 1940561"/>
                  <a:gd name="connsiteY30" fmla="*/ 3233420 h 5547360"/>
                  <a:gd name="connsiteX31" fmla="*/ 1711960 w 1940561"/>
                  <a:gd name="connsiteY31" fmla="*/ 3462020 h 5547360"/>
                  <a:gd name="connsiteX32" fmla="*/ 1559560 w 1940561"/>
                  <a:gd name="connsiteY32" fmla="*/ 3385820 h 5547360"/>
                  <a:gd name="connsiteX33" fmla="*/ 1559560 w 1940561"/>
                  <a:gd name="connsiteY33" fmla="*/ 3538220 h 5547360"/>
                  <a:gd name="connsiteX34" fmla="*/ 1407160 w 1940561"/>
                  <a:gd name="connsiteY34" fmla="*/ 3538220 h 5547360"/>
                  <a:gd name="connsiteX35" fmla="*/ 1483360 w 1940561"/>
                  <a:gd name="connsiteY35" fmla="*/ 3690620 h 5547360"/>
                  <a:gd name="connsiteX36" fmla="*/ 1330960 w 1940561"/>
                  <a:gd name="connsiteY36" fmla="*/ 3843020 h 5547360"/>
                  <a:gd name="connsiteX37" fmla="*/ 1483360 w 1940561"/>
                  <a:gd name="connsiteY37" fmla="*/ 3843020 h 5547360"/>
                  <a:gd name="connsiteX38" fmla="*/ 1330960 w 1940561"/>
                  <a:gd name="connsiteY38" fmla="*/ 3995420 h 5547360"/>
                  <a:gd name="connsiteX39" fmla="*/ 1407160 w 1940561"/>
                  <a:gd name="connsiteY39" fmla="*/ 3995420 h 5547360"/>
                  <a:gd name="connsiteX40" fmla="*/ 1330960 w 1940561"/>
                  <a:gd name="connsiteY40" fmla="*/ 4147820 h 5547360"/>
                  <a:gd name="connsiteX41" fmla="*/ 1330960 w 1940561"/>
                  <a:gd name="connsiteY41" fmla="*/ 4224020 h 5547360"/>
                  <a:gd name="connsiteX42" fmla="*/ 1178560 w 1940561"/>
                  <a:gd name="connsiteY42" fmla="*/ 4300220 h 5547360"/>
                  <a:gd name="connsiteX43" fmla="*/ 1330960 w 1940561"/>
                  <a:gd name="connsiteY43" fmla="*/ 4300220 h 5547360"/>
                  <a:gd name="connsiteX44" fmla="*/ 1239520 w 1940561"/>
                  <a:gd name="connsiteY44" fmla="*/ 4574540 h 5547360"/>
                  <a:gd name="connsiteX45" fmla="*/ 1330960 w 1940561"/>
                  <a:gd name="connsiteY45" fmla="*/ 4894580 h 5547360"/>
                  <a:gd name="connsiteX46" fmla="*/ 1407160 w 1940561"/>
                  <a:gd name="connsiteY46" fmla="*/ 4986020 h 5547360"/>
                  <a:gd name="connsiteX47" fmla="*/ 1330960 w 1940561"/>
                  <a:gd name="connsiteY47" fmla="*/ 5443220 h 5547360"/>
                  <a:gd name="connsiteX48" fmla="*/ 1239520 w 1940561"/>
                  <a:gd name="connsiteY48" fmla="*/ 5427980 h 5547360"/>
                  <a:gd name="connsiteX49" fmla="*/ 1178560 w 1940561"/>
                  <a:gd name="connsiteY49" fmla="*/ 5488940 h 5547360"/>
                  <a:gd name="connsiteX50" fmla="*/ 1010920 w 1940561"/>
                  <a:gd name="connsiteY50" fmla="*/ 5534660 h 5547360"/>
                  <a:gd name="connsiteX51" fmla="*/ 828040 w 1940561"/>
                  <a:gd name="connsiteY51" fmla="*/ 5412740 h 5547360"/>
                  <a:gd name="connsiteX52" fmla="*/ 660400 w 1940561"/>
                  <a:gd name="connsiteY52" fmla="*/ 5321300 h 5547360"/>
                  <a:gd name="connsiteX53" fmla="*/ 568960 w 1940561"/>
                  <a:gd name="connsiteY53" fmla="*/ 5138420 h 5547360"/>
                  <a:gd name="connsiteX54" fmla="*/ 462280 w 1940561"/>
                  <a:gd name="connsiteY54" fmla="*/ 4955540 h 5547360"/>
                  <a:gd name="connsiteX55" fmla="*/ 279400 w 1940561"/>
                  <a:gd name="connsiteY55" fmla="*/ 4787900 h 5547360"/>
                  <a:gd name="connsiteX56" fmla="*/ 416560 w 1940561"/>
                  <a:gd name="connsiteY56" fmla="*/ 4528820 h 5547360"/>
                  <a:gd name="connsiteX57" fmla="*/ 447040 w 1940561"/>
                  <a:gd name="connsiteY57" fmla="*/ 4361180 h 5547360"/>
                  <a:gd name="connsiteX58" fmla="*/ 340360 w 1940561"/>
                  <a:gd name="connsiteY58" fmla="*/ 4208780 h 5547360"/>
                  <a:gd name="connsiteX59" fmla="*/ 431800 w 1940561"/>
                  <a:gd name="connsiteY59" fmla="*/ 4117340 h 5547360"/>
                  <a:gd name="connsiteX60" fmla="*/ 675640 w 1940561"/>
                  <a:gd name="connsiteY60" fmla="*/ 4224020 h 5547360"/>
                  <a:gd name="connsiteX61" fmla="*/ 706120 w 1940561"/>
                  <a:gd name="connsiteY61" fmla="*/ 4056380 h 5547360"/>
                  <a:gd name="connsiteX62" fmla="*/ 538480 w 1940561"/>
                  <a:gd name="connsiteY62" fmla="*/ 3858260 h 5547360"/>
                  <a:gd name="connsiteX63" fmla="*/ 416560 w 1940561"/>
                  <a:gd name="connsiteY63" fmla="*/ 3614420 h 5547360"/>
                  <a:gd name="connsiteX64" fmla="*/ 492760 w 1940561"/>
                  <a:gd name="connsiteY64" fmla="*/ 3538220 h 5547360"/>
                  <a:gd name="connsiteX65" fmla="*/ 584200 w 1940561"/>
                  <a:gd name="connsiteY65" fmla="*/ 3141980 h 5547360"/>
                  <a:gd name="connsiteX66" fmla="*/ 599440 w 1940561"/>
                  <a:gd name="connsiteY66" fmla="*/ 2806700 h 5547360"/>
                  <a:gd name="connsiteX67" fmla="*/ 492760 w 1940561"/>
                  <a:gd name="connsiteY67" fmla="*/ 2623820 h 5547360"/>
                  <a:gd name="connsiteX68" fmla="*/ 492760 w 1940561"/>
                  <a:gd name="connsiteY68" fmla="*/ 2319020 h 5547360"/>
                  <a:gd name="connsiteX69" fmla="*/ 462280 w 1940561"/>
                  <a:gd name="connsiteY69" fmla="*/ 1968500 h 5547360"/>
                  <a:gd name="connsiteX70" fmla="*/ 386080 w 1940561"/>
                  <a:gd name="connsiteY70" fmla="*/ 1648460 h 5547360"/>
                  <a:gd name="connsiteX71" fmla="*/ 218440 w 1940561"/>
                  <a:gd name="connsiteY71" fmla="*/ 1236980 h 5547360"/>
                  <a:gd name="connsiteX72" fmla="*/ 111760 w 1940561"/>
                  <a:gd name="connsiteY72" fmla="*/ 947420 h 5547360"/>
                  <a:gd name="connsiteX73" fmla="*/ 111760 w 1940561"/>
                  <a:gd name="connsiteY73" fmla="*/ 490220 h 5547360"/>
                  <a:gd name="connsiteX74" fmla="*/ 35560 w 1940561"/>
                  <a:gd name="connsiteY74" fmla="*/ 170180 h 5547360"/>
                  <a:gd name="connsiteX75" fmla="*/ 35560 w 1940561"/>
                  <a:gd name="connsiteY75" fmla="*/ 33020 h 5547360"/>
                  <a:gd name="connsiteX76" fmla="*/ 142240 w 1940561"/>
                  <a:gd name="connsiteY76" fmla="*/ 2540 h 5547360"/>
                  <a:gd name="connsiteX77" fmla="*/ 889000 w 1940561"/>
                  <a:gd name="connsiteY77" fmla="*/ 33020 h 5547360"/>
                  <a:gd name="connsiteX78" fmla="*/ 980440 w 1940561"/>
                  <a:gd name="connsiteY78" fmla="*/ 2540 h 5547360"/>
                  <a:gd name="connsiteX79" fmla="*/ 949960 w 1940561"/>
                  <a:gd name="connsiteY79" fmla="*/ 48260 h 5547360"/>
                  <a:gd name="connsiteX0" fmla="*/ 949960 w 1940561"/>
                  <a:gd name="connsiteY0" fmla="*/ 48260 h 5547360"/>
                  <a:gd name="connsiteX1" fmla="*/ 858520 w 1940561"/>
                  <a:gd name="connsiteY1" fmla="*/ 139700 h 5547360"/>
                  <a:gd name="connsiteX2" fmla="*/ 797560 w 1940561"/>
                  <a:gd name="connsiteY2" fmla="*/ 368300 h 5547360"/>
                  <a:gd name="connsiteX3" fmla="*/ 782320 w 1940561"/>
                  <a:gd name="connsiteY3" fmla="*/ 612140 h 5547360"/>
                  <a:gd name="connsiteX4" fmla="*/ 538480 w 1940561"/>
                  <a:gd name="connsiteY4" fmla="*/ 749300 h 5547360"/>
                  <a:gd name="connsiteX5" fmla="*/ 706120 w 1940561"/>
                  <a:gd name="connsiteY5" fmla="*/ 947420 h 5547360"/>
                  <a:gd name="connsiteX6" fmla="*/ 370840 w 1940561"/>
                  <a:gd name="connsiteY6" fmla="*/ 1008380 h 5547360"/>
                  <a:gd name="connsiteX7" fmla="*/ 614680 w 1940561"/>
                  <a:gd name="connsiteY7" fmla="*/ 1297940 h 5547360"/>
                  <a:gd name="connsiteX8" fmla="*/ 919480 w 1940561"/>
                  <a:gd name="connsiteY8" fmla="*/ 1739900 h 5547360"/>
                  <a:gd name="connsiteX9" fmla="*/ 1056640 w 1940561"/>
                  <a:gd name="connsiteY9" fmla="*/ 1785620 h 5547360"/>
                  <a:gd name="connsiteX10" fmla="*/ 1239520 w 1940561"/>
                  <a:gd name="connsiteY10" fmla="*/ 1496060 h 5547360"/>
                  <a:gd name="connsiteX11" fmla="*/ 1300480 w 1940561"/>
                  <a:gd name="connsiteY11" fmla="*/ 1785620 h 5547360"/>
                  <a:gd name="connsiteX12" fmla="*/ 1513840 w 1940561"/>
                  <a:gd name="connsiteY12" fmla="*/ 1557020 h 5547360"/>
                  <a:gd name="connsiteX13" fmla="*/ 1620520 w 1940561"/>
                  <a:gd name="connsiteY13" fmla="*/ 1877060 h 5547360"/>
                  <a:gd name="connsiteX14" fmla="*/ 1376680 w 1940561"/>
                  <a:gd name="connsiteY14" fmla="*/ 1968500 h 5547360"/>
                  <a:gd name="connsiteX15" fmla="*/ 1513840 w 1940561"/>
                  <a:gd name="connsiteY15" fmla="*/ 2136140 h 5547360"/>
                  <a:gd name="connsiteX16" fmla="*/ 1452880 w 1940561"/>
                  <a:gd name="connsiteY16" fmla="*/ 2288540 h 5547360"/>
                  <a:gd name="connsiteX17" fmla="*/ 1452880 w 1940561"/>
                  <a:gd name="connsiteY17" fmla="*/ 2471420 h 5547360"/>
                  <a:gd name="connsiteX18" fmla="*/ 1483360 w 1940561"/>
                  <a:gd name="connsiteY18" fmla="*/ 2654300 h 5547360"/>
                  <a:gd name="connsiteX19" fmla="*/ 1788160 w 1940561"/>
                  <a:gd name="connsiteY19" fmla="*/ 2501900 h 5547360"/>
                  <a:gd name="connsiteX20" fmla="*/ 1864361 w 1940561"/>
                  <a:gd name="connsiteY20" fmla="*/ 2776220 h 5547360"/>
                  <a:gd name="connsiteX21" fmla="*/ 1940561 w 1940561"/>
                  <a:gd name="connsiteY21" fmla="*/ 2852420 h 5547360"/>
                  <a:gd name="connsiteX22" fmla="*/ 1864360 w 1940561"/>
                  <a:gd name="connsiteY22" fmla="*/ 2928620 h 5547360"/>
                  <a:gd name="connsiteX23" fmla="*/ 1864361 w 1940561"/>
                  <a:gd name="connsiteY23" fmla="*/ 3081020 h 5547360"/>
                  <a:gd name="connsiteX24" fmla="*/ 1768107 w 1940561"/>
                  <a:gd name="connsiteY24" fmla="*/ 3002146 h 5547360"/>
                  <a:gd name="connsiteX25" fmla="*/ 1711960 w 1940561"/>
                  <a:gd name="connsiteY25" fmla="*/ 3081020 h 5547360"/>
                  <a:gd name="connsiteX26" fmla="*/ 1711960 w 1940561"/>
                  <a:gd name="connsiteY26" fmla="*/ 3157220 h 5547360"/>
                  <a:gd name="connsiteX27" fmla="*/ 1711960 w 1940561"/>
                  <a:gd name="connsiteY27" fmla="*/ 3157220 h 5547360"/>
                  <a:gd name="connsiteX28" fmla="*/ 1788160 w 1940561"/>
                  <a:gd name="connsiteY28" fmla="*/ 3233420 h 5547360"/>
                  <a:gd name="connsiteX29" fmla="*/ 1711960 w 1940561"/>
                  <a:gd name="connsiteY29" fmla="*/ 3309620 h 5547360"/>
                  <a:gd name="connsiteX30" fmla="*/ 1635760 w 1940561"/>
                  <a:gd name="connsiteY30" fmla="*/ 3233420 h 5547360"/>
                  <a:gd name="connsiteX31" fmla="*/ 1711960 w 1940561"/>
                  <a:gd name="connsiteY31" fmla="*/ 3462020 h 5547360"/>
                  <a:gd name="connsiteX32" fmla="*/ 1559560 w 1940561"/>
                  <a:gd name="connsiteY32" fmla="*/ 3385820 h 5547360"/>
                  <a:gd name="connsiteX33" fmla="*/ 1559560 w 1940561"/>
                  <a:gd name="connsiteY33" fmla="*/ 3538220 h 5547360"/>
                  <a:gd name="connsiteX34" fmla="*/ 1407160 w 1940561"/>
                  <a:gd name="connsiteY34" fmla="*/ 3538220 h 5547360"/>
                  <a:gd name="connsiteX35" fmla="*/ 1483360 w 1940561"/>
                  <a:gd name="connsiteY35" fmla="*/ 3690620 h 5547360"/>
                  <a:gd name="connsiteX36" fmla="*/ 1330960 w 1940561"/>
                  <a:gd name="connsiteY36" fmla="*/ 3843020 h 5547360"/>
                  <a:gd name="connsiteX37" fmla="*/ 1483360 w 1940561"/>
                  <a:gd name="connsiteY37" fmla="*/ 3843020 h 5547360"/>
                  <a:gd name="connsiteX38" fmla="*/ 1330960 w 1940561"/>
                  <a:gd name="connsiteY38" fmla="*/ 3995420 h 5547360"/>
                  <a:gd name="connsiteX39" fmla="*/ 1407160 w 1940561"/>
                  <a:gd name="connsiteY39" fmla="*/ 3995420 h 5547360"/>
                  <a:gd name="connsiteX40" fmla="*/ 1330960 w 1940561"/>
                  <a:gd name="connsiteY40" fmla="*/ 4147820 h 5547360"/>
                  <a:gd name="connsiteX41" fmla="*/ 1330960 w 1940561"/>
                  <a:gd name="connsiteY41" fmla="*/ 4224020 h 5547360"/>
                  <a:gd name="connsiteX42" fmla="*/ 1178560 w 1940561"/>
                  <a:gd name="connsiteY42" fmla="*/ 4300220 h 5547360"/>
                  <a:gd name="connsiteX43" fmla="*/ 1330960 w 1940561"/>
                  <a:gd name="connsiteY43" fmla="*/ 4300220 h 5547360"/>
                  <a:gd name="connsiteX44" fmla="*/ 1239520 w 1940561"/>
                  <a:gd name="connsiteY44" fmla="*/ 4574540 h 5547360"/>
                  <a:gd name="connsiteX45" fmla="*/ 1330960 w 1940561"/>
                  <a:gd name="connsiteY45" fmla="*/ 4894580 h 5547360"/>
                  <a:gd name="connsiteX46" fmla="*/ 1407160 w 1940561"/>
                  <a:gd name="connsiteY46" fmla="*/ 4986020 h 5547360"/>
                  <a:gd name="connsiteX47" fmla="*/ 1330960 w 1940561"/>
                  <a:gd name="connsiteY47" fmla="*/ 5443220 h 5547360"/>
                  <a:gd name="connsiteX48" fmla="*/ 1239520 w 1940561"/>
                  <a:gd name="connsiteY48" fmla="*/ 5427980 h 5547360"/>
                  <a:gd name="connsiteX49" fmla="*/ 1178560 w 1940561"/>
                  <a:gd name="connsiteY49" fmla="*/ 5488940 h 5547360"/>
                  <a:gd name="connsiteX50" fmla="*/ 1010920 w 1940561"/>
                  <a:gd name="connsiteY50" fmla="*/ 5534660 h 5547360"/>
                  <a:gd name="connsiteX51" fmla="*/ 828040 w 1940561"/>
                  <a:gd name="connsiteY51" fmla="*/ 5412740 h 5547360"/>
                  <a:gd name="connsiteX52" fmla="*/ 660400 w 1940561"/>
                  <a:gd name="connsiteY52" fmla="*/ 5321300 h 5547360"/>
                  <a:gd name="connsiteX53" fmla="*/ 568960 w 1940561"/>
                  <a:gd name="connsiteY53" fmla="*/ 5138420 h 5547360"/>
                  <a:gd name="connsiteX54" fmla="*/ 462280 w 1940561"/>
                  <a:gd name="connsiteY54" fmla="*/ 4955540 h 5547360"/>
                  <a:gd name="connsiteX55" fmla="*/ 279400 w 1940561"/>
                  <a:gd name="connsiteY55" fmla="*/ 4787900 h 5547360"/>
                  <a:gd name="connsiteX56" fmla="*/ 416560 w 1940561"/>
                  <a:gd name="connsiteY56" fmla="*/ 4528820 h 5547360"/>
                  <a:gd name="connsiteX57" fmla="*/ 447040 w 1940561"/>
                  <a:gd name="connsiteY57" fmla="*/ 4361180 h 5547360"/>
                  <a:gd name="connsiteX58" fmla="*/ 340360 w 1940561"/>
                  <a:gd name="connsiteY58" fmla="*/ 4208780 h 5547360"/>
                  <a:gd name="connsiteX59" fmla="*/ 431800 w 1940561"/>
                  <a:gd name="connsiteY59" fmla="*/ 4117340 h 5547360"/>
                  <a:gd name="connsiteX60" fmla="*/ 675640 w 1940561"/>
                  <a:gd name="connsiteY60" fmla="*/ 4224020 h 5547360"/>
                  <a:gd name="connsiteX61" fmla="*/ 706120 w 1940561"/>
                  <a:gd name="connsiteY61" fmla="*/ 4056380 h 5547360"/>
                  <a:gd name="connsiteX62" fmla="*/ 538480 w 1940561"/>
                  <a:gd name="connsiteY62" fmla="*/ 3858260 h 5547360"/>
                  <a:gd name="connsiteX63" fmla="*/ 416560 w 1940561"/>
                  <a:gd name="connsiteY63" fmla="*/ 3614420 h 5547360"/>
                  <a:gd name="connsiteX64" fmla="*/ 492760 w 1940561"/>
                  <a:gd name="connsiteY64" fmla="*/ 3538220 h 5547360"/>
                  <a:gd name="connsiteX65" fmla="*/ 584200 w 1940561"/>
                  <a:gd name="connsiteY65" fmla="*/ 3141980 h 5547360"/>
                  <a:gd name="connsiteX66" fmla="*/ 599440 w 1940561"/>
                  <a:gd name="connsiteY66" fmla="*/ 2806700 h 5547360"/>
                  <a:gd name="connsiteX67" fmla="*/ 492760 w 1940561"/>
                  <a:gd name="connsiteY67" fmla="*/ 2623820 h 5547360"/>
                  <a:gd name="connsiteX68" fmla="*/ 492760 w 1940561"/>
                  <a:gd name="connsiteY68" fmla="*/ 2319020 h 5547360"/>
                  <a:gd name="connsiteX69" fmla="*/ 462280 w 1940561"/>
                  <a:gd name="connsiteY69" fmla="*/ 1968500 h 5547360"/>
                  <a:gd name="connsiteX70" fmla="*/ 386080 w 1940561"/>
                  <a:gd name="connsiteY70" fmla="*/ 1648460 h 5547360"/>
                  <a:gd name="connsiteX71" fmla="*/ 218440 w 1940561"/>
                  <a:gd name="connsiteY71" fmla="*/ 1236980 h 5547360"/>
                  <a:gd name="connsiteX72" fmla="*/ 111760 w 1940561"/>
                  <a:gd name="connsiteY72" fmla="*/ 947420 h 5547360"/>
                  <a:gd name="connsiteX73" fmla="*/ 111760 w 1940561"/>
                  <a:gd name="connsiteY73" fmla="*/ 490220 h 5547360"/>
                  <a:gd name="connsiteX74" fmla="*/ 35560 w 1940561"/>
                  <a:gd name="connsiteY74" fmla="*/ 170180 h 5547360"/>
                  <a:gd name="connsiteX75" fmla="*/ 35560 w 1940561"/>
                  <a:gd name="connsiteY75" fmla="*/ 33020 h 5547360"/>
                  <a:gd name="connsiteX76" fmla="*/ 142240 w 1940561"/>
                  <a:gd name="connsiteY76" fmla="*/ 2540 h 5547360"/>
                  <a:gd name="connsiteX77" fmla="*/ 889000 w 1940561"/>
                  <a:gd name="connsiteY77" fmla="*/ 33020 h 5547360"/>
                  <a:gd name="connsiteX78" fmla="*/ 980440 w 1940561"/>
                  <a:gd name="connsiteY78" fmla="*/ 2540 h 5547360"/>
                  <a:gd name="connsiteX79" fmla="*/ 949960 w 1940561"/>
                  <a:gd name="connsiteY79" fmla="*/ 48260 h 5547360"/>
                  <a:gd name="connsiteX0" fmla="*/ 949960 w 1965961"/>
                  <a:gd name="connsiteY0" fmla="*/ 48260 h 5547360"/>
                  <a:gd name="connsiteX1" fmla="*/ 858520 w 1965961"/>
                  <a:gd name="connsiteY1" fmla="*/ 139700 h 5547360"/>
                  <a:gd name="connsiteX2" fmla="*/ 797560 w 1965961"/>
                  <a:gd name="connsiteY2" fmla="*/ 368300 h 5547360"/>
                  <a:gd name="connsiteX3" fmla="*/ 782320 w 1965961"/>
                  <a:gd name="connsiteY3" fmla="*/ 612140 h 5547360"/>
                  <a:gd name="connsiteX4" fmla="*/ 538480 w 1965961"/>
                  <a:gd name="connsiteY4" fmla="*/ 749300 h 5547360"/>
                  <a:gd name="connsiteX5" fmla="*/ 706120 w 1965961"/>
                  <a:gd name="connsiteY5" fmla="*/ 947420 h 5547360"/>
                  <a:gd name="connsiteX6" fmla="*/ 370840 w 1965961"/>
                  <a:gd name="connsiteY6" fmla="*/ 1008380 h 5547360"/>
                  <a:gd name="connsiteX7" fmla="*/ 614680 w 1965961"/>
                  <a:gd name="connsiteY7" fmla="*/ 1297940 h 5547360"/>
                  <a:gd name="connsiteX8" fmla="*/ 919480 w 1965961"/>
                  <a:gd name="connsiteY8" fmla="*/ 1739900 h 5547360"/>
                  <a:gd name="connsiteX9" fmla="*/ 1056640 w 1965961"/>
                  <a:gd name="connsiteY9" fmla="*/ 1785620 h 5547360"/>
                  <a:gd name="connsiteX10" fmla="*/ 1239520 w 1965961"/>
                  <a:gd name="connsiteY10" fmla="*/ 1496060 h 5547360"/>
                  <a:gd name="connsiteX11" fmla="*/ 1300480 w 1965961"/>
                  <a:gd name="connsiteY11" fmla="*/ 1785620 h 5547360"/>
                  <a:gd name="connsiteX12" fmla="*/ 1513840 w 1965961"/>
                  <a:gd name="connsiteY12" fmla="*/ 1557020 h 5547360"/>
                  <a:gd name="connsiteX13" fmla="*/ 1620520 w 1965961"/>
                  <a:gd name="connsiteY13" fmla="*/ 1877060 h 5547360"/>
                  <a:gd name="connsiteX14" fmla="*/ 1376680 w 1965961"/>
                  <a:gd name="connsiteY14" fmla="*/ 1968500 h 5547360"/>
                  <a:gd name="connsiteX15" fmla="*/ 1513840 w 1965961"/>
                  <a:gd name="connsiteY15" fmla="*/ 2136140 h 5547360"/>
                  <a:gd name="connsiteX16" fmla="*/ 1452880 w 1965961"/>
                  <a:gd name="connsiteY16" fmla="*/ 2288540 h 5547360"/>
                  <a:gd name="connsiteX17" fmla="*/ 1452880 w 1965961"/>
                  <a:gd name="connsiteY17" fmla="*/ 2471420 h 5547360"/>
                  <a:gd name="connsiteX18" fmla="*/ 1483360 w 1965961"/>
                  <a:gd name="connsiteY18" fmla="*/ 2654300 h 5547360"/>
                  <a:gd name="connsiteX19" fmla="*/ 1788160 w 1965961"/>
                  <a:gd name="connsiteY19" fmla="*/ 2501900 h 5547360"/>
                  <a:gd name="connsiteX20" fmla="*/ 1864361 w 1965961"/>
                  <a:gd name="connsiteY20" fmla="*/ 2776220 h 5547360"/>
                  <a:gd name="connsiteX21" fmla="*/ 1940561 w 1965961"/>
                  <a:gd name="connsiteY21" fmla="*/ 2852420 h 5547360"/>
                  <a:gd name="connsiteX22" fmla="*/ 1864360 w 1965961"/>
                  <a:gd name="connsiteY22" fmla="*/ 2928620 h 5547360"/>
                  <a:gd name="connsiteX23" fmla="*/ 1864361 w 1965961"/>
                  <a:gd name="connsiteY23" fmla="*/ 3081020 h 5547360"/>
                  <a:gd name="connsiteX24" fmla="*/ 1768107 w 1965961"/>
                  <a:gd name="connsiteY24" fmla="*/ 3002146 h 5547360"/>
                  <a:gd name="connsiteX25" fmla="*/ 1711960 w 1965961"/>
                  <a:gd name="connsiteY25" fmla="*/ 3081020 h 5547360"/>
                  <a:gd name="connsiteX26" fmla="*/ 1711960 w 1965961"/>
                  <a:gd name="connsiteY26" fmla="*/ 3157220 h 5547360"/>
                  <a:gd name="connsiteX27" fmla="*/ 1711960 w 1965961"/>
                  <a:gd name="connsiteY27" fmla="*/ 3157220 h 5547360"/>
                  <a:gd name="connsiteX28" fmla="*/ 1788160 w 1965961"/>
                  <a:gd name="connsiteY28" fmla="*/ 3233420 h 5547360"/>
                  <a:gd name="connsiteX29" fmla="*/ 1711960 w 1965961"/>
                  <a:gd name="connsiteY29" fmla="*/ 3309620 h 5547360"/>
                  <a:gd name="connsiteX30" fmla="*/ 1635760 w 1965961"/>
                  <a:gd name="connsiteY30" fmla="*/ 3233420 h 5547360"/>
                  <a:gd name="connsiteX31" fmla="*/ 1711960 w 1965961"/>
                  <a:gd name="connsiteY31" fmla="*/ 3462020 h 5547360"/>
                  <a:gd name="connsiteX32" fmla="*/ 1559560 w 1965961"/>
                  <a:gd name="connsiteY32" fmla="*/ 3385820 h 5547360"/>
                  <a:gd name="connsiteX33" fmla="*/ 1559560 w 1965961"/>
                  <a:gd name="connsiteY33" fmla="*/ 3538220 h 5547360"/>
                  <a:gd name="connsiteX34" fmla="*/ 1407160 w 1965961"/>
                  <a:gd name="connsiteY34" fmla="*/ 3538220 h 5547360"/>
                  <a:gd name="connsiteX35" fmla="*/ 1483360 w 1965961"/>
                  <a:gd name="connsiteY35" fmla="*/ 3690620 h 5547360"/>
                  <a:gd name="connsiteX36" fmla="*/ 1330960 w 1965961"/>
                  <a:gd name="connsiteY36" fmla="*/ 3843020 h 5547360"/>
                  <a:gd name="connsiteX37" fmla="*/ 1483360 w 1965961"/>
                  <a:gd name="connsiteY37" fmla="*/ 3843020 h 5547360"/>
                  <a:gd name="connsiteX38" fmla="*/ 1330960 w 1965961"/>
                  <a:gd name="connsiteY38" fmla="*/ 3995420 h 5547360"/>
                  <a:gd name="connsiteX39" fmla="*/ 1407160 w 1965961"/>
                  <a:gd name="connsiteY39" fmla="*/ 3995420 h 5547360"/>
                  <a:gd name="connsiteX40" fmla="*/ 1330960 w 1965961"/>
                  <a:gd name="connsiteY40" fmla="*/ 4147820 h 5547360"/>
                  <a:gd name="connsiteX41" fmla="*/ 1330960 w 1965961"/>
                  <a:gd name="connsiteY41" fmla="*/ 4224020 h 5547360"/>
                  <a:gd name="connsiteX42" fmla="*/ 1178560 w 1965961"/>
                  <a:gd name="connsiteY42" fmla="*/ 4300220 h 5547360"/>
                  <a:gd name="connsiteX43" fmla="*/ 1330960 w 1965961"/>
                  <a:gd name="connsiteY43" fmla="*/ 4300220 h 5547360"/>
                  <a:gd name="connsiteX44" fmla="*/ 1239520 w 1965961"/>
                  <a:gd name="connsiteY44" fmla="*/ 4574540 h 5547360"/>
                  <a:gd name="connsiteX45" fmla="*/ 1330960 w 1965961"/>
                  <a:gd name="connsiteY45" fmla="*/ 4894580 h 5547360"/>
                  <a:gd name="connsiteX46" fmla="*/ 1407160 w 1965961"/>
                  <a:gd name="connsiteY46" fmla="*/ 4986020 h 5547360"/>
                  <a:gd name="connsiteX47" fmla="*/ 1330960 w 1965961"/>
                  <a:gd name="connsiteY47" fmla="*/ 5443220 h 5547360"/>
                  <a:gd name="connsiteX48" fmla="*/ 1239520 w 1965961"/>
                  <a:gd name="connsiteY48" fmla="*/ 5427980 h 5547360"/>
                  <a:gd name="connsiteX49" fmla="*/ 1178560 w 1965961"/>
                  <a:gd name="connsiteY49" fmla="*/ 5488940 h 5547360"/>
                  <a:gd name="connsiteX50" fmla="*/ 1010920 w 1965961"/>
                  <a:gd name="connsiteY50" fmla="*/ 5534660 h 5547360"/>
                  <a:gd name="connsiteX51" fmla="*/ 828040 w 1965961"/>
                  <a:gd name="connsiteY51" fmla="*/ 5412740 h 5547360"/>
                  <a:gd name="connsiteX52" fmla="*/ 660400 w 1965961"/>
                  <a:gd name="connsiteY52" fmla="*/ 5321300 h 5547360"/>
                  <a:gd name="connsiteX53" fmla="*/ 568960 w 1965961"/>
                  <a:gd name="connsiteY53" fmla="*/ 5138420 h 5547360"/>
                  <a:gd name="connsiteX54" fmla="*/ 462280 w 1965961"/>
                  <a:gd name="connsiteY54" fmla="*/ 4955540 h 5547360"/>
                  <a:gd name="connsiteX55" fmla="*/ 279400 w 1965961"/>
                  <a:gd name="connsiteY55" fmla="*/ 4787900 h 5547360"/>
                  <a:gd name="connsiteX56" fmla="*/ 416560 w 1965961"/>
                  <a:gd name="connsiteY56" fmla="*/ 4528820 h 5547360"/>
                  <a:gd name="connsiteX57" fmla="*/ 447040 w 1965961"/>
                  <a:gd name="connsiteY57" fmla="*/ 4361180 h 5547360"/>
                  <a:gd name="connsiteX58" fmla="*/ 340360 w 1965961"/>
                  <a:gd name="connsiteY58" fmla="*/ 4208780 h 5547360"/>
                  <a:gd name="connsiteX59" fmla="*/ 431800 w 1965961"/>
                  <a:gd name="connsiteY59" fmla="*/ 4117340 h 5547360"/>
                  <a:gd name="connsiteX60" fmla="*/ 675640 w 1965961"/>
                  <a:gd name="connsiteY60" fmla="*/ 4224020 h 5547360"/>
                  <a:gd name="connsiteX61" fmla="*/ 706120 w 1965961"/>
                  <a:gd name="connsiteY61" fmla="*/ 4056380 h 5547360"/>
                  <a:gd name="connsiteX62" fmla="*/ 538480 w 1965961"/>
                  <a:gd name="connsiteY62" fmla="*/ 3858260 h 5547360"/>
                  <a:gd name="connsiteX63" fmla="*/ 416560 w 1965961"/>
                  <a:gd name="connsiteY63" fmla="*/ 3614420 h 5547360"/>
                  <a:gd name="connsiteX64" fmla="*/ 492760 w 1965961"/>
                  <a:gd name="connsiteY64" fmla="*/ 3538220 h 5547360"/>
                  <a:gd name="connsiteX65" fmla="*/ 584200 w 1965961"/>
                  <a:gd name="connsiteY65" fmla="*/ 3141980 h 5547360"/>
                  <a:gd name="connsiteX66" fmla="*/ 599440 w 1965961"/>
                  <a:gd name="connsiteY66" fmla="*/ 2806700 h 5547360"/>
                  <a:gd name="connsiteX67" fmla="*/ 492760 w 1965961"/>
                  <a:gd name="connsiteY67" fmla="*/ 2623820 h 5547360"/>
                  <a:gd name="connsiteX68" fmla="*/ 492760 w 1965961"/>
                  <a:gd name="connsiteY68" fmla="*/ 2319020 h 5547360"/>
                  <a:gd name="connsiteX69" fmla="*/ 462280 w 1965961"/>
                  <a:gd name="connsiteY69" fmla="*/ 1968500 h 5547360"/>
                  <a:gd name="connsiteX70" fmla="*/ 386080 w 1965961"/>
                  <a:gd name="connsiteY70" fmla="*/ 1648460 h 5547360"/>
                  <a:gd name="connsiteX71" fmla="*/ 218440 w 1965961"/>
                  <a:gd name="connsiteY71" fmla="*/ 1236980 h 5547360"/>
                  <a:gd name="connsiteX72" fmla="*/ 111760 w 1965961"/>
                  <a:gd name="connsiteY72" fmla="*/ 947420 h 5547360"/>
                  <a:gd name="connsiteX73" fmla="*/ 111760 w 1965961"/>
                  <a:gd name="connsiteY73" fmla="*/ 490220 h 5547360"/>
                  <a:gd name="connsiteX74" fmla="*/ 35560 w 1965961"/>
                  <a:gd name="connsiteY74" fmla="*/ 170180 h 5547360"/>
                  <a:gd name="connsiteX75" fmla="*/ 35560 w 1965961"/>
                  <a:gd name="connsiteY75" fmla="*/ 33020 h 5547360"/>
                  <a:gd name="connsiteX76" fmla="*/ 142240 w 1965961"/>
                  <a:gd name="connsiteY76" fmla="*/ 2540 h 5547360"/>
                  <a:gd name="connsiteX77" fmla="*/ 889000 w 1965961"/>
                  <a:gd name="connsiteY77" fmla="*/ 33020 h 5547360"/>
                  <a:gd name="connsiteX78" fmla="*/ 980440 w 1965961"/>
                  <a:gd name="connsiteY78" fmla="*/ 2540 h 5547360"/>
                  <a:gd name="connsiteX79" fmla="*/ 949960 w 1965961"/>
                  <a:gd name="connsiteY79" fmla="*/ 48260 h 5547360"/>
                  <a:gd name="connsiteX0" fmla="*/ 949960 w 1965961"/>
                  <a:gd name="connsiteY0" fmla="*/ 48260 h 5547360"/>
                  <a:gd name="connsiteX1" fmla="*/ 858520 w 1965961"/>
                  <a:gd name="connsiteY1" fmla="*/ 139700 h 5547360"/>
                  <a:gd name="connsiteX2" fmla="*/ 797560 w 1965961"/>
                  <a:gd name="connsiteY2" fmla="*/ 368300 h 5547360"/>
                  <a:gd name="connsiteX3" fmla="*/ 782320 w 1965961"/>
                  <a:gd name="connsiteY3" fmla="*/ 612140 h 5547360"/>
                  <a:gd name="connsiteX4" fmla="*/ 538480 w 1965961"/>
                  <a:gd name="connsiteY4" fmla="*/ 749300 h 5547360"/>
                  <a:gd name="connsiteX5" fmla="*/ 706120 w 1965961"/>
                  <a:gd name="connsiteY5" fmla="*/ 947420 h 5547360"/>
                  <a:gd name="connsiteX6" fmla="*/ 370840 w 1965961"/>
                  <a:gd name="connsiteY6" fmla="*/ 1008380 h 5547360"/>
                  <a:gd name="connsiteX7" fmla="*/ 614680 w 1965961"/>
                  <a:gd name="connsiteY7" fmla="*/ 1297940 h 5547360"/>
                  <a:gd name="connsiteX8" fmla="*/ 919480 w 1965961"/>
                  <a:gd name="connsiteY8" fmla="*/ 1739900 h 5547360"/>
                  <a:gd name="connsiteX9" fmla="*/ 1056640 w 1965961"/>
                  <a:gd name="connsiteY9" fmla="*/ 1785620 h 5547360"/>
                  <a:gd name="connsiteX10" fmla="*/ 1239520 w 1965961"/>
                  <a:gd name="connsiteY10" fmla="*/ 1496060 h 5547360"/>
                  <a:gd name="connsiteX11" fmla="*/ 1300480 w 1965961"/>
                  <a:gd name="connsiteY11" fmla="*/ 1785620 h 5547360"/>
                  <a:gd name="connsiteX12" fmla="*/ 1513840 w 1965961"/>
                  <a:gd name="connsiteY12" fmla="*/ 1557020 h 5547360"/>
                  <a:gd name="connsiteX13" fmla="*/ 1620520 w 1965961"/>
                  <a:gd name="connsiteY13" fmla="*/ 1877060 h 5547360"/>
                  <a:gd name="connsiteX14" fmla="*/ 1376680 w 1965961"/>
                  <a:gd name="connsiteY14" fmla="*/ 1968500 h 5547360"/>
                  <a:gd name="connsiteX15" fmla="*/ 1513840 w 1965961"/>
                  <a:gd name="connsiteY15" fmla="*/ 2136140 h 5547360"/>
                  <a:gd name="connsiteX16" fmla="*/ 1452880 w 1965961"/>
                  <a:gd name="connsiteY16" fmla="*/ 2288540 h 5547360"/>
                  <a:gd name="connsiteX17" fmla="*/ 1452880 w 1965961"/>
                  <a:gd name="connsiteY17" fmla="*/ 2471420 h 5547360"/>
                  <a:gd name="connsiteX18" fmla="*/ 1483360 w 1965961"/>
                  <a:gd name="connsiteY18" fmla="*/ 2654300 h 5547360"/>
                  <a:gd name="connsiteX19" fmla="*/ 1788160 w 1965961"/>
                  <a:gd name="connsiteY19" fmla="*/ 2501900 h 5547360"/>
                  <a:gd name="connsiteX20" fmla="*/ 1864361 w 1965961"/>
                  <a:gd name="connsiteY20" fmla="*/ 2776220 h 5547360"/>
                  <a:gd name="connsiteX21" fmla="*/ 1940561 w 1965961"/>
                  <a:gd name="connsiteY21" fmla="*/ 2928620 h 5547360"/>
                  <a:gd name="connsiteX22" fmla="*/ 1864360 w 1965961"/>
                  <a:gd name="connsiteY22" fmla="*/ 2928620 h 5547360"/>
                  <a:gd name="connsiteX23" fmla="*/ 1864361 w 1965961"/>
                  <a:gd name="connsiteY23" fmla="*/ 3081020 h 5547360"/>
                  <a:gd name="connsiteX24" fmla="*/ 1768107 w 1965961"/>
                  <a:gd name="connsiteY24" fmla="*/ 3002146 h 5547360"/>
                  <a:gd name="connsiteX25" fmla="*/ 1711960 w 1965961"/>
                  <a:gd name="connsiteY25" fmla="*/ 3081020 h 5547360"/>
                  <a:gd name="connsiteX26" fmla="*/ 1711960 w 1965961"/>
                  <a:gd name="connsiteY26" fmla="*/ 3157220 h 5547360"/>
                  <a:gd name="connsiteX27" fmla="*/ 1711960 w 1965961"/>
                  <a:gd name="connsiteY27" fmla="*/ 3157220 h 5547360"/>
                  <a:gd name="connsiteX28" fmla="*/ 1788160 w 1965961"/>
                  <a:gd name="connsiteY28" fmla="*/ 3233420 h 5547360"/>
                  <a:gd name="connsiteX29" fmla="*/ 1711960 w 1965961"/>
                  <a:gd name="connsiteY29" fmla="*/ 3309620 h 5547360"/>
                  <a:gd name="connsiteX30" fmla="*/ 1635760 w 1965961"/>
                  <a:gd name="connsiteY30" fmla="*/ 3233420 h 5547360"/>
                  <a:gd name="connsiteX31" fmla="*/ 1711960 w 1965961"/>
                  <a:gd name="connsiteY31" fmla="*/ 3462020 h 5547360"/>
                  <a:gd name="connsiteX32" fmla="*/ 1559560 w 1965961"/>
                  <a:gd name="connsiteY32" fmla="*/ 3385820 h 5547360"/>
                  <a:gd name="connsiteX33" fmla="*/ 1559560 w 1965961"/>
                  <a:gd name="connsiteY33" fmla="*/ 3538220 h 5547360"/>
                  <a:gd name="connsiteX34" fmla="*/ 1407160 w 1965961"/>
                  <a:gd name="connsiteY34" fmla="*/ 3538220 h 5547360"/>
                  <a:gd name="connsiteX35" fmla="*/ 1483360 w 1965961"/>
                  <a:gd name="connsiteY35" fmla="*/ 3690620 h 5547360"/>
                  <a:gd name="connsiteX36" fmla="*/ 1330960 w 1965961"/>
                  <a:gd name="connsiteY36" fmla="*/ 3843020 h 5547360"/>
                  <a:gd name="connsiteX37" fmla="*/ 1483360 w 1965961"/>
                  <a:gd name="connsiteY37" fmla="*/ 3843020 h 5547360"/>
                  <a:gd name="connsiteX38" fmla="*/ 1330960 w 1965961"/>
                  <a:gd name="connsiteY38" fmla="*/ 3995420 h 5547360"/>
                  <a:gd name="connsiteX39" fmla="*/ 1407160 w 1965961"/>
                  <a:gd name="connsiteY39" fmla="*/ 3995420 h 5547360"/>
                  <a:gd name="connsiteX40" fmla="*/ 1330960 w 1965961"/>
                  <a:gd name="connsiteY40" fmla="*/ 4147820 h 5547360"/>
                  <a:gd name="connsiteX41" fmla="*/ 1330960 w 1965961"/>
                  <a:gd name="connsiteY41" fmla="*/ 4224020 h 5547360"/>
                  <a:gd name="connsiteX42" fmla="*/ 1178560 w 1965961"/>
                  <a:gd name="connsiteY42" fmla="*/ 4300220 h 5547360"/>
                  <a:gd name="connsiteX43" fmla="*/ 1330960 w 1965961"/>
                  <a:gd name="connsiteY43" fmla="*/ 4300220 h 5547360"/>
                  <a:gd name="connsiteX44" fmla="*/ 1239520 w 1965961"/>
                  <a:gd name="connsiteY44" fmla="*/ 4574540 h 5547360"/>
                  <a:gd name="connsiteX45" fmla="*/ 1330960 w 1965961"/>
                  <a:gd name="connsiteY45" fmla="*/ 4894580 h 5547360"/>
                  <a:gd name="connsiteX46" fmla="*/ 1407160 w 1965961"/>
                  <a:gd name="connsiteY46" fmla="*/ 4986020 h 5547360"/>
                  <a:gd name="connsiteX47" fmla="*/ 1330960 w 1965961"/>
                  <a:gd name="connsiteY47" fmla="*/ 5443220 h 5547360"/>
                  <a:gd name="connsiteX48" fmla="*/ 1239520 w 1965961"/>
                  <a:gd name="connsiteY48" fmla="*/ 5427980 h 5547360"/>
                  <a:gd name="connsiteX49" fmla="*/ 1178560 w 1965961"/>
                  <a:gd name="connsiteY49" fmla="*/ 5488940 h 5547360"/>
                  <a:gd name="connsiteX50" fmla="*/ 1010920 w 1965961"/>
                  <a:gd name="connsiteY50" fmla="*/ 5534660 h 5547360"/>
                  <a:gd name="connsiteX51" fmla="*/ 828040 w 1965961"/>
                  <a:gd name="connsiteY51" fmla="*/ 5412740 h 5547360"/>
                  <a:gd name="connsiteX52" fmla="*/ 660400 w 1965961"/>
                  <a:gd name="connsiteY52" fmla="*/ 5321300 h 5547360"/>
                  <a:gd name="connsiteX53" fmla="*/ 568960 w 1965961"/>
                  <a:gd name="connsiteY53" fmla="*/ 5138420 h 5547360"/>
                  <a:gd name="connsiteX54" fmla="*/ 462280 w 1965961"/>
                  <a:gd name="connsiteY54" fmla="*/ 4955540 h 5547360"/>
                  <a:gd name="connsiteX55" fmla="*/ 279400 w 1965961"/>
                  <a:gd name="connsiteY55" fmla="*/ 4787900 h 5547360"/>
                  <a:gd name="connsiteX56" fmla="*/ 416560 w 1965961"/>
                  <a:gd name="connsiteY56" fmla="*/ 4528820 h 5547360"/>
                  <a:gd name="connsiteX57" fmla="*/ 447040 w 1965961"/>
                  <a:gd name="connsiteY57" fmla="*/ 4361180 h 5547360"/>
                  <a:gd name="connsiteX58" fmla="*/ 340360 w 1965961"/>
                  <a:gd name="connsiteY58" fmla="*/ 4208780 h 5547360"/>
                  <a:gd name="connsiteX59" fmla="*/ 431800 w 1965961"/>
                  <a:gd name="connsiteY59" fmla="*/ 4117340 h 5547360"/>
                  <a:gd name="connsiteX60" fmla="*/ 675640 w 1965961"/>
                  <a:gd name="connsiteY60" fmla="*/ 4224020 h 5547360"/>
                  <a:gd name="connsiteX61" fmla="*/ 706120 w 1965961"/>
                  <a:gd name="connsiteY61" fmla="*/ 4056380 h 5547360"/>
                  <a:gd name="connsiteX62" fmla="*/ 538480 w 1965961"/>
                  <a:gd name="connsiteY62" fmla="*/ 3858260 h 5547360"/>
                  <a:gd name="connsiteX63" fmla="*/ 416560 w 1965961"/>
                  <a:gd name="connsiteY63" fmla="*/ 3614420 h 5547360"/>
                  <a:gd name="connsiteX64" fmla="*/ 492760 w 1965961"/>
                  <a:gd name="connsiteY64" fmla="*/ 3538220 h 5547360"/>
                  <a:gd name="connsiteX65" fmla="*/ 584200 w 1965961"/>
                  <a:gd name="connsiteY65" fmla="*/ 3141980 h 5547360"/>
                  <a:gd name="connsiteX66" fmla="*/ 599440 w 1965961"/>
                  <a:gd name="connsiteY66" fmla="*/ 2806700 h 5547360"/>
                  <a:gd name="connsiteX67" fmla="*/ 492760 w 1965961"/>
                  <a:gd name="connsiteY67" fmla="*/ 2623820 h 5547360"/>
                  <a:gd name="connsiteX68" fmla="*/ 492760 w 1965961"/>
                  <a:gd name="connsiteY68" fmla="*/ 2319020 h 5547360"/>
                  <a:gd name="connsiteX69" fmla="*/ 462280 w 1965961"/>
                  <a:gd name="connsiteY69" fmla="*/ 1968500 h 5547360"/>
                  <a:gd name="connsiteX70" fmla="*/ 386080 w 1965961"/>
                  <a:gd name="connsiteY70" fmla="*/ 1648460 h 5547360"/>
                  <a:gd name="connsiteX71" fmla="*/ 218440 w 1965961"/>
                  <a:gd name="connsiteY71" fmla="*/ 1236980 h 5547360"/>
                  <a:gd name="connsiteX72" fmla="*/ 111760 w 1965961"/>
                  <a:gd name="connsiteY72" fmla="*/ 947420 h 5547360"/>
                  <a:gd name="connsiteX73" fmla="*/ 111760 w 1965961"/>
                  <a:gd name="connsiteY73" fmla="*/ 490220 h 5547360"/>
                  <a:gd name="connsiteX74" fmla="*/ 35560 w 1965961"/>
                  <a:gd name="connsiteY74" fmla="*/ 170180 h 5547360"/>
                  <a:gd name="connsiteX75" fmla="*/ 35560 w 1965961"/>
                  <a:gd name="connsiteY75" fmla="*/ 33020 h 5547360"/>
                  <a:gd name="connsiteX76" fmla="*/ 142240 w 1965961"/>
                  <a:gd name="connsiteY76" fmla="*/ 2540 h 5547360"/>
                  <a:gd name="connsiteX77" fmla="*/ 889000 w 1965961"/>
                  <a:gd name="connsiteY77" fmla="*/ 33020 h 5547360"/>
                  <a:gd name="connsiteX78" fmla="*/ 980440 w 1965961"/>
                  <a:gd name="connsiteY78" fmla="*/ 2540 h 5547360"/>
                  <a:gd name="connsiteX79" fmla="*/ 949960 w 1965961"/>
                  <a:gd name="connsiteY79" fmla="*/ 48260 h 5547360"/>
                  <a:gd name="connsiteX0" fmla="*/ 949960 w 1950365"/>
                  <a:gd name="connsiteY0" fmla="*/ 48260 h 5547360"/>
                  <a:gd name="connsiteX1" fmla="*/ 858520 w 1950365"/>
                  <a:gd name="connsiteY1" fmla="*/ 139700 h 5547360"/>
                  <a:gd name="connsiteX2" fmla="*/ 797560 w 1950365"/>
                  <a:gd name="connsiteY2" fmla="*/ 368300 h 5547360"/>
                  <a:gd name="connsiteX3" fmla="*/ 782320 w 1950365"/>
                  <a:gd name="connsiteY3" fmla="*/ 612140 h 5547360"/>
                  <a:gd name="connsiteX4" fmla="*/ 538480 w 1950365"/>
                  <a:gd name="connsiteY4" fmla="*/ 749300 h 5547360"/>
                  <a:gd name="connsiteX5" fmla="*/ 706120 w 1950365"/>
                  <a:gd name="connsiteY5" fmla="*/ 947420 h 5547360"/>
                  <a:gd name="connsiteX6" fmla="*/ 370840 w 1950365"/>
                  <a:gd name="connsiteY6" fmla="*/ 1008380 h 5547360"/>
                  <a:gd name="connsiteX7" fmla="*/ 614680 w 1950365"/>
                  <a:gd name="connsiteY7" fmla="*/ 1297940 h 5547360"/>
                  <a:gd name="connsiteX8" fmla="*/ 919480 w 1950365"/>
                  <a:gd name="connsiteY8" fmla="*/ 1739900 h 5547360"/>
                  <a:gd name="connsiteX9" fmla="*/ 1056640 w 1950365"/>
                  <a:gd name="connsiteY9" fmla="*/ 1785620 h 5547360"/>
                  <a:gd name="connsiteX10" fmla="*/ 1239520 w 1950365"/>
                  <a:gd name="connsiteY10" fmla="*/ 1496060 h 5547360"/>
                  <a:gd name="connsiteX11" fmla="*/ 1300480 w 1950365"/>
                  <a:gd name="connsiteY11" fmla="*/ 1785620 h 5547360"/>
                  <a:gd name="connsiteX12" fmla="*/ 1513840 w 1950365"/>
                  <a:gd name="connsiteY12" fmla="*/ 1557020 h 5547360"/>
                  <a:gd name="connsiteX13" fmla="*/ 1620520 w 1950365"/>
                  <a:gd name="connsiteY13" fmla="*/ 1877060 h 5547360"/>
                  <a:gd name="connsiteX14" fmla="*/ 1376680 w 1950365"/>
                  <a:gd name="connsiteY14" fmla="*/ 1968500 h 5547360"/>
                  <a:gd name="connsiteX15" fmla="*/ 1513840 w 1950365"/>
                  <a:gd name="connsiteY15" fmla="*/ 2136140 h 5547360"/>
                  <a:gd name="connsiteX16" fmla="*/ 1452880 w 1950365"/>
                  <a:gd name="connsiteY16" fmla="*/ 2288540 h 5547360"/>
                  <a:gd name="connsiteX17" fmla="*/ 1452880 w 1950365"/>
                  <a:gd name="connsiteY17" fmla="*/ 2471420 h 5547360"/>
                  <a:gd name="connsiteX18" fmla="*/ 1483360 w 1950365"/>
                  <a:gd name="connsiteY18" fmla="*/ 2654300 h 5547360"/>
                  <a:gd name="connsiteX19" fmla="*/ 1788160 w 1950365"/>
                  <a:gd name="connsiteY19" fmla="*/ 2501900 h 5547360"/>
                  <a:gd name="connsiteX20" fmla="*/ 1864361 w 1950365"/>
                  <a:gd name="connsiteY20" fmla="*/ 2776220 h 5547360"/>
                  <a:gd name="connsiteX21" fmla="*/ 1923182 w 1950365"/>
                  <a:gd name="connsiteY21" fmla="*/ 2825683 h 5547360"/>
                  <a:gd name="connsiteX22" fmla="*/ 1940561 w 1950365"/>
                  <a:gd name="connsiteY22" fmla="*/ 2928620 h 5547360"/>
                  <a:gd name="connsiteX23" fmla="*/ 1864360 w 1950365"/>
                  <a:gd name="connsiteY23" fmla="*/ 2928620 h 5547360"/>
                  <a:gd name="connsiteX24" fmla="*/ 1864361 w 1950365"/>
                  <a:gd name="connsiteY24" fmla="*/ 3081020 h 5547360"/>
                  <a:gd name="connsiteX25" fmla="*/ 1768107 w 1950365"/>
                  <a:gd name="connsiteY25" fmla="*/ 3002146 h 5547360"/>
                  <a:gd name="connsiteX26" fmla="*/ 1711960 w 1950365"/>
                  <a:gd name="connsiteY26" fmla="*/ 3081020 h 5547360"/>
                  <a:gd name="connsiteX27" fmla="*/ 1711960 w 1950365"/>
                  <a:gd name="connsiteY27" fmla="*/ 3157220 h 5547360"/>
                  <a:gd name="connsiteX28" fmla="*/ 1711960 w 1950365"/>
                  <a:gd name="connsiteY28" fmla="*/ 3157220 h 5547360"/>
                  <a:gd name="connsiteX29" fmla="*/ 1788160 w 1950365"/>
                  <a:gd name="connsiteY29" fmla="*/ 3233420 h 5547360"/>
                  <a:gd name="connsiteX30" fmla="*/ 1711960 w 1950365"/>
                  <a:gd name="connsiteY30" fmla="*/ 3309620 h 5547360"/>
                  <a:gd name="connsiteX31" fmla="*/ 1635760 w 1950365"/>
                  <a:gd name="connsiteY31" fmla="*/ 3233420 h 5547360"/>
                  <a:gd name="connsiteX32" fmla="*/ 1711960 w 1950365"/>
                  <a:gd name="connsiteY32" fmla="*/ 3462020 h 5547360"/>
                  <a:gd name="connsiteX33" fmla="*/ 1559560 w 1950365"/>
                  <a:gd name="connsiteY33" fmla="*/ 3385820 h 5547360"/>
                  <a:gd name="connsiteX34" fmla="*/ 1559560 w 1950365"/>
                  <a:gd name="connsiteY34" fmla="*/ 3538220 h 5547360"/>
                  <a:gd name="connsiteX35" fmla="*/ 1407160 w 1950365"/>
                  <a:gd name="connsiteY35" fmla="*/ 3538220 h 5547360"/>
                  <a:gd name="connsiteX36" fmla="*/ 1483360 w 1950365"/>
                  <a:gd name="connsiteY36" fmla="*/ 3690620 h 5547360"/>
                  <a:gd name="connsiteX37" fmla="*/ 1330960 w 1950365"/>
                  <a:gd name="connsiteY37" fmla="*/ 3843020 h 5547360"/>
                  <a:gd name="connsiteX38" fmla="*/ 1483360 w 1950365"/>
                  <a:gd name="connsiteY38" fmla="*/ 3843020 h 5547360"/>
                  <a:gd name="connsiteX39" fmla="*/ 1330960 w 1950365"/>
                  <a:gd name="connsiteY39" fmla="*/ 3995420 h 5547360"/>
                  <a:gd name="connsiteX40" fmla="*/ 1407160 w 1950365"/>
                  <a:gd name="connsiteY40" fmla="*/ 3995420 h 5547360"/>
                  <a:gd name="connsiteX41" fmla="*/ 1330960 w 1950365"/>
                  <a:gd name="connsiteY41" fmla="*/ 4147820 h 5547360"/>
                  <a:gd name="connsiteX42" fmla="*/ 1330960 w 1950365"/>
                  <a:gd name="connsiteY42" fmla="*/ 4224020 h 5547360"/>
                  <a:gd name="connsiteX43" fmla="*/ 1178560 w 1950365"/>
                  <a:gd name="connsiteY43" fmla="*/ 4300220 h 5547360"/>
                  <a:gd name="connsiteX44" fmla="*/ 1330960 w 1950365"/>
                  <a:gd name="connsiteY44" fmla="*/ 4300220 h 5547360"/>
                  <a:gd name="connsiteX45" fmla="*/ 1239520 w 1950365"/>
                  <a:gd name="connsiteY45" fmla="*/ 4574540 h 5547360"/>
                  <a:gd name="connsiteX46" fmla="*/ 1330960 w 1950365"/>
                  <a:gd name="connsiteY46" fmla="*/ 4894580 h 5547360"/>
                  <a:gd name="connsiteX47" fmla="*/ 1407160 w 1950365"/>
                  <a:gd name="connsiteY47" fmla="*/ 4986020 h 5547360"/>
                  <a:gd name="connsiteX48" fmla="*/ 1330960 w 1950365"/>
                  <a:gd name="connsiteY48" fmla="*/ 5443220 h 5547360"/>
                  <a:gd name="connsiteX49" fmla="*/ 1239520 w 1950365"/>
                  <a:gd name="connsiteY49" fmla="*/ 5427980 h 5547360"/>
                  <a:gd name="connsiteX50" fmla="*/ 1178560 w 1950365"/>
                  <a:gd name="connsiteY50" fmla="*/ 5488940 h 5547360"/>
                  <a:gd name="connsiteX51" fmla="*/ 1010920 w 1950365"/>
                  <a:gd name="connsiteY51" fmla="*/ 5534660 h 5547360"/>
                  <a:gd name="connsiteX52" fmla="*/ 828040 w 1950365"/>
                  <a:gd name="connsiteY52" fmla="*/ 5412740 h 5547360"/>
                  <a:gd name="connsiteX53" fmla="*/ 660400 w 1950365"/>
                  <a:gd name="connsiteY53" fmla="*/ 5321300 h 5547360"/>
                  <a:gd name="connsiteX54" fmla="*/ 568960 w 1950365"/>
                  <a:gd name="connsiteY54" fmla="*/ 5138420 h 5547360"/>
                  <a:gd name="connsiteX55" fmla="*/ 462280 w 1950365"/>
                  <a:gd name="connsiteY55" fmla="*/ 4955540 h 5547360"/>
                  <a:gd name="connsiteX56" fmla="*/ 279400 w 1950365"/>
                  <a:gd name="connsiteY56" fmla="*/ 4787900 h 5547360"/>
                  <a:gd name="connsiteX57" fmla="*/ 416560 w 1950365"/>
                  <a:gd name="connsiteY57" fmla="*/ 4528820 h 5547360"/>
                  <a:gd name="connsiteX58" fmla="*/ 447040 w 1950365"/>
                  <a:gd name="connsiteY58" fmla="*/ 4361180 h 5547360"/>
                  <a:gd name="connsiteX59" fmla="*/ 340360 w 1950365"/>
                  <a:gd name="connsiteY59" fmla="*/ 4208780 h 5547360"/>
                  <a:gd name="connsiteX60" fmla="*/ 431800 w 1950365"/>
                  <a:gd name="connsiteY60" fmla="*/ 4117340 h 5547360"/>
                  <a:gd name="connsiteX61" fmla="*/ 675640 w 1950365"/>
                  <a:gd name="connsiteY61" fmla="*/ 4224020 h 5547360"/>
                  <a:gd name="connsiteX62" fmla="*/ 706120 w 1950365"/>
                  <a:gd name="connsiteY62" fmla="*/ 4056380 h 5547360"/>
                  <a:gd name="connsiteX63" fmla="*/ 538480 w 1950365"/>
                  <a:gd name="connsiteY63" fmla="*/ 3858260 h 5547360"/>
                  <a:gd name="connsiteX64" fmla="*/ 416560 w 1950365"/>
                  <a:gd name="connsiteY64" fmla="*/ 3614420 h 5547360"/>
                  <a:gd name="connsiteX65" fmla="*/ 492760 w 1950365"/>
                  <a:gd name="connsiteY65" fmla="*/ 3538220 h 5547360"/>
                  <a:gd name="connsiteX66" fmla="*/ 584200 w 1950365"/>
                  <a:gd name="connsiteY66" fmla="*/ 3141980 h 5547360"/>
                  <a:gd name="connsiteX67" fmla="*/ 599440 w 1950365"/>
                  <a:gd name="connsiteY67" fmla="*/ 2806700 h 5547360"/>
                  <a:gd name="connsiteX68" fmla="*/ 492760 w 1950365"/>
                  <a:gd name="connsiteY68" fmla="*/ 2623820 h 5547360"/>
                  <a:gd name="connsiteX69" fmla="*/ 492760 w 1950365"/>
                  <a:gd name="connsiteY69" fmla="*/ 2319020 h 5547360"/>
                  <a:gd name="connsiteX70" fmla="*/ 462280 w 1950365"/>
                  <a:gd name="connsiteY70" fmla="*/ 1968500 h 5547360"/>
                  <a:gd name="connsiteX71" fmla="*/ 386080 w 1950365"/>
                  <a:gd name="connsiteY71" fmla="*/ 1648460 h 5547360"/>
                  <a:gd name="connsiteX72" fmla="*/ 218440 w 1950365"/>
                  <a:gd name="connsiteY72" fmla="*/ 1236980 h 5547360"/>
                  <a:gd name="connsiteX73" fmla="*/ 111760 w 1950365"/>
                  <a:gd name="connsiteY73" fmla="*/ 947420 h 5547360"/>
                  <a:gd name="connsiteX74" fmla="*/ 111760 w 1950365"/>
                  <a:gd name="connsiteY74" fmla="*/ 490220 h 5547360"/>
                  <a:gd name="connsiteX75" fmla="*/ 35560 w 1950365"/>
                  <a:gd name="connsiteY75" fmla="*/ 170180 h 5547360"/>
                  <a:gd name="connsiteX76" fmla="*/ 35560 w 1950365"/>
                  <a:gd name="connsiteY76" fmla="*/ 33020 h 5547360"/>
                  <a:gd name="connsiteX77" fmla="*/ 142240 w 1950365"/>
                  <a:gd name="connsiteY77" fmla="*/ 2540 h 5547360"/>
                  <a:gd name="connsiteX78" fmla="*/ 889000 w 1950365"/>
                  <a:gd name="connsiteY78" fmla="*/ 33020 h 5547360"/>
                  <a:gd name="connsiteX79" fmla="*/ 980440 w 1950365"/>
                  <a:gd name="connsiteY79" fmla="*/ 2540 h 5547360"/>
                  <a:gd name="connsiteX80" fmla="*/ 949960 w 1950365"/>
                  <a:gd name="connsiteY80"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452880 w 2029461"/>
                  <a:gd name="connsiteY16" fmla="*/ 2288540 h 5547360"/>
                  <a:gd name="connsiteX17" fmla="*/ 1452880 w 2029461"/>
                  <a:gd name="connsiteY17" fmla="*/ 2471420 h 5547360"/>
                  <a:gd name="connsiteX18" fmla="*/ 1483360 w 2029461"/>
                  <a:gd name="connsiteY18" fmla="*/ 2654300 h 5547360"/>
                  <a:gd name="connsiteX19" fmla="*/ 1788160 w 2029461"/>
                  <a:gd name="connsiteY19" fmla="*/ 2501900 h 5547360"/>
                  <a:gd name="connsiteX20" fmla="*/ 1864361 w 2029461"/>
                  <a:gd name="connsiteY20" fmla="*/ 2776220 h 5547360"/>
                  <a:gd name="connsiteX21" fmla="*/ 2016761 w 2029461"/>
                  <a:gd name="connsiteY21" fmla="*/ 2776220 h 5547360"/>
                  <a:gd name="connsiteX22" fmla="*/ 1940561 w 2029461"/>
                  <a:gd name="connsiteY22" fmla="*/ 2928620 h 5547360"/>
                  <a:gd name="connsiteX23" fmla="*/ 1864360 w 2029461"/>
                  <a:gd name="connsiteY23" fmla="*/ 2928620 h 5547360"/>
                  <a:gd name="connsiteX24" fmla="*/ 1864361 w 2029461"/>
                  <a:gd name="connsiteY24" fmla="*/ 3081020 h 5547360"/>
                  <a:gd name="connsiteX25" fmla="*/ 1768107 w 2029461"/>
                  <a:gd name="connsiteY25" fmla="*/ 3002146 h 5547360"/>
                  <a:gd name="connsiteX26" fmla="*/ 1711960 w 2029461"/>
                  <a:gd name="connsiteY26" fmla="*/ 3081020 h 5547360"/>
                  <a:gd name="connsiteX27" fmla="*/ 1711960 w 2029461"/>
                  <a:gd name="connsiteY27" fmla="*/ 3157220 h 5547360"/>
                  <a:gd name="connsiteX28" fmla="*/ 1711960 w 2029461"/>
                  <a:gd name="connsiteY28" fmla="*/ 3157220 h 5547360"/>
                  <a:gd name="connsiteX29" fmla="*/ 1788160 w 2029461"/>
                  <a:gd name="connsiteY29" fmla="*/ 3233420 h 5547360"/>
                  <a:gd name="connsiteX30" fmla="*/ 1711960 w 2029461"/>
                  <a:gd name="connsiteY30" fmla="*/ 3309620 h 5547360"/>
                  <a:gd name="connsiteX31" fmla="*/ 1635760 w 2029461"/>
                  <a:gd name="connsiteY31" fmla="*/ 3233420 h 5547360"/>
                  <a:gd name="connsiteX32" fmla="*/ 1711960 w 2029461"/>
                  <a:gd name="connsiteY32" fmla="*/ 3462020 h 5547360"/>
                  <a:gd name="connsiteX33" fmla="*/ 1559560 w 2029461"/>
                  <a:gd name="connsiteY33" fmla="*/ 3385820 h 5547360"/>
                  <a:gd name="connsiteX34" fmla="*/ 1559560 w 2029461"/>
                  <a:gd name="connsiteY34" fmla="*/ 3538220 h 5547360"/>
                  <a:gd name="connsiteX35" fmla="*/ 1407160 w 2029461"/>
                  <a:gd name="connsiteY35" fmla="*/ 3538220 h 5547360"/>
                  <a:gd name="connsiteX36" fmla="*/ 1483360 w 2029461"/>
                  <a:gd name="connsiteY36" fmla="*/ 3690620 h 5547360"/>
                  <a:gd name="connsiteX37" fmla="*/ 1330960 w 2029461"/>
                  <a:gd name="connsiteY37" fmla="*/ 3843020 h 5547360"/>
                  <a:gd name="connsiteX38" fmla="*/ 1483360 w 2029461"/>
                  <a:gd name="connsiteY38" fmla="*/ 3843020 h 5547360"/>
                  <a:gd name="connsiteX39" fmla="*/ 1330960 w 2029461"/>
                  <a:gd name="connsiteY39" fmla="*/ 3995420 h 5547360"/>
                  <a:gd name="connsiteX40" fmla="*/ 1407160 w 2029461"/>
                  <a:gd name="connsiteY40" fmla="*/ 3995420 h 5547360"/>
                  <a:gd name="connsiteX41" fmla="*/ 1330960 w 2029461"/>
                  <a:gd name="connsiteY41" fmla="*/ 4147820 h 5547360"/>
                  <a:gd name="connsiteX42" fmla="*/ 1330960 w 2029461"/>
                  <a:gd name="connsiteY42" fmla="*/ 4224020 h 5547360"/>
                  <a:gd name="connsiteX43" fmla="*/ 1178560 w 2029461"/>
                  <a:gd name="connsiteY43" fmla="*/ 4300220 h 5547360"/>
                  <a:gd name="connsiteX44" fmla="*/ 1330960 w 2029461"/>
                  <a:gd name="connsiteY44" fmla="*/ 4300220 h 5547360"/>
                  <a:gd name="connsiteX45" fmla="*/ 1239520 w 2029461"/>
                  <a:gd name="connsiteY45" fmla="*/ 4574540 h 5547360"/>
                  <a:gd name="connsiteX46" fmla="*/ 1330960 w 2029461"/>
                  <a:gd name="connsiteY46" fmla="*/ 4894580 h 5547360"/>
                  <a:gd name="connsiteX47" fmla="*/ 1407160 w 2029461"/>
                  <a:gd name="connsiteY47" fmla="*/ 4986020 h 5547360"/>
                  <a:gd name="connsiteX48" fmla="*/ 1330960 w 2029461"/>
                  <a:gd name="connsiteY48" fmla="*/ 5443220 h 5547360"/>
                  <a:gd name="connsiteX49" fmla="*/ 1239520 w 2029461"/>
                  <a:gd name="connsiteY49" fmla="*/ 5427980 h 5547360"/>
                  <a:gd name="connsiteX50" fmla="*/ 1178560 w 2029461"/>
                  <a:gd name="connsiteY50" fmla="*/ 5488940 h 5547360"/>
                  <a:gd name="connsiteX51" fmla="*/ 1010920 w 2029461"/>
                  <a:gd name="connsiteY51" fmla="*/ 5534660 h 5547360"/>
                  <a:gd name="connsiteX52" fmla="*/ 828040 w 2029461"/>
                  <a:gd name="connsiteY52" fmla="*/ 5412740 h 5547360"/>
                  <a:gd name="connsiteX53" fmla="*/ 660400 w 2029461"/>
                  <a:gd name="connsiteY53" fmla="*/ 5321300 h 5547360"/>
                  <a:gd name="connsiteX54" fmla="*/ 568960 w 2029461"/>
                  <a:gd name="connsiteY54" fmla="*/ 5138420 h 5547360"/>
                  <a:gd name="connsiteX55" fmla="*/ 462280 w 2029461"/>
                  <a:gd name="connsiteY55" fmla="*/ 4955540 h 5547360"/>
                  <a:gd name="connsiteX56" fmla="*/ 279400 w 2029461"/>
                  <a:gd name="connsiteY56" fmla="*/ 4787900 h 5547360"/>
                  <a:gd name="connsiteX57" fmla="*/ 416560 w 2029461"/>
                  <a:gd name="connsiteY57" fmla="*/ 4528820 h 5547360"/>
                  <a:gd name="connsiteX58" fmla="*/ 447040 w 2029461"/>
                  <a:gd name="connsiteY58" fmla="*/ 4361180 h 5547360"/>
                  <a:gd name="connsiteX59" fmla="*/ 340360 w 2029461"/>
                  <a:gd name="connsiteY59" fmla="*/ 4208780 h 5547360"/>
                  <a:gd name="connsiteX60" fmla="*/ 431800 w 2029461"/>
                  <a:gd name="connsiteY60" fmla="*/ 4117340 h 5547360"/>
                  <a:gd name="connsiteX61" fmla="*/ 675640 w 2029461"/>
                  <a:gd name="connsiteY61" fmla="*/ 4224020 h 5547360"/>
                  <a:gd name="connsiteX62" fmla="*/ 706120 w 2029461"/>
                  <a:gd name="connsiteY62" fmla="*/ 4056380 h 5547360"/>
                  <a:gd name="connsiteX63" fmla="*/ 538480 w 2029461"/>
                  <a:gd name="connsiteY63" fmla="*/ 3858260 h 5547360"/>
                  <a:gd name="connsiteX64" fmla="*/ 416560 w 2029461"/>
                  <a:gd name="connsiteY64" fmla="*/ 3614420 h 5547360"/>
                  <a:gd name="connsiteX65" fmla="*/ 492760 w 2029461"/>
                  <a:gd name="connsiteY65" fmla="*/ 3538220 h 5547360"/>
                  <a:gd name="connsiteX66" fmla="*/ 584200 w 2029461"/>
                  <a:gd name="connsiteY66" fmla="*/ 3141980 h 5547360"/>
                  <a:gd name="connsiteX67" fmla="*/ 599440 w 2029461"/>
                  <a:gd name="connsiteY67" fmla="*/ 2806700 h 5547360"/>
                  <a:gd name="connsiteX68" fmla="*/ 492760 w 2029461"/>
                  <a:gd name="connsiteY68" fmla="*/ 2623820 h 5547360"/>
                  <a:gd name="connsiteX69" fmla="*/ 492760 w 2029461"/>
                  <a:gd name="connsiteY69" fmla="*/ 2319020 h 5547360"/>
                  <a:gd name="connsiteX70" fmla="*/ 462280 w 2029461"/>
                  <a:gd name="connsiteY70" fmla="*/ 1968500 h 5547360"/>
                  <a:gd name="connsiteX71" fmla="*/ 386080 w 2029461"/>
                  <a:gd name="connsiteY71" fmla="*/ 1648460 h 5547360"/>
                  <a:gd name="connsiteX72" fmla="*/ 218440 w 2029461"/>
                  <a:gd name="connsiteY72" fmla="*/ 1236980 h 5547360"/>
                  <a:gd name="connsiteX73" fmla="*/ 111760 w 2029461"/>
                  <a:gd name="connsiteY73" fmla="*/ 947420 h 5547360"/>
                  <a:gd name="connsiteX74" fmla="*/ 111760 w 2029461"/>
                  <a:gd name="connsiteY74" fmla="*/ 490220 h 5547360"/>
                  <a:gd name="connsiteX75" fmla="*/ 35560 w 2029461"/>
                  <a:gd name="connsiteY75" fmla="*/ 170180 h 5547360"/>
                  <a:gd name="connsiteX76" fmla="*/ 35560 w 2029461"/>
                  <a:gd name="connsiteY76" fmla="*/ 33020 h 5547360"/>
                  <a:gd name="connsiteX77" fmla="*/ 142240 w 2029461"/>
                  <a:gd name="connsiteY77" fmla="*/ 2540 h 5547360"/>
                  <a:gd name="connsiteX78" fmla="*/ 889000 w 2029461"/>
                  <a:gd name="connsiteY78" fmla="*/ 33020 h 5547360"/>
                  <a:gd name="connsiteX79" fmla="*/ 980440 w 2029461"/>
                  <a:gd name="connsiteY79" fmla="*/ 2540 h 5547360"/>
                  <a:gd name="connsiteX80" fmla="*/ 949960 w 2029461"/>
                  <a:gd name="connsiteY80"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452880 w 2029461"/>
                  <a:gd name="connsiteY16" fmla="*/ 2288540 h 5547360"/>
                  <a:gd name="connsiteX17" fmla="*/ 1452880 w 2029461"/>
                  <a:gd name="connsiteY17" fmla="*/ 2471420 h 5547360"/>
                  <a:gd name="connsiteX18" fmla="*/ 1483360 w 2029461"/>
                  <a:gd name="connsiteY18" fmla="*/ 2654300 h 5547360"/>
                  <a:gd name="connsiteX19" fmla="*/ 1788160 w 2029461"/>
                  <a:gd name="connsiteY19" fmla="*/ 2501900 h 5547360"/>
                  <a:gd name="connsiteX20" fmla="*/ 1837624 w 2029461"/>
                  <a:gd name="connsiteY20" fmla="*/ 2595746 h 5547360"/>
                  <a:gd name="connsiteX21" fmla="*/ 1864361 w 2029461"/>
                  <a:gd name="connsiteY21" fmla="*/ 2776220 h 5547360"/>
                  <a:gd name="connsiteX22" fmla="*/ 2016761 w 2029461"/>
                  <a:gd name="connsiteY22" fmla="*/ 2776220 h 5547360"/>
                  <a:gd name="connsiteX23" fmla="*/ 1940561 w 2029461"/>
                  <a:gd name="connsiteY23" fmla="*/ 2928620 h 5547360"/>
                  <a:gd name="connsiteX24" fmla="*/ 1864360 w 2029461"/>
                  <a:gd name="connsiteY24" fmla="*/ 2928620 h 5547360"/>
                  <a:gd name="connsiteX25" fmla="*/ 1864361 w 2029461"/>
                  <a:gd name="connsiteY25" fmla="*/ 3081020 h 5547360"/>
                  <a:gd name="connsiteX26" fmla="*/ 1768107 w 2029461"/>
                  <a:gd name="connsiteY26" fmla="*/ 3002146 h 5547360"/>
                  <a:gd name="connsiteX27" fmla="*/ 1711960 w 2029461"/>
                  <a:gd name="connsiteY27" fmla="*/ 3081020 h 5547360"/>
                  <a:gd name="connsiteX28" fmla="*/ 1711960 w 2029461"/>
                  <a:gd name="connsiteY28" fmla="*/ 3157220 h 5547360"/>
                  <a:gd name="connsiteX29" fmla="*/ 1711960 w 2029461"/>
                  <a:gd name="connsiteY29" fmla="*/ 3157220 h 5547360"/>
                  <a:gd name="connsiteX30" fmla="*/ 1788160 w 2029461"/>
                  <a:gd name="connsiteY30" fmla="*/ 3233420 h 5547360"/>
                  <a:gd name="connsiteX31" fmla="*/ 1711960 w 2029461"/>
                  <a:gd name="connsiteY31" fmla="*/ 3309620 h 5547360"/>
                  <a:gd name="connsiteX32" fmla="*/ 1635760 w 2029461"/>
                  <a:gd name="connsiteY32" fmla="*/ 3233420 h 5547360"/>
                  <a:gd name="connsiteX33" fmla="*/ 1711960 w 2029461"/>
                  <a:gd name="connsiteY33" fmla="*/ 3462020 h 5547360"/>
                  <a:gd name="connsiteX34" fmla="*/ 1559560 w 2029461"/>
                  <a:gd name="connsiteY34" fmla="*/ 3385820 h 5547360"/>
                  <a:gd name="connsiteX35" fmla="*/ 1559560 w 2029461"/>
                  <a:gd name="connsiteY35" fmla="*/ 3538220 h 5547360"/>
                  <a:gd name="connsiteX36" fmla="*/ 1407160 w 2029461"/>
                  <a:gd name="connsiteY36" fmla="*/ 3538220 h 5547360"/>
                  <a:gd name="connsiteX37" fmla="*/ 1483360 w 2029461"/>
                  <a:gd name="connsiteY37" fmla="*/ 3690620 h 5547360"/>
                  <a:gd name="connsiteX38" fmla="*/ 1330960 w 2029461"/>
                  <a:gd name="connsiteY38" fmla="*/ 3843020 h 5547360"/>
                  <a:gd name="connsiteX39" fmla="*/ 1483360 w 2029461"/>
                  <a:gd name="connsiteY39" fmla="*/ 3843020 h 5547360"/>
                  <a:gd name="connsiteX40" fmla="*/ 1330960 w 2029461"/>
                  <a:gd name="connsiteY40" fmla="*/ 3995420 h 5547360"/>
                  <a:gd name="connsiteX41" fmla="*/ 1407160 w 2029461"/>
                  <a:gd name="connsiteY41" fmla="*/ 3995420 h 5547360"/>
                  <a:gd name="connsiteX42" fmla="*/ 1330960 w 2029461"/>
                  <a:gd name="connsiteY42" fmla="*/ 4147820 h 5547360"/>
                  <a:gd name="connsiteX43" fmla="*/ 1330960 w 2029461"/>
                  <a:gd name="connsiteY43" fmla="*/ 4224020 h 5547360"/>
                  <a:gd name="connsiteX44" fmla="*/ 1178560 w 2029461"/>
                  <a:gd name="connsiteY44" fmla="*/ 4300220 h 5547360"/>
                  <a:gd name="connsiteX45" fmla="*/ 1330960 w 2029461"/>
                  <a:gd name="connsiteY45" fmla="*/ 4300220 h 5547360"/>
                  <a:gd name="connsiteX46" fmla="*/ 1239520 w 2029461"/>
                  <a:gd name="connsiteY46" fmla="*/ 4574540 h 5547360"/>
                  <a:gd name="connsiteX47" fmla="*/ 1330960 w 2029461"/>
                  <a:gd name="connsiteY47" fmla="*/ 4894580 h 5547360"/>
                  <a:gd name="connsiteX48" fmla="*/ 1407160 w 2029461"/>
                  <a:gd name="connsiteY48" fmla="*/ 4986020 h 5547360"/>
                  <a:gd name="connsiteX49" fmla="*/ 1330960 w 2029461"/>
                  <a:gd name="connsiteY49" fmla="*/ 5443220 h 5547360"/>
                  <a:gd name="connsiteX50" fmla="*/ 1239520 w 2029461"/>
                  <a:gd name="connsiteY50" fmla="*/ 5427980 h 5547360"/>
                  <a:gd name="connsiteX51" fmla="*/ 1178560 w 2029461"/>
                  <a:gd name="connsiteY51" fmla="*/ 5488940 h 5547360"/>
                  <a:gd name="connsiteX52" fmla="*/ 1010920 w 2029461"/>
                  <a:gd name="connsiteY52" fmla="*/ 5534660 h 5547360"/>
                  <a:gd name="connsiteX53" fmla="*/ 828040 w 2029461"/>
                  <a:gd name="connsiteY53" fmla="*/ 5412740 h 5547360"/>
                  <a:gd name="connsiteX54" fmla="*/ 660400 w 2029461"/>
                  <a:gd name="connsiteY54" fmla="*/ 5321300 h 5547360"/>
                  <a:gd name="connsiteX55" fmla="*/ 568960 w 2029461"/>
                  <a:gd name="connsiteY55" fmla="*/ 5138420 h 5547360"/>
                  <a:gd name="connsiteX56" fmla="*/ 462280 w 2029461"/>
                  <a:gd name="connsiteY56" fmla="*/ 4955540 h 5547360"/>
                  <a:gd name="connsiteX57" fmla="*/ 279400 w 2029461"/>
                  <a:gd name="connsiteY57" fmla="*/ 4787900 h 5547360"/>
                  <a:gd name="connsiteX58" fmla="*/ 416560 w 2029461"/>
                  <a:gd name="connsiteY58" fmla="*/ 4528820 h 5547360"/>
                  <a:gd name="connsiteX59" fmla="*/ 447040 w 2029461"/>
                  <a:gd name="connsiteY59" fmla="*/ 4361180 h 5547360"/>
                  <a:gd name="connsiteX60" fmla="*/ 340360 w 2029461"/>
                  <a:gd name="connsiteY60" fmla="*/ 4208780 h 5547360"/>
                  <a:gd name="connsiteX61" fmla="*/ 431800 w 2029461"/>
                  <a:gd name="connsiteY61" fmla="*/ 4117340 h 5547360"/>
                  <a:gd name="connsiteX62" fmla="*/ 675640 w 2029461"/>
                  <a:gd name="connsiteY62" fmla="*/ 4224020 h 5547360"/>
                  <a:gd name="connsiteX63" fmla="*/ 706120 w 2029461"/>
                  <a:gd name="connsiteY63" fmla="*/ 4056380 h 5547360"/>
                  <a:gd name="connsiteX64" fmla="*/ 538480 w 2029461"/>
                  <a:gd name="connsiteY64" fmla="*/ 3858260 h 5547360"/>
                  <a:gd name="connsiteX65" fmla="*/ 416560 w 2029461"/>
                  <a:gd name="connsiteY65" fmla="*/ 3614420 h 5547360"/>
                  <a:gd name="connsiteX66" fmla="*/ 492760 w 2029461"/>
                  <a:gd name="connsiteY66" fmla="*/ 3538220 h 5547360"/>
                  <a:gd name="connsiteX67" fmla="*/ 584200 w 2029461"/>
                  <a:gd name="connsiteY67" fmla="*/ 3141980 h 5547360"/>
                  <a:gd name="connsiteX68" fmla="*/ 599440 w 2029461"/>
                  <a:gd name="connsiteY68" fmla="*/ 2806700 h 5547360"/>
                  <a:gd name="connsiteX69" fmla="*/ 492760 w 2029461"/>
                  <a:gd name="connsiteY69" fmla="*/ 2623820 h 5547360"/>
                  <a:gd name="connsiteX70" fmla="*/ 492760 w 2029461"/>
                  <a:gd name="connsiteY70" fmla="*/ 2319020 h 5547360"/>
                  <a:gd name="connsiteX71" fmla="*/ 462280 w 2029461"/>
                  <a:gd name="connsiteY71" fmla="*/ 1968500 h 5547360"/>
                  <a:gd name="connsiteX72" fmla="*/ 386080 w 2029461"/>
                  <a:gd name="connsiteY72" fmla="*/ 1648460 h 5547360"/>
                  <a:gd name="connsiteX73" fmla="*/ 218440 w 2029461"/>
                  <a:gd name="connsiteY73" fmla="*/ 1236980 h 5547360"/>
                  <a:gd name="connsiteX74" fmla="*/ 111760 w 2029461"/>
                  <a:gd name="connsiteY74" fmla="*/ 947420 h 5547360"/>
                  <a:gd name="connsiteX75" fmla="*/ 111760 w 2029461"/>
                  <a:gd name="connsiteY75" fmla="*/ 490220 h 5547360"/>
                  <a:gd name="connsiteX76" fmla="*/ 35560 w 2029461"/>
                  <a:gd name="connsiteY76" fmla="*/ 170180 h 5547360"/>
                  <a:gd name="connsiteX77" fmla="*/ 35560 w 2029461"/>
                  <a:gd name="connsiteY77" fmla="*/ 33020 h 5547360"/>
                  <a:gd name="connsiteX78" fmla="*/ 142240 w 2029461"/>
                  <a:gd name="connsiteY78" fmla="*/ 2540 h 5547360"/>
                  <a:gd name="connsiteX79" fmla="*/ 889000 w 2029461"/>
                  <a:gd name="connsiteY79" fmla="*/ 33020 h 5547360"/>
                  <a:gd name="connsiteX80" fmla="*/ 980440 w 2029461"/>
                  <a:gd name="connsiteY80" fmla="*/ 2540 h 5547360"/>
                  <a:gd name="connsiteX81" fmla="*/ 949960 w 2029461"/>
                  <a:gd name="connsiteY8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452880 w 2029461"/>
                  <a:gd name="connsiteY16" fmla="*/ 2288540 h 5547360"/>
                  <a:gd name="connsiteX17" fmla="*/ 1452880 w 2029461"/>
                  <a:gd name="connsiteY17" fmla="*/ 2471420 h 5547360"/>
                  <a:gd name="connsiteX18" fmla="*/ 1483360 w 2029461"/>
                  <a:gd name="connsiteY18" fmla="*/ 2654300 h 5547360"/>
                  <a:gd name="connsiteX19" fmla="*/ 1788160 w 2029461"/>
                  <a:gd name="connsiteY19" fmla="*/ 2501900 h 5547360"/>
                  <a:gd name="connsiteX20" fmla="*/ 2016761 w 2029461"/>
                  <a:gd name="connsiteY20" fmla="*/ 2547620 h 5547360"/>
                  <a:gd name="connsiteX21" fmla="*/ 1864361 w 2029461"/>
                  <a:gd name="connsiteY21" fmla="*/ 2776220 h 5547360"/>
                  <a:gd name="connsiteX22" fmla="*/ 2016761 w 2029461"/>
                  <a:gd name="connsiteY22" fmla="*/ 2776220 h 5547360"/>
                  <a:gd name="connsiteX23" fmla="*/ 1940561 w 2029461"/>
                  <a:gd name="connsiteY23" fmla="*/ 2928620 h 5547360"/>
                  <a:gd name="connsiteX24" fmla="*/ 1864360 w 2029461"/>
                  <a:gd name="connsiteY24" fmla="*/ 2928620 h 5547360"/>
                  <a:gd name="connsiteX25" fmla="*/ 1864361 w 2029461"/>
                  <a:gd name="connsiteY25" fmla="*/ 3081020 h 5547360"/>
                  <a:gd name="connsiteX26" fmla="*/ 1768107 w 2029461"/>
                  <a:gd name="connsiteY26" fmla="*/ 3002146 h 5547360"/>
                  <a:gd name="connsiteX27" fmla="*/ 1711960 w 2029461"/>
                  <a:gd name="connsiteY27" fmla="*/ 3081020 h 5547360"/>
                  <a:gd name="connsiteX28" fmla="*/ 1711960 w 2029461"/>
                  <a:gd name="connsiteY28" fmla="*/ 3157220 h 5547360"/>
                  <a:gd name="connsiteX29" fmla="*/ 1711960 w 2029461"/>
                  <a:gd name="connsiteY29" fmla="*/ 3157220 h 5547360"/>
                  <a:gd name="connsiteX30" fmla="*/ 1788160 w 2029461"/>
                  <a:gd name="connsiteY30" fmla="*/ 3233420 h 5547360"/>
                  <a:gd name="connsiteX31" fmla="*/ 1711960 w 2029461"/>
                  <a:gd name="connsiteY31" fmla="*/ 3309620 h 5547360"/>
                  <a:gd name="connsiteX32" fmla="*/ 1635760 w 2029461"/>
                  <a:gd name="connsiteY32" fmla="*/ 3233420 h 5547360"/>
                  <a:gd name="connsiteX33" fmla="*/ 1711960 w 2029461"/>
                  <a:gd name="connsiteY33" fmla="*/ 3462020 h 5547360"/>
                  <a:gd name="connsiteX34" fmla="*/ 1559560 w 2029461"/>
                  <a:gd name="connsiteY34" fmla="*/ 3385820 h 5547360"/>
                  <a:gd name="connsiteX35" fmla="*/ 1559560 w 2029461"/>
                  <a:gd name="connsiteY35" fmla="*/ 3538220 h 5547360"/>
                  <a:gd name="connsiteX36" fmla="*/ 1407160 w 2029461"/>
                  <a:gd name="connsiteY36" fmla="*/ 3538220 h 5547360"/>
                  <a:gd name="connsiteX37" fmla="*/ 1483360 w 2029461"/>
                  <a:gd name="connsiteY37" fmla="*/ 3690620 h 5547360"/>
                  <a:gd name="connsiteX38" fmla="*/ 1330960 w 2029461"/>
                  <a:gd name="connsiteY38" fmla="*/ 3843020 h 5547360"/>
                  <a:gd name="connsiteX39" fmla="*/ 1483360 w 2029461"/>
                  <a:gd name="connsiteY39" fmla="*/ 3843020 h 5547360"/>
                  <a:gd name="connsiteX40" fmla="*/ 1330960 w 2029461"/>
                  <a:gd name="connsiteY40" fmla="*/ 3995420 h 5547360"/>
                  <a:gd name="connsiteX41" fmla="*/ 1407160 w 2029461"/>
                  <a:gd name="connsiteY41" fmla="*/ 3995420 h 5547360"/>
                  <a:gd name="connsiteX42" fmla="*/ 1330960 w 2029461"/>
                  <a:gd name="connsiteY42" fmla="*/ 4147820 h 5547360"/>
                  <a:gd name="connsiteX43" fmla="*/ 1330960 w 2029461"/>
                  <a:gd name="connsiteY43" fmla="*/ 4224020 h 5547360"/>
                  <a:gd name="connsiteX44" fmla="*/ 1178560 w 2029461"/>
                  <a:gd name="connsiteY44" fmla="*/ 4300220 h 5547360"/>
                  <a:gd name="connsiteX45" fmla="*/ 1330960 w 2029461"/>
                  <a:gd name="connsiteY45" fmla="*/ 4300220 h 5547360"/>
                  <a:gd name="connsiteX46" fmla="*/ 1239520 w 2029461"/>
                  <a:gd name="connsiteY46" fmla="*/ 4574540 h 5547360"/>
                  <a:gd name="connsiteX47" fmla="*/ 1330960 w 2029461"/>
                  <a:gd name="connsiteY47" fmla="*/ 4894580 h 5547360"/>
                  <a:gd name="connsiteX48" fmla="*/ 1407160 w 2029461"/>
                  <a:gd name="connsiteY48" fmla="*/ 4986020 h 5547360"/>
                  <a:gd name="connsiteX49" fmla="*/ 1330960 w 2029461"/>
                  <a:gd name="connsiteY49" fmla="*/ 5443220 h 5547360"/>
                  <a:gd name="connsiteX50" fmla="*/ 1239520 w 2029461"/>
                  <a:gd name="connsiteY50" fmla="*/ 5427980 h 5547360"/>
                  <a:gd name="connsiteX51" fmla="*/ 1178560 w 2029461"/>
                  <a:gd name="connsiteY51" fmla="*/ 5488940 h 5547360"/>
                  <a:gd name="connsiteX52" fmla="*/ 1010920 w 2029461"/>
                  <a:gd name="connsiteY52" fmla="*/ 5534660 h 5547360"/>
                  <a:gd name="connsiteX53" fmla="*/ 828040 w 2029461"/>
                  <a:gd name="connsiteY53" fmla="*/ 5412740 h 5547360"/>
                  <a:gd name="connsiteX54" fmla="*/ 660400 w 2029461"/>
                  <a:gd name="connsiteY54" fmla="*/ 5321300 h 5547360"/>
                  <a:gd name="connsiteX55" fmla="*/ 568960 w 2029461"/>
                  <a:gd name="connsiteY55" fmla="*/ 5138420 h 5547360"/>
                  <a:gd name="connsiteX56" fmla="*/ 462280 w 2029461"/>
                  <a:gd name="connsiteY56" fmla="*/ 4955540 h 5547360"/>
                  <a:gd name="connsiteX57" fmla="*/ 279400 w 2029461"/>
                  <a:gd name="connsiteY57" fmla="*/ 4787900 h 5547360"/>
                  <a:gd name="connsiteX58" fmla="*/ 416560 w 2029461"/>
                  <a:gd name="connsiteY58" fmla="*/ 4528820 h 5547360"/>
                  <a:gd name="connsiteX59" fmla="*/ 447040 w 2029461"/>
                  <a:gd name="connsiteY59" fmla="*/ 4361180 h 5547360"/>
                  <a:gd name="connsiteX60" fmla="*/ 340360 w 2029461"/>
                  <a:gd name="connsiteY60" fmla="*/ 4208780 h 5547360"/>
                  <a:gd name="connsiteX61" fmla="*/ 431800 w 2029461"/>
                  <a:gd name="connsiteY61" fmla="*/ 4117340 h 5547360"/>
                  <a:gd name="connsiteX62" fmla="*/ 675640 w 2029461"/>
                  <a:gd name="connsiteY62" fmla="*/ 4224020 h 5547360"/>
                  <a:gd name="connsiteX63" fmla="*/ 706120 w 2029461"/>
                  <a:gd name="connsiteY63" fmla="*/ 4056380 h 5547360"/>
                  <a:gd name="connsiteX64" fmla="*/ 538480 w 2029461"/>
                  <a:gd name="connsiteY64" fmla="*/ 3858260 h 5547360"/>
                  <a:gd name="connsiteX65" fmla="*/ 416560 w 2029461"/>
                  <a:gd name="connsiteY65" fmla="*/ 3614420 h 5547360"/>
                  <a:gd name="connsiteX66" fmla="*/ 492760 w 2029461"/>
                  <a:gd name="connsiteY66" fmla="*/ 3538220 h 5547360"/>
                  <a:gd name="connsiteX67" fmla="*/ 584200 w 2029461"/>
                  <a:gd name="connsiteY67" fmla="*/ 3141980 h 5547360"/>
                  <a:gd name="connsiteX68" fmla="*/ 599440 w 2029461"/>
                  <a:gd name="connsiteY68" fmla="*/ 2806700 h 5547360"/>
                  <a:gd name="connsiteX69" fmla="*/ 492760 w 2029461"/>
                  <a:gd name="connsiteY69" fmla="*/ 2623820 h 5547360"/>
                  <a:gd name="connsiteX70" fmla="*/ 492760 w 2029461"/>
                  <a:gd name="connsiteY70" fmla="*/ 2319020 h 5547360"/>
                  <a:gd name="connsiteX71" fmla="*/ 462280 w 2029461"/>
                  <a:gd name="connsiteY71" fmla="*/ 1968500 h 5547360"/>
                  <a:gd name="connsiteX72" fmla="*/ 386080 w 2029461"/>
                  <a:gd name="connsiteY72" fmla="*/ 1648460 h 5547360"/>
                  <a:gd name="connsiteX73" fmla="*/ 218440 w 2029461"/>
                  <a:gd name="connsiteY73" fmla="*/ 1236980 h 5547360"/>
                  <a:gd name="connsiteX74" fmla="*/ 111760 w 2029461"/>
                  <a:gd name="connsiteY74" fmla="*/ 947420 h 5547360"/>
                  <a:gd name="connsiteX75" fmla="*/ 111760 w 2029461"/>
                  <a:gd name="connsiteY75" fmla="*/ 490220 h 5547360"/>
                  <a:gd name="connsiteX76" fmla="*/ 35560 w 2029461"/>
                  <a:gd name="connsiteY76" fmla="*/ 170180 h 5547360"/>
                  <a:gd name="connsiteX77" fmla="*/ 35560 w 2029461"/>
                  <a:gd name="connsiteY77" fmla="*/ 33020 h 5547360"/>
                  <a:gd name="connsiteX78" fmla="*/ 142240 w 2029461"/>
                  <a:gd name="connsiteY78" fmla="*/ 2540 h 5547360"/>
                  <a:gd name="connsiteX79" fmla="*/ 889000 w 2029461"/>
                  <a:gd name="connsiteY79" fmla="*/ 33020 h 5547360"/>
                  <a:gd name="connsiteX80" fmla="*/ 980440 w 2029461"/>
                  <a:gd name="connsiteY80" fmla="*/ 2540 h 5547360"/>
                  <a:gd name="connsiteX81" fmla="*/ 949960 w 2029461"/>
                  <a:gd name="connsiteY8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452880 w 2029461"/>
                  <a:gd name="connsiteY16" fmla="*/ 2288540 h 5547360"/>
                  <a:gd name="connsiteX17" fmla="*/ 1452880 w 2029461"/>
                  <a:gd name="connsiteY17" fmla="*/ 2471420 h 5547360"/>
                  <a:gd name="connsiteX18" fmla="*/ 1483361 w 2029461"/>
                  <a:gd name="connsiteY18" fmla="*/ 2700020 h 5547360"/>
                  <a:gd name="connsiteX19" fmla="*/ 1788160 w 2029461"/>
                  <a:gd name="connsiteY19" fmla="*/ 2501900 h 5547360"/>
                  <a:gd name="connsiteX20" fmla="*/ 2016761 w 2029461"/>
                  <a:gd name="connsiteY20" fmla="*/ 2547620 h 5547360"/>
                  <a:gd name="connsiteX21" fmla="*/ 1864361 w 2029461"/>
                  <a:gd name="connsiteY21" fmla="*/ 2776220 h 5547360"/>
                  <a:gd name="connsiteX22" fmla="*/ 2016761 w 2029461"/>
                  <a:gd name="connsiteY22" fmla="*/ 2776220 h 5547360"/>
                  <a:gd name="connsiteX23" fmla="*/ 1940561 w 2029461"/>
                  <a:gd name="connsiteY23" fmla="*/ 2928620 h 5547360"/>
                  <a:gd name="connsiteX24" fmla="*/ 1864360 w 2029461"/>
                  <a:gd name="connsiteY24" fmla="*/ 2928620 h 5547360"/>
                  <a:gd name="connsiteX25" fmla="*/ 1864361 w 2029461"/>
                  <a:gd name="connsiteY25" fmla="*/ 3081020 h 5547360"/>
                  <a:gd name="connsiteX26" fmla="*/ 1768107 w 2029461"/>
                  <a:gd name="connsiteY26" fmla="*/ 3002146 h 5547360"/>
                  <a:gd name="connsiteX27" fmla="*/ 1711960 w 2029461"/>
                  <a:gd name="connsiteY27" fmla="*/ 3081020 h 5547360"/>
                  <a:gd name="connsiteX28" fmla="*/ 1711960 w 2029461"/>
                  <a:gd name="connsiteY28" fmla="*/ 3157220 h 5547360"/>
                  <a:gd name="connsiteX29" fmla="*/ 1711960 w 2029461"/>
                  <a:gd name="connsiteY29" fmla="*/ 3157220 h 5547360"/>
                  <a:gd name="connsiteX30" fmla="*/ 1788160 w 2029461"/>
                  <a:gd name="connsiteY30" fmla="*/ 3233420 h 5547360"/>
                  <a:gd name="connsiteX31" fmla="*/ 1711960 w 2029461"/>
                  <a:gd name="connsiteY31" fmla="*/ 3309620 h 5547360"/>
                  <a:gd name="connsiteX32" fmla="*/ 1635760 w 2029461"/>
                  <a:gd name="connsiteY32" fmla="*/ 3233420 h 5547360"/>
                  <a:gd name="connsiteX33" fmla="*/ 1711960 w 2029461"/>
                  <a:gd name="connsiteY33" fmla="*/ 3462020 h 5547360"/>
                  <a:gd name="connsiteX34" fmla="*/ 1559560 w 2029461"/>
                  <a:gd name="connsiteY34" fmla="*/ 3385820 h 5547360"/>
                  <a:gd name="connsiteX35" fmla="*/ 1559560 w 2029461"/>
                  <a:gd name="connsiteY35" fmla="*/ 3538220 h 5547360"/>
                  <a:gd name="connsiteX36" fmla="*/ 1407160 w 2029461"/>
                  <a:gd name="connsiteY36" fmla="*/ 3538220 h 5547360"/>
                  <a:gd name="connsiteX37" fmla="*/ 1483360 w 2029461"/>
                  <a:gd name="connsiteY37" fmla="*/ 3690620 h 5547360"/>
                  <a:gd name="connsiteX38" fmla="*/ 1330960 w 2029461"/>
                  <a:gd name="connsiteY38" fmla="*/ 3843020 h 5547360"/>
                  <a:gd name="connsiteX39" fmla="*/ 1483360 w 2029461"/>
                  <a:gd name="connsiteY39" fmla="*/ 3843020 h 5547360"/>
                  <a:gd name="connsiteX40" fmla="*/ 1330960 w 2029461"/>
                  <a:gd name="connsiteY40" fmla="*/ 3995420 h 5547360"/>
                  <a:gd name="connsiteX41" fmla="*/ 1407160 w 2029461"/>
                  <a:gd name="connsiteY41" fmla="*/ 3995420 h 5547360"/>
                  <a:gd name="connsiteX42" fmla="*/ 1330960 w 2029461"/>
                  <a:gd name="connsiteY42" fmla="*/ 4147820 h 5547360"/>
                  <a:gd name="connsiteX43" fmla="*/ 1330960 w 2029461"/>
                  <a:gd name="connsiteY43" fmla="*/ 4224020 h 5547360"/>
                  <a:gd name="connsiteX44" fmla="*/ 1178560 w 2029461"/>
                  <a:gd name="connsiteY44" fmla="*/ 4300220 h 5547360"/>
                  <a:gd name="connsiteX45" fmla="*/ 1330960 w 2029461"/>
                  <a:gd name="connsiteY45" fmla="*/ 4300220 h 5547360"/>
                  <a:gd name="connsiteX46" fmla="*/ 1239520 w 2029461"/>
                  <a:gd name="connsiteY46" fmla="*/ 4574540 h 5547360"/>
                  <a:gd name="connsiteX47" fmla="*/ 1330960 w 2029461"/>
                  <a:gd name="connsiteY47" fmla="*/ 4894580 h 5547360"/>
                  <a:gd name="connsiteX48" fmla="*/ 1407160 w 2029461"/>
                  <a:gd name="connsiteY48" fmla="*/ 4986020 h 5547360"/>
                  <a:gd name="connsiteX49" fmla="*/ 1330960 w 2029461"/>
                  <a:gd name="connsiteY49" fmla="*/ 5443220 h 5547360"/>
                  <a:gd name="connsiteX50" fmla="*/ 1239520 w 2029461"/>
                  <a:gd name="connsiteY50" fmla="*/ 5427980 h 5547360"/>
                  <a:gd name="connsiteX51" fmla="*/ 1178560 w 2029461"/>
                  <a:gd name="connsiteY51" fmla="*/ 5488940 h 5547360"/>
                  <a:gd name="connsiteX52" fmla="*/ 1010920 w 2029461"/>
                  <a:gd name="connsiteY52" fmla="*/ 5534660 h 5547360"/>
                  <a:gd name="connsiteX53" fmla="*/ 828040 w 2029461"/>
                  <a:gd name="connsiteY53" fmla="*/ 5412740 h 5547360"/>
                  <a:gd name="connsiteX54" fmla="*/ 660400 w 2029461"/>
                  <a:gd name="connsiteY54" fmla="*/ 5321300 h 5547360"/>
                  <a:gd name="connsiteX55" fmla="*/ 568960 w 2029461"/>
                  <a:gd name="connsiteY55" fmla="*/ 5138420 h 5547360"/>
                  <a:gd name="connsiteX56" fmla="*/ 462280 w 2029461"/>
                  <a:gd name="connsiteY56" fmla="*/ 4955540 h 5547360"/>
                  <a:gd name="connsiteX57" fmla="*/ 279400 w 2029461"/>
                  <a:gd name="connsiteY57" fmla="*/ 4787900 h 5547360"/>
                  <a:gd name="connsiteX58" fmla="*/ 416560 w 2029461"/>
                  <a:gd name="connsiteY58" fmla="*/ 4528820 h 5547360"/>
                  <a:gd name="connsiteX59" fmla="*/ 447040 w 2029461"/>
                  <a:gd name="connsiteY59" fmla="*/ 4361180 h 5547360"/>
                  <a:gd name="connsiteX60" fmla="*/ 340360 w 2029461"/>
                  <a:gd name="connsiteY60" fmla="*/ 4208780 h 5547360"/>
                  <a:gd name="connsiteX61" fmla="*/ 431800 w 2029461"/>
                  <a:gd name="connsiteY61" fmla="*/ 4117340 h 5547360"/>
                  <a:gd name="connsiteX62" fmla="*/ 675640 w 2029461"/>
                  <a:gd name="connsiteY62" fmla="*/ 4224020 h 5547360"/>
                  <a:gd name="connsiteX63" fmla="*/ 706120 w 2029461"/>
                  <a:gd name="connsiteY63" fmla="*/ 4056380 h 5547360"/>
                  <a:gd name="connsiteX64" fmla="*/ 538480 w 2029461"/>
                  <a:gd name="connsiteY64" fmla="*/ 3858260 h 5547360"/>
                  <a:gd name="connsiteX65" fmla="*/ 416560 w 2029461"/>
                  <a:gd name="connsiteY65" fmla="*/ 3614420 h 5547360"/>
                  <a:gd name="connsiteX66" fmla="*/ 492760 w 2029461"/>
                  <a:gd name="connsiteY66" fmla="*/ 3538220 h 5547360"/>
                  <a:gd name="connsiteX67" fmla="*/ 584200 w 2029461"/>
                  <a:gd name="connsiteY67" fmla="*/ 3141980 h 5547360"/>
                  <a:gd name="connsiteX68" fmla="*/ 599440 w 2029461"/>
                  <a:gd name="connsiteY68" fmla="*/ 2806700 h 5547360"/>
                  <a:gd name="connsiteX69" fmla="*/ 492760 w 2029461"/>
                  <a:gd name="connsiteY69" fmla="*/ 2623820 h 5547360"/>
                  <a:gd name="connsiteX70" fmla="*/ 492760 w 2029461"/>
                  <a:gd name="connsiteY70" fmla="*/ 2319020 h 5547360"/>
                  <a:gd name="connsiteX71" fmla="*/ 462280 w 2029461"/>
                  <a:gd name="connsiteY71" fmla="*/ 1968500 h 5547360"/>
                  <a:gd name="connsiteX72" fmla="*/ 386080 w 2029461"/>
                  <a:gd name="connsiteY72" fmla="*/ 1648460 h 5547360"/>
                  <a:gd name="connsiteX73" fmla="*/ 218440 w 2029461"/>
                  <a:gd name="connsiteY73" fmla="*/ 1236980 h 5547360"/>
                  <a:gd name="connsiteX74" fmla="*/ 111760 w 2029461"/>
                  <a:gd name="connsiteY74" fmla="*/ 947420 h 5547360"/>
                  <a:gd name="connsiteX75" fmla="*/ 111760 w 2029461"/>
                  <a:gd name="connsiteY75" fmla="*/ 490220 h 5547360"/>
                  <a:gd name="connsiteX76" fmla="*/ 35560 w 2029461"/>
                  <a:gd name="connsiteY76" fmla="*/ 170180 h 5547360"/>
                  <a:gd name="connsiteX77" fmla="*/ 35560 w 2029461"/>
                  <a:gd name="connsiteY77" fmla="*/ 33020 h 5547360"/>
                  <a:gd name="connsiteX78" fmla="*/ 142240 w 2029461"/>
                  <a:gd name="connsiteY78" fmla="*/ 2540 h 5547360"/>
                  <a:gd name="connsiteX79" fmla="*/ 889000 w 2029461"/>
                  <a:gd name="connsiteY79" fmla="*/ 33020 h 5547360"/>
                  <a:gd name="connsiteX80" fmla="*/ 980440 w 2029461"/>
                  <a:gd name="connsiteY80" fmla="*/ 2540 h 5547360"/>
                  <a:gd name="connsiteX81" fmla="*/ 949960 w 2029461"/>
                  <a:gd name="connsiteY8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452880 w 2029461"/>
                  <a:gd name="connsiteY16" fmla="*/ 2288540 h 5547360"/>
                  <a:gd name="connsiteX17" fmla="*/ 1559561 w 2029461"/>
                  <a:gd name="connsiteY17" fmla="*/ 2471420 h 5547360"/>
                  <a:gd name="connsiteX18" fmla="*/ 1483361 w 2029461"/>
                  <a:gd name="connsiteY18" fmla="*/ 2700020 h 5547360"/>
                  <a:gd name="connsiteX19" fmla="*/ 1788160 w 2029461"/>
                  <a:gd name="connsiteY19" fmla="*/ 2501900 h 5547360"/>
                  <a:gd name="connsiteX20" fmla="*/ 2016761 w 2029461"/>
                  <a:gd name="connsiteY20" fmla="*/ 2547620 h 5547360"/>
                  <a:gd name="connsiteX21" fmla="*/ 1864361 w 2029461"/>
                  <a:gd name="connsiteY21" fmla="*/ 2776220 h 5547360"/>
                  <a:gd name="connsiteX22" fmla="*/ 2016761 w 2029461"/>
                  <a:gd name="connsiteY22" fmla="*/ 2776220 h 5547360"/>
                  <a:gd name="connsiteX23" fmla="*/ 1940561 w 2029461"/>
                  <a:gd name="connsiteY23" fmla="*/ 2928620 h 5547360"/>
                  <a:gd name="connsiteX24" fmla="*/ 1864360 w 2029461"/>
                  <a:gd name="connsiteY24" fmla="*/ 2928620 h 5547360"/>
                  <a:gd name="connsiteX25" fmla="*/ 1864361 w 2029461"/>
                  <a:gd name="connsiteY25" fmla="*/ 3081020 h 5547360"/>
                  <a:gd name="connsiteX26" fmla="*/ 1768107 w 2029461"/>
                  <a:gd name="connsiteY26" fmla="*/ 3002146 h 5547360"/>
                  <a:gd name="connsiteX27" fmla="*/ 1711960 w 2029461"/>
                  <a:gd name="connsiteY27" fmla="*/ 3081020 h 5547360"/>
                  <a:gd name="connsiteX28" fmla="*/ 1711960 w 2029461"/>
                  <a:gd name="connsiteY28" fmla="*/ 3157220 h 5547360"/>
                  <a:gd name="connsiteX29" fmla="*/ 1711960 w 2029461"/>
                  <a:gd name="connsiteY29" fmla="*/ 3157220 h 5547360"/>
                  <a:gd name="connsiteX30" fmla="*/ 1788160 w 2029461"/>
                  <a:gd name="connsiteY30" fmla="*/ 3233420 h 5547360"/>
                  <a:gd name="connsiteX31" fmla="*/ 1711960 w 2029461"/>
                  <a:gd name="connsiteY31" fmla="*/ 3309620 h 5547360"/>
                  <a:gd name="connsiteX32" fmla="*/ 1635760 w 2029461"/>
                  <a:gd name="connsiteY32" fmla="*/ 3233420 h 5547360"/>
                  <a:gd name="connsiteX33" fmla="*/ 1711960 w 2029461"/>
                  <a:gd name="connsiteY33" fmla="*/ 3462020 h 5547360"/>
                  <a:gd name="connsiteX34" fmla="*/ 1559560 w 2029461"/>
                  <a:gd name="connsiteY34" fmla="*/ 3385820 h 5547360"/>
                  <a:gd name="connsiteX35" fmla="*/ 1559560 w 2029461"/>
                  <a:gd name="connsiteY35" fmla="*/ 3538220 h 5547360"/>
                  <a:gd name="connsiteX36" fmla="*/ 1407160 w 2029461"/>
                  <a:gd name="connsiteY36" fmla="*/ 3538220 h 5547360"/>
                  <a:gd name="connsiteX37" fmla="*/ 1483360 w 2029461"/>
                  <a:gd name="connsiteY37" fmla="*/ 3690620 h 5547360"/>
                  <a:gd name="connsiteX38" fmla="*/ 1330960 w 2029461"/>
                  <a:gd name="connsiteY38" fmla="*/ 3843020 h 5547360"/>
                  <a:gd name="connsiteX39" fmla="*/ 1483360 w 2029461"/>
                  <a:gd name="connsiteY39" fmla="*/ 3843020 h 5547360"/>
                  <a:gd name="connsiteX40" fmla="*/ 1330960 w 2029461"/>
                  <a:gd name="connsiteY40" fmla="*/ 3995420 h 5547360"/>
                  <a:gd name="connsiteX41" fmla="*/ 1407160 w 2029461"/>
                  <a:gd name="connsiteY41" fmla="*/ 3995420 h 5547360"/>
                  <a:gd name="connsiteX42" fmla="*/ 1330960 w 2029461"/>
                  <a:gd name="connsiteY42" fmla="*/ 4147820 h 5547360"/>
                  <a:gd name="connsiteX43" fmla="*/ 1330960 w 2029461"/>
                  <a:gd name="connsiteY43" fmla="*/ 4224020 h 5547360"/>
                  <a:gd name="connsiteX44" fmla="*/ 1178560 w 2029461"/>
                  <a:gd name="connsiteY44" fmla="*/ 4300220 h 5547360"/>
                  <a:gd name="connsiteX45" fmla="*/ 1330960 w 2029461"/>
                  <a:gd name="connsiteY45" fmla="*/ 4300220 h 5547360"/>
                  <a:gd name="connsiteX46" fmla="*/ 1239520 w 2029461"/>
                  <a:gd name="connsiteY46" fmla="*/ 4574540 h 5547360"/>
                  <a:gd name="connsiteX47" fmla="*/ 1330960 w 2029461"/>
                  <a:gd name="connsiteY47" fmla="*/ 4894580 h 5547360"/>
                  <a:gd name="connsiteX48" fmla="*/ 1407160 w 2029461"/>
                  <a:gd name="connsiteY48" fmla="*/ 4986020 h 5547360"/>
                  <a:gd name="connsiteX49" fmla="*/ 1330960 w 2029461"/>
                  <a:gd name="connsiteY49" fmla="*/ 5443220 h 5547360"/>
                  <a:gd name="connsiteX50" fmla="*/ 1239520 w 2029461"/>
                  <a:gd name="connsiteY50" fmla="*/ 5427980 h 5547360"/>
                  <a:gd name="connsiteX51" fmla="*/ 1178560 w 2029461"/>
                  <a:gd name="connsiteY51" fmla="*/ 5488940 h 5547360"/>
                  <a:gd name="connsiteX52" fmla="*/ 1010920 w 2029461"/>
                  <a:gd name="connsiteY52" fmla="*/ 5534660 h 5547360"/>
                  <a:gd name="connsiteX53" fmla="*/ 828040 w 2029461"/>
                  <a:gd name="connsiteY53" fmla="*/ 5412740 h 5547360"/>
                  <a:gd name="connsiteX54" fmla="*/ 660400 w 2029461"/>
                  <a:gd name="connsiteY54" fmla="*/ 5321300 h 5547360"/>
                  <a:gd name="connsiteX55" fmla="*/ 568960 w 2029461"/>
                  <a:gd name="connsiteY55" fmla="*/ 5138420 h 5547360"/>
                  <a:gd name="connsiteX56" fmla="*/ 462280 w 2029461"/>
                  <a:gd name="connsiteY56" fmla="*/ 4955540 h 5547360"/>
                  <a:gd name="connsiteX57" fmla="*/ 279400 w 2029461"/>
                  <a:gd name="connsiteY57" fmla="*/ 4787900 h 5547360"/>
                  <a:gd name="connsiteX58" fmla="*/ 416560 w 2029461"/>
                  <a:gd name="connsiteY58" fmla="*/ 4528820 h 5547360"/>
                  <a:gd name="connsiteX59" fmla="*/ 447040 w 2029461"/>
                  <a:gd name="connsiteY59" fmla="*/ 4361180 h 5547360"/>
                  <a:gd name="connsiteX60" fmla="*/ 340360 w 2029461"/>
                  <a:gd name="connsiteY60" fmla="*/ 4208780 h 5547360"/>
                  <a:gd name="connsiteX61" fmla="*/ 431800 w 2029461"/>
                  <a:gd name="connsiteY61" fmla="*/ 4117340 h 5547360"/>
                  <a:gd name="connsiteX62" fmla="*/ 675640 w 2029461"/>
                  <a:gd name="connsiteY62" fmla="*/ 4224020 h 5547360"/>
                  <a:gd name="connsiteX63" fmla="*/ 706120 w 2029461"/>
                  <a:gd name="connsiteY63" fmla="*/ 4056380 h 5547360"/>
                  <a:gd name="connsiteX64" fmla="*/ 538480 w 2029461"/>
                  <a:gd name="connsiteY64" fmla="*/ 3858260 h 5547360"/>
                  <a:gd name="connsiteX65" fmla="*/ 416560 w 2029461"/>
                  <a:gd name="connsiteY65" fmla="*/ 3614420 h 5547360"/>
                  <a:gd name="connsiteX66" fmla="*/ 492760 w 2029461"/>
                  <a:gd name="connsiteY66" fmla="*/ 3538220 h 5547360"/>
                  <a:gd name="connsiteX67" fmla="*/ 584200 w 2029461"/>
                  <a:gd name="connsiteY67" fmla="*/ 3141980 h 5547360"/>
                  <a:gd name="connsiteX68" fmla="*/ 599440 w 2029461"/>
                  <a:gd name="connsiteY68" fmla="*/ 2806700 h 5547360"/>
                  <a:gd name="connsiteX69" fmla="*/ 492760 w 2029461"/>
                  <a:gd name="connsiteY69" fmla="*/ 2623820 h 5547360"/>
                  <a:gd name="connsiteX70" fmla="*/ 492760 w 2029461"/>
                  <a:gd name="connsiteY70" fmla="*/ 2319020 h 5547360"/>
                  <a:gd name="connsiteX71" fmla="*/ 462280 w 2029461"/>
                  <a:gd name="connsiteY71" fmla="*/ 1968500 h 5547360"/>
                  <a:gd name="connsiteX72" fmla="*/ 386080 w 2029461"/>
                  <a:gd name="connsiteY72" fmla="*/ 1648460 h 5547360"/>
                  <a:gd name="connsiteX73" fmla="*/ 218440 w 2029461"/>
                  <a:gd name="connsiteY73" fmla="*/ 1236980 h 5547360"/>
                  <a:gd name="connsiteX74" fmla="*/ 111760 w 2029461"/>
                  <a:gd name="connsiteY74" fmla="*/ 947420 h 5547360"/>
                  <a:gd name="connsiteX75" fmla="*/ 111760 w 2029461"/>
                  <a:gd name="connsiteY75" fmla="*/ 490220 h 5547360"/>
                  <a:gd name="connsiteX76" fmla="*/ 35560 w 2029461"/>
                  <a:gd name="connsiteY76" fmla="*/ 170180 h 5547360"/>
                  <a:gd name="connsiteX77" fmla="*/ 35560 w 2029461"/>
                  <a:gd name="connsiteY77" fmla="*/ 33020 h 5547360"/>
                  <a:gd name="connsiteX78" fmla="*/ 142240 w 2029461"/>
                  <a:gd name="connsiteY78" fmla="*/ 2540 h 5547360"/>
                  <a:gd name="connsiteX79" fmla="*/ 889000 w 2029461"/>
                  <a:gd name="connsiteY79" fmla="*/ 33020 h 5547360"/>
                  <a:gd name="connsiteX80" fmla="*/ 980440 w 2029461"/>
                  <a:gd name="connsiteY80" fmla="*/ 2540 h 5547360"/>
                  <a:gd name="connsiteX81" fmla="*/ 949960 w 2029461"/>
                  <a:gd name="connsiteY8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407161 w 2029461"/>
                  <a:gd name="connsiteY16" fmla="*/ 2471420 h 5547360"/>
                  <a:gd name="connsiteX17" fmla="*/ 1559561 w 2029461"/>
                  <a:gd name="connsiteY17" fmla="*/ 2471420 h 5547360"/>
                  <a:gd name="connsiteX18" fmla="*/ 1483361 w 2029461"/>
                  <a:gd name="connsiteY18" fmla="*/ 2700020 h 5547360"/>
                  <a:gd name="connsiteX19" fmla="*/ 1788160 w 2029461"/>
                  <a:gd name="connsiteY19" fmla="*/ 2501900 h 5547360"/>
                  <a:gd name="connsiteX20" fmla="*/ 2016761 w 2029461"/>
                  <a:gd name="connsiteY20" fmla="*/ 2547620 h 5547360"/>
                  <a:gd name="connsiteX21" fmla="*/ 1864361 w 2029461"/>
                  <a:gd name="connsiteY21" fmla="*/ 2776220 h 5547360"/>
                  <a:gd name="connsiteX22" fmla="*/ 2016761 w 2029461"/>
                  <a:gd name="connsiteY22" fmla="*/ 2776220 h 5547360"/>
                  <a:gd name="connsiteX23" fmla="*/ 1940561 w 2029461"/>
                  <a:gd name="connsiteY23" fmla="*/ 2928620 h 5547360"/>
                  <a:gd name="connsiteX24" fmla="*/ 1864360 w 2029461"/>
                  <a:gd name="connsiteY24" fmla="*/ 2928620 h 5547360"/>
                  <a:gd name="connsiteX25" fmla="*/ 1864361 w 2029461"/>
                  <a:gd name="connsiteY25" fmla="*/ 3081020 h 5547360"/>
                  <a:gd name="connsiteX26" fmla="*/ 1768107 w 2029461"/>
                  <a:gd name="connsiteY26" fmla="*/ 3002146 h 5547360"/>
                  <a:gd name="connsiteX27" fmla="*/ 1711960 w 2029461"/>
                  <a:gd name="connsiteY27" fmla="*/ 3081020 h 5547360"/>
                  <a:gd name="connsiteX28" fmla="*/ 1711960 w 2029461"/>
                  <a:gd name="connsiteY28" fmla="*/ 3157220 h 5547360"/>
                  <a:gd name="connsiteX29" fmla="*/ 1711960 w 2029461"/>
                  <a:gd name="connsiteY29" fmla="*/ 3157220 h 5547360"/>
                  <a:gd name="connsiteX30" fmla="*/ 1788160 w 2029461"/>
                  <a:gd name="connsiteY30" fmla="*/ 3233420 h 5547360"/>
                  <a:gd name="connsiteX31" fmla="*/ 1711960 w 2029461"/>
                  <a:gd name="connsiteY31" fmla="*/ 3309620 h 5547360"/>
                  <a:gd name="connsiteX32" fmla="*/ 1635760 w 2029461"/>
                  <a:gd name="connsiteY32" fmla="*/ 3233420 h 5547360"/>
                  <a:gd name="connsiteX33" fmla="*/ 1711960 w 2029461"/>
                  <a:gd name="connsiteY33" fmla="*/ 3462020 h 5547360"/>
                  <a:gd name="connsiteX34" fmla="*/ 1559560 w 2029461"/>
                  <a:gd name="connsiteY34" fmla="*/ 3385820 h 5547360"/>
                  <a:gd name="connsiteX35" fmla="*/ 1559560 w 2029461"/>
                  <a:gd name="connsiteY35" fmla="*/ 3538220 h 5547360"/>
                  <a:gd name="connsiteX36" fmla="*/ 1407160 w 2029461"/>
                  <a:gd name="connsiteY36" fmla="*/ 3538220 h 5547360"/>
                  <a:gd name="connsiteX37" fmla="*/ 1483360 w 2029461"/>
                  <a:gd name="connsiteY37" fmla="*/ 3690620 h 5547360"/>
                  <a:gd name="connsiteX38" fmla="*/ 1330960 w 2029461"/>
                  <a:gd name="connsiteY38" fmla="*/ 3843020 h 5547360"/>
                  <a:gd name="connsiteX39" fmla="*/ 1483360 w 2029461"/>
                  <a:gd name="connsiteY39" fmla="*/ 3843020 h 5547360"/>
                  <a:gd name="connsiteX40" fmla="*/ 1330960 w 2029461"/>
                  <a:gd name="connsiteY40" fmla="*/ 3995420 h 5547360"/>
                  <a:gd name="connsiteX41" fmla="*/ 1407160 w 2029461"/>
                  <a:gd name="connsiteY41" fmla="*/ 3995420 h 5547360"/>
                  <a:gd name="connsiteX42" fmla="*/ 1330960 w 2029461"/>
                  <a:gd name="connsiteY42" fmla="*/ 4147820 h 5547360"/>
                  <a:gd name="connsiteX43" fmla="*/ 1330960 w 2029461"/>
                  <a:gd name="connsiteY43" fmla="*/ 4224020 h 5547360"/>
                  <a:gd name="connsiteX44" fmla="*/ 1178560 w 2029461"/>
                  <a:gd name="connsiteY44" fmla="*/ 4300220 h 5547360"/>
                  <a:gd name="connsiteX45" fmla="*/ 1330960 w 2029461"/>
                  <a:gd name="connsiteY45" fmla="*/ 4300220 h 5547360"/>
                  <a:gd name="connsiteX46" fmla="*/ 1239520 w 2029461"/>
                  <a:gd name="connsiteY46" fmla="*/ 4574540 h 5547360"/>
                  <a:gd name="connsiteX47" fmla="*/ 1330960 w 2029461"/>
                  <a:gd name="connsiteY47" fmla="*/ 4894580 h 5547360"/>
                  <a:gd name="connsiteX48" fmla="*/ 1407160 w 2029461"/>
                  <a:gd name="connsiteY48" fmla="*/ 4986020 h 5547360"/>
                  <a:gd name="connsiteX49" fmla="*/ 1330960 w 2029461"/>
                  <a:gd name="connsiteY49" fmla="*/ 5443220 h 5547360"/>
                  <a:gd name="connsiteX50" fmla="*/ 1239520 w 2029461"/>
                  <a:gd name="connsiteY50" fmla="*/ 5427980 h 5547360"/>
                  <a:gd name="connsiteX51" fmla="*/ 1178560 w 2029461"/>
                  <a:gd name="connsiteY51" fmla="*/ 5488940 h 5547360"/>
                  <a:gd name="connsiteX52" fmla="*/ 1010920 w 2029461"/>
                  <a:gd name="connsiteY52" fmla="*/ 5534660 h 5547360"/>
                  <a:gd name="connsiteX53" fmla="*/ 828040 w 2029461"/>
                  <a:gd name="connsiteY53" fmla="*/ 5412740 h 5547360"/>
                  <a:gd name="connsiteX54" fmla="*/ 660400 w 2029461"/>
                  <a:gd name="connsiteY54" fmla="*/ 5321300 h 5547360"/>
                  <a:gd name="connsiteX55" fmla="*/ 568960 w 2029461"/>
                  <a:gd name="connsiteY55" fmla="*/ 5138420 h 5547360"/>
                  <a:gd name="connsiteX56" fmla="*/ 462280 w 2029461"/>
                  <a:gd name="connsiteY56" fmla="*/ 4955540 h 5547360"/>
                  <a:gd name="connsiteX57" fmla="*/ 279400 w 2029461"/>
                  <a:gd name="connsiteY57" fmla="*/ 4787900 h 5547360"/>
                  <a:gd name="connsiteX58" fmla="*/ 416560 w 2029461"/>
                  <a:gd name="connsiteY58" fmla="*/ 4528820 h 5547360"/>
                  <a:gd name="connsiteX59" fmla="*/ 447040 w 2029461"/>
                  <a:gd name="connsiteY59" fmla="*/ 4361180 h 5547360"/>
                  <a:gd name="connsiteX60" fmla="*/ 340360 w 2029461"/>
                  <a:gd name="connsiteY60" fmla="*/ 4208780 h 5547360"/>
                  <a:gd name="connsiteX61" fmla="*/ 431800 w 2029461"/>
                  <a:gd name="connsiteY61" fmla="*/ 4117340 h 5547360"/>
                  <a:gd name="connsiteX62" fmla="*/ 675640 w 2029461"/>
                  <a:gd name="connsiteY62" fmla="*/ 4224020 h 5547360"/>
                  <a:gd name="connsiteX63" fmla="*/ 706120 w 2029461"/>
                  <a:gd name="connsiteY63" fmla="*/ 4056380 h 5547360"/>
                  <a:gd name="connsiteX64" fmla="*/ 538480 w 2029461"/>
                  <a:gd name="connsiteY64" fmla="*/ 3858260 h 5547360"/>
                  <a:gd name="connsiteX65" fmla="*/ 416560 w 2029461"/>
                  <a:gd name="connsiteY65" fmla="*/ 3614420 h 5547360"/>
                  <a:gd name="connsiteX66" fmla="*/ 492760 w 2029461"/>
                  <a:gd name="connsiteY66" fmla="*/ 3538220 h 5547360"/>
                  <a:gd name="connsiteX67" fmla="*/ 584200 w 2029461"/>
                  <a:gd name="connsiteY67" fmla="*/ 3141980 h 5547360"/>
                  <a:gd name="connsiteX68" fmla="*/ 599440 w 2029461"/>
                  <a:gd name="connsiteY68" fmla="*/ 2806700 h 5547360"/>
                  <a:gd name="connsiteX69" fmla="*/ 492760 w 2029461"/>
                  <a:gd name="connsiteY69" fmla="*/ 2623820 h 5547360"/>
                  <a:gd name="connsiteX70" fmla="*/ 492760 w 2029461"/>
                  <a:gd name="connsiteY70" fmla="*/ 2319020 h 5547360"/>
                  <a:gd name="connsiteX71" fmla="*/ 462280 w 2029461"/>
                  <a:gd name="connsiteY71" fmla="*/ 1968500 h 5547360"/>
                  <a:gd name="connsiteX72" fmla="*/ 386080 w 2029461"/>
                  <a:gd name="connsiteY72" fmla="*/ 1648460 h 5547360"/>
                  <a:gd name="connsiteX73" fmla="*/ 218440 w 2029461"/>
                  <a:gd name="connsiteY73" fmla="*/ 1236980 h 5547360"/>
                  <a:gd name="connsiteX74" fmla="*/ 111760 w 2029461"/>
                  <a:gd name="connsiteY74" fmla="*/ 947420 h 5547360"/>
                  <a:gd name="connsiteX75" fmla="*/ 111760 w 2029461"/>
                  <a:gd name="connsiteY75" fmla="*/ 490220 h 5547360"/>
                  <a:gd name="connsiteX76" fmla="*/ 35560 w 2029461"/>
                  <a:gd name="connsiteY76" fmla="*/ 170180 h 5547360"/>
                  <a:gd name="connsiteX77" fmla="*/ 35560 w 2029461"/>
                  <a:gd name="connsiteY77" fmla="*/ 33020 h 5547360"/>
                  <a:gd name="connsiteX78" fmla="*/ 142240 w 2029461"/>
                  <a:gd name="connsiteY78" fmla="*/ 2540 h 5547360"/>
                  <a:gd name="connsiteX79" fmla="*/ 889000 w 2029461"/>
                  <a:gd name="connsiteY79" fmla="*/ 33020 h 5547360"/>
                  <a:gd name="connsiteX80" fmla="*/ 980440 w 2029461"/>
                  <a:gd name="connsiteY80" fmla="*/ 2540 h 5547360"/>
                  <a:gd name="connsiteX81" fmla="*/ 949960 w 2029461"/>
                  <a:gd name="connsiteY8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407161 w 2029461"/>
                  <a:gd name="connsiteY16" fmla="*/ 2471420 h 5547360"/>
                  <a:gd name="connsiteX17" fmla="*/ 1635761 w 2029461"/>
                  <a:gd name="connsiteY17" fmla="*/ 2471420 h 5547360"/>
                  <a:gd name="connsiteX18" fmla="*/ 1483361 w 2029461"/>
                  <a:gd name="connsiteY18" fmla="*/ 2700020 h 5547360"/>
                  <a:gd name="connsiteX19" fmla="*/ 1788160 w 2029461"/>
                  <a:gd name="connsiteY19" fmla="*/ 2501900 h 5547360"/>
                  <a:gd name="connsiteX20" fmla="*/ 2016761 w 2029461"/>
                  <a:gd name="connsiteY20" fmla="*/ 2547620 h 5547360"/>
                  <a:gd name="connsiteX21" fmla="*/ 1864361 w 2029461"/>
                  <a:gd name="connsiteY21" fmla="*/ 2776220 h 5547360"/>
                  <a:gd name="connsiteX22" fmla="*/ 2016761 w 2029461"/>
                  <a:gd name="connsiteY22" fmla="*/ 2776220 h 5547360"/>
                  <a:gd name="connsiteX23" fmla="*/ 1940561 w 2029461"/>
                  <a:gd name="connsiteY23" fmla="*/ 2928620 h 5547360"/>
                  <a:gd name="connsiteX24" fmla="*/ 1864360 w 2029461"/>
                  <a:gd name="connsiteY24" fmla="*/ 2928620 h 5547360"/>
                  <a:gd name="connsiteX25" fmla="*/ 1864361 w 2029461"/>
                  <a:gd name="connsiteY25" fmla="*/ 3081020 h 5547360"/>
                  <a:gd name="connsiteX26" fmla="*/ 1768107 w 2029461"/>
                  <a:gd name="connsiteY26" fmla="*/ 3002146 h 5547360"/>
                  <a:gd name="connsiteX27" fmla="*/ 1711960 w 2029461"/>
                  <a:gd name="connsiteY27" fmla="*/ 3081020 h 5547360"/>
                  <a:gd name="connsiteX28" fmla="*/ 1711960 w 2029461"/>
                  <a:gd name="connsiteY28" fmla="*/ 3157220 h 5547360"/>
                  <a:gd name="connsiteX29" fmla="*/ 1711960 w 2029461"/>
                  <a:gd name="connsiteY29" fmla="*/ 3157220 h 5547360"/>
                  <a:gd name="connsiteX30" fmla="*/ 1788160 w 2029461"/>
                  <a:gd name="connsiteY30" fmla="*/ 3233420 h 5547360"/>
                  <a:gd name="connsiteX31" fmla="*/ 1711960 w 2029461"/>
                  <a:gd name="connsiteY31" fmla="*/ 3309620 h 5547360"/>
                  <a:gd name="connsiteX32" fmla="*/ 1635760 w 2029461"/>
                  <a:gd name="connsiteY32" fmla="*/ 3233420 h 5547360"/>
                  <a:gd name="connsiteX33" fmla="*/ 1711960 w 2029461"/>
                  <a:gd name="connsiteY33" fmla="*/ 3462020 h 5547360"/>
                  <a:gd name="connsiteX34" fmla="*/ 1559560 w 2029461"/>
                  <a:gd name="connsiteY34" fmla="*/ 3385820 h 5547360"/>
                  <a:gd name="connsiteX35" fmla="*/ 1559560 w 2029461"/>
                  <a:gd name="connsiteY35" fmla="*/ 3538220 h 5547360"/>
                  <a:gd name="connsiteX36" fmla="*/ 1407160 w 2029461"/>
                  <a:gd name="connsiteY36" fmla="*/ 3538220 h 5547360"/>
                  <a:gd name="connsiteX37" fmla="*/ 1483360 w 2029461"/>
                  <a:gd name="connsiteY37" fmla="*/ 3690620 h 5547360"/>
                  <a:gd name="connsiteX38" fmla="*/ 1330960 w 2029461"/>
                  <a:gd name="connsiteY38" fmla="*/ 3843020 h 5547360"/>
                  <a:gd name="connsiteX39" fmla="*/ 1483360 w 2029461"/>
                  <a:gd name="connsiteY39" fmla="*/ 3843020 h 5547360"/>
                  <a:gd name="connsiteX40" fmla="*/ 1330960 w 2029461"/>
                  <a:gd name="connsiteY40" fmla="*/ 3995420 h 5547360"/>
                  <a:gd name="connsiteX41" fmla="*/ 1407160 w 2029461"/>
                  <a:gd name="connsiteY41" fmla="*/ 3995420 h 5547360"/>
                  <a:gd name="connsiteX42" fmla="*/ 1330960 w 2029461"/>
                  <a:gd name="connsiteY42" fmla="*/ 4147820 h 5547360"/>
                  <a:gd name="connsiteX43" fmla="*/ 1330960 w 2029461"/>
                  <a:gd name="connsiteY43" fmla="*/ 4224020 h 5547360"/>
                  <a:gd name="connsiteX44" fmla="*/ 1178560 w 2029461"/>
                  <a:gd name="connsiteY44" fmla="*/ 4300220 h 5547360"/>
                  <a:gd name="connsiteX45" fmla="*/ 1330960 w 2029461"/>
                  <a:gd name="connsiteY45" fmla="*/ 4300220 h 5547360"/>
                  <a:gd name="connsiteX46" fmla="*/ 1239520 w 2029461"/>
                  <a:gd name="connsiteY46" fmla="*/ 4574540 h 5547360"/>
                  <a:gd name="connsiteX47" fmla="*/ 1330960 w 2029461"/>
                  <a:gd name="connsiteY47" fmla="*/ 4894580 h 5547360"/>
                  <a:gd name="connsiteX48" fmla="*/ 1407160 w 2029461"/>
                  <a:gd name="connsiteY48" fmla="*/ 4986020 h 5547360"/>
                  <a:gd name="connsiteX49" fmla="*/ 1330960 w 2029461"/>
                  <a:gd name="connsiteY49" fmla="*/ 5443220 h 5547360"/>
                  <a:gd name="connsiteX50" fmla="*/ 1239520 w 2029461"/>
                  <a:gd name="connsiteY50" fmla="*/ 5427980 h 5547360"/>
                  <a:gd name="connsiteX51" fmla="*/ 1178560 w 2029461"/>
                  <a:gd name="connsiteY51" fmla="*/ 5488940 h 5547360"/>
                  <a:gd name="connsiteX52" fmla="*/ 1010920 w 2029461"/>
                  <a:gd name="connsiteY52" fmla="*/ 5534660 h 5547360"/>
                  <a:gd name="connsiteX53" fmla="*/ 828040 w 2029461"/>
                  <a:gd name="connsiteY53" fmla="*/ 5412740 h 5547360"/>
                  <a:gd name="connsiteX54" fmla="*/ 660400 w 2029461"/>
                  <a:gd name="connsiteY54" fmla="*/ 5321300 h 5547360"/>
                  <a:gd name="connsiteX55" fmla="*/ 568960 w 2029461"/>
                  <a:gd name="connsiteY55" fmla="*/ 5138420 h 5547360"/>
                  <a:gd name="connsiteX56" fmla="*/ 462280 w 2029461"/>
                  <a:gd name="connsiteY56" fmla="*/ 4955540 h 5547360"/>
                  <a:gd name="connsiteX57" fmla="*/ 279400 w 2029461"/>
                  <a:gd name="connsiteY57" fmla="*/ 4787900 h 5547360"/>
                  <a:gd name="connsiteX58" fmla="*/ 416560 w 2029461"/>
                  <a:gd name="connsiteY58" fmla="*/ 4528820 h 5547360"/>
                  <a:gd name="connsiteX59" fmla="*/ 447040 w 2029461"/>
                  <a:gd name="connsiteY59" fmla="*/ 4361180 h 5547360"/>
                  <a:gd name="connsiteX60" fmla="*/ 340360 w 2029461"/>
                  <a:gd name="connsiteY60" fmla="*/ 4208780 h 5547360"/>
                  <a:gd name="connsiteX61" fmla="*/ 431800 w 2029461"/>
                  <a:gd name="connsiteY61" fmla="*/ 4117340 h 5547360"/>
                  <a:gd name="connsiteX62" fmla="*/ 675640 w 2029461"/>
                  <a:gd name="connsiteY62" fmla="*/ 4224020 h 5547360"/>
                  <a:gd name="connsiteX63" fmla="*/ 706120 w 2029461"/>
                  <a:gd name="connsiteY63" fmla="*/ 4056380 h 5547360"/>
                  <a:gd name="connsiteX64" fmla="*/ 538480 w 2029461"/>
                  <a:gd name="connsiteY64" fmla="*/ 3858260 h 5547360"/>
                  <a:gd name="connsiteX65" fmla="*/ 416560 w 2029461"/>
                  <a:gd name="connsiteY65" fmla="*/ 3614420 h 5547360"/>
                  <a:gd name="connsiteX66" fmla="*/ 492760 w 2029461"/>
                  <a:gd name="connsiteY66" fmla="*/ 3538220 h 5547360"/>
                  <a:gd name="connsiteX67" fmla="*/ 584200 w 2029461"/>
                  <a:gd name="connsiteY67" fmla="*/ 3141980 h 5547360"/>
                  <a:gd name="connsiteX68" fmla="*/ 599440 w 2029461"/>
                  <a:gd name="connsiteY68" fmla="*/ 2806700 h 5547360"/>
                  <a:gd name="connsiteX69" fmla="*/ 492760 w 2029461"/>
                  <a:gd name="connsiteY69" fmla="*/ 2623820 h 5547360"/>
                  <a:gd name="connsiteX70" fmla="*/ 492760 w 2029461"/>
                  <a:gd name="connsiteY70" fmla="*/ 2319020 h 5547360"/>
                  <a:gd name="connsiteX71" fmla="*/ 462280 w 2029461"/>
                  <a:gd name="connsiteY71" fmla="*/ 1968500 h 5547360"/>
                  <a:gd name="connsiteX72" fmla="*/ 386080 w 2029461"/>
                  <a:gd name="connsiteY72" fmla="*/ 1648460 h 5547360"/>
                  <a:gd name="connsiteX73" fmla="*/ 218440 w 2029461"/>
                  <a:gd name="connsiteY73" fmla="*/ 1236980 h 5547360"/>
                  <a:gd name="connsiteX74" fmla="*/ 111760 w 2029461"/>
                  <a:gd name="connsiteY74" fmla="*/ 947420 h 5547360"/>
                  <a:gd name="connsiteX75" fmla="*/ 111760 w 2029461"/>
                  <a:gd name="connsiteY75" fmla="*/ 490220 h 5547360"/>
                  <a:gd name="connsiteX76" fmla="*/ 35560 w 2029461"/>
                  <a:gd name="connsiteY76" fmla="*/ 170180 h 5547360"/>
                  <a:gd name="connsiteX77" fmla="*/ 35560 w 2029461"/>
                  <a:gd name="connsiteY77" fmla="*/ 33020 h 5547360"/>
                  <a:gd name="connsiteX78" fmla="*/ 142240 w 2029461"/>
                  <a:gd name="connsiteY78" fmla="*/ 2540 h 5547360"/>
                  <a:gd name="connsiteX79" fmla="*/ 889000 w 2029461"/>
                  <a:gd name="connsiteY79" fmla="*/ 33020 h 5547360"/>
                  <a:gd name="connsiteX80" fmla="*/ 980440 w 2029461"/>
                  <a:gd name="connsiteY80" fmla="*/ 2540 h 5547360"/>
                  <a:gd name="connsiteX81" fmla="*/ 949960 w 2029461"/>
                  <a:gd name="connsiteY8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483361 w 2029461"/>
                  <a:gd name="connsiteY16" fmla="*/ 2471420 h 5547360"/>
                  <a:gd name="connsiteX17" fmla="*/ 1635761 w 2029461"/>
                  <a:gd name="connsiteY17" fmla="*/ 2471420 h 5547360"/>
                  <a:gd name="connsiteX18" fmla="*/ 1483361 w 2029461"/>
                  <a:gd name="connsiteY18" fmla="*/ 2700020 h 5547360"/>
                  <a:gd name="connsiteX19" fmla="*/ 1788160 w 2029461"/>
                  <a:gd name="connsiteY19" fmla="*/ 2501900 h 5547360"/>
                  <a:gd name="connsiteX20" fmla="*/ 2016761 w 2029461"/>
                  <a:gd name="connsiteY20" fmla="*/ 2547620 h 5547360"/>
                  <a:gd name="connsiteX21" fmla="*/ 1864361 w 2029461"/>
                  <a:gd name="connsiteY21" fmla="*/ 2776220 h 5547360"/>
                  <a:gd name="connsiteX22" fmla="*/ 2016761 w 2029461"/>
                  <a:gd name="connsiteY22" fmla="*/ 2776220 h 5547360"/>
                  <a:gd name="connsiteX23" fmla="*/ 1940561 w 2029461"/>
                  <a:gd name="connsiteY23" fmla="*/ 2928620 h 5547360"/>
                  <a:gd name="connsiteX24" fmla="*/ 1864360 w 2029461"/>
                  <a:gd name="connsiteY24" fmla="*/ 2928620 h 5547360"/>
                  <a:gd name="connsiteX25" fmla="*/ 1864361 w 2029461"/>
                  <a:gd name="connsiteY25" fmla="*/ 3081020 h 5547360"/>
                  <a:gd name="connsiteX26" fmla="*/ 1768107 w 2029461"/>
                  <a:gd name="connsiteY26" fmla="*/ 3002146 h 5547360"/>
                  <a:gd name="connsiteX27" fmla="*/ 1711960 w 2029461"/>
                  <a:gd name="connsiteY27" fmla="*/ 3081020 h 5547360"/>
                  <a:gd name="connsiteX28" fmla="*/ 1711960 w 2029461"/>
                  <a:gd name="connsiteY28" fmla="*/ 3157220 h 5547360"/>
                  <a:gd name="connsiteX29" fmla="*/ 1711960 w 2029461"/>
                  <a:gd name="connsiteY29" fmla="*/ 3157220 h 5547360"/>
                  <a:gd name="connsiteX30" fmla="*/ 1788160 w 2029461"/>
                  <a:gd name="connsiteY30" fmla="*/ 3233420 h 5547360"/>
                  <a:gd name="connsiteX31" fmla="*/ 1711960 w 2029461"/>
                  <a:gd name="connsiteY31" fmla="*/ 3309620 h 5547360"/>
                  <a:gd name="connsiteX32" fmla="*/ 1635760 w 2029461"/>
                  <a:gd name="connsiteY32" fmla="*/ 3233420 h 5547360"/>
                  <a:gd name="connsiteX33" fmla="*/ 1711960 w 2029461"/>
                  <a:gd name="connsiteY33" fmla="*/ 3462020 h 5547360"/>
                  <a:gd name="connsiteX34" fmla="*/ 1559560 w 2029461"/>
                  <a:gd name="connsiteY34" fmla="*/ 3385820 h 5547360"/>
                  <a:gd name="connsiteX35" fmla="*/ 1559560 w 2029461"/>
                  <a:gd name="connsiteY35" fmla="*/ 3538220 h 5547360"/>
                  <a:gd name="connsiteX36" fmla="*/ 1407160 w 2029461"/>
                  <a:gd name="connsiteY36" fmla="*/ 3538220 h 5547360"/>
                  <a:gd name="connsiteX37" fmla="*/ 1483360 w 2029461"/>
                  <a:gd name="connsiteY37" fmla="*/ 3690620 h 5547360"/>
                  <a:gd name="connsiteX38" fmla="*/ 1330960 w 2029461"/>
                  <a:gd name="connsiteY38" fmla="*/ 3843020 h 5547360"/>
                  <a:gd name="connsiteX39" fmla="*/ 1483360 w 2029461"/>
                  <a:gd name="connsiteY39" fmla="*/ 3843020 h 5547360"/>
                  <a:gd name="connsiteX40" fmla="*/ 1330960 w 2029461"/>
                  <a:gd name="connsiteY40" fmla="*/ 3995420 h 5547360"/>
                  <a:gd name="connsiteX41" fmla="*/ 1407160 w 2029461"/>
                  <a:gd name="connsiteY41" fmla="*/ 3995420 h 5547360"/>
                  <a:gd name="connsiteX42" fmla="*/ 1330960 w 2029461"/>
                  <a:gd name="connsiteY42" fmla="*/ 4147820 h 5547360"/>
                  <a:gd name="connsiteX43" fmla="*/ 1330960 w 2029461"/>
                  <a:gd name="connsiteY43" fmla="*/ 4224020 h 5547360"/>
                  <a:gd name="connsiteX44" fmla="*/ 1178560 w 2029461"/>
                  <a:gd name="connsiteY44" fmla="*/ 4300220 h 5547360"/>
                  <a:gd name="connsiteX45" fmla="*/ 1330960 w 2029461"/>
                  <a:gd name="connsiteY45" fmla="*/ 4300220 h 5547360"/>
                  <a:gd name="connsiteX46" fmla="*/ 1239520 w 2029461"/>
                  <a:gd name="connsiteY46" fmla="*/ 4574540 h 5547360"/>
                  <a:gd name="connsiteX47" fmla="*/ 1330960 w 2029461"/>
                  <a:gd name="connsiteY47" fmla="*/ 4894580 h 5547360"/>
                  <a:gd name="connsiteX48" fmla="*/ 1407160 w 2029461"/>
                  <a:gd name="connsiteY48" fmla="*/ 4986020 h 5547360"/>
                  <a:gd name="connsiteX49" fmla="*/ 1330960 w 2029461"/>
                  <a:gd name="connsiteY49" fmla="*/ 5443220 h 5547360"/>
                  <a:gd name="connsiteX50" fmla="*/ 1239520 w 2029461"/>
                  <a:gd name="connsiteY50" fmla="*/ 5427980 h 5547360"/>
                  <a:gd name="connsiteX51" fmla="*/ 1178560 w 2029461"/>
                  <a:gd name="connsiteY51" fmla="*/ 5488940 h 5547360"/>
                  <a:gd name="connsiteX52" fmla="*/ 1010920 w 2029461"/>
                  <a:gd name="connsiteY52" fmla="*/ 5534660 h 5547360"/>
                  <a:gd name="connsiteX53" fmla="*/ 828040 w 2029461"/>
                  <a:gd name="connsiteY53" fmla="*/ 5412740 h 5547360"/>
                  <a:gd name="connsiteX54" fmla="*/ 660400 w 2029461"/>
                  <a:gd name="connsiteY54" fmla="*/ 5321300 h 5547360"/>
                  <a:gd name="connsiteX55" fmla="*/ 568960 w 2029461"/>
                  <a:gd name="connsiteY55" fmla="*/ 5138420 h 5547360"/>
                  <a:gd name="connsiteX56" fmla="*/ 462280 w 2029461"/>
                  <a:gd name="connsiteY56" fmla="*/ 4955540 h 5547360"/>
                  <a:gd name="connsiteX57" fmla="*/ 279400 w 2029461"/>
                  <a:gd name="connsiteY57" fmla="*/ 4787900 h 5547360"/>
                  <a:gd name="connsiteX58" fmla="*/ 416560 w 2029461"/>
                  <a:gd name="connsiteY58" fmla="*/ 4528820 h 5547360"/>
                  <a:gd name="connsiteX59" fmla="*/ 447040 w 2029461"/>
                  <a:gd name="connsiteY59" fmla="*/ 4361180 h 5547360"/>
                  <a:gd name="connsiteX60" fmla="*/ 340360 w 2029461"/>
                  <a:gd name="connsiteY60" fmla="*/ 4208780 h 5547360"/>
                  <a:gd name="connsiteX61" fmla="*/ 431800 w 2029461"/>
                  <a:gd name="connsiteY61" fmla="*/ 4117340 h 5547360"/>
                  <a:gd name="connsiteX62" fmla="*/ 675640 w 2029461"/>
                  <a:gd name="connsiteY62" fmla="*/ 4224020 h 5547360"/>
                  <a:gd name="connsiteX63" fmla="*/ 706120 w 2029461"/>
                  <a:gd name="connsiteY63" fmla="*/ 4056380 h 5547360"/>
                  <a:gd name="connsiteX64" fmla="*/ 538480 w 2029461"/>
                  <a:gd name="connsiteY64" fmla="*/ 3858260 h 5547360"/>
                  <a:gd name="connsiteX65" fmla="*/ 416560 w 2029461"/>
                  <a:gd name="connsiteY65" fmla="*/ 3614420 h 5547360"/>
                  <a:gd name="connsiteX66" fmla="*/ 492760 w 2029461"/>
                  <a:gd name="connsiteY66" fmla="*/ 3538220 h 5547360"/>
                  <a:gd name="connsiteX67" fmla="*/ 584200 w 2029461"/>
                  <a:gd name="connsiteY67" fmla="*/ 3141980 h 5547360"/>
                  <a:gd name="connsiteX68" fmla="*/ 599440 w 2029461"/>
                  <a:gd name="connsiteY68" fmla="*/ 2806700 h 5547360"/>
                  <a:gd name="connsiteX69" fmla="*/ 492760 w 2029461"/>
                  <a:gd name="connsiteY69" fmla="*/ 2623820 h 5547360"/>
                  <a:gd name="connsiteX70" fmla="*/ 492760 w 2029461"/>
                  <a:gd name="connsiteY70" fmla="*/ 2319020 h 5547360"/>
                  <a:gd name="connsiteX71" fmla="*/ 462280 w 2029461"/>
                  <a:gd name="connsiteY71" fmla="*/ 1968500 h 5547360"/>
                  <a:gd name="connsiteX72" fmla="*/ 386080 w 2029461"/>
                  <a:gd name="connsiteY72" fmla="*/ 1648460 h 5547360"/>
                  <a:gd name="connsiteX73" fmla="*/ 218440 w 2029461"/>
                  <a:gd name="connsiteY73" fmla="*/ 1236980 h 5547360"/>
                  <a:gd name="connsiteX74" fmla="*/ 111760 w 2029461"/>
                  <a:gd name="connsiteY74" fmla="*/ 947420 h 5547360"/>
                  <a:gd name="connsiteX75" fmla="*/ 111760 w 2029461"/>
                  <a:gd name="connsiteY75" fmla="*/ 490220 h 5547360"/>
                  <a:gd name="connsiteX76" fmla="*/ 35560 w 2029461"/>
                  <a:gd name="connsiteY76" fmla="*/ 170180 h 5547360"/>
                  <a:gd name="connsiteX77" fmla="*/ 35560 w 2029461"/>
                  <a:gd name="connsiteY77" fmla="*/ 33020 h 5547360"/>
                  <a:gd name="connsiteX78" fmla="*/ 142240 w 2029461"/>
                  <a:gd name="connsiteY78" fmla="*/ 2540 h 5547360"/>
                  <a:gd name="connsiteX79" fmla="*/ 889000 w 2029461"/>
                  <a:gd name="connsiteY79" fmla="*/ 33020 h 5547360"/>
                  <a:gd name="connsiteX80" fmla="*/ 980440 w 2029461"/>
                  <a:gd name="connsiteY80" fmla="*/ 2540 h 5547360"/>
                  <a:gd name="connsiteX81" fmla="*/ 949960 w 2029461"/>
                  <a:gd name="connsiteY8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483361 w 2029461"/>
                  <a:gd name="connsiteY16" fmla="*/ 2471420 h 5547360"/>
                  <a:gd name="connsiteX17" fmla="*/ 1635761 w 2029461"/>
                  <a:gd name="connsiteY17" fmla="*/ 2471420 h 5547360"/>
                  <a:gd name="connsiteX18" fmla="*/ 1483361 w 2029461"/>
                  <a:gd name="connsiteY18" fmla="*/ 2700020 h 5547360"/>
                  <a:gd name="connsiteX19" fmla="*/ 1788160 w 2029461"/>
                  <a:gd name="connsiteY19" fmla="*/ 2501900 h 5547360"/>
                  <a:gd name="connsiteX20" fmla="*/ 2016761 w 2029461"/>
                  <a:gd name="connsiteY20" fmla="*/ 2547620 h 5547360"/>
                  <a:gd name="connsiteX21" fmla="*/ 1864361 w 2029461"/>
                  <a:gd name="connsiteY21" fmla="*/ 2776220 h 5547360"/>
                  <a:gd name="connsiteX22" fmla="*/ 2016761 w 2029461"/>
                  <a:gd name="connsiteY22" fmla="*/ 2776220 h 5547360"/>
                  <a:gd name="connsiteX23" fmla="*/ 1940561 w 2029461"/>
                  <a:gd name="connsiteY23" fmla="*/ 2928620 h 5547360"/>
                  <a:gd name="connsiteX24" fmla="*/ 1864360 w 2029461"/>
                  <a:gd name="connsiteY24" fmla="*/ 2928620 h 5547360"/>
                  <a:gd name="connsiteX25" fmla="*/ 1864361 w 2029461"/>
                  <a:gd name="connsiteY25" fmla="*/ 3081020 h 5547360"/>
                  <a:gd name="connsiteX26" fmla="*/ 1768107 w 2029461"/>
                  <a:gd name="connsiteY26" fmla="*/ 3002146 h 5547360"/>
                  <a:gd name="connsiteX27" fmla="*/ 1711960 w 2029461"/>
                  <a:gd name="connsiteY27" fmla="*/ 3081020 h 5547360"/>
                  <a:gd name="connsiteX28" fmla="*/ 1711960 w 2029461"/>
                  <a:gd name="connsiteY28" fmla="*/ 3157220 h 5547360"/>
                  <a:gd name="connsiteX29" fmla="*/ 1711960 w 2029461"/>
                  <a:gd name="connsiteY29" fmla="*/ 3157220 h 5547360"/>
                  <a:gd name="connsiteX30" fmla="*/ 1788160 w 2029461"/>
                  <a:gd name="connsiteY30" fmla="*/ 3233420 h 5547360"/>
                  <a:gd name="connsiteX31" fmla="*/ 1711960 w 2029461"/>
                  <a:gd name="connsiteY31" fmla="*/ 3309620 h 5547360"/>
                  <a:gd name="connsiteX32" fmla="*/ 1635760 w 2029461"/>
                  <a:gd name="connsiteY32" fmla="*/ 3233420 h 5547360"/>
                  <a:gd name="connsiteX33" fmla="*/ 1711960 w 2029461"/>
                  <a:gd name="connsiteY33" fmla="*/ 3462020 h 5547360"/>
                  <a:gd name="connsiteX34" fmla="*/ 1559560 w 2029461"/>
                  <a:gd name="connsiteY34" fmla="*/ 3385820 h 5547360"/>
                  <a:gd name="connsiteX35" fmla="*/ 1559560 w 2029461"/>
                  <a:gd name="connsiteY35" fmla="*/ 3538220 h 5547360"/>
                  <a:gd name="connsiteX36" fmla="*/ 1407160 w 2029461"/>
                  <a:gd name="connsiteY36" fmla="*/ 3538220 h 5547360"/>
                  <a:gd name="connsiteX37" fmla="*/ 1483360 w 2029461"/>
                  <a:gd name="connsiteY37" fmla="*/ 3690620 h 5547360"/>
                  <a:gd name="connsiteX38" fmla="*/ 1330960 w 2029461"/>
                  <a:gd name="connsiteY38" fmla="*/ 3843020 h 5547360"/>
                  <a:gd name="connsiteX39" fmla="*/ 1483360 w 2029461"/>
                  <a:gd name="connsiteY39" fmla="*/ 3843020 h 5547360"/>
                  <a:gd name="connsiteX40" fmla="*/ 1330960 w 2029461"/>
                  <a:gd name="connsiteY40" fmla="*/ 3995420 h 5547360"/>
                  <a:gd name="connsiteX41" fmla="*/ 1407160 w 2029461"/>
                  <a:gd name="connsiteY41" fmla="*/ 3995420 h 5547360"/>
                  <a:gd name="connsiteX42" fmla="*/ 1330960 w 2029461"/>
                  <a:gd name="connsiteY42" fmla="*/ 4147820 h 5547360"/>
                  <a:gd name="connsiteX43" fmla="*/ 1330960 w 2029461"/>
                  <a:gd name="connsiteY43" fmla="*/ 4224020 h 5547360"/>
                  <a:gd name="connsiteX44" fmla="*/ 1178560 w 2029461"/>
                  <a:gd name="connsiteY44" fmla="*/ 4300220 h 5547360"/>
                  <a:gd name="connsiteX45" fmla="*/ 1330960 w 2029461"/>
                  <a:gd name="connsiteY45" fmla="*/ 4300220 h 5547360"/>
                  <a:gd name="connsiteX46" fmla="*/ 1239520 w 2029461"/>
                  <a:gd name="connsiteY46" fmla="*/ 4574540 h 5547360"/>
                  <a:gd name="connsiteX47" fmla="*/ 1330960 w 2029461"/>
                  <a:gd name="connsiteY47" fmla="*/ 4894580 h 5547360"/>
                  <a:gd name="connsiteX48" fmla="*/ 1407160 w 2029461"/>
                  <a:gd name="connsiteY48" fmla="*/ 4986020 h 5547360"/>
                  <a:gd name="connsiteX49" fmla="*/ 1330960 w 2029461"/>
                  <a:gd name="connsiteY49" fmla="*/ 5443220 h 5547360"/>
                  <a:gd name="connsiteX50" fmla="*/ 1239520 w 2029461"/>
                  <a:gd name="connsiteY50" fmla="*/ 5427980 h 5547360"/>
                  <a:gd name="connsiteX51" fmla="*/ 1178560 w 2029461"/>
                  <a:gd name="connsiteY51" fmla="*/ 5488940 h 5547360"/>
                  <a:gd name="connsiteX52" fmla="*/ 1010920 w 2029461"/>
                  <a:gd name="connsiteY52" fmla="*/ 5534660 h 5547360"/>
                  <a:gd name="connsiteX53" fmla="*/ 828040 w 2029461"/>
                  <a:gd name="connsiteY53" fmla="*/ 5412740 h 5547360"/>
                  <a:gd name="connsiteX54" fmla="*/ 660400 w 2029461"/>
                  <a:gd name="connsiteY54" fmla="*/ 5321300 h 5547360"/>
                  <a:gd name="connsiteX55" fmla="*/ 568960 w 2029461"/>
                  <a:gd name="connsiteY55" fmla="*/ 5138420 h 5547360"/>
                  <a:gd name="connsiteX56" fmla="*/ 462280 w 2029461"/>
                  <a:gd name="connsiteY56" fmla="*/ 4955540 h 5547360"/>
                  <a:gd name="connsiteX57" fmla="*/ 279400 w 2029461"/>
                  <a:gd name="connsiteY57" fmla="*/ 4787900 h 5547360"/>
                  <a:gd name="connsiteX58" fmla="*/ 416560 w 2029461"/>
                  <a:gd name="connsiteY58" fmla="*/ 4528820 h 5547360"/>
                  <a:gd name="connsiteX59" fmla="*/ 447040 w 2029461"/>
                  <a:gd name="connsiteY59" fmla="*/ 4361180 h 5547360"/>
                  <a:gd name="connsiteX60" fmla="*/ 340360 w 2029461"/>
                  <a:gd name="connsiteY60" fmla="*/ 4208780 h 5547360"/>
                  <a:gd name="connsiteX61" fmla="*/ 431800 w 2029461"/>
                  <a:gd name="connsiteY61" fmla="*/ 4117340 h 5547360"/>
                  <a:gd name="connsiteX62" fmla="*/ 675640 w 2029461"/>
                  <a:gd name="connsiteY62" fmla="*/ 4224020 h 5547360"/>
                  <a:gd name="connsiteX63" fmla="*/ 706120 w 2029461"/>
                  <a:gd name="connsiteY63" fmla="*/ 4056380 h 5547360"/>
                  <a:gd name="connsiteX64" fmla="*/ 538480 w 2029461"/>
                  <a:gd name="connsiteY64" fmla="*/ 3858260 h 5547360"/>
                  <a:gd name="connsiteX65" fmla="*/ 416560 w 2029461"/>
                  <a:gd name="connsiteY65" fmla="*/ 3614420 h 5547360"/>
                  <a:gd name="connsiteX66" fmla="*/ 492760 w 2029461"/>
                  <a:gd name="connsiteY66" fmla="*/ 3538220 h 5547360"/>
                  <a:gd name="connsiteX67" fmla="*/ 584200 w 2029461"/>
                  <a:gd name="connsiteY67" fmla="*/ 3141980 h 5547360"/>
                  <a:gd name="connsiteX68" fmla="*/ 599440 w 2029461"/>
                  <a:gd name="connsiteY68" fmla="*/ 2806700 h 5547360"/>
                  <a:gd name="connsiteX69" fmla="*/ 492760 w 2029461"/>
                  <a:gd name="connsiteY69" fmla="*/ 2623820 h 5547360"/>
                  <a:gd name="connsiteX70" fmla="*/ 492760 w 2029461"/>
                  <a:gd name="connsiteY70" fmla="*/ 2319020 h 5547360"/>
                  <a:gd name="connsiteX71" fmla="*/ 462280 w 2029461"/>
                  <a:gd name="connsiteY71" fmla="*/ 1968500 h 5547360"/>
                  <a:gd name="connsiteX72" fmla="*/ 386080 w 2029461"/>
                  <a:gd name="connsiteY72" fmla="*/ 1648460 h 5547360"/>
                  <a:gd name="connsiteX73" fmla="*/ 218440 w 2029461"/>
                  <a:gd name="connsiteY73" fmla="*/ 1236980 h 5547360"/>
                  <a:gd name="connsiteX74" fmla="*/ 111760 w 2029461"/>
                  <a:gd name="connsiteY74" fmla="*/ 947420 h 5547360"/>
                  <a:gd name="connsiteX75" fmla="*/ 111760 w 2029461"/>
                  <a:gd name="connsiteY75" fmla="*/ 490220 h 5547360"/>
                  <a:gd name="connsiteX76" fmla="*/ 35560 w 2029461"/>
                  <a:gd name="connsiteY76" fmla="*/ 170180 h 5547360"/>
                  <a:gd name="connsiteX77" fmla="*/ 35560 w 2029461"/>
                  <a:gd name="connsiteY77" fmla="*/ 33020 h 5547360"/>
                  <a:gd name="connsiteX78" fmla="*/ 142240 w 2029461"/>
                  <a:gd name="connsiteY78" fmla="*/ 2540 h 5547360"/>
                  <a:gd name="connsiteX79" fmla="*/ 889000 w 2029461"/>
                  <a:gd name="connsiteY79" fmla="*/ 33020 h 5547360"/>
                  <a:gd name="connsiteX80" fmla="*/ 980440 w 2029461"/>
                  <a:gd name="connsiteY80" fmla="*/ 2540 h 5547360"/>
                  <a:gd name="connsiteX81" fmla="*/ 949960 w 2029461"/>
                  <a:gd name="connsiteY8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483361 w 2029461"/>
                  <a:gd name="connsiteY16" fmla="*/ 2471420 h 5547360"/>
                  <a:gd name="connsiteX17" fmla="*/ 1635761 w 2029461"/>
                  <a:gd name="connsiteY17" fmla="*/ 2471420 h 5547360"/>
                  <a:gd name="connsiteX18" fmla="*/ 1483361 w 2029461"/>
                  <a:gd name="connsiteY18" fmla="*/ 2700020 h 5547360"/>
                  <a:gd name="connsiteX19" fmla="*/ 1788160 w 2029461"/>
                  <a:gd name="connsiteY19" fmla="*/ 2501900 h 5547360"/>
                  <a:gd name="connsiteX20" fmla="*/ 2016761 w 2029461"/>
                  <a:gd name="connsiteY20" fmla="*/ 2547620 h 5547360"/>
                  <a:gd name="connsiteX21" fmla="*/ 1864361 w 2029461"/>
                  <a:gd name="connsiteY21" fmla="*/ 2776220 h 5547360"/>
                  <a:gd name="connsiteX22" fmla="*/ 2016761 w 2029461"/>
                  <a:gd name="connsiteY22" fmla="*/ 2776220 h 5547360"/>
                  <a:gd name="connsiteX23" fmla="*/ 1940561 w 2029461"/>
                  <a:gd name="connsiteY23" fmla="*/ 2928620 h 5547360"/>
                  <a:gd name="connsiteX24" fmla="*/ 1864360 w 2029461"/>
                  <a:gd name="connsiteY24" fmla="*/ 2928620 h 5547360"/>
                  <a:gd name="connsiteX25" fmla="*/ 1864361 w 2029461"/>
                  <a:gd name="connsiteY25" fmla="*/ 3081020 h 5547360"/>
                  <a:gd name="connsiteX26" fmla="*/ 1768107 w 2029461"/>
                  <a:gd name="connsiteY26" fmla="*/ 3002146 h 5547360"/>
                  <a:gd name="connsiteX27" fmla="*/ 1711960 w 2029461"/>
                  <a:gd name="connsiteY27" fmla="*/ 3081020 h 5547360"/>
                  <a:gd name="connsiteX28" fmla="*/ 1711960 w 2029461"/>
                  <a:gd name="connsiteY28" fmla="*/ 3157220 h 5547360"/>
                  <a:gd name="connsiteX29" fmla="*/ 1711960 w 2029461"/>
                  <a:gd name="connsiteY29" fmla="*/ 3157220 h 5547360"/>
                  <a:gd name="connsiteX30" fmla="*/ 1788160 w 2029461"/>
                  <a:gd name="connsiteY30" fmla="*/ 3233420 h 5547360"/>
                  <a:gd name="connsiteX31" fmla="*/ 1711960 w 2029461"/>
                  <a:gd name="connsiteY31" fmla="*/ 3309620 h 5547360"/>
                  <a:gd name="connsiteX32" fmla="*/ 1635760 w 2029461"/>
                  <a:gd name="connsiteY32" fmla="*/ 3233420 h 5547360"/>
                  <a:gd name="connsiteX33" fmla="*/ 1711960 w 2029461"/>
                  <a:gd name="connsiteY33" fmla="*/ 3462020 h 5547360"/>
                  <a:gd name="connsiteX34" fmla="*/ 1559560 w 2029461"/>
                  <a:gd name="connsiteY34" fmla="*/ 3385820 h 5547360"/>
                  <a:gd name="connsiteX35" fmla="*/ 1559560 w 2029461"/>
                  <a:gd name="connsiteY35" fmla="*/ 3538220 h 5547360"/>
                  <a:gd name="connsiteX36" fmla="*/ 1407160 w 2029461"/>
                  <a:gd name="connsiteY36" fmla="*/ 3538220 h 5547360"/>
                  <a:gd name="connsiteX37" fmla="*/ 1483360 w 2029461"/>
                  <a:gd name="connsiteY37" fmla="*/ 3690620 h 5547360"/>
                  <a:gd name="connsiteX38" fmla="*/ 1330960 w 2029461"/>
                  <a:gd name="connsiteY38" fmla="*/ 3843020 h 5547360"/>
                  <a:gd name="connsiteX39" fmla="*/ 1483360 w 2029461"/>
                  <a:gd name="connsiteY39" fmla="*/ 3843020 h 5547360"/>
                  <a:gd name="connsiteX40" fmla="*/ 1330960 w 2029461"/>
                  <a:gd name="connsiteY40" fmla="*/ 3995420 h 5547360"/>
                  <a:gd name="connsiteX41" fmla="*/ 1407160 w 2029461"/>
                  <a:gd name="connsiteY41" fmla="*/ 3995420 h 5547360"/>
                  <a:gd name="connsiteX42" fmla="*/ 1330960 w 2029461"/>
                  <a:gd name="connsiteY42" fmla="*/ 4147820 h 5547360"/>
                  <a:gd name="connsiteX43" fmla="*/ 1330960 w 2029461"/>
                  <a:gd name="connsiteY43" fmla="*/ 4224020 h 5547360"/>
                  <a:gd name="connsiteX44" fmla="*/ 1178560 w 2029461"/>
                  <a:gd name="connsiteY44" fmla="*/ 4300220 h 5547360"/>
                  <a:gd name="connsiteX45" fmla="*/ 1330960 w 2029461"/>
                  <a:gd name="connsiteY45" fmla="*/ 4300220 h 5547360"/>
                  <a:gd name="connsiteX46" fmla="*/ 1239520 w 2029461"/>
                  <a:gd name="connsiteY46" fmla="*/ 4574540 h 5547360"/>
                  <a:gd name="connsiteX47" fmla="*/ 1330960 w 2029461"/>
                  <a:gd name="connsiteY47" fmla="*/ 4894580 h 5547360"/>
                  <a:gd name="connsiteX48" fmla="*/ 1407160 w 2029461"/>
                  <a:gd name="connsiteY48" fmla="*/ 4986020 h 5547360"/>
                  <a:gd name="connsiteX49" fmla="*/ 1330960 w 2029461"/>
                  <a:gd name="connsiteY49" fmla="*/ 5443220 h 5547360"/>
                  <a:gd name="connsiteX50" fmla="*/ 1239520 w 2029461"/>
                  <a:gd name="connsiteY50" fmla="*/ 5427980 h 5547360"/>
                  <a:gd name="connsiteX51" fmla="*/ 1178560 w 2029461"/>
                  <a:gd name="connsiteY51" fmla="*/ 5488940 h 5547360"/>
                  <a:gd name="connsiteX52" fmla="*/ 1010920 w 2029461"/>
                  <a:gd name="connsiteY52" fmla="*/ 5534660 h 5547360"/>
                  <a:gd name="connsiteX53" fmla="*/ 828040 w 2029461"/>
                  <a:gd name="connsiteY53" fmla="*/ 5412740 h 5547360"/>
                  <a:gd name="connsiteX54" fmla="*/ 660400 w 2029461"/>
                  <a:gd name="connsiteY54" fmla="*/ 5321300 h 5547360"/>
                  <a:gd name="connsiteX55" fmla="*/ 568960 w 2029461"/>
                  <a:gd name="connsiteY55" fmla="*/ 5138420 h 5547360"/>
                  <a:gd name="connsiteX56" fmla="*/ 462280 w 2029461"/>
                  <a:gd name="connsiteY56" fmla="*/ 4955540 h 5547360"/>
                  <a:gd name="connsiteX57" fmla="*/ 279400 w 2029461"/>
                  <a:gd name="connsiteY57" fmla="*/ 4787900 h 5547360"/>
                  <a:gd name="connsiteX58" fmla="*/ 416560 w 2029461"/>
                  <a:gd name="connsiteY58" fmla="*/ 4528820 h 5547360"/>
                  <a:gd name="connsiteX59" fmla="*/ 447040 w 2029461"/>
                  <a:gd name="connsiteY59" fmla="*/ 4361180 h 5547360"/>
                  <a:gd name="connsiteX60" fmla="*/ 340360 w 2029461"/>
                  <a:gd name="connsiteY60" fmla="*/ 4208780 h 5547360"/>
                  <a:gd name="connsiteX61" fmla="*/ 431800 w 2029461"/>
                  <a:gd name="connsiteY61" fmla="*/ 4117340 h 5547360"/>
                  <a:gd name="connsiteX62" fmla="*/ 675640 w 2029461"/>
                  <a:gd name="connsiteY62" fmla="*/ 4224020 h 5547360"/>
                  <a:gd name="connsiteX63" fmla="*/ 706120 w 2029461"/>
                  <a:gd name="connsiteY63" fmla="*/ 4056380 h 5547360"/>
                  <a:gd name="connsiteX64" fmla="*/ 538480 w 2029461"/>
                  <a:gd name="connsiteY64" fmla="*/ 3858260 h 5547360"/>
                  <a:gd name="connsiteX65" fmla="*/ 416560 w 2029461"/>
                  <a:gd name="connsiteY65" fmla="*/ 3614420 h 5547360"/>
                  <a:gd name="connsiteX66" fmla="*/ 492760 w 2029461"/>
                  <a:gd name="connsiteY66" fmla="*/ 3538220 h 5547360"/>
                  <a:gd name="connsiteX67" fmla="*/ 584200 w 2029461"/>
                  <a:gd name="connsiteY67" fmla="*/ 3141980 h 5547360"/>
                  <a:gd name="connsiteX68" fmla="*/ 599440 w 2029461"/>
                  <a:gd name="connsiteY68" fmla="*/ 2806700 h 5547360"/>
                  <a:gd name="connsiteX69" fmla="*/ 492760 w 2029461"/>
                  <a:gd name="connsiteY69" fmla="*/ 2623820 h 5547360"/>
                  <a:gd name="connsiteX70" fmla="*/ 492760 w 2029461"/>
                  <a:gd name="connsiteY70" fmla="*/ 2319020 h 5547360"/>
                  <a:gd name="connsiteX71" fmla="*/ 462280 w 2029461"/>
                  <a:gd name="connsiteY71" fmla="*/ 1968500 h 5547360"/>
                  <a:gd name="connsiteX72" fmla="*/ 386080 w 2029461"/>
                  <a:gd name="connsiteY72" fmla="*/ 1648460 h 5547360"/>
                  <a:gd name="connsiteX73" fmla="*/ 218440 w 2029461"/>
                  <a:gd name="connsiteY73" fmla="*/ 1236980 h 5547360"/>
                  <a:gd name="connsiteX74" fmla="*/ 111760 w 2029461"/>
                  <a:gd name="connsiteY74" fmla="*/ 947420 h 5547360"/>
                  <a:gd name="connsiteX75" fmla="*/ 111760 w 2029461"/>
                  <a:gd name="connsiteY75" fmla="*/ 490220 h 5547360"/>
                  <a:gd name="connsiteX76" fmla="*/ 35560 w 2029461"/>
                  <a:gd name="connsiteY76" fmla="*/ 170180 h 5547360"/>
                  <a:gd name="connsiteX77" fmla="*/ 35560 w 2029461"/>
                  <a:gd name="connsiteY77" fmla="*/ 33020 h 5547360"/>
                  <a:gd name="connsiteX78" fmla="*/ 142240 w 2029461"/>
                  <a:gd name="connsiteY78" fmla="*/ 2540 h 5547360"/>
                  <a:gd name="connsiteX79" fmla="*/ 889000 w 2029461"/>
                  <a:gd name="connsiteY79" fmla="*/ 33020 h 5547360"/>
                  <a:gd name="connsiteX80" fmla="*/ 980440 w 2029461"/>
                  <a:gd name="connsiteY80" fmla="*/ 2540 h 5547360"/>
                  <a:gd name="connsiteX81" fmla="*/ 949960 w 2029461"/>
                  <a:gd name="connsiteY8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500740 w 2029461"/>
                  <a:gd name="connsiteY16" fmla="*/ 2285599 h 5547360"/>
                  <a:gd name="connsiteX17" fmla="*/ 1483361 w 2029461"/>
                  <a:gd name="connsiteY17" fmla="*/ 2471420 h 5547360"/>
                  <a:gd name="connsiteX18" fmla="*/ 1635761 w 2029461"/>
                  <a:gd name="connsiteY18" fmla="*/ 2471420 h 5547360"/>
                  <a:gd name="connsiteX19" fmla="*/ 1483361 w 2029461"/>
                  <a:gd name="connsiteY19" fmla="*/ 2700020 h 5547360"/>
                  <a:gd name="connsiteX20" fmla="*/ 1788160 w 2029461"/>
                  <a:gd name="connsiteY20" fmla="*/ 2501900 h 5547360"/>
                  <a:gd name="connsiteX21" fmla="*/ 2016761 w 2029461"/>
                  <a:gd name="connsiteY21" fmla="*/ 2547620 h 5547360"/>
                  <a:gd name="connsiteX22" fmla="*/ 1864361 w 2029461"/>
                  <a:gd name="connsiteY22" fmla="*/ 2776220 h 5547360"/>
                  <a:gd name="connsiteX23" fmla="*/ 2016761 w 2029461"/>
                  <a:gd name="connsiteY23" fmla="*/ 2776220 h 5547360"/>
                  <a:gd name="connsiteX24" fmla="*/ 1940561 w 2029461"/>
                  <a:gd name="connsiteY24" fmla="*/ 2928620 h 5547360"/>
                  <a:gd name="connsiteX25" fmla="*/ 1864360 w 2029461"/>
                  <a:gd name="connsiteY25" fmla="*/ 2928620 h 5547360"/>
                  <a:gd name="connsiteX26" fmla="*/ 1864361 w 2029461"/>
                  <a:gd name="connsiteY26" fmla="*/ 3081020 h 5547360"/>
                  <a:gd name="connsiteX27" fmla="*/ 1768107 w 2029461"/>
                  <a:gd name="connsiteY27" fmla="*/ 3002146 h 5547360"/>
                  <a:gd name="connsiteX28" fmla="*/ 1711960 w 2029461"/>
                  <a:gd name="connsiteY28" fmla="*/ 3081020 h 5547360"/>
                  <a:gd name="connsiteX29" fmla="*/ 1711960 w 2029461"/>
                  <a:gd name="connsiteY29" fmla="*/ 3157220 h 5547360"/>
                  <a:gd name="connsiteX30" fmla="*/ 1711960 w 2029461"/>
                  <a:gd name="connsiteY30" fmla="*/ 3157220 h 5547360"/>
                  <a:gd name="connsiteX31" fmla="*/ 1788160 w 2029461"/>
                  <a:gd name="connsiteY31" fmla="*/ 3233420 h 5547360"/>
                  <a:gd name="connsiteX32" fmla="*/ 1711960 w 2029461"/>
                  <a:gd name="connsiteY32" fmla="*/ 3309620 h 5547360"/>
                  <a:gd name="connsiteX33" fmla="*/ 1635760 w 2029461"/>
                  <a:gd name="connsiteY33" fmla="*/ 3233420 h 5547360"/>
                  <a:gd name="connsiteX34" fmla="*/ 1711960 w 2029461"/>
                  <a:gd name="connsiteY34" fmla="*/ 3462020 h 5547360"/>
                  <a:gd name="connsiteX35" fmla="*/ 1559560 w 2029461"/>
                  <a:gd name="connsiteY35" fmla="*/ 3385820 h 5547360"/>
                  <a:gd name="connsiteX36" fmla="*/ 1559560 w 2029461"/>
                  <a:gd name="connsiteY36" fmla="*/ 3538220 h 5547360"/>
                  <a:gd name="connsiteX37" fmla="*/ 1407160 w 2029461"/>
                  <a:gd name="connsiteY37" fmla="*/ 3538220 h 5547360"/>
                  <a:gd name="connsiteX38" fmla="*/ 1483360 w 2029461"/>
                  <a:gd name="connsiteY38" fmla="*/ 3690620 h 5547360"/>
                  <a:gd name="connsiteX39" fmla="*/ 1330960 w 2029461"/>
                  <a:gd name="connsiteY39" fmla="*/ 3843020 h 5547360"/>
                  <a:gd name="connsiteX40" fmla="*/ 1483360 w 2029461"/>
                  <a:gd name="connsiteY40" fmla="*/ 3843020 h 5547360"/>
                  <a:gd name="connsiteX41" fmla="*/ 1330960 w 2029461"/>
                  <a:gd name="connsiteY41" fmla="*/ 3995420 h 5547360"/>
                  <a:gd name="connsiteX42" fmla="*/ 1407160 w 2029461"/>
                  <a:gd name="connsiteY42" fmla="*/ 3995420 h 5547360"/>
                  <a:gd name="connsiteX43" fmla="*/ 1330960 w 2029461"/>
                  <a:gd name="connsiteY43" fmla="*/ 4147820 h 5547360"/>
                  <a:gd name="connsiteX44" fmla="*/ 1330960 w 2029461"/>
                  <a:gd name="connsiteY44" fmla="*/ 4224020 h 5547360"/>
                  <a:gd name="connsiteX45" fmla="*/ 1178560 w 2029461"/>
                  <a:gd name="connsiteY45" fmla="*/ 4300220 h 5547360"/>
                  <a:gd name="connsiteX46" fmla="*/ 1330960 w 2029461"/>
                  <a:gd name="connsiteY46" fmla="*/ 4300220 h 5547360"/>
                  <a:gd name="connsiteX47" fmla="*/ 1239520 w 2029461"/>
                  <a:gd name="connsiteY47" fmla="*/ 4574540 h 5547360"/>
                  <a:gd name="connsiteX48" fmla="*/ 1330960 w 2029461"/>
                  <a:gd name="connsiteY48" fmla="*/ 4894580 h 5547360"/>
                  <a:gd name="connsiteX49" fmla="*/ 1407160 w 2029461"/>
                  <a:gd name="connsiteY49" fmla="*/ 4986020 h 5547360"/>
                  <a:gd name="connsiteX50" fmla="*/ 1330960 w 2029461"/>
                  <a:gd name="connsiteY50" fmla="*/ 5443220 h 5547360"/>
                  <a:gd name="connsiteX51" fmla="*/ 1239520 w 2029461"/>
                  <a:gd name="connsiteY51" fmla="*/ 5427980 h 5547360"/>
                  <a:gd name="connsiteX52" fmla="*/ 1178560 w 2029461"/>
                  <a:gd name="connsiteY52" fmla="*/ 5488940 h 5547360"/>
                  <a:gd name="connsiteX53" fmla="*/ 1010920 w 2029461"/>
                  <a:gd name="connsiteY53" fmla="*/ 5534660 h 5547360"/>
                  <a:gd name="connsiteX54" fmla="*/ 828040 w 2029461"/>
                  <a:gd name="connsiteY54" fmla="*/ 5412740 h 5547360"/>
                  <a:gd name="connsiteX55" fmla="*/ 660400 w 2029461"/>
                  <a:gd name="connsiteY55" fmla="*/ 5321300 h 5547360"/>
                  <a:gd name="connsiteX56" fmla="*/ 568960 w 2029461"/>
                  <a:gd name="connsiteY56" fmla="*/ 5138420 h 5547360"/>
                  <a:gd name="connsiteX57" fmla="*/ 462280 w 2029461"/>
                  <a:gd name="connsiteY57" fmla="*/ 4955540 h 5547360"/>
                  <a:gd name="connsiteX58" fmla="*/ 279400 w 2029461"/>
                  <a:gd name="connsiteY58" fmla="*/ 4787900 h 5547360"/>
                  <a:gd name="connsiteX59" fmla="*/ 416560 w 2029461"/>
                  <a:gd name="connsiteY59" fmla="*/ 4528820 h 5547360"/>
                  <a:gd name="connsiteX60" fmla="*/ 447040 w 2029461"/>
                  <a:gd name="connsiteY60" fmla="*/ 4361180 h 5547360"/>
                  <a:gd name="connsiteX61" fmla="*/ 340360 w 2029461"/>
                  <a:gd name="connsiteY61" fmla="*/ 4208780 h 5547360"/>
                  <a:gd name="connsiteX62" fmla="*/ 431800 w 2029461"/>
                  <a:gd name="connsiteY62" fmla="*/ 4117340 h 5547360"/>
                  <a:gd name="connsiteX63" fmla="*/ 675640 w 2029461"/>
                  <a:gd name="connsiteY63" fmla="*/ 4224020 h 5547360"/>
                  <a:gd name="connsiteX64" fmla="*/ 706120 w 2029461"/>
                  <a:gd name="connsiteY64" fmla="*/ 4056380 h 5547360"/>
                  <a:gd name="connsiteX65" fmla="*/ 538480 w 2029461"/>
                  <a:gd name="connsiteY65" fmla="*/ 3858260 h 5547360"/>
                  <a:gd name="connsiteX66" fmla="*/ 416560 w 2029461"/>
                  <a:gd name="connsiteY66" fmla="*/ 3614420 h 5547360"/>
                  <a:gd name="connsiteX67" fmla="*/ 492760 w 2029461"/>
                  <a:gd name="connsiteY67" fmla="*/ 3538220 h 5547360"/>
                  <a:gd name="connsiteX68" fmla="*/ 584200 w 2029461"/>
                  <a:gd name="connsiteY68" fmla="*/ 3141980 h 5547360"/>
                  <a:gd name="connsiteX69" fmla="*/ 599440 w 2029461"/>
                  <a:gd name="connsiteY69" fmla="*/ 2806700 h 5547360"/>
                  <a:gd name="connsiteX70" fmla="*/ 492760 w 2029461"/>
                  <a:gd name="connsiteY70" fmla="*/ 2623820 h 5547360"/>
                  <a:gd name="connsiteX71" fmla="*/ 492760 w 2029461"/>
                  <a:gd name="connsiteY71" fmla="*/ 2319020 h 5547360"/>
                  <a:gd name="connsiteX72" fmla="*/ 462280 w 2029461"/>
                  <a:gd name="connsiteY72" fmla="*/ 1968500 h 5547360"/>
                  <a:gd name="connsiteX73" fmla="*/ 386080 w 2029461"/>
                  <a:gd name="connsiteY73" fmla="*/ 1648460 h 5547360"/>
                  <a:gd name="connsiteX74" fmla="*/ 218440 w 2029461"/>
                  <a:gd name="connsiteY74" fmla="*/ 1236980 h 5547360"/>
                  <a:gd name="connsiteX75" fmla="*/ 111760 w 2029461"/>
                  <a:gd name="connsiteY75" fmla="*/ 947420 h 5547360"/>
                  <a:gd name="connsiteX76" fmla="*/ 111760 w 2029461"/>
                  <a:gd name="connsiteY76" fmla="*/ 490220 h 5547360"/>
                  <a:gd name="connsiteX77" fmla="*/ 35560 w 2029461"/>
                  <a:gd name="connsiteY77" fmla="*/ 170180 h 5547360"/>
                  <a:gd name="connsiteX78" fmla="*/ 35560 w 2029461"/>
                  <a:gd name="connsiteY78" fmla="*/ 33020 h 5547360"/>
                  <a:gd name="connsiteX79" fmla="*/ 142240 w 2029461"/>
                  <a:gd name="connsiteY79" fmla="*/ 2540 h 5547360"/>
                  <a:gd name="connsiteX80" fmla="*/ 889000 w 2029461"/>
                  <a:gd name="connsiteY80" fmla="*/ 33020 h 5547360"/>
                  <a:gd name="connsiteX81" fmla="*/ 980440 w 2029461"/>
                  <a:gd name="connsiteY81" fmla="*/ 2540 h 5547360"/>
                  <a:gd name="connsiteX82" fmla="*/ 949960 w 2029461"/>
                  <a:gd name="connsiteY82"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711961 w 2029461"/>
                  <a:gd name="connsiteY15" fmla="*/ 2090420 h 5547360"/>
                  <a:gd name="connsiteX16" fmla="*/ 1500740 w 2029461"/>
                  <a:gd name="connsiteY16" fmla="*/ 2285599 h 5547360"/>
                  <a:gd name="connsiteX17" fmla="*/ 1483361 w 2029461"/>
                  <a:gd name="connsiteY17" fmla="*/ 2471420 h 5547360"/>
                  <a:gd name="connsiteX18" fmla="*/ 1635761 w 2029461"/>
                  <a:gd name="connsiteY18" fmla="*/ 2471420 h 5547360"/>
                  <a:gd name="connsiteX19" fmla="*/ 1483361 w 2029461"/>
                  <a:gd name="connsiteY19" fmla="*/ 2700020 h 5547360"/>
                  <a:gd name="connsiteX20" fmla="*/ 1788160 w 2029461"/>
                  <a:gd name="connsiteY20" fmla="*/ 2501900 h 5547360"/>
                  <a:gd name="connsiteX21" fmla="*/ 2016761 w 2029461"/>
                  <a:gd name="connsiteY21" fmla="*/ 2547620 h 5547360"/>
                  <a:gd name="connsiteX22" fmla="*/ 1864361 w 2029461"/>
                  <a:gd name="connsiteY22" fmla="*/ 2776220 h 5547360"/>
                  <a:gd name="connsiteX23" fmla="*/ 2016761 w 2029461"/>
                  <a:gd name="connsiteY23" fmla="*/ 2776220 h 5547360"/>
                  <a:gd name="connsiteX24" fmla="*/ 1940561 w 2029461"/>
                  <a:gd name="connsiteY24" fmla="*/ 2928620 h 5547360"/>
                  <a:gd name="connsiteX25" fmla="*/ 1864360 w 2029461"/>
                  <a:gd name="connsiteY25" fmla="*/ 2928620 h 5547360"/>
                  <a:gd name="connsiteX26" fmla="*/ 1864361 w 2029461"/>
                  <a:gd name="connsiteY26" fmla="*/ 3081020 h 5547360"/>
                  <a:gd name="connsiteX27" fmla="*/ 1768107 w 2029461"/>
                  <a:gd name="connsiteY27" fmla="*/ 3002146 h 5547360"/>
                  <a:gd name="connsiteX28" fmla="*/ 1711960 w 2029461"/>
                  <a:gd name="connsiteY28" fmla="*/ 3081020 h 5547360"/>
                  <a:gd name="connsiteX29" fmla="*/ 1711960 w 2029461"/>
                  <a:gd name="connsiteY29" fmla="*/ 3157220 h 5547360"/>
                  <a:gd name="connsiteX30" fmla="*/ 1711960 w 2029461"/>
                  <a:gd name="connsiteY30" fmla="*/ 3157220 h 5547360"/>
                  <a:gd name="connsiteX31" fmla="*/ 1788160 w 2029461"/>
                  <a:gd name="connsiteY31" fmla="*/ 3233420 h 5547360"/>
                  <a:gd name="connsiteX32" fmla="*/ 1711960 w 2029461"/>
                  <a:gd name="connsiteY32" fmla="*/ 3309620 h 5547360"/>
                  <a:gd name="connsiteX33" fmla="*/ 1635760 w 2029461"/>
                  <a:gd name="connsiteY33" fmla="*/ 3233420 h 5547360"/>
                  <a:gd name="connsiteX34" fmla="*/ 1711960 w 2029461"/>
                  <a:gd name="connsiteY34" fmla="*/ 3462020 h 5547360"/>
                  <a:gd name="connsiteX35" fmla="*/ 1559560 w 2029461"/>
                  <a:gd name="connsiteY35" fmla="*/ 3385820 h 5547360"/>
                  <a:gd name="connsiteX36" fmla="*/ 1559560 w 2029461"/>
                  <a:gd name="connsiteY36" fmla="*/ 3538220 h 5547360"/>
                  <a:gd name="connsiteX37" fmla="*/ 1407160 w 2029461"/>
                  <a:gd name="connsiteY37" fmla="*/ 3538220 h 5547360"/>
                  <a:gd name="connsiteX38" fmla="*/ 1483360 w 2029461"/>
                  <a:gd name="connsiteY38" fmla="*/ 3690620 h 5547360"/>
                  <a:gd name="connsiteX39" fmla="*/ 1330960 w 2029461"/>
                  <a:gd name="connsiteY39" fmla="*/ 3843020 h 5547360"/>
                  <a:gd name="connsiteX40" fmla="*/ 1483360 w 2029461"/>
                  <a:gd name="connsiteY40" fmla="*/ 3843020 h 5547360"/>
                  <a:gd name="connsiteX41" fmla="*/ 1330960 w 2029461"/>
                  <a:gd name="connsiteY41" fmla="*/ 3995420 h 5547360"/>
                  <a:gd name="connsiteX42" fmla="*/ 1407160 w 2029461"/>
                  <a:gd name="connsiteY42" fmla="*/ 3995420 h 5547360"/>
                  <a:gd name="connsiteX43" fmla="*/ 1330960 w 2029461"/>
                  <a:gd name="connsiteY43" fmla="*/ 4147820 h 5547360"/>
                  <a:gd name="connsiteX44" fmla="*/ 1330960 w 2029461"/>
                  <a:gd name="connsiteY44" fmla="*/ 4224020 h 5547360"/>
                  <a:gd name="connsiteX45" fmla="*/ 1178560 w 2029461"/>
                  <a:gd name="connsiteY45" fmla="*/ 4300220 h 5547360"/>
                  <a:gd name="connsiteX46" fmla="*/ 1330960 w 2029461"/>
                  <a:gd name="connsiteY46" fmla="*/ 4300220 h 5547360"/>
                  <a:gd name="connsiteX47" fmla="*/ 1239520 w 2029461"/>
                  <a:gd name="connsiteY47" fmla="*/ 4574540 h 5547360"/>
                  <a:gd name="connsiteX48" fmla="*/ 1330960 w 2029461"/>
                  <a:gd name="connsiteY48" fmla="*/ 4894580 h 5547360"/>
                  <a:gd name="connsiteX49" fmla="*/ 1407160 w 2029461"/>
                  <a:gd name="connsiteY49" fmla="*/ 4986020 h 5547360"/>
                  <a:gd name="connsiteX50" fmla="*/ 1330960 w 2029461"/>
                  <a:gd name="connsiteY50" fmla="*/ 5443220 h 5547360"/>
                  <a:gd name="connsiteX51" fmla="*/ 1239520 w 2029461"/>
                  <a:gd name="connsiteY51" fmla="*/ 5427980 h 5547360"/>
                  <a:gd name="connsiteX52" fmla="*/ 1178560 w 2029461"/>
                  <a:gd name="connsiteY52" fmla="*/ 5488940 h 5547360"/>
                  <a:gd name="connsiteX53" fmla="*/ 1010920 w 2029461"/>
                  <a:gd name="connsiteY53" fmla="*/ 5534660 h 5547360"/>
                  <a:gd name="connsiteX54" fmla="*/ 828040 w 2029461"/>
                  <a:gd name="connsiteY54" fmla="*/ 5412740 h 5547360"/>
                  <a:gd name="connsiteX55" fmla="*/ 660400 w 2029461"/>
                  <a:gd name="connsiteY55" fmla="*/ 5321300 h 5547360"/>
                  <a:gd name="connsiteX56" fmla="*/ 568960 w 2029461"/>
                  <a:gd name="connsiteY56" fmla="*/ 5138420 h 5547360"/>
                  <a:gd name="connsiteX57" fmla="*/ 462280 w 2029461"/>
                  <a:gd name="connsiteY57" fmla="*/ 4955540 h 5547360"/>
                  <a:gd name="connsiteX58" fmla="*/ 279400 w 2029461"/>
                  <a:gd name="connsiteY58" fmla="*/ 4787900 h 5547360"/>
                  <a:gd name="connsiteX59" fmla="*/ 416560 w 2029461"/>
                  <a:gd name="connsiteY59" fmla="*/ 4528820 h 5547360"/>
                  <a:gd name="connsiteX60" fmla="*/ 447040 w 2029461"/>
                  <a:gd name="connsiteY60" fmla="*/ 4361180 h 5547360"/>
                  <a:gd name="connsiteX61" fmla="*/ 340360 w 2029461"/>
                  <a:gd name="connsiteY61" fmla="*/ 4208780 h 5547360"/>
                  <a:gd name="connsiteX62" fmla="*/ 431800 w 2029461"/>
                  <a:gd name="connsiteY62" fmla="*/ 4117340 h 5547360"/>
                  <a:gd name="connsiteX63" fmla="*/ 675640 w 2029461"/>
                  <a:gd name="connsiteY63" fmla="*/ 4224020 h 5547360"/>
                  <a:gd name="connsiteX64" fmla="*/ 706120 w 2029461"/>
                  <a:gd name="connsiteY64" fmla="*/ 4056380 h 5547360"/>
                  <a:gd name="connsiteX65" fmla="*/ 538480 w 2029461"/>
                  <a:gd name="connsiteY65" fmla="*/ 3858260 h 5547360"/>
                  <a:gd name="connsiteX66" fmla="*/ 416560 w 2029461"/>
                  <a:gd name="connsiteY66" fmla="*/ 3614420 h 5547360"/>
                  <a:gd name="connsiteX67" fmla="*/ 492760 w 2029461"/>
                  <a:gd name="connsiteY67" fmla="*/ 3538220 h 5547360"/>
                  <a:gd name="connsiteX68" fmla="*/ 584200 w 2029461"/>
                  <a:gd name="connsiteY68" fmla="*/ 3141980 h 5547360"/>
                  <a:gd name="connsiteX69" fmla="*/ 599440 w 2029461"/>
                  <a:gd name="connsiteY69" fmla="*/ 2806700 h 5547360"/>
                  <a:gd name="connsiteX70" fmla="*/ 492760 w 2029461"/>
                  <a:gd name="connsiteY70" fmla="*/ 2623820 h 5547360"/>
                  <a:gd name="connsiteX71" fmla="*/ 492760 w 2029461"/>
                  <a:gd name="connsiteY71" fmla="*/ 2319020 h 5547360"/>
                  <a:gd name="connsiteX72" fmla="*/ 462280 w 2029461"/>
                  <a:gd name="connsiteY72" fmla="*/ 1968500 h 5547360"/>
                  <a:gd name="connsiteX73" fmla="*/ 386080 w 2029461"/>
                  <a:gd name="connsiteY73" fmla="*/ 1648460 h 5547360"/>
                  <a:gd name="connsiteX74" fmla="*/ 218440 w 2029461"/>
                  <a:gd name="connsiteY74" fmla="*/ 1236980 h 5547360"/>
                  <a:gd name="connsiteX75" fmla="*/ 111760 w 2029461"/>
                  <a:gd name="connsiteY75" fmla="*/ 947420 h 5547360"/>
                  <a:gd name="connsiteX76" fmla="*/ 111760 w 2029461"/>
                  <a:gd name="connsiteY76" fmla="*/ 490220 h 5547360"/>
                  <a:gd name="connsiteX77" fmla="*/ 35560 w 2029461"/>
                  <a:gd name="connsiteY77" fmla="*/ 170180 h 5547360"/>
                  <a:gd name="connsiteX78" fmla="*/ 35560 w 2029461"/>
                  <a:gd name="connsiteY78" fmla="*/ 33020 h 5547360"/>
                  <a:gd name="connsiteX79" fmla="*/ 142240 w 2029461"/>
                  <a:gd name="connsiteY79" fmla="*/ 2540 h 5547360"/>
                  <a:gd name="connsiteX80" fmla="*/ 889000 w 2029461"/>
                  <a:gd name="connsiteY80" fmla="*/ 33020 h 5547360"/>
                  <a:gd name="connsiteX81" fmla="*/ 980440 w 2029461"/>
                  <a:gd name="connsiteY81" fmla="*/ 2540 h 5547360"/>
                  <a:gd name="connsiteX82" fmla="*/ 949960 w 2029461"/>
                  <a:gd name="connsiteY82"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483361 w 2029461"/>
                  <a:gd name="connsiteY15" fmla="*/ 2014220 h 5547360"/>
                  <a:gd name="connsiteX16" fmla="*/ 1711961 w 2029461"/>
                  <a:gd name="connsiteY16" fmla="*/ 2090420 h 5547360"/>
                  <a:gd name="connsiteX17" fmla="*/ 1500740 w 2029461"/>
                  <a:gd name="connsiteY17" fmla="*/ 2285599 h 5547360"/>
                  <a:gd name="connsiteX18" fmla="*/ 1483361 w 2029461"/>
                  <a:gd name="connsiteY18" fmla="*/ 2471420 h 5547360"/>
                  <a:gd name="connsiteX19" fmla="*/ 1635761 w 2029461"/>
                  <a:gd name="connsiteY19" fmla="*/ 2471420 h 5547360"/>
                  <a:gd name="connsiteX20" fmla="*/ 1483361 w 2029461"/>
                  <a:gd name="connsiteY20" fmla="*/ 2700020 h 5547360"/>
                  <a:gd name="connsiteX21" fmla="*/ 1788160 w 2029461"/>
                  <a:gd name="connsiteY21" fmla="*/ 2501900 h 5547360"/>
                  <a:gd name="connsiteX22" fmla="*/ 2016761 w 2029461"/>
                  <a:gd name="connsiteY22" fmla="*/ 2547620 h 5547360"/>
                  <a:gd name="connsiteX23" fmla="*/ 1864361 w 2029461"/>
                  <a:gd name="connsiteY23" fmla="*/ 2776220 h 5547360"/>
                  <a:gd name="connsiteX24" fmla="*/ 2016761 w 2029461"/>
                  <a:gd name="connsiteY24" fmla="*/ 2776220 h 5547360"/>
                  <a:gd name="connsiteX25" fmla="*/ 1940561 w 2029461"/>
                  <a:gd name="connsiteY25" fmla="*/ 2928620 h 5547360"/>
                  <a:gd name="connsiteX26" fmla="*/ 1864360 w 2029461"/>
                  <a:gd name="connsiteY26" fmla="*/ 2928620 h 5547360"/>
                  <a:gd name="connsiteX27" fmla="*/ 1864361 w 2029461"/>
                  <a:gd name="connsiteY27" fmla="*/ 3081020 h 5547360"/>
                  <a:gd name="connsiteX28" fmla="*/ 1768107 w 2029461"/>
                  <a:gd name="connsiteY28" fmla="*/ 3002146 h 5547360"/>
                  <a:gd name="connsiteX29" fmla="*/ 1711960 w 2029461"/>
                  <a:gd name="connsiteY29" fmla="*/ 3081020 h 5547360"/>
                  <a:gd name="connsiteX30" fmla="*/ 1711960 w 2029461"/>
                  <a:gd name="connsiteY30" fmla="*/ 3157220 h 5547360"/>
                  <a:gd name="connsiteX31" fmla="*/ 1711960 w 2029461"/>
                  <a:gd name="connsiteY31" fmla="*/ 3157220 h 5547360"/>
                  <a:gd name="connsiteX32" fmla="*/ 1788160 w 2029461"/>
                  <a:gd name="connsiteY32" fmla="*/ 3233420 h 5547360"/>
                  <a:gd name="connsiteX33" fmla="*/ 1711960 w 2029461"/>
                  <a:gd name="connsiteY33" fmla="*/ 3309620 h 5547360"/>
                  <a:gd name="connsiteX34" fmla="*/ 1635760 w 2029461"/>
                  <a:gd name="connsiteY34" fmla="*/ 3233420 h 5547360"/>
                  <a:gd name="connsiteX35" fmla="*/ 1711960 w 2029461"/>
                  <a:gd name="connsiteY35" fmla="*/ 3462020 h 5547360"/>
                  <a:gd name="connsiteX36" fmla="*/ 1559560 w 2029461"/>
                  <a:gd name="connsiteY36" fmla="*/ 3385820 h 5547360"/>
                  <a:gd name="connsiteX37" fmla="*/ 1559560 w 2029461"/>
                  <a:gd name="connsiteY37" fmla="*/ 3538220 h 5547360"/>
                  <a:gd name="connsiteX38" fmla="*/ 1407160 w 2029461"/>
                  <a:gd name="connsiteY38" fmla="*/ 3538220 h 5547360"/>
                  <a:gd name="connsiteX39" fmla="*/ 1483360 w 2029461"/>
                  <a:gd name="connsiteY39" fmla="*/ 3690620 h 5547360"/>
                  <a:gd name="connsiteX40" fmla="*/ 1330960 w 2029461"/>
                  <a:gd name="connsiteY40" fmla="*/ 3843020 h 5547360"/>
                  <a:gd name="connsiteX41" fmla="*/ 1483360 w 2029461"/>
                  <a:gd name="connsiteY41" fmla="*/ 3843020 h 5547360"/>
                  <a:gd name="connsiteX42" fmla="*/ 1330960 w 2029461"/>
                  <a:gd name="connsiteY42" fmla="*/ 3995420 h 5547360"/>
                  <a:gd name="connsiteX43" fmla="*/ 1407160 w 2029461"/>
                  <a:gd name="connsiteY43" fmla="*/ 3995420 h 5547360"/>
                  <a:gd name="connsiteX44" fmla="*/ 1330960 w 2029461"/>
                  <a:gd name="connsiteY44" fmla="*/ 4147820 h 5547360"/>
                  <a:gd name="connsiteX45" fmla="*/ 1330960 w 2029461"/>
                  <a:gd name="connsiteY45" fmla="*/ 4224020 h 5547360"/>
                  <a:gd name="connsiteX46" fmla="*/ 1178560 w 2029461"/>
                  <a:gd name="connsiteY46" fmla="*/ 4300220 h 5547360"/>
                  <a:gd name="connsiteX47" fmla="*/ 1330960 w 2029461"/>
                  <a:gd name="connsiteY47" fmla="*/ 4300220 h 5547360"/>
                  <a:gd name="connsiteX48" fmla="*/ 1239520 w 2029461"/>
                  <a:gd name="connsiteY48" fmla="*/ 4574540 h 5547360"/>
                  <a:gd name="connsiteX49" fmla="*/ 1330960 w 2029461"/>
                  <a:gd name="connsiteY49" fmla="*/ 4894580 h 5547360"/>
                  <a:gd name="connsiteX50" fmla="*/ 1407160 w 2029461"/>
                  <a:gd name="connsiteY50" fmla="*/ 4986020 h 5547360"/>
                  <a:gd name="connsiteX51" fmla="*/ 1330960 w 2029461"/>
                  <a:gd name="connsiteY51" fmla="*/ 5443220 h 5547360"/>
                  <a:gd name="connsiteX52" fmla="*/ 1239520 w 2029461"/>
                  <a:gd name="connsiteY52" fmla="*/ 5427980 h 5547360"/>
                  <a:gd name="connsiteX53" fmla="*/ 1178560 w 2029461"/>
                  <a:gd name="connsiteY53" fmla="*/ 5488940 h 5547360"/>
                  <a:gd name="connsiteX54" fmla="*/ 1010920 w 2029461"/>
                  <a:gd name="connsiteY54" fmla="*/ 5534660 h 5547360"/>
                  <a:gd name="connsiteX55" fmla="*/ 828040 w 2029461"/>
                  <a:gd name="connsiteY55" fmla="*/ 5412740 h 5547360"/>
                  <a:gd name="connsiteX56" fmla="*/ 660400 w 2029461"/>
                  <a:gd name="connsiteY56" fmla="*/ 5321300 h 5547360"/>
                  <a:gd name="connsiteX57" fmla="*/ 568960 w 2029461"/>
                  <a:gd name="connsiteY57" fmla="*/ 5138420 h 5547360"/>
                  <a:gd name="connsiteX58" fmla="*/ 462280 w 2029461"/>
                  <a:gd name="connsiteY58" fmla="*/ 4955540 h 5547360"/>
                  <a:gd name="connsiteX59" fmla="*/ 279400 w 2029461"/>
                  <a:gd name="connsiteY59" fmla="*/ 4787900 h 5547360"/>
                  <a:gd name="connsiteX60" fmla="*/ 416560 w 2029461"/>
                  <a:gd name="connsiteY60" fmla="*/ 4528820 h 5547360"/>
                  <a:gd name="connsiteX61" fmla="*/ 447040 w 2029461"/>
                  <a:gd name="connsiteY61" fmla="*/ 4361180 h 5547360"/>
                  <a:gd name="connsiteX62" fmla="*/ 340360 w 2029461"/>
                  <a:gd name="connsiteY62" fmla="*/ 4208780 h 5547360"/>
                  <a:gd name="connsiteX63" fmla="*/ 431800 w 2029461"/>
                  <a:gd name="connsiteY63" fmla="*/ 4117340 h 5547360"/>
                  <a:gd name="connsiteX64" fmla="*/ 675640 w 2029461"/>
                  <a:gd name="connsiteY64" fmla="*/ 4224020 h 5547360"/>
                  <a:gd name="connsiteX65" fmla="*/ 706120 w 2029461"/>
                  <a:gd name="connsiteY65" fmla="*/ 4056380 h 5547360"/>
                  <a:gd name="connsiteX66" fmla="*/ 538480 w 2029461"/>
                  <a:gd name="connsiteY66" fmla="*/ 3858260 h 5547360"/>
                  <a:gd name="connsiteX67" fmla="*/ 416560 w 2029461"/>
                  <a:gd name="connsiteY67" fmla="*/ 3614420 h 5547360"/>
                  <a:gd name="connsiteX68" fmla="*/ 492760 w 2029461"/>
                  <a:gd name="connsiteY68" fmla="*/ 3538220 h 5547360"/>
                  <a:gd name="connsiteX69" fmla="*/ 584200 w 2029461"/>
                  <a:gd name="connsiteY69" fmla="*/ 3141980 h 5547360"/>
                  <a:gd name="connsiteX70" fmla="*/ 599440 w 2029461"/>
                  <a:gd name="connsiteY70" fmla="*/ 2806700 h 5547360"/>
                  <a:gd name="connsiteX71" fmla="*/ 492760 w 2029461"/>
                  <a:gd name="connsiteY71" fmla="*/ 2623820 h 5547360"/>
                  <a:gd name="connsiteX72" fmla="*/ 492760 w 2029461"/>
                  <a:gd name="connsiteY72" fmla="*/ 2319020 h 5547360"/>
                  <a:gd name="connsiteX73" fmla="*/ 462280 w 2029461"/>
                  <a:gd name="connsiteY73" fmla="*/ 1968500 h 5547360"/>
                  <a:gd name="connsiteX74" fmla="*/ 386080 w 2029461"/>
                  <a:gd name="connsiteY74" fmla="*/ 1648460 h 5547360"/>
                  <a:gd name="connsiteX75" fmla="*/ 218440 w 2029461"/>
                  <a:gd name="connsiteY75" fmla="*/ 1236980 h 5547360"/>
                  <a:gd name="connsiteX76" fmla="*/ 111760 w 2029461"/>
                  <a:gd name="connsiteY76" fmla="*/ 947420 h 5547360"/>
                  <a:gd name="connsiteX77" fmla="*/ 111760 w 2029461"/>
                  <a:gd name="connsiteY77" fmla="*/ 490220 h 5547360"/>
                  <a:gd name="connsiteX78" fmla="*/ 35560 w 2029461"/>
                  <a:gd name="connsiteY78" fmla="*/ 170180 h 5547360"/>
                  <a:gd name="connsiteX79" fmla="*/ 35560 w 2029461"/>
                  <a:gd name="connsiteY79" fmla="*/ 33020 h 5547360"/>
                  <a:gd name="connsiteX80" fmla="*/ 142240 w 2029461"/>
                  <a:gd name="connsiteY80" fmla="*/ 2540 h 5547360"/>
                  <a:gd name="connsiteX81" fmla="*/ 889000 w 2029461"/>
                  <a:gd name="connsiteY81" fmla="*/ 33020 h 5547360"/>
                  <a:gd name="connsiteX82" fmla="*/ 980440 w 2029461"/>
                  <a:gd name="connsiteY82" fmla="*/ 2540 h 5547360"/>
                  <a:gd name="connsiteX83" fmla="*/ 949960 w 2029461"/>
                  <a:gd name="connsiteY83"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407161 w 2029461"/>
                  <a:gd name="connsiteY15" fmla="*/ 2090420 h 5547360"/>
                  <a:gd name="connsiteX16" fmla="*/ 1711961 w 2029461"/>
                  <a:gd name="connsiteY16" fmla="*/ 2090420 h 5547360"/>
                  <a:gd name="connsiteX17" fmla="*/ 1500740 w 2029461"/>
                  <a:gd name="connsiteY17" fmla="*/ 2285599 h 5547360"/>
                  <a:gd name="connsiteX18" fmla="*/ 1483361 w 2029461"/>
                  <a:gd name="connsiteY18" fmla="*/ 2471420 h 5547360"/>
                  <a:gd name="connsiteX19" fmla="*/ 1635761 w 2029461"/>
                  <a:gd name="connsiteY19" fmla="*/ 2471420 h 5547360"/>
                  <a:gd name="connsiteX20" fmla="*/ 1483361 w 2029461"/>
                  <a:gd name="connsiteY20" fmla="*/ 2700020 h 5547360"/>
                  <a:gd name="connsiteX21" fmla="*/ 1788160 w 2029461"/>
                  <a:gd name="connsiteY21" fmla="*/ 2501900 h 5547360"/>
                  <a:gd name="connsiteX22" fmla="*/ 2016761 w 2029461"/>
                  <a:gd name="connsiteY22" fmla="*/ 2547620 h 5547360"/>
                  <a:gd name="connsiteX23" fmla="*/ 1864361 w 2029461"/>
                  <a:gd name="connsiteY23" fmla="*/ 2776220 h 5547360"/>
                  <a:gd name="connsiteX24" fmla="*/ 2016761 w 2029461"/>
                  <a:gd name="connsiteY24" fmla="*/ 2776220 h 5547360"/>
                  <a:gd name="connsiteX25" fmla="*/ 1940561 w 2029461"/>
                  <a:gd name="connsiteY25" fmla="*/ 2928620 h 5547360"/>
                  <a:gd name="connsiteX26" fmla="*/ 1864360 w 2029461"/>
                  <a:gd name="connsiteY26" fmla="*/ 2928620 h 5547360"/>
                  <a:gd name="connsiteX27" fmla="*/ 1864361 w 2029461"/>
                  <a:gd name="connsiteY27" fmla="*/ 3081020 h 5547360"/>
                  <a:gd name="connsiteX28" fmla="*/ 1768107 w 2029461"/>
                  <a:gd name="connsiteY28" fmla="*/ 3002146 h 5547360"/>
                  <a:gd name="connsiteX29" fmla="*/ 1711960 w 2029461"/>
                  <a:gd name="connsiteY29" fmla="*/ 3081020 h 5547360"/>
                  <a:gd name="connsiteX30" fmla="*/ 1711960 w 2029461"/>
                  <a:gd name="connsiteY30" fmla="*/ 3157220 h 5547360"/>
                  <a:gd name="connsiteX31" fmla="*/ 1711960 w 2029461"/>
                  <a:gd name="connsiteY31" fmla="*/ 3157220 h 5547360"/>
                  <a:gd name="connsiteX32" fmla="*/ 1788160 w 2029461"/>
                  <a:gd name="connsiteY32" fmla="*/ 3233420 h 5547360"/>
                  <a:gd name="connsiteX33" fmla="*/ 1711960 w 2029461"/>
                  <a:gd name="connsiteY33" fmla="*/ 3309620 h 5547360"/>
                  <a:gd name="connsiteX34" fmla="*/ 1635760 w 2029461"/>
                  <a:gd name="connsiteY34" fmla="*/ 3233420 h 5547360"/>
                  <a:gd name="connsiteX35" fmla="*/ 1711960 w 2029461"/>
                  <a:gd name="connsiteY35" fmla="*/ 3462020 h 5547360"/>
                  <a:gd name="connsiteX36" fmla="*/ 1559560 w 2029461"/>
                  <a:gd name="connsiteY36" fmla="*/ 3385820 h 5547360"/>
                  <a:gd name="connsiteX37" fmla="*/ 1559560 w 2029461"/>
                  <a:gd name="connsiteY37" fmla="*/ 3538220 h 5547360"/>
                  <a:gd name="connsiteX38" fmla="*/ 1407160 w 2029461"/>
                  <a:gd name="connsiteY38" fmla="*/ 3538220 h 5547360"/>
                  <a:gd name="connsiteX39" fmla="*/ 1483360 w 2029461"/>
                  <a:gd name="connsiteY39" fmla="*/ 3690620 h 5547360"/>
                  <a:gd name="connsiteX40" fmla="*/ 1330960 w 2029461"/>
                  <a:gd name="connsiteY40" fmla="*/ 3843020 h 5547360"/>
                  <a:gd name="connsiteX41" fmla="*/ 1483360 w 2029461"/>
                  <a:gd name="connsiteY41" fmla="*/ 3843020 h 5547360"/>
                  <a:gd name="connsiteX42" fmla="*/ 1330960 w 2029461"/>
                  <a:gd name="connsiteY42" fmla="*/ 3995420 h 5547360"/>
                  <a:gd name="connsiteX43" fmla="*/ 1407160 w 2029461"/>
                  <a:gd name="connsiteY43" fmla="*/ 3995420 h 5547360"/>
                  <a:gd name="connsiteX44" fmla="*/ 1330960 w 2029461"/>
                  <a:gd name="connsiteY44" fmla="*/ 4147820 h 5547360"/>
                  <a:gd name="connsiteX45" fmla="*/ 1330960 w 2029461"/>
                  <a:gd name="connsiteY45" fmla="*/ 4224020 h 5547360"/>
                  <a:gd name="connsiteX46" fmla="*/ 1178560 w 2029461"/>
                  <a:gd name="connsiteY46" fmla="*/ 4300220 h 5547360"/>
                  <a:gd name="connsiteX47" fmla="*/ 1330960 w 2029461"/>
                  <a:gd name="connsiteY47" fmla="*/ 4300220 h 5547360"/>
                  <a:gd name="connsiteX48" fmla="*/ 1239520 w 2029461"/>
                  <a:gd name="connsiteY48" fmla="*/ 4574540 h 5547360"/>
                  <a:gd name="connsiteX49" fmla="*/ 1330960 w 2029461"/>
                  <a:gd name="connsiteY49" fmla="*/ 4894580 h 5547360"/>
                  <a:gd name="connsiteX50" fmla="*/ 1407160 w 2029461"/>
                  <a:gd name="connsiteY50" fmla="*/ 4986020 h 5547360"/>
                  <a:gd name="connsiteX51" fmla="*/ 1330960 w 2029461"/>
                  <a:gd name="connsiteY51" fmla="*/ 5443220 h 5547360"/>
                  <a:gd name="connsiteX52" fmla="*/ 1239520 w 2029461"/>
                  <a:gd name="connsiteY52" fmla="*/ 5427980 h 5547360"/>
                  <a:gd name="connsiteX53" fmla="*/ 1178560 w 2029461"/>
                  <a:gd name="connsiteY53" fmla="*/ 5488940 h 5547360"/>
                  <a:gd name="connsiteX54" fmla="*/ 1010920 w 2029461"/>
                  <a:gd name="connsiteY54" fmla="*/ 5534660 h 5547360"/>
                  <a:gd name="connsiteX55" fmla="*/ 828040 w 2029461"/>
                  <a:gd name="connsiteY55" fmla="*/ 5412740 h 5547360"/>
                  <a:gd name="connsiteX56" fmla="*/ 660400 w 2029461"/>
                  <a:gd name="connsiteY56" fmla="*/ 5321300 h 5547360"/>
                  <a:gd name="connsiteX57" fmla="*/ 568960 w 2029461"/>
                  <a:gd name="connsiteY57" fmla="*/ 5138420 h 5547360"/>
                  <a:gd name="connsiteX58" fmla="*/ 462280 w 2029461"/>
                  <a:gd name="connsiteY58" fmla="*/ 4955540 h 5547360"/>
                  <a:gd name="connsiteX59" fmla="*/ 279400 w 2029461"/>
                  <a:gd name="connsiteY59" fmla="*/ 4787900 h 5547360"/>
                  <a:gd name="connsiteX60" fmla="*/ 416560 w 2029461"/>
                  <a:gd name="connsiteY60" fmla="*/ 4528820 h 5547360"/>
                  <a:gd name="connsiteX61" fmla="*/ 447040 w 2029461"/>
                  <a:gd name="connsiteY61" fmla="*/ 4361180 h 5547360"/>
                  <a:gd name="connsiteX62" fmla="*/ 340360 w 2029461"/>
                  <a:gd name="connsiteY62" fmla="*/ 4208780 h 5547360"/>
                  <a:gd name="connsiteX63" fmla="*/ 431800 w 2029461"/>
                  <a:gd name="connsiteY63" fmla="*/ 4117340 h 5547360"/>
                  <a:gd name="connsiteX64" fmla="*/ 675640 w 2029461"/>
                  <a:gd name="connsiteY64" fmla="*/ 4224020 h 5547360"/>
                  <a:gd name="connsiteX65" fmla="*/ 706120 w 2029461"/>
                  <a:gd name="connsiteY65" fmla="*/ 4056380 h 5547360"/>
                  <a:gd name="connsiteX66" fmla="*/ 538480 w 2029461"/>
                  <a:gd name="connsiteY66" fmla="*/ 3858260 h 5547360"/>
                  <a:gd name="connsiteX67" fmla="*/ 416560 w 2029461"/>
                  <a:gd name="connsiteY67" fmla="*/ 3614420 h 5547360"/>
                  <a:gd name="connsiteX68" fmla="*/ 492760 w 2029461"/>
                  <a:gd name="connsiteY68" fmla="*/ 3538220 h 5547360"/>
                  <a:gd name="connsiteX69" fmla="*/ 584200 w 2029461"/>
                  <a:gd name="connsiteY69" fmla="*/ 3141980 h 5547360"/>
                  <a:gd name="connsiteX70" fmla="*/ 599440 w 2029461"/>
                  <a:gd name="connsiteY70" fmla="*/ 2806700 h 5547360"/>
                  <a:gd name="connsiteX71" fmla="*/ 492760 w 2029461"/>
                  <a:gd name="connsiteY71" fmla="*/ 2623820 h 5547360"/>
                  <a:gd name="connsiteX72" fmla="*/ 492760 w 2029461"/>
                  <a:gd name="connsiteY72" fmla="*/ 2319020 h 5547360"/>
                  <a:gd name="connsiteX73" fmla="*/ 462280 w 2029461"/>
                  <a:gd name="connsiteY73" fmla="*/ 1968500 h 5547360"/>
                  <a:gd name="connsiteX74" fmla="*/ 386080 w 2029461"/>
                  <a:gd name="connsiteY74" fmla="*/ 1648460 h 5547360"/>
                  <a:gd name="connsiteX75" fmla="*/ 218440 w 2029461"/>
                  <a:gd name="connsiteY75" fmla="*/ 1236980 h 5547360"/>
                  <a:gd name="connsiteX76" fmla="*/ 111760 w 2029461"/>
                  <a:gd name="connsiteY76" fmla="*/ 947420 h 5547360"/>
                  <a:gd name="connsiteX77" fmla="*/ 111760 w 2029461"/>
                  <a:gd name="connsiteY77" fmla="*/ 490220 h 5547360"/>
                  <a:gd name="connsiteX78" fmla="*/ 35560 w 2029461"/>
                  <a:gd name="connsiteY78" fmla="*/ 170180 h 5547360"/>
                  <a:gd name="connsiteX79" fmla="*/ 35560 w 2029461"/>
                  <a:gd name="connsiteY79" fmla="*/ 33020 h 5547360"/>
                  <a:gd name="connsiteX80" fmla="*/ 142240 w 2029461"/>
                  <a:gd name="connsiteY80" fmla="*/ 2540 h 5547360"/>
                  <a:gd name="connsiteX81" fmla="*/ 889000 w 2029461"/>
                  <a:gd name="connsiteY81" fmla="*/ 33020 h 5547360"/>
                  <a:gd name="connsiteX82" fmla="*/ 980440 w 2029461"/>
                  <a:gd name="connsiteY82" fmla="*/ 2540 h 5547360"/>
                  <a:gd name="connsiteX83" fmla="*/ 949960 w 2029461"/>
                  <a:gd name="connsiteY83"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407161 w 2029461"/>
                  <a:gd name="connsiteY15" fmla="*/ 2090420 h 5547360"/>
                  <a:gd name="connsiteX16" fmla="*/ 1711961 w 2029461"/>
                  <a:gd name="connsiteY16" fmla="*/ 2090420 h 5547360"/>
                  <a:gd name="connsiteX17" fmla="*/ 1500740 w 2029461"/>
                  <a:gd name="connsiteY17" fmla="*/ 2285599 h 5547360"/>
                  <a:gd name="connsiteX18" fmla="*/ 1483361 w 2029461"/>
                  <a:gd name="connsiteY18" fmla="*/ 2319020 h 5547360"/>
                  <a:gd name="connsiteX19" fmla="*/ 1483361 w 2029461"/>
                  <a:gd name="connsiteY19" fmla="*/ 2471420 h 5547360"/>
                  <a:gd name="connsiteX20" fmla="*/ 1635761 w 2029461"/>
                  <a:gd name="connsiteY20" fmla="*/ 2471420 h 5547360"/>
                  <a:gd name="connsiteX21" fmla="*/ 1483361 w 2029461"/>
                  <a:gd name="connsiteY21" fmla="*/ 2700020 h 5547360"/>
                  <a:gd name="connsiteX22" fmla="*/ 1788160 w 2029461"/>
                  <a:gd name="connsiteY22" fmla="*/ 2501900 h 5547360"/>
                  <a:gd name="connsiteX23" fmla="*/ 2016761 w 2029461"/>
                  <a:gd name="connsiteY23" fmla="*/ 2547620 h 5547360"/>
                  <a:gd name="connsiteX24" fmla="*/ 1864361 w 2029461"/>
                  <a:gd name="connsiteY24" fmla="*/ 2776220 h 5547360"/>
                  <a:gd name="connsiteX25" fmla="*/ 2016761 w 2029461"/>
                  <a:gd name="connsiteY25" fmla="*/ 2776220 h 5547360"/>
                  <a:gd name="connsiteX26" fmla="*/ 1940561 w 2029461"/>
                  <a:gd name="connsiteY26" fmla="*/ 2928620 h 5547360"/>
                  <a:gd name="connsiteX27" fmla="*/ 1864360 w 2029461"/>
                  <a:gd name="connsiteY27" fmla="*/ 2928620 h 5547360"/>
                  <a:gd name="connsiteX28" fmla="*/ 1864361 w 2029461"/>
                  <a:gd name="connsiteY28" fmla="*/ 3081020 h 5547360"/>
                  <a:gd name="connsiteX29" fmla="*/ 1768107 w 2029461"/>
                  <a:gd name="connsiteY29" fmla="*/ 3002146 h 5547360"/>
                  <a:gd name="connsiteX30" fmla="*/ 1711960 w 2029461"/>
                  <a:gd name="connsiteY30" fmla="*/ 3081020 h 5547360"/>
                  <a:gd name="connsiteX31" fmla="*/ 1711960 w 2029461"/>
                  <a:gd name="connsiteY31" fmla="*/ 3157220 h 5547360"/>
                  <a:gd name="connsiteX32" fmla="*/ 1711960 w 2029461"/>
                  <a:gd name="connsiteY32" fmla="*/ 3157220 h 5547360"/>
                  <a:gd name="connsiteX33" fmla="*/ 1788160 w 2029461"/>
                  <a:gd name="connsiteY33" fmla="*/ 3233420 h 5547360"/>
                  <a:gd name="connsiteX34" fmla="*/ 1711960 w 2029461"/>
                  <a:gd name="connsiteY34" fmla="*/ 3309620 h 5547360"/>
                  <a:gd name="connsiteX35" fmla="*/ 1635760 w 2029461"/>
                  <a:gd name="connsiteY35" fmla="*/ 3233420 h 5547360"/>
                  <a:gd name="connsiteX36" fmla="*/ 1711960 w 2029461"/>
                  <a:gd name="connsiteY36" fmla="*/ 3462020 h 5547360"/>
                  <a:gd name="connsiteX37" fmla="*/ 1559560 w 2029461"/>
                  <a:gd name="connsiteY37" fmla="*/ 3385820 h 5547360"/>
                  <a:gd name="connsiteX38" fmla="*/ 1559560 w 2029461"/>
                  <a:gd name="connsiteY38" fmla="*/ 3538220 h 5547360"/>
                  <a:gd name="connsiteX39" fmla="*/ 1407160 w 2029461"/>
                  <a:gd name="connsiteY39" fmla="*/ 3538220 h 5547360"/>
                  <a:gd name="connsiteX40" fmla="*/ 1483360 w 2029461"/>
                  <a:gd name="connsiteY40" fmla="*/ 3690620 h 5547360"/>
                  <a:gd name="connsiteX41" fmla="*/ 1330960 w 2029461"/>
                  <a:gd name="connsiteY41" fmla="*/ 3843020 h 5547360"/>
                  <a:gd name="connsiteX42" fmla="*/ 1483360 w 2029461"/>
                  <a:gd name="connsiteY42" fmla="*/ 3843020 h 5547360"/>
                  <a:gd name="connsiteX43" fmla="*/ 1330960 w 2029461"/>
                  <a:gd name="connsiteY43" fmla="*/ 3995420 h 5547360"/>
                  <a:gd name="connsiteX44" fmla="*/ 1407160 w 2029461"/>
                  <a:gd name="connsiteY44" fmla="*/ 3995420 h 5547360"/>
                  <a:gd name="connsiteX45" fmla="*/ 1330960 w 2029461"/>
                  <a:gd name="connsiteY45" fmla="*/ 4147820 h 5547360"/>
                  <a:gd name="connsiteX46" fmla="*/ 1330960 w 2029461"/>
                  <a:gd name="connsiteY46" fmla="*/ 4224020 h 5547360"/>
                  <a:gd name="connsiteX47" fmla="*/ 1178560 w 2029461"/>
                  <a:gd name="connsiteY47" fmla="*/ 4300220 h 5547360"/>
                  <a:gd name="connsiteX48" fmla="*/ 1330960 w 2029461"/>
                  <a:gd name="connsiteY48" fmla="*/ 4300220 h 5547360"/>
                  <a:gd name="connsiteX49" fmla="*/ 1239520 w 2029461"/>
                  <a:gd name="connsiteY49" fmla="*/ 4574540 h 5547360"/>
                  <a:gd name="connsiteX50" fmla="*/ 1330960 w 2029461"/>
                  <a:gd name="connsiteY50" fmla="*/ 4894580 h 5547360"/>
                  <a:gd name="connsiteX51" fmla="*/ 1407160 w 2029461"/>
                  <a:gd name="connsiteY51" fmla="*/ 4986020 h 5547360"/>
                  <a:gd name="connsiteX52" fmla="*/ 1330960 w 2029461"/>
                  <a:gd name="connsiteY52" fmla="*/ 5443220 h 5547360"/>
                  <a:gd name="connsiteX53" fmla="*/ 1239520 w 2029461"/>
                  <a:gd name="connsiteY53" fmla="*/ 5427980 h 5547360"/>
                  <a:gd name="connsiteX54" fmla="*/ 1178560 w 2029461"/>
                  <a:gd name="connsiteY54" fmla="*/ 5488940 h 5547360"/>
                  <a:gd name="connsiteX55" fmla="*/ 1010920 w 2029461"/>
                  <a:gd name="connsiteY55" fmla="*/ 5534660 h 5547360"/>
                  <a:gd name="connsiteX56" fmla="*/ 828040 w 2029461"/>
                  <a:gd name="connsiteY56" fmla="*/ 5412740 h 5547360"/>
                  <a:gd name="connsiteX57" fmla="*/ 660400 w 2029461"/>
                  <a:gd name="connsiteY57" fmla="*/ 5321300 h 5547360"/>
                  <a:gd name="connsiteX58" fmla="*/ 568960 w 2029461"/>
                  <a:gd name="connsiteY58" fmla="*/ 5138420 h 5547360"/>
                  <a:gd name="connsiteX59" fmla="*/ 462280 w 2029461"/>
                  <a:gd name="connsiteY59" fmla="*/ 4955540 h 5547360"/>
                  <a:gd name="connsiteX60" fmla="*/ 279400 w 2029461"/>
                  <a:gd name="connsiteY60" fmla="*/ 4787900 h 5547360"/>
                  <a:gd name="connsiteX61" fmla="*/ 416560 w 2029461"/>
                  <a:gd name="connsiteY61" fmla="*/ 4528820 h 5547360"/>
                  <a:gd name="connsiteX62" fmla="*/ 447040 w 2029461"/>
                  <a:gd name="connsiteY62" fmla="*/ 4361180 h 5547360"/>
                  <a:gd name="connsiteX63" fmla="*/ 340360 w 2029461"/>
                  <a:gd name="connsiteY63" fmla="*/ 4208780 h 5547360"/>
                  <a:gd name="connsiteX64" fmla="*/ 431800 w 2029461"/>
                  <a:gd name="connsiteY64" fmla="*/ 4117340 h 5547360"/>
                  <a:gd name="connsiteX65" fmla="*/ 675640 w 2029461"/>
                  <a:gd name="connsiteY65" fmla="*/ 4224020 h 5547360"/>
                  <a:gd name="connsiteX66" fmla="*/ 706120 w 2029461"/>
                  <a:gd name="connsiteY66" fmla="*/ 4056380 h 5547360"/>
                  <a:gd name="connsiteX67" fmla="*/ 538480 w 2029461"/>
                  <a:gd name="connsiteY67" fmla="*/ 3858260 h 5547360"/>
                  <a:gd name="connsiteX68" fmla="*/ 416560 w 2029461"/>
                  <a:gd name="connsiteY68" fmla="*/ 3614420 h 5547360"/>
                  <a:gd name="connsiteX69" fmla="*/ 492760 w 2029461"/>
                  <a:gd name="connsiteY69" fmla="*/ 3538220 h 5547360"/>
                  <a:gd name="connsiteX70" fmla="*/ 584200 w 2029461"/>
                  <a:gd name="connsiteY70" fmla="*/ 3141980 h 5547360"/>
                  <a:gd name="connsiteX71" fmla="*/ 599440 w 2029461"/>
                  <a:gd name="connsiteY71" fmla="*/ 2806700 h 5547360"/>
                  <a:gd name="connsiteX72" fmla="*/ 492760 w 2029461"/>
                  <a:gd name="connsiteY72" fmla="*/ 2623820 h 5547360"/>
                  <a:gd name="connsiteX73" fmla="*/ 492760 w 2029461"/>
                  <a:gd name="connsiteY73" fmla="*/ 2319020 h 5547360"/>
                  <a:gd name="connsiteX74" fmla="*/ 462280 w 2029461"/>
                  <a:gd name="connsiteY74" fmla="*/ 1968500 h 5547360"/>
                  <a:gd name="connsiteX75" fmla="*/ 386080 w 2029461"/>
                  <a:gd name="connsiteY75" fmla="*/ 1648460 h 5547360"/>
                  <a:gd name="connsiteX76" fmla="*/ 218440 w 2029461"/>
                  <a:gd name="connsiteY76" fmla="*/ 1236980 h 5547360"/>
                  <a:gd name="connsiteX77" fmla="*/ 111760 w 2029461"/>
                  <a:gd name="connsiteY77" fmla="*/ 947420 h 5547360"/>
                  <a:gd name="connsiteX78" fmla="*/ 111760 w 2029461"/>
                  <a:gd name="connsiteY78" fmla="*/ 490220 h 5547360"/>
                  <a:gd name="connsiteX79" fmla="*/ 35560 w 2029461"/>
                  <a:gd name="connsiteY79" fmla="*/ 170180 h 5547360"/>
                  <a:gd name="connsiteX80" fmla="*/ 35560 w 2029461"/>
                  <a:gd name="connsiteY80" fmla="*/ 33020 h 5547360"/>
                  <a:gd name="connsiteX81" fmla="*/ 142240 w 2029461"/>
                  <a:gd name="connsiteY81" fmla="*/ 2540 h 5547360"/>
                  <a:gd name="connsiteX82" fmla="*/ 889000 w 2029461"/>
                  <a:gd name="connsiteY82" fmla="*/ 33020 h 5547360"/>
                  <a:gd name="connsiteX83" fmla="*/ 980440 w 2029461"/>
                  <a:gd name="connsiteY83" fmla="*/ 2540 h 5547360"/>
                  <a:gd name="connsiteX84" fmla="*/ 949960 w 2029461"/>
                  <a:gd name="connsiteY84"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407161 w 2029461"/>
                  <a:gd name="connsiteY15" fmla="*/ 2090420 h 5547360"/>
                  <a:gd name="connsiteX16" fmla="*/ 1711961 w 2029461"/>
                  <a:gd name="connsiteY16" fmla="*/ 2090420 h 5547360"/>
                  <a:gd name="connsiteX17" fmla="*/ 1500740 w 2029461"/>
                  <a:gd name="connsiteY17" fmla="*/ 2285599 h 5547360"/>
                  <a:gd name="connsiteX18" fmla="*/ 1559561 w 2029461"/>
                  <a:gd name="connsiteY18" fmla="*/ 2319020 h 5547360"/>
                  <a:gd name="connsiteX19" fmla="*/ 1483361 w 2029461"/>
                  <a:gd name="connsiteY19" fmla="*/ 2471420 h 5547360"/>
                  <a:gd name="connsiteX20" fmla="*/ 1635761 w 2029461"/>
                  <a:gd name="connsiteY20" fmla="*/ 2471420 h 5547360"/>
                  <a:gd name="connsiteX21" fmla="*/ 1483361 w 2029461"/>
                  <a:gd name="connsiteY21" fmla="*/ 2700020 h 5547360"/>
                  <a:gd name="connsiteX22" fmla="*/ 1788160 w 2029461"/>
                  <a:gd name="connsiteY22" fmla="*/ 2501900 h 5547360"/>
                  <a:gd name="connsiteX23" fmla="*/ 2016761 w 2029461"/>
                  <a:gd name="connsiteY23" fmla="*/ 2547620 h 5547360"/>
                  <a:gd name="connsiteX24" fmla="*/ 1864361 w 2029461"/>
                  <a:gd name="connsiteY24" fmla="*/ 2776220 h 5547360"/>
                  <a:gd name="connsiteX25" fmla="*/ 2016761 w 2029461"/>
                  <a:gd name="connsiteY25" fmla="*/ 2776220 h 5547360"/>
                  <a:gd name="connsiteX26" fmla="*/ 1940561 w 2029461"/>
                  <a:gd name="connsiteY26" fmla="*/ 2928620 h 5547360"/>
                  <a:gd name="connsiteX27" fmla="*/ 1864360 w 2029461"/>
                  <a:gd name="connsiteY27" fmla="*/ 2928620 h 5547360"/>
                  <a:gd name="connsiteX28" fmla="*/ 1864361 w 2029461"/>
                  <a:gd name="connsiteY28" fmla="*/ 3081020 h 5547360"/>
                  <a:gd name="connsiteX29" fmla="*/ 1768107 w 2029461"/>
                  <a:gd name="connsiteY29" fmla="*/ 3002146 h 5547360"/>
                  <a:gd name="connsiteX30" fmla="*/ 1711960 w 2029461"/>
                  <a:gd name="connsiteY30" fmla="*/ 3081020 h 5547360"/>
                  <a:gd name="connsiteX31" fmla="*/ 1711960 w 2029461"/>
                  <a:gd name="connsiteY31" fmla="*/ 3157220 h 5547360"/>
                  <a:gd name="connsiteX32" fmla="*/ 1711960 w 2029461"/>
                  <a:gd name="connsiteY32" fmla="*/ 3157220 h 5547360"/>
                  <a:gd name="connsiteX33" fmla="*/ 1788160 w 2029461"/>
                  <a:gd name="connsiteY33" fmla="*/ 3233420 h 5547360"/>
                  <a:gd name="connsiteX34" fmla="*/ 1711960 w 2029461"/>
                  <a:gd name="connsiteY34" fmla="*/ 3309620 h 5547360"/>
                  <a:gd name="connsiteX35" fmla="*/ 1635760 w 2029461"/>
                  <a:gd name="connsiteY35" fmla="*/ 3233420 h 5547360"/>
                  <a:gd name="connsiteX36" fmla="*/ 1711960 w 2029461"/>
                  <a:gd name="connsiteY36" fmla="*/ 3462020 h 5547360"/>
                  <a:gd name="connsiteX37" fmla="*/ 1559560 w 2029461"/>
                  <a:gd name="connsiteY37" fmla="*/ 3385820 h 5547360"/>
                  <a:gd name="connsiteX38" fmla="*/ 1559560 w 2029461"/>
                  <a:gd name="connsiteY38" fmla="*/ 3538220 h 5547360"/>
                  <a:gd name="connsiteX39" fmla="*/ 1407160 w 2029461"/>
                  <a:gd name="connsiteY39" fmla="*/ 3538220 h 5547360"/>
                  <a:gd name="connsiteX40" fmla="*/ 1483360 w 2029461"/>
                  <a:gd name="connsiteY40" fmla="*/ 3690620 h 5547360"/>
                  <a:gd name="connsiteX41" fmla="*/ 1330960 w 2029461"/>
                  <a:gd name="connsiteY41" fmla="*/ 3843020 h 5547360"/>
                  <a:gd name="connsiteX42" fmla="*/ 1483360 w 2029461"/>
                  <a:gd name="connsiteY42" fmla="*/ 3843020 h 5547360"/>
                  <a:gd name="connsiteX43" fmla="*/ 1330960 w 2029461"/>
                  <a:gd name="connsiteY43" fmla="*/ 3995420 h 5547360"/>
                  <a:gd name="connsiteX44" fmla="*/ 1407160 w 2029461"/>
                  <a:gd name="connsiteY44" fmla="*/ 3995420 h 5547360"/>
                  <a:gd name="connsiteX45" fmla="*/ 1330960 w 2029461"/>
                  <a:gd name="connsiteY45" fmla="*/ 4147820 h 5547360"/>
                  <a:gd name="connsiteX46" fmla="*/ 1330960 w 2029461"/>
                  <a:gd name="connsiteY46" fmla="*/ 4224020 h 5547360"/>
                  <a:gd name="connsiteX47" fmla="*/ 1178560 w 2029461"/>
                  <a:gd name="connsiteY47" fmla="*/ 4300220 h 5547360"/>
                  <a:gd name="connsiteX48" fmla="*/ 1330960 w 2029461"/>
                  <a:gd name="connsiteY48" fmla="*/ 4300220 h 5547360"/>
                  <a:gd name="connsiteX49" fmla="*/ 1239520 w 2029461"/>
                  <a:gd name="connsiteY49" fmla="*/ 4574540 h 5547360"/>
                  <a:gd name="connsiteX50" fmla="*/ 1330960 w 2029461"/>
                  <a:gd name="connsiteY50" fmla="*/ 4894580 h 5547360"/>
                  <a:gd name="connsiteX51" fmla="*/ 1407160 w 2029461"/>
                  <a:gd name="connsiteY51" fmla="*/ 4986020 h 5547360"/>
                  <a:gd name="connsiteX52" fmla="*/ 1330960 w 2029461"/>
                  <a:gd name="connsiteY52" fmla="*/ 5443220 h 5547360"/>
                  <a:gd name="connsiteX53" fmla="*/ 1239520 w 2029461"/>
                  <a:gd name="connsiteY53" fmla="*/ 5427980 h 5547360"/>
                  <a:gd name="connsiteX54" fmla="*/ 1178560 w 2029461"/>
                  <a:gd name="connsiteY54" fmla="*/ 5488940 h 5547360"/>
                  <a:gd name="connsiteX55" fmla="*/ 1010920 w 2029461"/>
                  <a:gd name="connsiteY55" fmla="*/ 5534660 h 5547360"/>
                  <a:gd name="connsiteX56" fmla="*/ 828040 w 2029461"/>
                  <a:gd name="connsiteY56" fmla="*/ 5412740 h 5547360"/>
                  <a:gd name="connsiteX57" fmla="*/ 660400 w 2029461"/>
                  <a:gd name="connsiteY57" fmla="*/ 5321300 h 5547360"/>
                  <a:gd name="connsiteX58" fmla="*/ 568960 w 2029461"/>
                  <a:gd name="connsiteY58" fmla="*/ 5138420 h 5547360"/>
                  <a:gd name="connsiteX59" fmla="*/ 462280 w 2029461"/>
                  <a:gd name="connsiteY59" fmla="*/ 4955540 h 5547360"/>
                  <a:gd name="connsiteX60" fmla="*/ 279400 w 2029461"/>
                  <a:gd name="connsiteY60" fmla="*/ 4787900 h 5547360"/>
                  <a:gd name="connsiteX61" fmla="*/ 416560 w 2029461"/>
                  <a:gd name="connsiteY61" fmla="*/ 4528820 h 5547360"/>
                  <a:gd name="connsiteX62" fmla="*/ 447040 w 2029461"/>
                  <a:gd name="connsiteY62" fmla="*/ 4361180 h 5547360"/>
                  <a:gd name="connsiteX63" fmla="*/ 340360 w 2029461"/>
                  <a:gd name="connsiteY63" fmla="*/ 4208780 h 5547360"/>
                  <a:gd name="connsiteX64" fmla="*/ 431800 w 2029461"/>
                  <a:gd name="connsiteY64" fmla="*/ 4117340 h 5547360"/>
                  <a:gd name="connsiteX65" fmla="*/ 675640 w 2029461"/>
                  <a:gd name="connsiteY65" fmla="*/ 4224020 h 5547360"/>
                  <a:gd name="connsiteX66" fmla="*/ 706120 w 2029461"/>
                  <a:gd name="connsiteY66" fmla="*/ 4056380 h 5547360"/>
                  <a:gd name="connsiteX67" fmla="*/ 538480 w 2029461"/>
                  <a:gd name="connsiteY67" fmla="*/ 3858260 h 5547360"/>
                  <a:gd name="connsiteX68" fmla="*/ 416560 w 2029461"/>
                  <a:gd name="connsiteY68" fmla="*/ 3614420 h 5547360"/>
                  <a:gd name="connsiteX69" fmla="*/ 492760 w 2029461"/>
                  <a:gd name="connsiteY69" fmla="*/ 3538220 h 5547360"/>
                  <a:gd name="connsiteX70" fmla="*/ 584200 w 2029461"/>
                  <a:gd name="connsiteY70" fmla="*/ 3141980 h 5547360"/>
                  <a:gd name="connsiteX71" fmla="*/ 599440 w 2029461"/>
                  <a:gd name="connsiteY71" fmla="*/ 2806700 h 5547360"/>
                  <a:gd name="connsiteX72" fmla="*/ 492760 w 2029461"/>
                  <a:gd name="connsiteY72" fmla="*/ 2623820 h 5547360"/>
                  <a:gd name="connsiteX73" fmla="*/ 492760 w 2029461"/>
                  <a:gd name="connsiteY73" fmla="*/ 2319020 h 5547360"/>
                  <a:gd name="connsiteX74" fmla="*/ 462280 w 2029461"/>
                  <a:gd name="connsiteY74" fmla="*/ 1968500 h 5547360"/>
                  <a:gd name="connsiteX75" fmla="*/ 386080 w 2029461"/>
                  <a:gd name="connsiteY75" fmla="*/ 1648460 h 5547360"/>
                  <a:gd name="connsiteX76" fmla="*/ 218440 w 2029461"/>
                  <a:gd name="connsiteY76" fmla="*/ 1236980 h 5547360"/>
                  <a:gd name="connsiteX77" fmla="*/ 111760 w 2029461"/>
                  <a:gd name="connsiteY77" fmla="*/ 947420 h 5547360"/>
                  <a:gd name="connsiteX78" fmla="*/ 111760 w 2029461"/>
                  <a:gd name="connsiteY78" fmla="*/ 490220 h 5547360"/>
                  <a:gd name="connsiteX79" fmla="*/ 35560 w 2029461"/>
                  <a:gd name="connsiteY79" fmla="*/ 170180 h 5547360"/>
                  <a:gd name="connsiteX80" fmla="*/ 35560 w 2029461"/>
                  <a:gd name="connsiteY80" fmla="*/ 33020 h 5547360"/>
                  <a:gd name="connsiteX81" fmla="*/ 142240 w 2029461"/>
                  <a:gd name="connsiteY81" fmla="*/ 2540 h 5547360"/>
                  <a:gd name="connsiteX82" fmla="*/ 889000 w 2029461"/>
                  <a:gd name="connsiteY82" fmla="*/ 33020 h 5547360"/>
                  <a:gd name="connsiteX83" fmla="*/ 980440 w 2029461"/>
                  <a:gd name="connsiteY83" fmla="*/ 2540 h 5547360"/>
                  <a:gd name="connsiteX84" fmla="*/ 949960 w 2029461"/>
                  <a:gd name="connsiteY84"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407161 w 2029461"/>
                  <a:gd name="connsiteY15" fmla="*/ 2090420 h 5547360"/>
                  <a:gd name="connsiteX16" fmla="*/ 1635761 w 2029461"/>
                  <a:gd name="connsiteY16" fmla="*/ 2090420 h 5547360"/>
                  <a:gd name="connsiteX17" fmla="*/ 1500740 w 2029461"/>
                  <a:gd name="connsiteY17" fmla="*/ 2285599 h 5547360"/>
                  <a:gd name="connsiteX18" fmla="*/ 1559561 w 2029461"/>
                  <a:gd name="connsiteY18" fmla="*/ 2319020 h 5547360"/>
                  <a:gd name="connsiteX19" fmla="*/ 1483361 w 2029461"/>
                  <a:gd name="connsiteY19" fmla="*/ 2471420 h 5547360"/>
                  <a:gd name="connsiteX20" fmla="*/ 1635761 w 2029461"/>
                  <a:gd name="connsiteY20" fmla="*/ 2471420 h 5547360"/>
                  <a:gd name="connsiteX21" fmla="*/ 1483361 w 2029461"/>
                  <a:gd name="connsiteY21" fmla="*/ 2700020 h 5547360"/>
                  <a:gd name="connsiteX22" fmla="*/ 1788160 w 2029461"/>
                  <a:gd name="connsiteY22" fmla="*/ 2501900 h 5547360"/>
                  <a:gd name="connsiteX23" fmla="*/ 2016761 w 2029461"/>
                  <a:gd name="connsiteY23" fmla="*/ 2547620 h 5547360"/>
                  <a:gd name="connsiteX24" fmla="*/ 1864361 w 2029461"/>
                  <a:gd name="connsiteY24" fmla="*/ 2776220 h 5547360"/>
                  <a:gd name="connsiteX25" fmla="*/ 2016761 w 2029461"/>
                  <a:gd name="connsiteY25" fmla="*/ 2776220 h 5547360"/>
                  <a:gd name="connsiteX26" fmla="*/ 1940561 w 2029461"/>
                  <a:gd name="connsiteY26" fmla="*/ 2928620 h 5547360"/>
                  <a:gd name="connsiteX27" fmla="*/ 1864360 w 2029461"/>
                  <a:gd name="connsiteY27" fmla="*/ 2928620 h 5547360"/>
                  <a:gd name="connsiteX28" fmla="*/ 1864361 w 2029461"/>
                  <a:gd name="connsiteY28" fmla="*/ 3081020 h 5547360"/>
                  <a:gd name="connsiteX29" fmla="*/ 1768107 w 2029461"/>
                  <a:gd name="connsiteY29" fmla="*/ 3002146 h 5547360"/>
                  <a:gd name="connsiteX30" fmla="*/ 1711960 w 2029461"/>
                  <a:gd name="connsiteY30" fmla="*/ 3081020 h 5547360"/>
                  <a:gd name="connsiteX31" fmla="*/ 1711960 w 2029461"/>
                  <a:gd name="connsiteY31" fmla="*/ 3157220 h 5547360"/>
                  <a:gd name="connsiteX32" fmla="*/ 1711960 w 2029461"/>
                  <a:gd name="connsiteY32" fmla="*/ 3157220 h 5547360"/>
                  <a:gd name="connsiteX33" fmla="*/ 1788160 w 2029461"/>
                  <a:gd name="connsiteY33" fmla="*/ 3233420 h 5547360"/>
                  <a:gd name="connsiteX34" fmla="*/ 1711960 w 2029461"/>
                  <a:gd name="connsiteY34" fmla="*/ 3309620 h 5547360"/>
                  <a:gd name="connsiteX35" fmla="*/ 1635760 w 2029461"/>
                  <a:gd name="connsiteY35" fmla="*/ 3233420 h 5547360"/>
                  <a:gd name="connsiteX36" fmla="*/ 1711960 w 2029461"/>
                  <a:gd name="connsiteY36" fmla="*/ 3462020 h 5547360"/>
                  <a:gd name="connsiteX37" fmla="*/ 1559560 w 2029461"/>
                  <a:gd name="connsiteY37" fmla="*/ 3385820 h 5547360"/>
                  <a:gd name="connsiteX38" fmla="*/ 1559560 w 2029461"/>
                  <a:gd name="connsiteY38" fmla="*/ 3538220 h 5547360"/>
                  <a:gd name="connsiteX39" fmla="*/ 1407160 w 2029461"/>
                  <a:gd name="connsiteY39" fmla="*/ 3538220 h 5547360"/>
                  <a:gd name="connsiteX40" fmla="*/ 1483360 w 2029461"/>
                  <a:gd name="connsiteY40" fmla="*/ 3690620 h 5547360"/>
                  <a:gd name="connsiteX41" fmla="*/ 1330960 w 2029461"/>
                  <a:gd name="connsiteY41" fmla="*/ 3843020 h 5547360"/>
                  <a:gd name="connsiteX42" fmla="*/ 1483360 w 2029461"/>
                  <a:gd name="connsiteY42" fmla="*/ 3843020 h 5547360"/>
                  <a:gd name="connsiteX43" fmla="*/ 1330960 w 2029461"/>
                  <a:gd name="connsiteY43" fmla="*/ 3995420 h 5547360"/>
                  <a:gd name="connsiteX44" fmla="*/ 1407160 w 2029461"/>
                  <a:gd name="connsiteY44" fmla="*/ 3995420 h 5547360"/>
                  <a:gd name="connsiteX45" fmla="*/ 1330960 w 2029461"/>
                  <a:gd name="connsiteY45" fmla="*/ 4147820 h 5547360"/>
                  <a:gd name="connsiteX46" fmla="*/ 1330960 w 2029461"/>
                  <a:gd name="connsiteY46" fmla="*/ 4224020 h 5547360"/>
                  <a:gd name="connsiteX47" fmla="*/ 1178560 w 2029461"/>
                  <a:gd name="connsiteY47" fmla="*/ 4300220 h 5547360"/>
                  <a:gd name="connsiteX48" fmla="*/ 1330960 w 2029461"/>
                  <a:gd name="connsiteY48" fmla="*/ 4300220 h 5547360"/>
                  <a:gd name="connsiteX49" fmla="*/ 1239520 w 2029461"/>
                  <a:gd name="connsiteY49" fmla="*/ 4574540 h 5547360"/>
                  <a:gd name="connsiteX50" fmla="*/ 1330960 w 2029461"/>
                  <a:gd name="connsiteY50" fmla="*/ 4894580 h 5547360"/>
                  <a:gd name="connsiteX51" fmla="*/ 1407160 w 2029461"/>
                  <a:gd name="connsiteY51" fmla="*/ 4986020 h 5547360"/>
                  <a:gd name="connsiteX52" fmla="*/ 1330960 w 2029461"/>
                  <a:gd name="connsiteY52" fmla="*/ 5443220 h 5547360"/>
                  <a:gd name="connsiteX53" fmla="*/ 1239520 w 2029461"/>
                  <a:gd name="connsiteY53" fmla="*/ 5427980 h 5547360"/>
                  <a:gd name="connsiteX54" fmla="*/ 1178560 w 2029461"/>
                  <a:gd name="connsiteY54" fmla="*/ 5488940 h 5547360"/>
                  <a:gd name="connsiteX55" fmla="*/ 1010920 w 2029461"/>
                  <a:gd name="connsiteY55" fmla="*/ 5534660 h 5547360"/>
                  <a:gd name="connsiteX56" fmla="*/ 828040 w 2029461"/>
                  <a:gd name="connsiteY56" fmla="*/ 5412740 h 5547360"/>
                  <a:gd name="connsiteX57" fmla="*/ 660400 w 2029461"/>
                  <a:gd name="connsiteY57" fmla="*/ 5321300 h 5547360"/>
                  <a:gd name="connsiteX58" fmla="*/ 568960 w 2029461"/>
                  <a:gd name="connsiteY58" fmla="*/ 5138420 h 5547360"/>
                  <a:gd name="connsiteX59" fmla="*/ 462280 w 2029461"/>
                  <a:gd name="connsiteY59" fmla="*/ 4955540 h 5547360"/>
                  <a:gd name="connsiteX60" fmla="*/ 279400 w 2029461"/>
                  <a:gd name="connsiteY60" fmla="*/ 4787900 h 5547360"/>
                  <a:gd name="connsiteX61" fmla="*/ 416560 w 2029461"/>
                  <a:gd name="connsiteY61" fmla="*/ 4528820 h 5547360"/>
                  <a:gd name="connsiteX62" fmla="*/ 447040 w 2029461"/>
                  <a:gd name="connsiteY62" fmla="*/ 4361180 h 5547360"/>
                  <a:gd name="connsiteX63" fmla="*/ 340360 w 2029461"/>
                  <a:gd name="connsiteY63" fmla="*/ 4208780 h 5547360"/>
                  <a:gd name="connsiteX64" fmla="*/ 431800 w 2029461"/>
                  <a:gd name="connsiteY64" fmla="*/ 4117340 h 5547360"/>
                  <a:gd name="connsiteX65" fmla="*/ 675640 w 2029461"/>
                  <a:gd name="connsiteY65" fmla="*/ 4224020 h 5547360"/>
                  <a:gd name="connsiteX66" fmla="*/ 706120 w 2029461"/>
                  <a:gd name="connsiteY66" fmla="*/ 4056380 h 5547360"/>
                  <a:gd name="connsiteX67" fmla="*/ 538480 w 2029461"/>
                  <a:gd name="connsiteY67" fmla="*/ 3858260 h 5547360"/>
                  <a:gd name="connsiteX68" fmla="*/ 416560 w 2029461"/>
                  <a:gd name="connsiteY68" fmla="*/ 3614420 h 5547360"/>
                  <a:gd name="connsiteX69" fmla="*/ 492760 w 2029461"/>
                  <a:gd name="connsiteY69" fmla="*/ 3538220 h 5547360"/>
                  <a:gd name="connsiteX70" fmla="*/ 584200 w 2029461"/>
                  <a:gd name="connsiteY70" fmla="*/ 3141980 h 5547360"/>
                  <a:gd name="connsiteX71" fmla="*/ 599440 w 2029461"/>
                  <a:gd name="connsiteY71" fmla="*/ 2806700 h 5547360"/>
                  <a:gd name="connsiteX72" fmla="*/ 492760 w 2029461"/>
                  <a:gd name="connsiteY72" fmla="*/ 2623820 h 5547360"/>
                  <a:gd name="connsiteX73" fmla="*/ 492760 w 2029461"/>
                  <a:gd name="connsiteY73" fmla="*/ 2319020 h 5547360"/>
                  <a:gd name="connsiteX74" fmla="*/ 462280 w 2029461"/>
                  <a:gd name="connsiteY74" fmla="*/ 1968500 h 5547360"/>
                  <a:gd name="connsiteX75" fmla="*/ 386080 w 2029461"/>
                  <a:gd name="connsiteY75" fmla="*/ 1648460 h 5547360"/>
                  <a:gd name="connsiteX76" fmla="*/ 218440 w 2029461"/>
                  <a:gd name="connsiteY76" fmla="*/ 1236980 h 5547360"/>
                  <a:gd name="connsiteX77" fmla="*/ 111760 w 2029461"/>
                  <a:gd name="connsiteY77" fmla="*/ 947420 h 5547360"/>
                  <a:gd name="connsiteX78" fmla="*/ 111760 w 2029461"/>
                  <a:gd name="connsiteY78" fmla="*/ 490220 h 5547360"/>
                  <a:gd name="connsiteX79" fmla="*/ 35560 w 2029461"/>
                  <a:gd name="connsiteY79" fmla="*/ 170180 h 5547360"/>
                  <a:gd name="connsiteX80" fmla="*/ 35560 w 2029461"/>
                  <a:gd name="connsiteY80" fmla="*/ 33020 h 5547360"/>
                  <a:gd name="connsiteX81" fmla="*/ 142240 w 2029461"/>
                  <a:gd name="connsiteY81" fmla="*/ 2540 h 5547360"/>
                  <a:gd name="connsiteX82" fmla="*/ 889000 w 2029461"/>
                  <a:gd name="connsiteY82" fmla="*/ 33020 h 5547360"/>
                  <a:gd name="connsiteX83" fmla="*/ 980440 w 2029461"/>
                  <a:gd name="connsiteY83" fmla="*/ 2540 h 5547360"/>
                  <a:gd name="connsiteX84" fmla="*/ 949960 w 2029461"/>
                  <a:gd name="connsiteY84"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407161 w 2029461"/>
                  <a:gd name="connsiteY15" fmla="*/ 2090420 h 5547360"/>
                  <a:gd name="connsiteX16" fmla="*/ 1635761 w 2029461"/>
                  <a:gd name="connsiteY16" fmla="*/ 2090420 h 5547360"/>
                  <a:gd name="connsiteX17" fmla="*/ 1500740 w 2029461"/>
                  <a:gd name="connsiteY17" fmla="*/ 2285599 h 5547360"/>
                  <a:gd name="connsiteX18" fmla="*/ 1559561 w 2029461"/>
                  <a:gd name="connsiteY18" fmla="*/ 2319020 h 5547360"/>
                  <a:gd name="connsiteX19" fmla="*/ 1483361 w 2029461"/>
                  <a:gd name="connsiteY19" fmla="*/ 2471420 h 5547360"/>
                  <a:gd name="connsiteX20" fmla="*/ 1635761 w 2029461"/>
                  <a:gd name="connsiteY20" fmla="*/ 2471420 h 5547360"/>
                  <a:gd name="connsiteX21" fmla="*/ 1483361 w 2029461"/>
                  <a:gd name="connsiteY21" fmla="*/ 2700020 h 5547360"/>
                  <a:gd name="connsiteX22" fmla="*/ 1788160 w 2029461"/>
                  <a:gd name="connsiteY22" fmla="*/ 2501900 h 5547360"/>
                  <a:gd name="connsiteX23" fmla="*/ 2016761 w 2029461"/>
                  <a:gd name="connsiteY23" fmla="*/ 2547620 h 5547360"/>
                  <a:gd name="connsiteX24" fmla="*/ 1864361 w 2029461"/>
                  <a:gd name="connsiteY24" fmla="*/ 2776220 h 5547360"/>
                  <a:gd name="connsiteX25" fmla="*/ 2016761 w 2029461"/>
                  <a:gd name="connsiteY25" fmla="*/ 2776220 h 5547360"/>
                  <a:gd name="connsiteX26" fmla="*/ 1940561 w 2029461"/>
                  <a:gd name="connsiteY26" fmla="*/ 2928620 h 5547360"/>
                  <a:gd name="connsiteX27" fmla="*/ 1864360 w 2029461"/>
                  <a:gd name="connsiteY27" fmla="*/ 2928620 h 5547360"/>
                  <a:gd name="connsiteX28" fmla="*/ 1864361 w 2029461"/>
                  <a:gd name="connsiteY28" fmla="*/ 3081020 h 5547360"/>
                  <a:gd name="connsiteX29" fmla="*/ 1768107 w 2029461"/>
                  <a:gd name="connsiteY29" fmla="*/ 3002146 h 5547360"/>
                  <a:gd name="connsiteX30" fmla="*/ 1711960 w 2029461"/>
                  <a:gd name="connsiteY30" fmla="*/ 3081020 h 5547360"/>
                  <a:gd name="connsiteX31" fmla="*/ 1711960 w 2029461"/>
                  <a:gd name="connsiteY31" fmla="*/ 3157220 h 5547360"/>
                  <a:gd name="connsiteX32" fmla="*/ 1711960 w 2029461"/>
                  <a:gd name="connsiteY32" fmla="*/ 3157220 h 5547360"/>
                  <a:gd name="connsiteX33" fmla="*/ 1788160 w 2029461"/>
                  <a:gd name="connsiteY33" fmla="*/ 3233420 h 5547360"/>
                  <a:gd name="connsiteX34" fmla="*/ 1711960 w 2029461"/>
                  <a:gd name="connsiteY34" fmla="*/ 3309620 h 5547360"/>
                  <a:gd name="connsiteX35" fmla="*/ 1635760 w 2029461"/>
                  <a:gd name="connsiteY35" fmla="*/ 3233420 h 5547360"/>
                  <a:gd name="connsiteX36" fmla="*/ 1711960 w 2029461"/>
                  <a:gd name="connsiteY36" fmla="*/ 3462020 h 5547360"/>
                  <a:gd name="connsiteX37" fmla="*/ 1559560 w 2029461"/>
                  <a:gd name="connsiteY37" fmla="*/ 3385820 h 5547360"/>
                  <a:gd name="connsiteX38" fmla="*/ 1559560 w 2029461"/>
                  <a:gd name="connsiteY38" fmla="*/ 3538220 h 5547360"/>
                  <a:gd name="connsiteX39" fmla="*/ 1407160 w 2029461"/>
                  <a:gd name="connsiteY39" fmla="*/ 3538220 h 5547360"/>
                  <a:gd name="connsiteX40" fmla="*/ 1483360 w 2029461"/>
                  <a:gd name="connsiteY40" fmla="*/ 3690620 h 5547360"/>
                  <a:gd name="connsiteX41" fmla="*/ 1330960 w 2029461"/>
                  <a:gd name="connsiteY41" fmla="*/ 3843020 h 5547360"/>
                  <a:gd name="connsiteX42" fmla="*/ 1483360 w 2029461"/>
                  <a:gd name="connsiteY42" fmla="*/ 3843020 h 5547360"/>
                  <a:gd name="connsiteX43" fmla="*/ 1330960 w 2029461"/>
                  <a:gd name="connsiteY43" fmla="*/ 3995420 h 5547360"/>
                  <a:gd name="connsiteX44" fmla="*/ 1407160 w 2029461"/>
                  <a:gd name="connsiteY44" fmla="*/ 3995420 h 5547360"/>
                  <a:gd name="connsiteX45" fmla="*/ 1330960 w 2029461"/>
                  <a:gd name="connsiteY45" fmla="*/ 4147820 h 5547360"/>
                  <a:gd name="connsiteX46" fmla="*/ 1330960 w 2029461"/>
                  <a:gd name="connsiteY46" fmla="*/ 4224020 h 5547360"/>
                  <a:gd name="connsiteX47" fmla="*/ 1178560 w 2029461"/>
                  <a:gd name="connsiteY47" fmla="*/ 4300220 h 5547360"/>
                  <a:gd name="connsiteX48" fmla="*/ 1330960 w 2029461"/>
                  <a:gd name="connsiteY48" fmla="*/ 4300220 h 5547360"/>
                  <a:gd name="connsiteX49" fmla="*/ 1239520 w 2029461"/>
                  <a:gd name="connsiteY49" fmla="*/ 4574540 h 5547360"/>
                  <a:gd name="connsiteX50" fmla="*/ 1330960 w 2029461"/>
                  <a:gd name="connsiteY50" fmla="*/ 4894580 h 5547360"/>
                  <a:gd name="connsiteX51" fmla="*/ 1407160 w 2029461"/>
                  <a:gd name="connsiteY51" fmla="*/ 4986020 h 5547360"/>
                  <a:gd name="connsiteX52" fmla="*/ 1330960 w 2029461"/>
                  <a:gd name="connsiteY52" fmla="*/ 5443220 h 5547360"/>
                  <a:gd name="connsiteX53" fmla="*/ 1239520 w 2029461"/>
                  <a:gd name="connsiteY53" fmla="*/ 5427980 h 5547360"/>
                  <a:gd name="connsiteX54" fmla="*/ 1178560 w 2029461"/>
                  <a:gd name="connsiteY54" fmla="*/ 5488940 h 5547360"/>
                  <a:gd name="connsiteX55" fmla="*/ 1010920 w 2029461"/>
                  <a:gd name="connsiteY55" fmla="*/ 5534660 h 5547360"/>
                  <a:gd name="connsiteX56" fmla="*/ 828040 w 2029461"/>
                  <a:gd name="connsiteY56" fmla="*/ 5412740 h 5547360"/>
                  <a:gd name="connsiteX57" fmla="*/ 660400 w 2029461"/>
                  <a:gd name="connsiteY57" fmla="*/ 5321300 h 5547360"/>
                  <a:gd name="connsiteX58" fmla="*/ 568960 w 2029461"/>
                  <a:gd name="connsiteY58" fmla="*/ 5138420 h 5547360"/>
                  <a:gd name="connsiteX59" fmla="*/ 462280 w 2029461"/>
                  <a:gd name="connsiteY59" fmla="*/ 4955540 h 5547360"/>
                  <a:gd name="connsiteX60" fmla="*/ 279400 w 2029461"/>
                  <a:gd name="connsiteY60" fmla="*/ 4787900 h 5547360"/>
                  <a:gd name="connsiteX61" fmla="*/ 416560 w 2029461"/>
                  <a:gd name="connsiteY61" fmla="*/ 4528820 h 5547360"/>
                  <a:gd name="connsiteX62" fmla="*/ 447040 w 2029461"/>
                  <a:gd name="connsiteY62" fmla="*/ 4361180 h 5547360"/>
                  <a:gd name="connsiteX63" fmla="*/ 340360 w 2029461"/>
                  <a:gd name="connsiteY63" fmla="*/ 4208780 h 5547360"/>
                  <a:gd name="connsiteX64" fmla="*/ 431800 w 2029461"/>
                  <a:gd name="connsiteY64" fmla="*/ 4117340 h 5547360"/>
                  <a:gd name="connsiteX65" fmla="*/ 675640 w 2029461"/>
                  <a:gd name="connsiteY65" fmla="*/ 4224020 h 5547360"/>
                  <a:gd name="connsiteX66" fmla="*/ 706120 w 2029461"/>
                  <a:gd name="connsiteY66" fmla="*/ 4056380 h 5547360"/>
                  <a:gd name="connsiteX67" fmla="*/ 538480 w 2029461"/>
                  <a:gd name="connsiteY67" fmla="*/ 3858260 h 5547360"/>
                  <a:gd name="connsiteX68" fmla="*/ 416560 w 2029461"/>
                  <a:gd name="connsiteY68" fmla="*/ 3614420 h 5547360"/>
                  <a:gd name="connsiteX69" fmla="*/ 492760 w 2029461"/>
                  <a:gd name="connsiteY69" fmla="*/ 3538220 h 5547360"/>
                  <a:gd name="connsiteX70" fmla="*/ 584200 w 2029461"/>
                  <a:gd name="connsiteY70" fmla="*/ 3141980 h 5547360"/>
                  <a:gd name="connsiteX71" fmla="*/ 599440 w 2029461"/>
                  <a:gd name="connsiteY71" fmla="*/ 2806700 h 5547360"/>
                  <a:gd name="connsiteX72" fmla="*/ 492760 w 2029461"/>
                  <a:gd name="connsiteY72" fmla="*/ 2623820 h 5547360"/>
                  <a:gd name="connsiteX73" fmla="*/ 492760 w 2029461"/>
                  <a:gd name="connsiteY73" fmla="*/ 2319020 h 5547360"/>
                  <a:gd name="connsiteX74" fmla="*/ 462280 w 2029461"/>
                  <a:gd name="connsiteY74" fmla="*/ 1968500 h 5547360"/>
                  <a:gd name="connsiteX75" fmla="*/ 386080 w 2029461"/>
                  <a:gd name="connsiteY75" fmla="*/ 1648460 h 5547360"/>
                  <a:gd name="connsiteX76" fmla="*/ 218440 w 2029461"/>
                  <a:gd name="connsiteY76" fmla="*/ 1236980 h 5547360"/>
                  <a:gd name="connsiteX77" fmla="*/ 111760 w 2029461"/>
                  <a:gd name="connsiteY77" fmla="*/ 947420 h 5547360"/>
                  <a:gd name="connsiteX78" fmla="*/ 111760 w 2029461"/>
                  <a:gd name="connsiteY78" fmla="*/ 490220 h 5547360"/>
                  <a:gd name="connsiteX79" fmla="*/ 35560 w 2029461"/>
                  <a:gd name="connsiteY79" fmla="*/ 170180 h 5547360"/>
                  <a:gd name="connsiteX80" fmla="*/ 35560 w 2029461"/>
                  <a:gd name="connsiteY80" fmla="*/ 33020 h 5547360"/>
                  <a:gd name="connsiteX81" fmla="*/ 142240 w 2029461"/>
                  <a:gd name="connsiteY81" fmla="*/ 2540 h 5547360"/>
                  <a:gd name="connsiteX82" fmla="*/ 889000 w 2029461"/>
                  <a:gd name="connsiteY82" fmla="*/ 33020 h 5547360"/>
                  <a:gd name="connsiteX83" fmla="*/ 980440 w 2029461"/>
                  <a:gd name="connsiteY83" fmla="*/ 2540 h 5547360"/>
                  <a:gd name="connsiteX84" fmla="*/ 949960 w 2029461"/>
                  <a:gd name="connsiteY84"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620520 w 2029461"/>
                  <a:gd name="connsiteY13" fmla="*/ 1877060 h 5547360"/>
                  <a:gd name="connsiteX14" fmla="*/ 1376680 w 2029461"/>
                  <a:gd name="connsiteY14" fmla="*/ 1968500 h 5547360"/>
                  <a:gd name="connsiteX15" fmla="*/ 1407161 w 2029461"/>
                  <a:gd name="connsiteY15" fmla="*/ 2090420 h 5547360"/>
                  <a:gd name="connsiteX16" fmla="*/ 1635761 w 2029461"/>
                  <a:gd name="connsiteY16" fmla="*/ 2090420 h 5547360"/>
                  <a:gd name="connsiteX17" fmla="*/ 1500740 w 2029461"/>
                  <a:gd name="connsiteY17" fmla="*/ 2285599 h 5547360"/>
                  <a:gd name="connsiteX18" fmla="*/ 1559561 w 2029461"/>
                  <a:gd name="connsiteY18" fmla="*/ 2319020 h 5547360"/>
                  <a:gd name="connsiteX19" fmla="*/ 1483361 w 2029461"/>
                  <a:gd name="connsiteY19" fmla="*/ 2471420 h 5547360"/>
                  <a:gd name="connsiteX20" fmla="*/ 1635761 w 2029461"/>
                  <a:gd name="connsiteY20" fmla="*/ 2471420 h 5547360"/>
                  <a:gd name="connsiteX21" fmla="*/ 1483361 w 2029461"/>
                  <a:gd name="connsiteY21" fmla="*/ 2700020 h 5547360"/>
                  <a:gd name="connsiteX22" fmla="*/ 1788160 w 2029461"/>
                  <a:gd name="connsiteY22" fmla="*/ 2501900 h 5547360"/>
                  <a:gd name="connsiteX23" fmla="*/ 2016761 w 2029461"/>
                  <a:gd name="connsiteY23" fmla="*/ 2547620 h 5547360"/>
                  <a:gd name="connsiteX24" fmla="*/ 1864361 w 2029461"/>
                  <a:gd name="connsiteY24" fmla="*/ 2776220 h 5547360"/>
                  <a:gd name="connsiteX25" fmla="*/ 2016761 w 2029461"/>
                  <a:gd name="connsiteY25" fmla="*/ 2776220 h 5547360"/>
                  <a:gd name="connsiteX26" fmla="*/ 1940561 w 2029461"/>
                  <a:gd name="connsiteY26" fmla="*/ 2928620 h 5547360"/>
                  <a:gd name="connsiteX27" fmla="*/ 1864360 w 2029461"/>
                  <a:gd name="connsiteY27" fmla="*/ 2928620 h 5547360"/>
                  <a:gd name="connsiteX28" fmla="*/ 1864361 w 2029461"/>
                  <a:gd name="connsiteY28" fmla="*/ 3081020 h 5547360"/>
                  <a:gd name="connsiteX29" fmla="*/ 1768107 w 2029461"/>
                  <a:gd name="connsiteY29" fmla="*/ 3002146 h 5547360"/>
                  <a:gd name="connsiteX30" fmla="*/ 1711960 w 2029461"/>
                  <a:gd name="connsiteY30" fmla="*/ 3081020 h 5547360"/>
                  <a:gd name="connsiteX31" fmla="*/ 1711960 w 2029461"/>
                  <a:gd name="connsiteY31" fmla="*/ 3157220 h 5547360"/>
                  <a:gd name="connsiteX32" fmla="*/ 1711960 w 2029461"/>
                  <a:gd name="connsiteY32" fmla="*/ 3157220 h 5547360"/>
                  <a:gd name="connsiteX33" fmla="*/ 1788160 w 2029461"/>
                  <a:gd name="connsiteY33" fmla="*/ 3233420 h 5547360"/>
                  <a:gd name="connsiteX34" fmla="*/ 1711960 w 2029461"/>
                  <a:gd name="connsiteY34" fmla="*/ 3309620 h 5547360"/>
                  <a:gd name="connsiteX35" fmla="*/ 1635760 w 2029461"/>
                  <a:gd name="connsiteY35" fmla="*/ 3233420 h 5547360"/>
                  <a:gd name="connsiteX36" fmla="*/ 1711960 w 2029461"/>
                  <a:gd name="connsiteY36" fmla="*/ 3462020 h 5547360"/>
                  <a:gd name="connsiteX37" fmla="*/ 1559560 w 2029461"/>
                  <a:gd name="connsiteY37" fmla="*/ 3385820 h 5547360"/>
                  <a:gd name="connsiteX38" fmla="*/ 1559560 w 2029461"/>
                  <a:gd name="connsiteY38" fmla="*/ 3538220 h 5547360"/>
                  <a:gd name="connsiteX39" fmla="*/ 1407160 w 2029461"/>
                  <a:gd name="connsiteY39" fmla="*/ 3538220 h 5547360"/>
                  <a:gd name="connsiteX40" fmla="*/ 1483360 w 2029461"/>
                  <a:gd name="connsiteY40" fmla="*/ 3690620 h 5547360"/>
                  <a:gd name="connsiteX41" fmla="*/ 1330960 w 2029461"/>
                  <a:gd name="connsiteY41" fmla="*/ 3843020 h 5547360"/>
                  <a:gd name="connsiteX42" fmla="*/ 1483360 w 2029461"/>
                  <a:gd name="connsiteY42" fmla="*/ 3843020 h 5547360"/>
                  <a:gd name="connsiteX43" fmla="*/ 1330960 w 2029461"/>
                  <a:gd name="connsiteY43" fmla="*/ 3995420 h 5547360"/>
                  <a:gd name="connsiteX44" fmla="*/ 1407160 w 2029461"/>
                  <a:gd name="connsiteY44" fmla="*/ 3995420 h 5547360"/>
                  <a:gd name="connsiteX45" fmla="*/ 1330960 w 2029461"/>
                  <a:gd name="connsiteY45" fmla="*/ 4147820 h 5547360"/>
                  <a:gd name="connsiteX46" fmla="*/ 1330960 w 2029461"/>
                  <a:gd name="connsiteY46" fmla="*/ 4224020 h 5547360"/>
                  <a:gd name="connsiteX47" fmla="*/ 1178560 w 2029461"/>
                  <a:gd name="connsiteY47" fmla="*/ 4300220 h 5547360"/>
                  <a:gd name="connsiteX48" fmla="*/ 1330960 w 2029461"/>
                  <a:gd name="connsiteY48" fmla="*/ 4300220 h 5547360"/>
                  <a:gd name="connsiteX49" fmla="*/ 1239520 w 2029461"/>
                  <a:gd name="connsiteY49" fmla="*/ 4574540 h 5547360"/>
                  <a:gd name="connsiteX50" fmla="*/ 1330960 w 2029461"/>
                  <a:gd name="connsiteY50" fmla="*/ 4894580 h 5547360"/>
                  <a:gd name="connsiteX51" fmla="*/ 1407160 w 2029461"/>
                  <a:gd name="connsiteY51" fmla="*/ 4986020 h 5547360"/>
                  <a:gd name="connsiteX52" fmla="*/ 1330960 w 2029461"/>
                  <a:gd name="connsiteY52" fmla="*/ 5443220 h 5547360"/>
                  <a:gd name="connsiteX53" fmla="*/ 1239520 w 2029461"/>
                  <a:gd name="connsiteY53" fmla="*/ 5427980 h 5547360"/>
                  <a:gd name="connsiteX54" fmla="*/ 1178560 w 2029461"/>
                  <a:gd name="connsiteY54" fmla="*/ 5488940 h 5547360"/>
                  <a:gd name="connsiteX55" fmla="*/ 1010920 w 2029461"/>
                  <a:gd name="connsiteY55" fmla="*/ 5534660 h 5547360"/>
                  <a:gd name="connsiteX56" fmla="*/ 828040 w 2029461"/>
                  <a:gd name="connsiteY56" fmla="*/ 5412740 h 5547360"/>
                  <a:gd name="connsiteX57" fmla="*/ 660400 w 2029461"/>
                  <a:gd name="connsiteY57" fmla="*/ 5321300 h 5547360"/>
                  <a:gd name="connsiteX58" fmla="*/ 568960 w 2029461"/>
                  <a:gd name="connsiteY58" fmla="*/ 5138420 h 5547360"/>
                  <a:gd name="connsiteX59" fmla="*/ 462280 w 2029461"/>
                  <a:gd name="connsiteY59" fmla="*/ 4955540 h 5547360"/>
                  <a:gd name="connsiteX60" fmla="*/ 279400 w 2029461"/>
                  <a:gd name="connsiteY60" fmla="*/ 4787900 h 5547360"/>
                  <a:gd name="connsiteX61" fmla="*/ 416560 w 2029461"/>
                  <a:gd name="connsiteY61" fmla="*/ 4528820 h 5547360"/>
                  <a:gd name="connsiteX62" fmla="*/ 447040 w 2029461"/>
                  <a:gd name="connsiteY62" fmla="*/ 4361180 h 5547360"/>
                  <a:gd name="connsiteX63" fmla="*/ 340360 w 2029461"/>
                  <a:gd name="connsiteY63" fmla="*/ 4208780 h 5547360"/>
                  <a:gd name="connsiteX64" fmla="*/ 431800 w 2029461"/>
                  <a:gd name="connsiteY64" fmla="*/ 4117340 h 5547360"/>
                  <a:gd name="connsiteX65" fmla="*/ 675640 w 2029461"/>
                  <a:gd name="connsiteY65" fmla="*/ 4224020 h 5547360"/>
                  <a:gd name="connsiteX66" fmla="*/ 706120 w 2029461"/>
                  <a:gd name="connsiteY66" fmla="*/ 4056380 h 5547360"/>
                  <a:gd name="connsiteX67" fmla="*/ 538480 w 2029461"/>
                  <a:gd name="connsiteY67" fmla="*/ 3858260 h 5547360"/>
                  <a:gd name="connsiteX68" fmla="*/ 416560 w 2029461"/>
                  <a:gd name="connsiteY68" fmla="*/ 3614420 h 5547360"/>
                  <a:gd name="connsiteX69" fmla="*/ 492760 w 2029461"/>
                  <a:gd name="connsiteY69" fmla="*/ 3538220 h 5547360"/>
                  <a:gd name="connsiteX70" fmla="*/ 584200 w 2029461"/>
                  <a:gd name="connsiteY70" fmla="*/ 3141980 h 5547360"/>
                  <a:gd name="connsiteX71" fmla="*/ 599440 w 2029461"/>
                  <a:gd name="connsiteY71" fmla="*/ 2806700 h 5547360"/>
                  <a:gd name="connsiteX72" fmla="*/ 492760 w 2029461"/>
                  <a:gd name="connsiteY72" fmla="*/ 2623820 h 5547360"/>
                  <a:gd name="connsiteX73" fmla="*/ 492760 w 2029461"/>
                  <a:gd name="connsiteY73" fmla="*/ 2319020 h 5547360"/>
                  <a:gd name="connsiteX74" fmla="*/ 462280 w 2029461"/>
                  <a:gd name="connsiteY74" fmla="*/ 1968500 h 5547360"/>
                  <a:gd name="connsiteX75" fmla="*/ 386080 w 2029461"/>
                  <a:gd name="connsiteY75" fmla="*/ 1648460 h 5547360"/>
                  <a:gd name="connsiteX76" fmla="*/ 218440 w 2029461"/>
                  <a:gd name="connsiteY76" fmla="*/ 1236980 h 5547360"/>
                  <a:gd name="connsiteX77" fmla="*/ 111760 w 2029461"/>
                  <a:gd name="connsiteY77" fmla="*/ 947420 h 5547360"/>
                  <a:gd name="connsiteX78" fmla="*/ 111760 w 2029461"/>
                  <a:gd name="connsiteY78" fmla="*/ 490220 h 5547360"/>
                  <a:gd name="connsiteX79" fmla="*/ 35560 w 2029461"/>
                  <a:gd name="connsiteY79" fmla="*/ 170180 h 5547360"/>
                  <a:gd name="connsiteX80" fmla="*/ 35560 w 2029461"/>
                  <a:gd name="connsiteY80" fmla="*/ 33020 h 5547360"/>
                  <a:gd name="connsiteX81" fmla="*/ 142240 w 2029461"/>
                  <a:gd name="connsiteY81" fmla="*/ 2540 h 5547360"/>
                  <a:gd name="connsiteX82" fmla="*/ 889000 w 2029461"/>
                  <a:gd name="connsiteY82" fmla="*/ 33020 h 5547360"/>
                  <a:gd name="connsiteX83" fmla="*/ 980440 w 2029461"/>
                  <a:gd name="connsiteY83" fmla="*/ 2540 h 5547360"/>
                  <a:gd name="connsiteX84" fmla="*/ 949960 w 2029461"/>
                  <a:gd name="connsiteY84"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524000 w 2029461"/>
                  <a:gd name="connsiteY13" fmla="*/ 1981200 h 5547360"/>
                  <a:gd name="connsiteX14" fmla="*/ 1376680 w 2029461"/>
                  <a:gd name="connsiteY14" fmla="*/ 1968500 h 5547360"/>
                  <a:gd name="connsiteX15" fmla="*/ 1407161 w 2029461"/>
                  <a:gd name="connsiteY15" fmla="*/ 2090420 h 5547360"/>
                  <a:gd name="connsiteX16" fmla="*/ 1635761 w 2029461"/>
                  <a:gd name="connsiteY16" fmla="*/ 2090420 h 5547360"/>
                  <a:gd name="connsiteX17" fmla="*/ 1500740 w 2029461"/>
                  <a:gd name="connsiteY17" fmla="*/ 2285599 h 5547360"/>
                  <a:gd name="connsiteX18" fmla="*/ 1559561 w 2029461"/>
                  <a:gd name="connsiteY18" fmla="*/ 2319020 h 5547360"/>
                  <a:gd name="connsiteX19" fmla="*/ 1483361 w 2029461"/>
                  <a:gd name="connsiteY19" fmla="*/ 2471420 h 5547360"/>
                  <a:gd name="connsiteX20" fmla="*/ 1635761 w 2029461"/>
                  <a:gd name="connsiteY20" fmla="*/ 2471420 h 5547360"/>
                  <a:gd name="connsiteX21" fmla="*/ 1483361 w 2029461"/>
                  <a:gd name="connsiteY21" fmla="*/ 2700020 h 5547360"/>
                  <a:gd name="connsiteX22" fmla="*/ 1788160 w 2029461"/>
                  <a:gd name="connsiteY22" fmla="*/ 2501900 h 5547360"/>
                  <a:gd name="connsiteX23" fmla="*/ 2016761 w 2029461"/>
                  <a:gd name="connsiteY23" fmla="*/ 2547620 h 5547360"/>
                  <a:gd name="connsiteX24" fmla="*/ 1864361 w 2029461"/>
                  <a:gd name="connsiteY24" fmla="*/ 2776220 h 5547360"/>
                  <a:gd name="connsiteX25" fmla="*/ 2016761 w 2029461"/>
                  <a:gd name="connsiteY25" fmla="*/ 2776220 h 5547360"/>
                  <a:gd name="connsiteX26" fmla="*/ 1940561 w 2029461"/>
                  <a:gd name="connsiteY26" fmla="*/ 2928620 h 5547360"/>
                  <a:gd name="connsiteX27" fmla="*/ 1864360 w 2029461"/>
                  <a:gd name="connsiteY27" fmla="*/ 2928620 h 5547360"/>
                  <a:gd name="connsiteX28" fmla="*/ 1864361 w 2029461"/>
                  <a:gd name="connsiteY28" fmla="*/ 3081020 h 5547360"/>
                  <a:gd name="connsiteX29" fmla="*/ 1768107 w 2029461"/>
                  <a:gd name="connsiteY29" fmla="*/ 3002146 h 5547360"/>
                  <a:gd name="connsiteX30" fmla="*/ 1711960 w 2029461"/>
                  <a:gd name="connsiteY30" fmla="*/ 3081020 h 5547360"/>
                  <a:gd name="connsiteX31" fmla="*/ 1711960 w 2029461"/>
                  <a:gd name="connsiteY31" fmla="*/ 3157220 h 5547360"/>
                  <a:gd name="connsiteX32" fmla="*/ 1711960 w 2029461"/>
                  <a:gd name="connsiteY32" fmla="*/ 3157220 h 5547360"/>
                  <a:gd name="connsiteX33" fmla="*/ 1788160 w 2029461"/>
                  <a:gd name="connsiteY33" fmla="*/ 3233420 h 5547360"/>
                  <a:gd name="connsiteX34" fmla="*/ 1711960 w 2029461"/>
                  <a:gd name="connsiteY34" fmla="*/ 3309620 h 5547360"/>
                  <a:gd name="connsiteX35" fmla="*/ 1635760 w 2029461"/>
                  <a:gd name="connsiteY35" fmla="*/ 3233420 h 5547360"/>
                  <a:gd name="connsiteX36" fmla="*/ 1711960 w 2029461"/>
                  <a:gd name="connsiteY36" fmla="*/ 3462020 h 5547360"/>
                  <a:gd name="connsiteX37" fmla="*/ 1559560 w 2029461"/>
                  <a:gd name="connsiteY37" fmla="*/ 3385820 h 5547360"/>
                  <a:gd name="connsiteX38" fmla="*/ 1559560 w 2029461"/>
                  <a:gd name="connsiteY38" fmla="*/ 3538220 h 5547360"/>
                  <a:gd name="connsiteX39" fmla="*/ 1407160 w 2029461"/>
                  <a:gd name="connsiteY39" fmla="*/ 3538220 h 5547360"/>
                  <a:gd name="connsiteX40" fmla="*/ 1483360 w 2029461"/>
                  <a:gd name="connsiteY40" fmla="*/ 3690620 h 5547360"/>
                  <a:gd name="connsiteX41" fmla="*/ 1330960 w 2029461"/>
                  <a:gd name="connsiteY41" fmla="*/ 3843020 h 5547360"/>
                  <a:gd name="connsiteX42" fmla="*/ 1483360 w 2029461"/>
                  <a:gd name="connsiteY42" fmla="*/ 3843020 h 5547360"/>
                  <a:gd name="connsiteX43" fmla="*/ 1330960 w 2029461"/>
                  <a:gd name="connsiteY43" fmla="*/ 3995420 h 5547360"/>
                  <a:gd name="connsiteX44" fmla="*/ 1407160 w 2029461"/>
                  <a:gd name="connsiteY44" fmla="*/ 3995420 h 5547360"/>
                  <a:gd name="connsiteX45" fmla="*/ 1330960 w 2029461"/>
                  <a:gd name="connsiteY45" fmla="*/ 4147820 h 5547360"/>
                  <a:gd name="connsiteX46" fmla="*/ 1330960 w 2029461"/>
                  <a:gd name="connsiteY46" fmla="*/ 4224020 h 5547360"/>
                  <a:gd name="connsiteX47" fmla="*/ 1178560 w 2029461"/>
                  <a:gd name="connsiteY47" fmla="*/ 4300220 h 5547360"/>
                  <a:gd name="connsiteX48" fmla="*/ 1330960 w 2029461"/>
                  <a:gd name="connsiteY48" fmla="*/ 4300220 h 5547360"/>
                  <a:gd name="connsiteX49" fmla="*/ 1239520 w 2029461"/>
                  <a:gd name="connsiteY49" fmla="*/ 4574540 h 5547360"/>
                  <a:gd name="connsiteX50" fmla="*/ 1330960 w 2029461"/>
                  <a:gd name="connsiteY50" fmla="*/ 4894580 h 5547360"/>
                  <a:gd name="connsiteX51" fmla="*/ 1407160 w 2029461"/>
                  <a:gd name="connsiteY51" fmla="*/ 4986020 h 5547360"/>
                  <a:gd name="connsiteX52" fmla="*/ 1330960 w 2029461"/>
                  <a:gd name="connsiteY52" fmla="*/ 5443220 h 5547360"/>
                  <a:gd name="connsiteX53" fmla="*/ 1239520 w 2029461"/>
                  <a:gd name="connsiteY53" fmla="*/ 5427980 h 5547360"/>
                  <a:gd name="connsiteX54" fmla="*/ 1178560 w 2029461"/>
                  <a:gd name="connsiteY54" fmla="*/ 5488940 h 5547360"/>
                  <a:gd name="connsiteX55" fmla="*/ 1010920 w 2029461"/>
                  <a:gd name="connsiteY55" fmla="*/ 5534660 h 5547360"/>
                  <a:gd name="connsiteX56" fmla="*/ 828040 w 2029461"/>
                  <a:gd name="connsiteY56" fmla="*/ 5412740 h 5547360"/>
                  <a:gd name="connsiteX57" fmla="*/ 660400 w 2029461"/>
                  <a:gd name="connsiteY57" fmla="*/ 5321300 h 5547360"/>
                  <a:gd name="connsiteX58" fmla="*/ 568960 w 2029461"/>
                  <a:gd name="connsiteY58" fmla="*/ 5138420 h 5547360"/>
                  <a:gd name="connsiteX59" fmla="*/ 462280 w 2029461"/>
                  <a:gd name="connsiteY59" fmla="*/ 4955540 h 5547360"/>
                  <a:gd name="connsiteX60" fmla="*/ 279400 w 2029461"/>
                  <a:gd name="connsiteY60" fmla="*/ 4787900 h 5547360"/>
                  <a:gd name="connsiteX61" fmla="*/ 416560 w 2029461"/>
                  <a:gd name="connsiteY61" fmla="*/ 4528820 h 5547360"/>
                  <a:gd name="connsiteX62" fmla="*/ 447040 w 2029461"/>
                  <a:gd name="connsiteY62" fmla="*/ 4361180 h 5547360"/>
                  <a:gd name="connsiteX63" fmla="*/ 340360 w 2029461"/>
                  <a:gd name="connsiteY63" fmla="*/ 4208780 h 5547360"/>
                  <a:gd name="connsiteX64" fmla="*/ 431800 w 2029461"/>
                  <a:gd name="connsiteY64" fmla="*/ 4117340 h 5547360"/>
                  <a:gd name="connsiteX65" fmla="*/ 675640 w 2029461"/>
                  <a:gd name="connsiteY65" fmla="*/ 4224020 h 5547360"/>
                  <a:gd name="connsiteX66" fmla="*/ 706120 w 2029461"/>
                  <a:gd name="connsiteY66" fmla="*/ 4056380 h 5547360"/>
                  <a:gd name="connsiteX67" fmla="*/ 538480 w 2029461"/>
                  <a:gd name="connsiteY67" fmla="*/ 3858260 h 5547360"/>
                  <a:gd name="connsiteX68" fmla="*/ 416560 w 2029461"/>
                  <a:gd name="connsiteY68" fmla="*/ 3614420 h 5547360"/>
                  <a:gd name="connsiteX69" fmla="*/ 492760 w 2029461"/>
                  <a:gd name="connsiteY69" fmla="*/ 3538220 h 5547360"/>
                  <a:gd name="connsiteX70" fmla="*/ 584200 w 2029461"/>
                  <a:gd name="connsiteY70" fmla="*/ 3141980 h 5547360"/>
                  <a:gd name="connsiteX71" fmla="*/ 599440 w 2029461"/>
                  <a:gd name="connsiteY71" fmla="*/ 2806700 h 5547360"/>
                  <a:gd name="connsiteX72" fmla="*/ 492760 w 2029461"/>
                  <a:gd name="connsiteY72" fmla="*/ 2623820 h 5547360"/>
                  <a:gd name="connsiteX73" fmla="*/ 492760 w 2029461"/>
                  <a:gd name="connsiteY73" fmla="*/ 2319020 h 5547360"/>
                  <a:gd name="connsiteX74" fmla="*/ 462280 w 2029461"/>
                  <a:gd name="connsiteY74" fmla="*/ 1968500 h 5547360"/>
                  <a:gd name="connsiteX75" fmla="*/ 386080 w 2029461"/>
                  <a:gd name="connsiteY75" fmla="*/ 1648460 h 5547360"/>
                  <a:gd name="connsiteX76" fmla="*/ 218440 w 2029461"/>
                  <a:gd name="connsiteY76" fmla="*/ 1236980 h 5547360"/>
                  <a:gd name="connsiteX77" fmla="*/ 111760 w 2029461"/>
                  <a:gd name="connsiteY77" fmla="*/ 947420 h 5547360"/>
                  <a:gd name="connsiteX78" fmla="*/ 111760 w 2029461"/>
                  <a:gd name="connsiteY78" fmla="*/ 490220 h 5547360"/>
                  <a:gd name="connsiteX79" fmla="*/ 35560 w 2029461"/>
                  <a:gd name="connsiteY79" fmla="*/ 170180 h 5547360"/>
                  <a:gd name="connsiteX80" fmla="*/ 35560 w 2029461"/>
                  <a:gd name="connsiteY80" fmla="*/ 33020 h 5547360"/>
                  <a:gd name="connsiteX81" fmla="*/ 142240 w 2029461"/>
                  <a:gd name="connsiteY81" fmla="*/ 2540 h 5547360"/>
                  <a:gd name="connsiteX82" fmla="*/ 889000 w 2029461"/>
                  <a:gd name="connsiteY82" fmla="*/ 33020 h 5547360"/>
                  <a:gd name="connsiteX83" fmla="*/ 980440 w 2029461"/>
                  <a:gd name="connsiteY83" fmla="*/ 2540 h 5547360"/>
                  <a:gd name="connsiteX84" fmla="*/ 949960 w 2029461"/>
                  <a:gd name="connsiteY84"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524000 w 2029461"/>
                  <a:gd name="connsiteY13" fmla="*/ 1981200 h 5547360"/>
                  <a:gd name="connsiteX14" fmla="*/ 1371600 w 2029461"/>
                  <a:gd name="connsiteY14" fmla="*/ 1981200 h 5547360"/>
                  <a:gd name="connsiteX15" fmla="*/ 1407161 w 2029461"/>
                  <a:gd name="connsiteY15" fmla="*/ 2090420 h 5547360"/>
                  <a:gd name="connsiteX16" fmla="*/ 1635761 w 2029461"/>
                  <a:gd name="connsiteY16" fmla="*/ 2090420 h 5547360"/>
                  <a:gd name="connsiteX17" fmla="*/ 1500740 w 2029461"/>
                  <a:gd name="connsiteY17" fmla="*/ 2285599 h 5547360"/>
                  <a:gd name="connsiteX18" fmla="*/ 1559561 w 2029461"/>
                  <a:gd name="connsiteY18" fmla="*/ 2319020 h 5547360"/>
                  <a:gd name="connsiteX19" fmla="*/ 1483361 w 2029461"/>
                  <a:gd name="connsiteY19" fmla="*/ 2471420 h 5547360"/>
                  <a:gd name="connsiteX20" fmla="*/ 1635761 w 2029461"/>
                  <a:gd name="connsiteY20" fmla="*/ 2471420 h 5547360"/>
                  <a:gd name="connsiteX21" fmla="*/ 1483361 w 2029461"/>
                  <a:gd name="connsiteY21" fmla="*/ 2700020 h 5547360"/>
                  <a:gd name="connsiteX22" fmla="*/ 1788160 w 2029461"/>
                  <a:gd name="connsiteY22" fmla="*/ 2501900 h 5547360"/>
                  <a:gd name="connsiteX23" fmla="*/ 2016761 w 2029461"/>
                  <a:gd name="connsiteY23" fmla="*/ 2547620 h 5547360"/>
                  <a:gd name="connsiteX24" fmla="*/ 1864361 w 2029461"/>
                  <a:gd name="connsiteY24" fmla="*/ 2776220 h 5547360"/>
                  <a:gd name="connsiteX25" fmla="*/ 2016761 w 2029461"/>
                  <a:gd name="connsiteY25" fmla="*/ 2776220 h 5547360"/>
                  <a:gd name="connsiteX26" fmla="*/ 1940561 w 2029461"/>
                  <a:gd name="connsiteY26" fmla="*/ 2928620 h 5547360"/>
                  <a:gd name="connsiteX27" fmla="*/ 1864360 w 2029461"/>
                  <a:gd name="connsiteY27" fmla="*/ 2928620 h 5547360"/>
                  <a:gd name="connsiteX28" fmla="*/ 1864361 w 2029461"/>
                  <a:gd name="connsiteY28" fmla="*/ 3081020 h 5547360"/>
                  <a:gd name="connsiteX29" fmla="*/ 1768107 w 2029461"/>
                  <a:gd name="connsiteY29" fmla="*/ 3002146 h 5547360"/>
                  <a:gd name="connsiteX30" fmla="*/ 1711960 w 2029461"/>
                  <a:gd name="connsiteY30" fmla="*/ 3081020 h 5547360"/>
                  <a:gd name="connsiteX31" fmla="*/ 1711960 w 2029461"/>
                  <a:gd name="connsiteY31" fmla="*/ 3157220 h 5547360"/>
                  <a:gd name="connsiteX32" fmla="*/ 1711960 w 2029461"/>
                  <a:gd name="connsiteY32" fmla="*/ 3157220 h 5547360"/>
                  <a:gd name="connsiteX33" fmla="*/ 1788160 w 2029461"/>
                  <a:gd name="connsiteY33" fmla="*/ 3233420 h 5547360"/>
                  <a:gd name="connsiteX34" fmla="*/ 1711960 w 2029461"/>
                  <a:gd name="connsiteY34" fmla="*/ 3309620 h 5547360"/>
                  <a:gd name="connsiteX35" fmla="*/ 1635760 w 2029461"/>
                  <a:gd name="connsiteY35" fmla="*/ 3233420 h 5547360"/>
                  <a:gd name="connsiteX36" fmla="*/ 1711960 w 2029461"/>
                  <a:gd name="connsiteY36" fmla="*/ 3462020 h 5547360"/>
                  <a:gd name="connsiteX37" fmla="*/ 1559560 w 2029461"/>
                  <a:gd name="connsiteY37" fmla="*/ 3385820 h 5547360"/>
                  <a:gd name="connsiteX38" fmla="*/ 1559560 w 2029461"/>
                  <a:gd name="connsiteY38" fmla="*/ 3538220 h 5547360"/>
                  <a:gd name="connsiteX39" fmla="*/ 1407160 w 2029461"/>
                  <a:gd name="connsiteY39" fmla="*/ 3538220 h 5547360"/>
                  <a:gd name="connsiteX40" fmla="*/ 1483360 w 2029461"/>
                  <a:gd name="connsiteY40" fmla="*/ 3690620 h 5547360"/>
                  <a:gd name="connsiteX41" fmla="*/ 1330960 w 2029461"/>
                  <a:gd name="connsiteY41" fmla="*/ 3843020 h 5547360"/>
                  <a:gd name="connsiteX42" fmla="*/ 1483360 w 2029461"/>
                  <a:gd name="connsiteY42" fmla="*/ 3843020 h 5547360"/>
                  <a:gd name="connsiteX43" fmla="*/ 1330960 w 2029461"/>
                  <a:gd name="connsiteY43" fmla="*/ 3995420 h 5547360"/>
                  <a:gd name="connsiteX44" fmla="*/ 1407160 w 2029461"/>
                  <a:gd name="connsiteY44" fmla="*/ 3995420 h 5547360"/>
                  <a:gd name="connsiteX45" fmla="*/ 1330960 w 2029461"/>
                  <a:gd name="connsiteY45" fmla="*/ 4147820 h 5547360"/>
                  <a:gd name="connsiteX46" fmla="*/ 1330960 w 2029461"/>
                  <a:gd name="connsiteY46" fmla="*/ 4224020 h 5547360"/>
                  <a:gd name="connsiteX47" fmla="*/ 1178560 w 2029461"/>
                  <a:gd name="connsiteY47" fmla="*/ 4300220 h 5547360"/>
                  <a:gd name="connsiteX48" fmla="*/ 1330960 w 2029461"/>
                  <a:gd name="connsiteY48" fmla="*/ 4300220 h 5547360"/>
                  <a:gd name="connsiteX49" fmla="*/ 1239520 w 2029461"/>
                  <a:gd name="connsiteY49" fmla="*/ 4574540 h 5547360"/>
                  <a:gd name="connsiteX50" fmla="*/ 1330960 w 2029461"/>
                  <a:gd name="connsiteY50" fmla="*/ 4894580 h 5547360"/>
                  <a:gd name="connsiteX51" fmla="*/ 1407160 w 2029461"/>
                  <a:gd name="connsiteY51" fmla="*/ 4986020 h 5547360"/>
                  <a:gd name="connsiteX52" fmla="*/ 1330960 w 2029461"/>
                  <a:gd name="connsiteY52" fmla="*/ 5443220 h 5547360"/>
                  <a:gd name="connsiteX53" fmla="*/ 1239520 w 2029461"/>
                  <a:gd name="connsiteY53" fmla="*/ 5427980 h 5547360"/>
                  <a:gd name="connsiteX54" fmla="*/ 1178560 w 2029461"/>
                  <a:gd name="connsiteY54" fmla="*/ 5488940 h 5547360"/>
                  <a:gd name="connsiteX55" fmla="*/ 1010920 w 2029461"/>
                  <a:gd name="connsiteY55" fmla="*/ 5534660 h 5547360"/>
                  <a:gd name="connsiteX56" fmla="*/ 828040 w 2029461"/>
                  <a:gd name="connsiteY56" fmla="*/ 5412740 h 5547360"/>
                  <a:gd name="connsiteX57" fmla="*/ 660400 w 2029461"/>
                  <a:gd name="connsiteY57" fmla="*/ 5321300 h 5547360"/>
                  <a:gd name="connsiteX58" fmla="*/ 568960 w 2029461"/>
                  <a:gd name="connsiteY58" fmla="*/ 5138420 h 5547360"/>
                  <a:gd name="connsiteX59" fmla="*/ 462280 w 2029461"/>
                  <a:gd name="connsiteY59" fmla="*/ 4955540 h 5547360"/>
                  <a:gd name="connsiteX60" fmla="*/ 279400 w 2029461"/>
                  <a:gd name="connsiteY60" fmla="*/ 4787900 h 5547360"/>
                  <a:gd name="connsiteX61" fmla="*/ 416560 w 2029461"/>
                  <a:gd name="connsiteY61" fmla="*/ 4528820 h 5547360"/>
                  <a:gd name="connsiteX62" fmla="*/ 447040 w 2029461"/>
                  <a:gd name="connsiteY62" fmla="*/ 4361180 h 5547360"/>
                  <a:gd name="connsiteX63" fmla="*/ 340360 w 2029461"/>
                  <a:gd name="connsiteY63" fmla="*/ 4208780 h 5547360"/>
                  <a:gd name="connsiteX64" fmla="*/ 431800 w 2029461"/>
                  <a:gd name="connsiteY64" fmla="*/ 4117340 h 5547360"/>
                  <a:gd name="connsiteX65" fmla="*/ 675640 w 2029461"/>
                  <a:gd name="connsiteY65" fmla="*/ 4224020 h 5547360"/>
                  <a:gd name="connsiteX66" fmla="*/ 706120 w 2029461"/>
                  <a:gd name="connsiteY66" fmla="*/ 4056380 h 5547360"/>
                  <a:gd name="connsiteX67" fmla="*/ 538480 w 2029461"/>
                  <a:gd name="connsiteY67" fmla="*/ 3858260 h 5547360"/>
                  <a:gd name="connsiteX68" fmla="*/ 416560 w 2029461"/>
                  <a:gd name="connsiteY68" fmla="*/ 3614420 h 5547360"/>
                  <a:gd name="connsiteX69" fmla="*/ 492760 w 2029461"/>
                  <a:gd name="connsiteY69" fmla="*/ 3538220 h 5547360"/>
                  <a:gd name="connsiteX70" fmla="*/ 584200 w 2029461"/>
                  <a:gd name="connsiteY70" fmla="*/ 3141980 h 5547360"/>
                  <a:gd name="connsiteX71" fmla="*/ 599440 w 2029461"/>
                  <a:gd name="connsiteY71" fmla="*/ 2806700 h 5547360"/>
                  <a:gd name="connsiteX72" fmla="*/ 492760 w 2029461"/>
                  <a:gd name="connsiteY72" fmla="*/ 2623820 h 5547360"/>
                  <a:gd name="connsiteX73" fmla="*/ 492760 w 2029461"/>
                  <a:gd name="connsiteY73" fmla="*/ 2319020 h 5547360"/>
                  <a:gd name="connsiteX74" fmla="*/ 462280 w 2029461"/>
                  <a:gd name="connsiteY74" fmla="*/ 1968500 h 5547360"/>
                  <a:gd name="connsiteX75" fmla="*/ 386080 w 2029461"/>
                  <a:gd name="connsiteY75" fmla="*/ 1648460 h 5547360"/>
                  <a:gd name="connsiteX76" fmla="*/ 218440 w 2029461"/>
                  <a:gd name="connsiteY76" fmla="*/ 1236980 h 5547360"/>
                  <a:gd name="connsiteX77" fmla="*/ 111760 w 2029461"/>
                  <a:gd name="connsiteY77" fmla="*/ 947420 h 5547360"/>
                  <a:gd name="connsiteX78" fmla="*/ 111760 w 2029461"/>
                  <a:gd name="connsiteY78" fmla="*/ 490220 h 5547360"/>
                  <a:gd name="connsiteX79" fmla="*/ 35560 w 2029461"/>
                  <a:gd name="connsiteY79" fmla="*/ 170180 h 5547360"/>
                  <a:gd name="connsiteX80" fmla="*/ 35560 w 2029461"/>
                  <a:gd name="connsiteY80" fmla="*/ 33020 h 5547360"/>
                  <a:gd name="connsiteX81" fmla="*/ 142240 w 2029461"/>
                  <a:gd name="connsiteY81" fmla="*/ 2540 h 5547360"/>
                  <a:gd name="connsiteX82" fmla="*/ 889000 w 2029461"/>
                  <a:gd name="connsiteY82" fmla="*/ 33020 h 5547360"/>
                  <a:gd name="connsiteX83" fmla="*/ 980440 w 2029461"/>
                  <a:gd name="connsiteY83" fmla="*/ 2540 h 5547360"/>
                  <a:gd name="connsiteX84" fmla="*/ 949960 w 2029461"/>
                  <a:gd name="connsiteY84"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515872 w 2029461"/>
                  <a:gd name="connsiteY13" fmla="*/ 1794256 h 5547360"/>
                  <a:gd name="connsiteX14" fmla="*/ 1524000 w 2029461"/>
                  <a:gd name="connsiteY14" fmla="*/ 1981200 h 5547360"/>
                  <a:gd name="connsiteX15" fmla="*/ 1371600 w 2029461"/>
                  <a:gd name="connsiteY15" fmla="*/ 1981200 h 5547360"/>
                  <a:gd name="connsiteX16" fmla="*/ 1407161 w 2029461"/>
                  <a:gd name="connsiteY16" fmla="*/ 2090420 h 5547360"/>
                  <a:gd name="connsiteX17" fmla="*/ 1635761 w 2029461"/>
                  <a:gd name="connsiteY17" fmla="*/ 2090420 h 5547360"/>
                  <a:gd name="connsiteX18" fmla="*/ 1500740 w 2029461"/>
                  <a:gd name="connsiteY18" fmla="*/ 2285599 h 5547360"/>
                  <a:gd name="connsiteX19" fmla="*/ 1559561 w 2029461"/>
                  <a:gd name="connsiteY19" fmla="*/ 2319020 h 5547360"/>
                  <a:gd name="connsiteX20" fmla="*/ 1483361 w 2029461"/>
                  <a:gd name="connsiteY20" fmla="*/ 2471420 h 5547360"/>
                  <a:gd name="connsiteX21" fmla="*/ 1635761 w 2029461"/>
                  <a:gd name="connsiteY21" fmla="*/ 2471420 h 5547360"/>
                  <a:gd name="connsiteX22" fmla="*/ 1483361 w 2029461"/>
                  <a:gd name="connsiteY22" fmla="*/ 2700020 h 5547360"/>
                  <a:gd name="connsiteX23" fmla="*/ 1788160 w 2029461"/>
                  <a:gd name="connsiteY23" fmla="*/ 2501900 h 5547360"/>
                  <a:gd name="connsiteX24" fmla="*/ 2016761 w 2029461"/>
                  <a:gd name="connsiteY24" fmla="*/ 2547620 h 5547360"/>
                  <a:gd name="connsiteX25" fmla="*/ 1864361 w 2029461"/>
                  <a:gd name="connsiteY25" fmla="*/ 2776220 h 5547360"/>
                  <a:gd name="connsiteX26" fmla="*/ 2016761 w 2029461"/>
                  <a:gd name="connsiteY26" fmla="*/ 2776220 h 5547360"/>
                  <a:gd name="connsiteX27" fmla="*/ 1940561 w 2029461"/>
                  <a:gd name="connsiteY27" fmla="*/ 2928620 h 5547360"/>
                  <a:gd name="connsiteX28" fmla="*/ 1864360 w 2029461"/>
                  <a:gd name="connsiteY28" fmla="*/ 2928620 h 5547360"/>
                  <a:gd name="connsiteX29" fmla="*/ 1864361 w 2029461"/>
                  <a:gd name="connsiteY29" fmla="*/ 3081020 h 5547360"/>
                  <a:gd name="connsiteX30" fmla="*/ 1768107 w 2029461"/>
                  <a:gd name="connsiteY30" fmla="*/ 3002146 h 5547360"/>
                  <a:gd name="connsiteX31" fmla="*/ 1711960 w 2029461"/>
                  <a:gd name="connsiteY31" fmla="*/ 3081020 h 5547360"/>
                  <a:gd name="connsiteX32" fmla="*/ 1711960 w 2029461"/>
                  <a:gd name="connsiteY32" fmla="*/ 3157220 h 5547360"/>
                  <a:gd name="connsiteX33" fmla="*/ 1711960 w 2029461"/>
                  <a:gd name="connsiteY33" fmla="*/ 3157220 h 5547360"/>
                  <a:gd name="connsiteX34" fmla="*/ 1788160 w 2029461"/>
                  <a:gd name="connsiteY34" fmla="*/ 3233420 h 5547360"/>
                  <a:gd name="connsiteX35" fmla="*/ 1711960 w 2029461"/>
                  <a:gd name="connsiteY35" fmla="*/ 3309620 h 5547360"/>
                  <a:gd name="connsiteX36" fmla="*/ 1635760 w 2029461"/>
                  <a:gd name="connsiteY36" fmla="*/ 3233420 h 5547360"/>
                  <a:gd name="connsiteX37" fmla="*/ 1711960 w 2029461"/>
                  <a:gd name="connsiteY37" fmla="*/ 3462020 h 5547360"/>
                  <a:gd name="connsiteX38" fmla="*/ 1559560 w 2029461"/>
                  <a:gd name="connsiteY38" fmla="*/ 3385820 h 5547360"/>
                  <a:gd name="connsiteX39" fmla="*/ 1559560 w 2029461"/>
                  <a:gd name="connsiteY39" fmla="*/ 3538220 h 5547360"/>
                  <a:gd name="connsiteX40" fmla="*/ 1407160 w 2029461"/>
                  <a:gd name="connsiteY40" fmla="*/ 3538220 h 5547360"/>
                  <a:gd name="connsiteX41" fmla="*/ 1483360 w 2029461"/>
                  <a:gd name="connsiteY41" fmla="*/ 3690620 h 5547360"/>
                  <a:gd name="connsiteX42" fmla="*/ 1330960 w 2029461"/>
                  <a:gd name="connsiteY42" fmla="*/ 3843020 h 5547360"/>
                  <a:gd name="connsiteX43" fmla="*/ 1483360 w 2029461"/>
                  <a:gd name="connsiteY43" fmla="*/ 3843020 h 5547360"/>
                  <a:gd name="connsiteX44" fmla="*/ 1330960 w 2029461"/>
                  <a:gd name="connsiteY44" fmla="*/ 3995420 h 5547360"/>
                  <a:gd name="connsiteX45" fmla="*/ 1407160 w 2029461"/>
                  <a:gd name="connsiteY45" fmla="*/ 3995420 h 5547360"/>
                  <a:gd name="connsiteX46" fmla="*/ 1330960 w 2029461"/>
                  <a:gd name="connsiteY46" fmla="*/ 4147820 h 5547360"/>
                  <a:gd name="connsiteX47" fmla="*/ 1330960 w 2029461"/>
                  <a:gd name="connsiteY47" fmla="*/ 4224020 h 5547360"/>
                  <a:gd name="connsiteX48" fmla="*/ 1178560 w 2029461"/>
                  <a:gd name="connsiteY48" fmla="*/ 4300220 h 5547360"/>
                  <a:gd name="connsiteX49" fmla="*/ 1330960 w 2029461"/>
                  <a:gd name="connsiteY49" fmla="*/ 4300220 h 5547360"/>
                  <a:gd name="connsiteX50" fmla="*/ 1239520 w 2029461"/>
                  <a:gd name="connsiteY50" fmla="*/ 4574540 h 5547360"/>
                  <a:gd name="connsiteX51" fmla="*/ 1330960 w 2029461"/>
                  <a:gd name="connsiteY51" fmla="*/ 4894580 h 5547360"/>
                  <a:gd name="connsiteX52" fmla="*/ 1407160 w 2029461"/>
                  <a:gd name="connsiteY52" fmla="*/ 4986020 h 5547360"/>
                  <a:gd name="connsiteX53" fmla="*/ 1330960 w 2029461"/>
                  <a:gd name="connsiteY53" fmla="*/ 5443220 h 5547360"/>
                  <a:gd name="connsiteX54" fmla="*/ 1239520 w 2029461"/>
                  <a:gd name="connsiteY54" fmla="*/ 5427980 h 5547360"/>
                  <a:gd name="connsiteX55" fmla="*/ 1178560 w 2029461"/>
                  <a:gd name="connsiteY55" fmla="*/ 5488940 h 5547360"/>
                  <a:gd name="connsiteX56" fmla="*/ 1010920 w 2029461"/>
                  <a:gd name="connsiteY56" fmla="*/ 5534660 h 5547360"/>
                  <a:gd name="connsiteX57" fmla="*/ 828040 w 2029461"/>
                  <a:gd name="connsiteY57" fmla="*/ 5412740 h 5547360"/>
                  <a:gd name="connsiteX58" fmla="*/ 660400 w 2029461"/>
                  <a:gd name="connsiteY58" fmla="*/ 5321300 h 5547360"/>
                  <a:gd name="connsiteX59" fmla="*/ 568960 w 2029461"/>
                  <a:gd name="connsiteY59" fmla="*/ 5138420 h 5547360"/>
                  <a:gd name="connsiteX60" fmla="*/ 462280 w 2029461"/>
                  <a:gd name="connsiteY60" fmla="*/ 4955540 h 5547360"/>
                  <a:gd name="connsiteX61" fmla="*/ 279400 w 2029461"/>
                  <a:gd name="connsiteY61" fmla="*/ 4787900 h 5547360"/>
                  <a:gd name="connsiteX62" fmla="*/ 416560 w 2029461"/>
                  <a:gd name="connsiteY62" fmla="*/ 4528820 h 5547360"/>
                  <a:gd name="connsiteX63" fmla="*/ 447040 w 2029461"/>
                  <a:gd name="connsiteY63" fmla="*/ 4361180 h 5547360"/>
                  <a:gd name="connsiteX64" fmla="*/ 340360 w 2029461"/>
                  <a:gd name="connsiteY64" fmla="*/ 4208780 h 5547360"/>
                  <a:gd name="connsiteX65" fmla="*/ 431800 w 2029461"/>
                  <a:gd name="connsiteY65" fmla="*/ 4117340 h 5547360"/>
                  <a:gd name="connsiteX66" fmla="*/ 675640 w 2029461"/>
                  <a:gd name="connsiteY66" fmla="*/ 4224020 h 5547360"/>
                  <a:gd name="connsiteX67" fmla="*/ 706120 w 2029461"/>
                  <a:gd name="connsiteY67" fmla="*/ 4056380 h 5547360"/>
                  <a:gd name="connsiteX68" fmla="*/ 538480 w 2029461"/>
                  <a:gd name="connsiteY68" fmla="*/ 3858260 h 5547360"/>
                  <a:gd name="connsiteX69" fmla="*/ 416560 w 2029461"/>
                  <a:gd name="connsiteY69" fmla="*/ 3614420 h 5547360"/>
                  <a:gd name="connsiteX70" fmla="*/ 492760 w 2029461"/>
                  <a:gd name="connsiteY70" fmla="*/ 3538220 h 5547360"/>
                  <a:gd name="connsiteX71" fmla="*/ 584200 w 2029461"/>
                  <a:gd name="connsiteY71" fmla="*/ 3141980 h 5547360"/>
                  <a:gd name="connsiteX72" fmla="*/ 599440 w 2029461"/>
                  <a:gd name="connsiteY72" fmla="*/ 2806700 h 5547360"/>
                  <a:gd name="connsiteX73" fmla="*/ 492760 w 2029461"/>
                  <a:gd name="connsiteY73" fmla="*/ 2623820 h 5547360"/>
                  <a:gd name="connsiteX74" fmla="*/ 492760 w 2029461"/>
                  <a:gd name="connsiteY74" fmla="*/ 2319020 h 5547360"/>
                  <a:gd name="connsiteX75" fmla="*/ 462280 w 2029461"/>
                  <a:gd name="connsiteY75" fmla="*/ 1968500 h 5547360"/>
                  <a:gd name="connsiteX76" fmla="*/ 386080 w 2029461"/>
                  <a:gd name="connsiteY76" fmla="*/ 1648460 h 5547360"/>
                  <a:gd name="connsiteX77" fmla="*/ 218440 w 2029461"/>
                  <a:gd name="connsiteY77" fmla="*/ 1236980 h 5547360"/>
                  <a:gd name="connsiteX78" fmla="*/ 111760 w 2029461"/>
                  <a:gd name="connsiteY78" fmla="*/ 947420 h 5547360"/>
                  <a:gd name="connsiteX79" fmla="*/ 111760 w 2029461"/>
                  <a:gd name="connsiteY79" fmla="*/ 490220 h 5547360"/>
                  <a:gd name="connsiteX80" fmla="*/ 35560 w 2029461"/>
                  <a:gd name="connsiteY80" fmla="*/ 170180 h 5547360"/>
                  <a:gd name="connsiteX81" fmla="*/ 35560 w 2029461"/>
                  <a:gd name="connsiteY81" fmla="*/ 33020 h 5547360"/>
                  <a:gd name="connsiteX82" fmla="*/ 142240 w 2029461"/>
                  <a:gd name="connsiteY82" fmla="*/ 2540 h 5547360"/>
                  <a:gd name="connsiteX83" fmla="*/ 889000 w 2029461"/>
                  <a:gd name="connsiteY83" fmla="*/ 33020 h 5547360"/>
                  <a:gd name="connsiteX84" fmla="*/ 980440 w 2029461"/>
                  <a:gd name="connsiteY84" fmla="*/ 2540 h 5547360"/>
                  <a:gd name="connsiteX85" fmla="*/ 949960 w 2029461"/>
                  <a:gd name="connsiteY85"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447800 w 2029461"/>
                  <a:gd name="connsiteY13" fmla="*/ 1828800 h 5547360"/>
                  <a:gd name="connsiteX14" fmla="*/ 1524000 w 2029461"/>
                  <a:gd name="connsiteY14" fmla="*/ 1981200 h 5547360"/>
                  <a:gd name="connsiteX15" fmla="*/ 1371600 w 2029461"/>
                  <a:gd name="connsiteY15" fmla="*/ 1981200 h 5547360"/>
                  <a:gd name="connsiteX16" fmla="*/ 1407161 w 2029461"/>
                  <a:gd name="connsiteY16" fmla="*/ 2090420 h 5547360"/>
                  <a:gd name="connsiteX17" fmla="*/ 1635761 w 2029461"/>
                  <a:gd name="connsiteY17" fmla="*/ 2090420 h 5547360"/>
                  <a:gd name="connsiteX18" fmla="*/ 1500740 w 2029461"/>
                  <a:gd name="connsiteY18" fmla="*/ 2285599 h 5547360"/>
                  <a:gd name="connsiteX19" fmla="*/ 1559561 w 2029461"/>
                  <a:gd name="connsiteY19" fmla="*/ 2319020 h 5547360"/>
                  <a:gd name="connsiteX20" fmla="*/ 1483361 w 2029461"/>
                  <a:gd name="connsiteY20" fmla="*/ 2471420 h 5547360"/>
                  <a:gd name="connsiteX21" fmla="*/ 1635761 w 2029461"/>
                  <a:gd name="connsiteY21" fmla="*/ 2471420 h 5547360"/>
                  <a:gd name="connsiteX22" fmla="*/ 1483361 w 2029461"/>
                  <a:gd name="connsiteY22" fmla="*/ 2700020 h 5547360"/>
                  <a:gd name="connsiteX23" fmla="*/ 1788160 w 2029461"/>
                  <a:gd name="connsiteY23" fmla="*/ 2501900 h 5547360"/>
                  <a:gd name="connsiteX24" fmla="*/ 2016761 w 2029461"/>
                  <a:gd name="connsiteY24" fmla="*/ 2547620 h 5547360"/>
                  <a:gd name="connsiteX25" fmla="*/ 1864361 w 2029461"/>
                  <a:gd name="connsiteY25" fmla="*/ 2776220 h 5547360"/>
                  <a:gd name="connsiteX26" fmla="*/ 2016761 w 2029461"/>
                  <a:gd name="connsiteY26" fmla="*/ 2776220 h 5547360"/>
                  <a:gd name="connsiteX27" fmla="*/ 1940561 w 2029461"/>
                  <a:gd name="connsiteY27" fmla="*/ 2928620 h 5547360"/>
                  <a:gd name="connsiteX28" fmla="*/ 1864360 w 2029461"/>
                  <a:gd name="connsiteY28" fmla="*/ 2928620 h 5547360"/>
                  <a:gd name="connsiteX29" fmla="*/ 1864361 w 2029461"/>
                  <a:gd name="connsiteY29" fmla="*/ 3081020 h 5547360"/>
                  <a:gd name="connsiteX30" fmla="*/ 1768107 w 2029461"/>
                  <a:gd name="connsiteY30" fmla="*/ 3002146 h 5547360"/>
                  <a:gd name="connsiteX31" fmla="*/ 1711960 w 2029461"/>
                  <a:gd name="connsiteY31" fmla="*/ 3081020 h 5547360"/>
                  <a:gd name="connsiteX32" fmla="*/ 1711960 w 2029461"/>
                  <a:gd name="connsiteY32" fmla="*/ 3157220 h 5547360"/>
                  <a:gd name="connsiteX33" fmla="*/ 1711960 w 2029461"/>
                  <a:gd name="connsiteY33" fmla="*/ 3157220 h 5547360"/>
                  <a:gd name="connsiteX34" fmla="*/ 1788160 w 2029461"/>
                  <a:gd name="connsiteY34" fmla="*/ 3233420 h 5547360"/>
                  <a:gd name="connsiteX35" fmla="*/ 1711960 w 2029461"/>
                  <a:gd name="connsiteY35" fmla="*/ 3309620 h 5547360"/>
                  <a:gd name="connsiteX36" fmla="*/ 1635760 w 2029461"/>
                  <a:gd name="connsiteY36" fmla="*/ 3233420 h 5547360"/>
                  <a:gd name="connsiteX37" fmla="*/ 1711960 w 2029461"/>
                  <a:gd name="connsiteY37" fmla="*/ 3462020 h 5547360"/>
                  <a:gd name="connsiteX38" fmla="*/ 1559560 w 2029461"/>
                  <a:gd name="connsiteY38" fmla="*/ 3385820 h 5547360"/>
                  <a:gd name="connsiteX39" fmla="*/ 1559560 w 2029461"/>
                  <a:gd name="connsiteY39" fmla="*/ 3538220 h 5547360"/>
                  <a:gd name="connsiteX40" fmla="*/ 1407160 w 2029461"/>
                  <a:gd name="connsiteY40" fmla="*/ 3538220 h 5547360"/>
                  <a:gd name="connsiteX41" fmla="*/ 1483360 w 2029461"/>
                  <a:gd name="connsiteY41" fmla="*/ 3690620 h 5547360"/>
                  <a:gd name="connsiteX42" fmla="*/ 1330960 w 2029461"/>
                  <a:gd name="connsiteY42" fmla="*/ 3843020 h 5547360"/>
                  <a:gd name="connsiteX43" fmla="*/ 1483360 w 2029461"/>
                  <a:gd name="connsiteY43" fmla="*/ 3843020 h 5547360"/>
                  <a:gd name="connsiteX44" fmla="*/ 1330960 w 2029461"/>
                  <a:gd name="connsiteY44" fmla="*/ 3995420 h 5547360"/>
                  <a:gd name="connsiteX45" fmla="*/ 1407160 w 2029461"/>
                  <a:gd name="connsiteY45" fmla="*/ 3995420 h 5547360"/>
                  <a:gd name="connsiteX46" fmla="*/ 1330960 w 2029461"/>
                  <a:gd name="connsiteY46" fmla="*/ 4147820 h 5547360"/>
                  <a:gd name="connsiteX47" fmla="*/ 1330960 w 2029461"/>
                  <a:gd name="connsiteY47" fmla="*/ 4224020 h 5547360"/>
                  <a:gd name="connsiteX48" fmla="*/ 1178560 w 2029461"/>
                  <a:gd name="connsiteY48" fmla="*/ 4300220 h 5547360"/>
                  <a:gd name="connsiteX49" fmla="*/ 1330960 w 2029461"/>
                  <a:gd name="connsiteY49" fmla="*/ 4300220 h 5547360"/>
                  <a:gd name="connsiteX50" fmla="*/ 1239520 w 2029461"/>
                  <a:gd name="connsiteY50" fmla="*/ 4574540 h 5547360"/>
                  <a:gd name="connsiteX51" fmla="*/ 1330960 w 2029461"/>
                  <a:gd name="connsiteY51" fmla="*/ 4894580 h 5547360"/>
                  <a:gd name="connsiteX52" fmla="*/ 1407160 w 2029461"/>
                  <a:gd name="connsiteY52" fmla="*/ 4986020 h 5547360"/>
                  <a:gd name="connsiteX53" fmla="*/ 1330960 w 2029461"/>
                  <a:gd name="connsiteY53" fmla="*/ 5443220 h 5547360"/>
                  <a:gd name="connsiteX54" fmla="*/ 1239520 w 2029461"/>
                  <a:gd name="connsiteY54" fmla="*/ 5427980 h 5547360"/>
                  <a:gd name="connsiteX55" fmla="*/ 1178560 w 2029461"/>
                  <a:gd name="connsiteY55" fmla="*/ 5488940 h 5547360"/>
                  <a:gd name="connsiteX56" fmla="*/ 1010920 w 2029461"/>
                  <a:gd name="connsiteY56" fmla="*/ 5534660 h 5547360"/>
                  <a:gd name="connsiteX57" fmla="*/ 828040 w 2029461"/>
                  <a:gd name="connsiteY57" fmla="*/ 5412740 h 5547360"/>
                  <a:gd name="connsiteX58" fmla="*/ 660400 w 2029461"/>
                  <a:gd name="connsiteY58" fmla="*/ 5321300 h 5547360"/>
                  <a:gd name="connsiteX59" fmla="*/ 568960 w 2029461"/>
                  <a:gd name="connsiteY59" fmla="*/ 5138420 h 5547360"/>
                  <a:gd name="connsiteX60" fmla="*/ 462280 w 2029461"/>
                  <a:gd name="connsiteY60" fmla="*/ 4955540 h 5547360"/>
                  <a:gd name="connsiteX61" fmla="*/ 279400 w 2029461"/>
                  <a:gd name="connsiteY61" fmla="*/ 4787900 h 5547360"/>
                  <a:gd name="connsiteX62" fmla="*/ 416560 w 2029461"/>
                  <a:gd name="connsiteY62" fmla="*/ 4528820 h 5547360"/>
                  <a:gd name="connsiteX63" fmla="*/ 447040 w 2029461"/>
                  <a:gd name="connsiteY63" fmla="*/ 4361180 h 5547360"/>
                  <a:gd name="connsiteX64" fmla="*/ 340360 w 2029461"/>
                  <a:gd name="connsiteY64" fmla="*/ 4208780 h 5547360"/>
                  <a:gd name="connsiteX65" fmla="*/ 431800 w 2029461"/>
                  <a:gd name="connsiteY65" fmla="*/ 4117340 h 5547360"/>
                  <a:gd name="connsiteX66" fmla="*/ 675640 w 2029461"/>
                  <a:gd name="connsiteY66" fmla="*/ 4224020 h 5547360"/>
                  <a:gd name="connsiteX67" fmla="*/ 706120 w 2029461"/>
                  <a:gd name="connsiteY67" fmla="*/ 4056380 h 5547360"/>
                  <a:gd name="connsiteX68" fmla="*/ 538480 w 2029461"/>
                  <a:gd name="connsiteY68" fmla="*/ 3858260 h 5547360"/>
                  <a:gd name="connsiteX69" fmla="*/ 416560 w 2029461"/>
                  <a:gd name="connsiteY69" fmla="*/ 3614420 h 5547360"/>
                  <a:gd name="connsiteX70" fmla="*/ 492760 w 2029461"/>
                  <a:gd name="connsiteY70" fmla="*/ 3538220 h 5547360"/>
                  <a:gd name="connsiteX71" fmla="*/ 584200 w 2029461"/>
                  <a:gd name="connsiteY71" fmla="*/ 3141980 h 5547360"/>
                  <a:gd name="connsiteX72" fmla="*/ 599440 w 2029461"/>
                  <a:gd name="connsiteY72" fmla="*/ 2806700 h 5547360"/>
                  <a:gd name="connsiteX73" fmla="*/ 492760 w 2029461"/>
                  <a:gd name="connsiteY73" fmla="*/ 2623820 h 5547360"/>
                  <a:gd name="connsiteX74" fmla="*/ 492760 w 2029461"/>
                  <a:gd name="connsiteY74" fmla="*/ 2319020 h 5547360"/>
                  <a:gd name="connsiteX75" fmla="*/ 462280 w 2029461"/>
                  <a:gd name="connsiteY75" fmla="*/ 1968500 h 5547360"/>
                  <a:gd name="connsiteX76" fmla="*/ 386080 w 2029461"/>
                  <a:gd name="connsiteY76" fmla="*/ 1648460 h 5547360"/>
                  <a:gd name="connsiteX77" fmla="*/ 218440 w 2029461"/>
                  <a:gd name="connsiteY77" fmla="*/ 1236980 h 5547360"/>
                  <a:gd name="connsiteX78" fmla="*/ 111760 w 2029461"/>
                  <a:gd name="connsiteY78" fmla="*/ 947420 h 5547360"/>
                  <a:gd name="connsiteX79" fmla="*/ 111760 w 2029461"/>
                  <a:gd name="connsiteY79" fmla="*/ 490220 h 5547360"/>
                  <a:gd name="connsiteX80" fmla="*/ 35560 w 2029461"/>
                  <a:gd name="connsiteY80" fmla="*/ 170180 h 5547360"/>
                  <a:gd name="connsiteX81" fmla="*/ 35560 w 2029461"/>
                  <a:gd name="connsiteY81" fmla="*/ 33020 h 5547360"/>
                  <a:gd name="connsiteX82" fmla="*/ 142240 w 2029461"/>
                  <a:gd name="connsiteY82" fmla="*/ 2540 h 5547360"/>
                  <a:gd name="connsiteX83" fmla="*/ 889000 w 2029461"/>
                  <a:gd name="connsiteY83" fmla="*/ 33020 h 5547360"/>
                  <a:gd name="connsiteX84" fmla="*/ 980440 w 2029461"/>
                  <a:gd name="connsiteY84" fmla="*/ 2540 h 5547360"/>
                  <a:gd name="connsiteX85" fmla="*/ 949960 w 2029461"/>
                  <a:gd name="connsiteY85"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447800 w 2029461"/>
                  <a:gd name="connsiteY13" fmla="*/ 1828800 h 5547360"/>
                  <a:gd name="connsiteX14" fmla="*/ 1524000 w 2029461"/>
                  <a:gd name="connsiteY14" fmla="*/ 1981200 h 5547360"/>
                  <a:gd name="connsiteX15" fmla="*/ 1371600 w 2029461"/>
                  <a:gd name="connsiteY15" fmla="*/ 1981200 h 5547360"/>
                  <a:gd name="connsiteX16" fmla="*/ 1407161 w 2029461"/>
                  <a:gd name="connsiteY16" fmla="*/ 2090420 h 5547360"/>
                  <a:gd name="connsiteX17" fmla="*/ 1635761 w 2029461"/>
                  <a:gd name="connsiteY17" fmla="*/ 2090420 h 5547360"/>
                  <a:gd name="connsiteX18" fmla="*/ 1500740 w 2029461"/>
                  <a:gd name="connsiteY18" fmla="*/ 2285599 h 5547360"/>
                  <a:gd name="connsiteX19" fmla="*/ 1559561 w 2029461"/>
                  <a:gd name="connsiteY19" fmla="*/ 2319020 h 5547360"/>
                  <a:gd name="connsiteX20" fmla="*/ 1483361 w 2029461"/>
                  <a:gd name="connsiteY20" fmla="*/ 2471420 h 5547360"/>
                  <a:gd name="connsiteX21" fmla="*/ 1635761 w 2029461"/>
                  <a:gd name="connsiteY21" fmla="*/ 2471420 h 5547360"/>
                  <a:gd name="connsiteX22" fmla="*/ 1483361 w 2029461"/>
                  <a:gd name="connsiteY22" fmla="*/ 2700020 h 5547360"/>
                  <a:gd name="connsiteX23" fmla="*/ 1788160 w 2029461"/>
                  <a:gd name="connsiteY23" fmla="*/ 2501900 h 5547360"/>
                  <a:gd name="connsiteX24" fmla="*/ 2016761 w 2029461"/>
                  <a:gd name="connsiteY24" fmla="*/ 2547620 h 5547360"/>
                  <a:gd name="connsiteX25" fmla="*/ 1864361 w 2029461"/>
                  <a:gd name="connsiteY25" fmla="*/ 2776220 h 5547360"/>
                  <a:gd name="connsiteX26" fmla="*/ 2016761 w 2029461"/>
                  <a:gd name="connsiteY26" fmla="*/ 2776220 h 5547360"/>
                  <a:gd name="connsiteX27" fmla="*/ 1940561 w 2029461"/>
                  <a:gd name="connsiteY27" fmla="*/ 2928620 h 5547360"/>
                  <a:gd name="connsiteX28" fmla="*/ 1864360 w 2029461"/>
                  <a:gd name="connsiteY28" fmla="*/ 2928620 h 5547360"/>
                  <a:gd name="connsiteX29" fmla="*/ 1864361 w 2029461"/>
                  <a:gd name="connsiteY29" fmla="*/ 3081020 h 5547360"/>
                  <a:gd name="connsiteX30" fmla="*/ 1768107 w 2029461"/>
                  <a:gd name="connsiteY30" fmla="*/ 3002146 h 5547360"/>
                  <a:gd name="connsiteX31" fmla="*/ 1711960 w 2029461"/>
                  <a:gd name="connsiteY31" fmla="*/ 3081020 h 5547360"/>
                  <a:gd name="connsiteX32" fmla="*/ 1711960 w 2029461"/>
                  <a:gd name="connsiteY32" fmla="*/ 3157220 h 5547360"/>
                  <a:gd name="connsiteX33" fmla="*/ 1711960 w 2029461"/>
                  <a:gd name="connsiteY33" fmla="*/ 3157220 h 5547360"/>
                  <a:gd name="connsiteX34" fmla="*/ 1788160 w 2029461"/>
                  <a:gd name="connsiteY34" fmla="*/ 3233420 h 5547360"/>
                  <a:gd name="connsiteX35" fmla="*/ 1711960 w 2029461"/>
                  <a:gd name="connsiteY35" fmla="*/ 3309620 h 5547360"/>
                  <a:gd name="connsiteX36" fmla="*/ 1635760 w 2029461"/>
                  <a:gd name="connsiteY36" fmla="*/ 3233420 h 5547360"/>
                  <a:gd name="connsiteX37" fmla="*/ 1711960 w 2029461"/>
                  <a:gd name="connsiteY37" fmla="*/ 3462020 h 5547360"/>
                  <a:gd name="connsiteX38" fmla="*/ 1559560 w 2029461"/>
                  <a:gd name="connsiteY38" fmla="*/ 3385820 h 5547360"/>
                  <a:gd name="connsiteX39" fmla="*/ 1559560 w 2029461"/>
                  <a:gd name="connsiteY39" fmla="*/ 3538220 h 5547360"/>
                  <a:gd name="connsiteX40" fmla="*/ 1407160 w 2029461"/>
                  <a:gd name="connsiteY40" fmla="*/ 3538220 h 5547360"/>
                  <a:gd name="connsiteX41" fmla="*/ 1483360 w 2029461"/>
                  <a:gd name="connsiteY41" fmla="*/ 3690620 h 5547360"/>
                  <a:gd name="connsiteX42" fmla="*/ 1330960 w 2029461"/>
                  <a:gd name="connsiteY42" fmla="*/ 3843020 h 5547360"/>
                  <a:gd name="connsiteX43" fmla="*/ 1483360 w 2029461"/>
                  <a:gd name="connsiteY43" fmla="*/ 3843020 h 5547360"/>
                  <a:gd name="connsiteX44" fmla="*/ 1330960 w 2029461"/>
                  <a:gd name="connsiteY44" fmla="*/ 3995420 h 5547360"/>
                  <a:gd name="connsiteX45" fmla="*/ 1407160 w 2029461"/>
                  <a:gd name="connsiteY45" fmla="*/ 3995420 h 5547360"/>
                  <a:gd name="connsiteX46" fmla="*/ 1330960 w 2029461"/>
                  <a:gd name="connsiteY46" fmla="*/ 4147820 h 5547360"/>
                  <a:gd name="connsiteX47" fmla="*/ 1330960 w 2029461"/>
                  <a:gd name="connsiteY47" fmla="*/ 4224020 h 5547360"/>
                  <a:gd name="connsiteX48" fmla="*/ 1178560 w 2029461"/>
                  <a:gd name="connsiteY48" fmla="*/ 4300220 h 5547360"/>
                  <a:gd name="connsiteX49" fmla="*/ 1330960 w 2029461"/>
                  <a:gd name="connsiteY49" fmla="*/ 4300220 h 5547360"/>
                  <a:gd name="connsiteX50" fmla="*/ 1239520 w 2029461"/>
                  <a:gd name="connsiteY50" fmla="*/ 4574540 h 5547360"/>
                  <a:gd name="connsiteX51" fmla="*/ 1330960 w 2029461"/>
                  <a:gd name="connsiteY51" fmla="*/ 4894580 h 5547360"/>
                  <a:gd name="connsiteX52" fmla="*/ 1407160 w 2029461"/>
                  <a:gd name="connsiteY52" fmla="*/ 4986020 h 5547360"/>
                  <a:gd name="connsiteX53" fmla="*/ 1330960 w 2029461"/>
                  <a:gd name="connsiteY53" fmla="*/ 5443220 h 5547360"/>
                  <a:gd name="connsiteX54" fmla="*/ 1239520 w 2029461"/>
                  <a:gd name="connsiteY54" fmla="*/ 5427980 h 5547360"/>
                  <a:gd name="connsiteX55" fmla="*/ 1178560 w 2029461"/>
                  <a:gd name="connsiteY55" fmla="*/ 5488940 h 5547360"/>
                  <a:gd name="connsiteX56" fmla="*/ 1010920 w 2029461"/>
                  <a:gd name="connsiteY56" fmla="*/ 5534660 h 5547360"/>
                  <a:gd name="connsiteX57" fmla="*/ 828040 w 2029461"/>
                  <a:gd name="connsiteY57" fmla="*/ 5412740 h 5547360"/>
                  <a:gd name="connsiteX58" fmla="*/ 660400 w 2029461"/>
                  <a:gd name="connsiteY58" fmla="*/ 5321300 h 5547360"/>
                  <a:gd name="connsiteX59" fmla="*/ 568960 w 2029461"/>
                  <a:gd name="connsiteY59" fmla="*/ 5138420 h 5547360"/>
                  <a:gd name="connsiteX60" fmla="*/ 462280 w 2029461"/>
                  <a:gd name="connsiteY60" fmla="*/ 4955540 h 5547360"/>
                  <a:gd name="connsiteX61" fmla="*/ 279400 w 2029461"/>
                  <a:gd name="connsiteY61" fmla="*/ 4787900 h 5547360"/>
                  <a:gd name="connsiteX62" fmla="*/ 416560 w 2029461"/>
                  <a:gd name="connsiteY62" fmla="*/ 4528820 h 5547360"/>
                  <a:gd name="connsiteX63" fmla="*/ 447040 w 2029461"/>
                  <a:gd name="connsiteY63" fmla="*/ 4361180 h 5547360"/>
                  <a:gd name="connsiteX64" fmla="*/ 340360 w 2029461"/>
                  <a:gd name="connsiteY64" fmla="*/ 4208780 h 5547360"/>
                  <a:gd name="connsiteX65" fmla="*/ 431800 w 2029461"/>
                  <a:gd name="connsiteY65" fmla="*/ 4117340 h 5547360"/>
                  <a:gd name="connsiteX66" fmla="*/ 675640 w 2029461"/>
                  <a:gd name="connsiteY66" fmla="*/ 4224020 h 5547360"/>
                  <a:gd name="connsiteX67" fmla="*/ 706120 w 2029461"/>
                  <a:gd name="connsiteY67" fmla="*/ 4056380 h 5547360"/>
                  <a:gd name="connsiteX68" fmla="*/ 538480 w 2029461"/>
                  <a:gd name="connsiteY68" fmla="*/ 3858260 h 5547360"/>
                  <a:gd name="connsiteX69" fmla="*/ 416560 w 2029461"/>
                  <a:gd name="connsiteY69" fmla="*/ 3614420 h 5547360"/>
                  <a:gd name="connsiteX70" fmla="*/ 492760 w 2029461"/>
                  <a:gd name="connsiteY70" fmla="*/ 3538220 h 5547360"/>
                  <a:gd name="connsiteX71" fmla="*/ 584200 w 2029461"/>
                  <a:gd name="connsiteY71" fmla="*/ 3141980 h 5547360"/>
                  <a:gd name="connsiteX72" fmla="*/ 599440 w 2029461"/>
                  <a:gd name="connsiteY72" fmla="*/ 2806700 h 5547360"/>
                  <a:gd name="connsiteX73" fmla="*/ 492760 w 2029461"/>
                  <a:gd name="connsiteY73" fmla="*/ 2623820 h 5547360"/>
                  <a:gd name="connsiteX74" fmla="*/ 492760 w 2029461"/>
                  <a:gd name="connsiteY74" fmla="*/ 2319020 h 5547360"/>
                  <a:gd name="connsiteX75" fmla="*/ 462280 w 2029461"/>
                  <a:gd name="connsiteY75" fmla="*/ 1968500 h 5547360"/>
                  <a:gd name="connsiteX76" fmla="*/ 386080 w 2029461"/>
                  <a:gd name="connsiteY76" fmla="*/ 1648460 h 5547360"/>
                  <a:gd name="connsiteX77" fmla="*/ 218440 w 2029461"/>
                  <a:gd name="connsiteY77" fmla="*/ 1236980 h 5547360"/>
                  <a:gd name="connsiteX78" fmla="*/ 111760 w 2029461"/>
                  <a:gd name="connsiteY78" fmla="*/ 947420 h 5547360"/>
                  <a:gd name="connsiteX79" fmla="*/ 111760 w 2029461"/>
                  <a:gd name="connsiteY79" fmla="*/ 490220 h 5547360"/>
                  <a:gd name="connsiteX80" fmla="*/ 35560 w 2029461"/>
                  <a:gd name="connsiteY80" fmla="*/ 170180 h 5547360"/>
                  <a:gd name="connsiteX81" fmla="*/ 35560 w 2029461"/>
                  <a:gd name="connsiteY81" fmla="*/ 33020 h 5547360"/>
                  <a:gd name="connsiteX82" fmla="*/ 142240 w 2029461"/>
                  <a:gd name="connsiteY82" fmla="*/ 2540 h 5547360"/>
                  <a:gd name="connsiteX83" fmla="*/ 889000 w 2029461"/>
                  <a:gd name="connsiteY83" fmla="*/ 33020 h 5547360"/>
                  <a:gd name="connsiteX84" fmla="*/ 980440 w 2029461"/>
                  <a:gd name="connsiteY84" fmla="*/ 2540 h 5547360"/>
                  <a:gd name="connsiteX85" fmla="*/ 949960 w 2029461"/>
                  <a:gd name="connsiteY85"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524000 w 2029461"/>
                  <a:gd name="connsiteY13" fmla="*/ 1905000 h 5547360"/>
                  <a:gd name="connsiteX14" fmla="*/ 1524000 w 2029461"/>
                  <a:gd name="connsiteY14" fmla="*/ 1981200 h 5547360"/>
                  <a:gd name="connsiteX15" fmla="*/ 1371600 w 2029461"/>
                  <a:gd name="connsiteY15" fmla="*/ 1981200 h 5547360"/>
                  <a:gd name="connsiteX16" fmla="*/ 1407161 w 2029461"/>
                  <a:gd name="connsiteY16" fmla="*/ 2090420 h 5547360"/>
                  <a:gd name="connsiteX17" fmla="*/ 1635761 w 2029461"/>
                  <a:gd name="connsiteY17" fmla="*/ 2090420 h 5547360"/>
                  <a:gd name="connsiteX18" fmla="*/ 1500740 w 2029461"/>
                  <a:gd name="connsiteY18" fmla="*/ 2285599 h 5547360"/>
                  <a:gd name="connsiteX19" fmla="*/ 1559561 w 2029461"/>
                  <a:gd name="connsiteY19" fmla="*/ 2319020 h 5547360"/>
                  <a:gd name="connsiteX20" fmla="*/ 1483361 w 2029461"/>
                  <a:gd name="connsiteY20" fmla="*/ 2471420 h 5547360"/>
                  <a:gd name="connsiteX21" fmla="*/ 1635761 w 2029461"/>
                  <a:gd name="connsiteY21" fmla="*/ 2471420 h 5547360"/>
                  <a:gd name="connsiteX22" fmla="*/ 1483361 w 2029461"/>
                  <a:gd name="connsiteY22" fmla="*/ 2700020 h 5547360"/>
                  <a:gd name="connsiteX23" fmla="*/ 1788160 w 2029461"/>
                  <a:gd name="connsiteY23" fmla="*/ 2501900 h 5547360"/>
                  <a:gd name="connsiteX24" fmla="*/ 2016761 w 2029461"/>
                  <a:gd name="connsiteY24" fmla="*/ 2547620 h 5547360"/>
                  <a:gd name="connsiteX25" fmla="*/ 1864361 w 2029461"/>
                  <a:gd name="connsiteY25" fmla="*/ 2776220 h 5547360"/>
                  <a:gd name="connsiteX26" fmla="*/ 2016761 w 2029461"/>
                  <a:gd name="connsiteY26" fmla="*/ 2776220 h 5547360"/>
                  <a:gd name="connsiteX27" fmla="*/ 1940561 w 2029461"/>
                  <a:gd name="connsiteY27" fmla="*/ 2928620 h 5547360"/>
                  <a:gd name="connsiteX28" fmla="*/ 1864360 w 2029461"/>
                  <a:gd name="connsiteY28" fmla="*/ 2928620 h 5547360"/>
                  <a:gd name="connsiteX29" fmla="*/ 1864361 w 2029461"/>
                  <a:gd name="connsiteY29" fmla="*/ 3081020 h 5547360"/>
                  <a:gd name="connsiteX30" fmla="*/ 1768107 w 2029461"/>
                  <a:gd name="connsiteY30" fmla="*/ 3002146 h 5547360"/>
                  <a:gd name="connsiteX31" fmla="*/ 1711960 w 2029461"/>
                  <a:gd name="connsiteY31" fmla="*/ 3081020 h 5547360"/>
                  <a:gd name="connsiteX32" fmla="*/ 1711960 w 2029461"/>
                  <a:gd name="connsiteY32" fmla="*/ 3157220 h 5547360"/>
                  <a:gd name="connsiteX33" fmla="*/ 1711960 w 2029461"/>
                  <a:gd name="connsiteY33" fmla="*/ 3157220 h 5547360"/>
                  <a:gd name="connsiteX34" fmla="*/ 1788160 w 2029461"/>
                  <a:gd name="connsiteY34" fmla="*/ 3233420 h 5547360"/>
                  <a:gd name="connsiteX35" fmla="*/ 1711960 w 2029461"/>
                  <a:gd name="connsiteY35" fmla="*/ 3309620 h 5547360"/>
                  <a:gd name="connsiteX36" fmla="*/ 1635760 w 2029461"/>
                  <a:gd name="connsiteY36" fmla="*/ 3233420 h 5547360"/>
                  <a:gd name="connsiteX37" fmla="*/ 1711960 w 2029461"/>
                  <a:gd name="connsiteY37" fmla="*/ 3462020 h 5547360"/>
                  <a:gd name="connsiteX38" fmla="*/ 1559560 w 2029461"/>
                  <a:gd name="connsiteY38" fmla="*/ 3385820 h 5547360"/>
                  <a:gd name="connsiteX39" fmla="*/ 1559560 w 2029461"/>
                  <a:gd name="connsiteY39" fmla="*/ 3538220 h 5547360"/>
                  <a:gd name="connsiteX40" fmla="*/ 1407160 w 2029461"/>
                  <a:gd name="connsiteY40" fmla="*/ 3538220 h 5547360"/>
                  <a:gd name="connsiteX41" fmla="*/ 1483360 w 2029461"/>
                  <a:gd name="connsiteY41" fmla="*/ 3690620 h 5547360"/>
                  <a:gd name="connsiteX42" fmla="*/ 1330960 w 2029461"/>
                  <a:gd name="connsiteY42" fmla="*/ 3843020 h 5547360"/>
                  <a:gd name="connsiteX43" fmla="*/ 1483360 w 2029461"/>
                  <a:gd name="connsiteY43" fmla="*/ 3843020 h 5547360"/>
                  <a:gd name="connsiteX44" fmla="*/ 1330960 w 2029461"/>
                  <a:gd name="connsiteY44" fmla="*/ 3995420 h 5547360"/>
                  <a:gd name="connsiteX45" fmla="*/ 1407160 w 2029461"/>
                  <a:gd name="connsiteY45" fmla="*/ 3995420 h 5547360"/>
                  <a:gd name="connsiteX46" fmla="*/ 1330960 w 2029461"/>
                  <a:gd name="connsiteY46" fmla="*/ 4147820 h 5547360"/>
                  <a:gd name="connsiteX47" fmla="*/ 1330960 w 2029461"/>
                  <a:gd name="connsiteY47" fmla="*/ 4224020 h 5547360"/>
                  <a:gd name="connsiteX48" fmla="*/ 1178560 w 2029461"/>
                  <a:gd name="connsiteY48" fmla="*/ 4300220 h 5547360"/>
                  <a:gd name="connsiteX49" fmla="*/ 1330960 w 2029461"/>
                  <a:gd name="connsiteY49" fmla="*/ 4300220 h 5547360"/>
                  <a:gd name="connsiteX50" fmla="*/ 1239520 w 2029461"/>
                  <a:gd name="connsiteY50" fmla="*/ 4574540 h 5547360"/>
                  <a:gd name="connsiteX51" fmla="*/ 1330960 w 2029461"/>
                  <a:gd name="connsiteY51" fmla="*/ 4894580 h 5547360"/>
                  <a:gd name="connsiteX52" fmla="*/ 1407160 w 2029461"/>
                  <a:gd name="connsiteY52" fmla="*/ 4986020 h 5547360"/>
                  <a:gd name="connsiteX53" fmla="*/ 1330960 w 2029461"/>
                  <a:gd name="connsiteY53" fmla="*/ 5443220 h 5547360"/>
                  <a:gd name="connsiteX54" fmla="*/ 1239520 w 2029461"/>
                  <a:gd name="connsiteY54" fmla="*/ 5427980 h 5547360"/>
                  <a:gd name="connsiteX55" fmla="*/ 1178560 w 2029461"/>
                  <a:gd name="connsiteY55" fmla="*/ 5488940 h 5547360"/>
                  <a:gd name="connsiteX56" fmla="*/ 1010920 w 2029461"/>
                  <a:gd name="connsiteY56" fmla="*/ 5534660 h 5547360"/>
                  <a:gd name="connsiteX57" fmla="*/ 828040 w 2029461"/>
                  <a:gd name="connsiteY57" fmla="*/ 5412740 h 5547360"/>
                  <a:gd name="connsiteX58" fmla="*/ 660400 w 2029461"/>
                  <a:gd name="connsiteY58" fmla="*/ 5321300 h 5547360"/>
                  <a:gd name="connsiteX59" fmla="*/ 568960 w 2029461"/>
                  <a:gd name="connsiteY59" fmla="*/ 5138420 h 5547360"/>
                  <a:gd name="connsiteX60" fmla="*/ 462280 w 2029461"/>
                  <a:gd name="connsiteY60" fmla="*/ 4955540 h 5547360"/>
                  <a:gd name="connsiteX61" fmla="*/ 279400 w 2029461"/>
                  <a:gd name="connsiteY61" fmla="*/ 4787900 h 5547360"/>
                  <a:gd name="connsiteX62" fmla="*/ 416560 w 2029461"/>
                  <a:gd name="connsiteY62" fmla="*/ 4528820 h 5547360"/>
                  <a:gd name="connsiteX63" fmla="*/ 447040 w 2029461"/>
                  <a:gd name="connsiteY63" fmla="*/ 4361180 h 5547360"/>
                  <a:gd name="connsiteX64" fmla="*/ 340360 w 2029461"/>
                  <a:gd name="connsiteY64" fmla="*/ 4208780 h 5547360"/>
                  <a:gd name="connsiteX65" fmla="*/ 431800 w 2029461"/>
                  <a:gd name="connsiteY65" fmla="*/ 4117340 h 5547360"/>
                  <a:gd name="connsiteX66" fmla="*/ 675640 w 2029461"/>
                  <a:gd name="connsiteY66" fmla="*/ 4224020 h 5547360"/>
                  <a:gd name="connsiteX67" fmla="*/ 706120 w 2029461"/>
                  <a:gd name="connsiteY67" fmla="*/ 4056380 h 5547360"/>
                  <a:gd name="connsiteX68" fmla="*/ 538480 w 2029461"/>
                  <a:gd name="connsiteY68" fmla="*/ 3858260 h 5547360"/>
                  <a:gd name="connsiteX69" fmla="*/ 416560 w 2029461"/>
                  <a:gd name="connsiteY69" fmla="*/ 3614420 h 5547360"/>
                  <a:gd name="connsiteX70" fmla="*/ 492760 w 2029461"/>
                  <a:gd name="connsiteY70" fmla="*/ 3538220 h 5547360"/>
                  <a:gd name="connsiteX71" fmla="*/ 584200 w 2029461"/>
                  <a:gd name="connsiteY71" fmla="*/ 3141980 h 5547360"/>
                  <a:gd name="connsiteX72" fmla="*/ 599440 w 2029461"/>
                  <a:gd name="connsiteY72" fmla="*/ 2806700 h 5547360"/>
                  <a:gd name="connsiteX73" fmla="*/ 492760 w 2029461"/>
                  <a:gd name="connsiteY73" fmla="*/ 2623820 h 5547360"/>
                  <a:gd name="connsiteX74" fmla="*/ 492760 w 2029461"/>
                  <a:gd name="connsiteY74" fmla="*/ 2319020 h 5547360"/>
                  <a:gd name="connsiteX75" fmla="*/ 462280 w 2029461"/>
                  <a:gd name="connsiteY75" fmla="*/ 1968500 h 5547360"/>
                  <a:gd name="connsiteX76" fmla="*/ 386080 w 2029461"/>
                  <a:gd name="connsiteY76" fmla="*/ 1648460 h 5547360"/>
                  <a:gd name="connsiteX77" fmla="*/ 218440 w 2029461"/>
                  <a:gd name="connsiteY77" fmla="*/ 1236980 h 5547360"/>
                  <a:gd name="connsiteX78" fmla="*/ 111760 w 2029461"/>
                  <a:gd name="connsiteY78" fmla="*/ 947420 h 5547360"/>
                  <a:gd name="connsiteX79" fmla="*/ 111760 w 2029461"/>
                  <a:gd name="connsiteY79" fmla="*/ 490220 h 5547360"/>
                  <a:gd name="connsiteX80" fmla="*/ 35560 w 2029461"/>
                  <a:gd name="connsiteY80" fmla="*/ 170180 h 5547360"/>
                  <a:gd name="connsiteX81" fmla="*/ 35560 w 2029461"/>
                  <a:gd name="connsiteY81" fmla="*/ 33020 h 5547360"/>
                  <a:gd name="connsiteX82" fmla="*/ 142240 w 2029461"/>
                  <a:gd name="connsiteY82" fmla="*/ 2540 h 5547360"/>
                  <a:gd name="connsiteX83" fmla="*/ 889000 w 2029461"/>
                  <a:gd name="connsiteY83" fmla="*/ 33020 h 5547360"/>
                  <a:gd name="connsiteX84" fmla="*/ 980440 w 2029461"/>
                  <a:gd name="connsiteY84" fmla="*/ 2540 h 5547360"/>
                  <a:gd name="connsiteX85" fmla="*/ 949960 w 2029461"/>
                  <a:gd name="connsiteY85"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524000 w 2029461"/>
                  <a:gd name="connsiteY13" fmla="*/ 1905000 h 5547360"/>
                  <a:gd name="connsiteX14" fmla="*/ 1524000 w 2029461"/>
                  <a:gd name="connsiteY14" fmla="*/ 1905000 h 5547360"/>
                  <a:gd name="connsiteX15" fmla="*/ 1371600 w 2029461"/>
                  <a:gd name="connsiteY15" fmla="*/ 1981200 h 5547360"/>
                  <a:gd name="connsiteX16" fmla="*/ 1407161 w 2029461"/>
                  <a:gd name="connsiteY16" fmla="*/ 2090420 h 5547360"/>
                  <a:gd name="connsiteX17" fmla="*/ 1635761 w 2029461"/>
                  <a:gd name="connsiteY17" fmla="*/ 2090420 h 5547360"/>
                  <a:gd name="connsiteX18" fmla="*/ 1500740 w 2029461"/>
                  <a:gd name="connsiteY18" fmla="*/ 2285599 h 5547360"/>
                  <a:gd name="connsiteX19" fmla="*/ 1559561 w 2029461"/>
                  <a:gd name="connsiteY19" fmla="*/ 2319020 h 5547360"/>
                  <a:gd name="connsiteX20" fmla="*/ 1483361 w 2029461"/>
                  <a:gd name="connsiteY20" fmla="*/ 2471420 h 5547360"/>
                  <a:gd name="connsiteX21" fmla="*/ 1635761 w 2029461"/>
                  <a:gd name="connsiteY21" fmla="*/ 2471420 h 5547360"/>
                  <a:gd name="connsiteX22" fmla="*/ 1483361 w 2029461"/>
                  <a:gd name="connsiteY22" fmla="*/ 2700020 h 5547360"/>
                  <a:gd name="connsiteX23" fmla="*/ 1788160 w 2029461"/>
                  <a:gd name="connsiteY23" fmla="*/ 2501900 h 5547360"/>
                  <a:gd name="connsiteX24" fmla="*/ 2016761 w 2029461"/>
                  <a:gd name="connsiteY24" fmla="*/ 2547620 h 5547360"/>
                  <a:gd name="connsiteX25" fmla="*/ 1864361 w 2029461"/>
                  <a:gd name="connsiteY25" fmla="*/ 2776220 h 5547360"/>
                  <a:gd name="connsiteX26" fmla="*/ 2016761 w 2029461"/>
                  <a:gd name="connsiteY26" fmla="*/ 2776220 h 5547360"/>
                  <a:gd name="connsiteX27" fmla="*/ 1940561 w 2029461"/>
                  <a:gd name="connsiteY27" fmla="*/ 2928620 h 5547360"/>
                  <a:gd name="connsiteX28" fmla="*/ 1864360 w 2029461"/>
                  <a:gd name="connsiteY28" fmla="*/ 2928620 h 5547360"/>
                  <a:gd name="connsiteX29" fmla="*/ 1864361 w 2029461"/>
                  <a:gd name="connsiteY29" fmla="*/ 3081020 h 5547360"/>
                  <a:gd name="connsiteX30" fmla="*/ 1768107 w 2029461"/>
                  <a:gd name="connsiteY30" fmla="*/ 3002146 h 5547360"/>
                  <a:gd name="connsiteX31" fmla="*/ 1711960 w 2029461"/>
                  <a:gd name="connsiteY31" fmla="*/ 3081020 h 5547360"/>
                  <a:gd name="connsiteX32" fmla="*/ 1711960 w 2029461"/>
                  <a:gd name="connsiteY32" fmla="*/ 3157220 h 5547360"/>
                  <a:gd name="connsiteX33" fmla="*/ 1711960 w 2029461"/>
                  <a:gd name="connsiteY33" fmla="*/ 3157220 h 5547360"/>
                  <a:gd name="connsiteX34" fmla="*/ 1788160 w 2029461"/>
                  <a:gd name="connsiteY34" fmla="*/ 3233420 h 5547360"/>
                  <a:gd name="connsiteX35" fmla="*/ 1711960 w 2029461"/>
                  <a:gd name="connsiteY35" fmla="*/ 3309620 h 5547360"/>
                  <a:gd name="connsiteX36" fmla="*/ 1635760 w 2029461"/>
                  <a:gd name="connsiteY36" fmla="*/ 3233420 h 5547360"/>
                  <a:gd name="connsiteX37" fmla="*/ 1711960 w 2029461"/>
                  <a:gd name="connsiteY37" fmla="*/ 3462020 h 5547360"/>
                  <a:gd name="connsiteX38" fmla="*/ 1559560 w 2029461"/>
                  <a:gd name="connsiteY38" fmla="*/ 3385820 h 5547360"/>
                  <a:gd name="connsiteX39" fmla="*/ 1559560 w 2029461"/>
                  <a:gd name="connsiteY39" fmla="*/ 3538220 h 5547360"/>
                  <a:gd name="connsiteX40" fmla="*/ 1407160 w 2029461"/>
                  <a:gd name="connsiteY40" fmla="*/ 3538220 h 5547360"/>
                  <a:gd name="connsiteX41" fmla="*/ 1483360 w 2029461"/>
                  <a:gd name="connsiteY41" fmla="*/ 3690620 h 5547360"/>
                  <a:gd name="connsiteX42" fmla="*/ 1330960 w 2029461"/>
                  <a:gd name="connsiteY42" fmla="*/ 3843020 h 5547360"/>
                  <a:gd name="connsiteX43" fmla="*/ 1483360 w 2029461"/>
                  <a:gd name="connsiteY43" fmla="*/ 3843020 h 5547360"/>
                  <a:gd name="connsiteX44" fmla="*/ 1330960 w 2029461"/>
                  <a:gd name="connsiteY44" fmla="*/ 3995420 h 5547360"/>
                  <a:gd name="connsiteX45" fmla="*/ 1407160 w 2029461"/>
                  <a:gd name="connsiteY45" fmla="*/ 3995420 h 5547360"/>
                  <a:gd name="connsiteX46" fmla="*/ 1330960 w 2029461"/>
                  <a:gd name="connsiteY46" fmla="*/ 4147820 h 5547360"/>
                  <a:gd name="connsiteX47" fmla="*/ 1330960 w 2029461"/>
                  <a:gd name="connsiteY47" fmla="*/ 4224020 h 5547360"/>
                  <a:gd name="connsiteX48" fmla="*/ 1178560 w 2029461"/>
                  <a:gd name="connsiteY48" fmla="*/ 4300220 h 5547360"/>
                  <a:gd name="connsiteX49" fmla="*/ 1330960 w 2029461"/>
                  <a:gd name="connsiteY49" fmla="*/ 4300220 h 5547360"/>
                  <a:gd name="connsiteX50" fmla="*/ 1239520 w 2029461"/>
                  <a:gd name="connsiteY50" fmla="*/ 4574540 h 5547360"/>
                  <a:gd name="connsiteX51" fmla="*/ 1330960 w 2029461"/>
                  <a:gd name="connsiteY51" fmla="*/ 4894580 h 5547360"/>
                  <a:gd name="connsiteX52" fmla="*/ 1407160 w 2029461"/>
                  <a:gd name="connsiteY52" fmla="*/ 4986020 h 5547360"/>
                  <a:gd name="connsiteX53" fmla="*/ 1330960 w 2029461"/>
                  <a:gd name="connsiteY53" fmla="*/ 5443220 h 5547360"/>
                  <a:gd name="connsiteX54" fmla="*/ 1239520 w 2029461"/>
                  <a:gd name="connsiteY54" fmla="*/ 5427980 h 5547360"/>
                  <a:gd name="connsiteX55" fmla="*/ 1178560 w 2029461"/>
                  <a:gd name="connsiteY55" fmla="*/ 5488940 h 5547360"/>
                  <a:gd name="connsiteX56" fmla="*/ 1010920 w 2029461"/>
                  <a:gd name="connsiteY56" fmla="*/ 5534660 h 5547360"/>
                  <a:gd name="connsiteX57" fmla="*/ 828040 w 2029461"/>
                  <a:gd name="connsiteY57" fmla="*/ 5412740 h 5547360"/>
                  <a:gd name="connsiteX58" fmla="*/ 660400 w 2029461"/>
                  <a:gd name="connsiteY58" fmla="*/ 5321300 h 5547360"/>
                  <a:gd name="connsiteX59" fmla="*/ 568960 w 2029461"/>
                  <a:gd name="connsiteY59" fmla="*/ 5138420 h 5547360"/>
                  <a:gd name="connsiteX60" fmla="*/ 462280 w 2029461"/>
                  <a:gd name="connsiteY60" fmla="*/ 4955540 h 5547360"/>
                  <a:gd name="connsiteX61" fmla="*/ 279400 w 2029461"/>
                  <a:gd name="connsiteY61" fmla="*/ 4787900 h 5547360"/>
                  <a:gd name="connsiteX62" fmla="*/ 416560 w 2029461"/>
                  <a:gd name="connsiteY62" fmla="*/ 4528820 h 5547360"/>
                  <a:gd name="connsiteX63" fmla="*/ 447040 w 2029461"/>
                  <a:gd name="connsiteY63" fmla="*/ 4361180 h 5547360"/>
                  <a:gd name="connsiteX64" fmla="*/ 340360 w 2029461"/>
                  <a:gd name="connsiteY64" fmla="*/ 4208780 h 5547360"/>
                  <a:gd name="connsiteX65" fmla="*/ 431800 w 2029461"/>
                  <a:gd name="connsiteY65" fmla="*/ 4117340 h 5547360"/>
                  <a:gd name="connsiteX66" fmla="*/ 675640 w 2029461"/>
                  <a:gd name="connsiteY66" fmla="*/ 4224020 h 5547360"/>
                  <a:gd name="connsiteX67" fmla="*/ 706120 w 2029461"/>
                  <a:gd name="connsiteY67" fmla="*/ 4056380 h 5547360"/>
                  <a:gd name="connsiteX68" fmla="*/ 538480 w 2029461"/>
                  <a:gd name="connsiteY68" fmla="*/ 3858260 h 5547360"/>
                  <a:gd name="connsiteX69" fmla="*/ 416560 w 2029461"/>
                  <a:gd name="connsiteY69" fmla="*/ 3614420 h 5547360"/>
                  <a:gd name="connsiteX70" fmla="*/ 492760 w 2029461"/>
                  <a:gd name="connsiteY70" fmla="*/ 3538220 h 5547360"/>
                  <a:gd name="connsiteX71" fmla="*/ 584200 w 2029461"/>
                  <a:gd name="connsiteY71" fmla="*/ 3141980 h 5547360"/>
                  <a:gd name="connsiteX72" fmla="*/ 599440 w 2029461"/>
                  <a:gd name="connsiteY72" fmla="*/ 2806700 h 5547360"/>
                  <a:gd name="connsiteX73" fmla="*/ 492760 w 2029461"/>
                  <a:gd name="connsiteY73" fmla="*/ 2623820 h 5547360"/>
                  <a:gd name="connsiteX74" fmla="*/ 492760 w 2029461"/>
                  <a:gd name="connsiteY74" fmla="*/ 2319020 h 5547360"/>
                  <a:gd name="connsiteX75" fmla="*/ 462280 w 2029461"/>
                  <a:gd name="connsiteY75" fmla="*/ 1968500 h 5547360"/>
                  <a:gd name="connsiteX76" fmla="*/ 386080 w 2029461"/>
                  <a:gd name="connsiteY76" fmla="*/ 1648460 h 5547360"/>
                  <a:gd name="connsiteX77" fmla="*/ 218440 w 2029461"/>
                  <a:gd name="connsiteY77" fmla="*/ 1236980 h 5547360"/>
                  <a:gd name="connsiteX78" fmla="*/ 111760 w 2029461"/>
                  <a:gd name="connsiteY78" fmla="*/ 947420 h 5547360"/>
                  <a:gd name="connsiteX79" fmla="*/ 111760 w 2029461"/>
                  <a:gd name="connsiteY79" fmla="*/ 490220 h 5547360"/>
                  <a:gd name="connsiteX80" fmla="*/ 35560 w 2029461"/>
                  <a:gd name="connsiteY80" fmla="*/ 170180 h 5547360"/>
                  <a:gd name="connsiteX81" fmla="*/ 35560 w 2029461"/>
                  <a:gd name="connsiteY81" fmla="*/ 33020 h 5547360"/>
                  <a:gd name="connsiteX82" fmla="*/ 142240 w 2029461"/>
                  <a:gd name="connsiteY82" fmla="*/ 2540 h 5547360"/>
                  <a:gd name="connsiteX83" fmla="*/ 889000 w 2029461"/>
                  <a:gd name="connsiteY83" fmla="*/ 33020 h 5547360"/>
                  <a:gd name="connsiteX84" fmla="*/ 980440 w 2029461"/>
                  <a:gd name="connsiteY84" fmla="*/ 2540 h 5547360"/>
                  <a:gd name="connsiteX85" fmla="*/ 949960 w 2029461"/>
                  <a:gd name="connsiteY85"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524000 w 2029461"/>
                  <a:gd name="connsiteY13" fmla="*/ 1905000 h 5547360"/>
                  <a:gd name="connsiteX14" fmla="*/ 1524000 w 2029461"/>
                  <a:gd name="connsiteY14" fmla="*/ 1905000 h 5547360"/>
                  <a:gd name="connsiteX15" fmla="*/ 1371600 w 2029461"/>
                  <a:gd name="connsiteY15" fmla="*/ 1981200 h 5547360"/>
                  <a:gd name="connsiteX16" fmla="*/ 1407161 w 2029461"/>
                  <a:gd name="connsiteY16" fmla="*/ 2090420 h 5547360"/>
                  <a:gd name="connsiteX17" fmla="*/ 1635761 w 2029461"/>
                  <a:gd name="connsiteY17" fmla="*/ 2090420 h 5547360"/>
                  <a:gd name="connsiteX18" fmla="*/ 1500740 w 2029461"/>
                  <a:gd name="connsiteY18" fmla="*/ 2285599 h 5547360"/>
                  <a:gd name="connsiteX19" fmla="*/ 1559561 w 2029461"/>
                  <a:gd name="connsiteY19" fmla="*/ 2319020 h 5547360"/>
                  <a:gd name="connsiteX20" fmla="*/ 1483361 w 2029461"/>
                  <a:gd name="connsiteY20" fmla="*/ 2471420 h 5547360"/>
                  <a:gd name="connsiteX21" fmla="*/ 1635761 w 2029461"/>
                  <a:gd name="connsiteY21" fmla="*/ 2471420 h 5547360"/>
                  <a:gd name="connsiteX22" fmla="*/ 1483361 w 2029461"/>
                  <a:gd name="connsiteY22" fmla="*/ 2700020 h 5547360"/>
                  <a:gd name="connsiteX23" fmla="*/ 1788160 w 2029461"/>
                  <a:gd name="connsiteY23" fmla="*/ 2501900 h 5547360"/>
                  <a:gd name="connsiteX24" fmla="*/ 2016761 w 2029461"/>
                  <a:gd name="connsiteY24" fmla="*/ 2547620 h 5547360"/>
                  <a:gd name="connsiteX25" fmla="*/ 1864361 w 2029461"/>
                  <a:gd name="connsiteY25" fmla="*/ 2776220 h 5547360"/>
                  <a:gd name="connsiteX26" fmla="*/ 2016761 w 2029461"/>
                  <a:gd name="connsiteY26" fmla="*/ 2776220 h 5547360"/>
                  <a:gd name="connsiteX27" fmla="*/ 1940561 w 2029461"/>
                  <a:gd name="connsiteY27" fmla="*/ 2928620 h 5547360"/>
                  <a:gd name="connsiteX28" fmla="*/ 1864360 w 2029461"/>
                  <a:gd name="connsiteY28" fmla="*/ 2928620 h 5547360"/>
                  <a:gd name="connsiteX29" fmla="*/ 1864361 w 2029461"/>
                  <a:gd name="connsiteY29" fmla="*/ 3081020 h 5547360"/>
                  <a:gd name="connsiteX30" fmla="*/ 1768107 w 2029461"/>
                  <a:gd name="connsiteY30" fmla="*/ 3002146 h 5547360"/>
                  <a:gd name="connsiteX31" fmla="*/ 1711960 w 2029461"/>
                  <a:gd name="connsiteY31" fmla="*/ 3081020 h 5547360"/>
                  <a:gd name="connsiteX32" fmla="*/ 1711960 w 2029461"/>
                  <a:gd name="connsiteY32" fmla="*/ 3157220 h 5547360"/>
                  <a:gd name="connsiteX33" fmla="*/ 1711960 w 2029461"/>
                  <a:gd name="connsiteY33" fmla="*/ 3157220 h 5547360"/>
                  <a:gd name="connsiteX34" fmla="*/ 1788160 w 2029461"/>
                  <a:gd name="connsiteY34" fmla="*/ 3233420 h 5547360"/>
                  <a:gd name="connsiteX35" fmla="*/ 1711960 w 2029461"/>
                  <a:gd name="connsiteY35" fmla="*/ 3309620 h 5547360"/>
                  <a:gd name="connsiteX36" fmla="*/ 1635760 w 2029461"/>
                  <a:gd name="connsiteY36" fmla="*/ 3233420 h 5547360"/>
                  <a:gd name="connsiteX37" fmla="*/ 1711960 w 2029461"/>
                  <a:gd name="connsiteY37" fmla="*/ 3462020 h 5547360"/>
                  <a:gd name="connsiteX38" fmla="*/ 1559560 w 2029461"/>
                  <a:gd name="connsiteY38" fmla="*/ 3385820 h 5547360"/>
                  <a:gd name="connsiteX39" fmla="*/ 1559560 w 2029461"/>
                  <a:gd name="connsiteY39" fmla="*/ 3538220 h 5547360"/>
                  <a:gd name="connsiteX40" fmla="*/ 1407160 w 2029461"/>
                  <a:gd name="connsiteY40" fmla="*/ 3538220 h 5547360"/>
                  <a:gd name="connsiteX41" fmla="*/ 1483360 w 2029461"/>
                  <a:gd name="connsiteY41" fmla="*/ 3690620 h 5547360"/>
                  <a:gd name="connsiteX42" fmla="*/ 1330960 w 2029461"/>
                  <a:gd name="connsiteY42" fmla="*/ 3843020 h 5547360"/>
                  <a:gd name="connsiteX43" fmla="*/ 1483360 w 2029461"/>
                  <a:gd name="connsiteY43" fmla="*/ 3843020 h 5547360"/>
                  <a:gd name="connsiteX44" fmla="*/ 1330960 w 2029461"/>
                  <a:gd name="connsiteY44" fmla="*/ 3995420 h 5547360"/>
                  <a:gd name="connsiteX45" fmla="*/ 1407160 w 2029461"/>
                  <a:gd name="connsiteY45" fmla="*/ 3995420 h 5547360"/>
                  <a:gd name="connsiteX46" fmla="*/ 1330960 w 2029461"/>
                  <a:gd name="connsiteY46" fmla="*/ 4147820 h 5547360"/>
                  <a:gd name="connsiteX47" fmla="*/ 1330960 w 2029461"/>
                  <a:gd name="connsiteY47" fmla="*/ 4224020 h 5547360"/>
                  <a:gd name="connsiteX48" fmla="*/ 1178560 w 2029461"/>
                  <a:gd name="connsiteY48" fmla="*/ 4300220 h 5547360"/>
                  <a:gd name="connsiteX49" fmla="*/ 1330960 w 2029461"/>
                  <a:gd name="connsiteY49" fmla="*/ 4300220 h 5547360"/>
                  <a:gd name="connsiteX50" fmla="*/ 1239520 w 2029461"/>
                  <a:gd name="connsiteY50" fmla="*/ 4574540 h 5547360"/>
                  <a:gd name="connsiteX51" fmla="*/ 1330960 w 2029461"/>
                  <a:gd name="connsiteY51" fmla="*/ 4894580 h 5547360"/>
                  <a:gd name="connsiteX52" fmla="*/ 1407160 w 2029461"/>
                  <a:gd name="connsiteY52" fmla="*/ 4986020 h 5547360"/>
                  <a:gd name="connsiteX53" fmla="*/ 1330960 w 2029461"/>
                  <a:gd name="connsiteY53" fmla="*/ 5443220 h 5547360"/>
                  <a:gd name="connsiteX54" fmla="*/ 1239520 w 2029461"/>
                  <a:gd name="connsiteY54" fmla="*/ 5427980 h 5547360"/>
                  <a:gd name="connsiteX55" fmla="*/ 1178560 w 2029461"/>
                  <a:gd name="connsiteY55" fmla="*/ 5488940 h 5547360"/>
                  <a:gd name="connsiteX56" fmla="*/ 1010920 w 2029461"/>
                  <a:gd name="connsiteY56" fmla="*/ 5534660 h 5547360"/>
                  <a:gd name="connsiteX57" fmla="*/ 828040 w 2029461"/>
                  <a:gd name="connsiteY57" fmla="*/ 5412740 h 5547360"/>
                  <a:gd name="connsiteX58" fmla="*/ 660400 w 2029461"/>
                  <a:gd name="connsiteY58" fmla="*/ 5321300 h 5547360"/>
                  <a:gd name="connsiteX59" fmla="*/ 568960 w 2029461"/>
                  <a:gd name="connsiteY59" fmla="*/ 5138420 h 5547360"/>
                  <a:gd name="connsiteX60" fmla="*/ 462280 w 2029461"/>
                  <a:gd name="connsiteY60" fmla="*/ 4955540 h 5547360"/>
                  <a:gd name="connsiteX61" fmla="*/ 279400 w 2029461"/>
                  <a:gd name="connsiteY61" fmla="*/ 4787900 h 5547360"/>
                  <a:gd name="connsiteX62" fmla="*/ 416560 w 2029461"/>
                  <a:gd name="connsiteY62" fmla="*/ 4528820 h 5547360"/>
                  <a:gd name="connsiteX63" fmla="*/ 447040 w 2029461"/>
                  <a:gd name="connsiteY63" fmla="*/ 4361180 h 5547360"/>
                  <a:gd name="connsiteX64" fmla="*/ 340360 w 2029461"/>
                  <a:gd name="connsiteY64" fmla="*/ 4208780 h 5547360"/>
                  <a:gd name="connsiteX65" fmla="*/ 431800 w 2029461"/>
                  <a:gd name="connsiteY65" fmla="*/ 4117340 h 5547360"/>
                  <a:gd name="connsiteX66" fmla="*/ 675640 w 2029461"/>
                  <a:gd name="connsiteY66" fmla="*/ 4224020 h 5547360"/>
                  <a:gd name="connsiteX67" fmla="*/ 706120 w 2029461"/>
                  <a:gd name="connsiteY67" fmla="*/ 4056380 h 5547360"/>
                  <a:gd name="connsiteX68" fmla="*/ 538480 w 2029461"/>
                  <a:gd name="connsiteY68" fmla="*/ 3858260 h 5547360"/>
                  <a:gd name="connsiteX69" fmla="*/ 416560 w 2029461"/>
                  <a:gd name="connsiteY69" fmla="*/ 3614420 h 5547360"/>
                  <a:gd name="connsiteX70" fmla="*/ 492760 w 2029461"/>
                  <a:gd name="connsiteY70" fmla="*/ 3538220 h 5547360"/>
                  <a:gd name="connsiteX71" fmla="*/ 584200 w 2029461"/>
                  <a:gd name="connsiteY71" fmla="*/ 3141980 h 5547360"/>
                  <a:gd name="connsiteX72" fmla="*/ 599440 w 2029461"/>
                  <a:gd name="connsiteY72" fmla="*/ 2806700 h 5547360"/>
                  <a:gd name="connsiteX73" fmla="*/ 492760 w 2029461"/>
                  <a:gd name="connsiteY73" fmla="*/ 2623820 h 5547360"/>
                  <a:gd name="connsiteX74" fmla="*/ 492760 w 2029461"/>
                  <a:gd name="connsiteY74" fmla="*/ 2319020 h 5547360"/>
                  <a:gd name="connsiteX75" fmla="*/ 462280 w 2029461"/>
                  <a:gd name="connsiteY75" fmla="*/ 1968500 h 5547360"/>
                  <a:gd name="connsiteX76" fmla="*/ 386080 w 2029461"/>
                  <a:gd name="connsiteY76" fmla="*/ 1648460 h 5547360"/>
                  <a:gd name="connsiteX77" fmla="*/ 218440 w 2029461"/>
                  <a:gd name="connsiteY77" fmla="*/ 1236980 h 5547360"/>
                  <a:gd name="connsiteX78" fmla="*/ 111760 w 2029461"/>
                  <a:gd name="connsiteY78" fmla="*/ 947420 h 5547360"/>
                  <a:gd name="connsiteX79" fmla="*/ 111760 w 2029461"/>
                  <a:gd name="connsiteY79" fmla="*/ 490220 h 5547360"/>
                  <a:gd name="connsiteX80" fmla="*/ 35560 w 2029461"/>
                  <a:gd name="connsiteY80" fmla="*/ 170180 h 5547360"/>
                  <a:gd name="connsiteX81" fmla="*/ 35560 w 2029461"/>
                  <a:gd name="connsiteY81" fmla="*/ 33020 h 5547360"/>
                  <a:gd name="connsiteX82" fmla="*/ 142240 w 2029461"/>
                  <a:gd name="connsiteY82" fmla="*/ 2540 h 5547360"/>
                  <a:gd name="connsiteX83" fmla="*/ 889000 w 2029461"/>
                  <a:gd name="connsiteY83" fmla="*/ 33020 h 5547360"/>
                  <a:gd name="connsiteX84" fmla="*/ 980440 w 2029461"/>
                  <a:gd name="connsiteY84" fmla="*/ 2540 h 5547360"/>
                  <a:gd name="connsiteX85" fmla="*/ 949960 w 2029461"/>
                  <a:gd name="connsiteY85"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524000 w 2029461"/>
                  <a:gd name="connsiteY13" fmla="*/ 1905000 h 5547360"/>
                  <a:gd name="connsiteX14" fmla="*/ 1524000 w 2029461"/>
                  <a:gd name="connsiteY14" fmla="*/ 1981200 h 5547360"/>
                  <a:gd name="connsiteX15" fmla="*/ 1371600 w 2029461"/>
                  <a:gd name="connsiteY15" fmla="*/ 1981200 h 5547360"/>
                  <a:gd name="connsiteX16" fmla="*/ 1407161 w 2029461"/>
                  <a:gd name="connsiteY16" fmla="*/ 2090420 h 5547360"/>
                  <a:gd name="connsiteX17" fmla="*/ 1635761 w 2029461"/>
                  <a:gd name="connsiteY17" fmla="*/ 2090420 h 5547360"/>
                  <a:gd name="connsiteX18" fmla="*/ 1500740 w 2029461"/>
                  <a:gd name="connsiteY18" fmla="*/ 2285599 h 5547360"/>
                  <a:gd name="connsiteX19" fmla="*/ 1559561 w 2029461"/>
                  <a:gd name="connsiteY19" fmla="*/ 2319020 h 5547360"/>
                  <a:gd name="connsiteX20" fmla="*/ 1483361 w 2029461"/>
                  <a:gd name="connsiteY20" fmla="*/ 2471420 h 5547360"/>
                  <a:gd name="connsiteX21" fmla="*/ 1635761 w 2029461"/>
                  <a:gd name="connsiteY21" fmla="*/ 2471420 h 5547360"/>
                  <a:gd name="connsiteX22" fmla="*/ 1483361 w 2029461"/>
                  <a:gd name="connsiteY22" fmla="*/ 2700020 h 5547360"/>
                  <a:gd name="connsiteX23" fmla="*/ 1788160 w 2029461"/>
                  <a:gd name="connsiteY23" fmla="*/ 2501900 h 5547360"/>
                  <a:gd name="connsiteX24" fmla="*/ 2016761 w 2029461"/>
                  <a:gd name="connsiteY24" fmla="*/ 2547620 h 5547360"/>
                  <a:gd name="connsiteX25" fmla="*/ 1864361 w 2029461"/>
                  <a:gd name="connsiteY25" fmla="*/ 2776220 h 5547360"/>
                  <a:gd name="connsiteX26" fmla="*/ 2016761 w 2029461"/>
                  <a:gd name="connsiteY26" fmla="*/ 2776220 h 5547360"/>
                  <a:gd name="connsiteX27" fmla="*/ 1940561 w 2029461"/>
                  <a:gd name="connsiteY27" fmla="*/ 2928620 h 5547360"/>
                  <a:gd name="connsiteX28" fmla="*/ 1864360 w 2029461"/>
                  <a:gd name="connsiteY28" fmla="*/ 2928620 h 5547360"/>
                  <a:gd name="connsiteX29" fmla="*/ 1864361 w 2029461"/>
                  <a:gd name="connsiteY29" fmla="*/ 3081020 h 5547360"/>
                  <a:gd name="connsiteX30" fmla="*/ 1768107 w 2029461"/>
                  <a:gd name="connsiteY30" fmla="*/ 3002146 h 5547360"/>
                  <a:gd name="connsiteX31" fmla="*/ 1711960 w 2029461"/>
                  <a:gd name="connsiteY31" fmla="*/ 3081020 h 5547360"/>
                  <a:gd name="connsiteX32" fmla="*/ 1711960 w 2029461"/>
                  <a:gd name="connsiteY32" fmla="*/ 3157220 h 5547360"/>
                  <a:gd name="connsiteX33" fmla="*/ 1711960 w 2029461"/>
                  <a:gd name="connsiteY33" fmla="*/ 3157220 h 5547360"/>
                  <a:gd name="connsiteX34" fmla="*/ 1788160 w 2029461"/>
                  <a:gd name="connsiteY34" fmla="*/ 3233420 h 5547360"/>
                  <a:gd name="connsiteX35" fmla="*/ 1711960 w 2029461"/>
                  <a:gd name="connsiteY35" fmla="*/ 3309620 h 5547360"/>
                  <a:gd name="connsiteX36" fmla="*/ 1635760 w 2029461"/>
                  <a:gd name="connsiteY36" fmla="*/ 3233420 h 5547360"/>
                  <a:gd name="connsiteX37" fmla="*/ 1711960 w 2029461"/>
                  <a:gd name="connsiteY37" fmla="*/ 3462020 h 5547360"/>
                  <a:gd name="connsiteX38" fmla="*/ 1559560 w 2029461"/>
                  <a:gd name="connsiteY38" fmla="*/ 3385820 h 5547360"/>
                  <a:gd name="connsiteX39" fmla="*/ 1559560 w 2029461"/>
                  <a:gd name="connsiteY39" fmla="*/ 3538220 h 5547360"/>
                  <a:gd name="connsiteX40" fmla="*/ 1407160 w 2029461"/>
                  <a:gd name="connsiteY40" fmla="*/ 3538220 h 5547360"/>
                  <a:gd name="connsiteX41" fmla="*/ 1483360 w 2029461"/>
                  <a:gd name="connsiteY41" fmla="*/ 3690620 h 5547360"/>
                  <a:gd name="connsiteX42" fmla="*/ 1330960 w 2029461"/>
                  <a:gd name="connsiteY42" fmla="*/ 3843020 h 5547360"/>
                  <a:gd name="connsiteX43" fmla="*/ 1483360 w 2029461"/>
                  <a:gd name="connsiteY43" fmla="*/ 3843020 h 5547360"/>
                  <a:gd name="connsiteX44" fmla="*/ 1330960 w 2029461"/>
                  <a:gd name="connsiteY44" fmla="*/ 3995420 h 5547360"/>
                  <a:gd name="connsiteX45" fmla="*/ 1407160 w 2029461"/>
                  <a:gd name="connsiteY45" fmla="*/ 3995420 h 5547360"/>
                  <a:gd name="connsiteX46" fmla="*/ 1330960 w 2029461"/>
                  <a:gd name="connsiteY46" fmla="*/ 4147820 h 5547360"/>
                  <a:gd name="connsiteX47" fmla="*/ 1330960 w 2029461"/>
                  <a:gd name="connsiteY47" fmla="*/ 4224020 h 5547360"/>
                  <a:gd name="connsiteX48" fmla="*/ 1178560 w 2029461"/>
                  <a:gd name="connsiteY48" fmla="*/ 4300220 h 5547360"/>
                  <a:gd name="connsiteX49" fmla="*/ 1330960 w 2029461"/>
                  <a:gd name="connsiteY49" fmla="*/ 4300220 h 5547360"/>
                  <a:gd name="connsiteX50" fmla="*/ 1239520 w 2029461"/>
                  <a:gd name="connsiteY50" fmla="*/ 4574540 h 5547360"/>
                  <a:gd name="connsiteX51" fmla="*/ 1330960 w 2029461"/>
                  <a:gd name="connsiteY51" fmla="*/ 4894580 h 5547360"/>
                  <a:gd name="connsiteX52" fmla="*/ 1407160 w 2029461"/>
                  <a:gd name="connsiteY52" fmla="*/ 4986020 h 5547360"/>
                  <a:gd name="connsiteX53" fmla="*/ 1330960 w 2029461"/>
                  <a:gd name="connsiteY53" fmla="*/ 5443220 h 5547360"/>
                  <a:gd name="connsiteX54" fmla="*/ 1239520 w 2029461"/>
                  <a:gd name="connsiteY54" fmla="*/ 5427980 h 5547360"/>
                  <a:gd name="connsiteX55" fmla="*/ 1178560 w 2029461"/>
                  <a:gd name="connsiteY55" fmla="*/ 5488940 h 5547360"/>
                  <a:gd name="connsiteX56" fmla="*/ 1010920 w 2029461"/>
                  <a:gd name="connsiteY56" fmla="*/ 5534660 h 5547360"/>
                  <a:gd name="connsiteX57" fmla="*/ 828040 w 2029461"/>
                  <a:gd name="connsiteY57" fmla="*/ 5412740 h 5547360"/>
                  <a:gd name="connsiteX58" fmla="*/ 660400 w 2029461"/>
                  <a:gd name="connsiteY58" fmla="*/ 5321300 h 5547360"/>
                  <a:gd name="connsiteX59" fmla="*/ 568960 w 2029461"/>
                  <a:gd name="connsiteY59" fmla="*/ 5138420 h 5547360"/>
                  <a:gd name="connsiteX60" fmla="*/ 462280 w 2029461"/>
                  <a:gd name="connsiteY60" fmla="*/ 4955540 h 5547360"/>
                  <a:gd name="connsiteX61" fmla="*/ 279400 w 2029461"/>
                  <a:gd name="connsiteY61" fmla="*/ 4787900 h 5547360"/>
                  <a:gd name="connsiteX62" fmla="*/ 416560 w 2029461"/>
                  <a:gd name="connsiteY62" fmla="*/ 4528820 h 5547360"/>
                  <a:gd name="connsiteX63" fmla="*/ 447040 w 2029461"/>
                  <a:gd name="connsiteY63" fmla="*/ 4361180 h 5547360"/>
                  <a:gd name="connsiteX64" fmla="*/ 340360 w 2029461"/>
                  <a:gd name="connsiteY64" fmla="*/ 4208780 h 5547360"/>
                  <a:gd name="connsiteX65" fmla="*/ 431800 w 2029461"/>
                  <a:gd name="connsiteY65" fmla="*/ 4117340 h 5547360"/>
                  <a:gd name="connsiteX66" fmla="*/ 675640 w 2029461"/>
                  <a:gd name="connsiteY66" fmla="*/ 4224020 h 5547360"/>
                  <a:gd name="connsiteX67" fmla="*/ 706120 w 2029461"/>
                  <a:gd name="connsiteY67" fmla="*/ 4056380 h 5547360"/>
                  <a:gd name="connsiteX68" fmla="*/ 538480 w 2029461"/>
                  <a:gd name="connsiteY68" fmla="*/ 3858260 h 5547360"/>
                  <a:gd name="connsiteX69" fmla="*/ 416560 w 2029461"/>
                  <a:gd name="connsiteY69" fmla="*/ 3614420 h 5547360"/>
                  <a:gd name="connsiteX70" fmla="*/ 492760 w 2029461"/>
                  <a:gd name="connsiteY70" fmla="*/ 3538220 h 5547360"/>
                  <a:gd name="connsiteX71" fmla="*/ 584200 w 2029461"/>
                  <a:gd name="connsiteY71" fmla="*/ 3141980 h 5547360"/>
                  <a:gd name="connsiteX72" fmla="*/ 599440 w 2029461"/>
                  <a:gd name="connsiteY72" fmla="*/ 2806700 h 5547360"/>
                  <a:gd name="connsiteX73" fmla="*/ 492760 w 2029461"/>
                  <a:gd name="connsiteY73" fmla="*/ 2623820 h 5547360"/>
                  <a:gd name="connsiteX74" fmla="*/ 492760 w 2029461"/>
                  <a:gd name="connsiteY74" fmla="*/ 2319020 h 5547360"/>
                  <a:gd name="connsiteX75" fmla="*/ 462280 w 2029461"/>
                  <a:gd name="connsiteY75" fmla="*/ 1968500 h 5547360"/>
                  <a:gd name="connsiteX76" fmla="*/ 386080 w 2029461"/>
                  <a:gd name="connsiteY76" fmla="*/ 1648460 h 5547360"/>
                  <a:gd name="connsiteX77" fmla="*/ 218440 w 2029461"/>
                  <a:gd name="connsiteY77" fmla="*/ 1236980 h 5547360"/>
                  <a:gd name="connsiteX78" fmla="*/ 111760 w 2029461"/>
                  <a:gd name="connsiteY78" fmla="*/ 947420 h 5547360"/>
                  <a:gd name="connsiteX79" fmla="*/ 111760 w 2029461"/>
                  <a:gd name="connsiteY79" fmla="*/ 490220 h 5547360"/>
                  <a:gd name="connsiteX80" fmla="*/ 35560 w 2029461"/>
                  <a:gd name="connsiteY80" fmla="*/ 170180 h 5547360"/>
                  <a:gd name="connsiteX81" fmla="*/ 35560 w 2029461"/>
                  <a:gd name="connsiteY81" fmla="*/ 33020 h 5547360"/>
                  <a:gd name="connsiteX82" fmla="*/ 142240 w 2029461"/>
                  <a:gd name="connsiteY82" fmla="*/ 2540 h 5547360"/>
                  <a:gd name="connsiteX83" fmla="*/ 889000 w 2029461"/>
                  <a:gd name="connsiteY83" fmla="*/ 33020 h 5547360"/>
                  <a:gd name="connsiteX84" fmla="*/ 980440 w 2029461"/>
                  <a:gd name="connsiteY84" fmla="*/ 2540 h 5547360"/>
                  <a:gd name="connsiteX85" fmla="*/ 949960 w 2029461"/>
                  <a:gd name="connsiteY85"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447800 w 2029461"/>
                  <a:gd name="connsiteY13" fmla="*/ 1905000 h 5547360"/>
                  <a:gd name="connsiteX14" fmla="*/ 1524000 w 2029461"/>
                  <a:gd name="connsiteY14" fmla="*/ 1981200 h 5547360"/>
                  <a:gd name="connsiteX15" fmla="*/ 1371600 w 2029461"/>
                  <a:gd name="connsiteY15" fmla="*/ 1981200 h 5547360"/>
                  <a:gd name="connsiteX16" fmla="*/ 1407161 w 2029461"/>
                  <a:gd name="connsiteY16" fmla="*/ 2090420 h 5547360"/>
                  <a:gd name="connsiteX17" fmla="*/ 1635761 w 2029461"/>
                  <a:gd name="connsiteY17" fmla="*/ 2090420 h 5547360"/>
                  <a:gd name="connsiteX18" fmla="*/ 1500740 w 2029461"/>
                  <a:gd name="connsiteY18" fmla="*/ 2285599 h 5547360"/>
                  <a:gd name="connsiteX19" fmla="*/ 1559561 w 2029461"/>
                  <a:gd name="connsiteY19" fmla="*/ 2319020 h 5547360"/>
                  <a:gd name="connsiteX20" fmla="*/ 1483361 w 2029461"/>
                  <a:gd name="connsiteY20" fmla="*/ 2471420 h 5547360"/>
                  <a:gd name="connsiteX21" fmla="*/ 1635761 w 2029461"/>
                  <a:gd name="connsiteY21" fmla="*/ 2471420 h 5547360"/>
                  <a:gd name="connsiteX22" fmla="*/ 1483361 w 2029461"/>
                  <a:gd name="connsiteY22" fmla="*/ 2700020 h 5547360"/>
                  <a:gd name="connsiteX23" fmla="*/ 1788160 w 2029461"/>
                  <a:gd name="connsiteY23" fmla="*/ 2501900 h 5547360"/>
                  <a:gd name="connsiteX24" fmla="*/ 2016761 w 2029461"/>
                  <a:gd name="connsiteY24" fmla="*/ 2547620 h 5547360"/>
                  <a:gd name="connsiteX25" fmla="*/ 1864361 w 2029461"/>
                  <a:gd name="connsiteY25" fmla="*/ 2776220 h 5547360"/>
                  <a:gd name="connsiteX26" fmla="*/ 2016761 w 2029461"/>
                  <a:gd name="connsiteY26" fmla="*/ 2776220 h 5547360"/>
                  <a:gd name="connsiteX27" fmla="*/ 1940561 w 2029461"/>
                  <a:gd name="connsiteY27" fmla="*/ 2928620 h 5547360"/>
                  <a:gd name="connsiteX28" fmla="*/ 1864360 w 2029461"/>
                  <a:gd name="connsiteY28" fmla="*/ 2928620 h 5547360"/>
                  <a:gd name="connsiteX29" fmla="*/ 1864361 w 2029461"/>
                  <a:gd name="connsiteY29" fmla="*/ 3081020 h 5547360"/>
                  <a:gd name="connsiteX30" fmla="*/ 1768107 w 2029461"/>
                  <a:gd name="connsiteY30" fmla="*/ 3002146 h 5547360"/>
                  <a:gd name="connsiteX31" fmla="*/ 1711960 w 2029461"/>
                  <a:gd name="connsiteY31" fmla="*/ 3081020 h 5547360"/>
                  <a:gd name="connsiteX32" fmla="*/ 1711960 w 2029461"/>
                  <a:gd name="connsiteY32" fmla="*/ 3157220 h 5547360"/>
                  <a:gd name="connsiteX33" fmla="*/ 1711960 w 2029461"/>
                  <a:gd name="connsiteY33" fmla="*/ 3157220 h 5547360"/>
                  <a:gd name="connsiteX34" fmla="*/ 1788160 w 2029461"/>
                  <a:gd name="connsiteY34" fmla="*/ 3233420 h 5547360"/>
                  <a:gd name="connsiteX35" fmla="*/ 1711960 w 2029461"/>
                  <a:gd name="connsiteY35" fmla="*/ 3309620 h 5547360"/>
                  <a:gd name="connsiteX36" fmla="*/ 1635760 w 2029461"/>
                  <a:gd name="connsiteY36" fmla="*/ 3233420 h 5547360"/>
                  <a:gd name="connsiteX37" fmla="*/ 1711960 w 2029461"/>
                  <a:gd name="connsiteY37" fmla="*/ 3462020 h 5547360"/>
                  <a:gd name="connsiteX38" fmla="*/ 1559560 w 2029461"/>
                  <a:gd name="connsiteY38" fmla="*/ 3385820 h 5547360"/>
                  <a:gd name="connsiteX39" fmla="*/ 1559560 w 2029461"/>
                  <a:gd name="connsiteY39" fmla="*/ 3538220 h 5547360"/>
                  <a:gd name="connsiteX40" fmla="*/ 1407160 w 2029461"/>
                  <a:gd name="connsiteY40" fmla="*/ 3538220 h 5547360"/>
                  <a:gd name="connsiteX41" fmla="*/ 1483360 w 2029461"/>
                  <a:gd name="connsiteY41" fmla="*/ 3690620 h 5547360"/>
                  <a:gd name="connsiteX42" fmla="*/ 1330960 w 2029461"/>
                  <a:gd name="connsiteY42" fmla="*/ 3843020 h 5547360"/>
                  <a:gd name="connsiteX43" fmla="*/ 1483360 w 2029461"/>
                  <a:gd name="connsiteY43" fmla="*/ 3843020 h 5547360"/>
                  <a:gd name="connsiteX44" fmla="*/ 1330960 w 2029461"/>
                  <a:gd name="connsiteY44" fmla="*/ 3995420 h 5547360"/>
                  <a:gd name="connsiteX45" fmla="*/ 1407160 w 2029461"/>
                  <a:gd name="connsiteY45" fmla="*/ 3995420 h 5547360"/>
                  <a:gd name="connsiteX46" fmla="*/ 1330960 w 2029461"/>
                  <a:gd name="connsiteY46" fmla="*/ 4147820 h 5547360"/>
                  <a:gd name="connsiteX47" fmla="*/ 1330960 w 2029461"/>
                  <a:gd name="connsiteY47" fmla="*/ 4224020 h 5547360"/>
                  <a:gd name="connsiteX48" fmla="*/ 1178560 w 2029461"/>
                  <a:gd name="connsiteY48" fmla="*/ 4300220 h 5547360"/>
                  <a:gd name="connsiteX49" fmla="*/ 1330960 w 2029461"/>
                  <a:gd name="connsiteY49" fmla="*/ 4300220 h 5547360"/>
                  <a:gd name="connsiteX50" fmla="*/ 1239520 w 2029461"/>
                  <a:gd name="connsiteY50" fmla="*/ 4574540 h 5547360"/>
                  <a:gd name="connsiteX51" fmla="*/ 1330960 w 2029461"/>
                  <a:gd name="connsiteY51" fmla="*/ 4894580 h 5547360"/>
                  <a:gd name="connsiteX52" fmla="*/ 1407160 w 2029461"/>
                  <a:gd name="connsiteY52" fmla="*/ 4986020 h 5547360"/>
                  <a:gd name="connsiteX53" fmla="*/ 1330960 w 2029461"/>
                  <a:gd name="connsiteY53" fmla="*/ 5443220 h 5547360"/>
                  <a:gd name="connsiteX54" fmla="*/ 1239520 w 2029461"/>
                  <a:gd name="connsiteY54" fmla="*/ 5427980 h 5547360"/>
                  <a:gd name="connsiteX55" fmla="*/ 1178560 w 2029461"/>
                  <a:gd name="connsiteY55" fmla="*/ 5488940 h 5547360"/>
                  <a:gd name="connsiteX56" fmla="*/ 1010920 w 2029461"/>
                  <a:gd name="connsiteY56" fmla="*/ 5534660 h 5547360"/>
                  <a:gd name="connsiteX57" fmla="*/ 828040 w 2029461"/>
                  <a:gd name="connsiteY57" fmla="*/ 5412740 h 5547360"/>
                  <a:gd name="connsiteX58" fmla="*/ 660400 w 2029461"/>
                  <a:gd name="connsiteY58" fmla="*/ 5321300 h 5547360"/>
                  <a:gd name="connsiteX59" fmla="*/ 568960 w 2029461"/>
                  <a:gd name="connsiteY59" fmla="*/ 5138420 h 5547360"/>
                  <a:gd name="connsiteX60" fmla="*/ 462280 w 2029461"/>
                  <a:gd name="connsiteY60" fmla="*/ 4955540 h 5547360"/>
                  <a:gd name="connsiteX61" fmla="*/ 279400 w 2029461"/>
                  <a:gd name="connsiteY61" fmla="*/ 4787900 h 5547360"/>
                  <a:gd name="connsiteX62" fmla="*/ 416560 w 2029461"/>
                  <a:gd name="connsiteY62" fmla="*/ 4528820 h 5547360"/>
                  <a:gd name="connsiteX63" fmla="*/ 447040 w 2029461"/>
                  <a:gd name="connsiteY63" fmla="*/ 4361180 h 5547360"/>
                  <a:gd name="connsiteX64" fmla="*/ 340360 w 2029461"/>
                  <a:gd name="connsiteY64" fmla="*/ 4208780 h 5547360"/>
                  <a:gd name="connsiteX65" fmla="*/ 431800 w 2029461"/>
                  <a:gd name="connsiteY65" fmla="*/ 4117340 h 5547360"/>
                  <a:gd name="connsiteX66" fmla="*/ 675640 w 2029461"/>
                  <a:gd name="connsiteY66" fmla="*/ 4224020 h 5547360"/>
                  <a:gd name="connsiteX67" fmla="*/ 706120 w 2029461"/>
                  <a:gd name="connsiteY67" fmla="*/ 4056380 h 5547360"/>
                  <a:gd name="connsiteX68" fmla="*/ 538480 w 2029461"/>
                  <a:gd name="connsiteY68" fmla="*/ 3858260 h 5547360"/>
                  <a:gd name="connsiteX69" fmla="*/ 416560 w 2029461"/>
                  <a:gd name="connsiteY69" fmla="*/ 3614420 h 5547360"/>
                  <a:gd name="connsiteX70" fmla="*/ 492760 w 2029461"/>
                  <a:gd name="connsiteY70" fmla="*/ 3538220 h 5547360"/>
                  <a:gd name="connsiteX71" fmla="*/ 584200 w 2029461"/>
                  <a:gd name="connsiteY71" fmla="*/ 3141980 h 5547360"/>
                  <a:gd name="connsiteX72" fmla="*/ 599440 w 2029461"/>
                  <a:gd name="connsiteY72" fmla="*/ 2806700 h 5547360"/>
                  <a:gd name="connsiteX73" fmla="*/ 492760 w 2029461"/>
                  <a:gd name="connsiteY73" fmla="*/ 2623820 h 5547360"/>
                  <a:gd name="connsiteX74" fmla="*/ 492760 w 2029461"/>
                  <a:gd name="connsiteY74" fmla="*/ 2319020 h 5547360"/>
                  <a:gd name="connsiteX75" fmla="*/ 462280 w 2029461"/>
                  <a:gd name="connsiteY75" fmla="*/ 1968500 h 5547360"/>
                  <a:gd name="connsiteX76" fmla="*/ 386080 w 2029461"/>
                  <a:gd name="connsiteY76" fmla="*/ 1648460 h 5547360"/>
                  <a:gd name="connsiteX77" fmla="*/ 218440 w 2029461"/>
                  <a:gd name="connsiteY77" fmla="*/ 1236980 h 5547360"/>
                  <a:gd name="connsiteX78" fmla="*/ 111760 w 2029461"/>
                  <a:gd name="connsiteY78" fmla="*/ 947420 h 5547360"/>
                  <a:gd name="connsiteX79" fmla="*/ 111760 w 2029461"/>
                  <a:gd name="connsiteY79" fmla="*/ 490220 h 5547360"/>
                  <a:gd name="connsiteX80" fmla="*/ 35560 w 2029461"/>
                  <a:gd name="connsiteY80" fmla="*/ 170180 h 5547360"/>
                  <a:gd name="connsiteX81" fmla="*/ 35560 w 2029461"/>
                  <a:gd name="connsiteY81" fmla="*/ 33020 h 5547360"/>
                  <a:gd name="connsiteX82" fmla="*/ 142240 w 2029461"/>
                  <a:gd name="connsiteY82" fmla="*/ 2540 h 5547360"/>
                  <a:gd name="connsiteX83" fmla="*/ 889000 w 2029461"/>
                  <a:gd name="connsiteY83" fmla="*/ 33020 h 5547360"/>
                  <a:gd name="connsiteX84" fmla="*/ 980440 w 2029461"/>
                  <a:gd name="connsiteY84" fmla="*/ 2540 h 5547360"/>
                  <a:gd name="connsiteX85" fmla="*/ 949960 w 2029461"/>
                  <a:gd name="connsiteY85"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600200 w 2029461"/>
                  <a:gd name="connsiteY13" fmla="*/ 1828800 h 5547360"/>
                  <a:gd name="connsiteX14" fmla="*/ 1524000 w 2029461"/>
                  <a:gd name="connsiteY14" fmla="*/ 1981200 h 5547360"/>
                  <a:gd name="connsiteX15" fmla="*/ 1371600 w 2029461"/>
                  <a:gd name="connsiteY15" fmla="*/ 1981200 h 5547360"/>
                  <a:gd name="connsiteX16" fmla="*/ 1407161 w 2029461"/>
                  <a:gd name="connsiteY16" fmla="*/ 2090420 h 5547360"/>
                  <a:gd name="connsiteX17" fmla="*/ 1635761 w 2029461"/>
                  <a:gd name="connsiteY17" fmla="*/ 2090420 h 5547360"/>
                  <a:gd name="connsiteX18" fmla="*/ 1500740 w 2029461"/>
                  <a:gd name="connsiteY18" fmla="*/ 2285599 h 5547360"/>
                  <a:gd name="connsiteX19" fmla="*/ 1559561 w 2029461"/>
                  <a:gd name="connsiteY19" fmla="*/ 2319020 h 5547360"/>
                  <a:gd name="connsiteX20" fmla="*/ 1483361 w 2029461"/>
                  <a:gd name="connsiteY20" fmla="*/ 2471420 h 5547360"/>
                  <a:gd name="connsiteX21" fmla="*/ 1635761 w 2029461"/>
                  <a:gd name="connsiteY21" fmla="*/ 2471420 h 5547360"/>
                  <a:gd name="connsiteX22" fmla="*/ 1483361 w 2029461"/>
                  <a:gd name="connsiteY22" fmla="*/ 2700020 h 5547360"/>
                  <a:gd name="connsiteX23" fmla="*/ 1788160 w 2029461"/>
                  <a:gd name="connsiteY23" fmla="*/ 2501900 h 5547360"/>
                  <a:gd name="connsiteX24" fmla="*/ 2016761 w 2029461"/>
                  <a:gd name="connsiteY24" fmla="*/ 2547620 h 5547360"/>
                  <a:gd name="connsiteX25" fmla="*/ 1864361 w 2029461"/>
                  <a:gd name="connsiteY25" fmla="*/ 2776220 h 5547360"/>
                  <a:gd name="connsiteX26" fmla="*/ 2016761 w 2029461"/>
                  <a:gd name="connsiteY26" fmla="*/ 2776220 h 5547360"/>
                  <a:gd name="connsiteX27" fmla="*/ 1940561 w 2029461"/>
                  <a:gd name="connsiteY27" fmla="*/ 2928620 h 5547360"/>
                  <a:gd name="connsiteX28" fmla="*/ 1864360 w 2029461"/>
                  <a:gd name="connsiteY28" fmla="*/ 2928620 h 5547360"/>
                  <a:gd name="connsiteX29" fmla="*/ 1864361 w 2029461"/>
                  <a:gd name="connsiteY29" fmla="*/ 3081020 h 5547360"/>
                  <a:gd name="connsiteX30" fmla="*/ 1768107 w 2029461"/>
                  <a:gd name="connsiteY30" fmla="*/ 3002146 h 5547360"/>
                  <a:gd name="connsiteX31" fmla="*/ 1711960 w 2029461"/>
                  <a:gd name="connsiteY31" fmla="*/ 3081020 h 5547360"/>
                  <a:gd name="connsiteX32" fmla="*/ 1711960 w 2029461"/>
                  <a:gd name="connsiteY32" fmla="*/ 3157220 h 5547360"/>
                  <a:gd name="connsiteX33" fmla="*/ 1711960 w 2029461"/>
                  <a:gd name="connsiteY33" fmla="*/ 3157220 h 5547360"/>
                  <a:gd name="connsiteX34" fmla="*/ 1788160 w 2029461"/>
                  <a:gd name="connsiteY34" fmla="*/ 3233420 h 5547360"/>
                  <a:gd name="connsiteX35" fmla="*/ 1711960 w 2029461"/>
                  <a:gd name="connsiteY35" fmla="*/ 3309620 h 5547360"/>
                  <a:gd name="connsiteX36" fmla="*/ 1635760 w 2029461"/>
                  <a:gd name="connsiteY36" fmla="*/ 3233420 h 5547360"/>
                  <a:gd name="connsiteX37" fmla="*/ 1711960 w 2029461"/>
                  <a:gd name="connsiteY37" fmla="*/ 3462020 h 5547360"/>
                  <a:gd name="connsiteX38" fmla="*/ 1559560 w 2029461"/>
                  <a:gd name="connsiteY38" fmla="*/ 3385820 h 5547360"/>
                  <a:gd name="connsiteX39" fmla="*/ 1559560 w 2029461"/>
                  <a:gd name="connsiteY39" fmla="*/ 3538220 h 5547360"/>
                  <a:gd name="connsiteX40" fmla="*/ 1407160 w 2029461"/>
                  <a:gd name="connsiteY40" fmla="*/ 3538220 h 5547360"/>
                  <a:gd name="connsiteX41" fmla="*/ 1483360 w 2029461"/>
                  <a:gd name="connsiteY41" fmla="*/ 3690620 h 5547360"/>
                  <a:gd name="connsiteX42" fmla="*/ 1330960 w 2029461"/>
                  <a:gd name="connsiteY42" fmla="*/ 3843020 h 5547360"/>
                  <a:gd name="connsiteX43" fmla="*/ 1483360 w 2029461"/>
                  <a:gd name="connsiteY43" fmla="*/ 3843020 h 5547360"/>
                  <a:gd name="connsiteX44" fmla="*/ 1330960 w 2029461"/>
                  <a:gd name="connsiteY44" fmla="*/ 3995420 h 5547360"/>
                  <a:gd name="connsiteX45" fmla="*/ 1407160 w 2029461"/>
                  <a:gd name="connsiteY45" fmla="*/ 3995420 h 5547360"/>
                  <a:gd name="connsiteX46" fmla="*/ 1330960 w 2029461"/>
                  <a:gd name="connsiteY46" fmla="*/ 4147820 h 5547360"/>
                  <a:gd name="connsiteX47" fmla="*/ 1330960 w 2029461"/>
                  <a:gd name="connsiteY47" fmla="*/ 4224020 h 5547360"/>
                  <a:gd name="connsiteX48" fmla="*/ 1178560 w 2029461"/>
                  <a:gd name="connsiteY48" fmla="*/ 4300220 h 5547360"/>
                  <a:gd name="connsiteX49" fmla="*/ 1330960 w 2029461"/>
                  <a:gd name="connsiteY49" fmla="*/ 4300220 h 5547360"/>
                  <a:gd name="connsiteX50" fmla="*/ 1239520 w 2029461"/>
                  <a:gd name="connsiteY50" fmla="*/ 4574540 h 5547360"/>
                  <a:gd name="connsiteX51" fmla="*/ 1330960 w 2029461"/>
                  <a:gd name="connsiteY51" fmla="*/ 4894580 h 5547360"/>
                  <a:gd name="connsiteX52" fmla="*/ 1407160 w 2029461"/>
                  <a:gd name="connsiteY52" fmla="*/ 4986020 h 5547360"/>
                  <a:gd name="connsiteX53" fmla="*/ 1330960 w 2029461"/>
                  <a:gd name="connsiteY53" fmla="*/ 5443220 h 5547360"/>
                  <a:gd name="connsiteX54" fmla="*/ 1239520 w 2029461"/>
                  <a:gd name="connsiteY54" fmla="*/ 5427980 h 5547360"/>
                  <a:gd name="connsiteX55" fmla="*/ 1178560 w 2029461"/>
                  <a:gd name="connsiteY55" fmla="*/ 5488940 h 5547360"/>
                  <a:gd name="connsiteX56" fmla="*/ 1010920 w 2029461"/>
                  <a:gd name="connsiteY56" fmla="*/ 5534660 h 5547360"/>
                  <a:gd name="connsiteX57" fmla="*/ 828040 w 2029461"/>
                  <a:gd name="connsiteY57" fmla="*/ 5412740 h 5547360"/>
                  <a:gd name="connsiteX58" fmla="*/ 660400 w 2029461"/>
                  <a:gd name="connsiteY58" fmla="*/ 5321300 h 5547360"/>
                  <a:gd name="connsiteX59" fmla="*/ 568960 w 2029461"/>
                  <a:gd name="connsiteY59" fmla="*/ 5138420 h 5547360"/>
                  <a:gd name="connsiteX60" fmla="*/ 462280 w 2029461"/>
                  <a:gd name="connsiteY60" fmla="*/ 4955540 h 5547360"/>
                  <a:gd name="connsiteX61" fmla="*/ 279400 w 2029461"/>
                  <a:gd name="connsiteY61" fmla="*/ 4787900 h 5547360"/>
                  <a:gd name="connsiteX62" fmla="*/ 416560 w 2029461"/>
                  <a:gd name="connsiteY62" fmla="*/ 4528820 h 5547360"/>
                  <a:gd name="connsiteX63" fmla="*/ 447040 w 2029461"/>
                  <a:gd name="connsiteY63" fmla="*/ 4361180 h 5547360"/>
                  <a:gd name="connsiteX64" fmla="*/ 340360 w 2029461"/>
                  <a:gd name="connsiteY64" fmla="*/ 4208780 h 5547360"/>
                  <a:gd name="connsiteX65" fmla="*/ 431800 w 2029461"/>
                  <a:gd name="connsiteY65" fmla="*/ 4117340 h 5547360"/>
                  <a:gd name="connsiteX66" fmla="*/ 675640 w 2029461"/>
                  <a:gd name="connsiteY66" fmla="*/ 4224020 h 5547360"/>
                  <a:gd name="connsiteX67" fmla="*/ 706120 w 2029461"/>
                  <a:gd name="connsiteY67" fmla="*/ 4056380 h 5547360"/>
                  <a:gd name="connsiteX68" fmla="*/ 538480 w 2029461"/>
                  <a:gd name="connsiteY68" fmla="*/ 3858260 h 5547360"/>
                  <a:gd name="connsiteX69" fmla="*/ 416560 w 2029461"/>
                  <a:gd name="connsiteY69" fmla="*/ 3614420 h 5547360"/>
                  <a:gd name="connsiteX70" fmla="*/ 492760 w 2029461"/>
                  <a:gd name="connsiteY70" fmla="*/ 3538220 h 5547360"/>
                  <a:gd name="connsiteX71" fmla="*/ 584200 w 2029461"/>
                  <a:gd name="connsiteY71" fmla="*/ 3141980 h 5547360"/>
                  <a:gd name="connsiteX72" fmla="*/ 599440 w 2029461"/>
                  <a:gd name="connsiteY72" fmla="*/ 2806700 h 5547360"/>
                  <a:gd name="connsiteX73" fmla="*/ 492760 w 2029461"/>
                  <a:gd name="connsiteY73" fmla="*/ 2623820 h 5547360"/>
                  <a:gd name="connsiteX74" fmla="*/ 492760 w 2029461"/>
                  <a:gd name="connsiteY74" fmla="*/ 2319020 h 5547360"/>
                  <a:gd name="connsiteX75" fmla="*/ 462280 w 2029461"/>
                  <a:gd name="connsiteY75" fmla="*/ 1968500 h 5547360"/>
                  <a:gd name="connsiteX76" fmla="*/ 386080 w 2029461"/>
                  <a:gd name="connsiteY76" fmla="*/ 1648460 h 5547360"/>
                  <a:gd name="connsiteX77" fmla="*/ 218440 w 2029461"/>
                  <a:gd name="connsiteY77" fmla="*/ 1236980 h 5547360"/>
                  <a:gd name="connsiteX78" fmla="*/ 111760 w 2029461"/>
                  <a:gd name="connsiteY78" fmla="*/ 947420 h 5547360"/>
                  <a:gd name="connsiteX79" fmla="*/ 111760 w 2029461"/>
                  <a:gd name="connsiteY79" fmla="*/ 490220 h 5547360"/>
                  <a:gd name="connsiteX80" fmla="*/ 35560 w 2029461"/>
                  <a:gd name="connsiteY80" fmla="*/ 170180 h 5547360"/>
                  <a:gd name="connsiteX81" fmla="*/ 35560 w 2029461"/>
                  <a:gd name="connsiteY81" fmla="*/ 33020 h 5547360"/>
                  <a:gd name="connsiteX82" fmla="*/ 142240 w 2029461"/>
                  <a:gd name="connsiteY82" fmla="*/ 2540 h 5547360"/>
                  <a:gd name="connsiteX83" fmla="*/ 889000 w 2029461"/>
                  <a:gd name="connsiteY83" fmla="*/ 33020 h 5547360"/>
                  <a:gd name="connsiteX84" fmla="*/ 980440 w 2029461"/>
                  <a:gd name="connsiteY84" fmla="*/ 2540 h 5547360"/>
                  <a:gd name="connsiteX85" fmla="*/ 949960 w 2029461"/>
                  <a:gd name="connsiteY85"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540256 w 2029461"/>
                  <a:gd name="connsiteY13" fmla="*/ 1635760 h 5547360"/>
                  <a:gd name="connsiteX14" fmla="*/ 1600200 w 2029461"/>
                  <a:gd name="connsiteY14" fmla="*/ 1828800 h 5547360"/>
                  <a:gd name="connsiteX15" fmla="*/ 1524000 w 2029461"/>
                  <a:gd name="connsiteY15" fmla="*/ 1981200 h 5547360"/>
                  <a:gd name="connsiteX16" fmla="*/ 1371600 w 2029461"/>
                  <a:gd name="connsiteY16" fmla="*/ 1981200 h 5547360"/>
                  <a:gd name="connsiteX17" fmla="*/ 1407161 w 2029461"/>
                  <a:gd name="connsiteY17" fmla="*/ 2090420 h 5547360"/>
                  <a:gd name="connsiteX18" fmla="*/ 1635761 w 2029461"/>
                  <a:gd name="connsiteY18" fmla="*/ 2090420 h 5547360"/>
                  <a:gd name="connsiteX19" fmla="*/ 1500740 w 2029461"/>
                  <a:gd name="connsiteY19" fmla="*/ 2285599 h 5547360"/>
                  <a:gd name="connsiteX20" fmla="*/ 1559561 w 2029461"/>
                  <a:gd name="connsiteY20" fmla="*/ 2319020 h 5547360"/>
                  <a:gd name="connsiteX21" fmla="*/ 1483361 w 2029461"/>
                  <a:gd name="connsiteY21" fmla="*/ 2471420 h 5547360"/>
                  <a:gd name="connsiteX22" fmla="*/ 1635761 w 2029461"/>
                  <a:gd name="connsiteY22" fmla="*/ 2471420 h 5547360"/>
                  <a:gd name="connsiteX23" fmla="*/ 1483361 w 2029461"/>
                  <a:gd name="connsiteY23" fmla="*/ 2700020 h 5547360"/>
                  <a:gd name="connsiteX24" fmla="*/ 1788160 w 2029461"/>
                  <a:gd name="connsiteY24" fmla="*/ 2501900 h 5547360"/>
                  <a:gd name="connsiteX25" fmla="*/ 2016761 w 2029461"/>
                  <a:gd name="connsiteY25" fmla="*/ 2547620 h 5547360"/>
                  <a:gd name="connsiteX26" fmla="*/ 1864361 w 2029461"/>
                  <a:gd name="connsiteY26" fmla="*/ 2776220 h 5547360"/>
                  <a:gd name="connsiteX27" fmla="*/ 2016761 w 2029461"/>
                  <a:gd name="connsiteY27" fmla="*/ 2776220 h 5547360"/>
                  <a:gd name="connsiteX28" fmla="*/ 1940561 w 2029461"/>
                  <a:gd name="connsiteY28" fmla="*/ 2928620 h 5547360"/>
                  <a:gd name="connsiteX29" fmla="*/ 1864360 w 2029461"/>
                  <a:gd name="connsiteY29" fmla="*/ 2928620 h 5547360"/>
                  <a:gd name="connsiteX30" fmla="*/ 1864361 w 2029461"/>
                  <a:gd name="connsiteY30" fmla="*/ 3081020 h 5547360"/>
                  <a:gd name="connsiteX31" fmla="*/ 1768107 w 2029461"/>
                  <a:gd name="connsiteY31" fmla="*/ 3002146 h 5547360"/>
                  <a:gd name="connsiteX32" fmla="*/ 1711960 w 2029461"/>
                  <a:gd name="connsiteY32" fmla="*/ 3081020 h 5547360"/>
                  <a:gd name="connsiteX33" fmla="*/ 1711960 w 2029461"/>
                  <a:gd name="connsiteY33" fmla="*/ 3157220 h 5547360"/>
                  <a:gd name="connsiteX34" fmla="*/ 1711960 w 2029461"/>
                  <a:gd name="connsiteY34" fmla="*/ 3157220 h 5547360"/>
                  <a:gd name="connsiteX35" fmla="*/ 1788160 w 2029461"/>
                  <a:gd name="connsiteY35" fmla="*/ 3233420 h 5547360"/>
                  <a:gd name="connsiteX36" fmla="*/ 1711960 w 2029461"/>
                  <a:gd name="connsiteY36" fmla="*/ 3309620 h 5547360"/>
                  <a:gd name="connsiteX37" fmla="*/ 1635760 w 2029461"/>
                  <a:gd name="connsiteY37" fmla="*/ 3233420 h 5547360"/>
                  <a:gd name="connsiteX38" fmla="*/ 1711960 w 2029461"/>
                  <a:gd name="connsiteY38" fmla="*/ 3462020 h 5547360"/>
                  <a:gd name="connsiteX39" fmla="*/ 1559560 w 2029461"/>
                  <a:gd name="connsiteY39" fmla="*/ 3385820 h 5547360"/>
                  <a:gd name="connsiteX40" fmla="*/ 1559560 w 2029461"/>
                  <a:gd name="connsiteY40" fmla="*/ 3538220 h 5547360"/>
                  <a:gd name="connsiteX41" fmla="*/ 1407160 w 2029461"/>
                  <a:gd name="connsiteY41" fmla="*/ 3538220 h 5547360"/>
                  <a:gd name="connsiteX42" fmla="*/ 1483360 w 2029461"/>
                  <a:gd name="connsiteY42" fmla="*/ 3690620 h 5547360"/>
                  <a:gd name="connsiteX43" fmla="*/ 1330960 w 2029461"/>
                  <a:gd name="connsiteY43" fmla="*/ 3843020 h 5547360"/>
                  <a:gd name="connsiteX44" fmla="*/ 1483360 w 2029461"/>
                  <a:gd name="connsiteY44" fmla="*/ 3843020 h 5547360"/>
                  <a:gd name="connsiteX45" fmla="*/ 1330960 w 2029461"/>
                  <a:gd name="connsiteY45" fmla="*/ 3995420 h 5547360"/>
                  <a:gd name="connsiteX46" fmla="*/ 1407160 w 2029461"/>
                  <a:gd name="connsiteY46" fmla="*/ 3995420 h 5547360"/>
                  <a:gd name="connsiteX47" fmla="*/ 1330960 w 2029461"/>
                  <a:gd name="connsiteY47" fmla="*/ 4147820 h 5547360"/>
                  <a:gd name="connsiteX48" fmla="*/ 1330960 w 2029461"/>
                  <a:gd name="connsiteY48" fmla="*/ 4224020 h 5547360"/>
                  <a:gd name="connsiteX49" fmla="*/ 1178560 w 2029461"/>
                  <a:gd name="connsiteY49" fmla="*/ 4300220 h 5547360"/>
                  <a:gd name="connsiteX50" fmla="*/ 1330960 w 2029461"/>
                  <a:gd name="connsiteY50" fmla="*/ 4300220 h 5547360"/>
                  <a:gd name="connsiteX51" fmla="*/ 1239520 w 2029461"/>
                  <a:gd name="connsiteY51" fmla="*/ 4574540 h 5547360"/>
                  <a:gd name="connsiteX52" fmla="*/ 1330960 w 2029461"/>
                  <a:gd name="connsiteY52" fmla="*/ 4894580 h 5547360"/>
                  <a:gd name="connsiteX53" fmla="*/ 1407160 w 2029461"/>
                  <a:gd name="connsiteY53" fmla="*/ 4986020 h 5547360"/>
                  <a:gd name="connsiteX54" fmla="*/ 1330960 w 2029461"/>
                  <a:gd name="connsiteY54" fmla="*/ 5443220 h 5547360"/>
                  <a:gd name="connsiteX55" fmla="*/ 1239520 w 2029461"/>
                  <a:gd name="connsiteY55" fmla="*/ 5427980 h 5547360"/>
                  <a:gd name="connsiteX56" fmla="*/ 1178560 w 2029461"/>
                  <a:gd name="connsiteY56" fmla="*/ 5488940 h 5547360"/>
                  <a:gd name="connsiteX57" fmla="*/ 1010920 w 2029461"/>
                  <a:gd name="connsiteY57" fmla="*/ 5534660 h 5547360"/>
                  <a:gd name="connsiteX58" fmla="*/ 828040 w 2029461"/>
                  <a:gd name="connsiteY58" fmla="*/ 5412740 h 5547360"/>
                  <a:gd name="connsiteX59" fmla="*/ 660400 w 2029461"/>
                  <a:gd name="connsiteY59" fmla="*/ 5321300 h 5547360"/>
                  <a:gd name="connsiteX60" fmla="*/ 568960 w 2029461"/>
                  <a:gd name="connsiteY60" fmla="*/ 5138420 h 5547360"/>
                  <a:gd name="connsiteX61" fmla="*/ 462280 w 2029461"/>
                  <a:gd name="connsiteY61" fmla="*/ 4955540 h 5547360"/>
                  <a:gd name="connsiteX62" fmla="*/ 279400 w 2029461"/>
                  <a:gd name="connsiteY62" fmla="*/ 4787900 h 5547360"/>
                  <a:gd name="connsiteX63" fmla="*/ 416560 w 2029461"/>
                  <a:gd name="connsiteY63" fmla="*/ 4528820 h 5547360"/>
                  <a:gd name="connsiteX64" fmla="*/ 447040 w 2029461"/>
                  <a:gd name="connsiteY64" fmla="*/ 4361180 h 5547360"/>
                  <a:gd name="connsiteX65" fmla="*/ 340360 w 2029461"/>
                  <a:gd name="connsiteY65" fmla="*/ 4208780 h 5547360"/>
                  <a:gd name="connsiteX66" fmla="*/ 431800 w 2029461"/>
                  <a:gd name="connsiteY66" fmla="*/ 4117340 h 5547360"/>
                  <a:gd name="connsiteX67" fmla="*/ 675640 w 2029461"/>
                  <a:gd name="connsiteY67" fmla="*/ 4224020 h 5547360"/>
                  <a:gd name="connsiteX68" fmla="*/ 706120 w 2029461"/>
                  <a:gd name="connsiteY68" fmla="*/ 4056380 h 5547360"/>
                  <a:gd name="connsiteX69" fmla="*/ 538480 w 2029461"/>
                  <a:gd name="connsiteY69" fmla="*/ 3858260 h 5547360"/>
                  <a:gd name="connsiteX70" fmla="*/ 416560 w 2029461"/>
                  <a:gd name="connsiteY70" fmla="*/ 3614420 h 5547360"/>
                  <a:gd name="connsiteX71" fmla="*/ 492760 w 2029461"/>
                  <a:gd name="connsiteY71" fmla="*/ 3538220 h 5547360"/>
                  <a:gd name="connsiteX72" fmla="*/ 584200 w 2029461"/>
                  <a:gd name="connsiteY72" fmla="*/ 3141980 h 5547360"/>
                  <a:gd name="connsiteX73" fmla="*/ 599440 w 2029461"/>
                  <a:gd name="connsiteY73" fmla="*/ 2806700 h 5547360"/>
                  <a:gd name="connsiteX74" fmla="*/ 492760 w 2029461"/>
                  <a:gd name="connsiteY74" fmla="*/ 2623820 h 5547360"/>
                  <a:gd name="connsiteX75" fmla="*/ 492760 w 2029461"/>
                  <a:gd name="connsiteY75" fmla="*/ 2319020 h 5547360"/>
                  <a:gd name="connsiteX76" fmla="*/ 462280 w 2029461"/>
                  <a:gd name="connsiteY76" fmla="*/ 1968500 h 5547360"/>
                  <a:gd name="connsiteX77" fmla="*/ 386080 w 2029461"/>
                  <a:gd name="connsiteY77" fmla="*/ 1648460 h 5547360"/>
                  <a:gd name="connsiteX78" fmla="*/ 218440 w 2029461"/>
                  <a:gd name="connsiteY78" fmla="*/ 1236980 h 5547360"/>
                  <a:gd name="connsiteX79" fmla="*/ 111760 w 2029461"/>
                  <a:gd name="connsiteY79" fmla="*/ 947420 h 5547360"/>
                  <a:gd name="connsiteX80" fmla="*/ 111760 w 2029461"/>
                  <a:gd name="connsiteY80" fmla="*/ 490220 h 5547360"/>
                  <a:gd name="connsiteX81" fmla="*/ 35560 w 2029461"/>
                  <a:gd name="connsiteY81" fmla="*/ 170180 h 5547360"/>
                  <a:gd name="connsiteX82" fmla="*/ 35560 w 2029461"/>
                  <a:gd name="connsiteY82" fmla="*/ 33020 h 5547360"/>
                  <a:gd name="connsiteX83" fmla="*/ 142240 w 2029461"/>
                  <a:gd name="connsiteY83" fmla="*/ 2540 h 5547360"/>
                  <a:gd name="connsiteX84" fmla="*/ 889000 w 2029461"/>
                  <a:gd name="connsiteY84" fmla="*/ 33020 h 5547360"/>
                  <a:gd name="connsiteX85" fmla="*/ 980440 w 2029461"/>
                  <a:gd name="connsiteY85" fmla="*/ 2540 h 5547360"/>
                  <a:gd name="connsiteX86" fmla="*/ 949960 w 2029461"/>
                  <a:gd name="connsiteY86"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447800 w 2029461"/>
                  <a:gd name="connsiteY13" fmla="*/ 1828800 h 5547360"/>
                  <a:gd name="connsiteX14" fmla="*/ 1600200 w 2029461"/>
                  <a:gd name="connsiteY14" fmla="*/ 1828800 h 5547360"/>
                  <a:gd name="connsiteX15" fmla="*/ 1524000 w 2029461"/>
                  <a:gd name="connsiteY15" fmla="*/ 1981200 h 5547360"/>
                  <a:gd name="connsiteX16" fmla="*/ 1371600 w 2029461"/>
                  <a:gd name="connsiteY16" fmla="*/ 1981200 h 5547360"/>
                  <a:gd name="connsiteX17" fmla="*/ 1407161 w 2029461"/>
                  <a:gd name="connsiteY17" fmla="*/ 2090420 h 5547360"/>
                  <a:gd name="connsiteX18" fmla="*/ 1635761 w 2029461"/>
                  <a:gd name="connsiteY18" fmla="*/ 2090420 h 5547360"/>
                  <a:gd name="connsiteX19" fmla="*/ 1500740 w 2029461"/>
                  <a:gd name="connsiteY19" fmla="*/ 2285599 h 5547360"/>
                  <a:gd name="connsiteX20" fmla="*/ 1559561 w 2029461"/>
                  <a:gd name="connsiteY20" fmla="*/ 2319020 h 5547360"/>
                  <a:gd name="connsiteX21" fmla="*/ 1483361 w 2029461"/>
                  <a:gd name="connsiteY21" fmla="*/ 2471420 h 5547360"/>
                  <a:gd name="connsiteX22" fmla="*/ 1635761 w 2029461"/>
                  <a:gd name="connsiteY22" fmla="*/ 2471420 h 5547360"/>
                  <a:gd name="connsiteX23" fmla="*/ 1483361 w 2029461"/>
                  <a:gd name="connsiteY23" fmla="*/ 2700020 h 5547360"/>
                  <a:gd name="connsiteX24" fmla="*/ 1788160 w 2029461"/>
                  <a:gd name="connsiteY24" fmla="*/ 2501900 h 5547360"/>
                  <a:gd name="connsiteX25" fmla="*/ 2016761 w 2029461"/>
                  <a:gd name="connsiteY25" fmla="*/ 2547620 h 5547360"/>
                  <a:gd name="connsiteX26" fmla="*/ 1864361 w 2029461"/>
                  <a:gd name="connsiteY26" fmla="*/ 2776220 h 5547360"/>
                  <a:gd name="connsiteX27" fmla="*/ 2016761 w 2029461"/>
                  <a:gd name="connsiteY27" fmla="*/ 2776220 h 5547360"/>
                  <a:gd name="connsiteX28" fmla="*/ 1940561 w 2029461"/>
                  <a:gd name="connsiteY28" fmla="*/ 2928620 h 5547360"/>
                  <a:gd name="connsiteX29" fmla="*/ 1864360 w 2029461"/>
                  <a:gd name="connsiteY29" fmla="*/ 2928620 h 5547360"/>
                  <a:gd name="connsiteX30" fmla="*/ 1864361 w 2029461"/>
                  <a:gd name="connsiteY30" fmla="*/ 3081020 h 5547360"/>
                  <a:gd name="connsiteX31" fmla="*/ 1768107 w 2029461"/>
                  <a:gd name="connsiteY31" fmla="*/ 3002146 h 5547360"/>
                  <a:gd name="connsiteX32" fmla="*/ 1711960 w 2029461"/>
                  <a:gd name="connsiteY32" fmla="*/ 3081020 h 5547360"/>
                  <a:gd name="connsiteX33" fmla="*/ 1711960 w 2029461"/>
                  <a:gd name="connsiteY33" fmla="*/ 3157220 h 5547360"/>
                  <a:gd name="connsiteX34" fmla="*/ 1711960 w 2029461"/>
                  <a:gd name="connsiteY34" fmla="*/ 3157220 h 5547360"/>
                  <a:gd name="connsiteX35" fmla="*/ 1788160 w 2029461"/>
                  <a:gd name="connsiteY35" fmla="*/ 3233420 h 5547360"/>
                  <a:gd name="connsiteX36" fmla="*/ 1711960 w 2029461"/>
                  <a:gd name="connsiteY36" fmla="*/ 3309620 h 5547360"/>
                  <a:gd name="connsiteX37" fmla="*/ 1635760 w 2029461"/>
                  <a:gd name="connsiteY37" fmla="*/ 3233420 h 5547360"/>
                  <a:gd name="connsiteX38" fmla="*/ 1711960 w 2029461"/>
                  <a:gd name="connsiteY38" fmla="*/ 3462020 h 5547360"/>
                  <a:gd name="connsiteX39" fmla="*/ 1559560 w 2029461"/>
                  <a:gd name="connsiteY39" fmla="*/ 3385820 h 5547360"/>
                  <a:gd name="connsiteX40" fmla="*/ 1559560 w 2029461"/>
                  <a:gd name="connsiteY40" fmla="*/ 3538220 h 5547360"/>
                  <a:gd name="connsiteX41" fmla="*/ 1407160 w 2029461"/>
                  <a:gd name="connsiteY41" fmla="*/ 3538220 h 5547360"/>
                  <a:gd name="connsiteX42" fmla="*/ 1483360 w 2029461"/>
                  <a:gd name="connsiteY42" fmla="*/ 3690620 h 5547360"/>
                  <a:gd name="connsiteX43" fmla="*/ 1330960 w 2029461"/>
                  <a:gd name="connsiteY43" fmla="*/ 3843020 h 5547360"/>
                  <a:gd name="connsiteX44" fmla="*/ 1483360 w 2029461"/>
                  <a:gd name="connsiteY44" fmla="*/ 3843020 h 5547360"/>
                  <a:gd name="connsiteX45" fmla="*/ 1330960 w 2029461"/>
                  <a:gd name="connsiteY45" fmla="*/ 3995420 h 5547360"/>
                  <a:gd name="connsiteX46" fmla="*/ 1407160 w 2029461"/>
                  <a:gd name="connsiteY46" fmla="*/ 3995420 h 5547360"/>
                  <a:gd name="connsiteX47" fmla="*/ 1330960 w 2029461"/>
                  <a:gd name="connsiteY47" fmla="*/ 4147820 h 5547360"/>
                  <a:gd name="connsiteX48" fmla="*/ 1330960 w 2029461"/>
                  <a:gd name="connsiteY48" fmla="*/ 4224020 h 5547360"/>
                  <a:gd name="connsiteX49" fmla="*/ 1178560 w 2029461"/>
                  <a:gd name="connsiteY49" fmla="*/ 4300220 h 5547360"/>
                  <a:gd name="connsiteX50" fmla="*/ 1330960 w 2029461"/>
                  <a:gd name="connsiteY50" fmla="*/ 4300220 h 5547360"/>
                  <a:gd name="connsiteX51" fmla="*/ 1239520 w 2029461"/>
                  <a:gd name="connsiteY51" fmla="*/ 4574540 h 5547360"/>
                  <a:gd name="connsiteX52" fmla="*/ 1330960 w 2029461"/>
                  <a:gd name="connsiteY52" fmla="*/ 4894580 h 5547360"/>
                  <a:gd name="connsiteX53" fmla="*/ 1407160 w 2029461"/>
                  <a:gd name="connsiteY53" fmla="*/ 4986020 h 5547360"/>
                  <a:gd name="connsiteX54" fmla="*/ 1330960 w 2029461"/>
                  <a:gd name="connsiteY54" fmla="*/ 5443220 h 5547360"/>
                  <a:gd name="connsiteX55" fmla="*/ 1239520 w 2029461"/>
                  <a:gd name="connsiteY55" fmla="*/ 5427980 h 5547360"/>
                  <a:gd name="connsiteX56" fmla="*/ 1178560 w 2029461"/>
                  <a:gd name="connsiteY56" fmla="*/ 5488940 h 5547360"/>
                  <a:gd name="connsiteX57" fmla="*/ 1010920 w 2029461"/>
                  <a:gd name="connsiteY57" fmla="*/ 5534660 h 5547360"/>
                  <a:gd name="connsiteX58" fmla="*/ 828040 w 2029461"/>
                  <a:gd name="connsiteY58" fmla="*/ 5412740 h 5547360"/>
                  <a:gd name="connsiteX59" fmla="*/ 660400 w 2029461"/>
                  <a:gd name="connsiteY59" fmla="*/ 5321300 h 5547360"/>
                  <a:gd name="connsiteX60" fmla="*/ 568960 w 2029461"/>
                  <a:gd name="connsiteY60" fmla="*/ 5138420 h 5547360"/>
                  <a:gd name="connsiteX61" fmla="*/ 462280 w 2029461"/>
                  <a:gd name="connsiteY61" fmla="*/ 4955540 h 5547360"/>
                  <a:gd name="connsiteX62" fmla="*/ 279400 w 2029461"/>
                  <a:gd name="connsiteY62" fmla="*/ 4787900 h 5547360"/>
                  <a:gd name="connsiteX63" fmla="*/ 416560 w 2029461"/>
                  <a:gd name="connsiteY63" fmla="*/ 4528820 h 5547360"/>
                  <a:gd name="connsiteX64" fmla="*/ 447040 w 2029461"/>
                  <a:gd name="connsiteY64" fmla="*/ 4361180 h 5547360"/>
                  <a:gd name="connsiteX65" fmla="*/ 340360 w 2029461"/>
                  <a:gd name="connsiteY65" fmla="*/ 4208780 h 5547360"/>
                  <a:gd name="connsiteX66" fmla="*/ 431800 w 2029461"/>
                  <a:gd name="connsiteY66" fmla="*/ 4117340 h 5547360"/>
                  <a:gd name="connsiteX67" fmla="*/ 675640 w 2029461"/>
                  <a:gd name="connsiteY67" fmla="*/ 4224020 h 5547360"/>
                  <a:gd name="connsiteX68" fmla="*/ 706120 w 2029461"/>
                  <a:gd name="connsiteY68" fmla="*/ 4056380 h 5547360"/>
                  <a:gd name="connsiteX69" fmla="*/ 538480 w 2029461"/>
                  <a:gd name="connsiteY69" fmla="*/ 3858260 h 5547360"/>
                  <a:gd name="connsiteX70" fmla="*/ 416560 w 2029461"/>
                  <a:gd name="connsiteY70" fmla="*/ 3614420 h 5547360"/>
                  <a:gd name="connsiteX71" fmla="*/ 492760 w 2029461"/>
                  <a:gd name="connsiteY71" fmla="*/ 3538220 h 5547360"/>
                  <a:gd name="connsiteX72" fmla="*/ 584200 w 2029461"/>
                  <a:gd name="connsiteY72" fmla="*/ 3141980 h 5547360"/>
                  <a:gd name="connsiteX73" fmla="*/ 599440 w 2029461"/>
                  <a:gd name="connsiteY73" fmla="*/ 2806700 h 5547360"/>
                  <a:gd name="connsiteX74" fmla="*/ 492760 w 2029461"/>
                  <a:gd name="connsiteY74" fmla="*/ 2623820 h 5547360"/>
                  <a:gd name="connsiteX75" fmla="*/ 492760 w 2029461"/>
                  <a:gd name="connsiteY75" fmla="*/ 2319020 h 5547360"/>
                  <a:gd name="connsiteX76" fmla="*/ 462280 w 2029461"/>
                  <a:gd name="connsiteY76" fmla="*/ 1968500 h 5547360"/>
                  <a:gd name="connsiteX77" fmla="*/ 386080 w 2029461"/>
                  <a:gd name="connsiteY77" fmla="*/ 1648460 h 5547360"/>
                  <a:gd name="connsiteX78" fmla="*/ 218440 w 2029461"/>
                  <a:gd name="connsiteY78" fmla="*/ 1236980 h 5547360"/>
                  <a:gd name="connsiteX79" fmla="*/ 111760 w 2029461"/>
                  <a:gd name="connsiteY79" fmla="*/ 947420 h 5547360"/>
                  <a:gd name="connsiteX80" fmla="*/ 111760 w 2029461"/>
                  <a:gd name="connsiteY80" fmla="*/ 490220 h 5547360"/>
                  <a:gd name="connsiteX81" fmla="*/ 35560 w 2029461"/>
                  <a:gd name="connsiteY81" fmla="*/ 170180 h 5547360"/>
                  <a:gd name="connsiteX82" fmla="*/ 35560 w 2029461"/>
                  <a:gd name="connsiteY82" fmla="*/ 33020 h 5547360"/>
                  <a:gd name="connsiteX83" fmla="*/ 142240 w 2029461"/>
                  <a:gd name="connsiteY83" fmla="*/ 2540 h 5547360"/>
                  <a:gd name="connsiteX84" fmla="*/ 889000 w 2029461"/>
                  <a:gd name="connsiteY84" fmla="*/ 33020 h 5547360"/>
                  <a:gd name="connsiteX85" fmla="*/ 980440 w 2029461"/>
                  <a:gd name="connsiteY85" fmla="*/ 2540 h 5547360"/>
                  <a:gd name="connsiteX86" fmla="*/ 949960 w 2029461"/>
                  <a:gd name="connsiteY86"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447800 w 2029461"/>
                  <a:gd name="connsiteY13" fmla="*/ 1828800 h 5547360"/>
                  <a:gd name="connsiteX14" fmla="*/ 1600200 w 2029461"/>
                  <a:gd name="connsiteY14" fmla="*/ 1752600 h 5547360"/>
                  <a:gd name="connsiteX15" fmla="*/ 1524000 w 2029461"/>
                  <a:gd name="connsiteY15" fmla="*/ 1981200 h 5547360"/>
                  <a:gd name="connsiteX16" fmla="*/ 1371600 w 2029461"/>
                  <a:gd name="connsiteY16" fmla="*/ 1981200 h 5547360"/>
                  <a:gd name="connsiteX17" fmla="*/ 1407161 w 2029461"/>
                  <a:gd name="connsiteY17" fmla="*/ 2090420 h 5547360"/>
                  <a:gd name="connsiteX18" fmla="*/ 1635761 w 2029461"/>
                  <a:gd name="connsiteY18" fmla="*/ 2090420 h 5547360"/>
                  <a:gd name="connsiteX19" fmla="*/ 1500740 w 2029461"/>
                  <a:gd name="connsiteY19" fmla="*/ 2285599 h 5547360"/>
                  <a:gd name="connsiteX20" fmla="*/ 1559561 w 2029461"/>
                  <a:gd name="connsiteY20" fmla="*/ 2319020 h 5547360"/>
                  <a:gd name="connsiteX21" fmla="*/ 1483361 w 2029461"/>
                  <a:gd name="connsiteY21" fmla="*/ 2471420 h 5547360"/>
                  <a:gd name="connsiteX22" fmla="*/ 1635761 w 2029461"/>
                  <a:gd name="connsiteY22" fmla="*/ 2471420 h 5547360"/>
                  <a:gd name="connsiteX23" fmla="*/ 1483361 w 2029461"/>
                  <a:gd name="connsiteY23" fmla="*/ 2700020 h 5547360"/>
                  <a:gd name="connsiteX24" fmla="*/ 1788160 w 2029461"/>
                  <a:gd name="connsiteY24" fmla="*/ 2501900 h 5547360"/>
                  <a:gd name="connsiteX25" fmla="*/ 2016761 w 2029461"/>
                  <a:gd name="connsiteY25" fmla="*/ 2547620 h 5547360"/>
                  <a:gd name="connsiteX26" fmla="*/ 1864361 w 2029461"/>
                  <a:gd name="connsiteY26" fmla="*/ 2776220 h 5547360"/>
                  <a:gd name="connsiteX27" fmla="*/ 2016761 w 2029461"/>
                  <a:gd name="connsiteY27" fmla="*/ 2776220 h 5547360"/>
                  <a:gd name="connsiteX28" fmla="*/ 1940561 w 2029461"/>
                  <a:gd name="connsiteY28" fmla="*/ 2928620 h 5547360"/>
                  <a:gd name="connsiteX29" fmla="*/ 1864360 w 2029461"/>
                  <a:gd name="connsiteY29" fmla="*/ 2928620 h 5547360"/>
                  <a:gd name="connsiteX30" fmla="*/ 1864361 w 2029461"/>
                  <a:gd name="connsiteY30" fmla="*/ 3081020 h 5547360"/>
                  <a:gd name="connsiteX31" fmla="*/ 1768107 w 2029461"/>
                  <a:gd name="connsiteY31" fmla="*/ 3002146 h 5547360"/>
                  <a:gd name="connsiteX32" fmla="*/ 1711960 w 2029461"/>
                  <a:gd name="connsiteY32" fmla="*/ 3081020 h 5547360"/>
                  <a:gd name="connsiteX33" fmla="*/ 1711960 w 2029461"/>
                  <a:gd name="connsiteY33" fmla="*/ 3157220 h 5547360"/>
                  <a:gd name="connsiteX34" fmla="*/ 1711960 w 2029461"/>
                  <a:gd name="connsiteY34" fmla="*/ 3157220 h 5547360"/>
                  <a:gd name="connsiteX35" fmla="*/ 1788160 w 2029461"/>
                  <a:gd name="connsiteY35" fmla="*/ 3233420 h 5547360"/>
                  <a:gd name="connsiteX36" fmla="*/ 1711960 w 2029461"/>
                  <a:gd name="connsiteY36" fmla="*/ 3309620 h 5547360"/>
                  <a:gd name="connsiteX37" fmla="*/ 1635760 w 2029461"/>
                  <a:gd name="connsiteY37" fmla="*/ 3233420 h 5547360"/>
                  <a:gd name="connsiteX38" fmla="*/ 1711960 w 2029461"/>
                  <a:gd name="connsiteY38" fmla="*/ 3462020 h 5547360"/>
                  <a:gd name="connsiteX39" fmla="*/ 1559560 w 2029461"/>
                  <a:gd name="connsiteY39" fmla="*/ 3385820 h 5547360"/>
                  <a:gd name="connsiteX40" fmla="*/ 1559560 w 2029461"/>
                  <a:gd name="connsiteY40" fmla="*/ 3538220 h 5547360"/>
                  <a:gd name="connsiteX41" fmla="*/ 1407160 w 2029461"/>
                  <a:gd name="connsiteY41" fmla="*/ 3538220 h 5547360"/>
                  <a:gd name="connsiteX42" fmla="*/ 1483360 w 2029461"/>
                  <a:gd name="connsiteY42" fmla="*/ 3690620 h 5547360"/>
                  <a:gd name="connsiteX43" fmla="*/ 1330960 w 2029461"/>
                  <a:gd name="connsiteY43" fmla="*/ 3843020 h 5547360"/>
                  <a:gd name="connsiteX44" fmla="*/ 1483360 w 2029461"/>
                  <a:gd name="connsiteY44" fmla="*/ 3843020 h 5547360"/>
                  <a:gd name="connsiteX45" fmla="*/ 1330960 w 2029461"/>
                  <a:gd name="connsiteY45" fmla="*/ 3995420 h 5547360"/>
                  <a:gd name="connsiteX46" fmla="*/ 1407160 w 2029461"/>
                  <a:gd name="connsiteY46" fmla="*/ 3995420 h 5547360"/>
                  <a:gd name="connsiteX47" fmla="*/ 1330960 w 2029461"/>
                  <a:gd name="connsiteY47" fmla="*/ 4147820 h 5547360"/>
                  <a:gd name="connsiteX48" fmla="*/ 1330960 w 2029461"/>
                  <a:gd name="connsiteY48" fmla="*/ 4224020 h 5547360"/>
                  <a:gd name="connsiteX49" fmla="*/ 1178560 w 2029461"/>
                  <a:gd name="connsiteY49" fmla="*/ 4300220 h 5547360"/>
                  <a:gd name="connsiteX50" fmla="*/ 1330960 w 2029461"/>
                  <a:gd name="connsiteY50" fmla="*/ 4300220 h 5547360"/>
                  <a:gd name="connsiteX51" fmla="*/ 1239520 w 2029461"/>
                  <a:gd name="connsiteY51" fmla="*/ 4574540 h 5547360"/>
                  <a:gd name="connsiteX52" fmla="*/ 1330960 w 2029461"/>
                  <a:gd name="connsiteY52" fmla="*/ 4894580 h 5547360"/>
                  <a:gd name="connsiteX53" fmla="*/ 1407160 w 2029461"/>
                  <a:gd name="connsiteY53" fmla="*/ 4986020 h 5547360"/>
                  <a:gd name="connsiteX54" fmla="*/ 1330960 w 2029461"/>
                  <a:gd name="connsiteY54" fmla="*/ 5443220 h 5547360"/>
                  <a:gd name="connsiteX55" fmla="*/ 1239520 w 2029461"/>
                  <a:gd name="connsiteY55" fmla="*/ 5427980 h 5547360"/>
                  <a:gd name="connsiteX56" fmla="*/ 1178560 w 2029461"/>
                  <a:gd name="connsiteY56" fmla="*/ 5488940 h 5547360"/>
                  <a:gd name="connsiteX57" fmla="*/ 1010920 w 2029461"/>
                  <a:gd name="connsiteY57" fmla="*/ 5534660 h 5547360"/>
                  <a:gd name="connsiteX58" fmla="*/ 828040 w 2029461"/>
                  <a:gd name="connsiteY58" fmla="*/ 5412740 h 5547360"/>
                  <a:gd name="connsiteX59" fmla="*/ 660400 w 2029461"/>
                  <a:gd name="connsiteY59" fmla="*/ 5321300 h 5547360"/>
                  <a:gd name="connsiteX60" fmla="*/ 568960 w 2029461"/>
                  <a:gd name="connsiteY60" fmla="*/ 5138420 h 5547360"/>
                  <a:gd name="connsiteX61" fmla="*/ 462280 w 2029461"/>
                  <a:gd name="connsiteY61" fmla="*/ 4955540 h 5547360"/>
                  <a:gd name="connsiteX62" fmla="*/ 279400 w 2029461"/>
                  <a:gd name="connsiteY62" fmla="*/ 4787900 h 5547360"/>
                  <a:gd name="connsiteX63" fmla="*/ 416560 w 2029461"/>
                  <a:gd name="connsiteY63" fmla="*/ 4528820 h 5547360"/>
                  <a:gd name="connsiteX64" fmla="*/ 447040 w 2029461"/>
                  <a:gd name="connsiteY64" fmla="*/ 4361180 h 5547360"/>
                  <a:gd name="connsiteX65" fmla="*/ 340360 w 2029461"/>
                  <a:gd name="connsiteY65" fmla="*/ 4208780 h 5547360"/>
                  <a:gd name="connsiteX66" fmla="*/ 431800 w 2029461"/>
                  <a:gd name="connsiteY66" fmla="*/ 4117340 h 5547360"/>
                  <a:gd name="connsiteX67" fmla="*/ 675640 w 2029461"/>
                  <a:gd name="connsiteY67" fmla="*/ 4224020 h 5547360"/>
                  <a:gd name="connsiteX68" fmla="*/ 706120 w 2029461"/>
                  <a:gd name="connsiteY68" fmla="*/ 4056380 h 5547360"/>
                  <a:gd name="connsiteX69" fmla="*/ 538480 w 2029461"/>
                  <a:gd name="connsiteY69" fmla="*/ 3858260 h 5547360"/>
                  <a:gd name="connsiteX70" fmla="*/ 416560 w 2029461"/>
                  <a:gd name="connsiteY70" fmla="*/ 3614420 h 5547360"/>
                  <a:gd name="connsiteX71" fmla="*/ 492760 w 2029461"/>
                  <a:gd name="connsiteY71" fmla="*/ 3538220 h 5547360"/>
                  <a:gd name="connsiteX72" fmla="*/ 584200 w 2029461"/>
                  <a:gd name="connsiteY72" fmla="*/ 3141980 h 5547360"/>
                  <a:gd name="connsiteX73" fmla="*/ 599440 w 2029461"/>
                  <a:gd name="connsiteY73" fmla="*/ 2806700 h 5547360"/>
                  <a:gd name="connsiteX74" fmla="*/ 492760 w 2029461"/>
                  <a:gd name="connsiteY74" fmla="*/ 2623820 h 5547360"/>
                  <a:gd name="connsiteX75" fmla="*/ 492760 w 2029461"/>
                  <a:gd name="connsiteY75" fmla="*/ 2319020 h 5547360"/>
                  <a:gd name="connsiteX76" fmla="*/ 462280 w 2029461"/>
                  <a:gd name="connsiteY76" fmla="*/ 1968500 h 5547360"/>
                  <a:gd name="connsiteX77" fmla="*/ 386080 w 2029461"/>
                  <a:gd name="connsiteY77" fmla="*/ 1648460 h 5547360"/>
                  <a:gd name="connsiteX78" fmla="*/ 218440 w 2029461"/>
                  <a:gd name="connsiteY78" fmla="*/ 1236980 h 5547360"/>
                  <a:gd name="connsiteX79" fmla="*/ 111760 w 2029461"/>
                  <a:gd name="connsiteY79" fmla="*/ 947420 h 5547360"/>
                  <a:gd name="connsiteX80" fmla="*/ 111760 w 2029461"/>
                  <a:gd name="connsiteY80" fmla="*/ 490220 h 5547360"/>
                  <a:gd name="connsiteX81" fmla="*/ 35560 w 2029461"/>
                  <a:gd name="connsiteY81" fmla="*/ 170180 h 5547360"/>
                  <a:gd name="connsiteX82" fmla="*/ 35560 w 2029461"/>
                  <a:gd name="connsiteY82" fmla="*/ 33020 h 5547360"/>
                  <a:gd name="connsiteX83" fmla="*/ 142240 w 2029461"/>
                  <a:gd name="connsiteY83" fmla="*/ 2540 h 5547360"/>
                  <a:gd name="connsiteX84" fmla="*/ 889000 w 2029461"/>
                  <a:gd name="connsiteY84" fmla="*/ 33020 h 5547360"/>
                  <a:gd name="connsiteX85" fmla="*/ 980440 w 2029461"/>
                  <a:gd name="connsiteY85" fmla="*/ 2540 h 5547360"/>
                  <a:gd name="connsiteX86" fmla="*/ 949960 w 2029461"/>
                  <a:gd name="connsiteY86"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524000 h 5547360"/>
                  <a:gd name="connsiteX13" fmla="*/ 1447800 w 2029461"/>
                  <a:gd name="connsiteY13" fmla="*/ 1828800 h 5547360"/>
                  <a:gd name="connsiteX14" fmla="*/ 1600200 w 2029461"/>
                  <a:gd name="connsiteY14" fmla="*/ 1752600 h 5547360"/>
                  <a:gd name="connsiteX15" fmla="*/ 1524000 w 2029461"/>
                  <a:gd name="connsiteY15" fmla="*/ 1981200 h 5547360"/>
                  <a:gd name="connsiteX16" fmla="*/ 1371600 w 2029461"/>
                  <a:gd name="connsiteY16" fmla="*/ 1981200 h 5547360"/>
                  <a:gd name="connsiteX17" fmla="*/ 1407161 w 2029461"/>
                  <a:gd name="connsiteY17" fmla="*/ 2090420 h 5547360"/>
                  <a:gd name="connsiteX18" fmla="*/ 1635761 w 2029461"/>
                  <a:gd name="connsiteY18" fmla="*/ 2090420 h 5547360"/>
                  <a:gd name="connsiteX19" fmla="*/ 1500740 w 2029461"/>
                  <a:gd name="connsiteY19" fmla="*/ 2285599 h 5547360"/>
                  <a:gd name="connsiteX20" fmla="*/ 1559561 w 2029461"/>
                  <a:gd name="connsiteY20" fmla="*/ 2319020 h 5547360"/>
                  <a:gd name="connsiteX21" fmla="*/ 1483361 w 2029461"/>
                  <a:gd name="connsiteY21" fmla="*/ 2471420 h 5547360"/>
                  <a:gd name="connsiteX22" fmla="*/ 1635761 w 2029461"/>
                  <a:gd name="connsiteY22" fmla="*/ 2471420 h 5547360"/>
                  <a:gd name="connsiteX23" fmla="*/ 1483361 w 2029461"/>
                  <a:gd name="connsiteY23" fmla="*/ 2700020 h 5547360"/>
                  <a:gd name="connsiteX24" fmla="*/ 1788160 w 2029461"/>
                  <a:gd name="connsiteY24" fmla="*/ 2501900 h 5547360"/>
                  <a:gd name="connsiteX25" fmla="*/ 2016761 w 2029461"/>
                  <a:gd name="connsiteY25" fmla="*/ 2547620 h 5547360"/>
                  <a:gd name="connsiteX26" fmla="*/ 1864361 w 2029461"/>
                  <a:gd name="connsiteY26" fmla="*/ 2776220 h 5547360"/>
                  <a:gd name="connsiteX27" fmla="*/ 2016761 w 2029461"/>
                  <a:gd name="connsiteY27" fmla="*/ 2776220 h 5547360"/>
                  <a:gd name="connsiteX28" fmla="*/ 1940561 w 2029461"/>
                  <a:gd name="connsiteY28" fmla="*/ 2928620 h 5547360"/>
                  <a:gd name="connsiteX29" fmla="*/ 1864360 w 2029461"/>
                  <a:gd name="connsiteY29" fmla="*/ 2928620 h 5547360"/>
                  <a:gd name="connsiteX30" fmla="*/ 1864361 w 2029461"/>
                  <a:gd name="connsiteY30" fmla="*/ 3081020 h 5547360"/>
                  <a:gd name="connsiteX31" fmla="*/ 1768107 w 2029461"/>
                  <a:gd name="connsiteY31" fmla="*/ 3002146 h 5547360"/>
                  <a:gd name="connsiteX32" fmla="*/ 1711960 w 2029461"/>
                  <a:gd name="connsiteY32" fmla="*/ 3081020 h 5547360"/>
                  <a:gd name="connsiteX33" fmla="*/ 1711960 w 2029461"/>
                  <a:gd name="connsiteY33" fmla="*/ 3157220 h 5547360"/>
                  <a:gd name="connsiteX34" fmla="*/ 1711960 w 2029461"/>
                  <a:gd name="connsiteY34" fmla="*/ 3157220 h 5547360"/>
                  <a:gd name="connsiteX35" fmla="*/ 1788160 w 2029461"/>
                  <a:gd name="connsiteY35" fmla="*/ 3233420 h 5547360"/>
                  <a:gd name="connsiteX36" fmla="*/ 1711960 w 2029461"/>
                  <a:gd name="connsiteY36" fmla="*/ 3309620 h 5547360"/>
                  <a:gd name="connsiteX37" fmla="*/ 1635760 w 2029461"/>
                  <a:gd name="connsiteY37" fmla="*/ 3233420 h 5547360"/>
                  <a:gd name="connsiteX38" fmla="*/ 1711960 w 2029461"/>
                  <a:gd name="connsiteY38" fmla="*/ 3462020 h 5547360"/>
                  <a:gd name="connsiteX39" fmla="*/ 1559560 w 2029461"/>
                  <a:gd name="connsiteY39" fmla="*/ 3385820 h 5547360"/>
                  <a:gd name="connsiteX40" fmla="*/ 1559560 w 2029461"/>
                  <a:gd name="connsiteY40" fmla="*/ 3538220 h 5547360"/>
                  <a:gd name="connsiteX41" fmla="*/ 1407160 w 2029461"/>
                  <a:gd name="connsiteY41" fmla="*/ 3538220 h 5547360"/>
                  <a:gd name="connsiteX42" fmla="*/ 1483360 w 2029461"/>
                  <a:gd name="connsiteY42" fmla="*/ 3690620 h 5547360"/>
                  <a:gd name="connsiteX43" fmla="*/ 1330960 w 2029461"/>
                  <a:gd name="connsiteY43" fmla="*/ 3843020 h 5547360"/>
                  <a:gd name="connsiteX44" fmla="*/ 1483360 w 2029461"/>
                  <a:gd name="connsiteY44" fmla="*/ 3843020 h 5547360"/>
                  <a:gd name="connsiteX45" fmla="*/ 1330960 w 2029461"/>
                  <a:gd name="connsiteY45" fmla="*/ 3995420 h 5547360"/>
                  <a:gd name="connsiteX46" fmla="*/ 1407160 w 2029461"/>
                  <a:gd name="connsiteY46" fmla="*/ 3995420 h 5547360"/>
                  <a:gd name="connsiteX47" fmla="*/ 1330960 w 2029461"/>
                  <a:gd name="connsiteY47" fmla="*/ 4147820 h 5547360"/>
                  <a:gd name="connsiteX48" fmla="*/ 1330960 w 2029461"/>
                  <a:gd name="connsiteY48" fmla="*/ 4224020 h 5547360"/>
                  <a:gd name="connsiteX49" fmla="*/ 1178560 w 2029461"/>
                  <a:gd name="connsiteY49" fmla="*/ 4300220 h 5547360"/>
                  <a:gd name="connsiteX50" fmla="*/ 1330960 w 2029461"/>
                  <a:gd name="connsiteY50" fmla="*/ 4300220 h 5547360"/>
                  <a:gd name="connsiteX51" fmla="*/ 1239520 w 2029461"/>
                  <a:gd name="connsiteY51" fmla="*/ 4574540 h 5547360"/>
                  <a:gd name="connsiteX52" fmla="*/ 1330960 w 2029461"/>
                  <a:gd name="connsiteY52" fmla="*/ 4894580 h 5547360"/>
                  <a:gd name="connsiteX53" fmla="*/ 1407160 w 2029461"/>
                  <a:gd name="connsiteY53" fmla="*/ 4986020 h 5547360"/>
                  <a:gd name="connsiteX54" fmla="*/ 1330960 w 2029461"/>
                  <a:gd name="connsiteY54" fmla="*/ 5443220 h 5547360"/>
                  <a:gd name="connsiteX55" fmla="*/ 1239520 w 2029461"/>
                  <a:gd name="connsiteY55" fmla="*/ 5427980 h 5547360"/>
                  <a:gd name="connsiteX56" fmla="*/ 1178560 w 2029461"/>
                  <a:gd name="connsiteY56" fmla="*/ 5488940 h 5547360"/>
                  <a:gd name="connsiteX57" fmla="*/ 1010920 w 2029461"/>
                  <a:gd name="connsiteY57" fmla="*/ 5534660 h 5547360"/>
                  <a:gd name="connsiteX58" fmla="*/ 828040 w 2029461"/>
                  <a:gd name="connsiteY58" fmla="*/ 5412740 h 5547360"/>
                  <a:gd name="connsiteX59" fmla="*/ 660400 w 2029461"/>
                  <a:gd name="connsiteY59" fmla="*/ 5321300 h 5547360"/>
                  <a:gd name="connsiteX60" fmla="*/ 568960 w 2029461"/>
                  <a:gd name="connsiteY60" fmla="*/ 5138420 h 5547360"/>
                  <a:gd name="connsiteX61" fmla="*/ 462280 w 2029461"/>
                  <a:gd name="connsiteY61" fmla="*/ 4955540 h 5547360"/>
                  <a:gd name="connsiteX62" fmla="*/ 279400 w 2029461"/>
                  <a:gd name="connsiteY62" fmla="*/ 4787900 h 5547360"/>
                  <a:gd name="connsiteX63" fmla="*/ 416560 w 2029461"/>
                  <a:gd name="connsiteY63" fmla="*/ 4528820 h 5547360"/>
                  <a:gd name="connsiteX64" fmla="*/ 447040 w 2029461"/>
                  <a:gd name="connsiteY64" fmla="*/ 4361180 h 5547360"/>
                  <a:gd name="connsiteX65" fmla="*/ 340360 w 2029461"/>
                  <a:gd name="connsiteY65" fmla="*/ 4208780 h 5547360"/>
                  <a:gd name="connsiteX66" fmla="*/ 431800 w 2029461"/>
                  <a:gd name="connsiteY66" fmla="*/ 4117340 h 5547360"/>
                  <a:gd name="connsiteX67" fmla="*/ 675640 w 2029461"/>
                  <a:gd name="connsiteY67" fmla="*/ 4224020 h 5547360"/>
                  <a:gd name="connsiteX68" fmla="*/ 706120 w 2029461"/>
                  <a:gd name="connsiteY68" fmla="*/ 4056380 h 5547360"/>
                  <a:gd name="connsiteX69" fmla="*/ 538480 w 2029461"/>
                  <a:gd name="connsiteY69" fmla="*/ 3858260 h 5547360"/>
                  <a:gd name="connsiteX70" fmla="*/ 416560 w 2029461"/>
                  <a:gd name="connsiteY70" fmla="*/ 3614420 h 5547360"/>
                  <a:gd name="connsiteX71" fmla="*/ 492760 w 2029461"/>
                  <a:gd name="connsiteY71" fmla="*/ 3538220 h 5547360"/>
                  <a:gd name="connsiteX72" fmla="*/ 584200 w 2029461"/>
                  <a:gd name="connsiteY72" fmla="*/ 3141980 h 5547360"/>
                  <a:gd name="connsiteX73" fmla="*/ 599440 w 2029461"/>
                  <a:gd name="connsiteY73" fmla="*/ 2806700 h 5547360"/>
                  <a:gd name="connsiteX74" fmla="*/ 492760 w 2029461"/>
                  <a:gd name="connsiteY74" fmla="*/ 2623820 h 5547360"/>
                  <a:gd name="connsiteX75" fmla="*/ 492760 w 2029461"/>
                  <a:gd name="connsiteY75" fmla="*/ 2319020 h 5547360"/>
                  <a:gd name="connsiteX76" fmla="*/ 462280 w 2029461"/>
                  <a:gd name="connsiteY76" fmla="*/ 1968500 h 5547360"/>
                  <a:gd name="connsiteX77" fmla="*/ 386080 w 2029461"/>
                  <a:gd name="connsiteY77" fmla="*/ 1648460 h 5547360"/>
                  <a:gd name="connsiteX78" fmla="*/ 218440 w 2029461"/>
                  <a:gd name="connsiteY78" fmla="*/ 1236980 h 5547360"/>
                  <a:gd name="connsiteX79" fmla="*/ 111760 w 2029461"/>
                  <a:gd name="connsiteY79" fmla="*/ 947420 h 5547360"/>
                  <a:gd name="connsiteX80" fmla="*/ 111760 w 2029461"/>
                  <a:gd name="connsiteY80" fmla="*/ 490220 h 5547360"/>
                  <a:gd name="connsiteX81" fmla="*/ 35560 w 2029461"/>
                  <a:gd name="connsiteY81" fmla="*/ 170180 h 5547360"/>
                  <a:gd name="connsiteX82" fmla="*/ 35560 w 2029461"/>
                  <a:gd name="connsiteY82" fmla="*/ 33020 h 5547360"/>
                  <a:gd name="connsiteX83" fmla="*/ 142240 w 2029461"/>
                  <a:gd name="connsiteY83" fmla="*/ 2540 h 5547360"/>
                  <a:gd name="connsiteX84" fmla="*/ 889000 w 2029461"/>
                  <a:gd name="connsiteY84" fmla="*/ 33020 h 5547360"/>
                  <a:gd name="connsiteX85" fmla="*/ 980440 w 2029461"/>
                  <a:gd name="connsiteY85" fmla="*/ 2540 h 5547360"/>
                  <a:gd name="connsiteX86" fmla="*/ 949960 w 2029461"/>
                  <a:gd name="connsiteY86"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524000 h 5547360"/>
                  <a:gd name="connsiteX13" fmla="*/ 1442720 w 2029461"/>
                  <a:gd name="connsiteY13" fmla="*/ 1664208 h 5547360"/>
                  <a:gd name="connsiteX14" fmla="*/ 1447800 w 2029461"/>
                  <a:gd name="connsiteY14" fmla="*/ 1828800 h 5547360"/>
                  <a:gd name="connsiteX15" fmla="*/ 1600200 w 2029461"/>
                  <a:gd name="connsiteY15" fmla="*/ 1752600 h 5547360"/>
                  <a:gd name="connsiteX16" fmla="*/ 1524000 w 2029461"/>
                  <a:gd name="connsiteY16" fmla="*/ 1981200 h 5547360"/>
                  <a:gd name="connsiteX17" fmla="*/ 1371600 w 2029461"/>
                  <a:gd name="connsiteY17" fmla="*/ 1981200 h 5547360"/>
                  <a:gd name="connsiteX18" fmla="*/ 1407161 w 2029461"/>
                  <a:gd name="connsiteY18" fmla="*/ 2090420 h 5547360"/>
                  <a:gd name="connsiteX19" fmla="*/ 1635761 w 2029461"/>
                  <a:gd name="connsiteY19" fmla="*/ 2090420 h 5547360"/>
                  <a:gd name="connsiteX20" fmla="*/ 1500740 w 2029461"/>
                  <a:gd name="connsiteY20" fmla="*/ 2285599 h 5547360"/>
                  <a:gd name="connsiteX21" fmla="*/ 1559561 w 2029461"/>
                  <a:gd name="connsiteY21" fmla="*/ 2319020 h 5547360"/>
                  <a:gd name="connsiteX22" fmla="*/ 1483361 w 2029461"/>
                  <a:gd name="connsiteY22" fmla="*/ 2471420 h 5547360"/>
                  <a:gd name="connsiteX23" fmla="*/ 1635761 w 2029461"/>
                  <a:gd name="connsiteY23" fmla="*/ 2471420 h 5547360"/>
                  <a:gd name="connsiteX24" fmla="*/ 1483361 w 2029461"/>
                  <a:gd name="connsiteY24" fmla="*/ 2700020 h 5547360"/>
                  <a:gd name="connsiteX25" fmla="*/ 1788160 w 2029461"/>
                  <a:gd name="connsiteY25" fmla="*/ 2501900 h 5547360"/>
                  <a:gd name="connsiteX26" fmla="*/ 2016761 w 2029461"/>
                  <a:gd name="connsiteY26" fmla="*/ 2547620 h 5547360"/>
                  <a:gd name="connsiteX27" fmla="*/ 1864361 w 2029461"/>
                  <a:gd name="connsiteY27" fmla="*/ 2776220 h 5547360"/>
                  <a:gd name="connsiteX28" fmla="*/ 2016761 w 2029461"/>
                  <a:gd name="connsiteY28" fmla="*/ 2776220 h 5547360"/>
                  <a:gd name="connsiteX29" fmla="*/ 1940561 w 2029461"/>
                  <a:gd name="connsiteY29" fmla="*/ 2928620 h 5547360"/>
                  <a:gd name="connsiteX30" fmla="*/ 1864360 w 2029461"/>
                  <a:gd name="connsiteY30" fmla="*/ 2928620 h 5547360"/>
                  <a:gd name="connsiteX31" fmla="*/ 1864361 w 2029461"/>
                  <a:gd name="connsiteY31" fmla="*/ 3081020 h 5547360"/>
                  <a:gd name="connsiteX32" fmla="*/ 1768107 w 2029461"/>
                  <a:gd name="connsiteY32" fmla="*/ 3002146 h 5547360"/>
                  <a:gd name="connsiteX33" fmla="*/ 1711960 w 2029461"/>
                  <a:gd name="connsiteY33" fmla="*/ 3081020 h 5547360"/>
                  <a:gd name="connsiteX34" fmla="*/ 1711960 w 2029461"/>
                  <a:gd name="connsiteY34" fmla="*/ 3157220 h 5547360"/>
                  <a:gd name="connsiteX35" fmla="*/ 1711960 w 2029461"/>
                  <a:gd name="connsiteY35" fmla="*/ 3157220 h 5547360"/>
                  <a:gd name="connsiteX36" fmla="*/ 1788160 w 2029461"/>
                  <a:gd name="connsiteY36" fmla="*/ 3233420 h 5547360"/>
                  <a:gd name="connsiteX37" fmla="*/ 1711960 w 2029461"/>
                  <a:gd name="connsiteY37" fmla="*/ 3309620 h 5547360"/>
                  <a:gd name="connsiteX38" fmla="*/ 1635760 w 2029461"/>
                  <a:gd name="connsiteY38" fmla="*/ 3233420 h 5547360"/>
                  <a:gd name="connsiteX39" fmla="*/ 1711960 w 2029461"/>
                  <a:gd name="connsiteY39" fmla="*/ 3462020 h 5547360"/>
                  <a:gd name="connsiteX40" fmla="*/ 1559560 w 2029461"/>
                  <a:gd name="connsiteY40" fmla="*/ 3385820 h 5547360"/>
                  <a:gd name="connsiteX41" fmla="*/ 1559560 w 2029461"/>
                  <a:gd name="connsiteY41" fmla="*/ 3538220 h 5547360"/>
                  <a:gd name="connsiteX42" fmla="*/ 1407160 w 2029461"/>
                  <a:gd name="connsiteY42" fmla="*/ 3538220 h 5547360"/>
                  <a:gd name="connsiteX43" fmla="*/ 1483360 w 2029461"/>
                  <a:gd name="connsiteY43" fmla="*/ 3690620 h 5547360"/>
                  <a:gd name="connsiteX44" fmla="*/ 1330960 w 2029461"/>
                  <a:gd name="connsiteY44" fmla="*/ 3843020 h 5547360"/>
                  <a:gd name="connsiteX45" fmla="*/ 1483360 w 2029461"/>
                  <a:gd name="connsiteY45" fmla="*/ 3843020 h 5547360"/>
                  <a:gd name="connsiteX46" fmla="*/ 1330960 w 2029461"/>
                  <a:gd name="connsiteY46" fmla="*/ 3995420 h 5547360"/>
                  <a:gd name="connsiteX47" fmla="*/ 1407160 w 2029461"/>
                  <a:gd name="connsiteY47" fmla="*/ 3995420 h 5547360"/>
                  <a:gd name="connsiteX48" fmla="*/ 1330960 w 2029461"/>
                  <a:gd name="connsiteY48" fmla="*/ 4147820 h 5547360"/>
                  <a:gd name="connsiteX49" fmla="*/ 1330960 w 2029461"/>
                  <a:gd name="connsiteY49" fmla="*/ 4224020 h 5547360"/>
                  <a:gd name="connsiteX50" fmla="*/ 1178560 w 2029461"/>
                  <a:gd name="connsiteY50" fmla="*/ 4300220 h 5547360"/>
                  <a:gd name="connsiteX51" fmla="*/ 1330960 w 2029461"/>
                  <a:gd name="connsiteY51" fmla="*/ 4300220 h 5547360"/>
                  <a:gd name="connsiteX52" fmla="*/ 1239520 w 2029461"/>
                  <a:gd name="connsiteY52" fmla="*/ 4574540 h 5547360"/>
                  <a:gd name="connsiteX53" fmla="*/ 1330960 w 2029461"/>
                  <a:gd name="connsiteY53" fmla="*/ 4894580 h 5547360"/>
                  <a:gd name="connsiteX54" fmla="*/ 1407160 w 2029461"/>
                  <a:gd name="connsiteY54" fmla="*/ 4986020 h 5547360"/>
                  <a:gd name="connsiteX55" fmla="*/ 1330960 w 2029461"/>
                  <a:gd name="connsiteY55" fmla="*/ 5443220 h 5547360"/>
                  <a:gd name="connsiteX56" fmla="*/ 1239520 w 2029461"/>
                  <a:gd name="connsiteY56" fmla="*/ 5427980 h 5547360"/>
                  <a:gd name="connsiteX57" fmla="*/ 1178560 w 2029461"/>
                  <a:gd name="connsiteY57" fmla="*/ 5488940 h 5547360"/>
                  <a:gd name="connsiteX58" fmla="*/ 1010920 w 2029461"/>
                  <a:gd name="connsiteY58" fmla="*/ 5534660 h 5547360"/>
                  <a:gd name="connsiteX59" fmla="*/ 828040 w 2029461"/>
                  <a:gd name="connsiteY59" fmla="*/ 5412740 h 5547360"/>
                  <a:gd name="connsiteX60" fmla="*/ 660400 w 2029461"/>
                  <a:gd name="connsiteY60" fmla="*/ 5321300 h 5547360"/>
                  <a:gd name="connsiteX61" fmla="*/ 568960 w 2029461"/>
                  <a:gd name="connsiteY61" fmla="*/ 5138420 h 5547360"/>
                  <a:gd name="connsiteX62" fmla="*/ 462280 w 2029461"/>
                  <a:gd name="connsiteY62" fmla="*/ 4955540 h 5547360"/>
                  <a:gd name="connsiteX63" fmla="*/ 279400 w 2029461"/>
                  <a:gd name="connsiteY63" fmla="*/ 4787900 h 5547360"/>
                  <a:gd name="connsiteX64" fmla="*/ 416560 w 2029461"/>
                  <a:gd name="connsiteY64" fmla="*/ 4528820 h 5547360"/>
                  <a:gd name="connsiteX65" fmla="*/ 447040 w 2029461"/>
                  <a:gd name="connsiteY65" fmla="*/ 4361180 h 5547360"/>
                  <a:gd name="connsiteX66" fmla="*/ 340360 w 2029461"/>
                  <a:gd name="connsiteY66" fmla="*/ 4208780 h 5547360"/>
                  <a:gd name="connsiteX67" fmla="*/ 431800 w 2029461"/>
                  <a:gd name="connsiteY67" fmla="*/ 4117340 h 5547360"/>
                  <a:gd name="connsiteX68" fmla="*/ 675640 w 2029461"/>
                  <a:gd name="connsiteY68" fmla="*/ 4224020 h 5547360"/>
                  <a:gd name="connsiteX69" fmla="*/ 706120 w 2029461"/>
                  <a:gd name="connsiteY69" fmla="*/ 4056380 h 5547360"/>
                  <a:gd name="connsiteX70" fmla="*/ 538480 w 2029461"/>
                  <a:gd name="connsiteY70" fmla="*/ 3858260 h 5547360"/>
                  <a:gd name="connsiteX71" fmla="*/ 416560 w 2029461"/>
                  <a:gd name="connsiteY71" fmla="*/ 3614420 h 5547360"/>
                  <a:gd name="connsiteX72" fmla="*/ 492760 w 2029461"/>
                  <a:gd name="connsiteY72" fmla="*/ 3538220 h 5547360"/>
                  <a:gd name="connsiteX73" fmla="*/ 584200 w 2029461"/>
                  <a:gd name="connsiteY73" fmla="*/ 3141980 h 5547360"/>
                  <a:gd name="connsiteX74" fmla="*/ 599440 w 2029461"/>
                  <a:gd name="connsiteY74" fmla="*/ 2806700 h 5547360"/>
                  <a:gd name="connsiteX75" fmla="*/ 492760 w 2029461"/>
                  <a:gd name="connsiteY75" fmla="*/ 2623820 h 5547360"/>
                  <a:gd name="connsiteX76" fmla="*/ 492760 w 2029461"/>
                  <a:gd name="connsiteY76" fmla="*/ 2319020 h 5547360"/>
                  <a:gd name="connsiteX77" fmla="*/ 462280 w 2029461"/>
                  <a:gd name="connsiteY77" fmla="*/ 1968500 h 5547360"/>
                  <a:gd name="connsiteX78" fmla="*/ 386080 w 2029461"/>
                  <a:gd name="connsiteY78" fmla="*/ 1648460 h 5547360"/>
                  <a:gd name="connsiteX79" fmla="*/ 218440 w 2029461"/>
                  <a:gd name="connsiteY79" fmla="*/ 1236980 h 5547360"/>
                  <a:gd name="connsiteX80" fmla="*/ 111760 w 2029461"/>
                  <a:gd name="connsiteY80" fmla="*/ 947420 h 5547360"/>
                  <a:gd name="connsiteX81" fmla="*/ 111760 w 2029461"/>
                  <a:gd name="connsiteY81" fmla="*/ 490220 h 5547360"/>
                  <a:gd name="connsiteX82" fmla="*/ 35560 w 2029461"/>
                  <a:gd name="connsiteY82" fmla="*/ 170180 h 5547360"/>
                  <a:gd name="connsiteX83" fmla="*/ 35560 w 2029461"/>
                  <a:gd name="connsiteY83" fmla="*/ 33020 h 5547360"/>
                  <a:gd name="connsiteX84" fmla="*/ 142240 w 2029461"/>
                  <a:gd name="connsiteY84" fmla="*/ 2540 h 5547360"/>
                  <a:gd name="connsiteX85" fmla="*/ 889000 w 2029461"/>
                  <a:gd name="connsiteY85" fmla="*/ 33020 h 5547360"/>
                  <a:gd name="connsiteX86" fmla="*/ 980440 w 2029461"/>
                  <a:gd name="connsiteY86" fmla="*/ 2540 h 5547360"/>
                  <a:gd name="connsiteX87" fmla="*/ 949960 w 2029461"/>
                  <a:gd name="connsiteY87"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524000 w 2029461"/>
                  <a:gd name="connsiteY12" fmla="*/ 1524000 h 5547360"/>
                  <a:gd name="connsiteX13" fmla="*/ 1442720 w 2029461"/>
                  <a:gd name="connsiteY13" fmla="*/ 1664208 h 5547360"/>
                  <a:gd name="connsiteX14" fmla="*/ 1447800 w 2029461"/>
                  <a:gd name="connsiteY14" fmla="*/ 1828800 h 5547360"/>
                  <a:gd name="connsiteX15" fmla="*/ 1600200 w 2029461"/>
                  <a:gd name="connsiteY15" fmla="*/ 1752600 h 5547360"/>
                  <a:gd name="connsiteX16" fmla="*/ 1524000 w 2029461"/>
                  <a:gd name="connsiteY16" fmla="*/ 1981200 h 5547360"/>
                  <a:gd name="connsiteX17" fmla="*/ 1371600 w 2029461"/>
                  <a:gd name="connsiteY17" fmla="*/ 1981200 h 5547360"/>
                  <a:gd name="connsiteX18" fmla="*/ 1407161 w 2029461"/>
                  <a:gd name="connsiteY18" fmla="*/ 2090420 h 5547360"/>
                  <a:gd name="connsiteX19" fmla="*/ 1635761 w 2029461"/>
                  <a:gd name="connsiteY19" fmla="*/ 2090420 h 5547360"/>
                  <a:gd name="connsiteX20" fmla="*/ 1500740 w 2029461"/>
                  <a:gd name="connsiteY20" fmla="*/ 2285599 h 5547360"/>
                  <a:gd name="connsiteX21" fmla="*/ 1559561 w 2029461"/>
                  <a:gd name="connsiteY21" fmla="*/ 2319020 h 5547360"/>
                  <a:gd name="connsiteX22" fmla="*/ 1483361 w 2029461"/>
                  <a:gd name="connsiteY22" fmla="*/ 2471420 h 5547360"/>
                  <a:gd name="connsiteX23" fmla="*/ 1635761 w 2029461"/>
                  <a:gd name="connsiteY23" fmla="*/ 2471420 h 5547360"/>
                  <a:gd name="connsiteX24" fmla="*/ 1483361 w 2029461"/>
                  <a:gd name="connsiteY24" fmla="*/ 2700020 h 5547360"/>
                  <a:gd name="connsiteX25" fmla="*/ 1788160 w 2029461"/>
                  <a:gd name="connsiteY25" fmla="*/ 2501900 h 5547360"/>
                  <a:gd name="connsiteX26" fmla="*/ 2016761 w 2029461"/>
                  <a:gd name="connsiteY26" fmla="*/ 2547620 h 5547360"/>
                  <a:gd name="connsiteX27" fmla="*/ 1864361 w 2029461"/>
                  <a:gd name="connsiteY27" fmla="*/ 2776220 h 5547360"/>
                  <a:gd name="connsiteX28" fmla="*/ 2016761 w 2029461"/>
                  <a:gd name="connsiteY28" fmla="*/ 2776220 h 5547360"/>
                  <a:gd name="connsiteX29" fmla="*/ 1940561 w 2029461"/>
                  <a:gd name="connsiteY29" fmla="*/ 2928620 h 5547360"/>
                  <a:gd name="connsiteX30" fmla="*/ 1864360 w 2029461"/>
                  <a:gd name="connsiteY30" fmla="*/ 2928620 h 5547360"/>
                  <a:gd name="connsiteX31" fmla="*/ 1864361 w 2029461"/>
                  <a:gd name="connsiteY31" fmla="*/ 3081020 h 5547360"/>
                  <a:gd name="connsiteX32" fmla="*/ 1768107 w 2029461"/>
                  <a:gd name="connsiteY32" fmla="*/ 3002146 h 5547360"/>
                  <a:gd name="connsiteX33" fmla="*/ 1711960 w 2029461"/>
                  <a:gd name="connsiteY33" fmla="*/ 3081020 h 5547360"/>
                  <a:gd name="connsiteX34" fmla="*/ 1711960 w 2029461"/>
                  <a:gd name="connsiteY34" fmla="*/ 3157220 h 5547360"/>
                  <a:gd name="connsiteX35" fmla="*/ 1711960 w 2029461"/>
                  <a:gd name="connsiteY35" fmla="*/ 3157220 h 5547360"/>
                  <a:gd name="connsiteX36" fmla="*/ 1788160 w 2029461"/>
                  <a:gd name="connsiteY36" fmla="*/ 3233420 h 5547360"/>
                  <a:gd name="connsiteX37" fmla="*/ 1711960 w 2029461"/>
                  <a:gd name="connsiteY37" fmla="*/ 3309620 h 5547360"/>
                  <a:gd name="connsiteX38" fmla="*/ 1635760 w 2029461"/>
                  <a:gd name="connsiteY38" fmla="*/ 3233420 h 5547360"/>
                  <a:gd name="connsiteX39" fmla="*/ 1711960 w 2029461"/>
                  <a:gd name="connsiteY39" fmla="*/ 3462020 h 5547360"/>
                  <a:gd name="connsiteX40" fmla="*/ 1559560 w 2029461"/>
                  <a:gd name="connsiteY40" fmla="*/ 3385820 h 5547360"/>
                  <a:gd name="connsiteX41" fmla="*/ 1559560 w 2029461"/>
                  <a:gd name="connsiteY41" fmla="*/ 3538220 h 5547360"/>
                  <a:gd name="connsiteX42" fmla="*/ 1407160 w 2029461"/>
                  <a:gd name="connsiteY42" fmla="*/ 3538220 h 5547360"/>
                  <a:gd name="connsiteX43" fmla="*/ 1483360 w 2029461"/>
                  <a:gd name="connsiteY43" fmla="*/ 3690620 h 5547360"/>
                  <a:gd name="connsiteX44" fmla="*/ 1330960 w 2029461"/>
                  <a:gd name="connsiteY44" fmla="*/ 3843020 h 5547360"/>
                  <a:gd name="connsiteX45" fmla="*/ 1483360 w 2029461"/>
                  <a:gd name="connsiteY45" fmla="*/ 3843020 h 5547360"/>
                  <a:gd name="connsiteX46" fmla="*/ 1330960 w 2029461"/>
                  <a:gd name="connsiteY46" fmla="*/ 3995420 h 5547360"/>
                  <a:gd name="connsiteX47" fmla="*/ 1407160 w 2029461"/>
                  <a:gd name="connsiteY47" fmla="*/ 3995420 h 5547360"/>
                  <a:gd name="connsiteX48" fmla="*/ 1330960 w 2029461"/>
                  <a:gd name="connsiteY48" fmla="*/ 4147820 h 5547360"/>
                  <a:gd name="connsiteX49" fmla="*/ 1330960 w 2029461"/>
                  <a:gd name="connsiteY49" fmla="*/ 4224020 h 5547360"/>
                  <a:gd name="connsiteX50" fmla="*/ 1178560 w 2029461"/>
                  <a:gd name="connsiteY50" fmla="*/ 4300220 h 5547360"/>
                  <a:gd name="connsiteX51" fmla="*/ 1330960 w 2029461"/>
                  <a:gd name="connsiteY51" fmla="*/ 4300220 h 5547360"/>
                  <a:gd name="connsiteX52" fmla="*/ 1239520 w 2029461"/>
                  <a:gd name="connsiteY52" fmla="*/ 4574540 h 5547360"/>
                  <a:gd name="connsiteX53" fmla="*/ 1330960 w 2029461"/>
                  <a:gd name="connsiteY53" fmla="*/ 4894580 h 5547360"/>
                  <a:gd name="connsiteX54" fmla="*/ 1407160 w 2029461"/>
                  <a:gd name="connsiteY54" fmla="*/ 4986020 h 5547360"/>
                  <a:gd name="connsiteX55" fmla="*/ 1330960 w 2029461"/>
                  <a:gd name="connsiteY55" fmla="*/ 5443220 h 5547360"/>
                  <a:gd name="connsiteX56" fmla="*/ 1239520 w 2029461"/>
                  <a:gd name="connsiteY56" fmla="*/ 5427980 h 5547360"/>
                  <a:gd name="connsiteX57" fmla="*/ 1178560 w 2029461"/>
                  <a:gd name="connsiteY57" fmla="*/ 5488940 h 5547360"/>
                  <a:gd name="connsiteX58" fmla="*/ 1010920 w 2029461"/>
                  <a:gd name="connsiteY58" fmla="*/ 5534660 h 5547360"/>
                  <a:gd name="connsiteX59" fmla="*/ 828040 w 2029461"/>
                  <a:gd name="connsiteY59" fmla="*/ 5412740 h 5547360"/>
                  <a:gd name="connsiteX60" fmla="*/ 660400 w 2029461"/>
                  <a:gd name="connsiteY60" fmla="*/ 5321300 h 5547360"/>
                  <a:gd name="connsiteX61" fmla="*/ 568960 w 2029461"/>
                  <a:gd name="connsiteY61" fmla="*/ 5138420 h 5547360"/>
                  <a:gd name="connsiteX62" fmla="*/ 462280 w 2029461"/>
                  <a:gd name="connsiteY62" fmla="*/ 4955540 h 5547360"/>
                  <a:gd name="connsiteX63" fmla="*/ 279400 w 2029461"/>
                  <a:gd name="connsiteY63" fmla="*/ 4787900 h 5547360"/>
                  <a:gd name="connsiteX64" fmla="*/ 416560 w 2029461"/>
                  <a:gd name="connsiteY64" fmla="*/ 4528820 h 5547360"/>
                  <a:gd name="connsiteX65" fmla="*/ 447040 w 2029461"/>
                  <a:gd name="connsiteY65" fmla="*/ 4361180 h 5547360"/>
                  <a:gd name="connsiteX66" fmla="*/ 340360 w 2029461"/>
                  <a:gd name="connsiteY66" fmla="*/ 4208780 h 5547360"/>
                  <a:gd name="connsiteX67" fmla="*/ 431800 w 2029461"/>
                  <a:gd name="connsiteY67" fmla="*/ 4117340 h 5547360"/>
                  <a:gd name="connsiteX68" fmla="*/ 675640 w 2029461"/>
                  <a:gd name="connsiteY68" fmla="*/ 4224020 h 5547360"/>
                  <a:gd name="connsiteX69" fmla="*/ 706120 w 2029461"/>
                  <a:gd name="connsiteY69" fmla="*/ 4056380 h 5547360"/>
                  <a:gd name="connsiteX70" fmla="*/ 538480 w 2029461"/>
                  <a:gd name="connsiteY70" fmla="*/ 3858260 h 5547360"/>
                  <a:gd name="connsiteX71" fmla="*/ 416560 w 2029461"/>
                  <a:gd name="connsiteY71" fmla="*/ 3614420 h 5547360"/>
                  <a:gd name="connsiteX72" fmla="*/ 492760 w 2029461"/>
                  <a:gd name="connsiteY72" fmla="*/ 3538220 h 5547360"/>
                  <a:gd name="connsiteX73" fmla="*/ 584200 w 2029461"/>
                  <a:gd name="connsiteY73" fmla="*/ 3141980 h 5547360"/>
                  <a:gd name="connsiteX74" fmla="*/ 599440 w 2029461"/>
                  <a:gd name="connsiteY74" fmla="*/ 2806700 h 5547360"/>
                  <a:gd name="connsiteX75" fmla="*/ 492760 w 2029461"/>
                  <a:gd name="connsiteY75" fmla="*/ 2623820 h 5547360"/>
                  <a:gd name="connsiteX76" fmla="*/ 492760 w 2029461"/>
                  <a:gd name="connsiteY76" fmla="*/ 2319020 h 5547360"/>
                  <a:gd name="connsiteX77" fmla="*/ 462280 w 2029461"/>
                  <a:gd name="connsiteY77" fmla="*/ 1968500 h 5547360"/>
                  <a:gd name="connsiteX78" fmla="*/ 386080 w 2029461"/>
                  <a:gd name="connsiteY78" fmla="*/ 1648460 h 5547360"/>
                  <a:gd name="connsiteX79" fmla="*/ 218440 w 2029461"/>
                  <a:gd name="connsiteY79" fmla="*/ 1236980 h 5547360"/>
                  <a:gd name="connsiteX80" fmla="*/ 111760 w 2029461"/>
                  <a:gd name="connsiteY80" fmla="*/ 947420 h 5547360"/>
                  <a:gd name="connsiteX81" fmla="*/ 111760 w 2029461"/>
                  <a:gd name="connsiteY81" fmla="*/ 490220 h 5547360"/>
                  <a:gd name="connsiteX82" fmla="*/ 35560 w 2029461"/>
                  <a:gd name="connsiteY82" fmla="*/ 170180 h 5547360"/>
                  <a:gd name="connsiteX83" fmla="*/ 35560 w 2029461"/>
                  <a:gd name="connsiteY83" fmla="*/ 33020 h 5547360"/>
                  <a:gd name="connsiteX84" fmla="*/ 142240 w 2029461"/>
                  <a:gd name="connsiteY84" fmla="*/ 2540 h 5547360"/>
                  <a:gd name="connsiteX85" fmla="*/ 889000 w 2029461"/>
                  <a:gd name="connsiteY85" fmla="*/ 33020 h 5547360"/>
                  <a:gd name="connsiteX86" fmla="*/ 980440 w 2029461"/>
                  <a:gd name="connsiteY86" fmla="*/ 2540 h 5547360"/>
                  <a:gd name="connsiteX87" fmla="*/ 949960 w 2029461"/>
                  <a:gd name="connsiteY87"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371600 w 2029461"/>
                  <a:gd name="connsiteY12" fmla="*/ 1676400 h 5547360"/>
                  <a:gd name="connsiteX13" fmla="*/ 1524000 w 2029461"/>
                  <a:gd name="connsiteY13" fmla="*/ 1524000 h 5547360"/>
                  <a:gd name="connsiteX14" fmla="*/ 1442720 w 2029461"/>
                  <a:gd name="connsiteY14" fmla="*/ 1664208 h 5547360"/>
                  <a:gd name="connsiteX15" fmla="*/ 1447800 w 2029461"/>
                  <a:gd name="connsiteY15" fmla="*/ 1828800 h 5547360"/>
                  <a:gd name="connsiteX16" fmla="*/ 1600200 w 2029461"/>
                  <a:gd name="connsiteY16" fmla="*/ 1752600 h 5547360"/>
                  <a:gd name="connsiteX17" fmla="*/ 1524000 w 2029461"/>
                  <a:gd name="connsiteY17" fmla="*/ 1981200 h 5547360"/>
                  <a:gd name="connsiteX18" fmla="*/ 1371600 w 2029461"/>
                  <a:gd name="connsiteY18" fmla="*/ 1981200 h 5547360"/>
                  <a:gd name="connsiteX19" fmla="*/ 1407161 w 2029461"/>
                  <a:gd name="connsiteY19" fmla="*/ 2090420 h 5547360"/>
                  <a:gd name="connsiteX20" fmla="*/ 1635761 w 2029461"/>
                  <a:gd name="connsiteY20" fmla="*/ 2090420 h 5547360"/>
                  <a:gd name="connsiteX21" fmla="*/ 1500740 w 2029461"/>
                  <a:gd name="connsiteY21" fmla="*/ 2285599 h 5547360"/>
                  <a:gd name="connsiteX22" fmla="*/ 1559561 w 2029461"/>
                  <a:gd name="connsiteY22" fmla="*/ 2319020 h 5547360"/>
                  <a:gd name="connsiteX23" fmla="*/ 1483361 w 2029461"/>
                  <a:gd name="connsiteY23" fmla="*/ 2471420 h 5547360"/>
                  <a:gd name="connsiteX24" fmla="*/ 1635761 w 2029461"/>
                  <a:gd name="connsiteY24" fmla="*/ 2471420 h 5547360"/>
                  <a:gd name="connsiteX25" fmla="*/ 1483361 w 2029461"/>
                  <a:gd name="connsiteY25" fmla="*/ 2700020 h 5547360"/>
                  <a:gd name="connsiteX26" fmla="*/ 1788160 w 2029461"/>
                  <a:gd name="connsiteY26" fmla="*/ 2501900 h 5547360"/>
                  <a:gd name="connsiteX27" fmla="*/ 2016761 w 2029461"/>
                  <a:gd name="connsiteY27" fmla="*/ 2547620 h 5547360"/>
                  <a:gd name="connsiteX28" fmla="*/ 1864361 w 2029461"/>
                  <a:gd name="connsiteY28" fmla="*/ 2776220 h 5547360"/>
                  <a:gd name="connsiteX29" fmla="*/ 2016761 w 2029461"/>
                  <a:gd name="connsiteY29" fmla="*/ 2776220 h 5547360"/>
                  <a:gd name="connsiteX30" fmla="*/ 1940561 w 2029461"/>
                  <a:gd name="connsiteY30" fmla="*/ 2928620 h 5547360"/>
                  <a:gd name="connsiteX31" fmla="*/ 1864360 w 2029461"/>
                  <a:gd name="connsiteY31" fmla="*/ 2928620 h 5547360"/>
                  <a:gd name="connsiteX32" fmla="*/ 1864361 w 2029461"/>
                  <a:gd name="connsiteY32" fmla="*/ 3081020 h 5547360"/>
                  <a:gd name="connsiteX33" fmla="*/ 1768107 w 2029461"/>
                  <a:gd name="connsiteY33" fmla="*/ 3002146 h 5547360"/>
                  <a:gd name="connsiteX34" fmla="*/ 1711960 w 2029461"/>
                  <a:gd name="connsiteY34" fmla="*/ 3081020 h 5547360"/>
                  <a:gd name="connsiteX35" fmla="*/ 1711960 w 2029461"/>
                  <a:gd name="connsiteY35" fmla="*/ 3157220 h 5547360"/>
                  <a:gd name="connsiteX36" fmla="*/ 1711960 w 2029461"/>
                  <a:gd name="connsiteY36" fmla="*/ 3157220 h 5547360"/>
                  <a:gd name="connsiteX37" fmla="*/ 1788160 w 2029461"/>
                  <a:gd name="connsiteY37" fmla="*/ 3233420 h 5547360"/>
                  <a:gd name="connsiteX38" fmla="*/ 1711960 w 2029461"/>
                  <a:gd name="connsiteY38" fmla="*/ 3309620 h 5547360"/>
                  <a:gd name="connsiteX39" fmla="*/ 1635760 w 2029461"/>
                  <a:gd name="connsiteY39" fmla="*/ 3233420 h 5547360"/>
                  <a:gd name="connsiteX40" fmla="*/ 1711960 w 2029461"/>
                  <a:gd name="connsiteY40" fmla="*/ 3462020 h 5547360"/>
                  <a:gd name="connsiteX41" fmla="*/ 1559560 w 2029461"/>
                  <a:gd name="connsiteY41" fmla="*/ 3385820 h 5547360"/>
                  <a:gd name="connsiteX42" fmla="*/ 1559560 w 2029461"/>
                  <a:gd name="connsiteY42" fmla="*/ 3538220 h 5547360"/>
                  <a:gd name="connsiteX43" fmla="*/ 1407160 w 2029461"/>
                  <a:gd name="connsiteY43" fmla="*/ 3538220 h 5547360"/>
                  <a:gd name="connsiteX44" fmla="*/ 1483360 w 2029461"/>
                  <a:gd name="connsiteY44" fmla="*/ 3690620 h 5547360"/>
                  <a:gd name="connsiteX45" fmla="*/ 1330960 w 2029461"/>
                  <a:gd name="connsiteY45" fmla="*/ 3843020 h 5547360"/>
                  <a:gd name="connsiteX46" fmla="*/ 1483360 w 2029461"/>
                  <a:gd name="connsiteY46" fmla="*/ 3843020 h 5547360"/>
                  <a:gd name="connsiteX47" fmla="*/ 1330960 w 2029461"/>
                  <a:gd name="connsiteY47" fmla="*/ 3995420 h 5547360"/>
                  <a:gd name="connsiteX48" fmla="*/ 1407160 w 2029461"/>
                  <a:gd name="connsiteY48" fmla="*/ 3995420 h 5547360"/>
                  <a:gd name="connsiteX49" fmla="*/ 1330960 w 2029461"/>
                  <a:gd name="connsiteY49" fmla="*/ 4147820 h 5547360"/>
                  <a:gd name="connsiteX50" fmla="*/ 1330960 w 2029461"/>
                  <a:gd name="connsiteY50" fmla="*/ 4224020 h 5547360"/>
                  <a:gd name="connsiteX51" fmla="*/ 1178560 w 2029461"/>
                  <a:gd name="connsiteY51" fmla="*/ 4300220 h 5547360"/>
                  <a:gd name="connsiteX52" fmla="*/ 1330960 w 2029461"/>
                  <a:gd name="connsiteY52" fmla="*/ 4300220 h 5547360"/>
                  <a:gd name="connsiteX53" fmla="*/ 1239520 w 2029461"/>
                  <a:gd name="connsiteY53" fmla="*/ 4574540 h 5547360"/>
                  <a:gd name="connsiteX54" fmla="*/ 1330960 w 2029461"/>
                  <a:gd name="connsiteY54" fmla="*/ 4894580 h 5547360"/>
                  <a:gd name="connsiteX55" fmla="*/ 1407160 w 2029461"/>
                  <a:gd name="connsiteY55" fmla="*/ 4986020 h 5547360"/>
                  <a:gd name="connsiteX56" fmla="*/ 1330960 w 2029461"/>
                  <a:gd name="connsiteY56" fmla="*/ 5443220 h 5547360"/>
                  <a:gd name="connsiteX57" fmla="*/ 1239520 w 2029461"/>
                  <a:gd name="connsiteY57" fmla="*/ 5427980 h 5547360"/>
                  <a:gd name="connsiteX58" fmla="*/ 1178560 w 2029461"/>
                  <a:gd name="connsiteY58" fmla="*/ 5488940 h 5547360"/>
                  <a:gd name="connsiteX59" fmla="*/ 1010920 w 2029461"/>
                  <a:gd name="connsiteY59" fmla="*/ 5534660 h 5547360"/>
                  <a:gd name="connsiteX60" fmla="*/ 828040 w 2029461"/>
                  <a:gd name="connsiteY60" fmla="*/ 5412740 h 5547360"/>
                  <a:gd name="connsiteX61" fmla="*/ 660400 w 2029461"/>
                  <a:gd name="connsiteY61" fmla="*/ 5321300 h 5547360"/>
                  <a:gd name="connsiteX62" fmla="*/ 568960 w 2029461"/>
                  <a:gd name="connsiteY62" fmla="*/ 5138420 h 5547360"/>
                  <a:gd name="connsiteX63" fmla="*/ 462280 w 2029461"/>
                  <a:gd name="connsiteY63" fmla="*/ 4955540 h 5547360"/>
                  <a:gd name="connsiteX64" fmla="*/ 279400 w 2029461"/>
                  <a:gd name="connsiteY64" fmla="*/ 4787900 h 5547360"/>
                  <a:gd name="connsiteX65" fmla="*/ 416560 w 2029461"/>
                  <a:gd name="connsiteY65" fmla="*/ 4528820 h 5547360"/>
                  <a:gd name="connsiteX66" fmla="*/ 447040 w 2029461"/>
                  <a:gd name="connsiteY66" fmla="*/ 4361180 h 5547360"/>
                  <a:gd name="connsiteX67" fmla="*/ 340360 w 2029461"/>
                  <a:gd name="connsiteY67" fmla="*/ 4208780 h 5547360"/>
                  <a:gd name="connsiteX68" fmla="*/ 431800 w 2029461"/>
                  <a:gd name="connsiteY68" fmla="*/ 4117340 h 5547360"/>
                  <a:gd name="connsiteX69" fmla="*/ 675640 w 2029461"/>
                  <a:gd name="connsiteY69" fmla="*/ 4224020 h 5547360"/>
                  <a:gd name="connsiteX70" fmla="*/ 706120 w 2029461"/>
                  <a:gd name="connsiteY70" fmla="*/ 4056380 h 5547360"/>
                  <a:gd name="connsiteX71" fmla="*/ 538480 w 2029461"/>
                  <a:gd name="connsiteY71" fmla="*/ 3858260 h 5547360"/>
                  <a:gd name="connsiteX72" fmla="*/ 416560 w 2029461"/>
                  <a:gd name="connsiteY72" fmla="*/ 3614420 h 5547360"/>
                  <a:gd name="connsiteX73" fmla="*/ 492760 w 2029461"/>
                  <a:gd name="connsiteY73" fmla="*/ 3538220 h 5547360"/>
                  <a:gd name="connsiteX74" fmla="*/ 584200 w 2029461"/>
                  <a:gd name="connsiteY74" fmla="*/ 3141980 h 5547360"/>
                  <a:gd name="connsiteX75" fmla="*/ 599440 w 2029461"/>
                  <a:gd name="connsiteY75" fmla="*/ 2806700 h 5547360"/>
                  <a:gd name="connsiteX76" fmla="*/ 492760 w 2029461"/>
                  <a:gd name="connsiteY76" fmla="*/ 2623820 h 5547360"/>
                  <a:gd name="connsiteX77" fmla="*/ 492760 w 2029461"/>
                  <a:gd name="connsiteY77" fmla="*/ 2319020 h 5547360"/>
                  <a:gd name="connsiteX78" fmla="*/ 462280 w 2029461"/>
                  <a:gd name="connsiteY78" fmla="*/ 1968500 h 5547360"/>
                  <a:gd name="connsiteX79" fmla="*/ 386080 w 2029461"/>
                  <a:gd name="connsiteY79" fmla="*/ 1648460 h 5547360"/>
                  <a:gd name="connsiteX80" fmla="*/ 218440 w 2029461"/>
                  <a:gd name="connsiteY80" fmla="*/ 1236980 h 5547360"/>
                  <a:gd name="connsiteX81" fmla="*/ 111760 w 2029461"/>
                  <a:gd name="connsiteY81" fmla="*/ 947420 h 5547360"/>
                  <a:gd name="connsiteX82" fmla="*/ 111760 w 2029461"/>
                  <a:gd name="connsiteY82" fmla="*/ 490220 h 5547360"/>
                  <a:gd name="connsiteX83" fmla="*/ 35560 w 2029461"/>
                  <a:gd name="connsiteY83" fmla="*/ 170180 h 5547360"/>
                  <a:gd name="connsiteX84" fmla="*/ 35560 w 2029461"/>
                  <a:gd name="connsiteY84" fmla="*/ 33020 h 5547360"/>
                  <a:gd name="connsiteX85" fmla="*/ 142240 w 2029461"/>
                  <a:gd name="connsiteY85" fmla="*/ 2540 h 5547360"/>
                  <a:gd name="connsiteX86" fmla="*/ 889000 w 2029461"/>
                  <a:gd name="connsiteY86" fmla="*/ 33020 h 5547360"/>
                  <a:gd name="connsiteX87" fmla="*/ 980440 w 2029461"/>
                  <a:gd name="connsiteY87" fmla="*/ 2540 h 5547360"/>
                  <a:gd name="connsiteX88" fmla="*/ 949960 w 2029461"/>
                  <a:gd name="connsiteY88"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371600 w 2029461"/>
                  <a:gd name="connsiteY12" fmla="*/ 1676400 h 5547360"/>
                  <a:gd name="connsiteX13" fmla="*/ 1524000 w 2029461"/>
                  <a:gd name="connsiteY13" fmla="*/ 1524000 h 5547360"/>
                  <a:gd name="connsiteX14" fmla="*/ 1442720 w 2029461"/>
                  <a:gd name="connsiteY14" fmla="*/ 1664208 h 5547360"/>
                  <a:gd name="connsiteX15" fmla="*/ 1447800 w 2029461"/>
                  <a:gd name="connsiteY15" fmla="*/ 1828800 h 5547360"/>
                  <a:gd name="connsiteX16" fmla="*/ 1600200 w 2029461"/>
                  <a:gd name="connsiteY16" fmla="*/ 1752600 h 5547360"/>
                  <a:gd name="connsiteX17" fmla="*/ 1524000 w 2029461"/>
                  <a:gd name="connsiteY17" fmla="*/ 1981200 h 5547360"/>
                  <a:gd name="connsiteX18" fmla="*/ 1371600 w 2029461"/>
                  <a:gd name="connsiteY18" fmla="*/ 1981200 h 5547360"/>
                  <a:gd name="connsiteX19" fmla="*/ 1407161 w 2029461"/>
                  <a:gd name="connsiteY19" fmla="*/ 2090420 h 5547360"/>
                  <a:gd name="connsiteX20" fmla="*/ 1635761 w 2029461"/>
                  <a:gd name="connsiteY20" fmla="*/ 2090420 h 5547360"/>
                  <a:gd name="connsiteX21" fmla="*/ 1500740 w 2029461"/>
                  <a:gd name="connsiteY21" fmla="*/ 2285599 h 5547360"/>
                  <a:gd name="connsiteX22" fmla="*/ 1559561 w 2029461"/>
                  <a:gd name="connsiteY22" fmla="*/ 2319020 h 5547360"/>
                  <a:gd name="connsiteX23" fmla="*/ 1483361 w 2029461"/>
                  <a:gd name="connsiteY23" fmla="*/ 2471420 h 5547360"/>
                  <a:gd name="connsiteX24" fmla="*/ 1635761 w 2029461"/>
                  <a:gd name="connsiteY24" fmla="*/ 2471420 h 5547360"/>
                  <a:gd name="connsiteX25" fmla="*/ 1483361 w 2029461"/>
                  <a:gd name="connsiteY25" fmla="*/ 2700020 h 5547360"/>
                  <a:gd name="connsiteX26" fmla="*/ 1788160 w 2029461"/>
                  <a:gd name="connsiteY26" fmla="*/ 2501900 h 5547360"/>
                  <a:gd name="connsiteX27" fmla="*/ 2016761 w 2029461"/>
                  <a:gd name="connsiteY27" fmla="*/ 2547620 h 5547360"/>
                  <a:gd name="connsiteX28" fmla="*/ 1864361 w 2029461"/>
                  <a:gd name="connsiteY28" fmla="*/ 2776220 h 5547360"/>
                  <a:gd name="connsiteX29" fmla="*/ 2016761 w 2029461"/>
                  <a:gd name="connsiteY29" fmla="*/ 2776220 h 5547360"/>
                  <a:gd name="connsiteX30" fmla="*/ 1940561 w 2029461"/>
                  <a:gd name="connsiteY30" fmla="*/ 2928620 h 5547360"/>
                  <a:gd name="connsiteX31" fmla="*/ 1864360 w 2029461"/>
                  <a:gd name="connsiteY31" fmla="*/ 2928620 h 5547360"/>
                  <a:gd name="connsiteX32" fmla="*/ 1864361 w 2029461"/>
                  <a:gd name="connsiteY32" fmla="*/ 3081020 h 5547360"/>
                  <a:gd name="connsiteX33" fmla="*/ 1768107 w 2029461"/>
                  <a:gd name="connsiteY33" fmla="*/ 3002146 h 5547360"/>
                  <a:gd name="connsiteX34" fmla="*/ 1711960 w 2029461"/>
                  <a:gd name="connsiteY34" fmla="*/ 3081020 h 5547360"/>
                  <a:gd name="connsiteX35" fmla="*/ 1711960 w 2029461"/>
                  <a:gd name="connsiteY35" fmla="*/ 3157220 h 5547360"/>
                  <a:gd name="connsiteX36" fmla="*/ 1711960 w 2029461"/>
                  <a:gd name="connsiteY36" fmla="*/ 3157220 h 5547360"/>
                  <a:gd name="connsiteX37" fmla="*/ 1788160 w 2029461"/>
                  <a:gd name="connsiteY37" fmla="*/ 3233420 h 5547360"/>
                  <a:gd name="connsiteX38" fmla="*/ 1711960 w 2029461"/>
                  <a:gd name="connsiteY38" fmla="*/ 3309620 h 5547360"/>
                  <a:gd name="connsiteX39" fmla="*/ 1635760 w 2029461"/>
                  <a:gd name="connsiteY39" fmla="*/ 3233420 h 5547360"/>
                  <a:gd name="connsiteX40" fmla="*/ 1711960 w 2029461"/>
                  <a:gd name="connsiteY40" fmla="*/ 3462020 h 5547360"/>
                  <a:gd name="connsiteX41" fmla="*/ 1559560 w 2029461"/>
                  <a:gd name="connsiteY41" fmla="*/ 3385820 h 5547360"/>
                  <a:gd name="connsiteX42" fmla="*/ 1559560 w 2029461"/>
                  <a:gd name="connsiteY42" fmla="*/ 3538220 h 5547360"/>
                  <a:gd name="connsiteX43" fmla="*/ 1407160 w 2029461"/>
                  <a:gd name="connsiteY43" fmla="*/ 3538220 h 5547360"/>
                  <a:gd name="connsiteX44" fmla="*/ 1483360 w 2029461"/>
                  <a:gd name="connsiteY44" fmla="*/ 3690620 h 5547360"/>
                  <a:gd name="connsiteX45" fmla="*/ 1330960 w 2029461"/>
                  <a:gd name="connsiteY45" fmla="*/ 3843020 h 5547360"/>
                  <a:gd name="connsiteX46" fmla="*/ 1483360 w 2029461"/>
                  <a:gd name="connsiteY46" fmla="*/ 3843020 h 5547360"/>
                  <a:gd name="connsiteX47" fmla="*/ 1330960 w 2029461"/>
                  <a:gd name="connsiteY47" fmla="*/ 3995420 h 5547360"/>
                  <a:gd name="connsiteX48" fmla="*/ 1407160 w 2029461"/>
                  <a:gd name="connsiteY48" fmla="*/ 3995420 h 5547360"/>
                  <a:gd name="connsiteX49" fmla="*/ 1330960 w 2029461"/>
                  <a:gd name="connsiteY49" fmla="*/ 4147820 h 5547360"/>
                  <a:gd name="connsiteX50" fmla="*/ 1330960 w 2029461"/>
                  <a:gd name="connsiteY50" fmla="*/ 4224020 h 5547360"/>
                  <a:gd name="connsiteX51" fmla="*/ 1178560 w 2029461"/>
                  <a:gd name="connsiteY51" fmla="*/ 4300220 h 5547360"/>
                  <a:gd name="connsiteX52" fmla="*/ 1330960 w 2029461"/>
                  <a:gd name="connsiteY52" fmla="*/ 4300220 h 5547360"/>
                  <a:gd name="connsiteX53" fmla="*/ 1239520 w 2029461"/>
                  <a:gd name="connsiteY53" fmla="*/ 4574540 h 5547360"/>
                  <a:gd name="connsiteX54" fmla="*/ 1330960 w 2029461"/>
                  <a:gd name="connsiteY54" fmla="*/ 4894580 h 5547360"/>
                  <a:gd name="connsiteX55" fmla="*/ 1407160 w 2029461"/>
                  <a:gd name="connsiteY55" fmla="*/ 4986020 h 5547360"/>
                  <a:gd name="connsiteX56" fmla="*/ 1330960 w 2029461"/>
                  <a:gd name="connsiteY56" fmla="*/ 5443220 h 5547360"/>
                  <a:gd name="connsiteX57" fmla="*/ 1239520 w 2029461"/>
                  <a:gd name="connsiteY57" fmla="*/ 5427980 h 5547360"/>
                  <a:gd name="connsiteX58" fmla="*/ 1178560 w 2029461"/>
                  <a:gd name="connsiteY58" fmla="*/ 5488940 h 5547360"/>
                  <a:gd name="connsiteX59" fmla="*/ 1010920 w 2029461"/>
                  <a:gd name="connsiteY59" fmla="*/ 5534660 h 5547360"/>
                  <a:gd name="connsiteX60" fmla="*/ 828040 w 2029461"/>
                  <a:gd name="connsiteY60" fmla="*/ 5412740 h 5547360"/>
                  <a:gd name="connsiteX61" fmla="*/ 660400 w 2029461"/>
                  <a:gd name="connsiteY61" fmla="*/ 5321300 h 5547360"/>
                  <a:gd name="connsiteX62" fmla="*/ 568960 w 2029461"/>
                  <a:gd name="connsiteY62" fmla="*/ 5138420 h 5547360"/>
                  <a:gd name="connsiteX63" fmla="*/ 462280 w 2029461"/>
                  <a:gd name="connsiteY63" fmla="*/ 4955540 h 5547360"/>
                  <a:gd name="connsiteX64" fmla="*/ 279400 w 2029461"/>
                  <a:gd name="connsiteY64" fmla="*/ 4787900 h 5547360"/>
                  <a:gd name="connsiteX65" fmla="*/ 416560 w 2029461"/>
                  <a:gd name="connsiteY65" fmla="*/ 4528820 h 5547360"/>
                  <a:gd name="connsiteX66" fmla="*/ 447040 w 2029461"/>
                  <a:gd name="connsiteY66" fmla="*/ 4361180 h 5547360"/>
                  <a:gd name="connsiteX67" fmla="*/ 340360 w 2029461"/>
                  <a:gd name="connsiteY67" fmla="*/ 4208780 h 5547360"/>
                  <a:gd name="connsiteX68" fmla="*/ 431800 w 2029461"/>
                  <a:gd name="connsiteY68" fmla="*/ 4117340 h 5547360"/>
                  <a:gd name="connsiteX69" fmla="*/ 675640 w 2029461"/>
                  <a:gd name="connsiteY69" fmla="*/ 4224020 h 5547360"/>
                  <a:gd name="connsiteX70" fmla="*/ 706120 w 2029461"/>
                  <a:gd name="connsiteY70" fmla="*/ 4056380 h 5547360"/>
                  <a:gd name="connsiteX71" fmla="*/ 538480 w 2029461"/>
                  <a:gd name="connsiteY71" fmla="*/ 3858260 h 5547360"/>
                  <a:gd name="connsiteX72" fmla="*/ 416560 w 2029461"/>
                  <a:gd name="connsiteY72" fmla="*/ 3614420 h 5547360"/>
                  <a:gd name="connsiteX73" fmla="*/ 492760 w 2029461"/>
                  <a:gd name="connsiteY73" fmla="*/ 3538220 h 5547360"/>
                  <a:gd name="connsiteX74" fmla="*/ 584200 w 2029461"/>
                  <a:gd name="connsiteY74" fmla="*/ 3141980 h 5547360"/>
                  <a:gd name="connsiteX75" fmla="*/ 599440 w 2029461"/>
                  <a:gd name="connsiteY75" fmla="*/ 2806700 h 5547360"/>
                  <a:gd name="connsiteX76" fmla="*/ 492760 w 2029461"/>
                  <a:gd name="connsiteY76" fmla="*/ 2623820 h 5547360"/>
                  <a:gd name="connsiteX77" fmla="*/ 492760 w 2029461"/>
                  <a:gd name="connsiteY77" fmla="*/ 2319020 h 5547360"/>
                  <a:gd name="connsiteX78" fmla="*/ 462280 w 2029461"/>
                  <a:gd name="connsiteY78" fmla="*/ 1968500 h 5547360"/>
                  <a:gd name="connsiteX79" fmla="*/ 386080 w 2029461"/>
                  <a:gd name="connsiteY79" fmla="*/ 1648460 h 5547360"/>
                  <a:gd name="connsiteX80" fmla="*/ 218440 w 2029461"/>
                  <a:gd name="connsiteY80" fmla="*/ 1236980 h 5547360"/>
                  <a:gd name="connsiteX81" fmla="*/ 111760 w 2029461"/>
                  <a:gd name="connsiteY81" fmla="*/ 947420 h 5547360"/>
                  <a:gd name="connsiteX82" fmla="*/ 111760 w 2029461"/>
                  <a:gd name="connsiteY82" fmla="*/ 490220 h 5547360"/>
                  <a:gd name="connsiteX83" fmla="*/ 35560 w 2029461"/>
                  <a:gd name="connsiteY83" fmla="*/ 170180 h 5547360"/>
                  <a:gd name="connsiteX84" fmla="*/ 35560 w 2029461"/>
                  <a:gd name="connsiteY84" fmla="*/ 33020 h 5547360"/>
                  <a:gd name="connsiteX85" fmla="*/ 142240 w 2029461"/>
                  <a:gd name="connsiteY85" fmla="*/ 2540 h 5547360"/>
                  <a:gd name="connsiteX86" fmla="*/ 889000 w 2029461"/>
                  <a:gd name="connsiteY86" fmla="*/ 33020 h 5547360"/>
                  <a:gd name="connsiteX87" fmla="*/ 980440 w 2029461"/>
                  <a:gd name="connsiteY87" fmla="*/ 2540 h 5547360"/>
                  <a:gd name="connsiteX88" fmla="*/ 949960 w 2029461"/>
                  <a:gd name="connsiteY88"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371600 w 2029461"/>
                  <a:gd name="connsiteY12" fmla="*/ 1676400 h 5547360"/>
                  <a:gd name="connsiteX13" fmla="*/ 1434592 w 2029461"/>
                  <a:gd name="connsiteY13" fmla="*/ 1603248 h 5547360"/>
                  <a:gd name="connsiteX14" fmla="*/ 1524000 w 2029461"/>
                  <a:gd name="connsiteY14" fmla="*/ 1524000 h 5547360"/>
                  <a:gd name="connsiteX15" fmla="*/ 1442720 w 2029461"/>
                  <a:gd name="connsiteY15" fmla="*/ 1664208 h 5547360"/>
                  <a:gd name="connsiteX16" fmla="*/ 1447800 w 2029461"/>
                  <a:gd name="connsiteY16" fmla="*/ 1828800 h 5547360"/>
                  <a:gd name="connsiteX17" fmla="*/ 1600200 w 2029461"/>
                  <a:gd name="connsiteY17" fmla="*/ 1752600 h 5547360"/>
                  <a:gd name="connsiteX18" fmla="*/ 1524000 w 2029461"/>
                  <a:gd name="connsiteY18" fmla="*/ 1981200 h 5547360"/>
                  <a:gd name="connsiteX19" fmla="*/ 1371600 w 2029461"/>
                  <a:gd name="connsiteY19" fmla="*/ 1981200 h 5547360"/>
                  <a:gd name="connsiteX20" fmla="*/ 1407161 w 2029461"/>
                  <a:gd name="connsiteY20" fmla="*/ 2090420 h 5547360"/>
                  <a:gd name="connsiteX21" fmla="*/ 1635761 w 2029461"/>
                  <a:gd name="connsiteY21" fmla="*/ 2090420 h 5547360"/>
                  <a:gd name="connsiteX22" fmla="*/ 1500740 w 2029461"/>
                  <a:gd name="connsiteY22" fmla="*/ 2285599 h 5547360"/>
                  <a:gd name="connsiteX23" fmla="*/ 1559561 w 2029461"/>
                  <a:gd name="connsiteY23" fmla="*/ 2319020 h 5547360"/>
                  <a:gd name="connsiteX24" fmla="*/ 1483361 w 2029461"/>
                  <a:gd name="connsiteY24" fmla="*/ 2471420 h 5547360"/>
                  <a:gd name="connsiteX25" fmla="*/ 1635761 w 2029461"/>
                  <a:gd name="connsiteY25" fmla="*/ 2471420 h 5547360"/>
                  <a:gd name="connsiteX26" fmla="*/ 1483361 w 2029461"/>
                  <a:gd name="connsiteY26" fmla="*/ 2700020 h 5547360"/>
                  <a:gd name="connsiteX27" fmla="*/ 1788160 w 2029461"/>
                  <a:gd name="connsiteY27" fmla="*/ 2501900 h 5547360"/>
                  <a:gd name="connsiteX28" fmla="*/ 2016761 w 2029461"/>
                  <a:gd name="connsiteY28" fmla="*/ 2547620 h 5547360"/>
                  <a:gd name="connsiteX29" fmla="*/ 1864361 w 2029461"/>
                  <a:gd name="connsiteY29" fmla="*/ 2776220 h 5547360"/>
                  <a:gd name="connsiteX30" fmla="*/ 2016761 w 2029461"/>
                  <a:gd name="connsiteY30" fmla="*/ 2776220 h 5547360"/>
                  <a:gd name="connsiteX31" fmla="*/ 1940561 w 2029461"/>
                  <a:gd name="connsiteY31" fmla="*/ 2928620 h 5547360"/>
                  <a:gd name="connsiteX32" fmla="*/ 1864360 w 2029461"/>
                  <a:gd name="connsiteY32" fmla="*/ 2928620 h 5547360"/>
                  <a:gd name="connsiteX33" fmla="*/ 1864361 w 2029461"/>
                  <a:gd name="connsiteY33" fmla="*/ 3081020 h 5547360"/>
                  <a:gd name="connsiteX34" fmla="*/ 1768107 w 2029461"/>
                  <a:gd name="connsiteY34" fmla="*/ 3002146 h 5547360"/>
                  <a:gd name="connsiteX35" fmla="*/ 1711960 w 2029461"/>
                  <a:gd name="connsiteY35" fmla="*/ 3081020 h 5547360"/>
                  <a:gd name="connsiteX36" fmla="*/ 1711960 w 2029461"/>
                  <a:gd name="connsiteY36" fmla="*/ 3157220 h 5547360"/>
                  <a:gd name="connsiteX37" fmla="*/ 1711960 w 2029461"/>
                  <a:gd name="connsiteY37" fmla="*/ 3157220 h 5547360"/>
                  <a:gd name="connsiteX38" fmla="*/ 1788160 w 2029461"/>
                  <a:gd name="connsiteY38" fmla="*/ 3233420 h 5547360"/>
                  <a:gd name="connsiteX39" fmla="*/ 1711960 w 2029461"/>
                  <a:gd name="connsiteY39" fmla="*/ 3309620 h 5547360"/>
                  <a:gd name="connsiteX40" fmla="*/ 1635760 w 2029461"/>
                  <a:gd name="connsiteY40" fmla="*/ 3233420 h 5547360"/>
                  <a:gd name="connsiteX41" fmla="*/ 1711960 w 2029461"/>
                  <a:gd name="connsiteY41" fmla="*/ 3462020 h 5547360"/>
                  <a:gd name="connsiteX42" fmla="*/ 1559560 w 2029461"/>
                  <a:gd name="connsiteY42" fmla="*/ 3385820 h 5547360"/>
                  <a:gd name="connsiteX43" fmla="*/ 1559560 w 2029461"/>
                  <a:gd name="connsiteY43" fmla="*/ 3538220 h 5547360"/>
                  <a:gd name="connsiteX44" fmla="*/ 1407160 w 2029461"/>
                  <a:gd name="connsiteY44" fmla="*/ 3538220 h 5547360"/>
                  <a:gd name="connsiteX45" fmla="*/ 1483360 w 2029461"/>
                  <a:gd name="connsiteY45" fmla="*/ 3690620 h 5547360"/>
                  <a:gd name="connsiteX46" fmla="*/ 1330960 w 2029461"/>
                  <a:gd name="connsiteY46" fmla="*/ 3843020 h 5547360"/>
                  <a:gd name="connsiteX47" fmla="*/ 1483360 w 2029461"/>
                  <a:gd name="connsiteY47" fmla="*/ 3843020 h 5547360"/>
                  <a:gd name="connsiteX48" fmla="*/ 1330960 w 2029461"/>
                  <a:gd name="connsiteY48" fmla="*/ 3995420 h 5547360"/>
                  <a:gd name="connsiteX49" fmla="*/ 1407160 w 2029461"/>
                  <a:gd name="connsiteY49" fmla="*/ 3995420 h 5547360"/>
                  <a:gd name="connsiteX50" fmla="*/ 1330960 w 2029461"/>
                  <a:gd name="connsiteY50" fmla="*/ 4147820 h 5547360"/>
                  <a:gd name="connsiteX51" fmla="*/ 1330960 w 2029461"/>
                  <a:gd name="connsiteY51" fmla="*/ 4224020 h 5547360"/>
                  <a:gd name="connsiteX52" fmla="*/ 1178560 w 2029461"/>
                  <a:gd name="connsiteY52" fmla="*/ 4300220 h 5547360"/>
                  <a:gd name="connsiteX53" fmla="*/ 1330960 w 2029461"/>
                  <a:gd name="connsiteY53" fmla="*/ 4300220 h 5547360"/>
                  <a:gd name="connsiteX54" fmla="*/ 1239520 w 2029461"/>
                  <a:gd name="connsiteY54" fmla="*/ 4574540 h 5547360"/>
                  <a:gd name="connsiteX55" fmla="*/ 1330960 w 2029461"/>
                  <a:gd name="connsiteY55" fmla="*/ 4894580 h 5547360"/>
                  <a:gd name="connsiteX56" fmla="*/ 1407160 w 2029461"/>
                  <a:gd name="connsiteY56" fmla="*/ 4986020 h 5547360"/>
                  <a:gd name="connsiteX57" fmla="*/ 1330960 w 2029461"/>
                  <a:gd name="connsiteY57" fmla="*/ 5443220 h 5547360"/>
                  <a:gd name="connsiteX58" fmla="*/ 1239520 w 2029461"/>
                  <a:gd name="connsiteY58" fmla="*/ 5427980 h 5547360"/>
                  <a:gd name="connsiteX59" fmla="*/ 1178560 w 2029461"/>
                  <a:gd name="connsiteY59" fmla="*/ 5488940 h 5547360"/>
                  <a:gd name="connsiteX60" fmla="*/ 1010920 w 2029461"/>
                  <a:gd name="connsiteY60" fmla="*/ 5534660 h 5547360"/>
                  <a:gd name="connsiteX61" fmla="*/ 828040 w 2029461"/>
                  <a:gd name="connsiteY61" fmla="*/ 5412740 h 5547360"/>
                  <a:gd name="connsiteX62" fmla="*/ 660400 w 2029461"/>
                  <a:gd name="connsiteY62" fmla="*/ 5321300 h 5547360"/>
                  <a:gd name="connsiteX63" fmla="*/ 568960 w 2029461"/>
                  <a:gd name="connsiteY63" fmla="*/ 5138420 h 5547360"/>
                  <a:gd name="connsiteX64" fmla="*/ 462280 w 2029461"/>
                  <a:gd name="connsiteY64" fmla="*/ 4955540 h 5547360"/>
                  <a:gd name="connsiteX65" fmla="*/ 279400 w 2029461"/>
                  <a:gd name="connsiteY65" fmla="*/ 4787900 h 5547360"/>
                  <a:gd name="connsiteX66" fmla="*/ 416560 w 2029461"/>
                  <a:gd name="connsiteY66" fmla="*/ 4528820 h 5547360"/>
                  <a:gd name="connsiteX67" fmla="*/ 447040 w 2029461"/>
                  <a:gd name="connsiteY67" fmla="*/ 4361180 h 5547360"/>
                  <a:gd name="connsiteX68" fmla="*/ 340360 w 2029461"/>
                  <a:gd name="connsiteY68" fmla="*/ 4208780 h 5547360"/>
                  <a:gd name="connsiteX69" fmla="*/ 431800 w 2029461"/>
                  <a:gd name="connsiteY69" fmla="*/ 4117340 h 5547360"/>
                  <a:gd name="connsiteX70" fmla="*/ 675640 w 2029461"/>
                  <a:gd name="connsiteY70" fmla="*/ 4224020 h 5547360"/>
                  <a:gd name="connsiteX71" fmla="*/ 706120 w 2029461"/>
                  <a:gd name="connsiteY71" fmla="*/ 4056380 h 5547360"/>
                  <a:gd name="connsiteX72" fmla="*/ 538480 w 2029461"/>
                  <a:gd name="connsiteY72" fmla="*/ 3858260 h 5547360"/>
                  <a:gd name="connsiteX73" fmla="*/ 416560 w 2029461"/>
                  <a:gd name="connsiteY73" fmla="*/ 3614420 h 5547360"/>
                  <a:gd name="connsiteX74" fmla="*/ 492760 w 2029461"/>
                  <a:gd name="connsiteY74" fmla="*/ 3538220 h 5547360"/>
                  <a:gd name="connsiteX75" fmla="*/ 584200 w 2029461"/>
                  <a:gd name="connsiteY75" fmla="*/ 3141980 h 5547360"/>
                  <a:gd name="connsiteX76" fmla="*/ 599440 w 2029461"/>
                  <a:gd name="connsiteY76" fmla="*/ 2806700 h 5547360"/>
                  <a:gd name="connsiteX77" fmla="*/ 492760 w 2029461"/>
                  <a:gd name="connsiteY77" fmla="*/ 2623820 h 5547360"/>
                  <a:gd name="connsiteX78" fmla="*/ 492760 w 2029461"/>
                  <a:gd name="connsiteY78" fmla="*/ 2319020 h 5547360"/>
                  <a:gd name="connsiteX79" fmla="*/ 462280 w 2029461"/>
                  <a:gd name="connsiteY79" fmla="*/ 1968500 h 5547360"/>
                  <a:gd name="connsiteX80" fmla="*/ 386080 w 2029461"/>
                  <a:gd name="connsiteY80" fmla="*/ 1648460 h 5547360"/>
                  <a:gd name="connsiteX81" fmla="*/ 218440 w 2029461"/>
                  <a:gd name="connsiteY81" fmla="*/ 1236980 h 5547360"/>
                  <a:gd name="connsiteX82" fmla="*/ 111760 w 2029461"/>
                  <a:gd name="connsiteY82" fmla="*/ 947420 h 5547360"/>
                  <a:gd name="connsiteX83" fmla="*/ 111760 w 2029461"/>
                  <a:gd name="connsiteY83" fmla="*/ 490220 h 5547360"/>
                  <a:gd name="connsiteX84" fmla="*/ 35560 w 2029461"/>
                  <a:gd name="connsiteY84" fmla="*/ 170180 h 5547360"/>
                  <a:gd name="connsiteX85" fmla="*/ 35560 w 2029461"/>
                  <a:gd name="connsiteY85" fmla="*/ 33020 h 5547360"/>
                  <a:gd name="connsiteX86" fmla="*/ 142240 w 2029461"/>
                  <a:gd name="connsiteY86" fmla="*/ 2540 h 5547360"/>
                  <a:gd name="connsiteX87" fmla="*/ 889000 w 2029461"/>
                  <a:gd name="connsiteY87" fmla="*/ 33020 h 5547360"/>
                  <a:gd name="connsiteX88" fmla="*/ 980440 w 2029461"/>
                  <a:gd name="connsiteY88" fmla="*/ 2540 h 5547360"/>
                  <a:gd name="connsiteX89" fmla="*/ 949960 w 2029461"/>
                  <a:gd name="connsiteY89"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371600 w 2029461"/>
                  <a:gd name="connsiteY12" fmla="*/ 1676400 h 5547360"/>
                  <a:gd name="connsiteX13" fmla="*/ 1447800 w 2029461"/>
                  <a:gd name="connsiteY13" fmla="*/ 1524000 h 5547360"/>
                  <a:gd name="connsiteX14" fmla="*/ 1524000 w 2029461"/>
                  <a:gd name="connsiteY14" fmla="*/ 1524000 h 5547360"/>
                  <a:gd name="connsiteX15" fmla="*/ 1442720 w 2029461"/>
                  <a:gd name="connsiteY15" fmla="*/ 1664208 h 5547360"/>
                  <a:gd name="connsiteX16" fmla="*/ 1447800 w 2029461"/>
                  <a:gd name="connsiteY16" fmla="*/ 1828800 h 5547360"/>
                  <a:gd name="connsiteX17" fmla="*/ 1600200 w 2029461"/>
                  <a:gd name="connsiteY17" fmla="*/ 1752600 h 5547360"/>
                  <a:gd name="connsiteX18" fmla="*/ 1524000 w 2029461"/>
                  <a:gd name="connsiteY18" fmla="*/ 1981200 h 5547360"/>
                  <a:gd name="connsiteX19" fmla="*/ 1371600 w 2029461"/>
                  <a:gd name="connsiteY19" fmla="*/ 1981200 h 5547360"/>
                  <a:gd name="connsiteX20" fmla="*/ 1407161 w 2029461"/>
                  <a:gd name="connsiteY20" fmla="*/ 2090420 h 5547360"/>
                  <a:gd name="connsiteX21" fmla="*/ 1635761 w 2029461"/>
                  <a:gd name="connsiteY21" fmla="*/ 2090420 h 5547360"/>
                  <a:gd name="connsiteX22" fmla="*/ 1500740 w 2029461"/>
                  <a:gd name="connsiteY22" fmla="*/ 2285599 h 5547360"/>
                  <a:gd name="connsiteX23" fmla="*/ 1559561 w 2029461"/>
                  <a:gd name="connsiteY23" fmla="*/ 2319020 h 5547360"/>
                  <a:gd name="connsiteX24" fmla="*/ 1483361 w 2029461"/>
                  <a:gd name="connsiteY24" fmla="*/ 2471420 h 5547360"/>
                  <a:gd name="connsiteX25" fmla="*/ 1635761 w 2029461"/>
                  <a:gd name="connsiteY25" fmla="*/ 2471420 h 5547360"/>
                  <a:gd name="connsiteX26" fmla="*/ 1483361 w 2029461"/>
                  <a:gd name="connsiteY26" fmla="*/ 2700020 h 5547360"/>
                  <a:gd name="connsiteX27" fmla="*/ 1788160 w 2029461"/>
                  <a:gd name="connsiteY27" fmla="*/ 2501900 h 5547360"/>
                  <a:gd name="connsiteX28" fmla="*/ 2016761 w 2029461"/>
                  <a:gd name="connsiteY28" fmla="*/ 2547620 h 5547360"/>
                  <a:gd name="connsiteX29" fmla="*/ 1864361 w 2029461"/>
                  <a:gd name="connsiteY29" fmla="*/ 2776220 h 5547360"/>
                  <a:gd name="connsiteX30" fmla="*/ 2016761 w 2029461"/>
                  <a:gd name="connsiteY30" fmla="*/ 2776220 h 5547360"/>
                  <a:gd name="connsiteX31" fmla="*/ 1940561 w 2029461"/>
                  <a:gd name="connsiteY31" fmla="*/ 2928620 h 5547360"/>
                  <a:gd name="connsiteX32" fmla="*/ 1864360 w 2029461"/>
                  <a:gd name="connsiteY32" fmla="*/ 2928620 h 5547360"/>
                  <a:gd name="connsiteX33" fmla="*/ 1864361 w 2029461"/>
                  <a:gd name="connsiteY33" fmla="*/ 3081020 h 5547360"/>
                  <a:gd name="connsiteX34" fmla="*/ 1768107 w 2029461"/>
                  <a:gd name="connsiteY34" fmla="*/ 3002146 h 5547360"/>
                  <a:gd name="connsiteX35" fmla="*/ 1711960 w 2029461"/>
                  <a:gd name="connsiteY35" fmla="*/ 3081020 h 5547360"/>
                  <a:gd name="connsiteX36" fmla="*/ 1711960 w 2029461"/>
                  <a:gd name="connsiteY36" fmla="*/ 3157220 h 5547360"/>
                  <a:gd name="connsiteX37" fmla="*/ 1711960 w 2029461"/>
                  <a:gd name="connsiteY37" fmla="*/ 3157220 h 5547360"/>
                  <a:gd name="connsiteX38" fmla="*/ 1788160 w 2029461"/>
                  <a:gd name="connsiteY38" fmla="*/ 3233420 h 5547360"/>
                  <a:gd name="connsiteX39" fmla="*/ 1711960 w 2029461"/>
                  <a:gd name="connsiteY39" fmla="*/ 3309620 h 5547360"/>
                  <a:gd name="connsiteX40" fmla="*/ 1635760 w 2029461"/>
                  <a:gd name="connsiteY40" fmla="*/ 3233420 h 5547360"/>
                  <a:gd name="connsiteX41" fmla="*/ 1711960 w 2029461"/>
                  <a:gd name="connsiteY41" fmla="*/ 3462020 h 5547360"/>
                  <a:gd name="connsiteX42" fmla="*/ 1559560 w 2029461"/>
                  <a:gd name="connsiteY42" fmla="*/ 3385820 h 5547360"/>
                  <a:gd name="connsiteX43" fmla="*/ 1559560 w 2029461"/>
                  <a:gd name="connsiteY43" fmla="*/ 3538220 h 5547360"/>
                  <a:gd name="connsiteX44" fmla="*/ 1407160 w 2029461"/>
                  <a:gd name="connsiteY44" fmla="*/ 3538220 h 5547360"/>
                  <a:gd name="connsiteX45" fmla="*/ 1483360 w 2029461"/>
                  <a:gd name="connsiteY45" fmla="*/ 3690620 h 5547360"/>
                  <a:gd name="connsiteX46" fmla="*/ 1330960 w 2029461"/>
                  <a:gd name="connsiteY46" fmla="*/ 3843020 h 5547360"/>
                  <a:gd name="connsiteX47" fmla="*/ 1483360 w 2029461"/>
                  <a:gd name="connsiteY47" fmla="*/ 3843020 h 5547360"/>
                  <a:gd name="connsiteX48" fmla="*/ 1330960 w 2029461"/>
                  <a:gd name="connsiteY48" fmla="*/ 3995420 h 5547360"/>
                  <a:gd name="connsiteX49" fmla="*/ 1407160 w 2029461"/>
                  <a:gd name="connsiteY49" fmla="*/ 3995420 h 5547360"/>
                  <a:gd name="connsiteX50" fmla="*/ 1330960 w 2029461"/>
                  <a:gd name="connsiteY50" fmla="*/ 4147820 h 5547360"/>
                  <a:gd name="connsiteX51" fmla="*/ 1330960 w 2029461"/>
                  <a:gd name="connsiteY51" fmla="*/ 4224020 h 5547360"/>
                  <a:gd name="connsiteX52" fmla="*/ 1178560 w 2029461"/>
                  <a:gd name="connsiteY52" fmla="*/ 4300220 h 5547360"/>
                  <a:gd name="connsiteX53" fmla="*/ 1330960 w 2029461"/>
                  <a:gd name="connsiteY53" fmla="*/ 4300220 h 5547360"/>
                  <a:gd name="connsiteX54" fmla="*/ 1239520 w 2029461"/>
                  <a:gd name="connsiteY54" fmla="*/ 4574540 h 5547360"/>
                  <a:gd name="connsiteX55" fmla="*/ 1330960 w 2029461"/>
                  <a:gd name="connsiteY55" fmla="*/ 4894580 h 5547360"/>
                  <a:gd name="connsiteX56" fmla="*/ 1407160 w 2029461"/>
                  <a:gd name="connsiteY56" fmla="*/ 4986020 h 5547360"/>
                  <a:gd name="connsiteX57" fmla="*/ 1330960 w 2029461"/>
                  <a:gd name="connsiteY57" fmla="*/ 5443220 h 5547360"/>
                  <a:gd name="connsiteX58" fmla="*/ 1239520 w 2029461"/>
                  <a:gd name="connsiteY58" fmla="*/ 5427980 h 5547360"/>
                  <a:gd name="connsiteX59" fmla="*/ 1178560 w 2029461"/>
                  <a:gd name="connsiteY59" fmla="*/ 5488940 h 5547360"/>
                  <a:gd name="connsiteX60" fmla="*/ 1010920 w 2029461"/>
                  <a:gd name="connsiteY60" fmla="*/ 5534660 h 5547360"/>
                  <a:gd name="connsiteX61" fmla="*/ 828040 w 2029461"/>
                  <a:gd name="connsiteY61" fmla="*/ 5412740 h 5547360"/>
                  <a:gd name="connsiteX62" fmla="*/ 660400 w 2029461"/>
                  <a:gd name="connsiteY62" fmla="*/ 5321300 h 5547360"/>
                  <a:gd name="connsiteX63" fmla="*/ 568960 w 2029461"/>
                  <a:gd name="connsiteY63" fmla="*/ 5138420 h 5547360"/>
                  <a:gd name="connsiteX64" fmla="*/ 462280 w 2029461"/>
                  <a:gd name="connsiteY64" fmla="*/ 4955540 h 5547360"/>
                  <a:gd name="connsiteX65" fmla="*/ 279400 w 2029461"/>
                  <a:gd name="connsiteY65" fmla="*/ 4787900 h 5547360"/>
                  <a:gd name="connsiteX66" fmla="*/ 416560 w 2029461"/>
                  <a:gd name="connsiteY66" fmla="*/ 4528820 h 5547360"/>
                  <a:gd name="connsiteX67" fmla="*/ 447040 w 2029461"/>
                  <a:gd name="connsiteY67" fmla="*/ 4361180 h 5547360"/>
                  <a:gd name="connsiteX68" fmla="*/ 340360 w 2029461"/>
                  <a:gd name="connsiteY68" fmla="*/ 4208780 h 5547360"/>
                  <a:gd name="connsiteX69" fmla="*/ 431800 w 2029461"/>
                  <a:gd name="connsiteY69" fmla="*/ 4117340 h 5547360"/>
                  <a:gd name="connsiteX70" fmla="*/ 675640 w 2029461"/>
                  <a:gd name="connsiteY70" fmla="*/ 4224020 h 5547360"/>
                  <a:gd name="connsiteX71" fmla="*/ 706120 w 2029461"/>
                  <a:gd name="connsiteY71" fmla="*/ 4056380 h 5547360"/>
                  <a:gd name="connsiteX72" fmla="*/ 538480 w 2029461"/>
                  <a:gd name="connsiteY72" fmla="*/ 3858260 h 5547360"/>
                  <a:gd name="connsiteX73" fmla="*/ 416560 w 2029461"/>
                  <a:gd name="connsiteY73" fmla="*/ 3614420 h 5547360"/>
                  <a:gd name="connsiteX74" fmla="*/ 492760 w 2029461"/>
                  <a:gd name="connsiteY74" fmla="*/ 3538220 h 5547360"/>
                  <a:gd name="connsiteX75" fmla="*/ 584200 w 2029461"/>
                  <a:gd name="connsiteY75" fmla="*/ 3141980 h 5547360"/>
                  <a:gd name="connsiteX76" fmla="*/ 599440 w 2029461"/>
                  <a:gd name="connsiteY76" fmla="*/ 2806700 h 5547360"/>
                  <a:gd name="connsiteX77" fmla="*/ 492760 w 2029461"/>
                  <a:gd name="connsiteY77" fmla="*/ 2623820 h 5547360"/>
                  <a:gd name="connsiteX78" fmla="*/ 492760 w 2029461"/>
                  <a:gd name="connsiteY78" fmla="*/ 2319020 h 5547360"/>
                  <a:gd name="connsiteX79" fmla="*/ 462280 w 2029461"/>
                  <a:gd name="connsiteY79" fmla="*/ 1968500 h 5547360"/>
                  <a:gd name="connsiteX80" fmla="*/ 386080 w 2029461"/>
                  <a:gd name="connsiteY80" fmla="*/ 1648460 h 5547360"/>
                  <a:gd name="connsiteX81" fmla="*/ 218440 w 2029461"/>
                  <a:gd name="connsiteY81" fmla="*/ 1236980 h 5547360"/>
                  <a:gd name="connsiteX82" fmla="*/ 111760 w 2029461"/>
                  <a:gd name="connsiteY82" fmla="*/ 947420 h 5547360"/>
                  <a:gd name="connsiteX83" fmla="*/ 111760 w 2029461"/>
                  <a:gd name="connsiteY83" fmla="*/ 490220 h 5547360"/>
                  <a:gd name="connsiteX84" fmla="*/ 35560 w 2029461"/>
                  <a:gd name="connsiteY84" fmla="*/ 170180 h 5547360"/>
                  <a:gd name="connsiteX85" fmla="*/ 35560 w 2029461"/>
                  <a:gd name="connsiteY85" fmla="*/ 33020 h 5547360"/>
                  <a:gd name="connsiteX86" fmla="*/ 142240 w 2029461"/>
                  <a:gd name="connsiteY86" fmla="*/ 2540 h 5547360"/>
                  <a:gd name="connsiteX87" fmla="*/ 889000 w 2029461"/>
                  <a:gd name="connsiteY87" fmla="*/ 33020 h 5547360"/>
                  <a:gd name="connsiteX88" fmla="*/ 980440 w 2029461"/>
                  <a:gd name="connsiteY88" fmla="*/ 2540 h 5547360"/>
                  <a:gd name="connsiteX89" fmla="*/ 949960 w 2029461"/>
                  <a:gd name="connsiteY89"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371600 w 2029461"/>
                  <a:gd name="connsiteY12" fmla="*/ 1676400 h 5547360"/>
                  <a:gd name="connsiteX13" fmla="*/ 1447800 w 2029461"/>
                  <a:gd name="connsiteY13" fmla="*/ 1524000 h 5547360"/>
                  <a:gd name="connsiteX14" fmla="*/ 1524000 w 2029461"/>
                  <a:gd name="connsiteY14" fmla="*/ 1524000 h 5547360"/>
                  <a:gd name="connsiteX15" fmla="*/ 1442720 w 2029461"/>
                  <a:gd name="connsiteY15" fmla="*/ 1664208 h 5547360"/>
                  <a:gd name="connsiteX16" fmla="*/ 1447800 w 2029461"/>
                  <a:gd name="connsiteY16" fmla="*/ 1828800 h 5547360"/>
                  <a:gd name="connsiteX17" fmla="*/ 1600200 w 2029461"/>
                  <a:gd name="connsiteY17" fmla="*/ 1752600 h 5547360"/>
                  <a:gd name="connsiteX18" fmla="*/ 1524000 w 2029461"/>
                  <a:gd name="connsiteY18" fmla="*/ 1981200 h 5547360"/>
                  <a:gd name="connsiteX19" fmla="*/ 1371600 w 2029461"/>
                  <a:gd name="connsiteY19" fmla="*/ 1981200 h 5547360"/>
                  <a:gd name="connsiteX20" fmla="*/ 1407161 w 2029461"/>
                  <a:gd name="connsiteY20" fmla="*/ 2090420 h 5547360"/>
                  <a:gd name="connsiteX21" fmla="*/ 1635761 w 2029461"/>
                  <a:gd name="connsiteY21" fmla="*/ 2090420 h 5547360"/>
                  <a:gd name="connsiteX22" fmla="*/ 1500740 w 2029461"/>
                  <a:gd name="connsiteY22" fmla="*/ 2285599 h 5547360"/>
                  <a:gd name="connsiteX23" fmla="*/ 1559561 w 2029461"/>
                  <a:gd name="connsiteY23" fmla="*/ 2319020 h 5547360"/>
                  <a:gd name="connsiteX24" fmla="*/ 1483361 w 2029461"/>
                  <a:gd name="connsiteY24" fmla="*/ 2471420 h 5547360"/>
                  <a:gd name="connsiteX25" fmla="*/ 1635761 w 2029461"/>
                  <a:gd name="connsiteY25" fmla="*/ 2471420 h 5547360"/>
                  <a:gd name="connsiteX26" fmla="*/ 1483361 w 2029461"/>
                  <a:gd name="connsiteY26" fmla="*/ 2700020 h 5547360"/>
                  <a:gd name="connsiteX27" fmla="*/ 1788160 w 2029461"/>
                  <a:gd name="connsiteY27" fmla="*/ 2501900 h 5547360"/>
                  <a:gd name="connsiteX28" fmla="*/ 2016761 w 2029461"/>
                  <a:gd name="connsiteY28" fmla="*/ 2547620 h 5547360"/>
                  <a:gd name="connsiteX29" fmla="*/ 1864361 w 2029461"/>
                  <a:gd name="connsiteY29" fmla="*/ 2776220 h 5547360"/>
                  <a:gd name="connsiteX30" fmla="*/ 2016761 w 2029461"/>
                  <a:gd name="connsiteY30" fmla="*/ 2776220 h 5547360"/>
                  <a:gd name="connsiteX31" fmla="*/ 1940561 w 2029461"/>
                  <a:gd name="connsiteY31" fmla="*/ 2928620 h 5547360"/>
                  <a:gd name="connsiteX32" fmla="*/ 1864360 w 2029461"/>
                  <a:gd name="connsiteY32" fmla="*/ 2928620 h 5547360"/>
                  <a:gd name="connsiteX33" fmla="*/ 1864361 w 2029461"/>
                  <a:gd name="connsiteY33" fmla="*/ 3081020 h 5547360"/>
                  <a:gd name="connsiteX34" fmla="*/ 1768107 w 2029461"/>
                  <a:gd name="connsiteY34" fmla="*/ 3002146 h 5547360"/>
                  <a:gd name="connsiteX35" fmla="*/ 1711960 w 2029461"/>
                  <a:gd name="connsiteY35" fmla="*/ 3081020 h 5547360"/>
                  <a:gd name="connsiteX36" fmla="*/ 1711960 w 2029461"/>
                  <a:gd name="connsiteY36" fmla="*/ 3157220 h 5547360"/>
                  <a:gd name="connsiteX37" fmla="*/ 1711960 w 2029461"/>
                  <a:gd name="connsiteY37" fmla="*/ 3157220 h 5547360"/>
                  <a:gd name="connsiteX38" fmla="*/ 1788160 w 2029461"/>
                  <a:gd name="connsiteY38" fmla="*/ 3233420 h 5547360"/>
                  <a:gd name="connsiteX39" fmla="*/ 1711960 w 2029461"/>
                  <a:gd name="connsiteY39" fmla="*/ 3309620 h 5547360"/>
                  <a:gd name="connsiteX40" fmla="*/ 1635760 w 2029461"/>
                  <a:gd name="connsiteY40" fmla="*/ 3233420 h 5547360"/>
                  <a:gd name="connsiteX41" fmla="*/ 1711960 w 2029461"/>
                  <a:gd name="connsiteY41" fmla="*/ 3462020 h 5547360"/>
                  <a:gd name="connsiteX42" fmla="*/ 1559560 w 2029461"/>
                  <a:gd name="connsiteY42" fmla="*/ 3385820 h 5547360"/>
                  <a:gd name="connsiteX43" fmla="*/ 1559560 w 2029461"/>
                  <a:gd name="connsiteY43" fmla="*/ 3538220 h 5547360"/>
                  <a:gd name="connsiteX44" fmla="*/ 1407160 w 2029461"/>
                  <a:gd name="connsiteY44" fmla="*/ 3538220 h 5547360"/>
                  <a:gd name="connsiteX45" fmla="*/ 1483360 w 2029461"/>
                  <a:gd name="connsiteY45" fmla="*/ 3690620 h 5547360"/>
                  <a:gd name="connsiteX46" fmla="*/ 1330960 w 2029461"/>
                  <a:gd name="connsiteY46" fmla="*/ 3843020 h 5547360"/>
                  <a:gd name="connsiteX47" fmla="*/ 1483360 w 2029461"/>
                  <a:gd name="connsiteY47" fmla="*/ 3843020 h 5547360"/>
                  <a:gd name="connsiteX48" fmla="*/ 1330960 w 2029461"/>
                  <a:gd name="connsiteY48" fmla="*/ 3995420 h 5547360"/>
                  <a:gd name="connsiteX49" fmla="*/ 1407160 w 2029461"/>
                  <a:gd name="connsiteY49" fmla="*/ 3995420 h 5547360"/>
                  <a:gd name="connsiteX50" fmla="*/ 1330960 w 2029461"/>
                  <a:gd name="connsiteY50" fmla="*/ 4147820 h 5547360"/>
                  <a:gd name="connsiteX51" fmla="*/ 1330960 w 2029461"/>
                  <a:gd name="connsiteY51" fmla="*/ 4224020 h 5547360"/>
                  <a:gd name="connsiteX52" fmla="*/ 1178560 w 2029461"/>
                  <a:gd name="connsiteY52" fmla="*/ 4300220 h 5547360"/>
                  <a:gd name="connsiteX53" fmla="*/ 1330960 w 2029461"/>
                  <a:gd name="connsiteY53" fmla="*/ 4300220 h 5547360"/>
                  <a:gd name="connsiteX54" fmla="*/ 1239520 w 2029461"/>
                  <a:gd name="connsiteY54" fmla="*/ 4574540 h 5547360"/>
                  <a:gd name="connsiteX55" fmla="*/ 1330960 w 2029461"/>
                  <a:gd name="connsiteY55" fmla="*/ 4894580 h 5547360"/>
                  <a:gd name="connsiteX56" fmla="*/ 1407160 w 2029461"/>
                  <a:gd name="connsiteY56" fmla="*/ 4986020 h 5547360"/>
                  <a:gd name="connsiteX57" fmla="*/ 1330960 w 2029461"/>
                  <a:gd name="connsiteY57" fmla="*/ 5443220 h 5547360"/>
                  <a:gd name="connsiteX58" fmla="*/ 1239520 w 2029461"/>
                  <a:gd name="connsiteY58" fmla="*/ 5427980 h 5547360"/>
                  <a:gd name="connsiteX59" fmla="*/ 1178560 w 2029461"/>
                  <a:gd name="connsiteY59" fmla="*/ 5488940 h 5547360"/>
                  <a:gd name="connsiteX60" fmla="*/ 1010920 w 2029461"/>
                  <a:gd name="connsiteY60" fmla="*/ 5534660 h 5547360"/>
                  <a:gd name="connsiteX61" fmla="*/ 828040 w 2029461"/>
                  <a:gd name="connsiteY61" fmla="*/ 5412740 h 5547360"/>
                  <a:gd name="connsiteX62" fmla="*/ 660400 w 2029461"/>
                  <a:gd name="connsiteY62" fmla="*/ 5321300 h 5547360"/>
                  <a:gd name="connsiteX63" fmla="*/ 568960 w 2029461"/>
                  <a:gd name="connsiteY63" fmla="*/ 5138420 h 5547360"/>
                  <a:gd name="connsiteX64" fmla="*/ 462280 w 2029461"/>
                  <a:gd name="connsiteY64" fmla="*/ 4955540 h 5547360"/>
                  <a:gd name="connsiteX65" fmla="*/ 279400 w 2029461"/>
                  <a:gd name="connsiteY65" fmla="*/ 4787900 h 5547360"/>
                  <a:gd name="connsiteX66" fmla="*/ 416560 w 2029461"/>
                  <a:gd name="connsiteY66" fmla="*/ 4528820 h 5547360"/>
                  <a:gd name="connsiteX67" fmla="*/ 447040 w 2029461"/>
                  <a:gd name="connsiteY67" fmla="*/ 4361180 h 5547360"/>
                  <a:gd name="connsiteX68" fmla="*/ 340360 w 2029461"/>
                  <a:gd name="connsiteY68" fmla="*/ 4208780 h 5547360"/>
                  <a:gd name="connsiteX69" fmla="*/ 431800 w 2029461"/>
                  <a:gd name="connsiteY69" fmla="*/ 4117340 h 5547360"/>
                  <a:gd name="connsiteX70" fmla="*/ 675640 w 2029461"/>
                  <a:gd name="connsiteY70" fmla="*/ 4224020 h 5547360"/>
                  <a:gd name="connsiteX71" fmla="*/ 706120 w 2029461"/>
                  <a:gd name="connsiteY71" fmla="*/ 4056380 h 5547360"/>
                  <a:gd name="connsiteX72" fmla="*/ 538480 w 2029461"/>
                  <a:gd name="connsiteY72" fmla="*/ 3858260 h 5547360"/>
                  <a:gd name="connsiteX73" fmla="*/ 416560 w 2029461"/>
                  <a:gd name="connsiteY73" fmla="*/ 3614420 h 5547360"/>
                  <a:gd name="connsiteX74" fmla="*/ 492760 w 2029461"/>
                  <a:gd name="connsiteY74" fmla="*/ 3538220 h 5547360"/>
                  <a:gd name="connsiteX75" fmla="*/ 584200 w 2029461"/>
                  <a:gd name="connsiteY75" fmla="*/ 3141980 h 5547360"/>
                  <a:gd name="connsiteX76" fmla="*/ 599440 w 2029461"/>
                  <a:gd name="connsiteY76" fmla="*/ 2806700 h 5547360"/>
                  <a:gd name="connsiteX77" fmla="*/ 492760 w 2029461"/>
                  <a:gd name="connsiteY77" fmla="*/ 2623820 h 5547360"/>
                  <a:gd name="connsiteX78" fmla="*/ 492760 w 2029461"/>
                  <a:gd name="connsiteY78" fmla="*/ 2319020 h 5547360"/>
                  <a:gd name="connsiteX79" fmla="*/ 462280 w 2029461"/>
                  <a:gd name="connsiteY79" fmla="*/ 1968500 h 5547360"/>
                  <a:gd name="connsiteX80" fmla="*/ 386080 w 2029461"/>
                  <a:gd name="connsiteY80" fmla="*/ 1648460 h 5547360"/>
                  <a:gd name="connsiteX81" fmla="*/ 218440 w 2029461"/>
                  <a:gd name="connsiteY81" fmla="*/ 1236980 h 5547360"/>
                  <a:gd name="connsiteX82" fmla="*/ 111760 w 2029461"/>
                  <a:gd name="connsiteY82" fmla="*/ 947420 h 5547360"/>
                  <a:gd name="connsiteX83" fmla="*/ 111760 w 2029461"/>
                  <a:gd name="connsiteY83" fmla="*/ 490220 h 5547360"/>
                  <a:gd name="connsiteX84" fmla="*/ 35560 w 2029461"/>
                  <a:gd name="connsiteY84" fmla="*/ 170180 h 5547360"/>
                  <a:gd name="connsiteX85" fmla="*/ 35560 w 2029461"/>
                  <a:gd name="connsiteY85" fmla="*/ 33020 h 5547360"/>
                  <a:gd name="connsiteX86" fmla="*/ 142240 w 2029461"/>
                  <a:gd name="connsiteY86" fmla="*/ 2540 h 5547360"/>
                  <a:gd name="connsiteX87" fmla="*/ 889000 w 2029461"/>
                  <a:gd name="connsiteY87" fmla="*/ 33020 h 5547360"/>
                  <a:gd name="connsiteX88" fmla="*/ 980440 w 2029461"/>
                  <a:gd name="connsiteY88" fmla="*/ 2540 h 5547360"/>
                  <a:gd name="connsiteX89" fmla="*/ 949960 w 2029461"/>
                  <a:gd name="connsiteY89"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37920 w 2029461"/>
                  <a:gd name="connsiteY10" fmla="*/ 1603248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462280 w 2029461"/>
                  <a:gd name="connsiteY80" fmla="*/ 1968500 h 5547360"/>
                  <a:gd name="connsiteX81" fmla="*/ 386080 w 2029461"/>
                  <a:gd name="connsiteY81" fmla="*/ 1648460 h 5547360"/>
                  <a:gd name="connsiteX82" fmla="*/ 218440 w 2029461"/>
                  <a:gd name="connsiteY82" fmla="*/ 1236980 h 5547360"/>
                  <a:gd name="connsiteX83" fmla="*/ 111760 w 2029461"/>
                  <a:gd name="connsiteY83" fmla="*/ 947420 h 5547360"/>
                  <a:gd name="connsiteX84" fmla="*/ 111760 w 2029461"/>
                  <a:gd name="connsiteY84" fmla="*/ 490220 h 5547360"/>
                  <a:gd name="connsiteX85" fmla="*/ 35560 w 2029461"/>
                  <a:gd name="connsiteY85" fmla="*/ 170180 h 5547360"/>
                  <a:gd name="connsiteX86" fmla="*/ 35560 w 2029461"/>
                  <a:gd name="connsiteY86" fmla="*/ 33020 h 5547360"/>
                  <a:gd name="connsiteX87" fmla="*/ 142240 w 2029461"/>
                  <a:gd name="connsiteY87" fmla="*/ 2540 h 5547360"/>
                  <a:gd name="connsiteX88" fmla="*/ 889000 w 2029461"/>
                  <a:gd name="connsiteY88" fmla="*/ 33020 h 5547360"/>
                  <a:gd name="connsiteX89" fmla="*/ 980440 w 2029461"/>
                  <a:gd name="connsiteY89" fmla="*/ 2540 h 5547360"/>
                  <a:gd name="connsiteX90" fmla="*/ 949960 w 2029461"/>
                  <a:gd name="connsiteY90"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462280 w 2029461"/>
                  <a:gd name="connsiteY80" fmla="*/ 1968500 h 5547360"/>
                  <a:gd name="connsiteX81" fmla="*/ 386080 w 2029461"/>
                  <a:gd name="connsiteY81" fmla="*/ 1648460 h 5547360"/>
                  <a:gd name="connsiteX82" fmla="*/ 218440 w 2029461"/>
                  <a:gd name="connsiteY82" fmla="*/ 1236980 h 5547360"/>
                  <a:gd name="connsiteX83" fmla="*/ 111760 w 2029461"/>
                  <a:gd name="connsiteY83" fmla="*/ 947420 h 5547360"/>
                  <a:gd name="connsiteX84" fmla="*/ 111760 w 2029461"/>
                  <a:gd name="connsiteY84" fmla="*/ 490220 h 5547360"/>
                  <a:gd name="connsiteX85" fmla="*/ 35560 w 2029461"/>
                  <a:gd name="connsiteY85" fmla="*/ 170180 h 5547360"/>
                  <a:gd name="connsiteX86" fmla="*/ 35560 w 2029461"/>
                  <a:gd name="connsiteY86" fmla="*/ 33020 h 5547360"/>
                  <a:gd name="connsiteX87" fmla="*/ 142240 w 2029461"/>
                  <a:gd name="connsiteY87" fmla="*/ 2540 h 5547360"/>
                  <a:gd name="connsiteX88" fmla="*/ 889000 w 2029461"/>
                  <a:gd name="connsiteY88" fmla="*/ 33020 h 5547360"/>
                  <a:gd name="connsiteX89" fmla="*/ 980440 w 2029461"/>
                  <a:gd name="connsiteY89" fmla="*/ 2540 h 5547360"/>
                  <a:gd name="connsiteX90" fmla="*/ 949960 w 2029461"/>
                  <a:gd name="connsiteY90"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487680 w 2029461"/>
                  <a:gd name="connsiteY80" fmla="*/ 2216912 h 5547360"/>
                  <a:gd name="connsiteX81" fmla="*/ 462280 w 2029461"/>
                  <a:gd name="connsiteY81" fmla="*/ 1968500 h 5547360"/>
                  <a:gd name="connsiteX82" fmla="*/ 386080 w 2029461"/>
                  <a:gd name="connsiteY82" fmla="*/ 1648460 h 5547360"/>
                  <a:gd name="connsiteX83" fmla="*/ 218440 w 2029461"/>
                  <a:gd name="connsiteY83" fmla="*/ 1236980 h 5547360"/>
                  <a:gd name="connsiteX84" fmla="*/ 111760 w 2029461"/>
                  <a:gd name="connsiteY84" fmla="*/ 947420 h 5547360"/>
                  <a:gd name="connsiteX85" fmla="*/ 111760 w 2029461"/>
                  <a:gd name="connsiteY85" fmla="*/ 490220 h 5547360"/>
                  <a:gd name="connsiteX86" fmla="*/ 35560 w 2029461"/>
                  <a:gd name="connsiteY86" fmla="*/ 170180 h 5547360"/>
                  <a:gd name="connsiteX87" fmla="*/ 35560 w 2029461"/>
                  <a:gd name="connsiteY87" fmla="*/ 33020 h 5547360"/>
                  <a:gd name="connsiteX88" fmla="*/ 142240 w 2029461"/>
                  <a:gd name="connsiteY88" fmla="*/ 2540 h 5547360"/>
                  <a:gd name="connsiteX89" fmla="*/ 889000 w 2029461"/>
                  <a:gd name="connsiteY89" fmla="*/ 33020 h 5547360"/>
                  <a:gd name="connsiteX90" fmla="*/ 980440 w 2029461"/>
                  <a:gd name="connsiteY90" fmla="*/ 2540 h 5547360"/>
                  <a:gd name="connsiteX91" fmla="*/ 949960 w 2029461"/>
                  <a:gd name="connsiteY9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457200 w 2029461"/>
                  <a:gd name="connsiteY80" fmla="*/ 2209800 h 5547360"/>
                  <a:gd name="connsiteX81" fmla="*/ 462280 w 2029461"/>
                  <a:gd name="connsiteY81" fmla="*/ 1968500 h 5547360"/>
                  <a:gd name="connsiteX82" fmla="*/ 386080 w 2029461"/>
                  <a:gd name="connsiteY82" fmla="*/ 1648460 h 5547360"/>
                  <a:gd name="connsiteX83" fmla="*/ 218440 w 2029461"/>
                  <a:gd name="connsiteY83" fmla="*/ 1236980 h 5547360"/>
                  <a:gd name="connsiteX84" fmla="*/ 111760 w 2029461"/>
                  <a:gd name="connsiteY84" fmla="*/ 947420 h 5547360"/>
                  <a:gd name="connsiteX85" fmla="*/ 111760 w 2029461"/>
                  <a:gd name="connsiteY85" fmla="*/ 490220 h 5547360"/>
                  <a:gd name="connsiteX86" fmla="*/ 35560 w 2029461"/>
                  <a:gd name="connsiteY86" fmla="*/ 170180 h 5547360"/>
                  <a:gd name="connsiteX87" fmla="*/ 35560 w 2029461"/>
                  <a:gd name="connsiteY87" fmla="*/ 33020 h 5547360"/>
                  <a:gd name="connsiteX88" fmla="*/ 142240 w 2029461"/>
                  <a:gd name="connsiteY88" fmla="*/ 2540 h 5547360"/>
                  <a:gd name="connsiteX89" fmla="*/ 889000 w 2029461"/>
                  <a:gd name="connsiteY89" fmla="*/ 33020 h 5547360"/>
                  <a:gd name="connsiteX90" fmla="*/ 980440 w 2029461"/>
                  <a:gd name="connsiteY90" fmla="*/ 2540 h 5547360"/>
                  <a:gd name="connsiteX91" fmla="*/ 949960 w 2029461"/>
                  <a:gd name="connsiteY9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381000 w 2029461"/>
                  <a:gd name="connsiteY80" fmla="*/ 2209800 h 5547360"/>
                  <a:gd name="connsiteX81" fmla="*/ 462280 w 2029461"/>
                  <a:gd name="connsiteY81" fmla="*/ 1968500 h 5547360"/>
                  <a:gd name="connsiteX82" fmla="*/ 386080 w 2029461"/>
                  <a:gd name="connsiteY82" fmla="*/ 1648460 h 5547360"/>
                  <a:gd name="connsiteX83" fmla="*/ 218440 w 2029461"/>
                  <a:gd name="connsiteY83" fmla="*/ 1236980 h 5547360"/>
                  <a:gd name="connsiteX84" fmla="*/ 111760 w 2029461"/>
                  <a:gd name="connsiteY84" fmla="*/ 947420 h 5547360"/>
                  <a:gd name="connsiteX85" fmla="*/ 111760 w 2029461"/>
                  <a:gd name="connsiteY85" fmla="*/ 490220 h 5547360"/>
                  <a:gd name="connsiteX86" fmla="*/ 35560 w 2029461"/>
                  <a:gd name="connsiteY86" fmla="*/ 170180 h 5547360"/>
                  <a:gd name="connsiteX87" fmla="*/ 35560 w 2029461"/>
                  <a:gd name="connsiteY87" fmla="*/ 33020 h 5547360"/>
                  <a:gd name="connsiteX88" fmla="*/ 142240 w 2029461"/>
                  <a:gd name="connsiteY88" fmla="*/ 2540 h 5547360"/>
                  <a:gd name="connsiteX89" fmla="*/ 889000 w 2029461"/>
                  <a:gd name="connsiteY89" fmla="*/ 33020 h 5547360"/>
                  <a:gd name="connsiteX90" fmla="*/ 980440 w 2029461"/>
                  <a:gd name="connsiteY90" fmla="*/ 2540 h 5547360"/>
                  <a:gd name="connsiteX91" fmla="*/ 949960 w 2029461"/>
                  <a:gd name="connsiteY9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381000 w 2029461"/>
                  <a:gd name="connsiteY80" fmla="*/ 2209800 h 5547360"/>
                  <a:gd name="connsiteX81" fmla="*/ 457200 w 2029461"/>
                  <a:gd name="connsiteY81" fmla="*/ 2133600 h 5547360"/>
                  <a:gd name="connsiteX82" fmla="*/ 386080 w 2029461"/>
                  <a:gd name="connsiteY82" fmla="*/ 1648460 h 5547360"/>
                  <a:gd name="connsiteX83" fmla="*/ 218440 w 2029461"/>
                  <a:gd name="connsiteY83" fmla="*/ 1236980 h 5547360"/>
                  <a:gd name="connsiteX84" fmla="*/ 111760 w 2029461"/>
                  <a:gd name="connsiteY84" fmla="*/ 947420 h 5547360"/>
                  <a:gd name="connsiteX85" fmla="*/ 111760 w 2029461"/>
                  <a:gd name="connsiteY85" fmla="*/ 490220 h 5547360"/>
                  <a:gd name="connsiteX86" fmla="*/ 35560 w 2029461"/>
                  <a:gd name="connsiteY86" fmla="*/ 170180 h 5547360"/>
                  <a:gd name="connsiteX87" fmla="*/ 35560 w 2029461"/>
                  <a:gd name="connsiteY87" fmla="*/ 33020 h 5547360"/>
                  <a:gd name="connsiteX88" fmla="*/ 142240 w 2029461"/>
                  <a:gd name="connsiteY88" fmla="*/ 2540 h 5547360"/>
                  <a:gd name="connsiteX89" fmla="*/ 889000 w 2029461"/>
                  <a:gd name="connsiteY89" fmla="*/ 33020 h 5547360"/>
                  <a:gd name="connsiteX90" fmla="*/ 980440 w 2029461"/>
                  <a:gd name="connsiteY90" fmla="*/ 2540 h 5547360"/>
                  <a:gd name="connsiteX91" fmla="*/ 949960 w 2029461"/>
                  <a:gd name="connsiteY9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381000 w 2029461"/>
                  <a:gd name="connsiteY80" fmla="*/ 2209800 h 5547360"/>
                  <a:gd name="connsiteX81" fmla="*/ 457200 w 2029461"/>
                  <a:gd name="connsiteY81" fmla="*/ 2133600 h 5547360"/>
                  <a:gd name="connsiteX82" fmla="*/ 434848 w 2029461"/>
                  <a:gd name="connsiteY82" fmla="*/ 1948688 h 5547360"/>
                  <a:gd name="connsiteX83" fmla="*/ 386080 w 2029461"/>
                  <a:gd name="connsiteY83" fmla="*/ 1648460 h 5547360"/>
                  <a:gd name="connsiteX84" fmla="*/ 218440 w 2029461"/>
                  <a:gd name="connsiteY84" fmla="*/ 1236980 h 5547360"/>
                  <a:gd name="connsiteX85" fmla="*/ 111760 w 2029461"/>
                  <a:gd name="connsiteY85" fmla="*/ 947420 h 5547360"/>
                  <a:gd name="connsiteX86" fmla="*/ 111760 w 2029461"/>
                  <a:gd name="connsiteY86" fmla="*/ 490220 h 5547360"/>
                  <a:gd name="connsiteX87" fmla="*/ 35560 w 2029461"/>
                  <a:gd name="connsiteY87" fmla="*/ 170180 h 5547360"/>
                  <a:gd name="connsiteX88" fmla="*/ 35560 w 2029461"/>
                  <a:gd name="connsiteY88" fmla="*/ 33020 h 5547360"/>
                  <a:gd name="connsiteX89" fmla="*/ 142240 w 2029461"/>
                  <a:gd name="connsiteY89" fmla="*/ 2540 h 5547360"/>
                  <a:gd name="connsiteX90" fmla="*/ 889000 w 2029461"/>
                  <a:gd name="connsiteY90" fmla="*/ 33020 h 5547360"/>
                  <a:gd name="connsiteX91" fmla="*/ 980440 w 2029461"/>
                  <a:gd name="connsiteY91" fmla="*/ 2540 h 5547360"/>
                  <a:gd name="connsiteX92" fmla="*/ 949960 w 2029461"/>
                  <a:gd name="connsiteY92"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381000 w 2029461"/>
                  <a:gd name="connsiteY80" fmla="*/ 2209800 h 5547360"/>
                  <a:gd name="connsiteX81" fmla="*/ 457200 w 2029461"/>
                  <a:gd name="connsiteY81" fmla="*/ 2133600 h 5547360"/>
                  <a:gd name="connsiteX82" fmla="*/ 304800 w 2029461"/>
                  <a:gd name="connsiteY82" fmla="*/ 1905000 h 5547360"/>
                  <a:gd name="connsiteX83" fmla="*/ 386080 w 2029461"/>
                  <a:gd name="connsiteY83" fmla="*/ 1648460 h 5547360"/>
                  <a:gd name="connsiteX84" fmla="*/ 218440 w 2029461"/>
                  <a:gd name="connsiteY84" fmla="*/ 1236980 h 5547360"/>
                  <a:gd name="connsiteX85" fmla="*/ 111760 w 2029461"/>
                  <a:gd name="connsiteY85" fmla="*/ 947420 h 5547360"/>
                  <a:gd name="connsiteX86" fmla="*/ 111760 w 2029461"/>
                  <a:gd name="connsiteY86" fmla="*/ 490220 h 5547360"/>
                  <a:gd name="connsiteX87" fmla="*/ 35560 w 2029461"/>
                  <a:gd name="connsiteY87" fmla="*/ 170180 h 5547360"/>
                  <a:gd name="connsiteX88" fmla="*/ 35560 w 2029461"/>
                  <a:gd name="connsiteY88" fmla="*/ 33020 h 5547360"/>
                  <a:gd name="connsiteX89" fmla="*/ 142240 w 2029461"/>
                  <a:gd name="connsiteY89" fmla="*/ 2540 h 5547360"/>
                  <a:gd name="connsiteX90" fmla="*/ 889000 w 2029461"/>
                  <a:gd name="connsiteY90" fmla="*/ 33020 h 5547360"/>
                  <a:gd name="connsiteX91" fmla="*/ 980440 w 2029461"/>
                  <a:gd name="connsiteY91" fmla="*/ 2540 h 5547360"/>
                  <a:gd name="connsiteX92" fmla="*/ 949960 w 2029461"/>
                  <a:gd name="connsiteY92"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381000 w 2029461"/>
                  <a:gd name="connsiteY80" fmla="*/ 2209800 h 5547360"/>
                  <a:gd name="connsiteX81" fmla="*/ 457200 w 2029461"/>
                  <a:gd name="connsiteY81" fmla="*/ 2133600 h 5547360"/>
                  <a:gd name="connsiteX82" fmla="*/ 304800 w 2029461"/>
                  <a:gd name="connsiteY82" fmla="*/ 1905000 h 5547360"/>
                  <a:gd name="connsiteX83" fmla="*/ 381000 w 2029461"/>
                  <a:gd name="connsiteY83" fmla="*/ 1600200 h 5547360"/>
                  <a:gd name="connsiteX84" fmla="*/ 218440 w 2029461"/>
                  <a:gd name="connsiteY84" fmla="*/ 1236980 h 5547360"/>
                  <a:gd name="connsiteX85" fmla="*/ 111760 w 2029461"/>
                  <a:gd name="connsiteY85" fmla="*/ 947420 h 5547360"/>
                  <a:gd name="connsiteX86" fmla="*/ 111760 w 2029461"/>
                  <a:gd name="connsiteY86" fmla="*/ 490220 h 5547360"/>
                  <a:gd name="connsiteX87" fmla="*/ 35560 w 2029461"/>
                  <a:gd name="connsiteY87" fmla="*/ 170180 h 5547360"/>
                  <a:gd name="connsiteX88" fmla="*/ 35560 w 2029461"/>
                  <a:gd name="connsiteY88" fmla="*/ 33020 h 5547360"/>
                  <a:gd name="connsiteX89" fmla="*/ 142240 w 2029461"/>
                  <a:gd name="connsiteY89" fmla="*/ 2540 h 5547360"/>
                  <a:gd name="connsiteX90" fmla="*/ 889000 w 2029461"/>
                  <a:gd name="connsiteY90" fmla="*/ 33020 h 5547360"/>
                  <a:gd name="connsiteX91" fmla="*/ 980440 w 2029461"/>
                  <a:gd name="connsiteY91" fmla="*/ 2540 h 5547360"/>
                  <a:gd name="connsiteX92" fmla="*/ 949960 w 2029461"/>
                  <a:gd name="connsiteY92"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381000 w 2029461"/>
                  <a:gd name="connsiteY80" fmla="*/ 2209800 h 5547360"/>
                  <a:gd name="connsiteX81" fmla="*/ 457200 w 2029461"/>
                  <a:gd name="connsiteY81" fmla="*/ 2133600 h 5547360"/>
                  <a:gd name="connsiteX82" fmla="*/ 304800 w 2029461"/>
                  <a:gd name="connsiteY82" fmla="*/ 1905000 h 5547360"/>
                  <a:gd name="connsiteX83" fmla="*/ 381000 w 2029461"/>
                  <a:gd name="connsiteY83" fmla="*/ 1600200 h 5547360"/>
                  <a:gd name="connsiteX84" fmla="*/ 152400 w 2029461"/>
                  <a:gd name="connsiteY84" fmla="*/ 1219200 h 5547360"/>
                  <a:gd name="connsiteX85" fmla="*/ 111760 w 2029461"/>
                  <a:gd name="connsiteY85" fmla="*/ 947420 h 5547360"/>
                  <a:gd name="connsiteX86" fmla="*/ 111760 w 2029461"/>
                  <a:gd name="connsiteY86" fmla="*/ 490220 h 5547360"/>
                  <a:gd name="connsiteX87" fmla="*/ 35560 w 2029461"/>
                  <a:gd name="connsiteY87" fmla="*/ 170180 h 5547360"/>
                  <a:gd name="connsiteX88" fmla="*/ 35560 w 2029461"/>
                  <a:gd name="connsiteY88" fmla="*/ 33020 h 5547360"/>
                  <a:gd name="connsiteX89" fmla="*/ 142240 w 2029461"/>
                  <a:gd name="connsiteY89" fmla="*/ 2540 h 5547360"/>
                  <a:gd name="connsiteX90" fmla="*/ 889000 w 2029461"/>
                  <a:gd name="connsiteY90" fmla="*/ 33020 h 5547360"/>
                  <a:gd name="connsiteX91" fmla="*/ 980440 w 2029461"/>
                  <a:gd name="connsiteY91" fmla="*/ 2540 h 5547360"/>
                  <a:gd name="connsiteX92" fmla="*/ 949960 w 2029461"/>
                  <a:gd name="connsiteY92"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381000 w 2029461"/>
                  <a:gd name="connsiteY80" fmla="*/ 2209800 h 5547360"/>
                  <a:gd name="connsiteX81" fmla="*/ 457200 w 2029461"/>
                  <a:gd name="connsiteY81" fmla="*/ 2133600 h 5547360"/>
                  <a:gd name="connsiteX82" fmla="*/ 304800 w 2029461"/>
                  <a:gd name="connsiteY82" fmla="*/ 1905000 h 5547360"/>
                  <a:gd name="connsiteX83" fmla="*/ 381000 w 2029461"/>
                  <a:gd name="connsiteY83" fmla="*/ 1600200 h 5547360"/>
                  <a:gd name="connsiteX84" fmla="*/ 152400 w 2029461"/>
                  <a:gd name="connsiteY84" fmla="*/ 1219200 h 5547360"/>
                  <a:gd name="connsiteX85" fmla="*/ 76200 w 2029461"/>
                  <a:gd name="connsiteY85" fmla="*/ 914400 h 5547360"/>
                  <a:gd name="connsiteX86" fmla="*/ 111760 w 2029461"/>
                  <a:gd name="connsiteY86" fmla="*/ 490220 h 5547360"/>
                  <a:gd name="connsiteX87" fmla="*/ 35560 w 2029461"/>
                  <a:gd name="connsiteY87" fmla="*/ 170180 h 5547360"/>
                  <a:gd name="connsiteX88" fmla="*/ 35560 w 2029461"/>
                  <a:gd name="connsiteY88" fmla="*/ 33020 h 5547360"/>
                  <a:gd name="connsiteX89" fmla="*/ 142240 w 2029461"/>
                  <a:gd name="connsiteY89" fmla="*/ 2540 h 5547360"/>
                  <a:gd name="connsiteX90" fmla="*/ 889000 w 2029461"/>
                  <a:gd name="connsiteY90" fmla="*/ 33020 h 5547360"/>
                  <a:gd name="connsiteX91" fmla="*/ 980440 w 2029461"/>
                  <a:gd name="connsiteY91" fmla="*/ 2540 h 5547360"/>
                  <a:gd name="connsiteX92" fmla="*/ 949960 w 2029461"/>
                  <a:gd name="connsiteY92"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381000 w 2029461"/>
                  <a:gd name="connsiteY80" fmla="*/ 2209800 h 5547360"/>
                  <a:gd name="connsiteX81" fmla="*/ 457200 w 2029461"/>
                  <a:gd name="connsiteY81" fmla="*/ 2133600 h 5547360"/>
                  <a:gd name="connsiteX82" fmla="*/ 304800 w 2029461"/>
                  <a:gd name="connsiteY82" fmla="*/ 1905000 h 5547360"/>
                  <a:gd name="connsiteX83" fmla="*/ 381000 w 2029461"/>
                  <a:gd name="connsiteY83" fmla="*/ 1600200 h 5547360"/>
                  <a:gd name="connsiteX84" fmla="*/ 152400 w 2029461"/>
                  <a:gd name="connsiteY84" fmla="*/ 1219200 h 5547360"/>
                  <a:gd name="connsiteX85" fmla="*/ 76200 w 2029461"/>
                  <a:gd name="connsiteY85" fmla="*/ 914400 h 5547360"/>
                  <a:gd name="connsiteX86" fmla="*/ 111760 w 2029461"/>
                  <a:gd name="connsiteY86" fmla="*/ 490220 h 5547360"/>
                  <a:gd name="connsiteX87" fmla="*/ 35560 w 2029461"/>
                  <a:gd name="connsiteY87" fmla="*/ 170180 h 5547360"/>
                  <a:gd name="connsiteX88" fmla="*/ 35560 w 2029461"/>
                  <a:gd name="connsiteY88" fmla="*/ 33020 h 5547360"/>
                  <a:gd name="connsiteX89" fmla="*/ 142240 w 2029461"/>
                  <a:gd name="connsiteY89" fmla="*/ 2540 h 5547360"/>
                  <a:gd name="connsiteX90" fmla="*/ 889000 w 2029461"/>
                  <a:gd name="connsiteY90" fmla="*/ 33020 h 5547360"/>
                  <a:gd name="connsiteX91" fmla="*/ 980440 w 2029461"/>
                  <a:gd name="connsiteY91" fmla="*/ 2540 h 5547360"/>
                  <a:gd name="connsiteX92" fmla="*/ 949960 w 2029461"/>
                  <a:gd name="connsiteY92" fmla="*/ 48260 h 5547360"/>
                  <a:gd name="connsiteX0" fmla="*/ 956733 w 2036234"/>
                  <a:gd name="connsiteY0" fmla="*/ 48260 h 5547360"/>
                  <a:gd name="connsiteX1" fmla="*/ 865293 w 2036234"/>
                  <a:gd name="connsiteY1" fmla="*/ 139700 h 5547360"/>
                  <a:gd name="connsiteX2" fmla="*/ 804333 w 2036234"/>
                  <a:gd name="connsiteY2" fmla="*/ 368300 h 5547360"/>
                  <a:gd name="connsiteX3" fmla="*/ 789093 w 2036234"/>
                  <a:gd name="connsiteY3" fmla="*/ 612140 h 5547360"/>
                  <a:gd name="connsiteX4" fmla="*/ 545253 w 2036234"/>
                  <a:gd name="connsiteY4" fmla="*/ 749300 h 5547360"/>
                  <a:gd name="connsiteX5" fmla="*/ 712893 w 2036234"/>
                  <a:gd name="connsiteY5" fmla="*/ 947420 h 5547360"/>
                  <a:gd name="connsiteX6" fmla="*/ 377613 w 2036234"/>
                  <a:gd name="connsiteY6" fmla="*/ 1008380 h 5547360"/>
                  <a:gd name="connsiteX7" fmla="*/ 621453 w 2036234"/>
                  <a:gd name="connsiteY7" fmla="*/ 1297940 h 5547360"/>
                  <a:gd name="connsiteX8" fmla="*/ 926253 w 2036234"/>
                  <a:gd name="connsiteY8" fmla="*/ 1739900 h 5547360"/>
                  <a:gd name="connsiteX9" fmla="*/ 1063413 w 2036234"/>
                  <a:gd name="connsiteY9" fmla="*/ 1785620 h 5547360"/>
                  <a:gd name="connsiteX10" fmla="*/ 1149773 w 2036234"/>
                  <a:gd name="connsiteY10" fmla="*/ 1524000 h 5547360"/>
                  <a:gd name="connsiteX11" fmla="*/ 1225973 w 2036234"/>
                  <a:gd name="connsiteY11" fmla="*/ 1447800 h 5547360"/>
                  <a:gd name="connsiteX12" fmla="*/ 1307253 w 2036234"/>
                  <a:gd name="connsiteY12" fmla="*/ 1785620 h 5547360"/>
                  <a:gd name="connsiteX13" fmla="*/ 1378373 w 2036234"/>
                  <a:gd name="connsiteY13" fmla="*/ 1676400 h 5547360"/>
                  <a:gd name="connsiteX14" fmla="*/ 1454573 w 2036234"/>
                  <a:gd name="connsiteY14" fmla="*/ 1524000 h 5547360"/>
                  <a:gd name="connsiteX15" fmla="*/ 1530773 w 2036234"/>
                  <a:gd name="connsiteY15" fmla="*/ 1524000 h 5547360"/>
                  <a:gd name="connsiteX16" fmla="*/ 1449493 w 2036234"/>
                  <a:gd name="connsiteY16" fmla="*/ 1664208 h 5547360"/>
                  <a:gd name="connsiteX17" fmla="*/ 1454573 w 2036234"/>
                  <a:gd name="connsiteY17" fmla="*/ 1828800 h 5547360"/>
                  <a:gd name="connsiteX18" fmla="*/ 1606973 w 2036234"/>
                  <a:gd name="connsiteY18" fmla="*/ 1752600 h 5547360"/>
                  <a:gd name="connsiteX19" fmla="*/ 1530773 w 2036234"/>
                  <a:gd name="connsiteY19" fmla="*/ 1981200 h 5547360"/>
                  <a:gd name="connsiteX20" fmla="*/ 1378373 w 2036234"/>
                  <a:gd name="connsiteY20" fmla="*/ 1981200 h 5547360"/>
                  <a:gd name="connsiteX21" fmla="*/ 1413934 w 2036234"/>
                  <a:gd name="connsiteY21" fmla="*/ 2090420 h 5547360"/>
                  <a:gd name="connsiteX22" fmla="*/ 1642534 w 2036234"/>
                  <a:gd name="connsiteY22" fmla="*/ 2090420 h 5547360"/>
                  <a:gd name="connsiteX23" fmla="*/ 1507513 w 2036234"/>
                  <a:gd name="connsiteY23" fmla="*/ 2285599 h 5547360"/>
                  <a:gd name="connsiteX24" fmla="*/ 1566334 w 2036234"/>
                  <a:gd name="connsiteY24" fmla="*/ 2319020 h 5547360"/>
                  <a:gd name="connsiteX25" fmla="*/ 1490134 w 2036234"/>
                  <a:gd name="connsiteY25" fmla="*/ 2471420 h 5547360"/>
                  <a:gd name="connsiteX26" fmla="*/ 1642534 w 2036234"/>
                  <a:gd name="connsiteY26" fmla="*/ 2471420 h 5547360"/>
                  <a:gd name="connsiteX27" fmla="*/ 1490134 w 2036234"/>
                  <a:gd name="connsiteY27" fmla="*/ 2700020 h 5547360"/>
                  <a:gd name="connsiteX28" fmla="*/ 1794933 w 2036234"/>
                  <a:gd name="connsiteY28" fmla="*/ 2501900 h 5547360"/>
                  <a:gd name="connsiteX29" fmla="*/ 2023534 w 2036234"/>
                  <a:gd name="connsiteY29" fmla="*/ 2547620 h 5547360"/>
                  <a:gd name="connsiteX30" fmla="*/ 1871134 w 2036234"/>
                  <a:gd name="connsiteY30" fmla="*/ 2776220 h 5547360"/>
                  <a:gd name="connsiteX31" fmla="*/ 2023534 w 2036234"/>
                  <a:gd name="connsiteY31" fmla="*/ 2776220 h 5547360"/>
                  <a:gd name="connsiteX32" fmla="*/ 1947334 w 2036234"/>
                  <a:gd name="connsiteY32" fmla="*/ 2928620 h 5547360"/>
                  <a:gd name="connsiteX33" fmla="*/ 1871133 w 2036234"/>
                  <a:gd name="connsiteY33" fmla="*/ 2928620 h 5547360"/>
                  <a:gd name="connsiteX34" fmla="*/ 1871134 w 2036234"/>
                  <a:gd name="connsiteY34" fmla="*/ 3081020 h 5547360"/>
                  <a:gd name="connsiteX35" fmla="*/ 1774880 w 2036234"/>
                  <a:gd name="connsiteY35" fmla="*/ 3002146 h 5547360"/>
                  <a:gd name="connsiteX36" fmla="*/ 1718733 w 2036234"/>
                  <a:gd name="connsiteY36" fmla="*/ 3081020 h 5547360"/>
                  <a:gd name="connsiteX37" fmla="*/ 1718733 w 2036234"/>
                  <a:gd name="connsiteY37" fmla="*/ 3157220 h 5547360"/>
                  <a:gd name="connsiteX38" fmla="*/ 1718733 w 2036234"/>
                  <a:gd name="connsiteY38" fmla="*/ 3157220 h 5547360"/>
                  <a:gd name="connsiteX39" fmla="*/ 1794933 w 2036234"/>
                  <a:gd name="connsiteY39" fmla="*/ 3233420 h 5547360"/>
                  <a:gd name="connsiteX40" fmla="*/ 1718733 w 2036234"/>
                  <a:gd name="connsiteY40" fmla="*/ 3309620 h 5547360"/>
                  <a:gd name="connsiteX41" fmla="*/ 1642533 w 2036234"/>
                  <a:gd name="connsiteY41" fmla="*/ 3233420 h 5547360"/>
                  <a:gd name="connsiteX42" fmla="*/ 1718733 w 2036234"/>
                  <a:gd name="connsiteY42" fmla="*/ 3462020 h 5547360"/>
                  <a:gd name="connsiteX43" fmla="*/ 1566333 w 2036234"/>
                  <a:gd name="connsiteY43" fmla="*/ 3385820 h 5547360"/>
                  <a:gd name="connsiteX44" fmla="*/ 1566333 w 2036234"/>
                  <a:gd name="connsiteY44" fmla="*/ 3538220 h 5547360"/>
                  <a:gd name="connsiteX45" fmla="*/ 1413933 w 2036234"/>
                  <a:gd name="connsiteY45" fmla="*/ 3538220 h 5547360"/>
                  <a:gd name="connsiteX46" fmla="*/ 1490133 w 2036234"/>
                  <a:gd name="connsiteY46" fmla="*/ 3690620 h 5547360"/>
                  <a:gd name="connsiteX47" fmla="*/ 1337733 w 2036234"/>
                  <a:gd name="connsiteY47" fmla="*/ 3843020 h 5547360"/>
                  <a:gd name="connsiteX48" fmla="*/ 1490133 w 2036234"/>
                  <a:gd name="connsiteY48" fmla="*/ 3843020 h 5547360"/>
                  <a:gd name="connsiteX49" fmla="*/ 1337733 w 2036234"/>
                  <a:gd name="connsiteY49" fmla="*/ 3995420 h 5547360"/>
                  <a:gd name="connsiteX50" fmla="*/ 1413933 w 2036234"/>
                  <a:gd name="connsiteY50" fmla="*/ 3995420 h 5547360"/>
                  <a:gd name="connsiteX51" fmla="*/ 1337733 w 2036234"/>
                  <a:gd name="connsiteY51" fmla="*/ 4147820 h 5547360"/>
                  <a:gd name="connsiteX52" fmla="*/ 1337733 w 2036234"/>
                  <a:gd name="connsiteY52" fmla="*/ 4224020 h 5547360"/>
                  <a:gd name="connsiteX53" fmla="*/ 1185333 w 2036234"/>
                  <a:gd name="connsiteY53" fmla="*/ 4300220 h 5547360"/>
                  <a:gd name="connsiteX54" fmla="*/ 1337733 w 2036234"/>
                  <a:gd name="connsiteY54" fmla="*/ 4300220 h 5547360"/>
                  <a:gd name="connsiteX55" fmla="*/ 1246293 w 2036234"/>
                  <a:gd name="connsiteY55" fmla="*/ 4574540 h 5547360"/>
                  <a:gd name="connsiteX56" fmla="*/ 1337733 w 2036234"/>
                  <a:gd name="connsiteY56" fmla="*/ 4894580 h 5547360"/>
                  <a:gd name="connsiteX57" fmla="*/ 1413933 w 2036234"/>
                  <a:gd name="connsiteY57" fmla="*/ 4986020 h 5547360"/>
                  <a:gd name="connsiteX58" fmla="*/ 1337733 w 2036234"/>
                  <a:gd name="connsiteY58" fmla="*/ 5443220 h 5547360"/>
                  <a:gd name="connsiteX59" fmla="*/ 1246293 w 2036234"/>
                  <a:gd name="connsiteY59" fmla="*/ 5427980 h 5547360"/>
                  <a:gd name="connsiteX60" fmla="*/ 1185333 w 2036234"/>
                  <a:gd name="connsiteY60" fmla="*/ 5488940 h 5547360"/>
                  <a:gd name="connsiteX61" fmla="*/ 1017693 w 2036234"/>
                  <a:gd name="connsiteY61" fmla="*/ 5534660 h 5547360"/>
                  <a:gd name="connsiteX62" fmla="*/ 834813 w 2036234"/>
                  <a:gd name="connsiteY62" fmla="*/ 5412740 h 5547360"/>
                  <a:gd name="connsiteX63" fmla="*/ 667173 w 2036234"/>
                  <a:gd name="connsiteY63" fmla="*/ 5321300 h 5547360"/>
                  <a:gd name="connsiteX64" fmla="*/ 575733 w 2036234"/>
                  <a:gd name="connsiteY64" fmla="*/ 5138420 h 5547360"/>
                  <a:gd name="connsiteX65" fmla="*/ 469053 w 2036234"/>
                  <a:gd name="connsiteY65" fmla="*/ 4955540 h 5547360"/>
                  <a:gd name="connsiteX66" fmla="*/ 286173 w 2036234"/>
                  <a:gd name="connsiteY66" fmla="*/ 4787900 h 5547360"/>
                  <a:gd name="connsiteX67" fmla="*/ 423333 w 2036234"/>
                  <a:gd name="connsiteY67" fmla="*/ 4528820 h 5547360"/>
                  <a:gd name="connsiteX68" fmla="*/ 453813 w 2036234"/>
                  <a:gd name="connsiteY68" fmla="*/ 4361180 h 5547360"/>
                  <a:gd name="connsiteX69" fmla="*/ 347133 w 2036234"/>
                  <a:gd name="connsiteY69" fmla="*/ 4208780 h 5547360"/>
                  <a:gd name="connsiteX70" fmla="*/ 438573 w 2036234"/>
                  <a:gd name="connsiteY70" fmla="*/ 4117340 h 5547360"/>
                  <a:gd name="connsiteX71" fmla="*/ 682413 w 2036234"/>
                  <a:gd name="connsiteY71" fmla="*/ 4224020 h 5547360"/>
                  <a:gd name="connsiteX72" fmla="*/ 712893 w 2036234"/>
                  <a:gd name="connsiteY72" fmla="*/ 4056380 h 5547360"/>
                  <a:gd name="connsiteX73" fmla="*/ 545253 w 2036234"/>
                  <a:gd name="connsiteY73" fmla="*/ 3858260 h 5547360"/>
                  <a:gd name="connsiteX74" fmla="*/ 423333 w 2036234"/>
                  <a:gd name="connsiteY74" fmla="*/ 3614420 h 5547360"/>
                  <a:gd name="connsiteX75" fmla="*/ 499533 w 2036234"/>
                  <a:gd name="connsiteY75" fmla="*/ 3538220 h 5547360"/>
                  <a:gd name="connsiteX76" fmla="*/ 590973 w 2036234"/>
                  <a:gd name="connsiteY76" fmla="*/ 3141980 h 5547360"/>
                  <a:gd name="connsiteX77" fmla="*/ 606213 w 2036234"/>
                  <a:gd name="connsiteY77" fmla="*/ 2806700 h 5547360"/>
                  <a:gd name="connsiteX78" fmla="*/ 499533 w 2036234"/>
                  <a:gd name="connsiteY78" fmla="*/ 2623820 h 5547360"/>
                  <a:gd name="connsiteX79" fmla="*/ 499533 w 2036234"/>
                  <a:gd name="connsiteY79" fmla="*/ 2319020 h 5547360"/>
                  <a:gd name="connsiteX80" fmla="*/ 387773 w 2036234"/>
                  <a:gd name="connsiteY80" fmla="*/ 2209800 h 5547360"/>
                  <a:gd name="connsiteX81" fmla="*/ 463973 w 2036234"/>
                  <a:gd name="connsiteY81" fmla="*/ 2133600 h 5547360"/>
                  <a:gd name="connsiteX82" fmla="*/ 311573 w 2036234"/>
                  <a:gd name="connsiteY82" fmla="*/ 1905000 h 5547360"/>
                  <a:gd name="connsiteX83" fmla="*/ 387773 w 2036234"/>
                  <a:gd name="connsiteY83" fmla="*/ 1600200 h 5547360"/>
                  <a:gd name="connsiteX84" fmla="*/ 159173 w 2036234"/>
                  <a:gd name="connsiteY84" fmla="*/ 1219200 h 5547360"/>
                  <a:gd name="connsiteX85" fmla="*/ 82973 w 2036234"/>
                  <a:gd name="connsiteY85" fmla="*/ 914400 h 5547360"/>
                  <a:gd name="connsiteX86" fmla="*/ 6773 w 2036234"/>
                  <a:gd name="connsiteY86" fmla="*/ 457200 h 5547360"/>
                  <a:gd name="connsiteX87" fmla="*/ 42333 w 2036234"/>
                  <a:gd name="connsiteY87" fmla="*/ 170180 h 5547360"/>
                  <a:gd name="connsiteX88" fmla="*/ 42333 w 2036234"/>
                  <a:gd name="connsiteY88" fmla="*/ 33020 h 5547360"/>
                  <a:gd name="connsiteX89" fmla="*/ 149013 w 2036234"/>
                  <a:gd name="connsiteY89" fmla="*/ 2540 h 5547360"/>
                  <a:gd name="connsiteX90" fmla="*/ 895773 w 2036234"/>
                  <a:gd name="connsiteY90" fmla="*/ 33020 h 5547360"/>
                  <a:gd name="connsiteX91" fmla="*/ 987213 w 2036234"/>
                  <a:gd name="connsiteY91" fmla="*/ 2540 h 5547360"/>
                  <a:gd name="connsiteX92" fmla="*/ 956733 w 2036234"/>
                  <a:gd name="connsiteY92" fmla="*/ 48260 h 5547360"/>
                  <a:gd name="connsiteX0" fmla="*/ 956733 w 2036234"/>
                  <a:gd name="connsiteY0" fmla="*/ 48260 h 5547360"/>
                  <a:gd name="connsiteX1" fmla="*/ 865293 w 2036234"/>
                  <a:gd name="connsiteY1" fmla="*/ 139700 h 5547360"/>
                  <a:gd name="connsiteX2" fmla="*/ 804333 w 2036234"/>
                  <a:gd name="connsiteY2" fmla="*/ 368300 h 5547360"/>
                  <a:gd name="connsiteX3" fmla="*/ 789093 w 2036234"/>
                  <a:gd name="connsiteY3" fmla="*/ 612140 h 5547360"/>
                  <a:gd name="connsiteX4" fmla="*/ 545253 w 2036234"/>
                  <a:gd name="connsiteY4" fmla="*/ 749300 h 5547360"/>
                  <a:gd name="connsiteX5" fmla="*/ 712893 w 2036234"/>
                  <a:gd name="connsiteY5" fmla="*/ 947420 h 5547360"/>
                  <a:gd name="connsiteX6" fmla="*/ 377613 w 2036234"/>
                  <a:gd name="connsiteY6" fmla="*/ 1008380 h 5547360"/>
                  <a:gd name="connsiteX7" fmla="*/ 621453 w 2036234"/>
                  <a:gd name="connsiteY7" fmla="*/ 1297940 h 5547360"/>
                  <a:gd name="connsiteX8" fmla="*/ 926253 w 2036234"/>
                  <a:gd name="connsiteY8" fmla="*/ 1739900 h 5547360"/>
                  <a:gd name="connsiteX9" fmla="*/ 1063413 w 2036234"/>
                  <a:gd name="connsiteY9" fmla="*/ 1785620 h 5547360"/>
                  <a:gd name="connsiteX10" fmla="*/ 1149773 w 2036234"/>
                  <a:gd name="connsiteY10" fmla="*/ 1524000 h 5547360"/>
                  <a:gd name="connsiteX11" fmla="*/ 1225973 w 2036234"/>
                  <a:gd name="connsiteY11" fmla="*/ 1447800 h 5547360"/>
                  <a:gd name="connsiteX12" fmla="*/ 1307253 w 2036234"/>
                  <a:gd name="connsiteY12" fmla="*/ 1785620 h 5547360"/>
                  <a:gd name="connsiteX13" fmla="*/ 1378373 w 2036234"/>
                  <a:gd name="connsiteY13" fmla="*/ 1676400 h 5547360"/>
                  <a:gd name="connsiteX14" fmla="*/ 1454573 w 2036234"/>
                  <a:gd name="connsiteY14" fmla="*/ 1524000 h 5547360"/>
                  <a:gd name="connsiteX15" fmla="*/ 1530773 w 2036234"/>
                  <a:gd name="connsiteY15" fmla="*/ 1524000 h 5547360"/>
                  <a:gd name="connsiteX16" fmla="*/ 1449493 w 2036234"/>
                  <a:gd name="connsiteY16" fmla="*/ 1664208 h 5547360"/>
                  <a:gd name="connsiteX17" fmla="*/ 1454573 w 2036234"/>
                  <a:gd name="connsiteY17" fmla="*/ 1828800 h 5547360"/>
                  <a:gd name="connsiteX18" fmla="*/ 1606973 w 2036234"/>
                  <a:gd name="connsiteY18" fmla="*/ 1752600 h 5547360"/>
                  <a:gd name="connsiteX19" fmla="*/ 1530773 w 2036234"/>
                  <a:gd name="connsiteY19" fmla="*/ 1981200 h 5547360"/>
                  <a:gd name="connsiteX20" fmla="*/ 1378373 w 2036234"/>
                  <a:gd name="connsiteY20" fmla="*/ 1981200 h 5547360"/>
                  <a:gd name="connsiteX21" fmla="*/ 1413934 w 2036234"/>
                  <a:gd name="connsiteY21" fmla="*/ 2090420 h 5547360"/>
                  <a:gd name="connsiteX22" fmla="*/ 1642534 w 2036234"/>
                  <a:gd name="connsiteY22" fmla="*/ 2090420 h 5547360"/>
                  <a:gd name="connsiteX23" fmla="*/ 1507513 w 2036234"/>
                  <a:gd name="connsiteY23" fmla="*/ 2285599 h 5547360"/>
                  <a:gd name="connsiteX24" fmla="*/ 1566334 w 2036234"/>
                  <a:gd name="connsiteY24" fmla="*/ 2319020 h 5547360"/>
                  <a:gd name="connsiteX25" fmla="*/ 1490134 w 2036234"/>
                  <a:gd name="connsiteY25" fmla="*/ 2471420 h 5547360"/>
                  <a:gd name="connsiteX26" fmla="*/ 1642534 w 2036234"/>
                  <a:gd name="connsiteY26" fmla="*/ 2471420 h 5547360"/>
                  <a:gd name="connsiteX27" fmla="*/ 1490134 w 2036234"/>
                  <a:gd name="connsiteY27" fmla="*/ 2700020 h 5547360"/>
                  <a:gd name="connsiteX28" fmla="*/ 1794933 w 2036234"/>
                  <a:gd name="connsiteY28" fmla="*/ 2501900 h 5547360"/>
                  <a:gd name="connsiteX29" fmla="*/ 2023534 w 2036234"/>
                  <a:gd name="connsiteY29" fmla="*/ 2547620 h 5547360"/>
                  <a:gd name="connsiteX30" fmla="*/ 1871134 w 2036234"/>
                  <a:gd name="connsiteY30" fmla="*/ 2776220 h 5547360"/>
                  <a:gd name="connsiteX31" fmla="*/ 2023534 w 2036234"/>
                  <a:gd name="connsiteY31" fmla="*/ 2776220 h 5547360"/>
                  <a:gd name="connsiteX32" fmla="*/ 1947334 w 2036234"/>
                  <a:gd name="connsiteY32" fmla="*/ 2928620 h 5547360"/>
                  <a:gd name="connsiteX33" fmla="*/ 1871133 w 2036234"/>
                  <a:gd name="connsiteY33" fmla="*/ 2928620 h 5547360"/>
                  <a:gd name="connsiteX34" fmla="*/ 1871134 w 2036234"/>
                  <a:gd name="connsiteY34" fmla="*/ 3081020 h 5547360"/>
                  <a:gd name="connsiteX35" fmla="*/ 1774880 w 2036234"/>
                  <a:gd name="connsiteY35" fmla="*/ 3002146 h 5547360"/>
                  <a:gd name="connsiteX36" fmla="*/ 1718733 w 2036234"/>
                  <a:gd name="connsiteY36" fmla="*/ 3081020 h 5547360"/>
                  <a:gd name="connsiteX37" fmla="*/ 1718733 w 2036234"/>
                  <a:gd name="connsiteY37" fmla="*/ 3157220 h 5547360"/>
                  <a:gd name="connsiteX38" fmla="*/ 1718733 w 2036234"/>
                  <a:gd name="connsiteY38" fmla="*/ 3157220 h 5547360"/>
                  <a:gd name="connsiteX39" fmla="*/ 1794933 w 2036234"/>
                  <a:gd name="connsiteY39" fmla="*/ 3233420 h 5547360"/>
                  <a:gd name="connsiteX40" fmla="*/ 1718733 w 2036234"/>
                  <a:gd name="connsiteY40" fmla="*/ 3309620 h 5547360"/>
                  <a:gd name="connsiteX41" fmla="*/ 1642533 w 2036234"/>
                  <a:gd name="connsiteY41" fmla="*/ 3233420 h 5547360"/>
                  <a:gd name="connsiteX42" fmla="*/ 1718733 w 2036234"/>
                  <a:gd name="connsiteY42" fmla="*/ 3462020 h 5547360"/>
                  <a:gd name="connsiteX43" fmla="*/ 1566333 w 2036234"/>
                  <a:gd name="connsiteY43" fmla="*/ 3385820 h 5547360"/>
                  <a:gd name="connsiteX44" fmla="*/ 1566333 w 2036234"/>
                  <a:gd name="connsiteY44" fmla="*/ 3538220 h 5547360"/>
                  <a:gd name="connsiteX45" fmla="*/ 1413933 w 2036234"/>
                  <a:gd name="connsiteY45" fmla="*/ 3538220 h 5547360"/>
                  <a:gd name="connsiteX46" fmla="*/ 1490133 w 2036234"/>
                  <a:gd name="connsiteY46" fmla="*/ 3690620 h 5547360"/>
                  <a:gd name="connsiteX47" fmla="*/ 1337733 w 2036234"/>
                  <a:gd name="connsiteY47" fmla="*/ 3843020 h 5547360"/>
                  <a:gd name="connsiteX48" fmla="*/ 1490133 w 2036234"/>
                  <a:gd name="connsiteY48" fmla="*/ 3843020 h 5547360"/>
                  <a:gd name="connsiteX49" fmla="*/ 1337733 w 2036234"/>
                  <a:gd name="connsiteY49" fmla="*/ 3995420 h 5547360"/>
                  <a:gd name="connsiteX50" fmla="*/ 1413933 w 2036234"/>
                  <a:gd name="connsiteY50" fmla="*/ 3995420 h 5547360"/>
                  <a:gd name="connsiteX51" fmla="*/ 1337733 w 2036234"/>
                  <a:gd name="connsiteY51" fmla="*/ 4147820 h 5547360"/>
                  <a:gd name="connsiteX52" fmla="*/ 1337733 w 2036234"/>
                  <a:gd name="connsiteY52" fmla="*/ 4224020 h 5547360"/>
                  <a:gd name="connsiteX53" fmla="*/ 1185333 w 2036234"/>
                  <a:gd name="connsiteY53" fmla="*/ 4300220 h 5547360"/>
                  <a:gd name="connsiteX54" fmla="*/ 1337733 w 2036234"/>
                  <a:gd name="connsiteY54" fmla="*/ 4300220 h 5547360"/>
                  <a:gd name="connsiteX55" fmla="*/ 1246293 w 2036234"/>
                  <a:gd name="connsiteY55" fmla="*/ 4574540 h 5547360"/>
                  <a:gd name="connsiteX56" fmla="*/ 1337733 w 2036234"/>
                  <a:gd name="connsiteY56" fmla="*/ 4894580 h 5547360"/>
                  <a:gd name="connsiteX57" fmla="*/ 1413933 w 2036234"/>
                  <a:gd name="connsiteY57" fmla="*/ 4986020 h 5547360"/>
                  <a:gd name="connsiteX58" fmla="*/ 1337733 w 2036234"/>
                  <a:gd name="connsiteY58" fmla="*/ 5443220 h 5547360"/>
                  <a:gd name="connsiteX59" fmla="*/ 1246293 w 2036234"/>
                  <a:gd name="connsiteY59" fmla="*/ 5427980 h 5547360"/>
                  <a:gd name="connsiteX60" fmla="*/ 1185333 w 2036234"/>
                  <a:gd name="connsiteY60" fmla="*/ 5488940 h 5547360"/>
                  <a:gd name="connsiteX61" fmla="*/ 1017693 w 2036234"/>
                  <a:gd name="connsiteY61" fmla="*/ 5534660 h 5547360"/>
                  <a:gd name="connsiteX62" fmla="*/ 834813 w 2036234"/>
                  <a:gd name="connsiteY62" fmla="*/ 5412740 h 5547360"/>
                  <a:gd name="connsiteX63" fmla="*/ 667173 w 2036234"/>
                  <a:gd name="connsiteY63" fmla="*/ 5321300 h 5547360"/>
                  <a:gd name="connsiteX64" fmla="*/ 575733 w 2036234"/>
                  <a:gd name="connsiteY64" fmla="*/ 5138420 h 5547360"/>
                  <a:gd name="connsiteX65" fmla="*/ 469053 w 2036234"/>
                  <a:gd name="connsiteY65" fmla="*/ 4955540 h 5547360"/>
                  <a:gd name="connsiteX66" fmla="*/ 286173 w 2036234"/>
                  <a:gd name="connsiteY66" fmla="*/ 4787900 h 5547360"/>
                  <a:gd name="connsiteX67" fmla="*/ 423333 w 2036234"/>
                  <a:gd name="connsiteY67" fmla="*/ 4528820 h 5547360"/>
                  <a:gd name="connsiteX68" fmla="*/ 453813 w 2036234"/>
                  <a:gd name="connsiteY68" fmla="*/ 4361180 h 5547360"/>
                  <a:gd name="connsiteX69" fmla="*/ 347133 w 2036234"/>
                  <a:gd name="connsiteY69" fmla="*/ 4208780 h 5547360"/>
                  <a:gd name="connsiteX70" fmla="*/ 438573 w 2036234"/>
                  <a:gd name="connsiteY70" fmla="*/ 4117340 h 5547360"/>
                  <a:gd name="connsiteX71" fmla="*/ 682413 w 2036234"/>
                  <a:gd name="connsiteY71" fmla="*/ 4224020 h 5547360"/>
                  <a:gd name="connsiteX72" fmla="*/ 712893 w 2036234"/>
                  <a:gd name="connsiteY72" fmla="*/ 4056380 h 5547360"/>
                  <a:gd name="connsiteX73" fmla="*/ 545253 w 2036234"/>
                  <a:gd name="connsiteY73" fmla="*/ 3858260 h 5547360"/>
                  <a:gd name="connsiteX74" fmla="*/ 423333 w 2036234"/>
                  <a:gd name="connsiteY74" fmla="*/ 3614420 h 5547360"/>
                  <a:gd name="connsiteX75" fmla="*/ 499533 w 2036234"/>
                  <a:gd name="connsiteY75" fmla="*/ 3538220 h 5547360"/>
                  <a:gd name="connsiteX76" fmla="*/ 590973 w 2036234"/>
                  <a:gd name="connsiteY76" fmla="*/ 3141980 h 5547360"/>
                  <a:gd name="connsiteX77" fmla="*/ 606213 w 2036234"/>
                  <a:gd name="connsiteY77" fmla="*/ 2806700 h 5547360"/>
                  <a:gd name="connsiteX78" fmla="*/ 499533 w 2036234"/>
                  <a:gd name="connsiteY78" fmla="*/ 2623820 h 5547360"/>
                  <a:gd name="connsiteX79" fmla="*/ 499533 w 2036234"/>
                  <a:gd name="connsiteY79" fmla="*/ 2319020 h 5547360"/>
                  <a:gd name="connsiteX80" fmla="*/ 387773 w 2036234"/>
                  <a:gd name="connsiteY80" fmla="*/ 2209800 h 5547360"/>
                  <a:gd name="connsiteX81" fmla="*/ 463973 w 2036234"/>
                  <a:gd name="connsiteY81" fmla="*/ 2133600 h 5547360"/>
                  <a:gd name="connsiteX82" fmla="*/ 311573 w 2036234"/>
                  <a:gd name="connsiteY82" fmla="*/ 1905000 h 5547360"/>
                  <a:gd name="connsiteX83" fmla="*/ 387773 w 2036234"/>
                  <a:gd name="connsiteY83" fmla="*/ 1600200 h 5547360"/>
                  <a:gd name="connsiteX84" fmla="*/ 159173 w 2036234"/>
                  <a:gd name="connsiteY84" fmla="*/ 1219200 h 5547360"/>
                  <a:gd name="connsiteX85" fmla="*/ 82973 w 2036234"/>
                  <a:gd name="connsiteY85" fmla="*/ 990600 h 5547360"/>
                  <a:gd name="connsiteX86" fmla="*/ 6773 w 2036234"/>
                  <a:gd name="connsiteY86" fmla="*/ 457200 h 5547360"/>
                  <a:gd name="connsiteX87" fmla="*/ 42333 w 2036234"/>
                  <a:gd name="connsiteY87" fmla="*/ 170180 h 5547360"/>
                  <a:gd name="connsiteX88" fmla="*/ 42333 w 2036234"/>
                  <a:gd name="connsiteY88" fmla="*/ 33020 h 5547360"/>
                  <a:gd name="connsiteX89" fmla="*/ 149013 w 2036234"/>
                  <a:gd name="connsiteY89" fmla="*/ 2540 h 5547360"/>
                  <a:gd name="connsiteX90" fmla="*/ 895773 w 2036234"/>
                  <a:gd name="connsiteY90" fmla="*/ 33020 h 5547360"/>
                  <a:gd name="connsiteX91" fmla="*/ 987213 w 2036234"/>
                  <a:gd name="connsiteY91" fmla="*/ 2540 h 5547360"/>
                  <a:gd name="connsiteX92" fmla="*/ 956733 w 2036234"/>
                  <a:gd name="connsiteY92" fmla="*/ 48260 h 5547360"/>
                  <a:gd name="connsiteX0" fmla="*/ 956733 w 2036234"/>
                  <a:gd name="connsiteY0" fmla="*/ 48260 h 5547360"/>
                  <a:gd name="connsiteX1" fmla="*/ 865293 w 2036234"/>
                  <a:gd name="connsiteY1" fmla="*/ 139700 h 5547360"/>
                  <a:gd name="connsiteX2" fmla="*/ 804333 w 2036234"/>
                  <a:gd name="connsiteY2" fmla="*/ 368300 h 5547360"/>
                  <a:gd name="connsiteX3" fmla="*/ 789093 w 2036234"/>
                  <a:gd name="connsiteY3" fmla="*/ 612140 h 5547360"/>
                  <a:gd name="connsiteX4" fmla="*/ 545253 w 2036234"/>
                  <a:gd name="connsiteY4" fmla="*/ 749300 h 5547360"/>
                  <a:gd name="connsiteX5" fmla="*/ 768773 w 2036234"/>
                  <a:gd name="connsiteY5" fmla="*/ 1066800 h 5547360"/>
                  <a:gd name="connsiteX6" fmla="*/ 377613 w 2036234"/>
                  <a:gd name="connsiteY6" fmla="*/ 1008380 h 5547360"/>
                  <a:gd name="connsiteX7" fmla="*/ 621453 w 2036234"/>
                  <a:gd name="connsiteY7" fmla="*/ 1297940 h 5547360"/>
                  <a:gd name="connsiteX8" fmla="*/ 926253 w 2036234"/>
                  <a:gd name="connsiteY8" fmla="*/ 1739900 h 5547360"/>
                  <a:gd name="connsiteX9" fmla="*/ 1063413 w 2036234"/>
                  <a:gd name="connsiteY9" fmla="*/ 1785620 h 5547360"/>
                  <a:gd name="connsiteX10" fmla="*/ 1149773 w 2036234"/>
                  <a:gd name="connsiteY10" fmla="*/ 1524000 h 5547360"/>
                  <a:gd name="connsiteX11" fmla="*/ 1225973 w 2036234"/>
                  <a:gd name="connsiteY11" fmla="*/ 1447800 h 5547360"/>
                  <a:gd name="connsiteX12" fmla="*/ 1307253 w 2036234"/>
                  <a:gd name="connsiteY12" fmla="*/ 1785620 h 5547360"/>
                  <a:gd name="connsiteX13" fmla="*/ 1378373 w 2036234"/>
                  <a:gd name="connsiteY13" fmla="*/ 1676400 h 5547360"/>
                  <a:gd name="connsiteX14" fmla="*/ 1454573 w 2036234"/>
                  <a:gd name="connsiteY14" fmla="*/ 1524000 h 5547360"/>
                  <a:gd name="connsiteX15" fmla="*/ 1530773 w 2036234"/>
                  <a:gd name="connsiteY15" fmla="*/ 1524000 h 5547360"/>
                  <a:gd name="connsiteX16" fmla="*/ 1449493 w 2036234"/>
                  <a:gd name="connsiteY16" fmla="*/ 1664208 h 5547360"/>
                  <a:gd name="connsiteX17" fmla="*/ 1454573 w 2036234"/>
                  <a:gd name="connsiteY17" fmla="*/ 1828800 h 5547360"/>
                  <a:gd name="connsiteX18" fmla="*/ 1606973 w 2036234"/>
                  <a:gd name="connsiteY18" fmla="*/ 1752600 h 5547360"/>
                  <a:gd name="connsiteX19" fmla="*/ 1530773 w 2036234"/>
                  <a:gd name="connsiteY19" fmla="*/ 1981200 h 5547360"/>
                  <a:gd name="connsiteX20" fmla="*/ 1378373 w 2036234"/>
                  <a:gd name="connsiteY20" fmla="*/ 1981200 h 5547360"/>
                  <a:gd name="connsiteX21" fmla="*/ 1413934 w 2036234"/>
                  <a:gd name="connsiteY21" fmla="*/ 2090420 h 5547360"/>
                  <a:gd name="connsiteX22" fmla="*/ 1642534 w 2036234"/>
                  <a:gd name="connsiteY22" fmla="*/ 2090420 h 5547360"/>
                  <a:gd name="connsiteX23" fmla="*/ 1507513 w 2036234"/>
                  <a:gd name="connsiteY23" fmla="*/ 2285599 h 5547360"/>
                  <a:gd name="connsiteX24" fmla="*/ 1566334 w 2036234"/>
                  <a:gd name="connsiteY24" fmla="*/ 2319020 h 5547360"/>
                  <a:gd name="connsiteX25" fmla="*/ 1490134 w 2036234"/>
                  <a:gd name="connsiteY25" fmla="*/ 2471420 h 5547360"/>
                  <a:gd name="connsiteX26" fmla="*/ 1642534 w 2036234"/>
                  <a:gd name="connsiteY26" fmla="*/ 2471420 h 5547360"/>
                  <a:gd name="connsiteX27" fmla="*/ 1490134 w 2036234"/>
                  <a:gd name="connsiteY27" fmla="*/ 2700020 h 5547360"/>
                  <a:gd name="connsiteX28" fmla="*/ 1794933 w 2036234"/>
                  <a:gd name="connsiteY28" fmla="*/ 2501900 h 5547360"/>
                  <a:gd name="connsiteX29" fmla="*/ 2023534 w 2036234"/>
                  <a:gd name="connsiteY29" fmla="*/ 2547620 h 5547360"/>
                  <a:gd name="connsiteX30" fmla="*/ 1871134 w 2036234"/>
                  <a:gd name="connsiteY30" fmla="*/ 2776220 h 5547360"/>
                  <a:gd name="connsiteX31" fmla="*/ 2023534 w 2036234"/>
                  <a:gd name="connsiteY31" fmla="*/ 2776220 h 5547360"/>
                  <a:gd name="connsiteX32" fmla="*/ 1947334 w 2036234"/>
                  <a:gd name="connsiteY32" fmla="*/ 2928620 h 5547360"/>
                  <a:gd name="connsiteX33" fmla="*/ 1871133 w 2036234"/>
                  <a:gd name="connsiteY33" fmla="*/ 2928620 h 5547360"/>
                  <a:gd name="connsiteX34" fmla="*/ 1871134 w 2036234"/>
                  <a:gd name="connsiteY34" fmla="*/ 3081020 h 5547360"/>
                  <a:gd name="connsiteX35" fmla="*/ 1774880 w 2036234"/>
                  <a:gd name="connsiteY35" fmla="*/ 3002146 h 5547360"/>
                  <a:gd name="connsiteX36" fmla="*/ 1718733 w 2036234"/>
                  <a:gd name="connsiteY36" fmla="*/ 3081020 h 5547360"/>
                  <a:gd name="connsiteX37" fmla="*/ 1718733 w 2036234"/>
                  <a:gd name="connsiteY37" fmla="*/ 3157220 h 5547360"/>
                  <a:gd name="connsiteX38" fmla="*/ 1718733 w 2036234"/>
                  <a:gd name="connsiteY38" fmla="*/ 3157220 h 5547360"/>
                  <a:gd name="connsiteX39" fmla="*/ 1794933 w 2036234"/>
                  <a:gd name="connsiteY39" fmla="*/ 3233420 h 5547360"/>
                  <a:gd name="connsiteX40" fmla="*/ 1718733 w 2036234"/>
                  <a:gd name="connsiteY40" fmla="*/ 3309620 h 5547360"/>
                  <a:gd name="connsiteX41" fmla="*/ 1642533 w 2036234"/>
                  <a:gd name="connsiteY41" fmla="*/ 3233420 h 5547360"/>
                  <a:gd name="connsiteX42" fmla="*/ 1718733 w 2036234"/>
                  <a:gd name="connsiteY42" fmla="*/ 3462020 h 5547360"/>
                  <a:gd name="connsiteX43" fmla="*/ 1566333 w 2036234"/>
                  <a:gd name="connsiteY43" fmla="*/ 3385820 h 5547360"/>
                  <a:gd name="connsiteX44" fmla="*/ 1566333 w 2036234"/>
                  <a:gd name="connsiteY44" fmla="*/ 3538220 h 5547360"/>
                  <a:gd name="connsiteX45" fmla="*/ 1413933 w 2036234"/>
                  <a:gd name="connsiteY45" fmla="*/ 3538220 h 5547360"/>
                  <a:gd name="connsiteX46" fmla="*/ 1490133 w 2036234"/>
                  <a:gd name="connsiteY46" fmla="*/ 3690620 h 5547360"/>
                  <a:gd name="connsiteX47" fmla="*/ 1337733 w 2036234"/>
                  <a:gd name="connsiteY47" fmla="*/ 3843020 h 5547360"/>
                  <a:gd name="connsiteX48" fmla="*/ 1490133 w 2036234"/>
                  <a:gd name="connsiteY48" fmla="*/ 3843020 h 5547360"/>
                  <a:gd name="connsiteX49" fmla="*/ 1337733 w 2036234"/>
                  <a:gd name="connsiteY49" fmla="*/ 3995420 h 5547360"/>
                  <a:gd name="connsiteX50" fmla="*/ 1413933 w 2036234"/>
                  <a:gd name="connsiteY50" fmla="*/ 3995420 h 5547360"/>
                  <a:gd name="connsiteX51" fmla="*/ 1337733 w 2036234"/>
                  <a:gd name="connsiteY51" fmla="*/ 4147820 h 5547360"/>
                  <a:gd name="connsiteX52" fmla="*/ 1337733 w 2036234"/>
                  <a:gd name="connsiteY52" fmla="*/ 4224020 h 5547360"/>
                  <a:gd name="connsiteX53" fmla="*/ 1185333 w 2036234"/>
                  <a:gd name="connsiteY53" fmla="*/ 4300220 h 5547360"/>
                  <a:gd name="connsiteX54" fmla="*/ 1337733 w 2036234"/>
                  <a:gd name="connsiteY54" fmla="*/ 4300220 h 5547360"/>
                  <a:gd name="connsiteX55" fmla="*/ 1246293 w 2036234"/>
                  <a:gd name="connsiteY55" fmla="*/ 4574540 h 5547360"/>
                  <a:gd name="connsiteX56" fmla="*/ 1337733 w 2036234"/>
                  <a:gd name="connsiteY56" fmla="*/ 4894580 h 5547360"/>
                  <a:gd name="connsiteX57" fmla="*/ 1413933 w 2036234"/>
                  <a:gd name="connsiteY57" fmla="*/ 4986020 h 5547360"/>
                  <a:gd name="connsiteX58" fmla="*/ 1337733 w 2036234"/>
                  <a:gd name="connsiteY58" fmla="*/ 5443220 h 5547360"/>
                  <a:gd name="connsiteX59" fmla="*/ 1246293 w 2036234"/>
                  <a:gd name="connsiteY59" fmla="*/ 5427980 h 5547360"/>
                  <a:gd name="connsiteX60" fmla="*/ 1185333 w 2036234"/>
                  <a:gd name="connsiteY60" fmla="*/ 5488940 h 5547360"/>
                  <a:gd name="connsiteX61" fmla="*/ 1017693 w 2036234"/>
                  <a:gd name="connsiteY61" fmla="*/ 5534660 h 5547360"/>
                  <a:gd name="connsiteX62" fmla="*/ 834813 w 2036234"/>
                  <a:gd name="connsiteY62" fmla="*/ 5412740 h 5547360"/>
                  <a:gd name="connsiteX63" fmla="*/ 667173 w 2036234"/>
                  <a:gd name="connsiteY63" fmla="*/ 5321300 h 5547360"/>
                  <a:gd name="connsiteX64" fmla="*/ 575733 w 2036234"/>
                  <a:gd name="connsiteY64" fmla="*/ 5138420 h 5547360"/>
                  <a:gd name="connsiteX65" fmla="*/ 469053 w 2036234"/>
                  <a:gd name="connsiteY65" fmla="*/ 4955540 h 5547360"/>
                  <a:gd name="connsiteX66" fmla="*/ 286173 w 2036234"/>
                  <a:gd name="connsiteY66" fmla="*/ 4787900 h 5547360"/>
                  <a:gd name="connsiteX67" fmla="*/ 423333 w 2036234"/>
                  <a:gd name="connsiteY67" fmla="*/ 4528820 h 5547360"/>
                  <a:gd name="connsiteX68" fmla="*/ 453813 w 2036234"/>
                  <a:gd name="connsiteY68" fmla="*/ 4361180 h 5547360"/>
                  <a:gd name="connsiteX69" fmla="*/ 347133 w 2036234"/>
                  <a:gd name="connsiteY69" fmla="*/ 4208780 h 5547360"/>
                  <a:gd name="connsiteX70" fmla="*/ 438573 w 2036234"/>
                  <a:gd name="connsiteY70" fmla="*/ 4117340 h 5547360"/>
                  <a:gd name="connsiteX71" fmla="*/ 682413 w 2036234"/>
                  <a:gd name="connsiteY71" fmla="*/ 4224020 h 5547360"/>
                  <a:gd name="connsiteX72" fmla="*/ 712893 w 2036234"/>
                  <a:gd name="connsiteY72" fmla="*/ 4056380 h 5547360"/>
                  <a:gd name="connsiteX73" fmla="*/ 545253 w 2036234"/>
                  <a:gd name="connsiteY73" fmla="*/ 3858260 h 5547360"/>
                  <a:gd name="connsiteX74" fmla="*/ 423333 w 2036234"/>
                  <a:gd name="connsiteY74" fmla="*/ 3614420 h 5547360"/>
                  <a:gd name="connsiteX75" fmla="*/ 499533 w 2036234"/>
                  <a:gd name="connsiteY75" fmla="*/ 3538220 h 5547360"/>
                  <a:gd name="connsiteX76" fmla="*/ 590973 w 2036234"/>
                  <a:gd name="connsiteY76" fmla="*/ 3141980 h 5547360"/>
                  <a:gd name="connsiteX77" fmla="*/ 606213 w 2036234"/>
                  <a:gd name="connsiteY77" fmla="*/ 2806700 h 5547360"/>
                  <a:gd name="connsiteX78" fmla="*/ 499533 w 2036234"/>
                  <a:gd name="connsiteY78" fmla="*/ 2623820 h 5547360"/>
                  <a:gd name="connsiteX79" fmla="*/ 499533 w 2036234"/>
                  <a:gd name="connsiteY79" fmla="*/ 2319020 h 5547360"/>
                  <a:gd name="connsiteX80" fmla="*/ 387773 w 2036234"/>
                  <a:gd name="connsiteY80" fmla="*/ 2209800 h 5547360"/>
                  <a:gd name="connsiteX81" fmla="*/ 463973 w 2036234"/>
                  <a:gd name="connsiteY81" fmla="*/ 2133600 h 5547360"/>
                  <a:gd name="connsiteX82" fmla="*/ 311573 w 2036234"/>
                  <a:gd name="connsiteY82" fmla="*/ 1905000 h 5547360"/>
                  <a:gd name="connsiteX83" fmla="*/ 387773 w 2036234"/>
                  <a:gd name="connsiteY83" fmla="*/ 1600200 h 5547360"/>
                  <a:gd name="connsiteX84" fmla="*/ 159173 w 2036234"/>
                  <a:gd name="connsiteY84" fmla="*/ 1219200 h 5547360"/>
                  <a:gd name="connsiteX85" fmla="*/ 82973 w 2036234"/>
                  <a:gd name="connsiteY85" fmla="*/ 990600 h 5547360"/>
                  <a:gd name="connsiteX86" fmla="*/ 6773 w 2036234"/>
                  <a:gd name="connsiteY86" fmla="*/ 457200 h 5547360"/>
                  <a:gd name="connsiteX87" fmla="*/ 42333 w 2036234"/>
                  <a:gd name="connsiteY87" fmla="*/ 170180 h 5547360"/>
                  <a:gd name="connsiteX88" fmla="*/ 42333 w 2036234"/>
                  <a:gd name="connsiteY88" fmla="*/ 33020 h 5547360"/>
                  <a:gd name="connsiteX89" fmla="*/ 149013 w 2036234"/>
                  <a:gd name="connsiteY89" fmla="*/ 2540 h 5547360"/>
                  <a:gd name="connsiteX90" fmla="*/ 895773 w 2036234"/>
                  <a:gd name="connsiteY90" fmla="*/ 33020 h 5547360"/>
                  <a:gd name="connsiteX91" fmla="*/ 987213 w 2036234"/>
                  <a:gd name="connsiteY91" fmla="*/ 2540 h 5547360"/>
                  <a:gd name="connsiteX92" fmla="*/ 956733 w 2036234"/>
                  <a:gd name="connsiteY92" fmla="*/ 48260 h 5547360"/>
                  <a:gd name="connsiteX0" fmla="*/ 956733 w 2036234"/>
                  <a:gd name="connsiteY0" fmla="*/ 48260 h 5547360"/>
                  <a:gd name="connsiteX1" fmla="*/ 865293 w 2036234"/>
                  <a:gd name="connsiteY1" fmla="*/ 139700 h 5547360"/>
                  <a:gd name="connsiteX2" fmla="*/ 804333 w 2036234"/>
                  <a:gd name="connsiteY2" fmla="*/ 368300 h 5547360"/>
                  <a:gd name="connsiteX3" fmla="*/ 789093 w 2036234"/>
                  <a:gd name="connsiteY3" fmla="*/ 612140 h 5547360"/>
                  <a:gd name="connsiteX4" fmla="*/ 545253 w 2036234"/>
                  <a:gd name="connsiteY4" fmla="*/ 749300 h 5547360"/>
                  <a:gd name="connsiteX5" fmla="*/ 768773 w 2036234"/>
                  <a:gd name="connsiteY5" fmla="*/ 1066800 h 5547360"/>
                  <a:gd name="connsiteX6" fmla="*/ 387773 w 2036234"/>
                  <a:gd name="connsiteY6" fmla="*/ 1066800 h 5547360"/>
                  <a:gd name="connsiteX7" fmla="*/ 621453 w 2036234"/>
                  <a:gd name="connsiteY7" fmla="*/ 1297940 h 5547360"/>
                  <a:gd name="connsiteX8" fmla="*/ 926253 w 2036234"/>
                  <a:gd name="connsiteY8" fmla="*/ 1739900 h 5547360"/>
                  <a:gd name="connsiteX9" fmla="*/ 1063413 w 2036234"/>
                  <a:gd name="connsiteY9" fmla="*/ 1785620 h 5547360"/>
                  <a:gd name="connsiteX10" fmla="*/ 1149773 w 2036234"/>
                  <a:gd name="connsiteY10" fmla="*/ 1524000 h 5547360"/>
                  <a:gd name="connsiteX11" fmla="*/ 1225973 w 2036234"/>
                  <a:gd name="connsiteY11" fmla="*/ 1447800 h 5547360"/>
                  <a:gd name="connsiteX12" fmla="*/ 1307253 w 2036234"/>
                  <a:gd name="connsiteY12" fmla="*/ 1785620 h 5547360"/>
                  <a:gd name="connsiteX13" fmla="*/ 1378373 w 2036234"/>
                  <a:gd name="connsiteY13" fmla="*/ 1676400 h 5547360"/>
                  <a:gd name="connsiteX14" fmla="*/ 1454573 w 2036234"/>
                  <a:gd name="connsiteY14" fmla="*/ 1524000 h 5547360"/>
                  <a:gd name="connsiteX15" fmla="*/ 1530773 w 2036234"/>
                  <a:gd name="connsiteY15" fmla="*/ 1524000 h 5547360"/>
                  <a:gd name="connsiteX16" fmla="*/ 1449493 w 2036234"/>
                  <a:gd name="connsiteY16" fmla="*/ 1664208 h 5547360"/>
                  <a:gd name="connsiteX17" fmla="*/ 1454573 w 2036234"/>
                  <a:gd name="connsiteY17" fmla="*/ 1828800 h 5547360"/>
                  <a:gd name="connsiteX18" fmla="*/ 1606973 w 2036234"/>
                  <a:gd name="connsiteY18" fmla="*/ 1752600 h 5547360"/>
                  <a:gd name="connsiteX19" fmla="*/ 1530773 w 2036234"/>
                  <a:gd name="connsiteY19" fmla="*/ 1981200 h 5547360"/>
                  <a:gd name="connsiteX20" fmla="*/ 1378373 w 2036234"/>
                  <a:gd name="connsiteY20" fmla="*/ 1981200 h 5547360"/>
                  <a:gd name="connsiteX21" fmla="*/ 1413934 w 2036234"/>
                  <a:gd name="connsiteY21" fmla="*/ 2090420 h 5547360"/>
                  <a:gd name="connsiteX22" fmla="*/ 1642534 w 2036234"/>
                  <a:gd name="connsiteY22" fmla="*/ 2090420 h 5547360"/>
                  <a:gd name="connsiteX23" fmla="*/ 1507513 w 2036234"/>
                  <a:gd name="connsiteY23" fmla="*/ 2285599 h 5547360"/>
                  <a:gd name="connsiteX24" fmla="*/ 1566334 w 2036234"/>
                  <a:gd name="connsiteY24" fmla="*/ 2319020 h 5547360"/>
                  <a:gd name="connsiteX25" fmla="*/ 1490134 w 2036234"/>
                  <a:gd name="connsiteY25" fmla="*/ 2471420 h 5547360"/>
                  <a:gd name="connsiteX26" fmla="*/ 1642534 w 2036234"/>
                  <a:gd name="connsiteY26" fmla="*/ 2471420 h 5547360"/>
                  <a:gd name="connsiteX27" fmla="*/ 1490134 w 2036234"/>
                  <a:gd name="connsiteY27" fmla="*/ 2700020 h 5547360"/>
                  <a:gd name="connsiteX28" fmla="*/ 1794933 w 2036234"/>
                  <a:gd name="connsiteY28" fmla="*/ 2501900 h 5547360"/>
                  <a:gd name="connsiteX29" fmla="*/ 2023534 w 2036234"/>
                  <a:gd name="connsiteY29" fmla="*/ 2547620 h 5547360"/>
                  <a:gd name="connsiteX30" fmla="*/ 1871134 w 2036234"/>
                  <a:gd name="connsiteY30" fmla="*/ 2776220 h 5547360"/>
                  <a:gd name="connsiteX31" fmla="*/ 2023534 w 2036234"/>
                  <a:gd name="connsiteY31" fmla="*/ 2776220 h 5547360"/>
                  <a:gd name="connsiteX32" fmla="*/ 1947334 w 2036234"/>
                  <a:gd name="connsiteY32" fmla="*/ 2928620 h 5547360"/>
                  <a:gd name="connsiteX33" fmla="*/ 1871133 w 2036234"/>
                  <a:gd name="connsiteY33" fmla="*/ 2928620 h 5547360"/>
                  <a:gd name="connsiteX34" fmla="*/ 1871134 w 2036234"/>
                  <a:gd name="connsiteY34" fmla="*/ 3081020 h 5547360"/>
                  <a:gd name="connsiteX35" fmla="*/ 1774880 w 2036234"/>
                  <a:gd name="connsiteY35" fmla="*/ 3002146 h 5547360"/>
                  <a:gd name="connsiteX36" fmla="*/ 1718733 w 2036234"/>
                  <a:gd name="connsiteY36" fmla="*/ 3081020 h 5547360"/>
                  <a:gd name="connsiteX37" fmla="*/ 1718733 w 2036234"/>
                  <a:gd name="connsiteY37" fmla="*/ 3157220 h 5547360"/>
                  <a:gd name="connsiteX38" fmla="*/ 1718733 w 2036234"/>
                  <a:gd name="connsiteY38" fmla="*/ 3157220 h 5547360"/>
                  <a:gd name="connsiteX39" fmla="*/ 1794933 w 2036234"/>
                  <a:gd name="connsiteY39" fmla="*/ 3233420 h 5547360"/>
                  <a:gd name="connsiteX40" fmla="*/ 1718733 w 2036234"/>
                  <a:gd name="connsiteY40" fmla="*/ 3309620 h 5547360"/>
                  <a:gd name="connsiteX41" fmla="*/ 1642533 w 2036234"/>
                  <a:gd name="connsiteY41" fmla="*/ 3233420 h 5547360"/>
                  <a:gd name="connsiteX42" fmla="*/ 1718733 w 2036234"/>
                  <a:gd name="connsiteY42" fmla="*/ 3462020 h 5547360"/>
                  <a:gd name="connsiteX43" fmla="*/ 1566333 w 2036234"/>
                  <a:gd name="connsiteY43" fmla="*/ 3385820 h 5547360"/>
                  <a:gd name="connsiteX44" fmla="*/ 1566333 w 2036234"/>
                  <a:gd name="connsiteY44" fmla="*/ 3538220 h 5547360"/>
                  <a:gd name="connsiteX45" fmla="*/ 1413933 w 2036234"/>
                  <a:gd name="connsiteY45" fmla="*/ 3538220 h 5547360"/>
                  <a:gd name="connsiteX46" fmla="*/ 1490133 w 2036234"/>
                  <a:gd name="connsiteY46" fmla="*/ 3690620 h 5547360"/>
                  <a:gd name="connsiteX47" fmla="*/ 1337733 w 2036234"/>
                  <a:gd name="connsiteY47" fmla="*/ 3843020 h 5547360"/>
                  <a:gd name="connsiteX48" fmla="*/ 1490133 w 2036234"/>
                  <a:gd name="connsiteY48" fmla="*/ 3843020 h 5547360"/>
                  <a:gd name="connsiteX49" fmla="*/ 1337733 w 2036234"/>
                  <a:gd name="connsiteY49" fmla="*/ 3995420 h 5547360"/>
                  <a:gd name="connsiteX50" fmla="*/ 1413933 w 2036234"/>
                  <a:gd name="connsiteY50" fmla="*/ 3995420 h 5547360"/>
                  <a:gd name="connsiteX51" fmla="*/ 1337733 w 2036234"/>
                  <a:gd name="connsiteY51" fmla="*/ 4147820 h 5547360"/>
                  <a:gd name="connsiteX52" fmla="*/ 1337733 w 2036234"/>
                  <a:gd name="connsiteY52" fmla="*/ 4224020 h 5547360"/>
                  <a:gd name="connsiteX53" fmla="*/ 1185333 w 2036234"/>
                  <a:gd name="connsiteY53" fmla="*/ 4300220 h 5547360"/>
                  <a:gd name="connsiteX54" fmla="*/ 1337733 w 2036234"/>
                  <a:gd name="connsiteY54" fmla="*/ 4300220 h 5547360"/>
                  <a:gd name="connsiteX55" fmla="*/ 1246293 w 2036234"/>
                  <a:gd name="connsiteY55" fmla="*/ 4574540 h 5547360"/>
                  <a:gd name="connsiteX56" fmla="*/ 1337733 w 2036234"/>
                  <a:gd name="connsiteY56" fmla="*/ 4894580 h 5547360"/>
                  <a:gd name="connsiteX57" fmla="*/ 1413933 w 2036234"/>
                  <a:gd name="connsiteY57" fmla="*/ 4986020 h 5547360"/>
                  <a:gd name="connsiteX58" fmla="*/ 1337733 w 2036234"/>
                  <a:gd name="connsiteY58" fmla="*/ 5443220 h 5547360"/>
                  <a:gd name="connsiteX59" fmla="*/ 1246293 w 2036234"/>
                  <a:gd name="connsiteY59" fmla="*/ 5427980 h 5547360"/>
                  <a:gd name="connsiteX60" fmla="*/ 1185333 w 2036234"/>
                  <a:gd name="connsiteY60" fmla="*/ 5488940 h 5547360"/>
                  <a:gd name="connsiteX61" fmla="*/ 1017693 w 2036234"/>
                  <a:gd name="connsiteY61" fmla="*/ 5534660 h 5547360"/>
                  <a:gd name="connsiteX62" fmla="*/ 834813 w 2036234"/>
                  <a:gd name="connsiteY62" fmla="*/ 5412740 h 5547360"/>
                  <a:gd name="connsiteX63" fmla="*/ 667173 w 2036234"/>
                  <a:gd name="connsiteY63" fmla="*/ 5321300 h 5547360"/>
                  <a:gd name="connsiteX64" fmla="*/ 575733 w 2036234"/>
                  <a:gd name="connsiteY64" fmla="*/ 5138420 h 5547360"/>
                  <a:gd name="connsiteX65" fmla="*/ 469053 w 2036234"/>
                  <a:gd name="connsiteY65" fmla="*/ 4955540 h 5547360"/>
                  <a:gd name="connsiteX66" fmla="*/ 286173 w 2036234"/>
                  <a:gd name="connsiteY66" fmla="*/ 4787900 h 5547360"/>
                  <a:gd name="connsiteX67" fmla="*/ 423333 w 2036234"/>
                  <a:gd name="connsiteY67" fmla="*/ 4528820 h 5547360"/>
                  <a:gd name="connsiteX68" fmla="*/ 453813 w 2036234"/>
                  <a:gd name="connsiteY68" fmla="*/ 4361180 h 5547360"/>
                  <a:gd name="connsiteX69" fmla="*/ 347133 w 2036234"/>
                  <a:gd name="connsiteY69" fmla="*/ 4208780 h 5547360"/>
                  <a:gd name="connsiteX70" fmla="*/ 438573 w 2036234"/>
                  <a:gd name="connsiteY70" fmla="*/ 4117340 h 5547360"/>
                  <a:gd name="connsiteX71" fmla="*/ 682413 w 2036234"/>
                  <a:gd name="connsiteY71" fmla="*/ 4224020 h 5547360"/>
                  <a:gd name="connsiteX72" fmla="*/ 712893 w 2036234"/>
                  <a:gd name="connsiteY72" fmla="*/ 4056380 h 5547360"/>
                  <a:gd name="connsiteX73" fmla="*/ 545253 w 2036234"/>
                  <a:gd name="connsiteY73" fmla="*/ 3858260 h 5547360"/>
                  <a:gd name="connsiteX74" fmla="*/ 423333 w 2036234"/>
                  <a:gd name="connsiteY74" fmla="*/ 3614420 h 5547360"/>
                  <a:gd name="connsiteX75" fmla="*/ 499533 w 2036234"/>
                  <a:gd name="connsiteY75" fmla="*/ 3538220 h 5547360"/>
                  <a:gd name="connsiteX76" fmla="*/ 590973 w 2036234"/>
                  <a:gd name="connsiteY76" fmla="*/ 3141980 h 5547360"/>
                  <a:gd name="connsiteX77" fmla="*/ 606213 w 2036234"/>
                  <a:gd name="connsiteY77" fmla="*/ 2806700 h 5547360"/>
                  <a:gd name="connsiteX78" fmla="*/ 499533 w 2036234"/>
                  <a:gd name="connsiteY78" fmla="*/ 2623820 h 5547360"/>
                  <a:gd name="connsiteX79" fmla="*/ 499533 w 2036234"/>
                  <a:gd name="connsiteY79" fmla="*/ 2319020 h 5547360"/>
                  <a:gd name="connsiteX80" fmla="*/ 387773 w 2036234"/>
                  <a:gd name="connsiteY80" fmla="*/ 2209800 h 5547360"/>
                  <a:gd name="connsiteX81" fmla="*/ 463973 w 2036234"/>
                  <a:gd name="connsiteY81" fmla="*/ 2133600 h 5547360"/>
                  <a:gd name="connsiteX82" fmla="*/ 311573 w 2036234"/>
                  <a:gd name="connsiteY82" fmla="*/ 1905000 h 5547360"/>
                  <a:gd name="connsiteX83" fmla="*/ 387773 w 2036234"/>
                  <a:gd name="connsiteY83" fmla="*/ 1600200 h 5547360"/>
                  <a:gd name="connsiteX84" fmla="*/ 159173 w 2036234"/>
                  <a:gd name="connsiteY84" fmla="*/ 1219200 h 5547360"/>
                  <a:gd name="connsiteX85" fmla="*/ 82973 w 2036234"/>
                  <a:gd name="connsiteY85" fmla="*/ 990600 h 5547360"/>
                  <a:gd name="connsiteX86" fmla="*/ 6773 w 2036234"/>
                  <a:gd name="connsiteY86" fmla="*/ 457200 h 5547360"/>
                  <a:gd name="connsiteX87" fmla="*/ 42333 w 2036234"/>
                  <a:gd name="connsiteY87" fmla="*/ 170180 h 5547360"/>
                  <a:gd name="connsiteX88" fmla="*/ 42333 w 2036234"/>
                  <a:gd name="connsiteY88" fmla="*/ 33020 h 5547360"/>
                  <a:gd name="connsiteX89" fmla="*/ 149013 w 2036234"/>
                  <a:gd name="connsiteY89" fmla="*/ 2540 h 5547360"/>
                  <a:gd name="connsiteX90" fmla="*/ 895773 w 2036234"/>
                  <a:gd name="connsiteY90" fmla="*/ 33020 h 5547360"/>
                  <a:gd name="connsiteX91" fmla="*/ 987213 w 2036234"/>
                  <a:gd name="connsiteY91" fmla="*/ 2540 h 5547360"/>
                  <a:gd name="connsiteX92" fmla="*/ 956733 w 2036234"/>
                  <a:gd name="connsiteY92" fmla="*/ 48260 h 5547360"/>
                  <a:gd name="connsiteX0" fmla="*/ 956733 w 2036234"/>
                  <a:gd name="connsiteY0" fmla="*/ 48260 h 5547360"/>
                  <a:gd name="connsiteX1" fmla="*/ 865293 w 2036234"/>
                  <a:gd name="connsiteY1" fmla="*/ 139700 h 5547360"/>
                  <a:gd name="connsiteX2" fmla="*/ 804333 w 2036234"/>
                  <a:gd name="connsiteY2" fmla="*/ 368300 h 5547360"/>
                  <a:gd name="connsiteX3" fmla="*/ 789093 w 2036234"/>
                  <a:gd name="connsiteY3" fmla="*/ 612140 h 5547360"/>
                  <a:gd name="connsiteX4" fmla="*/ 545253 w 2036234"/>
                  <a:gd name="connsiteY4" fmla="*/ 749300 h 5547360"/>
                  <a:gd name="connsiteX5" fmla="*/ 768773 w 2036234"/>
                  <a:gd name="connsiteY5" fmla="*/ 1066800 h 5547360"/>
                  <a:gd name="connsiteX6" fmla="*/ 551349 w 2036234"/>
                  <a:gd name="connsiteY6" fmla="*/ 1062736 h 5547360"/>
                  <a:gd name="connsiteX7" fmla="*/ 387773 w 2036234"/>
                  <a:gd name="connsiteY7" fmla="*/ 1066800 h 5547360"/>
                  <a:gd name="connsiteX8" fmla="*/ 621453 w 2036234"/>
                  <a:gd name="connsiteY8" fmla="*/ 1297940 h 5547360"/>
                  <a:gd name="connsiteX9" fmla="*/ 926253 w 2036234"/>
                  <a:gd name="connsiteY9" fmla="*/ 1739900 h 5547360"/>
                  <a:gd name="connsiteX10" fmla="*/ 1063413 w 2036234"/>
                  <a:gd name="connsiteY10" fmla="*/ 1785620 h 5547360"/>
                  <a:gd name="connsiteX11" fmla="*/ 1149773 w 2036234"/>
                  <a:gd name="connsiteY11" fmla="*/ 1524000 h 5547360"/>
                  <a:gd name="connsiteX12" fmla="*/ 1225973 w 2036234"/>
                  <a:gd name="connsiteY12" fmla="*/ 1447800 h 5547360"/>
                  <a:gd name="connsiteX13" fmla="*/ 1307253 w 2036234"/>
                  <a:gd name="connsiteY13" fmla="*/ 1785620 h 5547360"/>
                  <a:gd name="connsiteX14" fmla="*/ 1378373 w 2036234"/>
                  <a:gd name="connsiteY14" fmla="*/ 1676400 h 5547360"/>
                  <a:gd name="connsiteX15" fmla="*/ 1454573 w 2036234"/>
                  <a:gd name="connsiteY15" fmla="*/ 1524000 h 5547360"/>
                  <a:gd name="connsiteX16" fmla="*/ 1530773 w 2036234"/>
                  <a:gd name="connsiteY16" fmla="*/ 1524000 h 5547360"/>
                  <a:gd name="connsiteX17" fmla="*/ 1449493 w 2036234"/>
                  <a:gd name="connsiteY17" fmla="*/ 1664208 h 5547360"/>
                  <a:gd name="connsiteX18" fmla="*/ 1454573 w 2036234"/>
                  <a:gd name="connsiteY18" fmla="*/ 1828800 h 5547360"/>
                  <a:gd name="connsiteX19" fmla="*/ 1606973 w 2036234"/>
                  <a:gd name="connsiteY19" fmla="*/ 1752600 h 5547360"/>
                  <a:gd name="connsiteX20" fmla="*/ 1530773 w 2036234"/>
                  <a:gd name="connsiteY20" fmla="*/ 1981200 h 5547360"/>
                  <a:gd name="connsiteX21" fmla="*/ 1378373 w 2036234"/>
                  <a:gd name="connsiteY21" fmla="*/ 1981200 h 5547360"/>
                  <a:gd name="connsiteX22" fmla="*/ 1413934 w 2036234"/>
                  <a:gd name="connsiteY22" fmla="*/ 2090420 h 5547360"/>
                  <a:gd name="connsiteX23" fmla="*/ 1642534 w 2036234"/>
                  <a:gd name="connsiteY23" fmla="*/ 2090420 h 5547360"/>
                  <a:gd name="connsiteX24" fmla="*/ 1507513 w 2036234"/>
                  <a:gd name="connsiteY24" fmla="*/ 2285599 h 5547360"/>
                  <a:gd name="connsiteX25" fmla="*/ 1566334 w 2036234"/>
                  <a:gd name="connsiteY25" fmla="*/ 2319020 h 5547360"/>
                  <a:gd name="connsiteX26" fmla="*/ 1490134 w 2036234"/>
                  <a:gd name="connsiteY26" fmla="*/ 2471420 h 5547360"/>
                  <a:gd name="connsiteX27" fmla="*/ 1642534 w 2036234"/>
                  <a:gd name="connsiteY27" fmla="*/ 2471420 h 5547360"/>
                  <a:gd name="connsiteX28" fmla="*/ 1490134 w 2036234"/>
                  <a:gd name="connsiteY28" fmla="*/ 2700020 h 5547360"/>
                  <a:gd name="connsiteX29" fmla="*/ 1794933 w 2036234"/>
                  <a:gd name="connsiteY29" fmla="*/ 2501900 h 5547360"/>
                  <a:gd name="connsiteX30" fmla="*/ 2023534 w 2036234"/>
                  <a:gd name="connsiteY30" fmla="*/ 2547620 h 5547360"/>
                  <a:gd name="connsiteX31" fmla="*/ 1871134 w 2036234"/>
                  <a:gd name="connsiteY31" fmla="*/ 2776220 h 5547360"/>
                  <a:gd name="connsiteX32" fmla="*/ 2023534 w 2036234"/>
                  <a:gd name="connsiteY32" fmla="*/ 2776220 h 5547360"/>
                  <a:gd name="connsiteX33" fmla="*/ 1947334 w 2036234"/>
                  <a:gd name="connsiteY33" fmla="*/ 2928620 h 5547360"/>
                  <a:gd name="connsiteX34" fmla="*/ 1871133 w 2036234"/>
                  <a:gd name="connsiteY34" fmla="*/ 2928620 h 5547360"/>
                  <a:gd name="connsiteX35" fmla="*/ 1871134 w 2036234"/>
                  <a:gd name="connsiteY35" fmla="*/ 3081020 h 5547360"/>
                  <a:gd name="connsiteX36" fmla="*/ 1774880 w 2036234"/>
                  <a:gd name="connsiteY36" fmla="*/ 3002146 h 5547360"/>
                  <a:gd name="connsiteX37" fmla="*/ 1718733 w 2036234"/>
                  <a:gd name="connsiteY37" fmla="*/ 3081020 h 5547360"/>
                  <a:gd name="connsiteX38" fmla="*/ 1718733 w 2036234"/>
                  <a:gd name="connsiteY38" fmla="*/ 3157220 h 5547360"/>
                  <a:gd name="connsiteX39" fmla="*/ 1718733 w 2036234"/>
                  <a:gd name="connsiteY39" fmla="*/ 3157220 h 5547360"/>
                  <a:gd name="connsiteX40" fmla="*/ 1794933 w 2036234"/>
                  <a:gd name="connsiteY40" fmla="*/ 3233420 h 5547360"/>
                  <a:gd name="connsiteX41" fmla="*/ 1718733 w 2036234"/>
                  <a:gd name="connsiteY41" fmla="*/ 3309620 h 5547360"/>
                  <a:gd name="connsiteX42" fmla="*/ 1642533 w 2036234"/>
                  <a:gd name="connsiteY42" fmla="*/ 3233420 h 5547360"/>
                  <a:gd name="connsiteX43" fmla="*/ 1718733 w 2036234"/>
                  <a:gd name="connsiteY43" fmla="*/ 3462020 h 5547360"/>
                  <a:gd name="connsiteX44" fmla="*/ 1566333 w 2036234"/>
                  <a:gd name="connsiteY44" fmla="*/ 3385820 h 5547360"/>
                  <a:gd name="connsiteX45" fmla="*/ 1566333 w 2036234"/>
                  <a:gd name="connsiteY45" fmla="*/ 3538220 h 5547360"/>
                  <a:gd name="connsiteX46" fmla="*/ 1413933 w 2036234"/>
                  <a:gd name="connsiteY46" fmla="*/ 3538220 h 5547360"/>
                  <a:gd name="connsiteX47" fmla="*/ 1490133 w 2036234"/>
                  <a:gd name="connsiteY47" fmla="*/ 3690620 h 5547360"/>
                  <a:gd name="connsiteX48" fmla="*/ 1337733 w 2036234"/>
                  <a:gd name="connsiteY48" fmla="*/ 3843020 h 5547360"/>
                  <a:gd name="connsiteX49" fmla="*/ 1490133 w 2036234"/>
                  <a:gd name="connsiteY49" fmla="*/ 3843020 h 5547360"/>
                  <a:gd name="connsiteX50" fmla="*/ 1337733 w 2036234"/>
                  <a:gd name="connsiteY50" fmla="*/ 3995420 h 5547360"/>
                  <a:gd name="connsiteX51" fmla="*/ 1413933 w 2036234"/>
                  <a:gd name="connsiteY51" fmla="*/ 3995420 h 5547360"/>
                  <a:gd name="connsiteX52" fmla="*/ 1337733 w 2036234"/>
                  <a:gd name="connsiteY52" fmla="*/ 4147820 h 5547360"/>
                  <a:gd name="connsiteX53" fmla="*/ 1337733 w 2036234"/>
                  <a:gd name="connsiteY53" fmla="*/ 4224020 h 5547360"/>
                  <a:gd name="connsiteX54" fmla="*/ 1185333 w 2036234"/>
                  <a:gd name="connsiteY54" fmla="*/ 4300220 h 5547360"/>
                  <a:gd name="connsiteX55" fmla="*/ 1337733 w 2036234"/>
                  <a:gd name="connsiteY55" fmla="*/ 4300220 h 5547360"/>
                  <a:gd name="connsiteX56" fmla="*/ 1246293 w 2036234"/>
                  <a:gd name="connsiteY56" fmla="*/ 4574540 h 5547360"/>
                  <a:gd name="connsiteX57" fmla="*/ 1337733 w 2036234"/>
                  <a:gd name="connsiteY57" fmla="*/ 4894580 h 5547360"/>
                  <a:gd name="connsiteX58" fmla="*/ 1413933 w 2036234"/>
                  <a:gd name="connsiteY58" fmla="*/ 4986020 h 5547360"/>
                  <a:gd name="connsiteX59" fmla="*/ 1337733 w 2036234"/>
                  <a:gd name="connsiteY59" fmla="*/ 5443220 h 5547360"/>
                  <a:gd name="connsiteX60" fmla="*/ 1246293 w 2036234"/>
                  <a:gd name="connsiteY60" fmla="*/ 5427980 h 5547360"/>
                  <a:gd name="connsiteX61" fmla="*/ 1185333 w 2036234"/>
                  <a:gd name="connsiteY61" fmla="*/ 5488940 h 5547360"/>
                  <a:gd name="connsiteX62" fmla="*/ 1017693 w 2036234"/>
                  <a:gd name="connsiteY62" fmla="*/ 5534660 h 5547360"/>
                  <a:gd name="connsiteX63" fmla="*/ 834813 w 2036234"/>
                  <a:gd name="connsiteY63" fmla="*/ 5412740 h 5547360"/>
                  <a:gd name="connsiteX64" fmla="*/ 667173 w 2036234"/>
                  <a:gd name="connsiteY64" fmla="*/ 5321300 h 5547360"/>
                  <a:gd name="connsiteX65" fmla="*/ 575733 w 2036234"/>
                  <a:gd name="connsiteY65" fmla="*/ 5138420 h 5547360"/>
                  <a:gd name="connsiteX66" fmla="*/ 469053 w 2036234"/>
                  <a:gd name="connsiteY66" fmla="*/ 4955540 h 5547360"/>
                  <a:gd name="connsiteX67" fmla="*/ 286173 w 2036234"/>
                  <a:gd name="connsiteY67" fmla="*/ 4787900 h 5547360"/>
                  <a:gd name="connsiteX68" fmla="*/ 423333 w 2036234"/>
                  <a:gd name="connsiteY68" fmla="*/ 4528820 h 5547360"/>
                  <a:gd name="connsiteX69" fmla="*/ 453813 w 2036234"/>
                  <a:gd name="connsiteY69" fmla="*/ 4361180 h 5547360"/>
                  <a:gd name="connsiteX70" fmla="*/ 347133 w 2036234"/>
                  <a:gd name="connsiteY70" fmla="*/ 4208780 h 5547360"/>
                  <a:gd name="connsiteX71" fmla="*/ 438573 w 2036234"/>
                  <a:gd name="connsiteY71" fmla="*/ 4117340 h 5547360"/>
                  <a:gd name="connsiteX72" fmla="*/ 682413 w 2036234"/>
                  <a:gd name="connsiteY72" fmla="*/ 4224020 h 5547360"/>
                  <a:gd name="connsiteX73" fmla="*/ 712893 w 2036234"/>
                  <a:gd name="connsiteY73" fmla="*/ 4056380 h 5547360"/>
                  <a:gd name="connsiteX74" fmla="*/ 545253 w 2036234"/>
                  <a:gd name="connsiteY74" fmla="*/ 3858260 h 5547360"/>
                  <a:gd name="connsiteX75" fmla="*/ 423333 w 2036234"/>
                  <a:gd name="connsiteY75" fmla="*/ 3614420 h 5547360"/>
                  <a:gd name="connsiteX76" fmla="*/ 499533 w 2036234"/>
                  <a:gd name="connsiteY76" fmla="*/ 3538220 h 5547360"/>
                  <a:gd name="connsiteX77" fmla="*/ 590973 w 2036234"/>
                  <a:gd name="connsiteY77" fmla="*/ 3141980 h 5547360"/>
                  <a:gd name="connsiteX78" fmla="*/ 606213 w 2036234"/>
                  <a:gd name="connsiteY78" fmla="*/ 2806700 h 5547360"/>
                  <a:gd name="connsiteX79" fmla="*/ 499533 w 2036234"/>
                  <a:gd name="connsiteY79" fmla="*/ 2623820 h 5547360"/>
                  <a:gd name="connsiteX80" fmla="*/ 499533 w 2036234"/>
                  <a:gd name="connsiteY80" fmla="*/ 2319020 h 5547360"/>
                  <a:gd name="connsiteX81" fmla="*/ 387773 w 2036234"/>
                  <a:gd name="connsiteY81" fmla="*/ 2209800 h 5547360"/>
                  <a:gd name="connsiteX82" fmla="*/ 463973 w 2036234"/>
                  <a:gd name="connsiteY82" fmla="*/ 2133600 h 5547360"/>
                  <a:gd name="connsiteX83" fmla="*/ 311573 w 2036234"/>
                  <a:gd name="connsiteY83" fmla="*/ 1905000 h 5547360"/>
                  <a:gd name="connsiteX84" fmla="*/ 387773 w 2036234"/>
                  <a:gd name="connsiteY84" fmla="*/ 1600200 h 5547360"/>
                  <a:gd name="connsiteX85" fmla="*/ 159173 w 2036234"/>
                  <a:gd name="connsiteY85" fmla="*/ 1219200 h 5547360"/>
                  <a:gd name="connsiteX86" fmla="*/ 82973 w 2036234"/>
                  <a:gd name="connsiteY86" fmla="*/ 990600 h 5547360"/>
                  <a:gd name="connsiteX87" fmla="*/ 6773 w 2036234"/>
                  <a:gd name="connsiteY87" fmla="*/ 457200 h 5547360"/>
                  <a:gd name="connsiteX88" fmla="*/ 42333 w 2036234"/>
                  <a:gd name="connsiteY88" fmla="*/ 170180 h 5547360"/>
                  <a:gd name="connsiteX89" fmla="*/ 42333 w 2036234"/>
                  <a:gd name="connsiteY89" fmla="*/ 33020 h 5547360"/>
                  <a:gd name="connsiteX90" fmla="*/ 149013 w 2036234"/>
                  <a:gd name="connsiteY90" fmla="*/ 2540 h 5547360"/>
                  <a:gd name="connsiteX91" fmla="*/ 895773 w 2036234"/>
                  <a:gd name="connsiteY91" fmla="*/ 33020 h 5547360"/>
                  <a:gd name="connsiteX92" fmla="*/ 987213 w 2036234"/>
                  <a:gd name="connsiteY92" fmla="*/ 2540 h 5547360"/>
                  <a:gd name="connsiteX93" fmla="*/ 956733 w 2036234"/>
                  <a:gd name="connsiteY93" fmla="*/ 48260 h 5547360"/>
                  <a:gd name="connsiteX0" fmla="*/ 956733 w 2036234"/>
                  <a:gd name="connsiteY0" fmla="*/ 48260 h 5547360"/>
                  <a:gd name="connsiteX1" fmla="*/ 865293 w 2036234"/>
                  <a:gd name="connsiteY1" fmla="*/ 139700 h 5547360"/>
                  <a:gd name="connsiteX2" fmla="*/ 804333 w 2036234"/>
                  <a:gd name="connsiteY2" fmla="*/ 368300 h 5547360"/>
                  <a:gd name="connsiteX3" fmla="*/ 789093 w 2036234"/>
                  <a:gd name="connsiteY3" fmla="*/ 612140 h 5547360"/>
                  <a:gd name="connsiteX4" fmla="*/ 545253 w 2036234"/>
                  <a:gd name="connsiteY4" fmla="*/ 749300 h 5547360"/>
                  <a:gd name="connsiteX5" fmla="*/ 768773 w 2036234"/>
                  <a:gd name="connsiteY5" fmla="*/ 1066800 h 5547360"/>
                  <a:gd name="connsiteX6" fmla="*/ 616373 w 2036234"/>
                  <a:gd name="connsiteY6" fmla="*/ 1143000 h 5547360"/>
                  <a:gd name="connsiteX7" fmla="*/ 387773 w 2036234"/>
                  <a:gd name="connsiteY7" fmla="*/ 1066800 h 5547360"/>
                  <a:gd name="connsiteX8" fmla="*/ 621453 w 2036234"/>
                  <a:gd name="connsiteY8" fmla="*/ 1297940 h 5547360"/>
                  <a:gd name="connsiteX9" fmla="*/ 926253 w 2036234"/>
                  <a:gd name="connsiteY9" fmla="*/ 1739900 h 5547360"/>
                  <a:gd name="connsiteX10" fmla="*/ 1063413 w 2036234"/>
                  <a:gd name="connsiteY10" fmla="*/ 1785620 h 5547360"/>
                  <a:gd name="connsiteX11" fmla="*/ 1149773 w 2036234"/>
                  <a:gd name="connsiteY11" fmla="*/ 1524000 h 5547360"/>
                  <a:gd name="connsiteX12" fmla="*/ 1225973 w 2036234"/>
                  <a:gd name="connsiteY12" fmla="*/ 1447800 h 5547360"/>
                  <a:gd name="connsiteX13" fmla="*/ 1307253 w 2036234"/>
                  <a:gd name="connsiteY13" fmla="*/ 1785620 h 5547360"/>
                  <a:gd name="connsiteX14" fmla="*/ 1378373 w 2036234"/>
                  <a:gd name="connsiteY14" fmla="*/ 1676400 h 5547360"/>
                  <a:gd name="connsiteX15" fmla="*/ 1454573 w 2036234"/>
                  <a:gd name="connsiteY15" fmla="*/ 1524000 h 5547360"/>
                  <a:gd name="connsiteX16" fmla="*/ 1530773 w 2036234"/>
                  <a:gd name="connsiteY16" fmla="*/ 1524000 h 5547360"/>
                  <a:gd name="connsiteX17" fmla="*/ 1449493 w 2036234"/>
                  <a:gd name="connsiteY17" fmla="*/ 1664208 h 5547360"/>
                  <a:gd name="connsiteX18" fmla="*/ 1454573 w 2036234"/>
                  <a:gd name="connsiteY18" fmla="*/ 1828800 h 5547360"/>
                  <a:gd name="connsiteX19" fmla="*/ 1606973 w 2036234"/>
                  <a:gd name="connsiteY19" fmla="*/ 1752600 h 5547360"/>
                  <a:gd name="connsiteX20" fmla="*/ 1530773 w 2036234"/>
                  <a:gd name="connsiteY20" fmla="*/ 1981200 h 5547360"/>
                  <a:gd name="connsiteX21" fmla="*/ 1378373 w 2036234"/>
                  <a:gd name="connsiteY21" fmla="*/ 1981200 h 5547360"/>
                  <a:gd name="connsiteX22" fmla="*/ 1413934 w 2036234"/>
                  <a:gd name="connsiteY22" fmla="*/ 2090420 h 5547360"/>
                  <a:gd name="connsiteX23" fmla="*/ 1642534 w 2036234"/>
                  <a:gd name="connsiteY23" fmla="*/ 2090420 h 5547360"/>
                  <a:gd name="connsiteX24" fmla="*/ 1507513 w 2036234"/>
                  <a:gd name="connsiteY24" fmla="*/ 2285599 h 5547360"/>
                  <a:gd name="connsiteX25" fmla="*/ 1566334 w 2036234"/>
                  <a:gd name="connsiteY25" fmla="*/ 2319020 h 5547360"/>
                  <a:gd name="connsiteX26" fmla="*/ 1490134 w 2036234"/>
                  <a:gd name="connsiteY26" fmla="*/ 2471420 h 5547360"/>
                  <a:gd name="connsiteX27" fmla="*/ 1642534 w 2036234"/>
                  <a:gd name="connsiteY27" fmla="*/ 2471420 h 5547360"/>
                  <a:gd name="connsiteX28" fmla="*/ 1490134 w 2036234"/>
                  <a:gd name="connsiteY28" fmla="*/ 2700020 h 5547360"/>
                  <a:gd name="connsiteX29" fmla="*/ 1794933 w 2036234"/>
                  <a:gd name="connsiteY29" fmla="*/ 2501900 h 5547360"/>
                  <a:gd name="connsiteX30" fmla="*/ 2023534 w 2036234"/>
                  <a:gd name="connsiteY30" fmla="*/ 2547620 h 5547360"/>
                  <a:gd name="connsiteX31" fmla="*/ 1871134 w 2036234"/>
                  <a:gd name="connsiteY31" fmla="*/ 2776220 h 5547360"/>
                  <a:gd name="connsiteX32" fmla="*/ 2023534 w 2036234"/>
                  <a:gd name="connsiteY32" fmla="*/ 2776220 h 5547360"/>
                  <a:gd name="connsiteX33" fmla="*/ 1947334 w 2036234"/>
                  <a:gd name="connsiteY33" fmla="*/ 2928620 h 5547360"/>
                  <a:gd name="connsiteX34" fmla="*/ 1871133 w 2036234"/>
                  <a:gd name="connsiteY34" fmla="*/ 2928620 h 5547360"/>
                  <a:gd name="connsiteX35" fmla="*/ 1871134 w 2036234"/>
                  <a:gd name="connsiteY35" fmla="*/ 3081020 h 5547360"/>
                  <a:gd name="connsiteX36" fmla="*/ 1774880 w 2036234"/>
                  <a:gd name="connsiteY36" fmla="*/ 3002146 h 5547360"/>
                  <a:gd name="connsiteX37" fmla="*/ 1718733 w 2036234"/>
                  <a:gd name="connsiteY37" fmla="*/ 3081020 h 5547360"/>
                  <a:gd name="connsiteX38" fmla="*/ 1718733 w 2036234"/>
                  <a:gd name="connsiteY38" fmla="*/ 3157220 h 5547360"/>
                  <a:gd name="connsiteX39" fmla="*/ 1718733 w 2036234"/>
                  <a:gd name="connsiteY39" fmla="*/ 3157220 h 5547360"/>
                  <a:gd name="connsiteX40" fmla="*/ 1794933 w 2036234"/>
                  <a:gd name="connsiteY40" fmla="*/ 3233420 h 5547360"/>
                  <a:gd name="connsiteX41" fmla="*/ 1718733 w 2036234"/>
                  <a:gd name="connsiteY41" fmla="*/ 3309620 h 5547360"/>
                  <a:gd name="connsiteX42" fmla="*/ 1642533 w 2036234"/>
                  <a:gd name="connsiteY42" fmla="*/ 3233420 h 5547360"/>
                  <a:gd name="connsiteX43" fmla="*/ 1718733 w 2036234"/>
                  <a:gd name="connsiteY43" fmla="*/ 3462020 h 5547360"/>
                  <a:gd name="connsiteX44" fmla="*/ 1566333 w 2036234"/>
                  <a:gd name="connsiteY44" fmla="*/ 3385820 h 5547360"/>
                  <a:gd name="connsiteX45" fmla="*/ 1566333 w 2036234"/>
                  <a:gd name="connsiteY45" fmla="*/ 3538220 h 5547360"/>
                  <a:gd name="connsiteX46" fmla="*/ 1413933 w 2036234"/>
                  <a:gd name="connsiteY46" fmla="*/ 3538220 h 5547360"/>
                  <a:gd name="connsiteX47" fmla="*/ 1490133 w 2036234"/>
                  <a:gd name="connsiteY47" fmla="*/ 3690620 h 5547360"/>
                  <a:gd name="connsiteX48" fmla="*/ 1337733 w 2036234"/>
                  <a:gd name="connsiteY48" fmla="*/ 3843020 h 5547360"/>
                  <a:gd name="connsiteX49" fmla="*/ 1490133 w 2036234"/>
                  <a:gd name="connsiteY49" fmla="*/ 3843020 h 5547360"/>
                  <a:gd name="connsiteX50" fmla="*/ 1337733 w 2036234"/>
                  <a:gd name="connsiteY50" fmla="*/ 3995420 h 5547360"/>
                  <a:gd name="connsiteX51" fmla="*/ 1413933 w 2036234"/>
                  <a:gd name="connsiteY51" fmla="*/ 3995420 h 5547360"/>
                  <a:gd name="connsiteX52" fmla="*/ 1337733 w 2036234"/>
                  <a:gd name="connsiteY52" fmla="*/ 4147820 h 5547360"/>
                  <a:gd name="connsiteX53" fmla="*/ 1337733 w 2036234"/>
                  <a:gd name="connsiteY53" fmla="*/ 4224020 h 5547360"/>
                  <a:gd name="connsiteX54" fmla="*/ 1185333 w 2036234"/>
                  <a:gd name="connsiteY54" fmla="*/ 4300220 h 5547360"/>
                  <a:gd name="connsiteX55" fmla="*/ 1337733 w 2036234"/>
                  <a:gd name="connsiteY55" fmla="*/ 4300220 h 5547360"/>
                  <a:gd name="connsiteX56" fmla="*/ 1246293 w 2036234"/>
                  <a:gd name="connsiteY56" fmla="*/ 4574540 h 5547360"/>
                  <a:gd name="connsiteX57" fmla="*/ 1337733 w 2036234"/>
                  <a:gd name="connsiteY57" fmla="*/ 4894580 h 5547360"/>
                  <a:gd name="connsiteX58" fmla="*/ 1413933 w 2036234"/>
                  <a:gd name="connsiteY58" fmla="*/ 4986020 h 5547360"/>
                  <a:gd name="connsiteX59" fmla="*/ 1337733 w 2036234"/>
                  <a:gd name="connsiteY59" fmla="*/ 5443220 h 5547360"/>
                  <a:gd name="connsiteX60" fmla="*/ 1246293 w 2036234"/>
                  <a:gd name="connsiteY60" fmla="*/ 5427980 h 5547360"/>
                  <a:gd name="connsiteX61" fmla="*/ 1185333 w 2036234"/>
                  <a:gd name="connsiteY61" fmla="*/ 5488940 h 5547360"/>
                  <a:gd name="connsiteX62" fmla="*/ 1017693 w 2036234"/>
                  <a:gd name="connsiteY62" fmla="*/ 5534660 h 5547360"/>
                  <a:gd name="connsiteX63" fmla="*/ 834813 w 2036234"/>
                  <a:gd name="connsiteY63" fmla="*/ 5412740 h 5547360"/>
                  <a:gd name="connsiteX64" fmla="*/ 667173 w 2036234"/>
                  <a:gd name="connsiteY64" fmla="*/ 5321300 h 5547360"/>
                  <a:gd name="connsiteX65" fmla="*/ 575733 w 2036234"/>
                  <a:gd name="connsiteY65" fmla="*/ 5138420 h 5547360"/>
                  <a:gd name="connsiteX66" fmla="*/ 469053 w 2036234"/>
                  <a:gd name="connsiteY66" fmla="*/ 4955540 h 5547360"/>
                  <a:gd name="connsiteX67" fmla="*/ 286173 w 2036234"/>
                  <a:gd name="connsiteY67" fmla="*/ 4787900 h 5547360"/>
                  <a:gd name="connsiteX68" fmla="*/ 423333 w 2036234"/>
                  <a:gd name="connsiteY68" fmla="*/ 4528820 h 5547360"/>
                  <a:gd name="connsiteX69" fmla="*/ 453813 w 2036234"/>
                  <a:gd name="connsiteY69" fmla="*/ 4361180 h 5547360"/>
                  <a:gd name="connsiteX70" fmla="*/ 347133 w 2036234"/>
                  <a:gd name="connsiteY70" fmla="*/ 4208780 h 5547360"/>
                  <a:gd name="connsiteX71" fmla="*/ 438573 w 2036234"/>
                  <a:gd name="connsiteY71" fmla="*/ 4117340 h 5547360"/>
                  <a:gd name="connsiteX72" fmla="*/ 682413 w 2036234"/>
                  <a:gd name="connsiteY72" fmla="*/ 4224020 h 5547360"/>
                  <a:gd name="connsiteX73" fmla="*/ 712893 w 2036234"/>
                  <a:gd name="connsiteY73" fmla="*/ 4056380 h 5547360"/>
                  <a:gd name="connsiteX74" fmla="*/ 545253 w 2036234"/>
                  <a:gd name="connsiteY74" fmla="*/ 3858260 h 5547360"/>
                  <a:gd name="connsiteX75" fmla="*/ 423333 w 2036234"/>
                  <a:gd name="connsiteY75" fmla="*/ 3614420 h 5547360"/>
                  <a:gd name="connsiteX76" fmla="*/ 499533 w 2036234"/>
                  <a:gd name="connsiteY76" fmla="*/ 3538220 h 5547360"/>
                  <a:gd name="connsiteX77" fmla="*/ 590973 w 2036234"/>
                  <a:gd name="connsiteY77" fmla="*/ 3141980 h 5547360"/>
                  <a:gd name="connsiteX78" fmla="*/ 606213 w 2036234"/>
                  <a:gd name="connsiteY78" fmla="*/ 2806700 h 5547360"/>
                  <a:gd name="connsiteX79" fmla="*/ 499533 w 2036234"/>
                  <a:gd name="connsiteY79" fmla="*/ 2623820 h 5547360"/>
                  <a:gd name="connsiteX80" fmla="*/ 499533 w 2036234"/>
                  <a:gd name="connsiteY80" fmla="*/ 2319020 h 5547360"/>
                  <a:gd name="connsiteX81" fmla="*/ 387773 w 2036234"/>
                  <a:gd name="connsiteY81" fmla="*/ 2209800 h 5547360"/>
                  <a:gd name="connsiteX82" fmla="*/ 463973 w 2036234"/>
                  <a:gd name="connsiteY82" fmla="*/ 2133600 h 5547360"/>
                  <a:gd name="connsiteX83" fmla="*/ 311573 w 2036234"/>
                  <a:gd name="connsiteY83" fmla="*/ 1905000 h 5547360"/>
                  <a:gd name="connsiteX84" fmla="*/ 387773 w 2036234"/>
                  <a:gd name="connsiteY84" fmla="*/ 1600200 h 5547360"/>
                  <a:gd name="connsiteX85" fmla="*/ 159173 w 2036234"/>
                  <a:gd name="connsiteY85" fmla="*/ 1219200 h 5547360"/>
                  <a:gd name="connsiteX86" fmla="*/ 82973 w 2036234"/>
                  <a:gd name="connsiteY86" fmla="*/ 990600 h 5547360"/>
                  <a:gd name="connsiteX87" fmla="*/ 6773 w 2036234"/>
                  <a:gd name="connsiteY87" fmla="*/ 457200 h 5547360"/>
                  <a:gd name="connsiteX88" fmla="*/ 42333 w 2036234"/>
                  <a:gd name="connsiteY88" fmla="*/ 170180 h 5547360"/>
                  <a:gd name="connsiteX89" fmla="*/ 42333 w 2036234"/>
                  <a:gd name="connsiteY89" fmla="*/ 33020 h 5547360"/>
                  <a:gd name="connsiteX90" fmla="*/ 149013 w 2036234"/>
                  <a:gd name="connsiteY90" fmla="*/ 2540 h 5547360"/>
                  <a:gd name="connsiteX91" fmla="*/ 895773 w 2036234"/>
                  <a:gd name="connsiteY91" fmla="*/ 33020 h 5547360"/>
                  <a:gd name="connsiteX92" fmla="*/ 987213 w 2036234"/>
                  <a:gd name="connsiteY92" fmla="*/ 2540 h 5547360"/>
                  <a:gd name="connsiteX93" fmla="*/ 956733 w 2036234"/>
                  <a:gd name="connsiteY93" fmla="*/ 48260 h 5547360"/>
                  <a:gd name="connsiteX0" fmla="*/ 956733 w 2036234"/>
                  <a:gd name="connsiteY0" fmla="*/ 48260 h 5547360"/>
                  <a:gd name="connsiteX1" fmla="*/ 865293 w 2036234"/>
                  <a:gd name="connsiteY1" fmla="*/ 139700 h 5547360"/>
                  <a:gd name="connsiteX2" fmla="*/ 804333 w 2036234"/>
                  <a:gd name="connsiteY2" fmla="*/ 368300 h 5547360"/>
                  <a:gd name="connsiteX3" fmla="*/ 789093 w 2036234"/>
                  <a:gd name="connsiteY3" fmla="*/ 612140 h 5547360"/>
                  <a:gd name="connsiteX4" fmla="*/ 616373 w 2036234"/>
                  <a:gd name="connsiteY4" fmla="*/ 762000 h 5547360"/>
                  <a:gd name="connsiteX5" fmla="*/ 768773 w 2036234"/>
                  <a:gd name="connsiteY5" fmla="*/ 1066800 h 5547360"/>
                  <a:gd name="connsiteX6" fmla="*/ 616373 w 2036234"/>
                  <a:gd name="connsiteY6" fmla="*/ 1143000 h 5547360"/>
                  <a:gd name="connsiteX7" fmla="*/ 387773 w 2036234"/>
                  <a:gd name="connsiteY7" fmla="*/ 1066800 h 5547360"/>
                  <a:gd name="connsiteX8" fmla="*/ 621453 w 2036234"/>
                  <a:gd name="connsiteY8" fmla="*/ 1297940 h 5547360"/>
                  <a:gd name="connsiteX9" fmla="*/ 926253 w 2036234"/>
                  <a:gd name="connsiteY9" fmla="*/ 1739900 h 5547360"/>
                  <a:gd name="connsiteX10" fmla="*/ 1063413 w 2036234"/>
                  <a:gd name="connsiteY10" fmla="*/ 1785620 h 5547360"/>
                  <a:gd name="connsiteX11" fmla="*/ 1149773 w 2036234"/>
                  <a:gd name="connsiteY11" fmla="*/ 1524000 h 5547360"/>
                  <a:gd name="connsiteX12" fmla="*/ 1225973 w 2036234"/>
                  <a:gd name="connsiteY12" fmla="*/ 1447800 h 5547360"/>
                  <a:gd name="connsiteX13" fmla="*/ 1307253 w 2036234"/>
                  <a:gd name="connsiteY13" fmla="*/ 1785620 h 5547360"/>
                  <a:gd name="connsiteX14" fmla="*/ 1378373 w 2036234"/>
                  <a:gd name="connsiteY14" fmla="*/ 1676400 h 5547360"/>
                  <a:gd name="connsiteX15" fmla="*/ 1454573 w 2036234"/>
                  <a:gd name="connsiteY15" fmla="*/ 1524000 h 5547360"/>
                  <a:gd name="connsiteX16" fmla="*/ 1530773 w 2036234"/>
                  <a:gd name="connsiteY16" fmla="*/ 1524000 h 5547360"/>
                  <a:gd name="connsiteX17" fmla="*/ 1449493 w 2036234"/>
                  <a:gd name="connsiteY17" fmla="*/ 1664208 h 5547360"/>
                  <a:gd name="connsiteX18" fmla="*/ 1454573 w 2036234"/>
                  <a:gd name="connsiteY18" fmla="*/ 1828800 h 5547360"/>
                  <a:gd name="connsiteX19" fmla="*/ 1606973 w 2036234"/>
                  <a:gd name="connsiteY19" fmla="*/ 1752600 h 5547360"/>
                  <a:gd name="connsiteX20" fmla="*/ 1530773 w 2036234"/>
                  <a:gd name="connsiteY20" fmla="*/ 1981200 h 5547360"/>
                  <a:gd name="connsiteX21" fmla="*/ 1378373 w 2036234"/>
                  <a:gd name="connsiteY21" fmla="*/ 1981200 h 5547360"/>
                  <a:gd name="connsiteX22" fmla="*/ 1413934 w 2036234"/>
                  <a:gd name="connsiteY22" fmla="*/ 2090420 h 5547360"/>
                  <a:gd name="connsiteX23" fmla="*/ 1642534 w 2036234"/>
                  <a:gd name="connsiteY23" fmla="*/ 2090420 h 5547360"/>
                  <a:gd name="connsiteX24" fmla="*/ 1507513 w 2036234"/>
                  <a:gd name="connsiteY24" fmla="*/ 2285599 h 5547360"/>
                  <a:gd name="connsiteX25" fmla="*/ 1566334 w 2036234"/>
                  <a:gd name="connsiteY25" fmla="*/ 2319020 h 5547360"/>
                  <a:gd name="connsiteX26" fmla="*/ 1490134 w 2036234"/>
                  <a:gd name="connsiteY26" fmla="*/ 2471420 h 5547360"/>
                  <a:gd name="connsiteX27" fmla="*/ 1642534 w 2036234"/>
                  <a:gd name="connsiteY27" fmla="*/ 2471420 h 5547360"/>
                  <a:gd name="connsiteX28" fmla="*/ 1490134 w 2036234"/>
                  <a:gd name="connsiteY28" fmla="*/ 2700020 h 5547360"/>
                  <a:gd name="connsiteX29" fmla="*/ 1794933 w 2036234"/>
                  <a:gd name="connsiteY29" fmla="*/ 2501900 h 5547360"/>
                  <a:gd name="connsiteX30" fmla="*/ 2023534 w 2036234"/>
                  <a:gd name="connsiteY30" fmla="*/ 2547620 h 5547360"/>
                  <a:gd name="connsiteX31" fmla="*/ 1871134 w 2036234"/>
                  <a:gd name="connsiteY31" fmla="*/ 2776220 h 5547360"/>
                  <a:gd name="connsiteX32" fmla="*/ 2023534 w 2036234"/>
                  <a:gd name="connsiteY32" fmla="*/ 2776220 h 5547360"/>
                  <a:gd name="connsiteX33" fmla="*/ 1947334 w 2036234"/>
                  <a:gd name="connsiteY33" fmla="*/ 2928620 h 5547360"/>
                  <a:gd name="connsiteX34" fmla="*/ 1871133 w 2036234"/>
                  <a:gd name="connsiteY34" fmla="*/ 2928620 h 5547360"/>
                  <a:gd name="connsiteX35" fmla="*/ 1871134 w 2036234"/>
                  <a:gd name="connsiteY35" fmla="*/ 3081020 h 5547360"/>
                  <a:gd name="connsiteX36" fmla="*/ 1774880 w 2036234"/>
                  <a:gd name="connsiteY36" fmla="*/ 3002146 h 5547360"/>
                  <a:gd name="connsiteX37" fmla="*/ 1718733 w 2036234"/>
                  <a:gd name="connsiteY37" fmla="*/ 3081020 h 5547360"/>
                  <a:gd name="connsiteX38" fmla="*/ 1718733 w 2036234"/>
                  <a:gd name="connsiteY38" fmla="*/ 3157220 h 5547360"/>
                  <a:gd name="connsiteX39" fmla="*/ 1718733 w 2036234"/>
                  <a:gd name="connsiteY39" fmla="*/ 3157220 h 5547360"/>
                  <a:gd name="connsiteX40" fmla="*/ 1794933 w 2036234"/>
                  <a:gd name="connsiteY40" fmla="*/ 3233420 h 5547360"/>
                  <a:gd name="connsiteX41" fmla="*/ 1718733 w 2036234"/>
                  <a:gd name="connsiteY41" fmla="*/ 3309620 h 5547360"/>
                  <a:gd name="connsiteX42" fmla="*/ 1642533 w 2036234"/>
                  <a:gd name="connsiteY42" fmla="*/ 3233420 h 5547360"/>
                  <a:gd name="connsiteX43" fmla="*/ 1718733 w 2036234"/>
                  <a:gd name="connsiteY43" fmla="*/ 3462020 h 5547360"/>
                  <a:gd name="connsiteX44" fmla="*/ 1566333 w 2036234"/>
                  <a:gd name="connsiteY44" fmla="*/ 3385820 h 5547360"/>
                  <a:gd name="connsiteX45" fmla="*/ 1566333 w 2036234"/>
                  <a:gd name="connsiteY45" fmla="*/ 3538220 h 5547360"/>
                  <a:gd name="connsiteX46" fmla="*/ 1413933 w 2036234"/>
                  <a:gd name="connsiteY46" fmla="*/ 3538220 h 5547360"/>
                  <a:gd name="connsiteX47" fmla="*/ 1490133 w 2036234"/>
                  <a:gd name="connsiteY47" fmla="*/ 3690620 h 5547360"/>
                  <a:gd name="connsiteX48" fmla="*/ 1337733 w 2036234"/>
                  <a:gd name="connsiteY48" fmla="*/ 3843020 h 5547360"/>
                  <a:gd name="connsiteX49" fmla="*/ 1490133 w 2036234"/>
                  <a:gd name="connsiteY49" fmla="*/ 3843020 h 5547360"/>
                  <a:gd name="connsiteX50" fmla="*/ 1337733 w 2036234"/>
                  <a:gd name="connsiteY50" fmla="*/ 3995420 h 5547360"/>
                  <a:gd name="connsiteX51" fmla="*/ 1413933 w 2036234"/>
                  <a:gd name="connsiteY51" fmla="*/ 3995420 h 5547360"/>
                  <a:gd name="connsiteX52" fmla="*/ 1337733 w 2036234"/>
                  <a:gd name="connsiteY52" fmla="*/ 4147820 h 5547360"/>
                  <a:gd name="connsiteX53" fmla="*/ 1337733 w 2036234"/>
                  <a:gd name="connsiteY53" fmla="*/ 4224020 h 5547360"/>
                  <a:gd name="connsiteX54" fmla="*/ 1185333 w 2036234"/>
                  <a:gd name="connsiteY54" fmla="*/ 4300220 h 5547360"/>
                  <a:gd name="connsiteX55" fmla="*/ 1337733 w 2036234"/>
                  <a:gd name="connsiteY55" fmla="*/ 4300220 h 5547360"/>
                  <a:gd name="connsiteX56" fmla="*/ 1246293 w 2036234"/>
                  <a:gd name="connsiteY56" fmla="*/ 4574540 h 5547360"/>
                  <a:gd name="connsiteX57" fmla="*/ 1337733 w 2036234"/>
                  <a:gd name="connsiteY57" fmla="*/ 4894580 h 5547360"/>
                  <a:gd name="connsiteX58" fmla="*/ 1413933 w 2036234"/>
                  <a:gd name="connsiteY58" fmla="*/ 4986020 h 5547360"/>
                  <a:gd name="connsiteX59" fmla="*/ 1337733 w 2036234"/>
                  <a:gd name="connsiteY59" fmla="*/ 5443220 h 5547360"/>
                  <a:gd name="connsiteX60" fmla="*/ 1246293 w 2036234"/>
                  <a:gd name="connsiteY60" fmla="*/ 5427980 h 5547360"/>
                  <a:gd name="connsiteX61" fmla="*/ 1185333 w 2036234"/>
                  <a:gd name="connsiteY61" fmla="*/ 5488940 h 5547360"/>
                  <a:gd name="connsiteX62" fmla="*/ 1017693 w 2036234"/>
                  <a:gd name="connsiteY62" fmla="*/ 5534660 h 5547360"/>
                  <a:gd name="connsiteX63" fmla="*/ 834813 w 2036234"/>
                  <a:gd name="connsiteY63" fmla="*/ 5412740 h 5547360"/>
                  <a:gd name="connsiteX64" fmla="*/ 667173 w 2036234"/>
                  <a:gd name="connsiteY64" fmla="*/ 5321300 h 5547360"/>
                  <a:gd name="connsiteX65" fmla="*/ 575733 w 2036234"/>
                  <a:gd name="connsiteY65" fmla="*/ 5138420 h 5547360"/>
                  <a:gd name="connsiteX66" fmla="*/ 469053 w 2036234"/>
                  <a:gd name="connsiteY66" fmla="*/ 4955540 h 5547360"/>
                  <a:gd name="connsiteX67" fmla="*/ 286173 w 2036234"/>
                  <a:gd name="connsiteY67" fmla="*/ 4787900 h 5547360"/>
                  <a:gd name="connsiteX68" fmla="*/ 423333 w 2036234"/>
                  <a:gd name="connsiteY68" fmla="*/ 4528820 h 5547360"/>
                  <a:gd name="connsiteX69" fmla="*/ 453813 w 2036234"/>
                  <a:gd name="connsiteY69" fmla="*/ 4361180 h 5547360"/>
                  <a:gd name="connsiteX70" fmla="*/ 347133 w 2036234"/>
                  <a:gd name="connsiteY70" fmla="*/ 4208780 h 5547360"/>
                  <a:gd name="connsiteX71" fmla="*/ 438573 w 2036234"/>
                  <a:gd name="connsiteY71" fmla="*/ 4117340 h 5547360"/>
                  <a:gd name="connsiteX72" fmla="*/ 682413 w 2036234"/>
                  <a:gd name="connsiteY72" fmla="*/ 4224020 h 5547360"/>
                  <a:gd name="connsiteX73" fmla="*/ 712893 w 2036234"/>
                  <a:gd name="connsiteY73" fmla="*/ 4056380 h 5547360"/>
                  <a:gd name="connsiteX74" fmla="*/ 545253 w 2036234"/>
                  <a:gd name="connsiteY74" fmla="*/ 3858260 h 5547360"/>
                  <a:gd name="connsiteX75" fmla="*/ 423333 w 2036234"/>
                  <a:gd name="connsiteY75" fmla="*/ 3614420 h 5547360"/>
                  <a:gd name="connsiteX76" fmla="*/ 499533 w 2036234"/>
                  <a:gd name="connsiteY76" fmla="*/ 3538220 h 5547360"/>
                  <a:gd name="connsiteX77" fmla="*/ 590973 w 2036234"/>
                  <a:gd name="connsiteY77" fmla="*/ 3141980 h 5547360"/>
                  <a:gd name="connsiteX78" fmla="*/ 606213 w 2036234"/>
                  <a:gd name="connsiteY78" fmla="*/ 2806700 h 5547360"/>
                  <a:gd name="connsiteX79" fmla="*/ 499533 w 2036234"/>
                  <a:gd name="connsiteY79" fmla="*/ 2623820 h 5547360"/>
                  <a:gd name="connsiteX80" fmla="*/ 499533 w 2036234"/>
                  <a:gd name="connsiteY80" fmla="*/ 2319020 h 5547360"/>
                  <a:gd name="connsiteX81" fmla="*/ 387773 w 2036234"/>
                  <a:gd name="connsiteY81" fmla="*/ 2209800 h 5547360"/>
                  <a:gd name="connsiteX82" fmla="*/ 463973 w 2036234"/>
                  <a:gd name="connsiteY82" fmla="*/ 2133600 h 5547360"/>
                  <a:gd name="connsiteX83" fmla="*/ 311573 w 2036234"/>
                  <a:gd name="connsiteY83" fmla="*/ 1905000 h 5547360"/>
                  <a:gd name="connsiteX84" fmla="*/ 387773 w 2036234"/>
                  <a:gd name="connsiteY84" fmla="*/ 1600200 h 5547360"/>
                  <a:gd name="connsiteX85" fmla="*/ 159173 w 2036234"/>
                  <a:gd name="connsiteY85" fmla="*/ 1219200 h 5547360"/>
                  <a:gd name="connsiteX86" fmla="*/ 82973 w 2036234"/>
                  <a:gd name="connsiteY86" fmla="*/ 990600 h 5547360"/>
                  <a:gd name="connsiteX87" fmla="*/ 6773 w 2036234"/>
                  <a:gd name="connsiteY87" fmla="*/ 457200 h 5547360"/>
                  <a:gd name="connsiteX88" fmla="*/ 42333 w 2036234"/>
                  <a:gd name="connsiteY88" fmla="*/ 170180 h 5547360"/>
                  <a:gd name="connsiteX89" fmla="*/ 42333 w 2036234"/>
                  <a:gd name="connsiteY89" fmla="*/ 33020 h 5547360"/>
                  <a:gd name="connsiteX90" fmla="*/ 149013 w 2036234"/>
                  <a:gd name="connsiteY90" fmla="*/ 2540 h 5547360"/>
                  <a:gd name="connsiteX91" fmla="*/ 895773 w 2036234"/>
                  <a:gd name="connsiteY91" fmla="*/ 33020 h 5547360"/>
                  <a:gd name="connsiteX92" fmla="*/ 987213 w 2036234"/>
                  <a:gd name="connsiteY92" fmla="*/ 2540 h 5547360"/>
                  <a:gd name="connsiteX93" fmla="*/ 956733 w 2036234"/>
                  <a:gd name="connsiteY93" fmla="*/ 48260 h 5547360"/>
                  <a:gd name="connsiteX0" fmla="*/ 956733 w 2036234"/>
                  <a:gd name="connsiteY0" fmla="*/ 51223 h 5550323"/>
                  <a:gd name="connsiteX1" fmla="*/ 865293 w 2036234"/>
                  <a:gd name="connsiteY1" fmla="*/ 142663 h 5550323"/>
                  <a:gd name="connsiteX2" fmla="*/ 804333 w 2036234"/>
                  <a:gd name="connsiteY2" fmla="*/ 371263 h 5550323"/>
                  <a:gd name="connsiteX3" fmla="*/ 789093 w 2036234"/>
                  <a:gd name="connsiteY3" fmla="*/ 615103 h 5550323"/>
                  <a:gd name="connsiteX4" fmla="*/ 616373 w 2036234"/>
                  <a:gd name="connsiteY4" fmla="*/ 764963 h 5550323"/>
                  <a:gd name="connsiteX5" fmla="*/ 768773 w 2036234"/>
                  <a:gd name="connsiteY5" fmla="*/ 1069763 h 5550323"/>
                  <a:gd name="connsiteX6" fmla="*/ 616373 w 2036234"/>
                  <a:gd name="connsiteY6" fmla="*/ 1145963 h 5550323"/>
                  <a:gd name="connsiteX7" fmla="*/ 387773 w 2036234"/>
                  <a:gd name="connsiteY7" fmla="*/ 1069763 h 5550323"/>
                  <a:gd name="connsiteX8" fmla="*/ 621453 w 2036234"/>
                  <a:gd name="connsiteY8" fmla="*/ 1300903 h 5550323"/>
                  <a:gd name="connsiteX9" fmla="*/ 926253 w 2036234"/>
                  <a:gd name="connsiteY9" fmla="*/ 1742863 h 5550323"/>
                  <a:gd name="connsiteX10" fmla="*/ 1063413 w 2036234"/>
                  <a:gd name="connsiteY10" fmla="*/ 1788583 h 5550323"/>
                  <a:gd name="connsiteX11" fmla="*/ 1149773 w 2036234"/>
                  <a:gd name="connsiteY11" fmla="*/ 1526963 h 5550323"/>
                  <a:gd name="connsiteX12" fmla="*/ 1225973 w 2036234"/>
                  <a:gd name="connsiteY12" fmla="*/ 1450763 h 5550323"/>
                  <a:gd name="connsiteX13" fmla="*/ 1307253 w 2036234"/>
                  <a:gd name="connsiteY13" fmla="*/ 1788583 h 5550323"/>
                  <a:gd name="connsiteX14" fmla="*/ 1378373 w 2036234"/>
                  <a:gd name="connsiteY14" fmla="*/ 1679363 h 5550323"/>
                  <a:gd name="connsiteX15" fmla="*/ 1454573 w 2036234"/>
                  <a:gd name="connsiteY15" fmla="*/ 1526963 h 5550323"/>
                  <a:gd name="connsiteX16" fmla="*/ 1530773 w 2036234"/>
                  <a:gd name="connsiteY16" fmla="*/ 1526963 h 5550323"/>
                  <a:gd name="connsiteX17" fmla="*/ 1449493 w 2036234"/>
                  <a:gd name="connsiteY17" fmla="*/ 1667171 h 5550323"/>
                  <a:gd name="connsiteX18" fmla="*/ 1454573 w 2036234"/>
                  <a:gd name="connsiteY18" fmla="*/ 1831763 h 5550323"/>
                  <a:gd name="connsiteX19" fmla="*/ 1606973 w 2036234"/>
                  <a:gd name="connsiteY19" fmla="*/ 1755563 h 5550323"/>
                  <a:gd name="connsiteX20" fmla="*/ 1530773 w 2036234"/>
                  <a:gd name="connsiteY20" fmla="*/ 1984163 h 5550323"/>
                  <a:gd name="connsiteX21" fmla="*/ 1378373 w 2036234"/>
                  <a:gd name="connsiteY21" fmla="*/ 1984163 h 5550323"/>
                  <a:gd name="connsiteX22" fmla="*/ 1413934 w 2036234"/>
                  <a:gd name="connsiteY22" fmla="*/ 2093383 h 5550323"/>
                  <a:gd name="connsiteX23" fmla="*/ 1642534 w 2036234"/>
                  <a:gd name="connsiteY23" fmla="*/ 2093383 h 5550323"/>
                  <a:gd name="connsiteX24" fmla="*/ 1507513 w 2036234"/>
                  <a:gd name="connsiteY24" fmla="*/ 2288562 h 5550323"/>
                  <a:gd name="connsiteX25" fmla="*/ 1566334 w 2036234"/>
                  <a:gd name="connsiteY25" fmla="*/ 2321983 h 5550323"/>
                  <a:gd name="connsiteX26" fmla="*/ 1490134 w 2036234"/>
                  <a:gd name="connsiteY26" fmla="*/ 2474383 h 5550323"/>
                  <a:gd name="connsiteX27" fmla="*/ 1642534 w 2036234"/>
                  <a:gd name="connsiteY27" fmla="*/ 2474383 h 5550323"/>
                  <a:gd name="connsiteX28" fmla="*/ 1490134 w 2036234"/>
                  <a:gd name="connsiteY28" fmla="*/ 2702983 h 5550323"/>
                  <a:gd name="connsiteX29" fmla="*/ 1794933 w 2036234"/>
                  <a:gd name="connsiteY29" fmla="*/ 2504863 h 5550323"/>
                  <a:gd name="connsiteX30" fmla="*/ 2023534 w 2036234"/>
                  <a:gd name="connsiteY30" fmla="*/ 2550583 h 5550323"/>
                  <a:gd name="connsiteX31" fmla="*/ 1871134 w 2036234"/>
                  <a:gd name="connsiteY31" fmla="*/ 2779183 h 5550323"/>
                  <a:gd name="connsiteX32" fmla="*/ 2023534 w 2036234"/>
                  <a:gd name="connsiteY32" fmla="*/ 2779183 h 5550323"/>
                  <a:gd name="connsiteX33" fmla="*/ 1947334 w 2036234"/>
                  <a:gd name="connsiteY33" fmla="*/ 2931583 h 5550323"/>
                  <a:gd name="connsiteX34" fmla="*/ 1871133 w 2036234"/>
                  <a:gd name="connsiteY34" fmla="*/ 2931583 h 5550323"/>
                  <a:gd name="connsiteX35" fmla="*/ 1871134 w 2036234"/>
                  <a:gd name="connsiteY35" fmla="*/ 3083983 h 5550323"/>
                  <a:gd name="connsiteX36" fmla="*/ 1774880 w 2036234"/>
                  <a:gd name="connsiteY36" fmla="*/ 3005109 h 5550323"/>
                  <a:gd name="connsiteX37" fmla="*/ 1718733 w 2036234"/>
                  <a:gd name="connsiteY37" fmla="*/ 3083983 h 5550323"/>
                  <a:gd name="connsiteX38" fmla="*/ 1718733 w 2036234"/>
                  <a:gd name="connsiteY38" fmla="*/ 3160183 h 5550323"/>
                  <a:gd name="connsiteX39" fmla="*/ 1718733 w 2036234"/>
                  <a:gd name="connsiteY39" fmla="*/ 3160183 h 5550323"/>
                  <a:gd name="connsiteX40" fmla="*/ 1794933 w 2036234"/>
                  <a:gd name="connsiteY40" fmla="*/ 3236383 h 5550323"/>
                  <a:gd name="connsiteX41" fmla="*/ 1718733 w 2036234"/>
                  <a:gd name="connsiteY41" fmla="*/ 3312583 h 5550323"/>
                  <a:gd name="connsiteX42" fmla="*/ 1642533 w 2036234"/>
                  <a:gd name="connsiteY42" fmla="*/ 3236383 h 5550323"/>
                  <a:gd name="connsiteX43" fmla="*/ 1718733 w 2036234"/>
                  <a:gd name="connsiteY43" fmla="*/ 3464983 h 5550323"/>
                  <a:gd name="connsiteX44" fmla="*/ 1566333 w 2036234"/>
                  <a:gd name="connsiteY44" fmla="*/ 3388783 h 5550323"/>
                  <a:gd name="connsiteX45" fmla="*/ 1566333 w 2036234"/>
                  <a:gd name="connsiteY45" fmla="*/ 3541183 h 5550323"/>
                  <a:gd name="connsiteX46" fmla="*/ 1413933 w 2036234"/>
                  <a:gd name="connsiteY46" fmla="*/ 3541183 h 5550323"/>
                  <a:gd name="connsiteX47" fmla="*/ 1490133 w 2036234"/>
                  <a:gd name="connsiteY47" fmla="*/ 3693583 h 5550323"/>
                  <a:gd name="connsiteX48" fmla="*/ 1337733 w 2036234"/>
                  <a:gd name="connsiteY48" fmla="*/ 3845983 h 5550323"/>
                  <a:gd name="connsiteX49" fmla="*/ 1490133 w 2036234"/>
                  <a:gd name="connsiteY49" fmla="*/ 3845983 h 5550323"/>
                  <a:gd name="connsiteX50" fmla="*/ 1337733 w 2036234"/>
                  <a:gd name="connsiteY50" fmla="*/ 3998383 h 5550323"/>
                  <a:gd name="connsiteX51" fmla="*/ 1413933 w 2036234"/>
                  <a:gd name="connsiteY51" fmla="*/ 3998383 h 5550323"/>
                  <a:gd name="connsiteX52" fmla="*/ 1337733 w 2036234"/>
                  <a:gd name="connsiteY52" fmla="*/ 4150783 h 5550323"/>
                  <a:gd name="connsiteX53" fmla="*/ 1337733 w 2036234"/>
                  <a:gd name="connsiteY53" fmla="*/ 4226983 h 5550323"/>
                  <a:gd name="connsiteX54" fmla="*/ 1185333 w 2036234"/>
                  <a:gd name="connsiteY54" fmla="*/ 4303183 h 5550323"/>
                  <a:gd name="connsiteX55" fmla="*/ 1337733 w 2036234"/>
                  <a:gd name="connsiteY55" fmla="*/ 4303183 h 5550323"/>
                  <a:gd name="connsiteX56" fmla="*/ 1246293 w 2036234"/>
                  <a:gd name="connsiteY56" fmla="*/ 4577503 h 5550323"/>
                  <a:gd name="connsiteX57" fmla="*/ 1337733 w 2036234"/>
                  <a:gd name="connsiteY57" fmla="*/ 4897543 h 5550323"/>
                  <a:gd name="connsiteX58" fmla="*/ 1413933 w 2036234"/>
                  <a:gd name="connsiteY58" fmla="*/ 4988983 h 5550323"/>
                  <a:gd name="connsiteX59" fmla="*/ 1337733 w 2036234"/>
                  <a:gd name="connsiteY59" fmla="*/ 5446183 h 5550323"/>
                  <a:gd name="connsiteX60" fmla="*/ 1246293 w 2036234"/>
                  <a:gd name="connsiteY60" fmla="*/ 5430943 h 5550323"/>
                  <a:gd name="connsiteX61" fmla="*/ 1185333 w 2036234"/>
                  <a:gd name="connsiteY61" fmla="*/ 5491903 h 5550323"/>
                  <a:gd name="connsiteX62" fmla="*/ 1017693 w 2036234"/>
                  <a:gd name="connsiteY62" fmla="*/ 5537623 h 5550323"/>
                  <a:gd name="connsiteX63" fmla="*/ 834813 w 2036234"/>
                  <a:gd name="connsiteY63" fmla="*/ 5415703 h 5550323"/>
                  <a:gd name="connsiteX64" fmla="*/ 667173 w 2036234"/>
                  <a:gd name="connsiteY64" fmla="*/ 5324263 h 5550323"/>
                  <a:gd name="connsiteX65" fmla="*/ 575733 w 2036234"/>
                  <a:gd name="connsiteY65" fmla="*/ 5141383 h 5550323"/>
                  <a:gd name="connsiteX66" fmla="*/ 469053 w 2036234"/>
                  <a:gd name="connsiteY66" fmla="*/ 4958503 h 5550323"/>
                  <a:gd name="connsiteX67" fmla="*/ 286173 w 2036234"/>
                  <a:gd name="connsiteY67" fmla="*/ 4790863 h 5550323"/>
                  <a:gd name="connsiteX68" fmla="*/ 423333 w 2036234"/>
                  <a:gd name="connsiteY68" fmla="*/ 4531783 h 5550323"/>
                  <a:gd name="connsiteX69" fmla="*/ 453813 w 2036234"/>
                  <a:gd name="connsiteY69" fmla="*/ 4364143 h 5550323"/>
                  <a:gd name="connsiteX70" fmla="*/ 347133 w 2036234"/>
                  <a:gd name="connsiteY70" fmla="*/ 4211743 h 5550323"/>
                  <a:gd name="connsiteX71" fmla="*/ 438573 w 2036234"/>
                  <a:gd name="connsiteY71" fmla="*/ 4120303 h 5550323"/>
                  <a:gd name="connsiteX72" fmla="*/ 682413 w 2036234"/>
                  <a:gd name="connsiteY72" fmla="*/ 4226983 h 5550323"/>
                  <a:gd name="connsiteX73" fmla="*/ 712893 w 2036234"/>
                  <a:gd name="connsiteY73" fmla="*/ 4059343 h 5550323"/>
                  <a:gd name="connsiteX74" fmla="*/ 545253 w 2036234"/>
                  <a:gd name="connsiteY74" fmla="*/ 3861223 h 5550323"/>
                  <a:gd name="connsiteX75" fmla="*/ 423333 w 2036234"/>
                  <a:gd name="connsiteY75" fmla="*/ 3617383 h 5550323"/>
                  <a:gd name="connsiteX76" fmla="*/ 499533 w 2036234"/>
                  <a:gd name="connsiteY76" fmla="*/ 3541183 h 5550323"/>
                  <a:gd name="connsiteX77" fmla="*/ 590973 w 2036234"/>
                  <a:gd name="connsiteY77" fmla="*/ 3144943 h 5550323"/>
                  <a:gd name="connsiteX78" fmla="*/ 606213 w 2036234"/>
                  <a:gd name="connsiteY78" fmla="*/ 2809663 h 5550323"/>
                  <a:gd name="connsiteX79" fmla="*/ 499533 w 2036234"/>
                  <a:gd name="connsiteY79" fmla="*/ 2626783 h 5550323"/>
                  <a:gd name="connsiteX80" fmla="*/ 499533 w 2036234"/>
                  <a:gd name="connsiteY80" fmla="*/ 2321983 h 5550323"/>
                  <a:gd name="connsiteX81" fmla="*/ 387773 w 2036234"/>
                  <a:gd name="connsiteY81" fmla="*/ 2212763 h 5550323"/>
                  <a:gd name="connsiteX82" fmla="*/ 463973 w 2036234"/>
                  <a:gd name="connsiteY82" fmla="*/ 2136563 h 5550323"/>
                  <a:gd name="connsiteX83" fmla="*/ 311573 w 2036234"/>
                  <a:gd name="connsiteY83" fmla="*/ 1907963 h 5550323"/>
                  <a:gd name="connsiteX84" fmla="*/ 387773 w 2036234"/>
                  <a:gd name="connsiteY84" fmla="*/ 1603163 h 5550323"/>
                  <a:gd name="connsiteX85" fmla="*/ 159173 w 2036234"/>
                  <a:gd name="connsiteY85" fmla="*/ 1222163 h 5550323"/>
                  <a:gd name="connsiteX86" fmla="*/ 82973 w 2036234"/>
                  <a:gd name="connsiteY86" fmla="*/ 993563 h 5550323"/>
                  <a:gd name="connsiteX87" fmla="*/ 6773 w 2036234"/>
                  <a:gd name="connsiteY87" fmla="*/ 460163 h 5550323"/>
                  <a:gd name="connsiteX88" fmla="*/ 42333 w 2036234"/>
                  <a:gd name="connsiteY88" fmla="*/ 173143 h 5550323"/>
                  <a:gd name="connsiteX89" fmla="*/ 42333 w 2036234"/>
                  <a:gd name="connsiteY89" fmla="*/ 35983 h 5550323"/>
                  <a:gd name="connsiteX90" fmla="*/ 149013 w 2036234"/>
                  <a:gd name="connsiteY90" fmla="*/ 5503 h 5550323"/>
                  <a:gd name="connsiteX91" fmla="*/ 540173 w 2036234"/>
                  <a:gd name="connsiteY91" fmla="*/ 2963 h 5550323"/>
                  <a:gd name="connsiteX92" fmla="*/ 987213 w 2036234"/>
                  <a:gd name="connsiteY92" fmla="*/ 5503 h 5550323"/>
                  <a:gd name="connsiteX93" fmla="*/ 956733 w 2036234"/>
                  <a:gd name="connsiteY93" fmla="*/ 51223 h 5550323"/>
                  <a:gd name="connsiteX0" fmla="*/ 1002430 w 2081931"/>
                  <a:gd name="connsiteY0" fmla="*/ 1754826 h 7253926"/>
                  <a:gd name="connsiteX1" fmla="*/ 910990 w 2081931"/>
                  <a:gd name="connsiteY1" fmla="*/ 1846266 h 7253926"/>
                  <a:gd name="connsiteX2" fmla="*/ 850030 w 2081931"/>
                  <a:gd name="connsiteY2" fmla="*/ 2074866 h 7253926"/>
                  <a:gd name="connsiteX3" fmla="*/ 834790 w 2081931"/>
                  <a:gd name="connsiteY3" fmla="*/ 2318706 h 7253926"/>
                  <a:gd name="connsiteX4" fmla="*/ 662070 w 2081931"/>
                  <a:gd name="connsiteY4" fmla="*/ 2468566 h 7253926"/>
                  <a:gd name="connsiteX5" fmla="*/ 814470 w 2081931"/>
                  <a:gd name="connsiteY5" fmla="*/ 2773366 h 7253926"/>
                  <a:gd name="connsiteX6" fmla="*/ 662070 w 2081931"/>
                  <a:gd name="connsiteY6" fmla="*/ 2849566 h 7253926"/>
                  <a:gd name="connsiteX7" fmla="*/ 433470 w 2081931"/>
                  <a:gd name="connsiteY7" fmla="*/ 2773366 h 7253926"/>
                  <a:gd name="connsiteX8" fmla="*/ 667150 w 2081931"/>
                  <a:gd name="connsiteY8" fmla="*/ 3004506 h 7253926"/>
                  <a:gd name="connsiteX9" fmla="*/ 971950 w 2081931"/>
                  <a:gd name="connsiteY9" fmla="*/ 3446466 h 7253926"/>
                  <a:gd name="connsiteX10" fmla="*/ 1109110 w 2081931"/>
                  <a:gd name="connsiteY10" fmla="*/ 3492186 h 7253926"/>
                  <a:gd name="connsiteX11" fmla="*/ 1195470 w 2081931"/>
                  <a:gd name="connsiteY11" fmla="*/ 3230566 h 7253926"/>
                  <a:gd name="connsiteX12" fmla="*/ 1271670 w 2081931"/>
                  <a:gd name="connsiteY12" fmla="*/ 3154366 h 7253926"/>
                  <a:gd name="connsiteX13" fmla="*/ 1352950 w 2081931"/>
                  <a:gd name="connsiteY13" fmla="*/ 3492186 h 7253926"/>
                  <a:gd name="connsiteX14" fmla="*/ 1424070 w 2081931"/>
                  <a:gd name="connsiteY14" fmla="*/ 3382966 h 7253926"/>
                  <a:gd name="connsiteX15" fmla="*/ 1500270 w 2081931"/>
                  <a:gd name="connsiteY15" fmla="*/ 3230566 h 7253926"/>
                  <a:gd name="connsiteX16" fmla="*/ 1576470 w 2081931"/>
                  <a:gd name="connsiteY16" fmla="*/ 3230566 h 7253926"/>
                  <a:gd name="connsiteX17" fmla="*/ 1495190 w 2081931"/>
                  <a:gd name="connsiteY17" fmla="*/ 3370774 h 7253926"/>
                  <a:gd name="connsiteX18" fmla="*/ 1500270 w 2081931"/>
                  <a:gd name="connsiteY18" fmla="*/ 3535366 h 7253926"/>
                  <a:gd name="connsiteX19" fmla="*/ 1652670 w 2081931"/>
                  <a:gd name="connsiteY19" fmla="*/ 3459166 h 7253926"/>
                  <a:gd name="connsiteX20" fmla="*/ 1576470 w 2081931"/>
                  <a:gd name="connsiteY20" fmla="*/ 3687766 h 7253926"/>
                  <a:gd name="connsiteX21" fmla="*/ 1424070 w 2081931"/>
                  <a:gd name="connsiteY21" fmla="*/ 3687766 h 7253926"/>
                  <a:gd name="connsiteX22" fmla="*/ 1459631 w 2081931"/>
                  <a:gd name="connsiteY22" fmla="*/ 3796986 h 7253926"/>
                  <a:gd name="connsiteX23" fmla="*/ 1688231 w 2081931"/>
                  <a:gd name="connsiteY23" fmla="*/ 3796986 h 7253926"/>
                  <a:gd name="connsiteX24" fmla="*/ 1553210 w 2081931"/>
                  <a:gd name="connsiteY24" fmla="*/ 3992165 h 7253926"/>
                  <a:gd name="connsiteX25" fmla="*/ 1612031 w 2081931"/>
                  <a:gd name="connsiteY25" fmla="*/ 4025586 h 7253926"/>
                  <a:gd name="connsiteX26" fmla="*/ 1535831 w 2081931"/>
                  <a:gd name="connsiteY26" fmla="*/ 4177986 h 7253926"/>
                  <a:gd name="connsiteX27" fmla="*/ 1688231 w 2081931"/>
                  <a:gd name="connsiteY27" fmla="*/ 4177986 h 7253926"/>
                  <a:gd name="connsiteX28" fmla="*/ 1535831 w 2081931"/>
                  <a:gd name="connsiteY28" fmla="*/ 4406586 h 7253926"/>
                  <a:gd name="connsiteX29" fmla="*/ 1840630 w 2081931"/>
                  <a:gd name="connsiteY29" fmla="*/ 4208466 h 7253926"/>
                  <a:gd name="connsiteX30" fmla="*/ 2069231 w 2081931"/>
                  <a:gd name="connsiteY30" fmla="*/ 4254186 h 7253926"/>
                  <a:gd name="connsiteX31" fmla="*/ 1916831 w 2081931"/>
                  <a:gd name="connsiteY31" fmla="*/ 4482786 h 7253926"/>
                  <a:gd name="connsiteX32" fmla="*/ 2069231 w 2081931"/>
                  <a:gd name="connsiteY32" fmla="*/ 4482786 h 7253926"/>
                  <a:gd name="connsiteX33" fmla="*/ 1993031 w 2081931"/>
                  <a:gd name="connsiteY33" fmla="*/ 4635186 h 7253926"/>
                  <a:gd name="connsiteX34" fmla="*/ 1916830 w 2081931"/>
                  <a:gd name="connsiteY34" fmla="*/ 4635186 h 7253926"/>
                  <a:gd name="connsiteX35" fmla="*/ 1916831 w 2081931"/>
                  <a:gd name="connsiteY35" fmla="*/ 4787586 h 7253926"/>
                  <a:gd name="connsiteX36" fmla="*/ 1820577 w 2081931"/>
                  <a:gd name="connsiteY36" fmla="*/ 4708712 h 7253926"/>
                  <a:gd name="connsiteX37" fmla="*/ 1764430 w 2081931"/>
                  <a:gd name="connsiteY37" fmla="*/ 4787586 h 7253926"/>
                  <a:gd name="connsiteX38" fmla="*/ 1764430 w 2081931"/>
                  <a:gd name="connsiteY38" fmla="*/ 4863786 h 7253926"/>
                  <a:gd name="connsiteX39" fmla="*/ 1764430 w 2081931"/>
                  <a:gd name="connsiteY39" fmla="*/ 4863786 h 7253926"/>
                  <a:gd name="connsiteX40" fmla="*/ 1840630 w 2081931"/>
                  <a:gd name="connsiteY40" fmla="*/ 4939986 h 7253926"/>
                  <a:gd name="connsiteX41" fmla="*/ 1764430 w 2081931"/>
                  <a:gd name="connsiteY41" fmla="*/ 5016186 h 7253926"/>
                  <a:gd name="connsiteX42" fmla="*/ 1688230 w 2081931"/>
                  <a:gd name="connsiteY42" fmla="*/ 4939986 h 7253926"/>
                  <a:gd name="connsiteX43" fmla="*/ 1764430 w 2081931"/>
                  <a:gd name="connsiteY43" fmla="*/ 5168586 h 7253926"/>
                  <a:gd name="connsiteX44" fmla="*/ 1612030 w 2081931"/>
                  <a:gd name="connsiteY44" fmla="*/ 5092386 h 7253926"/>
                  <a:gd name="connsiteX45" fmla="*/ 1612030 w 2081931"/>
                  <a:gd name="connsiteY45" fmla="*/ 5244786 h 7253926"/>
                  <a:gd name="connsiteX46" fmla="*/ 1459630 w 2081931"/>
                  <a:gd name="connsiteY46" fmla="*/ 5244786 h 7253926"/>
                  <a:gd name="connsiteX47" fmla="*/ 1535830 w 2081931"/>
                  <a:gd name="connsiteY47" fmla="*/ 5397186 h 7253926"/>
                  <a:gd name="connsiteX48" fmla="*/ 1383430 w 2081931"/>
                  <a:gd name="connsiteY48" fmla="*/ 5549586 h 7253926"/>
                  <a:gd name="connsiteX49" fmla="*/ 1535830 w 2081931"/>
                  <a:gd name="connsiteY49" fmla="*/ 5549586 h 7253926"/>
                  <a:gd name="connsiteX50" fmla="*/ 1383430 w 2081931"/>
                  <a:gd name="connsiteY50" fmla="*/ 5701986 h 7253926"/>
                  <a:gd name="connsiteX51" fmla="*/ 1459630 w 2081931"/>
                  <a:gd name="connsiteY51" fmla="*/ 5701986 h 7253926"/>
                  <a:gd name="connsiteX52" fmla="*/ 1383430 w 2081931"/>
                  <a:gd name="connsiteY52" fmla="*/ 5854386 h 7253926"/>
                  <a:gd name="connsiteX53" fmla="*/ 1383430 w 2081931"/>
                  <a:gd name="connsiteY53" fmla="*/ 5930586 h 7253926"/>
                  <a:gd name="connsiteX54" fmla="*/ 1231030 w 2081931"/>
                  <a:gd name="connsiteY54" fmla="*/ 6006786 h 7253926"/>
                  <a:gd name="connsiteX55" fmla="*/ 1383430 w 2081931"/>
                  <a:gd name="connsiteY55" fmla="*/ 6006786 h 7253926"/>
                  <a:gd name="connsiteX56" fmla="*/ 1291990 w 2081931"/>
                  <a:gd name="connsiteY56" fmla="*/ 6281106 h 7253926"/>
                  <a:gd name="connsiteX57" fmla="*/ 1383430 w 2081931"/>
                  <a:gd name="connsiteY57" fmla="*/ 6601146 h 7253926"/>
                  <a:gd name="connsiteX58" fmla="*/ 1459630 w 2081931"/>
                  <a:gd name="connsiteY58" fmla="*/ 6692586 h 7253926"/>
                  <a:gd name="connsiteX59" fmla="*/ 1383430 w 2081931"/>
                  <a:gd name="connsiteY59" fmla="*/ 7149786 h 7253926"/>
                  <a:gd name="connsiteX60" fmla="*/ 1291990 w 2081931"/>
                  <a:gd name="connsiteY60" fmla="*/ 7134546 h 7253926"/>
                  <a:gd name="connsiteX61" fmla="*/ 1231030 w 2081931"/>
                  <a:gd name="connsiteY61" fmla="*/ 7195506 h 7253926"/>
                  <a:gd name="connsiteX62" fmla="*/ 1063390 w 2081931"/>
                  <a:gd name="connsiteY62" fmla="*/ 7241226 h 7253926"/>
                  <a:gd name="connsiteX63" fmla="*/ 880510 w 2081931"/>
                  <a:gd name="connsiteY63" fmla="*/ 7119306 h 7253926"/>
                  <a:gd name="connsiteX64" fmla="*/ 712870 w 2081931"/>
                  <a:gd name="connsiteY64" fmla="*/ 7027866 h 7253926"/>
                  <a:gd name="connsiteX65" fmla="*/ 621430 w 2081931"/>
                  <a:gd name="connsiteY65" fmla="*/ 6844986 h 7253926"/>
                  <a:gd name="connsiteX66" fmla="*/ 514750 w 2081931"/>
                  <a:gd name="connsiteY66" fmla="*/ 6662106 h 7253926"/>
                  <a:gd name="connsiteX67" fmla="*/ 331870 w 2081931"/>
                  <a:gd name="connsiteY67" fmla="*/ 6494466 h 7253926"/>
                  <a:gd name="connsiteX68" fmla="*/ 469030 w 2081931"/>
                  <a:gd name="connsiteY68" fmla="*/ 6235386 h 7253926"/>
                  <a:gd name="connsiteX69" fmla="*/ 499510 w 2081931"/>
                  <a:gd name="connsiteY69" fmla="*/ 6067746 h 7253926"/>
                  <a:gd name="connsiteX70" fmla="*/ 392830 w 2081931"/>
                  <a:gd name="connsiteY70" fmla="*/ 5915346 h 7253926"/>
                  <a:gd name="connsiteX71" fmla="*/ 484270 w 2081931"/>
                  <a:gd name="connsiteY71" fmla="*/ 5823906 h 7253926"/>
                  <a:gd name="connsiteX72" fmla="*/ 728110 w 2081931"/>
                  <a:gd name="connsiteY72" fmla="*/ 5930586 h 7253926"/>
                  <a:gd name="connsiteX73" fmla="*/ 758590 w 2081931"/>
                  <a:gd name="connsiteY73" fmla="*/ 5762946 h 7253926"/>
                  <a:gd name="connsiteX74" fmla="*/ 590950 w 2081931"/>
                  <a:gd name="connsiteY74" fmla="*/ 5564826 h 7253926"/>
                  <a:gd name="connsiteX75" fmla="*/ 469030 w 2081931"/>
                  <a:gd name="connsiteY75" fmla="*/ 5320986 h 7253926"/>
                  <a:gd name="connsiteX76" fmla="*/ 545230 w 2081931"/>
                  <a:gd name="connsiteY76" fmla="*/ 5244786 h 7253926"/>
                  <a:gd name="connsiteX77" fmla="*/ 636670 w 2081931"/>
                  <a:gd name="connsiteY77" fmla="*/ 4848546 h 7253926"/>
                  <a:gd name="connsiteX78" fmla="*/ 651910 w 2081931"/>
                  <a:gd name="connsiteY78" fmla="*/ 4513266 h 7253926"/>
                  <a:gd name="connsiteX79" fmla="*/ 545230 w 2081931"/>
                  <a:gd name="connsiteY79" fmla="*/ 4330386 h 7253926"/>
                  <a:gd name="connsiteX80" fmla="*/ 545230 w 2081931"/>
                  <a:gd name="connsiteY80" fmla="*/ 4025586 h 7253926"/>
                  <a:gd name="connsiteX81" fmla="*/ 433470 w 2081931"/>
                  <a:gd name="connsiteY81" fmla="*/ 3916366 h 7253926"/>
                  <a:gd name="connsiteX82" fmla="*/ 509670 w 2081931"/>
                  <a:gd name="connsiteY82" fmla="*/ 3840166 h 7253926"/>
                  <a:gd name="connsiteX83" fmla="*/ 357270 w 2081931"/>
                  <a:gd name="connsiteY83" fmla="*/ 3611566 h 7253926"/>
                  <a:gd name="connsiteX84" fmla="*/ 433470 w 2081931"/>
                  <a:gd name="connsiteY84" fmla="*/ 3306766 h 7253926"/>
                  <a:gd name="connsiteX85" fmla="*/ 204870 w 2081931"/>
                  <a:gd name="connsiteY85" fmla="*/ 2925766 h 7253926"/>
                  <a:gd name="connsiteX86" fmla="*/ 128670 w 2081931"/>
                  <a:gd name="connsiteY86" fmla="*/ 2697166 h 7253926"/>
                  <a:gd name="connsiteX87" fmla="*/ 52470 w 2081931"/>
                  <a:gd name="connsiteY87" fmla="*/ 2163766 h 7253926"/>
                  <a:gd name="connsiteX88" fmla="*/ 88030 w 2081931"/>
                  <a:gd name="connsiteY88" fmla="*/ 1876746 h 7253926"/>
                  <a:gd name="connsiteX89" fmla="*/ 88030 w 2081931"/>
                  <a:gd name="connsiteY89" fmla="*/ 1739586 h 7253926"/>
                  <a:gd name="connsiteX90" fmla="*/ 194710 w 2081931"/>
                  <a:gd name="connsiteY90" fmla="*/ 1709106 h 7253926"/>
                  <a:gd name="connsiteX91" fmla="*/ 1256288 w 2081931"/>
                  <a:gd name="connsiteY91" fmla="*/ 0 h 7253926"/>
                  <a:gd name="connsiteX92" fmla="*/ 1032910 w 2081931"/>
                  <a:gd name="connsiteY92" fmla="*/ 1709106 h 7253926"/>
                  <a:gd name="connsiteX93" fmla="*/ 1002430 w 2081931"/>
                  <a:gd name="connsiteY93" fmla="*/ 1754826 h 7253926"/>
                  <a:gd name="connsiteX0" fmla="*/ 991368 w 2070869"/>
                  <a:gd name="connsiteY0" fmla="*/ 1754826 h 7253926"/>
                  <a:gd name="connsiteX1" fmla="*/ 899928 w 2070869"/>
                  <a:gd name="connsiteY1" fmla="*/ 1846266 h 7253926"/>
                  <a:gd name="connsiteX2" fmla="*/ 838968 w 2070869"/>
                  <a:gd name="connsiteY2" fmla="*/ 2074866 h 7253926"/>
                  <a:gd name="connsiteX3" fmla="*/ 823728 w 2070869"/>
                  <a:gd name="connsiteY3" fmla="*/ 2318706 h 7253926"/>
                  <a:gd name="connsiteX4" fmla="*/ 651008 w 2070869"/>
                  <a:gd name="connsiteY4" fmla="*/ 2468566 h 7253926"/>
                  <a:gd name="connsiteX5" fmla="*/ 803408 w 2070869"/>
                  <a:gd name="connsiteY5" fmla="*/ 2773366 h 7253926"/>
                  <a:gd name="connsiteX6" fmla="*/ 651008 w 2070869"/>
                  <a:gd name="connsiteY6" fmla="*/ 2849566 h 7253926"/>
                  <a:gd name="connsiteX7" fmla="*/ 422408 w 2070869"/>
                  <a:gd name="connsiteY7" fmla="*/ 2773366 h 7253926"/>
                  <a:gd name="connsiteX8" fmla="*/ 656088 w 2070869"/>
                  <a:gd name="connsiteY8" fmla="*/ 3004506 h 7253926"/>
                  <a:gd name="connsiteX9" fmla="*/ 960888 w 2070869"/>
                  <a:gd name="connsiteY9" fmla="*/ 3446466 h 7253926"/>
                  <a:gd name="connsiteX10" fmla="*/ 1098048 w 2070869"/>
                  <a:gd name="connsiteY10" fmla="*/ 3492186 h 7253926"/>
                  <a:gd name="connsiteX11" fmla="*/ 1184408 w 2070869"/>
                  <a:gd name="connsiteY11" fmla="*/ 3230566 h 7253926"/>
                  <a:gd name="connsiteX12" fmla="*/ 1260608 w 2070869"/>
                  <a:gd name="connsiteY12" fmla="*/ 3154366 h 7253926"/>
                  <a:gd name="connsiteX13" fmla="*/ 1341888 w 2070869"/>
                  <a:gd name="connsiteY13" fmla="*/ 3492186 h 7253926"/>
                  <a:gd name="connsiteX14" fmla="*/ 1413008 w 2070869"/>
                  <a:gd name="connsiteY14" fmla="*/ 3382966 h 7253926"/>
                  <a:gd name="connsiteX15" fmla="*/ 1489208 w 2070869"/>
                  <a:gd name="connsiteY15" fmla="*/ 3230566 h 7253926"/>
                  <a:gd name="connsiteX16" fmla="*/ 1565408 w 2070869"/>
                  <a:gd name="connsiteY16" fmla="*/ 3230566 h 7253926"/>
                  <a:gd name="connsiteX17" fmla="*/ 1484128 w 2070869"/>
                  <a:gd name="connsiteY17" fmla="*/ 3370774 h 7253926"/>
                  <a:gd name="connsiteX18" fmla="*/ 1489208 w 2070869"/>
                  <a:gd name="connsiteY18" fmla="*/ 3535366 h 7253926"/>
                  <a:gd name="connsiteX19" fmla="*/ 1641608 w 2070869"/>
                  <a:gd name="connsiteY19" fmla="*/ 3459166 h 7253926"/>
                  <a:gd name="connsiteX20" fmla="*/ 1565408 w 2070869"/>
                  <a:gd name="connsiteY20" fmla="*/ 3687766 h 7253926"/>
                  <a:gd name="connsiteX21" fmla="*/ 1413008 w 2070869"/>
                  <a:gd name="connsiteY21" fmla="*/ 3687766 h 7253926"/>
                  <a:gd name="connsiteX22" fmla="*/ 1448569 w 2070869"/>
                  <a:gd name="connsiteY22" fmla="*/ 3796986 h 7253926"/>
                  <a:gd name="connsiteX23" fmla="*/ 1677169 w 2070869"/>
                  <a:gd name="connsiteY23" fmla="*/ 3796986 h 7253926"/>
                  <a:gd name="connsiteX24" fmla="*/ 1542148 w 2070869"/>
                  <a:gd name="connsiteY24" fmla="*/ 3992165 h 7253926"/>
                  <a:gd name="connsiteX25" fmla="*/ 1600969 w 2070869"/>
                  <a:gd name="connsiteY25" fmla="*/ 4025586 h 7253926"/>
                  <a:gd name="connsiteX26" fmla="*/ 1524769 w 2070869"/>
                  <a:gd name="connsiteY26" fmla="*/ 4177986 h 7253926"/>
                  <a:gd name="connsiteX27" fmla="*/ 1677169 w 2070869"/>
                  <a:gd name="connsiteY27" fmla="*/ 4177986 h 7253926"/>
                  <a:gd name="connsiteX28" fmla="*/ 1524769 w 2070869"/>
                  <a:gd name="connsiteY28" fmla="*/ 4406586 h 7253926"/>
                  <a:gd name="connsiteX29" fmla="*/ 1829568 w 2070869"/>
                  <a:gd name="connsiteY29" fmla="*/ 4208466 h 7253926"/>
                  <a:gd name="connsiteX30" fmla="*/ 2058169 w 2070869"/>
                  <a:gd name="connsiteY30" fmla="*/ 4254186 h 7253926"/>
                  <a:gd name="connsiteX31" fmla="*/ 1905769 w 2070869"/>
                  <a:gd name="connsiteY31" fmla="*/ 4482786 h 7253926"/>
                  <a:gd name="connsiteX32" fmla="*/ 2058169 w 2070869"/>
                  <a:gd name="connsiteY32" fmla="*/ 4482786 h 7253926"/>
                  <a:gd name="connsiteX33" fmla="*/ 1981969 w 2070869"/>
                  <a:gd name="connsiteY33" fmla="*/ 4635186 h 7253926"/>
                  <a:gd name="connsiteX34" fmla="*/ 1905768 w 2070869"/>
                  <a:gd name="connsiteY34" fmla="*/ 4635186 h 7253926"/>
                  <a:gd name="connsiteX35" fmla="*/ 1905769 w 2070869"/>
                  <a:gd name="connsiteY35" fmla="*/ 4787586 h 7253926"/>
                  <a:gd name="connsiteX36" fmla="*/ 1809515 w 2070869"/>
                  <a:gd name="connsiteY36" fmla="*/ 4708712 h 7253926"/>
                  <a:gd name="connsiteX37" fmla="*/ 1753368 w 2070869"/>
                  <a:gd name="connsiteY37" fmla="*/ 4787586 h 7253926"/>
                  <a:gd name="connsiteX38" fmla="*/ 1753368 w 2070869"/>
                  <a:gd name="connsiteY38" fmla="*/ 4863786 h 7253926"/>
                  <a:gd name="connsiteX39" fmla="*/ 1753368 w 2070869"/>
                  <a:gd name="connsiteY39" fmla="*/ 4863786 h 7253926"/>
                  <a:gd name="connsiteX40" fmla="*/ 1829568 w 2070869"/>
                  <a:gd name="connsiteY40" fmla="*/ 4939986 h 7253926"/>
                  <a:gd name="connsiteX41" fmla="*/ 1753368 w 2070869"/>
                  <a:gd name="connsiteY41" fmla="*/ 5016186 h 7253926"/>
                  <a:gd name="connsiteX42" fmla="*/ 1677168 w 2070869"/>
                  <a:gd name="connsiteY42" fmla="*/ 4939986 h 7253926"/>
                  <a:gd name="connsiteX43" fmla="*/ 1753368 w 2070869"/>
                  <a:gd name="connsiteY43" fmla="*/ 5168586 h 7253926"/>
                  <a:gd name="connsiteX44" fmla="*/ 1600968 w 2070869"/>
                  <a:gd name="connsiteY44" fmla="*/ 5092386 h 7253926"/>
                  <a:gd name="connsiteX45" fmla="*/ 1600968 w 2070869"/>
                  <a:gd name="connsiteY45" fmla="*/ 5244786 h 7253926"/>
                  <a:gd name="connsiteX46" fmla="*/ 1448568 w 2070869"/>
                  <a:gd name="connsiteY46" fmla="*/ 5244786 h 7253926"/>
                  <a:gd name="connsiteX47" fmla="*/ 1524768 w 2070869"/>
                  <a:gd name="connsiteY47" fmla="*/ 5397186 h 7253926"/>
                  <a:gd name="connsiteX48" fmla="*/ 1372368 w 2070869"/>
                  <a:gd name="connsiteY48" fmla="*/ 5549586 h 7253926"/>
                  <a:gd name="connsiteX49" fmla="*/ 1524768 w 2070869"/>
                  <a:gd name="connsiteY49" fmla="*/ 5549586 h 7253926"/>
                  <a:gd name="connsiteX50" fmla="*/ 1372368 w 2070869"/>
                  <a:gd name="connsiteY50" fmla="*/ 5701986 h 7253926"/>
                  <a:gd name="connsiteX51" fmla="*/ 1448568 w 2070869"/>
                  <a:gd name="connsiteY51" fmla="*/ 5701986 h 7253926"/>
                  <a:gd name="connsiteX52" fmla="*/ 1372368 w 2070869"/>
                  <a:gd name="connsiteY52" fmla="*/ 5854386 h 7253926"/>
                  <a:gd name="connsiteX53" fmla="*/ 1372368 w 2070869"/>
                  <a:gd name="connsiteY53" fmla="*/ 5930586 h 7253926"/>
                  <a:gd name="connsiteX54" fmla="*/ 1219968 w 2070869"/>
                  <a:gd name="connsiteY54" fmla="*/ 6006786 h 7253926"/>
                  <a:gd name="connsiteX55" fmla="*/ 1372368 w 2070869"/>
                  <a:gd name="connsiteY55" fmla="*/ 6006786 h 7253926"/>
                  <a:gd name="connsiteX56" fmla="*/ 1280928 w 2070869"/>
                  <a:gd name="connsiteY56" fmla="*/ 6281106 h 7253926"/>
                  <a:gd name="connsiteX57" fmla="*/ 1372368 w 2070869"/>
                  <a:gd name="connsiteY57" fmla="*/ 6601146 h 7253926"/>
                  <a:gd name="connsiteX58" fmla="*/ 1448568 w 2070869"/>
                  <a:gd name="connsiteY58" fmla="*/ 6692586 h 7253926"/>
                  <a:gd name="connsiteX59" fmla="*/ 1372368 w 2070869"/>
                  <a:gd name="connsiteY59" fmla="*/ 7149786 h 7253926"/>
                  <a:gd name="connsiteX60" fmla="*/ 1280928 w 2070869"/>
                  <a:gd name="connsiteY60" fmla="*/ 7134546 h 7253926"/>
                  <a:gd name="connsiteX61" fmla="*/ 1219968 w 2070869"/>
                  <a:gd name="connsiteY61" fmla="*/ 7195506 h 7253926"/>
                  <a:gd name="connsiteX62" fmla="*/ 1052328 w 2070869"/>
                  <a:gd name="connsiteY62" fmla="*/ 7241226 h 7253926"/>
                  <a:gd name="connsiteX63" fmla="*/ 869448 w 2070869"/>
                  <a:gd name="connsiteY63" fmla="*/ 7119306 h 7253926"/>
                  <a:gd name="connsiteX64" fmla="*/ 701808 w 2070869"/>
                  <a:gd name="connsiteY64" fmla="*/ 7027866 h 7253926"/>
                  <a:gd name="connsiteX65" fmla="*/ 610368 w 2070869"/>
                  <a:gd name="connsiteY65" fmla="*/ 6844986 h 7253926"/>
                  <a:gd name="connsiteX66" fmla="*/ 503688 w 2070869"/>
                  <a:gd name="connsiteY66" fmla="*/ 6662106 h 7253926"/>
                  <a:gd name="connsiteX67" fmla="*/ 320808 w 2070869"/>
                  <a:gd name="connsiteY67" fmla="*/ 6494466 h 7253926"/>
                  <a:gd name="connsiteX68" fmla="*/ 457968 w 2070869"/>
                  <a:gd name="connsiteY68" fmla="*/ 6235386 h 7253926"/>
                  <a:gd name="connsiteX69" fmla="*/ 488448 w 2070869"/>
                  <a:gd name="connsiteY69" fmla="*/ 6067746 h 7253926"/>
                  <a:gd name="connsiteX70" fmla="*/ 381768 w 2070869"/>
                  <a:gd name="connsiteY70" fmla="*/ 5915346 h 7253926"/>
                  <a:gd name="connsiteX71" fmla="*/ 473208 w 2070869"/>
                  <a:gd name="connsiteY71" fmla="*/ 5823906 h 7253926"/>
                  <a:gd name="connsiteX72" fmla="*/ 717048 w 2070869"/>
                  <a:gd name="connsiteY72" fmla="*/ 5930586 h 7253926"/>
                  <a:gd name="connsiteX73" fmla="*/ 747528 w 2070869"/>
                  <a:gd name="connsiteY73" fmla="*/ 5762946 h 7253926"/>
                  <a:gd name="connsiteX74" fmla="*/ 579888 w 2070869"/>
                  <a:gd name="connsiteY74" fmla="*/ 5564826 h 7253926"/>
                  <a:gd name="connsiteX75" fmla="*/ 457968 w 2070869"/>
                  <a:gd name="connsiteY75" fmla="*/ 5320986 h 7253926"/>
                  <a:gd name="connsiteX76" fmla="*/ 534168 w 2070869"/>
                  <a:gd name="connsiteY76" fmla="*/ 5244786 h 7253926"/>
                  <a:gd name="connsiteX77" fmla="*/ 625608 w 2070869"/>
                  <a:gd name="connsiteY77" fmla="*/ 4848546 h 7253926"/>
                  <a:gd name="connsiteX78" fmla="*/ 640848 w 2070869"/>
                  <a:gd name="connsiteY78" fmla="*/ 4513266 h 7253926"/>
                  <a:gd name="connsiteX79" fmla="*/ 534168 w 2070869"/>
                  <a:gd name="connsiteY79" fmla="*/ 4330386 h 7253926"/>
                  <a:gd name="connsiteX80" fmla="*/ 534168 w 2070869"/>
                  <a:gd name="connsiteY80" fmla="*/ 4025586 h 7253926"/>
                  <a:gd name="connsiteX81" fmla="*/ 422408 w 2070869"/>
                  <a:gd name="connsiteY81" fmla="*/ 3916366 h 7253926"/>
                  <a:gd name="connsiteX82" fmla="*/ 498608 w 2070869"/>
                  <a:gd name="connsiteY82" fmla="*/ 3840166 h 7253926"/>
                  <a:gd name="connsiteX83" fmla="*/ 346208 w 2070869"/>
                  <a:gd name="connsiteY83" fmla="*/ 3611566 h 7253926"/>
                  <a:gd name="connsiteX84" fmla="*/ 422408 w 2070869"/>
                  <a:gd name="connsiteY84" fmla="*/ 3306766 h 7253926"/>
                  <a:gd name="connsiteX85" fmla="*/ 193808 w 2070869"/>
                  <a:gd name="connsiteY85" fmla="*/ 2925766 h 7253926"/>
                  <a:gd name="connsiteX86" fmla="*/ 117608 w 2070869"/>
                  <a:gd name="connsiteY86" fmla="*/ 2697166 h 7253926"/>
                  <a:gd name="connsiteX87" fmla="*/ 41408 w 2070869"/>
                  <a:gd name="connsiteY87" fmla="*/ 2163766 h 7253926"/>
                  <a:gd name="connsiteX88" fmla="*/ 76968 w 2070869"/>
                  <a:gd name="connsiteY88" fmla="*/ 1876746 h 7253926"/>
                  <a:gd name="connsiteX89" fmla="*/ 76968 w 2070869"/>
                  <a:gd name="connsiteY89" fmla="*/ 1739586 h 7253926"/>
                  <a:gd name="connsiteX90" fmla="*/ 538776 w 2070869"/>
                  <a:gd name="connsiteY90" fmla="*/ 588710 h 7253926"/>
                  <a:gd name="connsiteX91" fmla="*/ 1245226 w 2070869"/>
                  <a:gd name="connsiteY91" fmla="*/ 0 h 7253926"/>
                  <a:gd name="connsiteX92" fmla="*/ 1021848 w 2070869"/>
                  <a:gd name="connsiteY92" fmla="*/ 1709106 h 7253926"/>
                  <a:gd name="connsiteX93" fmla="*/ 991368 w 2070869"/>
                  <a:gd name="connsiteY93" fmla="*/ 1754826 h 7253926"/>
                  <a:gd name="connsiteX0" fmla="*/ 958046 w 2037547"/>
                  <a:gd name="connsiteY0" fmla="*/ 1754826 h 7253926"/>
                  <a:gd name="connsiteX1" fmla="*/ 866606 w 2037547"/>
                  <a:gd name="connsiteY1" fmla="*/ 1846266 h 7253926"/>
                  <a:gd name="connsiteX2" fmla="*/ 805646 w 2037547"/>
                  <a:gd name="connsiteY2" fmla="*/ 2074866 h 7253926"/>
                  <a:gd name="connsiteX3" fmla="*/ 790406 w 2037547"/>
                  <a:gd name="connsiteY3" fmla="*/ 2318706 h 7253926"/>
                  <a:gd name="connsiteX4" fmla="*/ 617686 w 2037547"/>
                  <a:gd name="connsiteY4" fmla="*/ 2468566 h 7253926"/>
                  <a:gd name="connsiteX5" fmla="*/ 770086 w 2037547"/>
                  <a:gd name="connsiteY5" fmla="*/ 2773366 h 7253926"/>
                  <a:gd name="connsiteX6" fmla="*/ 617686 w 2037547"/>
                  <a:gd name="connsiteY6" fmla="*/ 2849566 h 7253926"/>
                  <a:gd name="connsiteX7" fmla="*/ 389086 w 2037547"/>
                  <a:gd name="connsiteY7" fmla="*/ 2773366 h 7253926"/>
                  <a:gd name="connsiteX8" fmla="*/ 622766 w 2037547"/>
                  <a:gd name="connsiteY8" fmla="*/ 3004506 h 7253926"/>
                  <a:gd name="connsiteX9" fmla="*/ 927566 w 2037547"/>
                  <a:gd name="connsiteY9" fmla="*/ 3446466 h 7253926"/>
                  <a:gd name="connsiteX10" fmla="*/ 1064726 w 2037547"/>
                  <a:gd name="connsiteY10" fmla="*/ 3492186 h 7253926"/>
                  <a:gd name="connsiteX11" fmla="*/ 1151086 w 2037547"/>
                  <a:gd name="connsiteY11" fmla="*/ 3230566 h 7253926"/>
                  <a:gd name="connsiteX12" fmla="*/ 1227286 w 2037547"/>
                  <a:gd name="connsiteY12" fmla="*/ 3154366 h 7253926"/>
                  <a:gd name="connsiteX13" fmla="*/ 1308566 w 2037547"/>
                  <a:gd name="connsiteY13" fmla="*/ 3492186 h 7253926"/>
                  <a:gd name="connsiteX14" fmla="*/ 1379686 w 2037547"/>
                  <a:gd name="connsiteY14" fmla="*/ 3382966 h 7253926"/>
                  <a:gd name="connsiteX15" fmla="*/ 1455886 w 2037547"/>
                  <a:gd name="connsiteY15" fmla="*/ 3230566 h 7253926"/>
                  <a:gd name="connsiteX16" fmla="*/ 1532086 w 2037547"/>
                  <a:gd name="connsiteY16" fmla="*/ 3230566 h 7253926"/>
                  <a:gd name="connsiteX17" fmla="*/ 1450806 w 2037547"/>
                  <a:gd name="connsiteY17" fmla="*/ 3370774 h 7253926"/>
                  <a:gd name="connsiteX18" fmla="*/ 1455886 w 2037547"/>
                  <a:gd name="connsiteY18" fmla="*/ 3535366 h 7253926"/>
                  <a:gd name="connsiteX19" fmla="*/ 1608286 w 2037547"/>
                  <a:gd name="connsiteY19" fmla="*/ 3459166 h 7253926"/>
                  <a:gd name="connsiteX20" fmla="*/ 1532086 w 2037547"/>
                  <a:gd name="connsiteY20" fmla="*/ 3687766 h 7253926"/>
                  <a:gd name="connsiteX21" fmla="*/ 1379686 w 2037547"/>
                  <a:gd name="connsiteY21" fmla="*/ 3687766 h 7253926"/>
                  <a:gd name="connsiteX22" fmla="*/ 1415247 w 2037547"/>
                  <a:gd name="connsiteY22" fmla="*/ 3796986 h 7253926"/>
                  <a:gd name="connsiteX23" fmla="*/ 1643847 w 2037547"/>
                  <a:gd name="connsiteY23" fmla="*/ 3796986 h 7253926"/>
                  <a:gd name="connsiteX24" fmla="*/ 1508826 w 2037547"/>
                  <a:gd name="connsiteY24" fmla="*/ 3992165 h 7253926"/>
                  <a:gd name="connsiteX25" fmla="*/ 1567647 w 2037547"/>
                  <a:gd name="connsiteY25" fmla="*/ 4025586 h 7253926"/>
                  <a:gd name="connsiteX26" fmla="*/ 1491447 w 2037547"/>
                  <a:gd name="connsiteY26" fmla="*/ 4177986 h 7253926"/>
                  <a:gd name="connsiteX27" fmla="*/ 1643847 w 2037547"/>
                  <a:gd name="connsiteY27" fmla="*/ 4177986 h 7253926"/>
                  <a:gd name="connsiteX28" fmla="*/ 1491447 w 2037547"/>
                  <a:gd name="connsiteY28" fmla="*/ 4406586 h 7253926"/>
                  <a:gd name="connsiteX29" fmla="*/ 1796246 w 2037547"/>
                  <a:gd name="connsiteY29" fmla="*/ 4208466 h 7253926"/>
                  <a:gd name="connsiteX30" fmla="*/ 2024847 w 2037547"/>
                  <a:gd name="connsiteY30" fmla="*/ 4254186 h 7253926"/>
                  <a:gd name="connsiteX31" fmla="*/ 1872447 w 2037547"/>
                  <a:gd name="connsiteY31" fmla="*/ 4482786 h 7253926"/>
                  <a:gd name="connsiteX32" fmla="*/ 2024847 w 2037547"/>
                  <a:gd name="connsiteY32" fmla="*/ 4482786 h 7253926"/>
                  <a:gd name="connsiteX33" fmla="*/ 1948647 w 2037547"/>
                  <a:gd name="connsiteY33" fmla="*/ 4635186 h 7253926"/>
                  <a:gd name="connsiteX34" fmla="*/ 1872446 w 2037547"/>
                  <a:gd name="connsiteY34" fmla="*/ 4635186 h 7253926"/>
                  <a:gd name="connsiteX35" fmla="*/ 1872447 w 2037547"/>
                  <a:gd name="connsiteY35" fmla="*/ 4787586 h 7253926"/>
                  <a:gd name="connsiteX36" fmla="*/ 1776193 w 2037547"/>
                  <a:gd name="connsiteY36" fmla="*/ 4708712 h 7253926"/>
                  <a:gd name="connsiteX37" fmla="*/ 1720046 w 2037547"/>
                  <a:gd name="connsiteY37" fmla="*/ 4787586 h 7253926"/>
                  <a:gd name="connsiteX38" fmla="*/ 1720046 w 2037547"/>
                  <a:gd name="connsiteY38" fmla="*/ 4863786 h 7253926"/>
                  <a:gd name="connsiteX39" fmla="*/ 1720046 w 2037547"/>
                  <a:gd name="connsiteY39" fmla="*/ 4863786 h 7253926"/>
                  <a:gd name="connsiteX40" fmla="*/ 1796246 w 2037547"/>
                  <a:gd name="connsiteY40" fmla="*/ 4939986 h 7253926"/>
                  <a:gd name="connsiteX41" fmla="*/ 1720046 w 2037547"/>
                  <a:gd name="connsiteY41" fmla="*/ 5016186 h 7253926"/>
                  <a:gd name="connsiteX42" fmla="*/ 1643846 w 2037547"/>
                  <a:gd name="connsiteY42" fmla="*/ 4939986 h 7253926"/>
                  <a:gd name="connsiteX43" fmla="*/ 1720046 w 2037547"/>
                  <a:gd name="connsiteY43" fmla="*/ 5168586 h 7253926"/>
                  <a:gd name="connsiteX44" fmla="*/ 1567646 w 2037547"/>
                  <a:gd name="connsiteY44" fmla="*/ 5092386 h 7253926"/>
                  <a:gd name="connsiteX45" fmla="*/ 1567646 w 2037547"/>
                  <a:gd name="connsiteY45" fmla="*/ 5244786 h 7253926"/>
                  <a:gd name="connsiteX46" fmla="*/ 1415246 w 2037547"/>
                  <a:gd name="connsiteY46" fmla="*/ 5244786 h 7253926"/>
                  <a:gd name="connsiteX47" fmla="*/ 1491446 w 2037547"/>
                  <a:gd name="connsiteY47" fmla="*/ 5397186 h 7253926"/>
                  <a:gd name="connsiteX48" fmla="*/ 1339046 w 2037547"/>
                  <a:gd name="connsiteY48" fmla="*/ 5549586 h 7253926"/>
                  <a:gd name="connsiteX49" fmla="*/ 1491446 w 2037547"/>
                  <a:gd name="connsiteY49" fmla="*/ 5549586 h 7253926"/>
                  <a:gd name="connsiteX50" fmla="*/ 1339046 w 2037547"/>
                  <a:gd name="connsiteY50" fmla="*/ 5701986 h 7253926"/>
                  <a:gd name="connsiteX51" fmla="*/ 1415246 w 2037547"/>
                  <a:gd name="connsiteY51" fmla="*/ 5701986 h 7253926"/>
                  <a:gd name="connsiteX52" fmla="*/ 1339046 w 2037547"/>
                  <a:gd name="connsiteY52" fmla="*/ 5854386 h 7253926"/>
                  <a:gd name="connsiteX53" fmla="*/ 1339046 w 2037547"/>
                  <a:gd name="connsiteY53" fmla="*/ 5930586 h 7253926"/>
                  <a:gd name="connsiteX54" fmla="*/ 1186646 w 2037547"/>
                  <a:gd name="connsiteY54" fmla="*/ 6006786 h 7253926"/>
                  <a:gd name="connsiteX55" fmla="*/ 1339046 w 2037547"/>
                  <a:gd name="connsiteY55" fmla="*/ 6006786 h 7253926"/>
                  <a:gd name="connsiteX56" fmla="*/ 1247606 w 2037547"/>
                  <a:gd name="connsiteY56" fmla="*/ 6281106 h 7253926"/>
                  <a:gd name="connsiteX57" fmla="*/ 1339046 w 2037547"/>
                  <a:gd name="connsiteY57" fmla="*/ 6601146 h 7253926"/>
                  <a:gd name="connsiteX58" fmla="*/ 1415246 w 2037547"/>
                  <a:gd name="connsiteY58" fmla="*/ 6692586 h 7253926"/>
                  <a:gd name="connsiteX59" fmla="*/ 1339046 w 2037547"/>
                  <a:gd name="connsiteY59" fmla="*/ 7149786 h 7253926"/>
                  <a:gd name="connsiteX60" fmla="*/ 1247606 w 2037547"/>
                  <a:gd name="connsiteY60" fmla="*/ 7134546 h 7253926"/>
                  <a:gd name="connsiteX61" fmla="*/ 1186646 w 2037547"/>
                  <a:gd name="connsiteY61" fmla="*/ 7195506 h 7253926"/>
                  <a:gd name="connsiteX62" fmla="*/ 1019006 w 2037547"/>
                  <a:gd name="connsiteY62" fmla="*/ 7241226 h 7253926"/>
                  <a:gd name="connsiteX63" fmla="*/ 836126 w 2037547"/>
                  <a:gd name="connsiteY63" fmla="*/ 7119306 h 7253926"/>
                  <a:gd name="connsiteX64" fmla="*/ 668486 w 2037547"/>
                  <a:gd name="connsiteY64" fmla="*/ 7027866 h 7253926"/>
                  <a:gd name="connsiteX65" fmla="*/ 577046 w 2037547"/>
                  <a:gd name="connsiteY65" fmla="*/ 6844986 h 7253926"/>
                  <a:gd name="connsiteX66" fmla="*/ 470366 w 2037547"/>
                  <a:gd name="connsiteY66" fmla="*/ 6662106 h 7253926"/>
                  <a:gd name="connsiteX67" fmla="*/ 287486 w 2037547"/>
                  <a:gd name="connsiteY67" fmla="*/ 6494466 h 7253926"/>
                  <a:gd name="connsiteX68" fmla="*/ 424646 w 2037547"/>
                  <a:gd name="connsiteY68" fmla="*/ 6235386 h 7253926"/>
                  <a:gd name="connsiteX69" fmla="*/ 455126 w 2037547"/>
                  <a:gd name="connsiteY69" fmla="*/ 6067746 h 7253926"/>
                  <a:gd name="connsiteX70" fmla="*/ 348446 w 2037547"/>
                  <a:gd name="connsiteY70" fmla="*/ 5915346 h 7253926"/>
                  <a:gd name="connsiteX71" fmla="*/ 439886 w 2037547"/>
                  <a:gd name="connsiteY71" fmla="*/ 5823906 h 7253926"/>
                  <a:gd name="connsiteX72" fmla="*/ 683726 w 2037547"/>
                  <a:gd name="connsiteY72" fmla="*/ 5930586 h 7253926"/>
                  <a:gd name="connsiteX73" fmla="*/ 714206 w 2037547"/>
                  <a:gd name="connsiteY73" fmla="*/ 5762946 h 7253926"/>
                  <a:gd name="connsiteX74" fmla="*/ 546566 w 2037547"/>
                  <a:gd name="connsiteY74" fmla="*/ 5564826 h 7253926"/>
                  <a:gd name="connsiteX75" fmla="*/ 424646 w 2037547"/>
                  <a:gd name="connsiteY75" fmla="*/ 5320986 h 7253926"/>
                  <a:gd name="connsiteX76" fmla="*/ 500846 w 2037547"/>
                  <a:gd name="connsiteY76" fmla="*/ 5244786 h 7253926"/>
                  <a:gd name="connsiteX77" fmla="*/ 592286 w 2037547"/>
                  <a:gd name="connsiteY77" fmla="*/ 4848546 h 7253926"/>
                  <a:gd name="connsiteX78" fmla="*/ 607526 w 2037547"/>
                  <a:gd name="connsiteY78" fmla="*/ 4513266 h 7253926"/>
                  <a:gd name="connsiteX79" fmla="*/ 500846 w 2037547"/>
                  <a:gd name="connsiteY79" fmla="*/ 4330386 h 7253926"/>
                  <a:gd name="connsiteX80" fmla="*/ 500846 w 2037547"/>
                  <a:gd name="connsiteY80" fmla="*/ 4025586 h 7253926"/>
                  <a:gd name="connsiteX81" fmla="*/ 389086 w 2037547"/>
                  <a:gd name="connsiteY81" fmla="*/ 3916366 h 7253926"/>
                  <a:gd name="connsiteX82" fmla="*/ 465286 w 2037547"/>
                  <a:gd name="connsiteY82" fmla="*/ 3840166 h 7253926"/>
                  <a:gd name="connsiteX83" fmla="*/ 312886 w 2037547"/>
                  <a:gd name="connsiteY83" fmla="*/ 3611566 h 7253926"/>
                  <a:gd name="connsiteX84" fmla="*/ 389086 w 2037547"/>
                  <a:gd name="connsiteY84" fmla="*/ 3306766 h 7253926"/>
                  <a:gd name="connsiteX85" fmla="*/ 160486 w 2037547"/>
                  <a:gd name="connsiteY85" fmla="*/ 2925766 h 7253926"/>
                  <a:gd name="connsiteX86" fmla="*/ 84286 w 2037547"/>
                  <a:gd name="connsiteY86" fmla="*/ 2697166 h 7253926"/>
                  <a:gd name="connsiteX87" fmla="*/ 8086 w 2037547"/>
                  <a:gd name="connsiteY87" fmla="*/ 2163766 h 7253926"/>
                  <a:gd name="connsiteX88" fmla="*/ 43646 w 2037547"/>
                  <a:gd name="connsiteY88" fmla="*/ 1876746 h 7253926"/>
                  <a:gd name="connsiteX89" fmla="*/ 269969 w 2037547"/>
                  <a:gd name="connsiteY89" fmla="*/ 1059676 h 7253926"/>
                  <a:gd name="connsiteX90" fmla="*/ 505454 w 2037547"/>
                  <a:gd name="connsiteY90" fmla="*/ 588710 h 7253926"/>
                  <a:gd name="connsiteX91" fmla="*/ 1211904 w 2037547"/>
                  <a:gd name="connsiteY91" fmla="*/ 0 h 7253926"/>
                  <a:gd name="connsiteX92" fmla="*/ 988526 w 2037547"/>
                  <a:gd name="connsiteY92" fmla="*/ 1709106 h 7253926"/>
                  <a:gd name="connsiteX93" fmla="*/ 958046 w 2037547"/>
                  <a:gd name="connsiteY93" fmla="*/ 1754826 h 7253926"/>
                  <a:gd name="connsiteX0" fmla="*/ 958048 w 2037549"/>
                  <a:gd name="connsiteY0" fmla="*/ 1754826 h 7253926"/>
                  <a:gd name="connsiteX1" fmla="*/ 866608 w 2037549"/>
                  <a:gd name="connsiteY1" fmla="*/ 1846266 h 7253926"/>
                  <a:gd name="connsiteX2" fmla="*/ 805648 w 2037549"/>
                  <a:gd name="connsiteY2" fmla="*/ 2074866 h 7253926"/>
                  <a:gd name="connsiteX3" fmla="*/ 790408 w 2037549"/>
                  <a:gd name="connsiteY3" fmla="*/ 2318706 h 7253926"/>
                  <a:gd name="connsiteX4" fmla="*/ 617688 w 2037549"/>
                  <a:gd name="connsiteY4" fmla="*/ 2468566 h 7253926"/>
                  <a:gd name="connsiteX5" fmla="*/ 770088 w 2037549"/>
                  <a:gd name="connsiteY5" fmla="*/ 2773366 h 7253926"/>
                  <a:gd name="connsiteX6" fmla="*/ 617688 w 2037549"/>
                  <a:gd name="connsiteY6" fmla="*/ 2849566 h 7253926"/>
                  <a:gd name="connsiteX7" fmla="*/ 389088 w 2037549"/>
                  <a:gd name="connsiteY7" fmla="*/ 2773366 h 7253926"/>
                  <a:gd name="connsiteX8" fmla="*/ 622768 w 2037549"/>
                  <a:gd name="connsiteY8" fmla="*/ 3004506 h 7253926"/>
                  <a:gd name="connsiteX9" fmla="*/ 927568 w 2037549"/>
                  <a:gd name="connsiteY9" fmla="*/ 3446466 h 7253926"/>
                  <a:gd name="connsiteX10" fmla="*/ 1064728 w 2037549"/>
                  <a:gd name="connsiteY10" fmla="*/ 3492186 h 7253926"/>
                  <a:gd name="connsiteX11" fmla="*/ 1151088 w 2037549"/>
                  <a:gd name="connsiteY11" fmla="*/ 3230566 h 7253926"/>
                  <a:gd name="connsiteX12" fmla="*/ 1227288 w 2037549"/>
                  <a:gd name="connsiteY12" fmla="*/ 3154366 h 7253926"/>
                  <a:gd name="connsiteX13" fmla="*/ 1308568 w 2037549"/>
                  <a:gd name="connsiteY13" fmla="*/ 3492186 h 7253926"/>
                  <a:gd name="connsiteX14" fmla="*/ 1379688 w 2037549"/>
                  <a:gd name="connsiteY14" fmla="*/ 3382966 h 7253926"/>
                  <a:gd name="connsiteX15" fmla="*/ 1455888 w 2037549"/>
                  <a:gd name="connsiteY15" fmla="*/ 3230566 h 7253926"/>
                  <a:gd name="connsiteX16" fmla="*/ 1532088 w 2037549"/>
                  <a:gd name="connsiteY16" fmla="*/ 3230566 h 7253926"/>
                  <a:gd name="connsiteX17" fmla="*/ 1450808 w 2037549"/>
                  <a:gd name="connsiteY17" fmla="*/ 3370774 h 7253926"/>
                  <a:gd name="connsiteX18" fmla="*/ 1455888 w 2037549"/>
                  <a:gd name="connsiteY18" fmla="*/ 3535366 h 7253926"/>
                  <a:gd name="connsiteX19" fmla="*/ 1608288 w 2037549"/>
                  <a:gd name="connsiteY19" fmla="*/ 3459166 h 7253926"/>
                  <a:gd name="connsiteX20" fmla="*/ 1532088 w 2037549"/>
                  <a:gd name="connsiteY20" fmla="*/ 3687766 h 7253926"/>
                  <a:gd name="connsiteX21" fmla="*/ 1379688 w 2037549"/>
                  <a:gd name="connsiteY21" fmla="*/ 3687766 h 7253926"/>
                  <a:gd name="connsiteX22" fmla="*/ 1415249 w 2037549"/>
                  <a:gd name="connsiteY22" fmla="*/ 3796986 h 7253926"/>
                  <a:gd name="connsiteX23" fmla="*/ 1643849 w 2037549"/>
                  <a:gd name="connsiteY23" fmla="*/ 3796986 h 7253926"/>
                  <a:gd name="connsiteX24" fmla="*/ 1508828 w 2037549"/>
                  <a:gd name="connsiteY24" fmla="*/ 3992165 h 7253926"/>
                  <a:gd name="connsiteX25" fmla="*/ 1567649 w 2037549"/>
                  <a:gd name="connsiteY25" fmla="*/ 4025586 h 7253926"/>
                  <a:gd name="connsiteX26" fmla="*/ 1491449 w 2037549"/>
                  <a:gd name="connsiteY26" fmla="*/ 4177986 h 7253926"/>
                  <a:gd name="connsiteX27" fmla="*/ 1643849 w 2037549"/>
                  <a:gd name="connsiteY27" fmla="*/ 4177986 h 7253926"/>
                  <a:gd name="connsiteX28" fmla="*/ 1491449 w 2037549"/>
                  <a:gd name="connsiteY28" fmla="*/ 4406586 h 7253926"/>
                  <a:gd name="connsiteX29" fmla="*/ 1796248 w 2037549"/>
                  <a:gd name="connsiteY29" fmla="*/ 4208466 h 7253926"/>
                  <a:gd name="connsiteX30" fmla="*/ 2024849 w 2037549"/>
                  <a:gd name="connsiteY30" fmla="*/ 4254186 h 7253926"/>
                  <a:gd name="connsiteX31" fmla="*/ 1872449 w 2037549"/>
                  <a:gd name="connsiteY31" fmla="*/ 4482786 h 7253926"/>
                  <a:gd name="connsiteX32" fmla="*/ 2024849 w 2037549"/>
                  <a:gd name="connsiteY32" fmla="*/ 4482786 h 7253926"/>
                  <a:gd name="connsiteX33" fmla="*/ 1948649 w 2037549"/>
                  <a:gd name="connsiteY33" fmla="*/ 4635186 h 7253926"/>
                  <a:gd name="connsiteX34" fmla="*/ 1872448 w 2037549"/>
                  <a:gd name="connsiteY34" fmla="*/ 4635186 h 7253926"/>
                  <a:gd name="connsiteX35" fmla="*/ 1872449 w 2037549"/>
                  <a:gd name="connsiteY35" fmla="*/ 4787586 h 7253926"/>
                  <a:gd name="connsiteX36" fmla="*/ 1776195 w 2037549"/>
                  <a:gd name="connsiteY36" fmla="*/ 4708712 h 7253926"/>
                  <a:gd name="connsiteX37" fmla="*/ 1720048 w 2037549"/>
                  <a:gd name="connsiteY37" fmla="*/ 4787586 h 7253926"/>
                  <a:gd name="connsiteX38" fmla="*/ 1720048 w 2037549"/>
                  <a:gd name="connsiteY38" fmla="*/ 4863786 h 7253926"/>
                  <a:gd name="connsiteX39" fmla="*/ 1720048 w 2037549"/>
                  <a:gd name="connsiteY39" fmla="*/ 4863786 h 7253926"/>
                  <a:gd name="connsiteX40" fmla="*/ 1796248 w 2037549"/>
                  <a:gd name="connsiteY40" fmla="*/ 4939986 h 7253926"/>
                  <a:gd name="connsiteX41" fmla="*/ 1720048 w 2037549"/>
                  <a:gd name="connsiteY41" fmla="*/ 5016186 h 7253926"/>
                  <a:gd name="connsiteX42" fmla="*/ 1643848 w 2037549"/>
                  <a:gd name="connsiteY42" fmla="*/ 4939986 h 7253926"/>
                  <a:gd name="connsiteX43" fmla="*/ 1720048 w 2037549"/>
                  <a:gd name="connsiteY43" fmla="*/ 5168586 h 7253926"/>
                  <a:gd name="connsiteX44" fmla="*/ 1567648 w 2037549"/>
                  <a:gd name="connsiteY44" fmla="*/ 5092386 h 7253926"/>
                  <a:gd name="connsiteX45" fmla="*/ 1567648 w 2037549"/>
                  <a:gd name="connsiteY45" fmla="*/ 5244786 h 7253926"/>
                  <a:gd name="connsiteX46" fmla="*/ 1415248 w 2037549"/>
                  <a:gd name="connsiteY46" fmla="*/ 5244786 h 7253926"/>
                  <a:gd name="connsiteX47" fmla="*/ 1491448 w 2037549"/>
                  <a:gd name="connsiteY47" fmla="*/ 5397186 h 7253926"/>
                  <a:gd name="connsiteX48" fmla="*/ 1339048 w 2037549"/>
                  <a:gd name="connsiteY48" fmla="*/ 5549586 h 7253926"/>
                  <a:gd name="connsiteX49" fmla="*/ 1491448 w 2037549"/>
                  <a:gd name="connsiteY49" fmla="*/ 5549586 h 7253926"/>
                  <a:gd name="connsiteX50" fmla="*/ 1339048 w 2037549"/>
                  <a:gd name="connsiteY50" fmla="*/ 5701986 h 7253926"/>
                  <a:gd name="connsiteX51" fmla="*/ 1415248 w 2037549"/>
                  <a:gd name="connsiteY51" fmla="*/ 5701986 h 7253926"/>
                  <a:gd name="connsiteX52" fmla="*/ 1339048 w 2037549"/>
                  <a:gd name="connsiteY52" fmla="*/ 5854386 h 7253926"/>
                  <a:gd name="connsiteX53" fmla="*/ 1339048 w 2037549"/>
                  <a:gd name="connsiteY53" fmla="*/ 5930586 h 7253926"/>
                  <a:gd name="connsiteX54" fmla="*/ 1186648 w 2037549"/>
                  <a:gd name="connsiteY54" fmla="*/ 6006786 h 7253926"/>
                  <a:gd name="connsiteX55" fmla="*/ 1339048 w 2037549"/>
                  <a:gd name="connsiteY55" fmla="*/ 6006786 h 7253926"/>
                  <a:gd name="connsiteX56" fmla="*/ 1247608 w 2037549"/>
                  <a:gd name="connsiteY56" fmla="*/ 6281106 h 7253926"/>
                  <a:gd name="connsiteX57" fmla="*/ 1339048 w 2037549"/>
                  <a:gd name="connsiteY57" fmla="*/ 6601146 h 7253926"/>
                  <a:gd name="connsiteX58" fmla="*/ 1415248 w 2037549"/>
                  <a:gd name="connsiteY58" fmla="*/ 6692586 h 7253926"/>
                  <a:gd name="connsiteX59" fmla="*/ 1339048 w 2037549"/>
                  <a:gd name="connsiteY59" fmla="*/ 7149786 h 7253926"/>
                  <a:gd name="connsiteX60" fmla="*/ 1247608 w 2037549"/>
                  <a:gd name="connsiteY60" fmla="*/ 7134546 h 7253926"/>
                  <a:gd name="connsiteX61" fmla="*/ 1186648 w 2037549"/>
                  <a:gd name="connsiteY61" fmla="*/ 7195506 h 7253926"/>
                  <a:gd name="connsiteX62" fmla="*/ 1019008 w 2037549"/>
                  <a:gd name="connsiteY62" fmla="*/ 7241226 h 7253926"/>
                  <a:gd name="connsiteX63" fmla="*/ 836128 w 2037549"/>
                  <a:gd name="connsiteY63" fmla="*/ 7119306 h 7253926"/>
                  <a:gd name="connsiteX64" fmla="*/ 668488 w 2037549"/>
                  <a:gd name="connsiteY64" fmla="*/ 7027866 h 7253926"/>
                  <a:gd name="connsiteX65" fmla="*/ 577048 w 2037549"/>
                  <a:gd name="connsiteY65" fmla="*/ 6844986 h 7253926"/>
                  <a:gd name="connsiteX66" fmla="*/ 470368 w 2037549"/>
                  <a:gd name="connsiteY66" fmla="*/ 6662106 h 7253926"/>
                  <a:gd name="connsiteX67" fmla="*/ 287488 w 2037549"/>
                  <a:gd name="connsiteY67" fmla="*/ 6494466 h 7253926"/>
                  <a:gd name="connsiteX68" fmla="*/ 424648 w 2037549"/>
                  <a:gd name="connsiteY68" fmla="*/ 6235386 h 7253926"/>
                  <a:gd name="connsiteX69" fmla="*/ 455128 w 2037549"/>
                  <a:gd name="connsiteY69" fmla="*/ 6067746 h 7253926"/>
                  <a:gd name="connsiteX70" fmla="*/ 348448 w 2037549"/>
                  <a:gd name="connsiteY70" fmla="*/ 5915346 h 7253926"/>
                  <a:gd name="connsiteX71" fmla="*/ 439888 w 2037549"/>
                  <a:gd name="connsiteY71" fmla="*/ 5823906 h 7253926"/>
                  <a:gd name="connsiteX72" fmla="*/ 683728 w 2037549"/>
                  <a:gd name="connsiteY72" fmla="*/ 5930586 h 7253926"/>
                  <a:gd name="connsiteX73" fmla="*/ 714208 w 2037549"/>
                  <a:gd name="connsiteY73" fmla="*/ 5762946 h 7253926"/>
                  <a:gd name="connsiteX74" fmla="*/ 546568 w 2037549"/>
                  <a:gd name="connsiteY74" fmla="*/ 5564826 h 7253926"/>
                  <a:gd name="connsiteX75" fmla="*/ 424648 w 2037549"/>
                  <a:gd name="connsiteY75" fmla="*/ 5320986 h 7253926"/>
                  <a:gd name="connsiteX76" fmla="*/ 500848 w 2037549"/>
                  <a:gd name="connsiteY76" fmla="*/ 5244786 h 7253926"/>
                  <a:gd name="connsiteX77" fmla="*/ 592288 w 2037549"/>
                  <a:gd name="connsiteY77" fmla="*/ 4848546 h 7253926"/>
                  <a:gd name="connsiteX78" fmla="*/ 607528 w 2037549"/>
                  <a:gd name="connsiteY78" fmla="*/ 4513266 h 7253926"/>
                  <a:gd name="connsiteX79" fmla="*/ 500848 w 2037549"/>
                  <a:gd name="connsiteY79" fmla="*/ 4330386 h 7253926"/>
                  <a:gd name="connsiteX80" fmla="*/ 500848 w 2037549"/>
                  <a:gd name="connsiteY80" fmla="*/ 4025586 h 7253926"/>
                  <a:gd name="connsiteX81" fmla="*/ 389088 w 2037549"/>
                  <a:gd name="connsiteY81" fmla="*/ 3916366 h 7253926"/>
                  <a:gd name="connsiteX82" fmla="*/ 465288 w 2037549"/>
                  <a:gd name="connsiteY82" fmla="*/ 3840166 h 7253926"/>
                  <a:gd name="connsiteX83" fmla="*/ 312888 w 2037549"/>
                  <a:gd name="connsiteY83" fmla="*/ 3611566 h 7253926"/>
                  <a:gd name="connsiteX84" fmla="*/ 389088 w 2037549"/>
                  <a:gd name="connsiteY84" fmla="*/ 3306766 h 7253926"/>
                  <a:gd name="connsiteX85" fmla="*/ 160488 w 2037549"/>
                  <a:gd name="connsiteY85" fmla="*/ 2925766 h 7253926"/>
                  <a:gd name="connsiteX86" fmla="*/ 84288 w 2037549"/>
                  <a:gd name="connsiteY86" fmla="*/ 2697166 h 7253926"/>
                  <a:gd name="connsiteX87" fmla="*/ 8088 w 2037549"/>
                  <a:gd name="connsiteY87" fmla="*/ 2163766 h 7253926"/>
                  <a:gd name="connsiteX88" fmla="*/ 43648 w 2037549"/>
                  <a:gd name="connsiteY88" fmla="*/ 1876746 h 7253926"/>
                  <a:gd name="connsiteX89" fmla="*/ 269971 w 2037549"/>
                  <a:gd name="connsiteY89" fmla="*/ 1059676 h 7253926"/>
                  <a:gd name="connsiteX90" fmla="*/ 505456 w 2037549"/>
                  <a:gd name="connsiteY90" fmla="*/ 588710 h 7253926"/>
                  <a:gd name="connsiteX91" fmla="*/ 1211906 w 2037549"/>
                  <a:gd name="connsiteY91" fmla="*/ 0 h 7253926"/>
                  <a:gd name="connsiteX92" fmla="*/ 858680 w 2037549"/>
                  <a:gd name="connsiteY92" fmla="*/ 824193 h 7253926"/>
                  <a:gd name="connsiteX93" fmla="*/ 958048 w 2037549"/>
                  <a:gd name="connsiteY93" fmla="*/ 1754826 h 7253926"/>
                  <a:gd name="connsiteX0" fmla="*/ 623194 w 2037547"/>
                  <a:gd name="connsiteY0" fmla="*/ 1177418 h 7253926"/>
                  <a:gd name="connsiteX1" fmla="*/ 866606 w 2037547"/>
                  <a:gd name="connsiteY1" fmla="*/ 1846266 h 7253926"/>
                  <a:gd name="connsiteX2" fmla="*/ 805646 w 2037547"/>
                  <a:gd name="connsiteY2" fmla="*/ 2074866 h 7253926"/>
                  <a:gd name="connsiteX3" fmla="*/ 790406 w 2037547"/>
                  <a:gd name="connsiteY3" fmla="*/ 2318706 h 7253926"/>
                  <a:gd name="connsiteX4" fmla="*/ 617686 w 2037547"/>
                  <a:gd name="connsiteY4" fmla="*/ 2468566 h 7253926"/>
                  <a:gd name="connsiteX5" fmla="*/ 770086 w 2037547"/>
                  <a:gd name="connsiteY5" fmla="*/ 2773366 h 7253926"/>
                  <a:gd name="connsiteX6" fmla="*/ 617686 w 2037547"/>
                  <a:gd name="connsiteY6" fmla="*/ 2849566 h 7253926"/>
                  <a:gd name="connsiteX7" fmla="*/ 389086 w 2037547"/>
                  <a:gd name="connsiteY7" fmla="*/ 2773366 h 7253926"/>
                  <a:gd name="connsiteX8" fmla="*/ 622766 w 2037547"/>
                  <a:gd name="connsiteY8" fmla="*/ 3004506 h 7253926"/>
                  <a:gd name="connsiteX9" fmla="*/ 927566 w 2037547"/>
                  <a:gd name="connsiteY9" fmla="*/ 3446466 h 7253926"/>
                  <a:gd name="connsiteX10" fmla="*/ 1064726 w 2037547"/>
                  <a:gd name="connsiteY10" fmla="*/ 3492186 h 7253926"/>
                  <a:gd name="connsiteX11" fmla="*/ 1151086 w 2037547"/>
                  <a:gd name="connsiteY11" fmla="*/ 3230566 h 7253926"/>
                  <a:gd name="connsiteX12" fmla="*/ 1227286 w 2037547"/>
                  <a:gd name="connsiteY12" fmla="*/ 3154366 h 7253926"/>
                  <a:gd name="connsiteX13" fmla="*/ 1308566 w 2037547"/>
                  <a:gd name="connsiteY13" fmla="*/ 3492186 h 7253926"/>
                  <a:gd name="connsiteX14" fmla="*/ 1379686 w 2037547"/>
                  <a:gd name="connsiteY14" fmla="*/ 3382966 h 7253926"/>
                  <a:gd name="connsiteX15" fmla="*/ 1455886 w 2037547"/>
                  <a:gd name="connsiteY15" fmla="*/ 3230566 h 7253926"/>
                  <a:gd name="connsiteX16" fmla="*/ 1532086 w 2037547"/>
                  <a:gd name="connsiteY16" fmla="*/ 3230566 h 7253926"/>
                  <a:gd name="connsiteX17" fmla="*/ 1450806 w 2037547"/>
                  <a:gd name="connsiteY17" fmla="*/ 3370774 h 7253926"/>
                  <a:gd name="connsiteX18" fmla="*/ 1455886 w 2037547"/>
                  <a:gd name="connsiteY18" fmla="*/ 3535366 h 7253926"/>
                  <a:gd name="connsiteX19" fmla="*/ 1608286 w 2037547"/>
                  <a:gd name="connsiteY19" fmla="*/ 3459166 h 7253926"/>
                  <a:gd name="connsiteX20" fmla="*/ 1532086 w 2037547"/>
                  <a:gd name="connsiteY20" fmla="*/ 3687766 h 7253926"/>
                  <a:gd name="connsiteX21" fmla="*/ 1379686 w 2037547"/>
                  <a:gd name="connsiteY21" fmla="*/ 3687766 h 7253926"/>
                  <a:gd name="connsiteX22" fmla="*/ 1415247 w 2037547"/>
                  <a:gd name="connsiteY22" fmla="*/ 3796986 h 7253926"/>
                  <a:gd name="connsiteX23" fmla="*/ 1643847 w 2037547"/>
                  <a:gd name="connsiteY23" fmla="*/ 3796986 h 7253926"/>
                  <a:gd name="connsiteX24" fmla="*/ 1508826 w 2037547"/>
                  <a:gd name="connsiteY24" fmla="*/ 3992165 h 7253926"/>
                  <a:gd name="connsiteX25" fmla="*/ 1567647 w 2037547"/>
                  <a:gd name="connsiteY25" fmla="*/ 4025586 h 7253926"/>
                  <a:gd name="connsiteX26" fmla="*/ 1491447 w 2037547"/>
                  <a:gd name="connsiteY26" fmla="*/ 4177986 h 7253926"/>
                  <a:gd name="connsiteX27" fmla="*/ 1643847 w 2037547"/>
                  <a:gd name="connsiteY27" fmla="*/ 4177986 h 7253926"/>
                  <a:gd name="connsiteX28" fmla="*/ 1491447 w 2037547"/>
                  <a:gd name="connsiteY28" fmla="*/ 4406586 h 7253926"/>
                  <a:gd name="connsiteX29" fmla="*/ 1796246 w 2037547"/>
                  <a:gd name="connsiteY29" fmla="*/ 4208466 h 7253926"/>
                  <a:gd name="connsiteX30" fmla="*/ 2024847 w 2037547"/>
                  <a:gd name="connsiteY30" fmla="*/ 4254186 h 7253926"/>
                  <a:gd name="connsiteX31" fmla="*/ 1872447 w 2037547"/>
                  <a:gd name="connsiteY31" fmla="*/ 4482786 h 7253926"/>
                  <a:gd name="connsiteX32" fmla="*/ 2024847 w 2037547"/>
                  <a:gd name="connsiteY32" fmla="*/ 4482786 h 7253926"/>
                  <a:gd name="connsiteX33" fmla="*/ 1948647 w 2037547"/>
                  <a:gd name="connsiteY33" fmla="*/ 4635186 h 7253926"/>
                  <a:gd name="connsiteX34" fmla="*/ 1872446 w 2037547"/>
                  <a:gd name="connsiteY34" fmla="*/ 4635186 h 7253926"/>
                  <a:gd name="connsiteX35" fmla="*/ 1872447 w 2037547"/>
                  <a:gd name="connsiteY35" fmla="*/ 4787586 h 7253926"/>
                  <a:gd name="connsiteX36" fmla="*/ 1776193 w 2037547"/>
                  <a:gd name="connsiteY36" fmla="*/ 4708712 h 7253926"/>
                  <a:gd name="connsiteX37" fmla="*/ 1720046 w 2037547"/>
                  <a:gd name="connsiteY37" fmla="*/ 4787586 h 7253926"/>
                  <a:gd name="connsiteX38" fmla="*/ 1720046 w 2037547"/>
                  <a:gd name="connsiteY38" fmla="*/ 4863786 h 7253926"/>
                  <a:gd name="connsiteX39" fmla="*/ 1720046 w 2037547"/>
                  <a:gd name="connsiteY39" fmla="*/ 4863786 h 7253926"/>
                  <a:gd name="connsiteX40" fmla="*/ 1796246 w 2037547"/>
                  <a:gd name="connsiteY40" fmla="*/ 4939986 h 7253926"/>
                  <a:gd name="connsiteX41" fmla="*/ 1720046 w 2037547"/>
                  <a:gd name="connsiteY41" fmla="*/ 5016186 h 7253926"/>
                  <a:gd name="connsiteX42" fmla="*/ 1643846 w 2037547"/>
                  <a:gd name="connsiteY42" fmla="*/ 4939986 h 7253926"/>
                  <a:gd name="connsiteX43" fmla="*/ 1720046 w 2037547"/>
                  <a:gd name="connsiteY43" fmla="*/ 5168586 h 7253926"/>
                  <a:gd name="connsiteX44" fmla="*/ 1567646 w 2037547"/>
                  <a:gd name="connsiteY44" fmla="*/ 5092386 h 7253926"/>
                  <a:gd name="connsiteX45" fmla="*/ 1567646 w 2037547"/>
                  <a:gd name="connsiteY45" fmla="*/ 5244786 h 7253926"/>
                  <a:gd name="connsiteX46" fmla="*/ 1415246 w 2037547"/>
                  <a:gd name="connsiteY46" fmla="*/ 5244786 h 7253926"/>
                  <a:gd name="connsiteX47" fmla="*/ 1491446 w 2037547"/>
                  <a:gd name="connsiteY47" fmla="*/ 5397186 h 7253926"/>
                  <a:gd name="connsiteX48" fmla="*/ 1339046 w 2037547"/>
                  <a:gd name="connsiteY48" fmla="*/ 5549586 h 7253926"/>
                  <a:gd name="connsiteX49" fmla="*/ 1491446 w 2037547"/>
                  <a:gd name="connsiteY49" fmla="*/ 5549586 h 7253926"/>
                  <a:gd name="connsiteX50" fmla="*/ 1339046 w 2037547"/>
                  <a:gd name="connsiteY50" fmla="*/ 5701986 h 7253926"/>
                  <a:gd name="connsiteX51" fmla="*/ 1415246 w 2037547"/>
                  <a:gd name="connsiteY51" fmla="*/ 5701986 h 7253926"/>
                  <a:gd name="connsiteX52" fmla="*/ 1339046 w 2037547"/>
                  <a:gd name="connsiteY52" fmla="*/ 5854386 h 7253926"/>
                  <a:gd name="connsiteX53" fmla="*/ 1339046 w 2037547"/>
                  <a:gd name="connsiteY53" fmla="*/ 5930586 h 7253926"/>
                  <a:gd name="connsiteX54" fmla="*/ 1186646 w 2037547"/>
                  <a:gd name="connsiteY54" fmla="*/ 6006786 h 7253926"/>
                  <a:gd name="connsiteX55" fmla="*/ 1339046 w 2037547"/>
                  <a:gd name="connsiteY55" fmla="*/ 6006786 h 7253926"/>
                  <a:gd name="connsiteX56" fmla="*/ 1247606 w 2037547"/>
                  <a:gd name="connsiteY56" fmla="*/ 6281106 h 7253926"/>
                  <a:gd name="connsiteX57" fmla="*/ 1339046 w 2037547"/>
                  <a:gd name="connsiteY57" fmla="*/ 6601146 h 7253926"/>
                  <a:gd name="connsiteX58" fmla="*/ 1415246 w 2037547"/>
                  <a:gd name="connsiteY58" fmla="*/ 6692586 h 7253926"/>
                  <a:gd name="connsiteX59" fmla="*/ 1339046 w 2037547"/>
                  <a:gd name="connsiteY59" fmla="*/ 7149786 h 7253926"/>
                  <a:gd name="connsiteX60" fmla="*/ 1247606 w 2037547"/>
                  <a:gd name="connsiteY60" fmla="*/ 7134546 h 7253926"/>
                  <a:gd name="connsiteX61" fmla="*/ 1186646 w 2037547"/>
                  <a:gd name="connsiteY61" fmla="*/ 7195506 h 7253926"/>
                  <a:gd name="connsiteX62" fmla="*/ 1019006 w 2037547"/>
                  <a:gd name="connsiteY62" fmla="*/ 7241226 h 7253926"/>
                  <a:gd name="connsiteX63" fmla="*/ 836126 w 2037547"/>
                  <a:gd name="connsiteY63" fmla="*/ 7119306 h 7253926"/>
                  <a:gd name="connsiteX64" fmla="*/ 668486 w 2037547"/>
                  <a:gd name="connsiteY64" fmla="*/ 7027866 h 7253926"/>
                  <a:gd name="connsiteX65" fmla="*/ 577046 w 2037547"/>
                  <a:gd name="connsiteY65" fmla="*/ 6844986 h 7253926"/>
                  <a:gd name="connsiteX66" fmla="*/ 470366 w 2037547"/>
                  <a:gd name="connsiteY66" fmla="*/ 6662106 h 7253926"/>
                  <a:gd name="connsiteX67" fmla="*/ 287486 w 2037547"/>
                  <a:gd name="connsiteY67" fmla="*/ 6494466 h 7253926"/>
                  <a:gd name="connsiteX68" fmla="*/ 424646 w 2037547"/>
                  <a:gd name="connsiteY68" fmla="*/ 6235386 h 7253926"/>
                  <a:gd name="connsiteX69" fmla="*/ 455126 w 2037547"/>
                  <a:gd name="connsiteY69" fmla="*/ 6067746 h 7253926"/>
                  <a:gd name="connsiteX70" fmla="*/ 348446 w 2037547"/>
                  <a:gd name="connsiteY70" fmla="*/ 5915346 h 7253926"/>
                  <a:gd name="connsiteX71" fmla="*/ 439886 w 2037547"/>
                  <a:gd name="connsiteY71" fmla="*/ 5823906 h 7253926"/>
                  <a:gd name="connsiteX72" fmla="*/ 683726 w 2037547"/>
                  <a:gd name="connsiteY72" fmla="*/ 5930586 h 7253926"/>
                  <a:gd name="connsiteX73" fmla="*/ 714206 w 2037547"/>
                  <a:gd name="connsiteY73" fmla="*/ 5762946 h 7253926"/>
                  <a:gd name="connsiteX74" fmla="*/ 546566 w 2037547"/>
                  <a:gd name="connsiteY74" fmla="*/ 5564826 h 7253926"/>
                  <a:gd name="connsiteX75" fmla="*/ 424646 w 2037547"/>
                  <a:gd name="connsiteY75" fmla="*/ 5320986 h 7253926"/>
                  <a:gd name="connsiteX76" fmla="*/ 500846 w 2037547"/>
                  <a:gd name="connsiteY76" fmla="*/ 5244786 h 7253926"/>
                  <a:gd name="connsiteX77" fmla="*/ 592286 w 2037547"/>
                  <a:gd name="connsiteY77" fmla="*/ 4848546 h 7253926"/>
                  <a:gd name="connsiteX78" fmla="*/ 607526 w 2037547"/>
                  <a:gd name="connsiteY78" fmla="*/ 4513266 h 7253926"/>
                  <a:gd name="connsiteX79" fmla="*/ 500846 w 2037547"/>
                  <a:gd name="connsiteY79" fmla="*/ 4330386 h 7253926"/>
                  <a:gd name="connsiteX80" fmla="*/ 500846 w 2037547"/>
                  <a:gd name="connsiteY80" fmla="*/ 4025586 h 7253926"/>
                  <a:gd name="connsiteX81" fmla="*/ 389086 w 2037547"/>
                  <a:gd name="connsiteY81" fmla="*/ 3916366 h 7253926"/>
                  <a:gd name="connsiteX82" fmla="*/ 465286 w 2037547"/>
                  <a:gd name="connsiteY82" fmla="*/ 3840166 h 7253926"/>
                  <a:gd name="connsiteX83" fmla="*/ 312886 w 2037547"/>
                  <a:gd name="connsiteY83" fmla="*/ 3611566 h 7253926"/>
                  <a:gd name="connsiteX84" fmla="*/ 389086 w 2037547"/>
                  <a:gd name="connsiteY84" fmla="*/ 3306766 h 7253926"/>
                  <a:gd name="connsiteX85" fmla="*/ 160486 w 2037547"/>
                  <a:gd name="connsiteY85" fmla="*/ 2925766 h 7253926"/>
                  <a:gd name="connsiteX86" fmla="*/ 84286 w 2037547"/>
                  <a:gd name="connsiteY86" fmla="*/ 2697166 h 7253926"/>
                  <a:gd name="connsiteX87" fmla="*/ 8086 w 2037547"/>
                  <a:gd name="connsiteY87" fmla="*/ 2163766 h 7253926"/>
                  <a:gd name="connsiteX88" fmla="*/ 43646 w 2037547"/>
                  <a:gd name="connsiteY88" fmla="*/ 1876746 h 7253926"/>
                  <a:gd name="connsiteX89" fmla="*/ 269969 w 2037547"/>
                  <a:gd name="connsiteY89" fmla="*/ 1059676 h 7253926"/>
                  <a:gd name="connsiteX90" fmla="*/ 505454 w 2037547"/>
                  <a:gd name="connsiteY90" fmla="*/ 588710 h 7253926"/>
                  <a:gd name="connsiteX91" fmla="*/ 1211904 w 2037547"/>
                  <a:gd name="connsiteY91" fmla="*/ 0 h 7253926"/>
                  <a:gd name="connsiteX92" fmla="*/ 858678 w 2037547"/>
                  <a:gd name="connsiteY92" fmla="*/ 824193 h 7253926"/>
                  <a:gd name="connsiteX93" fmla="*/ 623194 w 2037547"/>
                  <a:gd name="connsiteY93" fmla="*/ 1177418 h 7253926"/>
                  <a:gd name="connsiteX0" fmla="*/ 623196 w 2037549"/>
                  <a:gd name="connsiteY0" fmla="*/ 1177418 h 7253926"/>
                  <a:gd name="connsiteX1" fmla="*/ 740938 w 2037549"/>
                  <a:gd name="connsiteY1" fmla="*/ 1648385 h 7253926"/>
                  <a:gd name="connsiteX2" fmla="*/ 805648 w 2037549"/>
                  <a:gd name="connsiteY2" fmla="*/ 2074866 h 7253926"/>
                  <a:gd name="connsiteX3" fmla="*/ 790408 w 2037549"/>
                  <a:gd name="connsiteY3" fmla="*/ 2318706 h 7253926"/>
                  <a:gd name="connsiteX4" fmla="*/ 617688 w 2037549"/>
                  <a:gd name="connsiteY4" fmla="*/ 2468566 h 7253926"/>
                  <a:gd name="connsiteX5" fmla="*/ 770088 w 2037549"/>
                  <a:gd name="connsiteY5" fmla="*/ 2773366 h 7253926"/>
                  <a:gd name="connsiteX6" fmla="*/ 617688 w 2037549"/>
                  <a:gd name="connsiteY6" fmla="*/ 2849566 h 7253926"/>
                  <a:gd name="connsiteX7" fmla="*/ 389088 w 2037549"/>
                  <a:gd name="connsiteY7" fmla="*/ 2773366 h 7253926"/>
                  <a:gd name="connsiteX8" fmla="*/ 622768 w 2037549"/>
                  <a:gd name="connsiteY8" fmla="*/ 3004506 h 7253926"/>
                  <a:gd name="connsiteX9" fmla="*/ 927568 w 2037549"/>
                  <a:gd name="connsiteY9" fmla="*/ 3446466 h 7253926"/>
                  <a:gd name="connsiteX10" fmla="*/ 1064728 w 2037549"/>
                  <a:gd name="connsiteY10" fmla="*/ 3492186 h 7253926"/>
                  <a:gd name="connsiteX11" fmla="*/ 1151088 w 2037549"/>
                  <a:gd name="connsiteY11" fmla="*/ 3230566 h 7253926"/>
                  <a:gd name="connsiteX12" fmla="*/ 1227288 w 2037549"/>
                  <a:gd name="connsiteY12" fmla="*/ 3154366 h 7253926"/>
                  <a:gd name="connsiteX13" fmla="*/ 1308568 w 2037549"/>
                  <a:gd name="connsiteY13" fmla="*/ 3492186 h 7253926"/>
                  <a:gd name="connsiteX14" fmla="*/ 1379688 w 2037549"/>
                  <a:gd name="connsiteY14" fmla="*/ 3382966 h 7253926"/>
                  <a:gd name="connsiteX15" fmla="*/ 1455888 w 2037549"/>
                  <a:gd name="connsiteY15" fmla="*/ 3230566 h 7253926"/>
                  <a:gd name="connsiteX16" fmla="*/ 1532088 w 2037549"/>
                  <a:gd name="connsiteY16" fmla="*/ 3230566 h 7253926"/>
                  <a:gd name="connsiteX17" fmla="*/ 1450808 w 2037549"/>
                  <a:gd name="connsiteY17" fmla="*/ 3370774 h 7253926"/>
                  <a:gd name="connsiteX18" fmla="*/ 1455888 w 2037549"/>
                  <a:gd name="connsiteY18" fmla="*/ 3535366 h 7253926"/>
                  <a:gd name="connsiteX19" fmla="*/ 1608288 w 2037549"/>
                  <a:gd name="connsiteY19" fmla="*/ 3459166 h 7253926"/>
                  <a:gd name="connsiteX20" fmla="*/ 1532088 w 2037549"/>
                  <a:gd name="connsiteY20" fmla="*/ 3687766 h 7253926"/>
                  <a:gd name="connsiteX21" fmla="*/ 1379688 w 2037549"/>
                  <a:gd name="connsiteY21" fmla="*/ 3687766 h 7253926"/>
                  <a:gd name="connsiteX22" fmla="*/ 1415249 w 2037549"/>
                  <a:gd name="connsiteY22" fmla="*/ 3796986 h 7253926"/>
                  <a:gd name="connsiteX23" fmla="*/ 1643849 w 2037549"/>
                  <a:gd name="connsiteY23" fmla="*/ 3796986 h 7253926"/>
                  <a:gd name="connsiteX24" fmla="*/ 1508828 w 2037549"/>
                  <a:gd name="connsiteY24" fmla="*/ 3992165 h 7253926"/>
                  <a:gd name="connsiteX25" fmla="*/ 1567649 w 2037549"/>
                  <a:gd name="connsiteY25" fmla="*/ 4025586 h 7253926"/>
                  <a:gd name="connsiteX26" fmla="*/ 1491449 w 2037549"/>
                  <a:gd name="connsiteY26" fmla="*/ 4177986 h 7253926"/>
                  <a:gd name="connsiteX27" fmla="*/ 1643849 w 2037549"/>
                  <a:gd name="connsiteY27" fmla="*/ 4177986 h 7253926"/>
                  <a:gd name="connsiteX28" fmla="*/ 1491449 w 2037549"/>
                  <a:gd name="connsiteY28" fmla="*/ 4406586 h 7253926"/>
                  <a:gd name="connsiteX29" fmla="*/ 1796248 w 2037549"/>
                  <a:gd name="connsiteY29" fmla="*/ 4208466 h 7253926"/>
                  <a:gd name="connsiteX30" fmla="*/ 2024849 w 2037549"/>
                  <a:gd name="connsiteY30" fmla="*/ 4254186 h 7253926"/>
                  <a:gd name="connsiteX31" fmla="*/ 1872449 w 2037549"/>
                  <a:gd name="connsiteY31" fmla="*/ 4482786 h 7253926"/>
                  <a:gd name="connsiteX32" fmla="*/ 2024849 w 2037549"/>
                  <a:gd name="connsiteY32" fmla="*/ 4482786 h 7253926"/>
                  <a:gd name="connsiteX33" fmla="*/ 1948649 w 2037549"/>
                  <a:gd name="connsiteY33" fmla="*/ 4635186 h 7253926"/>
                  <a:gd name="connsiteX34" fmla="*/ 1872448 w 2037549"/>
                  <a:gd name="connsiteY34" fmla="*/ 4635186 h 7253926"/>
                  <a:gd name="connsiteX35" fmla="*/ 1872449 w 2037549"/>
                  <a:gd name="connsiteY35" fmla="*/ 4787586 h 7253926"/>
                  <a:gd name="connsiteX36" fmla="*/ 1776195 w 2037549"/>
                  <a:gd name="connsiteY36" fmla="*/ 4708712 h 7253926"/>
                  <a:gd name="connsiteX37" fmla="*/ 1720048 w 2037549"/>
                  <a:gd name="connsiteY37" fmla="*/ 4787586 h 7253926"/>
                  <a:gd name="connsiteX38" fmla="*/ 1720048 w 2037549"/>
                  <a:gd name="connsiteY38" fmla="*/ 4863786 h 7253926"/>
                  <a:gd name="connsiteX39" fmla="*/ 1720048 w 2037549"/>
                  <a:gd name="connsiteY39" fmla="*/ 4863786 h 7253926"/>
                  <a:gd name="connsiteX40" fmla="*/ 1796248 w 2037549"/>
                  <a:gd name="connsiteY40" fmla="*/ 4939986 h 7253926"/>
                  <a:gd name="connsiteX41" fmla="*/ 1720048 w 2037549"/>
                  <a:gd name="connsiteY41" fmla="*/ 5016186 h 7253926"/>
                  <a:gd name="connsiteX42" fmla="*/ 1643848 w 2037549"/>
                  <a:gd name="connsiteY42" fmla="*/ 4939986 h 7253926"/>
                  <a:gd name="connsiteX43" fmla="*/ 1720048 w 2037549"/>
                  <a:gd name="connsiteY43" fmla="*/ 5168586 h 7253926"/>
                  <a:gd name="connsiteX44" fmla="*/ 1567648 w 2037549"/>
                  <a:gd name="connsiteY44" fmla="*/ 5092386 h 7253926"/>
                  <a:gd name="connsiteX45" fmla="*/ 1567648 w 2037549"/>
                  <a:gd name="connsiteY45" fmla="*/ 5244786 h 7253926"/>
                  <a:gd name="connsiteX46" fmla="*/ 1415248 w 2037549"/>
                  <a:gd name="connsiteY46" fmla="*/ 5244786 h 7253926"/>
                  <a:gd name="connsiteX47" fmla="*/ 1491448 w 2037549"/>
                  <a:gd name="connsiteY47" fmla="*/ 5397186 h 7253926"/>
                  <a:gd name="connsiteX48" fmla="*/ 1339048 w 2037549"/>
                  <a:gd name="connsiteY48" fmla="*/ 5549586 h 7253926"/>
                  <a:gd name="connsiteX49" fmla="*/ 1491448 w 2037549"/>
                  <a:gd name="connsiteY49" fmla="*/ 5549586 h 7253926"/>
                  <a:gd name="connsiteX50" fmla="*/ 1339048 w 2037549"/>
                  <a:gd name="connsiteY50" fmla="*/ 5701986 h 7253926"/>
                  <a:gd name="connsiteX51" fmla="*/ 1415248 w 2037549"/>
                  <a:gd name="connsiteY51" fmla="*/ 5701986 h 7253926"/>
                  <a:gd name="connsiteX52" fmla="*/ 1339048 w 2037549"/>
                  <a:gd name="connsiteY52" fmla="*/ 5854386 h 7253926"/>
                  <a:gd name="connsiteX53" fmla="*/ 1339048 w 2037549"/>
                  <a:gd name="connsiteY53" fmla="*/ 5930586 h 7253926"/>
                  <a:gd name="connsiteX54" fmla="*/ 1186648 w 2037549"/>
                  <a:gd name="connsiteY54" fmla="*/ 6006786 h 7253926"/>
                  <a:gd name="connsiteX55" fmla="*/ 1339048 w 2037549"/>
                  <a:gd name="connsiteY55" fmla="*/ 6006786 h 7253926"/>
                  <a:gd name="connsiteX56" fmla="*/ 1247608 w 2037549"/>
                  <a:gd name="connsiteY56" fmla="*/ 6281106 h 7253926"/>
                  <a:gd name="connsiteX57" fmla="*/ 1339048 w 2037549"/>
                  <a:gd name="connsiteY57" fmla="*/ 6601146 h 7253926"/>
                  <a:gd name="connsiteX58" fmla="*/ 1415248 w 2037549"/>
                  <a:gd name="connsiteY58" fmla="*/ 6692586 h 7253926"/>
                  <a:gd name="connsiteX59" fmla="*/ 1339048 w 2037549"/>
                  <a:gd name="connsiteY59" fmla="*/ 7149786 h 7253926"/>
                  <a:gd name="connsiteX60" fmla="*/ 1247608 w 2037549"/>
                  <a:gd name="connsiteY60" fmla="*/ 7134546 h 7253926"/>
                  <a:gd name="connsiteX61" fmla="*/ 1186648 w 2037549"/>
                  <a:gd name="connsiteY61" fmla="*/ 7195506 h 7253926"/>
                  <a:gd name="connsiteX62" fmla="*/ 1019008 w 2037549"/>
                  <a:gd name="connsiteY62" fmla="*/ 7241226 h 7253926"/>
                  <a:gd name="connsiteX63" fmla="*/ 836128 w 2037549"/>
                  <a:gd name="connsiteY63" fmla="*/ 7119306 h 7253926"/>
                  <a:gd name="connsiteX64" fmla="*/ 668488 w 2037549"/>
                  <a:gd name="connsiteY64" fmla="*/ 7027866 h 7253926"/>
                  <a:gd name="connsiteX65" fmla="*/ 577048 w 2037549"/>
                  <a:gd name="connsiteY65" fmla="*/ 6844986 h 7253926"/>
                  <a:gd name="connsiteX66" fmla="*/ 470368 w 2037549"/>
                  <a:gd name="connsiteY66" fmla="*/ 6662106 h 7253926"/>
                  <a:gd name="connsiteX67" fmla="*/ 287488 w 2037549"/>
                  <a:gd name="connsiteY67" fmla="*/ 6494466 h 7253926"/>
                  <a:gd name="connsiteX68" fmla="*/ 424648 w 2037549"/>
                  <a:gd name="connsiteY68" fmla="*/ 6235386 h 7253926"/>
                  <a:gd name="connsiteX69" fmla="*/ 455128 w 2037549"/>
                  <a:gd name="connsiteY69" fmla="*/ 6067746 h 7253926"/>
                  <a:gd name="connsiteX70" fmla="*/ 348448 w 2037549"/>
                  <a:gd name="connsiteY70" fmla="*/ 5915346 h 7253926"/>
                  <a:gd name="connsiteX71" fmla="*/ 439888 w 2037549"/>
                  <a:gd name="connsiteY71" fmla="*/ 5823906 h 7253926"/>
                  <a:gd name="connsiteX72" fmla="*/ 683728 w 2037549"/>
                  <a:gd name="connsiteY72" fmla="*/ 5930586 h 7253926"/>
                  <a:gd name="connsiteX73" fmla="*/ 714208 w 2037549"/>
                  <a:gd name="connsiteY73" fmla="*/ 5762946 h 7253926"/>
                  <a:gd name="connsiteX74" fmla="*/ 546568 w 2037549"/>
                  <a:gd name="connsiteY74" fmla="*/ 5564826 h 7253926"/>
                  <a:gd name="connsiteX75" fmla="*/ 424648 w 2037549"/>
                  <a:gd name="connsiteY75" fmla="*/ 5320986 h 7253926"/>
                  <a:gd name="connsiteX76" fmla="*/ 500848 w 2037549"/>
                  <a:gd name="connsiteY76" fmla="*/ 5244786 h 7253926"/>
                  <a:gd name="connsiteX77" fmla="*/ 592288 w 2037549"/>
                  <a:gd name="connsiteY77" fmla="*/ 4848546 h 7253926"/>
                  <a:gd name="connsiteX78" fmla="*/ 607528 w 2037549"/>
                  <a:gd name="connsiteY78" fmla="*/ 4513266 h 7253926"/>
                  <a:gd name="connsiteX79" fmla="*/ 500848 w 2037549"/>
                  <a:gd name="connsiteY79" fmla="*/ 4330386 h 7253926"/>
                  <a:gd name="connsiteX80" fmla="*/ 500848 w 2037549"/>
                  <a:gd name="connsiteY80" fmla="*/ 4025586 h 7253926"/>
                  <a:gd name="connsiteX81" fmla="*/ 389088 w 2037549"/>
                  <a:gd name="connsiteY81" fmla="*/ 3916366 h 7253926"/>
                  <a:gd name="connsiteX82" fmla="*/ 465288 w 2037549"/>
                  <a:gd name="connsiteY82" fmla="*/ 3840166 h 7253926"/>
                  <a:gd name="connsiteX83" fmla="*/ 312888 w 2037549"/>
                  <a:gd name="connsiteY83" fmla="*/ 3611566 h 7253926"/>
                  <a:gd name="connsiteX84" fmla="*/ 389088 w 2037549"/>
                  <a:gd name="connsiteY84" fmla="*/ 3306766 h 7253926"/>
                  <a:gd name="connsiteX85" fmla="*/ 160488 w 2037549"/>
                  <a:gd name="connsiteY85" fmla="*/ 2925766 h 7253926"/>
                  <a:gd name="connsiteX86" fmla="*/ 84288 w 2037549"/>
                  <a:gd name="connsiteY86" fmla="*/ 2697166 h 7253926"/>
                  <a:gd name="connsiteX87" fmla="*/ 8088 w 2037549"/>
                  <a:gd name="connsiteY87" fmla="*/ 2163766 h 7253926"/>
                  <a:gd name="connsiteX88" fmla="*/ 43648 w 2037549"/>
                  <a:gd name="connsiteY88" fmla="*/ 1876746 h 7253926"/>
                  <a:gd name="connsiteX89" fmla="*/ 269971 w 2037549"/>
                  <a:gd name="connsiteY89" fmla="*/ 1059676 h 7253926"/>
                  <a:gd name="connsiteX90" fmla="*/ 505456 w 2037549"/>
                  <a:gd name="connsiteY90" fmla="*/ 588710 h 7253926"/>
                  <a:gd name="connsiteX91" fmla="*/ 1211906 w 2037549"/>
                  <a:gd name="connsiteY91" fmla="*/ 0 h 7253926"/>
                  <a:gd name="connsiteX92" fmla="*/ 858680 w 2037549"/>
                  <a:gd name="connsiteY92" fmla="*/ 824193 h 7253926"/>
                  <a:gd name="connsiteX93" fmla="*/ 623196 w 2037549"/>
                  <a:gd name="connsiteY93" fmla="*/ 1177418 h 7253926"/>
                  <a:gd name="connsiteX0" fmla="*/ 626432 w 2040785"/>
                  <a:gd name="connsiteY0" fmla="*/ 1177418 h 7253926"/>
                  <a:gd name="connsiteX1" fmla="*/ 744174 w 2040785"/>
                  <a:gd name="connsiteY1" fmla="*/ 1648385 h 7253926"/>
                  <a:gd name="connsiteX2" fmla="*/ 808884 w 2040785"/>
                  <a:gd name="connsiteY2" fmla="*/ 2074866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861916 w 2040785"/>
                  <a:gd name="connsiteY92" fmla="*/ 824193 h 7253926"/>
                  <a:gd name="connsiteX93" fmla="*/ 626432 w 2040785"/>
                  <a:gd name="connsiteY93" fmla="*/ 1177418 h 7253926"/>
                  <a:gd name="connsiteX0" fmla="*/ 626432 w 2040785"/>
                  <a:gd name="connsiteY0" fmla="*/ 1177418 h 7253926"/>
                  <a:gd name="connsiteX1" fmla="*/ 744174 w 2040785"/>
                  <a:gd name="connsiteY1" fmla="*/ 1648385 h 7253926"/>
                  <a:gd name="connsiteX2" fmla="*/ 508690 w 2040785"/>
                  <a:gd name="connsiteY2" fmla="*/ 2119351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861916 w 2040785"/>
                  <a:gd name="connsiteY92" fmla="*/ 824193 h 7253926"/>
                  <a:gd name="connsiteX93" fmla="*/ 626432 w 2040785"/>
                  <a:gd name="connsiteY93" fmla="*/ 1177418 h 7253926"/>
                  <a:gd name="connsiteX0" fmla="*/ 626432 w 2040785"/>
                  <a:gd name="connsiteY0" fmla="*/ 1177418 h 7253926"/>
                  <a:gd name="connsiteX1" fmla="*/ 744174 w 2040785"/>
                  <a:gd name="connsiteY1" fmla="*/ 1648385 h 7253926"/>
                  <a:gd name="connsiteX2" fmla="*/ 390949 w 2040785"/>
                  <a:gd name="connsiteY2" fmla="*/ 2119351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861916 w 2040785"/>
                  <a:gd name="connsiteY92" fmla="*/ 824193 h 7253926"/>
                  <a:gd name="connsiteX93" fmla="*/ 626432 w 2040785"/>
                  <a:gd name="connsiteY93" fmla="*/ 1177418 h 7253926"/>
                  <a:gd name="connsiteX0" fmla="*/ 626432 w 2040785"/>
                  <a:gd name="connsiteY0" fmla="*/ 1177418 h 7253926"/>
                  <a:gd name="connsiteX1" fmla="*/ 744174 w 2040785"/>
                  <a:gd name="connsiteY1" fmla="*/ 1648385 h 7253926"/>
                  <a:gd name="connsiteX2" fmla="*/ 390949 w 2040785"/>
                  <a:gd name="connsiteY2" fmla="*/ 2119351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861916 w 2040785"/>
                  <a:gd name="connsiteY92" fmla="*/ 824193 h 7253926"/>
                  <a:gd name="connsiteX93" fmla="*/ 626432 w 2040785"/>
                  <a:gd name="connsiteY93" fmla="*/ 1177418 h 7253926"/>
                  <a:gd name="connsiteX0" fmla="*/ 626432 w 2040785"/>
                  <a:gd name="connsiteY0" fmla="*/ 1177418 h 7253926"/>
                  <a:gd name="connsiteX1" fmla="*/ 744174 w 2040785"/>
                  <a:gd name="connsiteY1" fmla="*/ 1648385 h 7253926"/>
                  <a:gd name="connsiteX2" fmla="*/ 508690 w 2040785"/>
                  <a:gd name="connsiteY2" fmla="*/ 2001610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861916 w 2040785"/>
                  <a:gd name="connsiteY92" fmla="*/ 824193 h 7253926"/>
                  <a:gd name="connsiteX93" fmla="*/ 626432 w 2040785"/>
                  <a:gd name="connsiteY93" fmla="*/ 1177418 h 7253926"/>
                  <a:gd name="connsiteX0" fmla="*/ 626432 w 2040785"/>
                  <a:gd name="connsiteY0" fmla="*/ 1177418 h 7253926"/>
                  <a:gd name="connsiteX1" fmla="*/ 861916 w 2040785"/>
                  <a:gd name="connsiteY1" fmla="*/ 2001610 h 7253926"/>
                  <a:gd name="connsiteX2" fmla="*/ 508690 w 2040785"/>
                  <a:gd name="connsiteY2" fmla="*/ 2001610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861916 w 2040785"/>
                  <a:gd name="connsiteY92" fmla="*/ 824193 h 7253926"/>
                  <a:gd name="connsiteX93" fmla="*/ 626432 w 2040785"/>
                  <a:gd name="connsiteY93" fmla="*/ 1177418 h 7253926"/>
                  <a:gd name="connsiteX0" fmla="*/ 626432 w 2040785"/>
                  <a:gd name="connsiteY0" fmla="*/ 1530643 h 7253926"/>
                  <a:gd name="connsiteX1" fmla="*/ 861916 w 2040785"/>
                  <a:gd name="connsiteY1" fmla="*/ 2001610 h 7253926"/>
                  <a:gd name="connsiteX2" fmla="*/ 508690 w 2040785"/>
                  <a:gd name="connsiteY2" fmla="*/ 2001610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861916 w 2040785"/>
                  <a:gd name="connsiteY92" fmla="*/ 824193 h 7253926"/>
                  <a:gd name="connsiteX93" fmla="*/ 626432 w 2040785"/>
                  <a:gd name="connsiteY93" fmla="*/ 1530643 h 7253926"/>
                  <a:gd name="connsiteX0" fmla="*/ 390949 w 2040785"/>
                  <a:gd name="connsiteY0" fmla="*/ 1530643 h 7253926"/>
                  <a:gd name="connsiteX1" fmla="*/ 861916 w 2040785"/>
                  <a:gd name="connsiteY1" fmla="*/ 2001610 h 7253926"/>
                  <a:gd name="connsiteX2" fmla="*/ 508690 w 2040785"/>
                  <a:gd name="connsiteY2" fmla="*/ 2001610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861916 w 2040785"/>
                  <a:gd name="connsiteY92" fmla="*/ 824193 h 7253926"/>
                  <a:gd name="connsiteX93" fmla="*/ 390949 w 2040785"/>
                  <a:gd name="connsiteY93" fmla="*/ 1530643 h 7253926"/>
                  <a:gd name="connsiteX0" fmla="*/ 744174 w 2040785"/>
                  <a:gd name="connsiteY0" fmla="*/ 1530643 h 7253926"/>
                  <a:gd name="connsiteX1" fmla="*/ 861916 w 2040785"/>
                  <a:gd name="connsiteY1" fmla="*/ 2001610 h 7253926"/>
                  <a:gd name="connsiteX2" fmla="*/ 508690 w 2040785"/>
                  <a:gd name="connsiteY2" fmla="*/ 2001610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861916 w 2040785"/>
                  <a:gd name="connsiteY92" fmla="*/ 824193 h 7253926"/>
                  <a:gd name="connsiteX93" fmla="*/ 744174 w 2040785"/>
                  <a:gd name="connsiteY93" fmla="*/ 1530643 h 7253926"/>
                  <a:gd name="connsiteX0" fmla="*/ 744174 w 2040785"/>
                  <a:gd name="connsiteY0" fmla="*/ 1530643 h 7253926"/>
                  <a:gd name="connsiteX1" fmla="*/ 861916 w 2040785"/>
                  <a:gd name="connsiteY1" fmla="*/ 2001610 h 7253926"/>
                  <a:gd name="connsiteX2" fmla="*/ 508690 w 2040785"/>
                  <a:gd name="connsiteY2" fmla="*/ 2001610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1049143 w 2040785"/>
                  <a:gd name="connsiteY92" fmla="*/ 335854 h 7253926"/>
                  <a:gd name="connsiteX93" fmla="*/ 861916 w 2040785"/>
                  <a:gd name="connsiteY93" fmla="*/ 824193 h 7253926"/>
                  <a:gd name="connsiteX94" fmla="*/ 744174 w 2040785"/>
                  <a:gd name="connsiteY94" fmla="*/ 1530643 h 7253926"/>
                  <a:gd name="connsiteX0" fmla="*/ 744174 w 2040785"/>
                  <a:gd name="connsiteY0" fmla="*/ 1530643 h 7253926"/>
                  <a:gd name="connsiteX1" fmla="*/ 861916 w 2040785"/>
                  <a:gd name="connsiteY1" fmla="*/ 2001610 h 7253926"/>
                  <a:gd name="connsiteX2" fmla="*/ 508690 w 2040785"/>
                  <a:gd name="connsiteY2" fmla="*/ 2001610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1215141 w 2040785"/>
                  <a:gd name="connsiteY92" fmla="*/ 470968 h 7253926"/>
                  <a:gd name="connsiteX93" fmla="*/ 861916 w 2040785"/>
                  <a:gd name="connsiteY93" fmla="*/ 824193 h 7253926"/>
                  <a:gd name="connsiteX94" fmla="*/ 744174 w 2040785"/>
                  <a:gd name="connsiteY94" fmla="*/ 1530643 h 7253926"/>
                  <a:gd name="connsiteX0" fmla="*/ 744174 w 2040785"/>
                  <a:gd name="connsiteY0" fmla="*/ 1530641 h 7253924"/>
                  <a:gd name="connsiteX1" fmla="*/ 861916 w 2040785"/>
                  <a:gd name="connsiteY1" fmla="*/ 2001608 h 7253924"/>
                  <a:gd name="connsiteX2" fmla="*/ 508690 w 2040785"/>
                  <a:gd name="connsiteY2" fmla="*/ 2001608 h 7253924"/>
                  <a:gd name="connsiteX3" fmla="*/ 793644 w 2040785"/>
                  <a:gd name="connsiteY3" fmla="*/ 2318704 h 7253924"/>
                  <a:gd name="connsiteX4" fmla="*/ 620924 w 2040785"/>
                  <a:gd name="connsiteY4" fmla="*/ 2468564 h 7253924"/>
                  <a:gd name="connsiteX5" fmla="*/ 773324 w 2040785"/>
                  <a:gd name="connsiteY5" fmla="*/ 2773364 h 7253924"/>
                  <a:gd name="connsiteX6" fmla="*/ 620924 w 2040785"/>
                  <a:gd name="connsiteY6" fmla="*/ 2849564 h 7253924"/>
                  <a:gd name="connsiteX7" fmla="*/ 392324 w 2040785"/>
                  <a:gd name="connsiteY7" fmla="*/ 2773364 h 7253924"/>
                  <a:gd name="connsiteX8" fmla="*/ 626004 w 2040785"/>
                  <a:gd name="connsiteY8" fmla="*/ 3004504 h 7253924"/>
                  <a:gd name="connsiteX9" fmla="*/ 930804 w 2040785"/>
                  <a:gd name="connsiteY9" fmla="*/ 3446464 h 7253924"/>
                  <a:gd name="connsiteX10" fmla="*/ 1067964 w 2040785"/>
                  <a:gd name="connsiteY10" fmla="*/ 3492184 h 7253924"/>
                  <a:gd name="connsiteX11" fmla="*/ 1154324 w 2040785"/>
                  <a:gd name="connsiteY11" fmla="*/ 3230564 h 7253924"/>
                  <a:gd name="connsiteX12" fmla="*/ 1230524 w 2040785"/>
                  <a:gd name="connsiteY12" fmla="*/ 3154364 h 7253924"/>
                  <a:gd name="connsiteX13" fmla="*/ 1311804 w 2040785"/>
                  <a:gd name="connsiteY13" fmla="*/ 3492184 h 7253924"/>
                  <a:gd name="connsiteX14" fmla="*/ 1382924 w 2040785"/>
                  <a:gd name="connsiteY14" fmla="*/ 3382964 h 7253924"/>
                  <a:gd name="connsiteX15" fmla="*/ 1459124 w 2040785"/>
                  <a:gd name="connsiteY15" fmla="*/ 3230564 h 7253924"/>
                  <a:gd name="connsiteX16" fmla="*/ 1535324 w 2040785"/>
                  <a:gd name="connsiteY16" fmla="*/ 3230564 h 7253924"/>
                  <a:gd name="connsiteX17" fmla="*/ 1454044 w 2040785"/>
                  <a:gd name="connsiteY17" fmla="*/ 3370772 h 7253924"/>
                  <a:gd name="connsiteX18" fmla="*/ 1459124 w 2040785"/>
                  <a:gd name="connsiteY18" fmla="*/ 3535364 h 7253924"/>
                  <a:gd name="connsiteX19" fmla="*/ 1611524 w 2040785"/>
                  <a:gd name="connsiteY19" fmla="*/ 3459164 h 7253924"/>
                  <a:gd name="connsiteX20" fmla="*/ 1535324 w 2040785"/>
                  <a:gd name="connsiteY20" fmla="*/ 3687764 h 7253924"/>
                  <a:gd name="connsiteX21" fmla="*/ 1382924 w 2040785"/>
                  <a:gd name="connsiteY21" fmla="*/ 3687764 h 7253924"/>
                  <a:gd name="connsiteX22" fmla="*/ 1418485 w 2040785"/>
                  <a:gd name="connsiteY22" fmla="*/ 3796984 h 7253924"/>
                  <a:gd name="connsiteX23" fmla="*/ 1647085 w 2040785"/>
                  <a:gd name="connsiteY23" fmla="*/ 3796984 h 7253924"/>
                  <a:gd name="connsiteX24" fmla="*/ 1512064 w 2040785"/>
                  <a:gd name="connsiteY24" fmla="*/ 3992163 h 7253924"/>
                  <a:gd name="connsiteX25" fmla="*/ 1570885 w 2040785"/>
                  <a:gd name="connsiteY25" fmla="*/ 4025584 h 7253924"/>
                  <a:gd name="connsiteX26" fmla="*/ 1494685 w 2040785"/>
                  <a:gd name="connsiteY26" fmla="*/ 4177984 h 7253924"/>
                  <a:gd name="connsiteX27" fmla="*/ 1647085 w 2040785"/>
                  <a:gd name="connsiteY27" fmla="*/ 4177984 h 7253924"/>
                  <a:gd name="connsiteX28" fmla="*/ 1494685 w 2040785"/>
                  <a:gd name="connsiteY28" fmla="*/ 4406584 h 7253924"/>
                  <a:gd name="connsiteX29" fmla="*/ 1799484 w 2040785"/>
                  <a:gd name="connsiteY29" fmla="*/ 4208464 h 7253924"/>
                  <a:gd name="connsiteX30" fmla="*/ 2028085 w 2040785"/>
                  <a:gd name="connsiteY30" fmla="*/ 4254184 h 7253924"/>
                  <a:gd name="connsiteX31" fmla="*/ 1875685 w 2040785"/>
                  <a:gd name="connsiteY31" fmla="*/ 4482784 h 7253924"/>
                  <a:gd name="connsiteX32" fmla="*/ 2028085 w 2040785"/>
                  <a:gd name="connsiteY32" fmla="*/ 4482784 h 7253924"/>
                  <a:gd name="connsiteX33" fmla="*/ 1951885 w 2040785"/>
                  <a:gd name="connsiteY33" fmla="*/ 4635184 h 7253924"/>
                  <a:gd name="connsiteX34" fmla="*/ 1875684 w 2040785"/>
                  <a:gd name="connsiteY34" fmla="*/ 4635184 h 7253924"/>
                  <a:gd name="connsiteX35" fmla="*/ 1875685 w 2040785"/>
                  <a:gd name="connsiteY35" fmla="*/ 4787584 h 7253924"/>
                  <a:gd name="connsiteX36" fmla="*/ 1779431 w 2040785"/>
                  <a:gd name="connsiteY36" fmla="*/ 4708710 h 7253924"/>
                  <a:gd name="connsiteX37" fmla="*/ 1723284 w 2040785"/>
                  <a:gd name="connsiteY37" fmla="*/ 4787584 h 7253924"/>
                  <a:gd name="connsiteX38" fmla="*/ 1723284 w 2040785"/>
                  <a:gd name="connsiteY38" fmla="*/ 4863784 h 7253924"/>
                  <a:gd name="connsiteX39" fmla="*/ 1723284 w 2040785"/>
                  <a:gd name="connsiteY39" fmla="*/ 4863784 h 7253924"/>
                  <a:gd name="connsiteX40" fmla="*/ 1799484 w 2040785"/>
                  <a:gd name="connsiteY40" fmla="*/ 4939984 h 7253924"/>
                  <a:gd name="connsiteX41" fmla="*/ 1723284 w 2040785"/>
                  <a:gd name="connsiteY41" fmla="*/ 5016184 h 7253924"/>
                  <a:gd name="connsiteX42" fmla="*/ 1647084 w 2040785"/>
                  <a:gd name="connsiteY42" fmla="*/ 4939984 h 7253924"/>
                  <a:gd name="connsiteX43" fmla="*/ 1723284 w 2040785"/>
                  <a:gd name="connsiteY43" fmla="*/ 5168584 h 7253924"/>
                  <a:gd name="connsiteX44" fmla="*/ 1570884 w 2040785"/>
                  <a:gd name="connsiteY44" fmla="*/ 5092384 h 7253924"/>
                  <a:gd name="connsiteX45" fmla="*/ 1570884 w 2040785"/>
                  <a:gd name="connsiteY45" fmla="*/ 5244784 h 7253924"/>
                  <a:gd name="connsiteX46" fmla="*/ 1418484 w 2040785"/>
                  <a:gd name="connsiteY46" fmla="*/ 5244784 h 7253924"/>
                  <a:gd name="connsiteX47" fmla="*/ 1494684 w 2040785"/>
                  <a:gd name="connsiteY47" fmla="*/ 5397184 h 7253924"/>
                  <a:gd name="connsiteX48" fmla="*/ 1342284 w 2040785"/>
                  <a:gd name="connsiteY48" fmla="*/ 5549584 h 7253924"/>
                  <a:gd name="connsiteX49" fmla="*/ 1494684 w 2040785"/>
                  <a:gd name="connsiteY49" fmla="*/ 5549584 h 7253924"/>
                  <a:gd name="connsiteX50" fmla="*/ 1342284 w 2040785"/>
                  <a:gd name="connsiteY50" fmla="*/ 5701984 h 7253924"/>
                  <a:gd name="connsiteX51" fmla="*/ 1418484 w 2040785"/>
                  <a:gd name="connsiteY51" fmla="*/ 5701984 h 7253924"/>
                  <a:gd name="connsiteX52" fmla="*/ 1342284 w 2040785"/>
                  <a:gd name="connsiteY52" fmla="*/ 5854384 h 7253924"/>
                  <a:gd name="connsiteX53" fmla="*/ 1342284 w 2040785"/>
                  <a:gd name="connsiteY53" fmla="*/ 5930584 h 7253924"/>
                  <a:gd name="connsiteX54" fmla="*/ 1189884 w 2040785"/>
                  <a:gd name="connsiteY54" fmla="*/ 6006784 h 7253924"/>
                  <a:gd name="connsiteX55" fmla="*/ 1342284 w 2040785"/>
                  <a:gd name="connsiteY55" fmla="*/ 6006784 h 7253924"/>
                  <a:gd name="connsiteX56" fmla="*/ 1250844 w 2040785"/>
                  <a:gd name="connsiteY56" fmla="*/ 6281104 h 7253924"/>
                  <a:gd name="connsiteX57" fmla="*/ 1342284 w 2040785"/>
                  <a:gd name="connsiteY57" fmla="*/ 6601144 h 7253924"/>
                  <a:gd name="connsiteX58" fmla="*/ 1418484 w 2040785"/>
                  <a:gd name="connsiteY58" fmla="*/ 6692584 h 7253924"/>
                  <a:gd name="connsiteX59" fmla="*/ 1342284 w 2040785"/>
                  <a:gd name="connsiteY59" fmla="*/ 7149784 h 7253924"/>
                  <a:gd name="connsiteX60" fmla="*/ 1250844 w 2040785"/>
                  <a:gd name="connsiteY60" fmla="*/ 7134544 h 7253924"/>
                  <a:gd name="connsiteX61" fmla="*/ 1189884 w 2040785"/>
                  <a:gd name="connsiteY61" fmla="*/ 7195504 h 7253924"/>
                  <a:gd name="connsiteX62" fmla="*/ 1022244 w 2040785"/>
                  <a:gd name="connsiteY62" fmla="*/ 7241224 h 7253924"/>
                  <a:gd name="connsiteX63" fmla="*/ 839364 w 2040785"/>
                  <a:gd name="connsiteY63" fmla="*/ 7119304 h 7253924"/>
                  <a:gd name="connsiteX64" fmla="*/ 671724 w 2040785"/>
                  <a:gd name="connsiteY64" fmla="*/ 7027864 h 7253924"/>
                  <a:gd name="connsiteX65" fmla="*/ 580284 w 2040785"/>
                  <a:gd name="connsiteY65" fmla="*/ 6844984 h 7253924"/>
                  <a:gd name="connsiteX66" fmla="*/ 473604 w 2040785"/>
                  <a:gd name="connsiteY66" fmla="*/ 6662104 h 7253924"/>
                  <a:gd name="connsiteX67" fmla="*/ 290724 w 2040785"/>
                  <a:gd name="connsiteY67" fmla="*/ 6494464 h 7253924"/>
                  <a:gd name="connsiteX68" fmla="*/ 427884 w 2040785"/>
                  <a:gd name="connsiteY68" fmla="*/ 6235384 h 7253924"/>
                  <a:gd name="connsiteX69" fmla="*/ 458364 w 2040785"/>
                  <a:gd name="connsiteY69" fmla="*/ 6067744 h 7253924"/>
                  <a:gd name="connsiteX70" fmla="*/ 351684 w 2040785"/>
                  <a:gd name="connsiteY70" fmla="*/ 5915344 h 7253924"/>
                  <a:gd name="connsiteX71" fmla="*/ 443124 w 2040785"/>
                  <a:gd name="connsiteY71" fmla="*/ 5823904 h 7253924"/>
                  <a:gd name="connsiteX72" fmla="*/ 686964 w 2040785"/>
                  <a:gd name="connsiteY72" fmla="*/ 5930584 h 7253924"/>
                  <a:gd name="connsiteX73" fmla="*/ 717444 w 2040785"/>
                  <a:gd name="connsiteY73" fmla="*/ 5762944 h 7253924"/>
                  <a:gd name="connsiteX74" fmla="*/ 549804 w 2040785"/>
                  <a:gd name="connsiteY74" fmla="*/ 5564824 h 7253924"/>
                  <a:gd name="connsiteX75" fmla="*/ 427884 w 2040785"/>
                  <a:gd name="connsiteY75" fmla="*/ 5320984 h 7253924"/>
                  <a:gd name="connsiteX76" fmla="*/ 504084 w 2040785"/>
                  <a:gd name="connsiteY76" fmla="*/ 5244784 h 7253924"/>
                  <a:gd name="connsiteX77" fmla="*/ 595524 w 2040785"/>
                  <a:gd name="connsiteY77" fmla="*/ 4848544 h 7253924"/>
                  <a:gd name="connsiteX78" fmla="*/ 610764 w 2040785"/>
                  <a:gd name="connsiteY78" fmla="*/ 4513264 h 7253924"/>
                  <a:gd name="connsiteX79" fmla="*/ 504084 w 2040785"/>
                  <a:gd name="connsiteY79" fmla="*/ 4330384 h 7253924"/>
                  <a:gd name="connsiteX80" fmla="*/ 504084 w 2040785"/>
                  <a:gd name="connsiteY80" fmla="*/ 4025584 h 7253924"/>
                  <a:gd name="connsiteX81" fmla="*/ 392324 w 2040785"/>
                  <a:gd name="connsiteY81" fmla="*/ 3916364 h 7253924"/>
                  <a:gd name="connsiteX82" fmla="*/ 468524 w 2040785"/>
                  <a:gd name="connsiteY82" fmla="*/ 3840164 h 7253924"/>
                  <a:gd name="connsiteX83" fmla="*/ 316124 w 2040785"/>
                  <a:gd name="connsiteY83" fmla="*/ 3611564 h 7253924"/>
                  <a:gd name="connsiteX84" fmla="*/ 392324 w 2040785"/>
                  <a:gd name="connsiteY84" fmla="*/ 3306764 h 7253924"/>
                  <a:gd name="connsiteX85" fmla="*/ 163724 w 2040785"/>
                  <a:gd name="connsiteY85" fmla="*/ 2925764 h 7253924"/>
                  <a:gd name="connsiteX86" fmla="*/ 87524 w 2040785"/>
                  <a:gd name="connsiteY86" fmla="*/ 2697164 h 7253924"/>
                  <a:gd name="connsiteX87" fmla="*/ 11324 w 2040785"/>
                  <a:gd name="connsiteY87" fmla="*/ 2163764 h 7253924"/>
                  <a:gd name="connsiteX88" fmla="*/ 155466 w 2040785"/>
                  <a:gd name="connsiteY88" fmla="*/ 1530641 h 7253924"/>
                  <a:gd name="connsiteX89" fmla="*/ 273207 w 2040785"/>
                  <a:gd name="connsiteY89" fmla="*/ 1059674 h 7253924"/>
                  <a:gd name="connsiteX90" fmla="*/ 508692 w 2040785"/>
                  <a:gd name="connsiteY90" fmla="*/ 588708 h 7253924"/>
                  <a:gd name="connsiteX91" fmla="*/ 1097399 w 2040785"/>
                  <a:gd name="connsiteY91" fmla="*/ 0 h 7253924"/>
                  <a:gd name="connsiteX92" fmla="*/ 1215141 w 2040785"/>
                  <a:gd name="connsiteY92" fmla="*/ 470966 h 7253924"/>
                  <a:gd name="connsiteX93" fmla="*/ 861916 w 2040785"/>
                  <a:gd name="connsiteY93" fmla="*/ 824191 h 7253924"/>
                  <a:gd name="connsiteX94" fmla="*/ 744174 w 2040785"/>
                  <a:gd name="connsiteY94" fmla="*/ 1530641 h 7253924"/>
                  <a:gd name="connsiteX0" fmla="*/ 744174 w 2040785"/>
                  <a:gd name="connsiteY0" fmla="*/ 1592085 h 7315368"/>
                  <a:gd name="connsiteX1" fmla="*/ 861916 w 2040785"/>
                  <a:gd name="connsiteY1" fmla="*/ 2063052 h 7315368"/>
                  <a:gd name="connsiteX2" fmla="*/ 508690 w 2040785"/>
                  <a:gd name="connsiteY2" fmla="*/ 2063052 h 7315368"/>
                  <a:gd name="connsiteX3" fmla="*/ 793644 w 2040785"/>
                  <a:gd name="connsiteY3" fmla="*/ 2380148 h 7315368"/>
                  <a:gd name="connsiteX4" fmla="*/ 620924 w 2040785"/>
                  <a:gd name="connsiteY4" fmla="*/ 2530008 h 7315368"/>
                  <a:gd name="connsiteX5" fmla="*/ 773324 w 2040785"/>
                  <a:gd name="connsiteY5" fmla="*/ 2834808 h 7315368"/>
                  <a:gd name="connsiteX6" fmla="*/ 620924 w 2040785"/>
                  <a:gd name="connsiteY6" fmla="*/ 2911008 h 7315368"/>
                  <a:gd name="connsiteX7" fmla="*/ 392324 w 2040785"/>
                  <a:gd name="connsiteY7" fmla="*/ 2834808 h 7315368"/>
                  <a:gd name="connsiteX8" fmla="*/ 626004 w 2040785"/>
                  <a:gd name="connsiteY8" fmla="*/ 3065948 h 7315368"/>
                  <a:gd name="connsiteX9" fmla="*/ 930804 w 2040785"/>
                  <a:gd name="connsiteY9" fmla="*/ 3507908 h 7315368"/>
                  <a:gd name="connsiteX10" fmla="*/ 1067964 w 2040785"/>
                  <a:gd name="connsiteY10" fmla="*/ 3553628 h 7315368"/>
                  <a:gd name="connsiteX11" fmla="*/ 1154324 w 2040785"/>
                  <a:gd name="connsiteY11" fmla="*/ 3292008 h 7315368"/>
                  <a:gd name="connsiteX12" fmla="*/ 1230524 w 2040785"/>
                  <a:gd name="connsiteY12" fmla="*/ 3215808 h 7315368"/>
                  <a:gd name="connsiteX13" fmla="*/ 1311804 w 2040785"/>
                  <a:gd name="connsiteY13" fmla="*/ 3553628 h 7315368"/>
                  <a:gd name="connsiteX14" fmla="*/ 1382924 w 2040785"/>
                  <a:gd name="connsiteY14" fmla="*/ 3444408 h 7315368"/>
                  <a:gd name="connsiteX15" fmla="*/ 1459124 w 2040785"/>
                  <a:gd name="connsiteY15" fmla="*/ 3292008 h 7315368"/>
                  <a:gd name="connsiteX16" fmla="*/ 1535324 w 2040785"/>
                  <a:gd name="connsiteY16" fmla="*/ 3292008 h 7315368"/>
                  <a:gd name="connsiteX17" fmla="*/ 1454044 w 2040785"/>
                  <a:gd name="connsiteY17" fmla="*/ 3432216 h 7315368"/>
                  <a:gd name="connsiteX18" fmla="*/ 1459124 w 2040785"/>
                  <a:gd name="connsiteY18" fmla="*/ 3596808 h 7315368"/>
                  <a:gd name="connsiteX19" fmla="*/ 1611524 w 2040785"/>
                  <a:gd name="connsiteY19" fmla="*/ 3520608 h 7315368"/>
                  <a:gd name="connsiteX20" fmla="*/ 1535324 w 2040785"/>
                  <a:gd name="connsiteY20" fmla="*/ 3749208 h 7315368"/>
                  <a:gd name="connsiteX21" fmla="*/ 1382924 w 2040785"/>
                  <a:gd name="connsiteY21" fmla="*/ 3749208 h 7315368"/>
                  <a:gd name="connsiteX22" fmla="*/ 1418485 w 2040785"/>
                  <a:gd name="connsiteY22" fmla="*/ 3858428 h 7315368"/>
                  <a:gd name="connsiteX23" fmla="*/ 1647085 w 2040785"/>
                  <a:gd name="connsiteY23" fmla="*/ 3858428 h 7315368"/>
                  <a:gd name="connsiteX24" fmla="*/ 1512064 w 2040785"/>
                  <a:gd name="connsiteY24" fmla="*/ 4053607 h 7315368"/>
                  <a:gd name="connsiteX25" fmla="*/ 1570885 w 2040785"/>
                  <a:gd name="connsiteY25" fmla="*/ 4087028 h 7315368"/>
                  <a:gd name="connsiteX26" fmla="*/ 1494685 w 2040785"/>
                  <a:gd name="connsiteY26" fmla="*/ 4239428 h 7315368"/>
                  <a:gd name="connsiteX27" fmla="*/ 1647085 w 2040785"/>
                  <a:gd name="connsiteY27" fmla="*/ 4239428 h 7315368"/>
                  <a:gd name="connsiteX28" fmla="*/ 1494685 w 2040785"/>
                  <a:gd name="connsiteY28" fmla="*/ 4468028 h 7315368"/>
                  <a:gd name="connsiteX29" fmla="*/ 1799484 w 2040785"/>
                  <a:gd name="connsiteY29" fmla="*/ 4269908 h 7315368"/>
                  <a:gd name="connsiteX30" fmla="*/ 2028085 w 2040785"/>
                  <a:gd name="connsiteY30" fmla="*/ 4315628 h 7315368"/>
                  <a:gd name="connsiteX31" fmla="*/ 1875685 w 2040785"/>
                  <a:gd name="connsiteY31" fmla="*/ 4544228 h 7315368"/>
                  <a:gd name="connsiteX32" fmla="*/ 2028085 w 2040785"/>
                  <a:gd name="connsiteY32" fmla="*/ 4544228 h 7315368"/>
                  <a:gd name="connsiteX33" fmla="*/ 1951885 w 2040785"/>
                  <a:gd name="connsiteY33" fmla="*/ 4696628 h 7315368"/>
                  <a:gd name="connsiteX34" fmla="*/ 1875684 w 2040785"/>
                  <a:gd name="connsiteY34" fmla="*/ 4696628 h 7315368"/>
                  <a:gd name="connsiteX35" fmla="*/ 1875685 w 2040785"/>
                  <a:gd name="connsiteY35" fmla="*/ 4849028 h 7315368"/>
                  <a:gd name="connsiteX36" fmla="*/ 1779431 w 2040785"/>
                  <a:gd name="connsiteY36" fmla="*/ 4770154 h 7315368"/>
                  <a:gd name="connsiteX37" fmla="*/ 1723284 w 2040785"/>
                  <a:gd name="connsiteY37" fmla="*/ 4849028 h 7315368"/>
                  <a:gd name="connsiteX38" fmla="*/ 1723284 w 2040785"/>
                  <a:gd name="connsiteY38" fmla="*/ 4925228 h 7315368"/>
                  <a:gd name="connsiteX39" fmla="*/ 1723284 w 2040785"/>
                  <a:gd name="connsiteY39" fmla="*/ 4925228 h 7315368"/>
                  <a:gd name="connsiteX40" fmla="*/ 1799484 w 2040785"/>
                  <a:gd name="connsiteY40" fmla="*/ 5001428 h 7315368"/>
                  <a:gd name="connsiteX41" fmla="*/ 1723284 w 2040785"/>
                  <a:gd name="connsiteY41" fmla="*/ 5077628 h 7315368"/>
                  <a:gd name="connsiteX42" fmla="*/ 1647084 w 2040785"/>
                  <a:gd name="connsiteY42" fmla="*/ 5001428 h 7315368"/>
                  <a:gd name="connsiteX43" fmla="*/ 1723284 w 2040785"/>
                  <a:gd name="connsiteY43" fmla="*/ 5230028 h 7315368"/>
                  <a:gd name="connsiteX44" fmla="*/ 1570884 w 2040785"/>
                  <a:gd name="connsiteY44" fmla="*/ 5153828 h 7315368"/>
                  <a:gd name="connsiteX45" fmla="*/ 1570884 w 2040785"/>
                  <a:gd name="connsiteY45" fmla="*/ 5306228 h 7315368"/>
                  <a:gd name="connsiteX46" fmla="*/ 1418484 w 2040785"/>
                  <a:gd name="connsiteY46" fmla="*/ 5306228 h 7315368"/>
                  <a:gd name="connsiteX47" fmla="*/ 1494684 w 2040785"/>
                  <a:gd name="connsiteY47" fmla="*/ 5458628 h 7315368"/>
                  <a:gd name="connsiteX48" fmla="*/ 1342284 w 2040785"/>
                  <a:gd name="connsiteY48" fmla="*/ 5611028 h 7315368"/>
                  <a:gd name="connsiteX49" fmla="*/ 1494684 w 2040785"/>
                  <a:gd name="connsiteY49" fmla="*/ 5611028 h 7315368"/>
                  <a:gd name="connsiteX50" fmla="*/ 1342284 w 2040785"/>
                  <a:gd name="connsiteY50" fmla="*/ 5763428 h 7315368"/>
                  <a:gd name="connsiteX51" fmla="*/ 1418484 w 2040785"/>
                  <a:gd name="connsiteY51" fmla="*/ 5763428 h 7315368"/>
                  <a:gd name="connsiteX52" fmla="*/ 1342284 w 2040785"/>
                  <a:gd name="connsiteY52" fmla="*/ 5915828 h 7315368"/>
                  <a:gd name="connsiteX53" fmla="*/ 1342284 w 2040785"/>
                  <a:gd name="connsiteY53" fmla="*/ 5992028 h 7315368"/>
                  <a:gd name="connsiteX54" fmla="*/ 1189884 w 2040785"/>
                  <a:gd name="connsiteY54" fmla="*/ 6068228 h 7315368"/>
                  <a:gd name="connsiteX55" fmla="*/ 1342284 w 2040785"/>
                  <a:gd name="connsiteY55" fmla="*/ 6068228 h 7315368"/>
                  <a:gd name="connsiteX56" fmla="*/ 1250844 w 2040785"/>
                  <a:gd name="connsiteY56" fmla="*/ 6342548 h 7315368"/>
                  <a:gd name="connsiteX57" fmla="*/ 1342284 w 2040785"/>
                  <a:gd name="connsiteY57" fmla="*/ 6662588 h 7315368"/>
                  <a:gd name="connsiteX58" fmla="*/ 1418484 w 2040785"/>
                  <a:gd name="connsiteY58" fmla="*/ 6754028 h 7315368"/>
                  <a:gd name="connsiteX59" fmla="*/ 1342284 w 2040785"/>
                  <a:gd name="connsiteY59" fmla="*/ 7211228 h 7315368"/>
                  <a:gd name="connsiteX60" fmla="*/ 1250844 w 2040785"/>
                  <a:gd name="connsiteY60" fmla="*/ 7195988 h 7315368"/>
                  <a:gd name="connsiteX61" fmla="*/ 1189884 w 2040785"/>
                  <a:gd name="connsiteY61" fmla="*/ 7256948 h 7315368"/>
                  <a:gd name="connsiteX62" fmla="*/ 1022244 w 2040785"/>
                  <a:gd name="connsiteY62" fmla="*/ 7302668 h 7315368"/>
                  <a:gd name="connsiteX63" fmla="*/ 839364 w 2040785"/>
                  <a:gd name="connsiteY63" fmla="*/ 7180748 h 7315368"/>
                  <a:gd name="connsiteX64" fmla="*/ 671724 w 2040785"/>
                  <a:gd name="connsiteY64" fmla="*/ 7089308 h 7315368"/>
                  <a:gd name="connsiteX65" fmla="*/ 580284 w 2040785"/>
                  <a:gd name="connsiteY65" fmla="*/ 6906428 h 7315368"/>
                  <a:gd name="connsiteX66" fmla="*/ 473604 w 2040785"/>
                  <a:gd name="connsiteY66" fmla="*/ 6723548 h 7315368"/>
                  <a:gd name="connsiteX67" fmla="*/ 290724 w 2040785"/>
                  <a:gd name="connsiteY67" fmla="*/ 6555908 h 7315368"/>
                  <a:gd name="connsiteX68" fmla="*/ 427884 w 2040785"/>
                  <a:gd name="connsiteY68" fmla="*/ 6296828 h 7315368"/>
                  <a:gd name="connsiteX69" fmla="*/ 458364 w 2040785"/>
                  <a:gd name="connsiteY69" fmla="*/ 6129188 h 7315368"/>
                  <a:gd name="connsiteX70" fmla="*/ 351684 w 2040785"/>
                  <a:gd name="connsiteY70" fmla="*/ 5976788 h 7315368"/>
                  <a:gd name="connsiteX71" fmla="*/ 443124 w 2040785"/>
                  <a:gd name="connsiteY71" fmla="*/ 5885348 h 7315368"/>
                  <a:gd name="connsiteX72" fmla="*/ 686964 w 2040785"/>
                  <a:gd name="connsiteY72" fmla="*/ 5992028 h 7315368"/>
                  <a:gd name="connsiteX73" fmla="*/ 717444 w 2040785"/>
                  <a:gd name="connsiteY73" fmla="*/ 5824388 h 7315368"/>
                  <a:gd name="connsiteX74" fmla="*/ 549804 w 2040785"/>
                  <a:gd name="connsiteY74" fmla="*/ 5626268 h 7315368"/>
                  <a:gd name="connsiteX75" fmla="*/ 427884 w 2040785"/>
                  <a:gd name="connsiteY75" fmla="*/ 5382428 h 7315368"/>
                  <a:gd name="connsiteX76" fmla="*/ 504084 w 2040785"/>
                  <a:gd name="connsiteY76" fmla="*/ 5306228 h 7315368"/>
                  <a:gd name="connsiteX77" fmla="*/ 595524 w 2040785"/>
                  <a:gd name="connsiteY77" fmla="*/ 4909988 h 7315368"/>
                  <a:gd name="connsiteX78" fmla="*/ 610764 w 2040785"/>
                  <a:gd name="connsiteY78" fmla="*/ 4574708 h 7315368"/>
                  <a:gd name="connsiteX79" fmla="*/ 504084 w 2040785"/>
                  <a:gd name="connsiteY79" fmla="*/ 4391828 h 7315368"/>
                  <a:gd name="connsiteX80" fmla="*/ 504084 w 2040785"/>
                  <a:gd name="connsiteY80" fmla="*/ 4087028 h 7315368"/>
                  <a:gd name="connsiteX81" fmla="*/ 392324 w 2040785"/>
                  <a:gd name="connsiteY81" fmla="*/ 3977808 h 7315368"/>
                  <a:gd name="connsiteX82" fmla="*/ 468524 w 2040785"/>
                  <a:gd name="connsiteY82" fmla="*/ 3901608 h 7315368"/>
                  <a:gd name="connsiteX83" fmla="*/ 316124 w 2040785"/>
                  <a:gd name="connsiteY83" fmla="*/ 3673008 h 7315368"/>
                  <a:gd name="connsiteX84" fmla="*/ 392324 w 2040785"/>
                  <a:gd name="connsiteY84" fmla="*/ 3368208 h 7315368"/>
                  <a:gd name="connsiteX85" fmla="*/ 163724 w 2040785"/>
                  <a:gd name="connsiteY85" fmla="*/ 2987208 h 7315368"/>
                  <a:gd name="connsiteX86" fmla="*/ 87524 w 2040785"/>
                  <a:gd name="connsiteY86" fmla="*/ 2758608 h 7315368"/>
                  <a:gd name="connsiteX87" fmla="*/ 11324 w 2040785"/>
                  <a:gd name="connsiteY87" fmla="*/ 2225208 h 7315368"/>
                  <a:gd name="connsiteX88" fmla="*/ 155466 w 2040785"/>
                  <a:gd name="connsiteY88" fmla="*/ 1592085 h 7315368"/>
                  <a:gd name="connsiteX89" fmla="*/ 273207 w 2040785"/>
                  <a:gd name="connsiteY89" fmla="*/ 1121118 h 7315368"/>
                  <a:gd name="connsiteX90" fmla="*/ 508692 w 2040785"/>
                  <a:gd name="connsiteY90" fmla="*/ 650152 h 7315368"/>
                  <a:gd name="connsiteX91" fmla="*/ 1097399 w 2040785"/>
                  <a:gd name="connsiteY91" fmla="*/ 61444 h 7315368"/>
                  <a:gd name="connsiteX92" fmla="*/ 1118631 w 2040785"/>
                  <a:gd name="connsiteY92" fmla="*/ 281485 h 7315368"/>
                  <a:gd name="connsiteX93" fmla="*/ 1215141 w 2040785"/>
                  <a:gd name="connsiteY93" fmla="*/ 532410 h 7315368"/>
                  <a:gd name="connsiteX94" fmla="*/ 861916 w 2040785"/>
                  <a:gd name="connsiteY94" fmla="*/ 885635 h 7315368"/>
                  <a:gd name="connsiteX95" fmla="*/ 744174 w 2040785"/>
                  <a:gd name="connsiteY95" fmla="*/ 1592085 h 7315368"/>
                  <a:gd name="connsiteX0" fmla="*/ 744174 w 2040785"/>
                  <a:gd name="connsiteY0" fmla="*/ 1609134 h 7332417"/>
                  <a:gd name="connsiteX1" fmla="*/ 861916 w 2040785"/>
                  <a:gd name="connsiteY1" fmla="*/ 2080101 h 7332417"/>
                  <a:gd name="connsiteX2" fmla="*/ 508690 w 2040785"/>
                  <a:gd name="connsiteY2" fmla="*/ 2080101 h 7332417"/>
                  <a:gd name="connsiteX3" fmla="*/ 793644 w 2040785"/>
                  <a:gd name="connsiteY3" fmla="*/ 2397197 h 7332417"/>
                  <a:gd name="connsiteX4" fmla="*/ 620924 w 2040785"/>
                  <a:gd name="connsiteY4" fmla="*/ 2547057 h 7332417"/>
                  <a:gd name="connsiteX5" fmla="*/ 773324 w 2040785"/>
                  <a:gd name="connsiteY5" fmla="*/ 2851857 h 7332417"/>
                  <a:gd name="connsiteX6" fmla="*/ 620924 w 2040785"/>
                  <a:gd name="connsiteY6" fmla="*/ 2928057 h 7332417"/>
                  <a:gd name="connsiteX7" fmla="*/ 392324 w 2040785"/>
                  <a:gd name="connsiteY7" fmla="*/ 2851857 h 7332417"/>
                  <a:gd name="connsiteX8" fmla="*/ 626004 w 2040785"/>
                  <a:gd name="connsiteY8" fmla="*/ 3082997 h 7332417"/>
                  <a:gd name="connsiteX9" fmla="*/ 930804 w 2040785"/>
                  <a:gd name="connsiteY9" fmla="*/ 3524957 h 7332417"/>
                  <a:gd name="connsiteX10" fmla="*/ 1067964 w 2040785"/>
                  <a:gd name="connsiteY10" fmla="*/ 3570677 h 7332417"/>
                  <a:gd name="connsiteX11" fmla="*/ 1154324 w 2040785"/>
                  <a:gd name="connsiteY11" fmla="*/ 3309057 h 7332417"/>
                  <a:gd name="connsiteX12" fmla="*/ 1230524 w 2040785"/>
                  <a:gd name="connsiteY12" fmla="*/ 3232857 h 7332417"/>
                  <a:gd name="connsiteX13" fmla="*/ 1311804 w 2040785"/>
                  <a:gd name="connsiteY13" fmla="*/ 3570677 h 7332417"/>
                  <a:gd name="connsiteX14" fmla="*/ 1382924 w 2040785"/>
                  <a:gd name="connsiteY14" fmla="*/ 3461457 h 7332417"/>
                  <a:gd name="connsiteX15" fmla="*/ 1459124 w 2040785"/>
                  <a:gd name="connsiteY15" fmla="*/ 3309057 h 7332417"/>
                  <a:gd name="connsiteX16" fmla="*/ 1535324 w 2040785"/>
                  <a:gd name="connsiteY16" fmla="*/ 3309057 h 7332417"/>
                  <a:gd name="connsiteX17" fmla="*/ 1454044 w 2040785"/>
                  <a:gd name="connsiteY17" fmla="*/ 3449265 h 7332417"/>
                  <a:gd name="connsiteX18" fmla="*/ 1459124 w 2040785"/>
                  <a:gd name="connsiteY18" fmla="*/ 3613857 h 7332417"/>
                  <a:gd name="connsiteX19" fmla="*/ 1611524 w 2040785"/>
                  <a:gd name="connsiteY19" fmla="*/ 3537657 h 7332417"/>
                  <a:gd name="connsiteX20" fmla="*/ 1535324 w 2040785"/>
                  <a:gd name="connsiteY20" fmla="*/ 3766257 h 7332417"/>
                  <a:gd name="connsiteX21" fmla="*/ 1382924 w 2040785"/>
                  <a:gd name="connsiteY21" fmla="*/ 3766257 h 7332417"/>
                  <a:gd name="connsiteX22" fmla="*/ 1418485 w 2040785"/>
                  <a:gd name="connsiteY22" fmla="*/ 3875477 h 7332417"/>
                  <a:gd name="connsiteX23" fmla="*/ 1647085 w 2040785"/>
                  <a:gd name="connsiteY23" fmla="*/ 3875477 h 7332417"/>
                  <a:gd name="connsiteX24" fmla="*/ 1512064 w 2040785"/>
                  <a:gd name="connsiteY24" fmla="*/ 4070656 h 7332417"/>
                  <a:gd name="connsiteX25" fmla="*/ 1570885 w 2040785"/>
                  <a:gd name="connsiteY25" fmla="*/ 4104077 h 7332417"/>
                  <a:gd name="connsiteX26" fmla="*/ 1494685 w 2040785"/>
                  <a:gd name="connsiteY26" fmla="*/ 4256477 h 7332417"/>
                  <a:gd name="connsiteX27" fmla="*/ 1647085 w 2040785"/>
                  <a:gd name="connsiteY27" fmla="*/ 4256477 h 7332417"/>
                  <a:gd name="connsiteX28" fmla="*/ 1494685 w 2040785"/>
                  <a:gd name="connsiteY28" fmla="*/ 4485077 h 7332417"/>
                  <a:gd name="connsiteX29" fmla="*/ 1799484 w 2040785"/>
                  <a:gd name="connsiteY29" fmla="*/ 4286957 h 7332417"/>
                  <a:gd name="connsiteX30" fmla="*/ 2028085 w 2040785"/>
                  <a:gd name="connsiteY30" fmla="*/ 4332677 h 7332417"/>
                  <a:gd name="connsiteX31" fmla="*/ 1875685 w 2040785"/>
                  <a:gd name="connsiteY31" fmla="*/ 4561277 h 7332417"/>
                  <a:gd name="connsiteX32" fmla="*/ 2028085 w 2040785"/>
                  <a:gd name="connsiteY32" fmla="*/ 4561277 h 7332417"/>
                  <a:gd name="connsiteX33" fmla="*/ 1951885 w 2040785"/>
                  <a:gd name="connsiteY33" fmla="*/ 4713677 h 7332417"/>
                  <a:gd name="connsiteX34" fmla="*/ 1875684 w 2040785"/>
                  <a:gd name="connsiteY34" fmla="*/ 4713677 h 7332417"/>
                  <a:gd name="connsiteX35" fmla="*/ 1875685 w 2040785"/>
                  <a:gd name="connsiteY35" fmla="*/ 4866077 h 7332417"/>
                  <a:gd name="connsiteX36" fmla="*/ 1779431 w 2040785"/>
                  <a:gd name="connsiteY36" fmla="*/ 4787203 h 7332417"/>
                  <a:gd name="connsiteX37" fmla="*/ 1723284 w 2040785"/>
                  <a:gd name="connsiteY37" fmla="*/ 4866077 h 7332417"/>
                  <a:gd name="connsiteX38" fmla="*/ 1723284 w 2040785"/>
                  <a:gd name="connsiteY38" fmla="*/ 4942277 h 7332417"/>
                  <a:gd name="connsiteX39" fmla="*/ 1723284 w 2040785"/>
                  <a:gd name="connsiteY39" fmla="*/ 4942277 h 7332417"/>
                  <a:gd name="connsiteX40" fmla="*/ 1799484 w 2040785"/>
                  <a:gd name="connsiteY40" fmla="*/ 5018477 h 7332417"/>
                  <a:gd name="connsiteX41" fmla="*/ 1723284 w 2040785"/>
                  <a:gd name="connsiteY41" fmla="*/ 5094677 h 7332417"/>
                  <a:gd name="connsiteX42" fmla="*/ 1647084 w 2040785"/>
                  <a:gd name="connsiteY42" fmla="*/ 5018477 h 7332417"/>
                  <a:gd name="connsiteX43" fmla="*/ 1723284 w 2040785"/>
                  <a:gd name="connsiteY43" fmla="*/ 5247077 h 7332417"/>
                  <a:gd name="connsiteX44" fmla="*/ 1570884 w 2040785"/>
                  <a:gd name="connsiteY44" fmla="*/ 5170877 h 7332417"/>
                  <a:gd name="connsiteX45" fmla="*/ 1570884 w 2040785"/>
                  <a:gd name="connsiteY45" fmla="*/ 5323277 h 7332417"/>
                  <a:gd name="connsiteX46" fmla="*/ 1418484 w 2040785"/>
                  <a:gd name="connsiteY46" fmla="*/ 5323277 h 7332417"/>
                  <a:gd name="connsiteX47" fmla="*/ 1494684 w 2040785"/>
                  <a:gd name="connsiteY47" fmla="*/ 5475677 h 7332417"/>
                  <a:gd name="connsiteX48" fmla="*/ 1342284 w 2040785"/>
                  <a:gd name="connsiteY48" fmla="*/ 5628077 h 7332417"/>
                  <a:gd name="connsiteX49" fmla="*/ 1494684 w 2040785"/>
                  <a:gd name="connsiteY49" fmla="*/ 5628077 h 7332417"/>
                  <a:gd name="connsiteX50" fmla="*/ 1342284 w 2040785"/>
                  <a:gd name="connsiteY50" fmla="*/ 5780477 h 7332417"/>
                  <a:gd name="connsiteX51" fmla="*/ 1418484 w 2040785"/>
                  <a:gd name="connsiteY51" fmla="*/ 5780477 h 7332417"/>
                  <a:gd name="connsiteX52" fmla="*/ 1342284 w 2040785"/>
                  <a:gd name="connsiteY52" fmla="*/ 5932877 h 7332417"/>
                  <a:gd name="connsiteX53" fmla="*/ 1342284 w 2040785"/>
                  <a:gd name="connsiteY53" fmla="*/ 6009077 h 7332417"/>
                  <a:gd name="connsiteX54" fmla="*/ 1189884 w 2040785"/>
                  <a:gd name="connsiteY54" fmla="*/ 6085277 h 7332417"/>
                  <a:gd name="connsiteX55" fmla="*/ 1342284 w 2040785"/>
                  <a:gd name="connsiteY55" fmla="*/ 6085277 h 7332417"/>
                  <a:gd name="connsiteX56" fmla="*/ 1250844 w 2040785"/>
                  <a:gd name="connsiteY56" fmla="*/ 6359597 h 7332417"/>
                  <a:gd name="connsiteX57" fmla="*/ 1342284 w 2040785"/>
                  <a:gd name="connsiteY57" fmla="*/ 6679637 h 7332417"/>
                  <a:gd name="connsiteX58" fmla="*/ 1418484 w 2040785"/>
                  <a:gd name="connsiteY58" fmla="*/ 6771077 h 7332417"/>
                  <a:gd name="connsiteX59" fmla="*/ 1342284 w 2040785"/>
                  <a:gd name="connsiteY59" fmla="*/ 7228277 h 7332417"/>
                  <a:gd name="connsiteX60" fmla="*/ 1250844 w 2040785"/>
                  <a:gd name="connsiteY60" fmla="*/ 7213037 h 7332417"/>
                  <a:gd name="connsiteX61" fmla="*/ 1189884 w 2040785"/>
                  <a:gd name="connsiteY61" fmla="*/ 7273997 h 7332417"/>
                  <a:gd name="connsiteX62" fmla="*/ 1022244 w 2040785"/>
                  <a:gd name="connsiteY62" fmla="*/ 7319717 h 7332417"/>
                  <a:gd name="connsiteX63" fmla="*/ 839364 w 2040785"/>
                  <a:gd name="connsiteY63" fmla="*/ 7197797 h 7332417"/>
                  <a:gd name="connsiteX64" fmla="*/ 671724 w 2040785"/>
                  <a:gd name="connsiteY64" fmla="*/ 7106357 h 7332417"/>
                  <a:gd name="connsiteX65" fmla="*/ 580284 w 2040785"/>
                  <a:gd name="connsiteY65" fmla="*/ 6923477 h 7332417"/>
                  <a:gd name="connsiteX66" fmla="*/ 473604 w 2040785"/>
                  <a:gd name="connsiteY66" fmla="*/ 6740597 h 7332417"/>
                  <a:gd name="connsiteX67" fmla="*/ 290724 w 2040785"/>
                  <a:gd name="connsiteY67" fmla="*/ 6572957 h 7332417"/>
                  <a:gd name="connsiteX68" fmla="*/ 427884 w 2040785"/>
                  <a:gd name="connsiteY68" fmla="*/ 6313877 h 7332417"/>
                  <a:gd name="connsiteX69" fmla="*/ 458364 w 2040785"/>
                  <a:gd name="connsiteY69" fmla="*/ 6146237 h 7332417"/>
                  <a:gd name="connsiteX70" fmla="*/ 351684 w 2040785"/>
                  <a:gd name="connsiteY70" fmla="*/ 5993837 h 7332417"/>
                  <a:gd name="connsiteX71" fmla="*/ 443124 w 2040785"/>
                  <a:gd name="connsiteY71" fmla="*/ 5902397 h 7332417"/>
                  <a:gd name="connsiteX72" fmla="*/ 686964 w 2040785"/>
                  <a:gd name="connsiteY72" fmla="*/ 6009077 h 7332417"/>
                  <a:gd name="connsiteX73" fmla="*/ 717444 w 2040785"/>
                  <a:gd name="connsiteY73" fmla="*/ 5841437 h 7332417"/>
                  <a:gd name="connsiteX74" fmla="*/ 549804 w 2040785"/>
                  <a:gd name="connsiteY74" fmla="*/ 5643317 h 7332417"/>
                  <a:gd name="connsiteX75" fmla="*/ 427884 w 2040785"/>
                  <a:gd name="connsiteY75" fmla="*/ 5399477 h 7332417"/>
                  <a:gd name="connsiteX76" fmla="*/ 504084 w 2040785"/>
                  <a:gd name="connsiteY76" fmla="*/ 5323277 h 7332417"/>
                  <a:gd name="connsiteX77" fmla="*/ 595524 w 2040785"/>
                  <a:gd name="connsiteY77" fmla="*/ 4927037 h 7332417"/>
                  <a:gd name="connsiteX78" fmla="*/ 610764 w 2040785"/>
                  <a:gd name="connsiteY78" fmla="*/ 4591757 h 7332417"/>
                  <a:gd name="connsiteX79" fmla="*/ 504084 w 2040785"/>
                  <a:gd name="connsiteY79" fmla="*/ 4408877 h 7332417"/>
                  <a:gd name="connsiteX80" fmla="*/ 504084 w 2040785"/>
                  <a:gd name="connsiteY80" fmla="*/ 4104077 h 7332417"/>
                  <a:gd name="connsiteX81" fmla="*/ 392324 w 2040785"/>
                  <a:gd name="connsiteY81" fmla="*/ 3994857 h 7332417"/>
                  <a:gd name="connsiteX82" fmla="*/ 468524 w 2040785"/>
                  <a:gd name="connsiteY82" fmla="*/ 3918657 h 7332417"/>
                  <a:gd name="connsiteX83" fmla="*/ 316124 w 2040785"/>
                  <a:gd name="connsiteY83" fmla="*/ 3690057 h 7332417"/>
                  <a:gd name="connsiteX84" fmla="*/ 392324 w 2040785"/>
                  <a:gd name="connsiteY84" fmla="*/ 3385257 h 7332417"/>
                  <a:gd name="connsiteX85" fmla="*/ 163724 w 2040785"/>
                  <a:gd name="connsiteY85" fmla="*/ 3004257 h 7332417"/>
                  <a:gd name="connsiteX86" fmla="*/ 87524 w 2040785"/>
                  <a:gd name="connsiteY86" fmla="*/ 2775657 h 7332417"/>
                  <a:gd name="connsiteX87" fmla="*/ 11324 w 2040785"/>
                  <a:gd name="connsiteY87" fmla="*/ 2242257 h 7332417"/>
                  <a:gd name="connsiteX88" fmla="*/ 155466 w 2040785"/>
                  <a:gd name="connsiteY88" fmla="*/ 1609134 h 7332417"/>
                  <a:gd name="connsiteX89" fmla="*/ 273207 w 2040785"/>
                  <a:gd name="connsiteY89" fmla="*/ 1138167 h 7332417"/>
                  <a:gd name="connsiteX90" fmla="*/ 508692 w 2040785"/>
                  <a:gd name="connsiteY90" fmla="*/ 667201 h 7332417"/>
                  <a:gd name="connsiteX91" fmla="*/ 1097399 w 2040785"/>
                  <a:gd name="connsiteY91" fmla="*/ 78493 h 7332417"/>
                  <a:gd name="connsiteX92" fmla="*/ 1332882 w 2040785"/>
                  <a:gd name="connsiteY92" fmla="*/ 196234 h 7332417"/>
                  <a:gd name="connsiteX93" fmla="*/ 1215141 w 2040785"/>
                  <a:gd name="connsiteY93" fmla="*/ 549459 h 7332417"/>
                  <a:gd name="connsiteX94" fmla="*/ 861916 w 2040785"/>
                  <a:gd name="connsiteY94" fmla="*/ 902684 h 7332417"/>
                  <a:gd name="connsiteX95" fmla="*/ 744174 w 2040785"/>
                  <a:gd name="connsiteY95" fmla="*/ 1609134 h 733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40785" h="7332417">
                    <a:moveTo>
                      <a:pt x="744174" y="1609134"/>
                    </a:moveTo>
                    <a:cubicBezTo>
                      <a:pt x="744174" y="1805370"/>
                      <a:pt x="901163" y="2001607"/>
                      <a:pt x="861916" y="2080101"/>
                    </a:cubicBezTo>
                    <a:cubicBezTo>
                      <a:pt x="822669" y="2158595"/>
                      <a:pt x="520069" y="2027252"/>
                      <a:pt x="508690" y="2080101"/>
                    </a:cubicBezTo>
                    <a:cubicBezTo>
                      <a:pt x="497311" y="2132950"/>
                      <a:pt x="774938" y="2319371"/>
                      <a:pt x="793644" y="2397197"/>
                    </a:cubicBezTo>
                    <a:cubicBezTo>
                      <a:pt x="812350" y="2475023"/>
                      <a:pt x="624311" y="2471280"/>
                      <a:pt x="620924" y="2547057"/>
                    </a:cubicBezTo>
                    <a:cubicBezTo>
                      <a:pt x="617537" y="2622834"/>
                      <a:pt x="773324" y="2788357"/>
                      <a:pt x="773324" y="2851857"/>
                    </a:cubicBezTo>
                    <a:cubicBezTo>
                      <a:pt x="773324" y="2915357"/>
                      <a:pt x="684424" y="2928057"/>
                      <a:pt x="620924" y="2928057"/>
                    </a:cubicBezTo>
                    <a:cubicBezTo>
                      <a:pt x="557424" y="2928057"/>
                      <a:pt x="391477" y="2826034"/>
                      <a:pt x="392324" y="2851857"/>
                    </a:cubicBezTo>
                    <a:cubicBezTo>
                      <a:pt x="393171" y="2877680"/>
                      <a:pt x="536257" y="2970814"/>
                      <a:pt x="626004" y="3082997"/>
                    </a:cubicBezTo>
                    <a:cubicBezTo>
                      <a:pt x="715751" y="3195180"/>
                      <a:pt x="857144" y="3443677"/>
                      <a:pt x="930804" y="3524957"/>
                    </a:cubicBezTo>
                    <a:cubicBezTo>
                      <a:pt x="1004464" y="3606237"/>
                      <a:pt x="1030711" y="3606660"/>
                      <a:pt x="1067964" y="3570677"/>
                    </a:cubicBezTo>
                    <a:cubicBezTo>
                      <a:pt x="1105217" y="3534694"/>
                      <a:pt x="1127231" y="3365360"/>
                      <a:pt x="1154324" y="3309057"/>
                    </a:cubicBezTo>
                    <a:cubicBezTo>
                      <a:pt x="1181417" y="3252754"/>
                      <a:pt x="1204277" y="3189254"/>
                      <a:pt x="1230524" y="3232857"/>
                    </a:cubicBezTo>
                    <a:cubicBezTo>
                      <a:pt x="1256771" y="3276460"/>
                      <a:pt x="1286404" y="3532577"/>
                      <a:pt x="1311804" y="3570677"/>
                    </a:cubicBezTo>
                    <a:cubicBezTo>
                      <a:pt x="1337204" y="3608777"/>
                      <a:pt x="1358371" y="3505060"/>
                      <a:pt x="1382924" y="3461457"/>
                    </a:cubicBezTo>
                    <a:cubicBezTo>
                      <a:pt x="1407477" y="3417854"/>
                      <a:pt x="1433724" y="3334457"/>
                      <a:pt x="1459124" y="3309057"/>
                    </a:cubicBezTo>
                    <a:cubicBezTo>
                      <a:pt x="1484524" y="3283657"/>
                      <a:pt x="1536171" y="3285689"/>
                      <a:pt x="1535324" y="3309057"/>
                    </a:cubicBezTo>
                    <a:cubicBezTo>
                      <a:pt x="1534477" y="3332425"/>
                      <a:pt x="1466744" y="3398465"/>
                      <a:pt x="1454044" y="3449265"/>
                    </a:cubicBezTo>
                    <a:cubicBezTo>
                      <a:pt x="1441344" y="3500065"/>
                      <a:pt x="1432877" y="3599125"/>
                      <a:pt x="1459124" y="3613857"/>
                    </a:cubicBezTo>
                    <a:cubicBezTo>
                      <a:pt x="1485371" y="3628589"/>
                      <a:pt x="1614233" y="3480084"/>
                      <a:pt x="1611524" y="3537657"/>
                    </a:cubicBezTo>
                    <a:lnTo>
                      <a:pt x="1535324" y="3766257"/>
                    </a:lnTo>
                    <a:cubicBezTo>
                      <a:pt x="1509924" y="3778957"/>
                      <a:pt x="1402397" y="3748054"/>
                      <a:pt x="1382924" y="3766257"/>
                    </a:cubicBezTo>
                    <a:cubicBezTo>
                      <a:pt x="1363451" y="3784460"/>
                      <a:pt x="1374458" y="3857274"/>
                      <a:pt x="1418485" y="3875477"/>
                    </a:cubicBezTo>
                    <a:cubicBezTo>
                      <a:pt x="1462512" y="3893680"/>
                      <a:pt x="1631489" y="3842947"/>
                      <a:pt x="1647085" y="3875477"/>
                    </a:cubicBezTo>
                    <a:cubicBezTo>
                      <a:pt x="1662681" y="3908007"/>
                      <a:pt x="1524764" y="4032556"/>
                      <a:pt x="1512064" y="4070656"/>
                    </a:cubicBezTo>
                    <a:cubicBezTo>
                      <a:pt x="1499364" y="4108756"/>
                      <a:pt x="1573782" y="4073107"/>
                      <a:pt x="1570885" y="4104077"/>
                    </a:cubicBezTo>
                    <a:cubicBezTo>
                      <a:pt x="1567988" y="4135047"/>
                      <a:pt x="1481985" y="4231077"/>
                      <a:pt x="1494685" y="4256477"/>
                    </a:cubicBezTo>
                    <a:cubicBezTo>
                      <a:pt x="1507385" y="4281877"/>
                      <a:pt x="1647085" y="4218377"/>
                      <a:pt x="1647085" y="4256477"/>
                    </a:cubicBezTo>
                    <a:cubicBezTo>
                      <a:pt x="1647085" y="4294577"/>
                      <a:pt x="1469285" y="4479997"/>
                      <a:pt x="1494685" y="4485077"/>
                    </a:cubicBezTo>
                    <a:cubicBezTo>
                      <a:pt x="1520085" y="4490157"/>
                      <a:pt x="1710584" y="4312357"/>
                      <a:pt x="1799484" y="4286957"/>
                    </a:cubicBezTo>
                    <a:cubicBezTo>
                      <a:pt x="1888384" y="4261557"/>
                      <a:pt x="2015385" y="4286957"/>
                      <a:pt x="2028085" y="4332677"/>
                    </a:cubicBezTo>
                    <a:cubicBezTo>
                      <a:pt x="2040785" y="4378397"/>
                      <a:pt x="1875685" y="4523177"/>
                      <a:pt x="1875685" y="4561277"/>
                    </a:cubicBezTo>
                    <a:cubicBezTo>
                      <a:pt x="1875685" y="4599377"/>
                      <a:pt x="2015385" y="4535877"/>
                      <a:pt x="2028085" y="4561277"/>
                    </a:cubicBezTo>
                    <a:cubicBezTo>
                      <a:pt x="2040785" y="4586677"/>
                      <a:pt x="1961689" y="4696521"/>
                      <a:pt x="1951885" y="4713677"/>
                    </a:cubicBezTo>
                    <a:cubicBezTo>
                      <a:pt x="1951885" y="4739077"/>
                      <a:pt x="1888384" y="4688277"/>
                      <a:pt x="1875684" y="4713677"/>
                    </a:cubicBezTo>
                    <a:cubicBezTo>
                      <a:pt x="1862984" y="4739077"/>
                      <a:pt x="1891727" y="4853823"/>
                      <a:pt x="1875685" y="4866077"/>
                    </a:cubicBezTo>
                    <a:cubicBezTo>
                      <a:pt x="1859643" y="4878331"/>
                      <a:pt x="1804831" y="4787203"/>
                      <a:pt x="1779431" y="4787203"/>
                    </a:cubicBezTo>
                    <a:cubicBezTo>
                      <a:pt x="1754031" y="4787203"/>
                      <a:pt x="1732642" y="4840231"/>
                      <a:pt x="1723284" y="4866077"/>
                    </a:cubicBezTo>
                    <a:cubicBezTo>
                      <a:pt x="1713926" y="4891923"/>
                      <a:pt x="1730859" y="4922670"/>
                      <a:pt x="1723284" y="4942277"/>
                    </a:cubicBezTo>
                    <a:lnTo>
                      <a:pt x="1723284" y="4942277"/>
                    </a:lnTo>
                    <a:cubicBezTo>
                      <a:pt x="1735984" y="4954977"/>
                      <a:pt x="1799484" y="4993077"/>
                      <a:pt x="1799484" y="5018477"/>
                    </a:cubicBezTo>
                    <a:cubicBezTo>
                      <a:pt x="1799484" y="5043877"/>
                      <a:pt x="1748684" y="5094677"/>
                      <a:pt x="1723284" y="5094677"/>
                    </a:cubicBezTo>
                    <a:cubicBezTo>
                      <a:pt x="1697884" y="5094677"/>
                      <a:pt x="1647084" y="4993077"/>
                      <a:pt x="1647084" y="5018477"/>
                    </a:cubicBezTo>
                    <a:cubicBezTo>
                      <a:pt x="1647084" y="5043877"/>
                      <a:pt x="1735984" y="5221677"/>
                      <a:pt x="1723284" y="5247077"/>
                    </a:cubicBezTo>
                    <a:cubicBezTo>
                      <a:pt x="1710584" y="5272477"/>
                      <a:pt x="1596284" y="5158177"/>
                      <a:pt x="1570884" y="5170877"/>
                    </a:cubicBezTo>
                    <a:cubicBezTo>
                      <a:pt x="1545484" y="5183577"/>
                      <a:pt x="1596284" y="5297877"/>
                      <a:pt x="1570884" y="5323277"/>
                    </a:cubicBezTo>
                    <a:cubicBezTo>
                      <a:pt x="1545484" y="5348677"/>
                      <a:pt x="1431184" y="5297877"/>
                      <a:pt x="1418484" y="5323277"/>
                    </a:cubicBezTo>
                    <a:cubicBezTo>
                      <a:pt x="1405784" y="5348677"/>
                      <a:pt x="1507384" y="5424877"/>
                      <a:pt x="1494684" y="5475677"/>
                    </a:cubicBezTo>
                    <a:cubicBezTo>
                      <a:pt x="1481984" y="5526477"/>
                      <a:pt x="1342284" y="5602677"/>
                      <a:pt x="1342284" y="5628077"/>
                    </a:cubicBezTo>
                    <a:cubicBezTo>
                      <a:pt x="1342284" y="5653477"/>
                      <a:pt x="1494684" y="5602677"/>
                      <a:pt x="1494684" y="5628077"/>
                    </a:cubicBezTo>
                    <a:cubicBezTo>
                      <a:pt x="1494684" y="5653477"/>
                      <a:pt x="1354984" y="5755077"/>
                      <a:pt x="1342284" y="5780477"/>
                    </a:cubicBezTo>
                    <a:cubicBezTo>
                      <a:pt x="1329584" y="5805877"/>
                      <a:pt x="1418484" y="5755077"/>
                      <a:pt x="1418484" y="5780477"/>
                    </a:cubicBezTo>
                    <a:cubicBezTo>
                      <a:pt x="1418484" y="5805877"/>
                      <a:pt x="1354984" y="5894777"/>
                      <a:pt x="1342284" y="5932877"/>
                    </a:cubicBezTo>
                    <a:cubicBezTo>
                      <a:pt x="1329584" y="5970977"/>
                      <a:pt x="1367684" y="5983677"/>
                      <a:pt x="1342284" y="6009077"/>
                    </a:cubicBezTo>
                    <a:cubicBezTo>
                      <a:pt x="1316884" y="6034477"/>
                      <a:pt x="1191221" y="6080598"/>
                      <a:pt x="1189884" y="6085277"/>
                    </a:cubicBezTo>
                    <a:cubicBezTo>
                      <a:pt x="1159137" y="6131398"/>
                      <a:pt x="1332124" y="6039557"/>
                      <a:pt x="1342284" y="6085277"/>
                    </a:cubicBezTo>
                    <a:cubicBezTo>
                      <a:pt x="1352444" y="6130997"/>
                      <a:pt x="1250844" y="6260537"/>
                      <a:pt x="1250844" y="6359597"/>
                    </a:cubicBezTo>
                    <a:cubicBezTo>
                      <a:pt x="1250844" y="6458657"/>
                      <a:pt x="1314344" y="6611057"/>
                      <a:pt x="1342284" y="6679637"/>
                    </a:cubicBezTo>
                    <a:cubicBezTo>
                      <a:pt x="1370224" y="6748217"/>
                      <a:pt x="1418484" y="6679637"/>
                      <a:pt x="1418484" y="6771077"/>
                    </a:cubicBezTo>
                    <a:cubicBezTo>
                      <a:pt x="1418484" y="6862517"/>
                      <a:pt x="1370224" y="7154617"/>
                      <a:pt x="1342284" y="7228277"/>
                    </a:cubicBezTo>
                    <a:cubicBezTo>
                      <a:pt x="1314344" y="7301937"/>
                      <a:pt x="1250844" y="7213037"/>
                      <a:pt x="1250844" y="7213037"/>
                    </a:cubicBezTo>
                    <a:cubicBezTo>
                      <a:pt x="1233064" y="7230817"/>
                      <a:pt x="1227984" y="7256217"/>
                      <a:pt x="1189884" y="7273997"/>
                    </a:cubicBezTo>
                    <a:cubicBezTo>
                      <a:pt x="1151784" y="7291777"/>
                      <a:pt x="1080664" y="7332417"/>
                      <a:pt x="1022244" y="7319717"/>
                    </a:cubicBezTo>
                    <a:cubicBezTo>
                      <a:pt x="963824" y="7307017"/>
                      <a:pt x="897784" y="7233357"/>
                      <a:pt x="839364" y="7197797"/>
                    </a:cubicBezTo>
                    <a:cubicBezTo>
                      <a:pt x="780944" y="7162237"/>
                      <a:pt x="714904" y="7152077"/>
                      <a:pt x="671724" y="7106357"/>
                    </a:cubicBezTo>
                    <a:cubicBezTo>
                      <a:pt x="628544" y="7060637"/>
                      <a:pt x="613304" y="6984437"/>
                      <a:pt x="580284" y="6923477"/>
                    </a:cubicBezTo>
                    <a:cubicBezTo>
                      <a:pt x="547264" y="6862517"/>
                      <a:pt x="521864" y="6799017"/>
                      <a:pt x="473604" y="6740597"/>
                    </a:cubicBezTo>
                    <a:cubicBezTo>
                      <a:pt x="425344" y="6682177"/>
                      <a:pt x="298344" y="6644077"/>
                      <a:pt x="290724" y="6572957"/>
                    </a:cubicBezTo>
                    <a:cubicBezTo>
                      <a:pt x="283104" y="6501837"/>
                      <a:pt x="399944" y="6384997"/>
                      <a:pt x="427884" y="6313877"/>
                    </a:cubicBezTo>
                    <a:cubicBezTo>
                      <a:pt x="455824" y="6242757"/>
                      <a:pt x="471064" y="6199577"/>
                      <a:pt x="458364" y="6146237"/>
                    </a:cubicBezTo>
                    <a:cubicBezTo>
                      <a:pt x="445664" y="6092897"/>
                      <a:pt x="354224" y="6034477"/>
                      <a:pt x="351684" y="5993837"/>
                    </a:cubicBezTo>
                    <a:cubicBezTo>
                      <a:pt x="349144" y="5953197"/>
                      <a:pt x="387244" y="5899857"/>
                      <a:pt x="443124" y="5902397"/>
                    </a:cubicBezTo>
                    <a:cubicBezTo>
                      <a:pt x="499004" y="5904937"/>
                      <a:pt x="641244" y="6019237"/>
                      <a:pt x="686964" y="6009077"/>
                    </a:cubicBezTo>
                    <a:cubicBezTo>
                      <a:pt x="732684" y="5998917"/>
                      <a:pt x="740304" y="5902397"/>
                      <a:pt x="717444" y="5841437"/>
                    </a:cubicBezTo>
                    <a:cubicBezTo>
                      <a:pt x="694584" y="5780477"/>
                      <a:pt x="598064" y="5716977"/>
                      <a:pt x="549804" y="5643317"/>
                    </a:cubicBezTo>
                    <a:cubicBezTo>
                      <a:pt x="501544" y="5569657"/>
                      <a:pt x="435504" y="5452817"/>
                      <a:pt x="427884" y="5399477"/>
                    </a:cubicBezTo>
                    <a:cubicBezTo>
                      <a:pt x="420264" y="5346137"/>
                      <a:pt x="476144" y="5402017"/>
                      <a:pt x="504084" y="5323277"/>
                    </a:cubicBezTo>
                    <a:cubicBezTo>
                      <a:pt x="532024" y="5244537"/>
                      <a:pt x="577744" y="5048957"/>
                      <a:pt x="595524" y="4927037"/>
                    </a:cubicBezTo>
                    <a:cubicBezTo>
                      <a:pt x="613304" y="4805117"/>
                      <a:pt x="626004" y="4678117"/>
                      <a:pt x="610764" y="4591757"/>
                    </a:cubicBezTo>
                    <a:cubicBezTo>
                      <a:pt x="595524" y="4505397"/>
                      <a:pt x="521864" y="4490157"/>
                      <a:pt x="504084" y="4408877"/>
                    </a:cubicBezTo>
                    <a:cubicBezTo>
                      <a:pt x="486304" y="4327597"/>
                      <a:pt x="522711" y="4173080"/>
                      <a:pt x="504084" y="4104077"/>
                    </a:cubicBezTo>
                    <a:cubicBezTo>
                      <a:pt x="485457" y="4035074"/>
                      <a:pt x="398251" y="4025760"/>
                      <a:pt x="392324" y="3994857"/>
                    </a:cubicBezTo>
                    <a:cubicBezTo>
                      <a:pt x="386397" y="3963954"/>
                      <a:pt x="481224" y="3969457"/>
                      <a:pt x="468524" y="3918657"/>
                    </a:cubicBezTo>
                    <a:cubicBezTo>
                      <a:pt x="455824" y="3867857"/>
                      <a:pt x="328824" y="3778957"/>
                      <a:pt x="316124" y="3690057"/>
                    </a:cubicBezTo>
                    <a:cubicBezTo>
                      <a:pt x="303424" y="3601157"/>
                      <a:pt x="417724" y="3499557"/>
                      <a:pt x="392324" y="3385257"/>
                    </a:cubicBezTo>
                    <a:cubicBezTo>
                      <a:pt x="366924" y="3270957"/>
                      <a:pt x="214524" y="3105857"/>
                      <a:pt x="163724" y="3004257"/>
                    </a:cubicBezTo>
                    <a:cubicBezTo>
                      <a:pt x="112924" y="2902657"/>
                      <a:pt x="112924" y="2902657"/>
                      <a:pt x="87524" y="2775657"/>
                    </a:cubicBezTo>
                    <a:cubicBezTo>
                      <a:pt x="62124" y="2648657"/>
                      <a:pt x="0" y="2436677"/>
                      <a:pt x="11324" y="2242257"/>
                    </a:cubicBezTo>
                    <a:cubicBezTo>
                      <a:pt x="22648" y="2047837"/>
                      <a:pt x="111819" y="1793149"/>
                      <a:pt x="155466" y="1609134"/>
                    </a:cubicBezTo>
                    <a:cubicBezTo>
                      <a:pt x="199113" y="1425119"/>
                      <a:pt x="214336" y="1295156"/>
                      <a:pt x="273207" y="1138167"/>
                    </a:cubicBezTo>
                    <a:cubicBezTo>
                      <a:pt x="332078" y="981178"/>
                      <a:pt x="371327" y="843813"/>
                      <a:pt x="508692" y="667201"/>
                    </a:cubicBezTo>
                    <a:cubicBezTo>
                      <a:pt x="646057" y="490589"/>
                      <a:pt x="960034" y="156987"/>
                      <a:pt x="1097399" y="78493"/>
                    </a:cubicBezTo>
                    <a:cubicBezTo>
                      <a:pt x="1234764" y="-1"/>
                      <a:pt x="1313258" y="117740"/>
                      <a:pt x="1332882" y="196234"/>
                    </a:cubicBezTo>
                    <a:cubicBezTo>
                      <a:pt x="1352506" y="274728"/>
                      <a:pt x="1257927" y="448767"/>
                      <a:pt x="1215141" y="549459"/>
                    </a:cubicBezTo>
                    <a:lnTo>
                      <a:pt x="861916" y="902684"/>
                    </a:lnTo>
                    <a:cubicBezTo>
                      <a:pt x="931343" y="910727"/>
                      <a:pt x="744174" y="1412898"/>
                      <a:pt x="744174" y="1609134"/>
                    </a:cubicBezTo>
                    <a:close/>
                  </a:path>
                </a:pathLst>
              </a:custGeom>
              <a:solidFill>
                <a:schemeClr val="accent1">
                  <a:lumMod val="60000"/>
                  <a:lumOff val="40000"/>
                </a:schemeClr>
              </a:solid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5015971" y="36241"/>
                <a:ext cx="1364105" cy="1558977"/>
              </a:xfrm>
              <a:custGeom>
                <a:avLst/>
                <a:gdLst>
                  <a:gd name="connsiteX0" fmla="*/ 0 w 1364105"/>
                  <a:gd name="connsiteY0" fmla="*/ 0 h 1558977"/>
                  <a:gd name="connsiteX1" fmla="*/ 194873 w 1364105"/>
                  <a:gd name="connsiteY1" fmla="*/ 179882 h 1558977"/>
                  <a:gd name="connsiteX2" fmla="*/ 299804 w 1364105"/>
                  <a:gd name="connsiteY2" fmla="*/ 389744 h 1558977"/>
                  <a:gd name="connsiteX3" fmla="*/ 449705 w 1364105"/>
                  <a:gd name="connsiteY3" fmla="*/ 449705 h 1558977"/>
                  <a:gd name="connsiteX4" fmla="*/ 554636 w 1364105"/>
                  <a:gd name="connsiteY4" fmla="*/ 599606 h 1558977"/>
                  <a:gd name="connsiteX5" fmla="*/ 674558 w 1364105"/>
                  <a:gd name="connsiteY5" fmla="*/ 659567 h 1558977"/>
                  <a:gd name="connsiteX6" fmla="*/ 734518 w 1364105"/>
                  <a:gd name="connsiteY6" fmla="*/ 779488 h 1558977"/>
                  <a:gd name="connsiteX7" fmla="*/ 809469 w 1364105"/>
                  <a:gd name="connsiteY7" fmla="*/ 794479 h 1558977"/>
                  <a:gd name="connsiteX8" fmla="*/ 839450 w 1364105"/>
                  <a:gd name="connsiteY8" fmla="*/ 944380 h 1558977"/>
                  <a:gd name="connsiteX9" fmla="*/ 974361 w 1364105"/>
                  <a:gd name="connsiteY9" fmla="*/ 1124262 h 1558977"/>
                  <a:gd name="connsiteX10" fmla="*/ 1079292 w 1364105"/>
                  <a:gd name="connsiteY10" fmla="*/ 1229193 h 1558977"/>
                  <a:gd name="connsiteX11" fmla="*/ 1139253 w 1364105"/>
                  <a:gd name="connsiteY11" fmla="*/ 1349115 h 1558977"/>
                  <a:gd name="connsiteX12" fmla="*/ 1199213 w 1364105"/>
                  <a:gd name="connsiteY12" fmla="*/ 1349115 h 1558977"/>
                  <a:gd name="connsiteX13" fmla="*/ 1349115 w 1364105"/>
                  <a:gd name="connsiteY13" fmla="*/ 1439056 h 1558977"/>
                  <a:gd name="connsiteX14" fmla="*/ 1289154 w 1364105"/>
                  <a:gd name="connsiteY14" fmla="*/ 1558977 h 155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4105" h="1558977">
                    <a:moveTo>
                      <a:pt x="0" y="0"/>
                    </a:moveTo>
                    <a:cubicBezTo>
                      <a:pt x="72453" y="57462"/>
                      <a:pt x="144906" y="114925"/>
                      <a:pt x="194873" y="179882"/>
                    </a:cubicBezTo>
                    <a:cubicBezTo>
                      <a:pt x="244840" y="244839"/>
                      <a:pt x="257332" y="344774"/>
                      <a:pt x="299804" y="389744"/>
                    </a:cubicBezTo>
                    <a:cubicBezTo>
                      <a:pt x="342276" y="434714"/>
                      <a:pt x="407233" y="414728"/>
                      <a:pt x="449705" y="449705"/>
                    </a:cubicBezTo>
                    <a:cubicBezTo>
                      <a:pt x="492177" y="484682"/>
                      <a:pt x="517161" y="564629"/>
                      <a:pt x="554636" y="599606"/>
                    </a:cubicBezTo>
                    <a:cubicBezTo>
                      <a:pt x="592111" y="634583"/>
                      <a:pt x="644578" y="629587"/>
                      <a:pt x="674558" y="659567"/>
                    </a:cubicBezTo>
                    <a:cubicBezTo>
                      <a:pt x="704538" y="689547"/>
                      <a:pt x="712033" y="757003"/>
                      <a:pt x="734518" y="779488"/>
                    </a:cubicBezTo>
                    <a:cubicBezTo>
                      <a:pt x="757003" y="801973"/>
                      <a:pt x="791980" y="766997"/>
                      <a:pt x="809469" y="794479"/>
                    </a:cubicBezTo>
                    <a:cubicBezTo>
                      <a:pt x="826958" y="821961"/>
                      <a:pt x="811968" y="889416"/>
                      <a:pt x="839450" y="944380"/>
                    </a:cubicBezTo>
                    <a:cubicBezTo>
                      <a:pt x="866932" y="999344"/>
                      <a:pt x="934387" y="1076793"/>
                      <a:pt x="974361" y="1124262"/>
                    </a:cubicBezTo>
                    <a:cubicBezTo>
                      <a:pt x="1014335" y="1171731"/>
                      <a:pt x="1051810" y="1191718"/>
                      <a:pt x="1079292" y="1229193"/>
                    </a:cubicBezTo>
                    <a:cubicBezTo>
                      <a:pt x="1106774" y="1266669"/>
                      <a:pt x="1119266" y="1329128"/>
                      <a:pt x="1139253" y="1349115"/>
                    </a:cubicBezTo>
                    <a:cubicBezTo>
                      <a:pt x="1159240" y="1369102"/>
                      <a:pt x="1164236" y="1334125"/>
                      <a:pt x="1199213" y="1349115"/>
                    </a:cubicBezTo>
                    <a:cubicBezTo>
                      <a:pt x="1234190" y="1364105"/>
                      <a:pt x="1334125" y="1404079"/>
                      <a:pt x="1349115" y="1439056"/>
                    </a:cubicBezTo>
                    <a:cubicBezTo>
                      <a:pt x="1364105" y="1474033"/>
                      <a:pt x="1304144" y="1553980"/>
                      <a:pt x="1289154" y="1558977"/>
                    </a:cubicBezTo>
                  </a:path>
                </a:pathLst>
              </a:custGeom>
              <a:ln w="63500">
                <a:solidFill>
                  <a:schemeClr val="tx2">
                    <a:lumMod val="40000"/>
                    <a:lumOff val="60000"/>
                  </a:schemeClr>
                </a:solidFill>
              </a:ln>
              <a:effectLst>
                <a:outerShdw dist="12700" dir="5400000" algn="ctr" rotWithShape="0">
                  <a:srgbClr val="3399FF"/>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8"/>
              <p:cNvSpPr/>
              <p:nvPr/>
            </p:nvSpPr>
            <p:spPr>
              <a:xfrm>
                <a:off x="4911040" y="1954982"/>
                <a:ext cx="854440" cy="1633928"/>
              </a:xfrm>
              <a:custGeom>
                <a:avLst/>
                <a:gdLst>
                  <a:gd name="connsiteX0" fmla="*/ 0 w 854440"/>
                  <a:gd name="connsiteY0" fmla="*/ 0 h 1633928"/>
                  <a:gd name="connsiteX1" fmla="*/ 74951 w 854440"/>
                  <a:gd name="connsiteY1" fmla="*/ 149901 h 1633928"/>
                  <a:gd name="connsiteX2" fmla="*/ 239843 w 854440"/>
                  <a:gd name="connsiteY2" fmla="*/ 239842 h 1633928"/>
                  <a:gd name="connsiteX3" fmla="*/ 359764 w 854440"/>
                  <a:gd name="connsiteY3" fmla="*/ 404734 h 1633928"/>
                  <a:gd name="connsiteX4" fmla="*/ 464695 w 854440"/>
                  <a:gd name="connsiteY4" fmla="*/ 584616 h 1633928"/>
                  <a:gd name="connsiteX5" fmla="*/ 449705 w 854440"/>
                  <a:gd name="connsiteY5" fmla="*/ 839449 h 1633928"/>
                  <a:gd name="connsiteX6" fmla="*/ 449705 w 854440"/>
                  <a:gd name="connsiteY6" fmla="*/ 1094282 h 1633928"/>
                  <a:gd name="connsiteX7" fmla="*/ 479685 w 854440"/>
                  <a:gd name="connsiteY7" fmla="*/ 1334124 h 1633928"/>
                  <a:gd name="connsiteX8" fmla="*/ 629587 w 854440"/>
                  <a:gd name="connsiteY8" fmla="*/ 1499016 h 1633928"/>
                  <a:gd name="connsiteX9" fmla="*/ 854440 w 854440"/>
                  <a:gd name="connsiteY9" fmla="*/ 1633928 h 163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4440" h="1633928">
                    <a:moveTo>
                      <a:pt x="0" y="0"/>
                    </a:moveTo>
                    <a:cubicBezTo>
                      <a:pt x="17488" y="54963"/>
                      <a:pt x="34977" y="109927"/>
                      <a:pt x="74951" y="149901"/>
                    </a:cubicBezTo>
                    <a:cubicBezTo>
                      <a:pt x="114925" y="189875"/>
                      <a:pt x="192374" y="197370"/>
                      <a:pt x="239843" y="239842"/>
                    </a:cubicBezTo>
                    <a:cubicBezTo>
                      <a:pt x="287312" y="282314"/>
                      <a:pt x="322289" y="347272"/>
                      <a:pt x="359764" y="404734"/>
                    </a:cubicBezTo>
                    <a:cubicBezTo>
                      <a:pt x="397239" y="462196"/>
                      <a:pt x="449705" y="512164"/>
                      <a:pt x="464695" y="584616"/>
                    </a:cubicBezTo>
                    <a:cubicBezTo>
                      <a:pt x="479685" y="657068"/>
                      <a:pt x="452203" y="754505"/>
                      <a:pt x="449705" y="839449"/>
                    </a:cubicBezTo>
                    <a:cubicBezTo>
                      <a:pt x="447207" y="924393"/>
                      <a:pt x="444708" y="1011836"/>
                      <a:pt x="449705" y="1094282"/>
                    </a:cubicBezTo>
                    <a:cubicBezTo>
                      <a:pt x="454702" y="1176728"/>
                      <a:pt x="449705" y="1266668"/>
                      <a:pt x="479685" y="1334124"/>
                    </a:cubicBezTo>
                    <a:cubicBezTo>
                      <a:pt x="509665" y="1401580"/>
                      <a:pt x="567128" y="1449049"/>
                      <a:pt x="629587" y="1499016"/>
                    </a:cubicBezTo>
                    <a:cubicBezTo>
                      <a:pt x="692046" y="1548983"/>
                      <a:pt x="854440" y="1633928"/>
                      <a:pt x="854440" y="1633928"/>
                    </a:cubicBezTo>
                  </a:path>
                </a:pathLst>
              </a:custGeom>
              <a:ln w="50800">
                <a:solidFill>
                  <a:schemeClr val="tx2">
                    <a:lumMod val="40000"/>
                    <a:lumOff val="60000"/>
                  </a:schemeClr>
                </a:solidFill>
              </a:ln>
              <a:effectLst>
                <a:outerShdw dist="25400" dir="5400000" algn="ctr" rotWithShape="0">
                  <a:srgbClr val="3399FF"/>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4761139" y="1730129"/>
                <a:ext cx="974360" cy="344774"/>
              </a:xfrm>
              <a:custGeom>
                <a:avLst/>
                <a:gdLst>
                  <a:gd name="connsiteX0" fmla="*/ 0 w 974360"/>
                  <a:gd name="connsiteY0" fmla="*/ 0 h 344774"/>
                  <a:gd name="connsiteX1" fmla="*/ 299803 w 974360"/>
                  <a:gd name="connsiteY1" fmla="*/ 59961 h 344774"/>
                  <a:gd name="connsiteX2" fmla="*/ 449705 w 974360"/>
                  <a:gd name="connsiteY2" fmla="*/ 164892 h 344774"/>
                  <a:gd name="connsiteX3" fmla="*/ 659567 w 974360"/>
                  <a:gd name="connsiteY3" fmla="*/ 299804 h 344774"/>
                  <a:gd name="connsiteX4" fmla="*/ 794478 w 974360"/>
                  <a:gd name="connsiteY4" fmla="*/ 254833 h 344774"/>
                  <a:gd name="connsiteX5" fmla="*/ 974360 w 974360"/>
                  <a:gd name="connsiteY5" fmla="*/ 344774 h 344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360" h="344774">
                    <a:moveTo>
                      <a:pt x="0" y="0"/>
                    </a:moveTo>
                    <a:cubicBezTo>
                      <a:pt x="112426" y="16239"/>
                      <a:pt x="224852" y="32479"/>
                      <a:pt x="299803" y="59961"/>
                    </a:cubicBezTo>
                    <a:cubicBezTo>
                      <a:pt x="374754" y="87443"/>
                      <a:pt x="389744" y="124918"/>
                      <a:pt x="449705" y="164892"/>
                    </a:cubicBezTo>
                    <a:cubicBezTo>
                      <a:pt x="509666" y="204866"/>
                      <a:pt x="602105" y="284814"/>
                      <a:pt x="659567" y="299804"/>
                    </a:cubicBezTo>
                    <a:cubicBezTo>
                      <a:pt x="717029" y="314794"/>
                      <a:pt x="742013" y="247338"/>
                      <a:pt x="794478" y="254833"/>
                    </a:cubicBezTo>
                    <a:cubicBezTo>
                      <a:pt x="846943" y="262328"/>
                      <a:pt x="944380" y="337279"/>
                      <a:pt x="974360" y="344774"/>
                    </a:cubicBezTo>
                  </a:path>
                </a:pathLst>
              </a:custGeom>
              <a:ln w="50800">
                <a:solidFill>
                  <a:schemeClr val="tx2">
                    <a:lumMod val="40000"/>
                    <a:lumOff val="60000"/>
                  </a:schemeClr>
                </a:solidFill>
              </a:ln>
              <a:effectLst>
                <a:outerShdw dist="25400" dir="5400000" algn="ctr" rotWithShape="0">
                  <a:srgbClr val="3399FF"/>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p:cNvSpPr txBox="1"/>
              <p:nvPr/>
            </p:nvSpPr>
            <p:spPr>
              <a:xfrm>
                <a:off x="1828285" y="6106953"/>
                <a:ext cx="2594365" cy="523220"/>
              </a:xfrm>
              <a:prstGeom prst="rect">
                <a:avLst/>
              </a:prstGeom>
              <a:noFill/>
            </p:spPr>
            <p:txBody>
              <a:bodyPr wrap="none" rtlCol="0">
                <a:spAutoFit/>
              </a:bodyPr>
              <a:lstStyle/>
              <a:p>
                <a:r>
                  <a:rPr lang="en-US" sz="2800" b="1" spc="1000" dirty="0" smtClean="0">
                    <a:solidFill>
                      <a:schemeClr val="bg1">
                        <a:alpha val="42000"/>
                      </a:schemeClr>
                    </a:solidFill>
                    <a:effectLst>
                      <a:outerShdw dist="50800" dir="5400000" algn="ctr" rotWithShape="0">
                        <a:schemeClr val="tx1"/>
                      </a:outerShdw>
                    </a:effectLst>
                  </a:rPr>
                  <a:t>VIRGINIA</a:t>
                </a:r>
              </a:p>
            </p:txBody>
          </p:sp>
          <p:sp>
            <p:nvSpPr>
              <p:cNvPr id="26" name="TextBox 25"/>
              <p:cNvSpPr txBox="1"/>
              <p:nvPr/>
            </p:nvSpPr>
            <p:spPr>
              <a:xfrm>
                <a:off x="5105400" y="2133600"/>
                <a:ext cx="1824474" cy="477054"/>
              </a:xfrm>
              <a:prstGeom prst="rect">
                <a:avLst/>
              </a:prstGeom>
              <a:solidFill>
                <a:srgbClr val="0070C0"/>
              </a:solidFill>
            </p:spPr>
            <p:txBody>
              <a:bodyPr wrap="none" rtlCol="0">
                <a:spAutoFit/>
              </a:bodyPr>
              <a:lstStyle/>
              <a:p>
                <a:pPr algn="ctr"/>
                <a:r>
                  <a:rPr lang="en-US" sz="2400" b="1" dirty="0" smtClean="0">
                    <a:solidFill>
                      <a:schemeClr val="bg1"/>
                    </a:solidFill>
                    <a:latin typeface="Times New Roman" pitchFamily="18" charset="0"/>
                    <a:cs typeface="Times New Roman" pitchFamily="18" charset="0"/>
                  </a:rPr>
                  <a:t>Washington</a:t>
                </a:r>
              </a:p>
            </p:txBody>
          </p:sp>
          <p:sp>
            <p:nvSpPr>
              <p:cNvPr id="27" name="5-Point Star 26"/>
              <p:cNvSpPr/>
              <p:nvPr/>
            </p:nvSpPr>
            <p:spPr>
              <a:xfrm>
                <a:off x="4724400" y="2209800"/>
                <a:ext cx="457200" cy="533400"/>
              </a:xfrm>
              <a:prstGeom prst="star5">
                <a:avLst/>
              </a:prstGeom>
              <a:solidFill>
                <a:srgbClr val="0070C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2964426" y="3411794"/>
                <a:ext cx="1002890" cy="199102"/>
              </a:xfrm>
              <a:custGeom>
                <a:avLst/>
                <a:gdLst>
                  <a:gd name="connsiteX0" fmla="*/ 1002890 w 1002890"/>
                  <a:gd name="connsiteY0" fmla="*/ 68825 h 199102"/>
                  <a:gd name="connsiteX1" fmla="*/ 840658 w 1002890"/>
                  <a:gd name="connsiteY1" fmla="*/ 54077 h 199102"/>
                  <a:gd name="connsiteX2" fmla="*/ 722671 w 1002890"/>
                  <a:gd name="connsiteY2" fmla="*/ 98322 h 199102"/>
                  <a:gd name="connsiteX3" fmla="*/ 545690 w 1002890"/>
                  <a:gd name="connsiteY3" fmla="*/ 186812 h 199102"/>
                  <a:gd name="connsiteX4" fmla="*/ 442451 w 1002890"/>
                  <a:gd name="connsiteY4" fmla="*/ 172064 h 199102"/>
                  <a:gd name="connsiteX5" fmla="*/ 398206 w 1002890"/>
                  <a:gd name="connsiteY5" fmla="*/ 113071 h 199102"/>
                  <a:gd name="connsiteX6" fmla="*/ 324464 w 1002890"/>
                  <a:gd name="connsiteY6" fmla="*/ 83574 h 199102"/>
                  <a:gd name="connsiteX7" fmla="*/ 235974 w 1002890"/>
                  <a:gd name="connsiteY7" fmla="*/ 24580 h 199102"/>
                  <a:gd name="connsiteX8" fmla="*/ 162232 w 1002890"/>
                  <a:gd name="connsiteY8" fmla="*/ 9832 h 199102"/>
                  <a:gd name="connsiteX9" fmla="*/ 103239 w 1002890"/>
                  <a:gd name="connsiteY9" fmla="*/ 83574 h 199102"/>
                  <a:gd name="connsiteX10" fmla="*/ 14748 w 1002890"/>
                  <a:gd name="connsiteY10" fmla="*/ 83574 h 199102"/>
                  <a:gd name="connsiteX11" fmla="*/ 0 w 1002890"/>
                  <a:gd name="connsiteY11" fmla="*/ 83574 h 19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2890" h="199102">
                    <a:moveTo>
                      <a:pt x="1002890" y="68825"/>
                    </a:moveTo>
                    <a:cubicBezTo>
                      <a:pt x="945125" y="58993"/>
                      <a:pt x="887361" y="49161"/>
                      <a:pt x="840658" y="54077"/>
                    </a:cubicBezTo>
                    <a:cubicBezTo>
                      <a:pt x="793955" y="58993"/>
                      <a:pt x="771832" y="76200"/>
                      <a:pt x="722671" y="98322"/>
                    </a:cubicBezTo>
                    <a:cubicBezTo>
                      <a:pt x="673510" y="120444"/>
                      <a:pt x="592393" y="174522"/>
                      <a:pt x="545690" y="186812"/>
                    </a:cubicBezTo>
                    <a:cubicBezTo>
                      <a:pt x="498987" y="199102"/>
                      <a:pt x="467031" y="184354"/>
                      <a:pt x="442451" y="172064"/>
                    </a:cubicBezTo>
                    <a:cubicBezTo>
                      <a:pt x="417871" y="159774"/>
                      <a:pt x="417871" y="127819"/>
                      <a:pt x="398206" y="113071"/>
                    </a:cubicBezTo>
                    <a:cubicBezTo>
                      <a:pt x="378542" y="98323"/>
                      <a:pt x="351503" y="98323"/>
                      <a:pt x="324464" y="83574"/>
                    </a:cubicBezTo>
                    <a:cubicBezTo>
                      <a:pt x="297425" y="68826"/>
                      <a:pt x="263013" y="36870"/>
                      <a:pt x="235974" y="24580"/>
                    </a:cubicBezTo>
                    <a:cubicBezTo>
                      <a:pt x="208935" y="12290"/>
                      <a:pt x="184354" y="0"/>
                      <a:pt x="162232" y="9832"/>
                    </a:cubicBezTo>
                    <a:cubicBezTo>
                      <a:pt x="140110" y="19664"/>
                      <a:pt x="127820" y="71284"/>
                      <a:pt x="103239" y="83574"/>
                    </a:cubicBezTo>
                    <a:cubicBezTo>
                      <a:pt x="78658" y="95864"/>
                      <a:pt x="14748" y="83574"/>
                      <a:pt x="14748" y="83574"/>
                    </a:cubicBezTo>
                    <a:lnTo>
                      <a:pt x="0" y="83574"/>
                    </a:lnTo>
                  </a:path>
                </a:pathLst>
              </a:custGeom>
              <a:ln w="38100">
                <a:solidFill>
                  <a:schemeClr val="tx2">
                    <a:lumMod val="40000"/>
                    <a:lumOff val="60000"/>
                  </a:schemeClr>
                </a:solidFill>
              </a:ln>
              <a:effectLst>
                <a:outerShdw dist="12700" dir="5400000" algn="ctr" rotWithShape="0">
                  <a:srgbClr val="006EC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7" name="TextBox 36"/>
            <p:cNvSpPr txBox="1"/>
            <p:nvPr/>
          </p:nvSpPr>
          <p:spPr>
            <a:xfrm>
              <a:off x="2819400" y="5029200"/>
              <a:ext cx="1553631" cy="461665"/>
            </a:xfrm>
            <a:prstGeom prst="rect">
              <a:avLst/>
            </a:prstGeom>
            <a:solidFill>
              <a:srgbClr val="FF0000">
                <a:alpha val="98000"/>
              </a:srgbClr>
            </a:solidFill>
          </p:spPr>
          <p:txBody>
            <a:bodyPr wrap="none" rtlCol="0">
              <a:spAutoFit/>
            </a:bodyPr>
            <a:lstStyle/>
            <a:p>
              <a:pPr algn="ctr"/>
              <a:r>
                <a:rPr lang="en-US" sz="2400" b="1" dirty="0" smtClean="0">
                  <a:solidFill>
                    <a:schemeClr val="bg1"/>
                  </a:solidFill>
                  <a:effectLst>
                    <a:outerShdw dist="50800" dir="8400000" algn="ctr" rotWithShape="0">
                      <a:schemeClr val="tx1"/>
                    </a:outerShdw>
                  </a:effectLst>
                  <a:latin typeface="Times New Roman" pitchFamily="18" charset="0"/>
                  <a:cs typeface="Times New Roman" pitchFamily="18" charset="0"/>
                </a:rPr>
                <a:t>Richmond</a:t>
              </a:r>
            </a:p>
          </p:txBody>
        </p:sp>
        <p:sp>
          <p:nvSpPr>
            <p:cNvPr id="38" name="5-Point Star 37"/>
            <p:cNvSpPr/>
            <p:nvPr/>
          </p:nvSpPr>
          <p:spPr>
            <a:xfrm>
              <a:off x="4191000" y="4724400"/>
              <a:ext cx="457200" cy="533400"/>
            </a:xfrm>
            <a:prstGeom prst="star5">
              <a:avLst>
                <a:gd name="adj" fmla="val 19098"/>
                <a:gd name="hf" fmla="val 105146"/>
                <a:gd name="vf" fmla="val 110557"/>
              </a:avLst>
            </a:prstGeom>
            <a:solidFill>
              <a:srgbClr val="FF000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12" name="TextBox 11"/>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Siege of Petersburg</a:t>
            </a:r>
            <a:endParaRPr lang="en-US" sz="4800" b="1" dirty="0">
              <a:effectLst>
                <a:outerShdw dist="50800" dir="7200000" algn="ctr" rotWithShape="0">
                  <a:schemeClr val="bg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1000"/>
                                        <p:tgtEl>
                                          <p:spTgt spid="40"/>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p:cTn id="11" dur="1000" fill="hold"/>
                                        <p:tgtEl>
                                          <p:spTgt spid="39"/>
                                        </p:tgtEl>
                                        <p:attrNameLst>
                                          <p:attrName>ppt_w</p:attrName>
                                        </p:attrNameLst>
                                      </p:cBhvr>
                                      <p:tavLst>
                                        <p:tav tm="0">
                                          <p:val>
                                            <p:fltVal val="0"/>
                                          </p:val>
                                        </p:tav>
                                        <p:tav tm="100000">
                                          <p:val>
                                            <p:strVal val="#ppt_w"/>
                                          </p:val>
                                        </p:tav>
                                      </p:tavLst>
                                    </p:anim>
                                    <p:anim calcmode="lin" valueType="num">
                                      <p:cBhvr>
                                        <p:cTn id="12" dur="1000" fill="hold"/>
                                        <p:tgtEl>
                                          <p:spTgt spid="39"/>
                                        </p:tgtEl>
                                        <p:attrNameLst>
                                          <p:attrName>ppt_h</p:attrName>
                                        </p:attrNameLst>
                                      </p:cBhvr>
                                      <p:tavLst>
                                        <p:tav tm="0">
                                          <p:val>
                                            <p:fltVal val="0"/>
                                          </p:val>
                                        </p:tav>
                                        <p:tav tm="100000">
                                          <p:val>
                                            <p:strVal val="#ppt_h"/>
                                          </p:val>
                                        </p:tav>
                                      </p:tavLst>
                                    </p:anim>
                                    <p:animEffect transition="in" filter="fade">
                                      <p:cBhvr>
                                        <p:cTn id="13" dur="1000"/>
                                        <p:tgtEl>
                                          <p:spTgt spid="39"/>
                                        </p:tgtEl>
                                      </p:cBhvr>
                                    </p:animEffect>
                                  </p:childTnLst>
                                </p:cTn>
                              </p:par>
                              <p:par>
                                <p:cTn id="14" presetID="35" presetClass="path" presetSubtype="0" accel="50000" decel="50000" fill="hold" nodeType="withEffect">
                                  <p:stCondLst>
                                    <p:cond delay="0"/>
                                  </p:stCondLst>
                                  <p:childTnLst>
                                    <p:animMotion origin="layout" path="M 1.11111E-6 -4.07407E-6 L -0.26181 0.17454 " pathEditMode="relative" rAng="0" ptsTypes="AA">
                                      <p:cBhvr>
                                        <p:cTn id="15" dur="1000" fill="hold"/>
                                        <p:tgtEl>
                                          <p:spTgt spid="39"/>
                                        </p:tgtEl>
                                        <p:attrNameLst>
                                          <p:attrName>ppt_x</p:attrName>
                                          <p:attrName>ppt_y</p:attrName>
                                        </p:attrNameLst>
                                      </p:cBhvr>
                                      <p:rCtr x="-131" y="87"/>
                                    </p:animMotion>
                                  </p:childTnLst>
                                </p:cTn>
                              </p:par>
                            </p:childTnLst>
                          </p:cTn>
                        </p:par>
                        <p:par>
                          <p:cTn id="16" fill="hold">
                            <p:stCondLst>
                              <p:cond delay="2000"/>
                            </p:stCondLst>
                            <p:childTnLst>
                              <p:par>
                                <p:cTn id="17" presetID="10" presetClass="exit" presetSubtype="0" fill="hold" grpId="1" nodeType="afterEffect">
                                  <p:stCondLst>
                                    <p:cond delay="0"/>
                                  </p:stCondLst>
                                  <p:childTnLst>
                                    <p:animEffect transition="out" filter="fade">
                                      <p:cBhvr>
                                        <p:cTn id="18" dur="1000"/>
                                        <p:tgtEl>
                                          <p:spTgt spid="40"/>
                                        </p:tgtEl>
                                      </p:cBhvr>
                                    </p:animEffect>
                                    <p:set>
                                      <p:cBhvr>
                                        <p:cTn id="19" dur="1" fill="hold">
                                          <p:stCondLst>
                                            <p:cond delay="999"/>
                                          </p:stCondLst>
                                        </p:cTn>
                                        <p:tgtEl>
                                          <p:spTgt spid="40"/>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2"/>
                                        </p:tgtEl>
                                      </p:cBhvr>
                                    </p:animEffect>
                                    <p:set>
                                      <p:cBhvr>
                                        <p:cTn id="2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0"/>
          <p:cNvGrpSpPr/>
          <p:nvPr/>
        </p:nvGrpSpPr>
        <p:grpSpPr>
          <a:xfrm>
            <a:off x="1051560" y="0"/>
            <a:ext cx="6769654" cy="7360911"/>
            <a:chOff x="1051560" y="0"/>
            <a:chExt cx="6769654" cy="7360911"/>
          </a:xfrm>
        </p:grpSpPr>
        <p:pic>
          <p:nvPicPr>
            <p:cNvPr id="5" name="Picture 2"/>
            <p:cNvPicPr>
              <a:picLocks noChangeAspect="1" noChangeArrowheads="1"/>
            </p:cNvPicPr>
            <p:nvPr/>
          </p:nvPicPr>
          <p:blipFill>
            <a:blip r:embed="rId2" cstate="print"/>
            <a:srcRect/>
            <a:stretch>
              <a:fillRect/>
            </a:stretch>
          </p:blipFill>
          <p:spPr bwMode="auto">
            <a:xfrm>
              <a:off x="1217214" y="0"/>
              <a:ext cx="6553200" cy="6909231"/>
            </a:xfrm>
            <a:prstGeom prst="rect">
              <a:avLst/>
            </a:prstGeom>
            <a:noFill/>
            <a:ln w="76200">
              <a:solidFill>
                <a:schemeClr val="tx1"/>
              </a:solidFill>
              <a:miter lim="800000"/>
              <a:headEnd/>
              <a:tailEnd/>
            </a:ln>
            <a:effectLst/>
          </p:spPr>
        </p:pic>
        <p:sp>
          <p:nvSpPr>
            <p:cNvPr id="6" name="Freeform 5"/>
            <p:cNvSpPr/>
            <p:nvPr/>
          </p:nvSpPr>
          <p:spPr>
            <a:xfrm>
              <a:off x="1051560" y="1259389"/>
              <a:ext cx="5463209" cy="6101522"/>
            </a:xfrm>
            <a:custGeom>
              <a:avLst/>
              <a:gdLst>
                <a:gd name="connsiteX0" fmla="*/ 8835 w 5314122"/>
                <a:gd name="connsiteY0" fmla="*/ 912191 h 6060661"/>
                <a:gd name="connsiteX1" fmla="*/ 207618 w 5314122"/>
                <a:gd name="connsiteY1" fmla="*/ 726660 h 6060661"/>
                <a:gd name="connsiteX2" fmla="*/ 432905 w 5314122"/>
                <a:gd name="connsiteY2" fmla="*/ 514626 h 6060661"/>
                <a:gd name="connsiteX3" fmla="*/ 658191 w 5314122"/>
                <a:gd name="connsiteY3" fmla="*/ 302591 h 6060661"/>
                <a:gd name="connsiteX4" fmla="*/ 949739 w 5314122"/>
                <a:gd name="connsiteY4" fmla="*/ 103808 h 6060661"/>
                <a:gd name="connsiteX5" fmla="*/ 1254539 w 5314122"/>
                <a:gd name="connsiteY5" fmla="*/ 50800 h 6060661"/>
                <a:gd name="connsiteX6" fmla="*/ 1320800 w 5314122"/>
                <a:gd name="connsiteY6" fmla="*/ 77304 h 6060661"/>
                <a:gd name="connsiteX7" fmla="*/ 1546087 w 5314122"/>
                <a:gd name="connsiteY7" fmla="*/ 183321 h 6060661"/>
                <a:gd name="connsiteX8" fmla="*/ 1837635 w 5314122"/>
                <a:gd name="connsiteY8" fmla="*/ 77304 h 6060661"/>
                <a:gd name="connsiteX9" fmla="*/ 2036418 w 5314122"/>
                <a:gd name="connsiteY9" fmla="*/ 11043 h 6060661"/>
                <a:gd name="connsiteX10" fmla="*/ 2208696 w 5314122"/>
                <a:gd name="connsiteY10" fmla="*/ 11043 h 6060661"/>
                <a:gd name="connsiteX11" fmla="*/ 2380974 w 5314122"/>
                <a:gd name="connsiteY11" fmla="*/ 64052 h 6060661"/>
                <a:gd name="connsiteX12" fmla="*/ 2513496 w 5314122"/>
                <a:gd name="connsiteY12" fmla="*/ 64052 h 6060661"/>
                <a:gd name="connsiteX13" fmla="*/ 2579757 w 5314122"/>
                <a:gd name="connsiteY13" fmla="*/ 156817 h 6060661"/>
                <a:gd name="connsiteX14" fmla="*/ 2672522 w 5314122"/>
                <a:gd name="connsiteY14" fmla="*/ 382104 h 6060661"/>
                <a:gd name="connsiteX15" fmla="*/ 2725531 w 5314122"/>
                <a:gd name="connsiteY15" fmla="*/ 527878 h 6060661"/>
                <a:gd name="connsiteX16" fmla="*/ 2937565 w 5314122"/>
                <a:gd name="connsiteY16" fmla="*/ 554382 h 6060661"/>
                <a:gd name="connsiteX17" fmla="*/ 3043583 w 5314122"/>
                <a:gd name="connsiteY17" fmla="*/ 647147 h 6060661"/>
                <a:gd name="connsiteX18" fmla="*/ 3070087 w 5314122"/>
                <a:gd name="connsiteY18" fmla="*/ 739913 h 6060661"/>
                <a:gd name="connsiteX19" fmla="*/ 3030331 w 5314122"/>
                <a:gd name="connsiteY19" fmla="*/ 859182 h 6060661"/>
                <a:gd name="connsiteX20" fmla="*/ 3149600 w 5314122"/>
                <a:gd name="connsiteY20" fmla="*/ 991704 h 6060661"/>
                <a:gd name="connsiteX21" fmla="*/ 3348383 w 5314122"/>
                <a:gd name="connsiteY21" fmla="*/ 1044713 h 6060661"/>
                <a:gd name="connsiteX22" fmla="*/ 3586922 w 5314122"/>
                <a:gd name="connsiteY22" fmla="*/ 1243495 h 6060661"/>
                <a:gd name="connsiteX23" fmla="*/ 3692939 w 5314122"/>
                <a:gd name="connsiteY23" fmla="*/ 1508539 h 6060661"/>
                <a:gd name="connsiteX24" fmla="*/ 3560418 w 5314122"/>
                <a:gd name="connsiteY24" fmla="*/ 1839843 h 6060661"/>
                <a:gd name="connsiteX25" fmla="*/ 3374887 w 5314122"/>
                <a:gd name="connsiteY25" fmla="*/ 2065130 h 6060661"/>
                <a:gd name="connsiteX26" fmla="*/ 3374887 w 5314122"/>
                <a:gd name="connsiteY26" fmla="*/ 2237408 h 6060661"/>
                <a:gd name="connsiteX27" fmla="*/ 3520661 w 5314122"/>
                <a:gd name="connsiteY27" fmla="*/ 2263913 h 6060661"/>
                <a:gd name="connsiteX28" fmla="*/ 3745948 w 5314122"/>
                <a:gd name="connsiteY28" fmla="*/ 2171147 h 6060661"/>
                <a:gd name="connsiteX29" fmla="*/ 3838713 w 5314122"/>
                <a:gd name="connsiteY29" fmla="*/ 2396434 h 6060661"/>
                <a:gd name="connsiteX30" fmla="*/ 4236278 w 5314122"/>
                <a:gd name="connsiteY30" fmla="*/ 2608469 h 6060661"/>
                <a:gd name="connsiteX31" fmla="*/ 4647096 w 5314122"/>
                <a:gd name="connsiteY31" fmla="*/ 2873513 h 6060661"/>
                <a:gd name="connsiteX32" fmla="*/ 4819374 w 5314122"/>
                <a:gd name="connsiteY32" fmla="*/ 3006034 h 6060661"/>
                <a:gd name="connsiteX33" fmla="*/ 4753113 w 5314122"/>
                <a:gd name="connsiteY33" fmla="*/ 3416852 h 6060661"/>
                <a:gd name="connsiteX34" fmla="*/ 4965148 w 5314122"/>
                <a:gd name="connsiteY34" fmla="*/ 4026452 h 6060661"/>
                <a:gd name="connsiteX35" fmla="*/ 4978400 w 5314122"/>
                <a:gd name="connsiteY35" fmla="*/ 4490278 h 6060661"/>
                <a:gd name="connsiteX36" fmla="*/ 5163931 w 5314122"/>
                <a:gd name="connsiteY36" fmla="*/ 4702313 h 6060661"/>
                <a:gd name="connsiteX37" fmla="*/ 5230191 w 5314122"/>
                <a:gd name="connsiteY37" fmla="*/ 4940852 h 6060661"/>
                <a:gd name="connsiteX38" fmla="*/ 5269948 w 5314122"/>
                <a:gd name="connsiteY38" fmla="*/ 5192643 h 6060661"/>
                <a:gd name="connsiteX39" fmla="*/ 5309705 w 5314122"/>
                <a:gd name="connsiteY39" fmla="*/ 5391426 h 6060661"/>
                <a:gd name="connsiteX40" fmla="*/ 5243444 w 5314122"/>
                <a:gd name="connsiteY40" fmla="*/ 5404678 h 6060661"/>
                <a:gd name="connsiteX41" fmla="*/ 3056835 w 5314122"/>
                <a:gd name="connsiteY41" fmla="*/ 5404678 h 6060661"/>
                <a:gd name="connsiteX42" fmla="*/ 1691861 w 5314122"/>
                <a:gd name="connsiteY42" fmla="*/ 5431182 h 6060661"/>
                <a:gd name="connsiteX43" fmla="*/ 552174 w 5314122"/>
                <a:gd name="connsiteY43" fmla="*/ 5391426 h 6060661"/>
                <a:gd name="connsiteX44" fmla="*/ 141357 w 5314122"/>
                <a:gd name="connsiteY44" fmla="*/ 5391426 h 6060661"/>
                <a:gd name="connsiteX45" fmla="*/ 22087 w 5314122"/>
                <a:gd name="connsiteY45" fmla="*/ 5391426 h 6060661"/>
                <a:gd name="connsiteX46" fmla="*/ 8835 w 5314122"/>
                <a:gd name="connsiteY46" fmla="*/ 5311913 h 6060661"/>
                <a:gd name="connsiteX47" fmla="*/ 8835 w 5314122"/>
                <a:gd name="connsiteY47" fmla="*/ 912191 h 6060661"/>
                <a:gd name="connsiteX0" fmla="*/ 18774 w 5324061"/>
                <a:gd name="connsiteY0" fmla="*/ 912191 h 6101522"/>
                <a:gd name="connsiteX1" fmla="*/ 217557 w 5324061"/>
                <a:gd name="connsiteY1" fmla="*/ 726660 h 6101522"/>
                <a:gd name="connsiteX2" fmla="*/ 442844 w 5324061"/>
                <a:gd name="connsiteY2" fmla="*/ 514626 h 6101522"/>
                <a:gd name="connsiteX3" fmla="*/ 668130 w 5324061"/>
                <a:gd name="connsiteY3" fmla="*/ 302591 h 6101522"/>
                <a:gd name="connsiteX4" fmla="*/ 959678 w 5324061"/>
                <a:gd name="connsiteY4" fmla="*/ 103808 h 6101522"/>
                <a:gd name="connsiteX5" fmla="*/ 1264478 w 5324061"/>
                <a:gd name="connsiteY5" fmla="*/ 50800 h 6101522"/>
                <a:gd name="connsiteX6" fmla="*/ 1330739 w 5324061"/>
                <a:gd name="connsiteY6" fmla="*/ 77304 h 6101522"/>
                <a:gd name="connsiteX7" fmla="*/ 1556026 w 5324061"/>
                <a:gd name="connsiteY7" fmla="*/ 183321 h 6101522"/>
                <a:gd name="connsiteX8" fmla="*/ 1847574 w 5324061"/>
                <a:gd name="connsiteY8" fmla="*/ 77304 h 6101522"/>
                <a:gd name="connsiteX9" fmla="*/ 2046357 w 5324061"/>
                <a:gd name="connsiteY9" fmla="*/ 11043 h 6101522"/>
                <a:gd name="connsiteX10" fmla="*/ 2218635 w 5324061"/>
                <a:gd name="connsiteY10" fmla="*/ 11043 h 6101522"/>
                <a:gd name="connsiteX11" fmla="*/ 2390913 w 5324061"/>
                <a:gd name="connsiteY11" fmla="*/ 64052 h 6101522"/>
                <a:gd name="connsiteX12" fmla="*/ 2523435 w 5324061"/>
                <a:gd name="connsiteY12" fmla="*/ 64052 h 6101522"/>
                <a:gd name="connsiteX13" fmla="*/ 2589696 w 5324061"/>
                <a:gd name="connsiteY13" fmla="*/ 156817 h 6101522"/>
                <a:gd name="connsiteX14" fmla="*/ 2682461 w 5324061"/>
                <a:gd name="connsiteY14" fmla="*/ 382104 h 6101522"/>
                <a:gd name="connsiteX15" fmla="*/ 2735470 w 5324061"/>
                <a:gd name="connsiteY15" fmla="*/ 527878 h 6101522"/>
                <a:gd name="connsiteX16" fmla="*/ 2947504 w 5324061"/>
                <a:gd name="connsiteY16" fmla="*/ 554382 h 6101522"/>
                <a:gd name="connsiteX17" fmla="*/ 3053522 w 5324061"/>
                <a:gd name="connsiteY17" fmla="*/ 647147 h 6101522"/>
                <a:gd name="connsiteX18" fmla="*/ 3080026 w 5324061"/>
                <a:gd name="connsiteY18" fmla="*/ 739913 h 6101522"/>
                <a:gd name="connsiteX19" fmla="*/ 3040270 w 5324061"/>
                <a:gd name="connsiteY19" fmla="*/ 859182 h 6101522"/>
                <a:gd name="connsiteX20" fmla="*/ 3159539 w 5324061"/>
                <a:gd name="connsiteY20" fmla="*/ 991704 h 6101522"/>
                <a:gd name="connsiteX21" fmla="*/ 3358322 w 5324061"/>
                <a:gd name="connsiteY21" fmla="*/ 1044713 h 6101522"/>
                <a:gd name="connsiteX22" fmla="*/ 3596861 w 5324061"/>
                <a:gd name="connsiteY22" fmla="*/ 1243495 h 6101522"/>
                <a:gd name="connsiteX23" fmla="*/ 3702878 w 5324061"/>
                <a:gd name="connsiteY23" fmla="*/ 1508539 h 6101522"/>
                <a:gd name="connsiteX24" fmla="*/ 3570357 w 5324061"/>
                <a:gd name="connsiteY24" fmla="*/ 1839843 h 6101522"/>
                <a:gd name="connsiteX25" fmla="*/ 3384826 w 5324061"/>
                <a:gd name="connsiteY25" fmla="*/ 2065130 h 6101522"/>
                <a:gd name="connsiteX26" fmla="*/ 3384826 w 5324061"/>
                <a:gd name="connsiteY26" fmla="*/ 2237408 h 6101522"/>
                <a:gd name="connsiteX27" fmla="*/ 3530600 w 5324061"/>
                <a:gd name="connsiteY27" fmla="*/ 2263913 h 6101522"/>
                <a:gd name="connsiteX28" fmla="*/ 3755887 w 5324061"/>
                <a:gd name="connsiteY28" fmla="*/ 2171147 h 6101522"/>
                <a:gd name="connsiteX29" fmla="*/ 3848652 w 5324061"/>
                <a:gd name="connsiteY29" fmla="*/ 2396434 h 6101522"/>
                <a:gd name="connsiteX30" fmla="*/ 4246217 w 5324061"/>
                <a:gd name="connsiteY30" fmla="*/ 2608469 h 6101522"/>
                <a:gd name="connsiteX31" fmla="*/ 4657035 w 5324061"/>
                <a:gd name="connsiteY31" fmla="*/ 2873513 h 6101522"/>
                <a:gd name="connsiteX32" fmla="*/ 4829313 w 5324061"/>
                <a:gd name="connsiteY32" fmla="*/ 3006034 h 6101522"/>
                <a:gd name="connsiteX33" fmla="*/ 4763052 w 5324061"/>
                <a:gd name="connsiteY33" fmla="*/ 3416852 h 6101522"/>
                <a:gd name="connsiteX34" fmla="*/ 4975087 w 5324061"/>
                <a:gd name="connsiteY34" fmla="*/ 4026452 h 6101522"/>
                <a:gd name="connsiteX35" fmla="*/ 4988339 w 5324061"/>
                <a:gd name="connsiteY35" fmla="*/ 4490278 h 6101522"/>
                <a:gd name="connsiteX36" fmla="*/ 5173870 w 5324061"/>
                <a:gd name="connsiteY36" fmla="*/ 4702313 h 6101522"/>
                <a:gd name="connsiteX37" fmla="*/ 5240130 w 5324061"/>
                <a:gd name="connsiteY37" fmla="*/ 4940852 h 6101522"/>
                <a:gd name="connsiteX38" fmla="*/ 5279887 w 5324061"/>
                <a:gd name="connsiteY38" fmla="*/ 5192643 h 6101522"/>
                <a:gd name="connsiteX39" fmla="*/ 5319644 w 5324061"/>
                <a:gd name="connsiteY39" fmla="*/ 5391426 h 6101522"/>
                <a:gd name="connsiteX40" fmla="*/ 5253383 w 5324061"/>
                <a:gd name="connsiteY40" fmla="*/ 5404678 h 6101522"/>
                <a:gd name="connsiteX41" fmla="*/ 3066774 w 5324061"/>
                <a:gd name="connsiteY41" fmla="*/ 5404678 h 6101522"/>
                <a:gd name="connsiteX42" fmla="*/ 1701800 w 5324061"/>
                <a:gd name="connsiteY42" fmla="*/ 5431182 h 6101522"/>
                <a:gd name="connsiteX43" fmla="*/ 562113 w 5324061"/>
                <a:gd name="connsiteY43" fmla="*/ 5391426 h 6101522"/>
                <a:gd name="connsiteX44" fmla="*/ 151296 w 5324061"/>
                <a:gd name="connsiteY44" fmla="*/ 5391426 h 6101522"/>
                <a:gd name="connsiteX45" fmla="*/ 22087 w 5324061"/>
                <a:gd name="connsiteY45" fmla="*/ 5649843 h 6101522"/>
                <a:gd name="connsiteX46" fmla="*/ 18774 w 5324061"/>
                <a:gd name="connsiteY46" fmla="*/ 5311913 h 6101522"/>
                <a:gd name="connsiteX47" fmla="*/ 18774 w 5324061"/>
                <a:gd name="connsiteY47" fmla="*/ 912191 h 6101522"/>
                <a:gd name="connsiteX0" fmla="*/ 162339 w 5467626"/>
                <a:gd name="connsiteY0" fmla="*/ 912191 h 6101522"/>
                <a:gd name="connsiteX1" fmla="*/ 361122 w 5467626"/>
                <a:gd name="connsiteY1" fmla="*/ 726660 h 6101522"/>
                <a:gd name="connsiteX2" fmla="*/ 586409 w 5467626"/>
                <a:gd name="connsiteY2" fmla="*/ 514626 h 6101522"/>
                <a:gd name="connsiteX3" fmla="*/ 811695 w 5467626"/>
                <a:gd name="connsiteY3" fmla="*/ 302591 h 6101522"/>
                <a:gd name="connsiteX4" fmla="*/ 1103243 w 5467626"/>
                <a:gd name="connsiteY4" fmla="*/ 103808 h 6101522"/>
                <a:gd name="connsiteX5" fmla="*/ 1408043 w 5467626"/>
                <a:gd name="connsiteY5" fmla="*/ 50800 h 6101522"/>
                <a:gd name="connsiteX6" fmla="*/ 1474304 w 5467626"/>
                <a:gd name="connsiteY6" fmla="*/ 77304 h 6101522"/>
                <a:gd name="connsiteX7" fmla="*/ 1699591 w 5467626"/>
                <a:gd name="connsiteY7" fmla="*/ 183321 h 6101522"/>
                <a:gd name="connsiteX8" fmla="*/ 1991139 w 5467626"/>
                <a:gd name="connsiteY8" fmla="*/ 77304 h 6101522"/>
                <a:gd name="connsiteX9" fmla="*/ 2189922 w 5467626"/>
                <a:gd name="connsiteY9" fmla="*/ 11043 h 6101522"/>
                <a:gd name="connsiteX10" fmla="*/ 2362200 w 5467626"/>
                <a:gd name="connsiteY10" fmla="*/ 11043 h 6101522"/>
                <a:gd name="connsiteX11" fmla="*/ 2534478 w 5467626"/>
                <a:gd name="connsiteY11" fmla="*/ 64052 h 6101522"/>
                <a:gd name="connsiteX12" fmla="*/ 2667000 w 5467626"/>
                <a:gd name="connsiteY12" fmla="*/ 64052 h 6101522"/>
                <a:gd name="connsiteX13" fmla="*/ 2733261 w 5467626"/>
                <a:gd name="connsiteY13" fmla="*/ 156817 h 6101522"/>
                <a:gd name="connsiteX14" fmla="*/ 2826026 w 5467626"/>
                <a:gd name="connsiteY14" fmla="*/ 382104 h 6101522"/>
                <a:gd name="connsiteX15" fmla="*/ 2879035 w 5467626"/>
                <a:gd name="connsiteY15" fmla="*/ 527878 h 6101522"/>
                <a:gd name="connsiteX16" fmla="*/ 3091069 w 5467626"/>
                <a:gd name="connsiteY16" fmla="*/ 554382 h 6101522"/>
                <a:gd name="connsiteX17" fmla="*/ 3197087 w 5467626"/>
                <a:gd name="connsiteY17" fmla="*/ 647147 h 6101522"/>
                <a:gd name="connsiteX18" fmla="*/ 3223591 w 5467626"/>
                <a:gd name="connsiteY18" fmla="*/ 739913 h 6101522"/>
                <a:gd name="connsiteX19" fmla="*/ 3183835 w 5467626"/>
                <a:gd name="connsiteY19" fmla="*/ 859182 h 6101522"/>
                <a:gd name="connsiteX20" fmla="*/ 3303104 w 5467626"/>
                <a:gd name="connsiteY20" fmla="*/ 991704 h 6101522"/>
                <a:gd name="connsiteX21" fmla="*/ 3501887 w 5467626"/>
                <a:gd name="connsiteY21" fmla="*/ 1044713 h 6101522"/>
                <a:gd name="connsiteX22" fmla="*/ 3740426 w 5467626"/>
                <a:gd name="connsiteY22" fmla="*/ 1243495 h 6101522"/>
                <a:gd name="connsiteX23" fmla="*/ 3846443 w 5467626"/>
                <a:gd name="connsiteY23" fmla="*/ 1508539 h 6101522"/>
                <a:gd name="connsiteX24" fmla="*/ 3713922 w 5467626"/>
                <a:gd name="connsiteY24" fmla="*/ 1839843 h 6101522"/>
                <a:gd name="connsiteX25" fmla="*/ 3528391 w 5467626"/>
                <a:gd name="connsiteY25" fmla="*/ 2065130 h 6101522"/>
                <a:gd name="connsiteX26" fmla="*/ 3528391 w 5467626"/>
                <a:gd name="connsiteY26" fmla="*/ 2237408 h 6101522"/>
                <a:gd name="connsiteX27" fmla="*/ 3674165 w 5467626"/>
                <a:gd name="connsiteY27" fmla="*/ 2263913 h 6101522"/>
                <a:gd name="connsiteX28" fmla="*/ 3899452 w 5467626"/>
                <a:gd name="connsiteY28" fmla="*/ 2171147 h 6101522"/>
                <a:gd name="connsiteX29" fmla="*/ 3992217 w 5467626"/>
                <a:gd name="connsiteY29" fmla="*/ 2396434 h 6101522"/>
                <a:gd name="connsiteX30" fmla="*/ 4389782 w 5467626"/>
                <a:gd name="connsiteY30" fmla="*/ 2608469 h 6101522"/>
                <a:gd name="connsiteX31" fmla="*/ 4800600 w 5467626"/>
                <a:gd name="connsiteY31" fmla="*/ 2873513 h 6101522"/>
                <a:gd name="connsiteX32" fmla="*/ 4972878 w 5467626"/>
                <a:gd name="connsiteY32" fmla="*/ 3006034 h 6101522"/>
                <a:gd name="connsiteX33" fmla="*/ 4906617 w 5467626"/>
                <a:gd name="connsiteY33" fmla="*/ 3416852 h 6101522"/>
                <a:gd name="connsiteX34" fmla="*/ 5118652 w 5467626"/>
                <a:gd name="connsiteY34" fmla="*/ 4026452 h 6101522"/>
                <a:gd name="connsiteX35" fmla="*/ 5131904 w 5467626"/>
                <a:gd name="connsiteY35" fmla="*/ 4490278 h 6101522"/>
                <a:gd name="connsiteX36" fmla="*/ 5317435 w 5467626"/>
                <a:gd name="connsiteY36" fmla="*/ 4702313 h 6101522"/>
                <a:gd name="connsiteX37" fmla="*/ 5383695 w 5467626"/>
                <a:gd name="connsiteY37" fmla="*/ 4940852 h 6101522"/>
                <a:gd name="connsiteX38" fmla="*/ 5423452 w 5467626"/>
                <a:gd name="connsiteY38" fmla="*/ 5192643 h 6101522"/>
                <a:gd name="connsiteX39" fmla="*/ 5463209 w 5467626"/>
                <a:gd name="connsiteY39" fmla="*/ 5391426 h 6101522"/>
                <a:gd name="connsiteX40" fmla="*/ 5396948 w 5467626"/>
                <a:gd name="connsiteY40" fmla="*/ 5404678 h 6101522"/>
                <a:gd name="connsiteX41" fmla="*/ 3210339 w 5467626"/>
                <a:gd name="connsiteY41" fmla="*/ 5404678 h 6101522"/>
                <a:gd name="connsiteX42" fmla="*/ 1845365 w 5467626"/>
                <a:gd name="connsiteY42" fmla="*/ 5431182 h 6101522"/>
                <a:gd name="connsiteX43" fmla="*/ 705678 w 5467626"/>
                <a:gd name="connsiteY43" fmla="*/ 5391426 h 6101522"/>
                <a:gd name="connsiteX44" fmla="*/ 1156253 w 5467626"/>
                <a:gd name="connsiteY44" fmla="*/ 5649842 h 6101522"/>
                <a:gd name="connsiteX45" fmla="*/ 165652 w 5467626"/>
                <a:gd name="connsiteY45" fmla="*/ 5649843 h 6101522"/>
                <a:gd name="connsiteX46" fmla="*/ 162339 w 5467626"/>
                <a:gd name="connsiteY46" fmla="*/ 5311913 h 6101522"/>
                <a:gd name="connsiteX47" fmla="*/ 162339 w 5467626"/>
                <a:gd name="connsiteY47" fmla="*/ 912191 h 6101522"/>
                <a:gd name="connsiteX0" fmla="*/ 162339 w 5467626"/>
                <a:gd name="connsiteY0" fmla="*/ 912191 h 6101522"/>
                <a:gd name="connsiteX1" fmla="*/ 361122 w 5467626"/>
                <a:gd name="connsiteY1" fmla="*/ 726660 h 6101522"/>
                <a:gd name="connsiteX2" fmla="*/ 586409 w 5467626"/>
                <a:gd name="connsiteY2" fmla="*/ 514626 h 6101522"/>
                <a:gd name="connsiteX3" fmla="*/ 811695 w 5467626"/>
                <a:gd name="connsiteY3" fmla="*/ 302591 h 6101522"/>
                <a:gd name="connsiteX4" fmla="*/ 1103243 w 5467626"/>
                <a:gd name="connsiteY4" fmla="*/ 103808 h 6101522"/>
                <a:gd name="connsiteX5" fmla="*/ 1408043 w 5467626"/>
                <a:gd name="connsiteY5" fmla="*/ 50800 h 6101522"/>
                <a:gd name="connsiteX6" fmla="*/ 1474304 w 5467626"/>
                <a:gd name="connsiteY6" fmla="*/ 77304 h 6101522"/>
                <a:gd name="connsiteX7" fmla="*/ 1699591 w 5467626"/>
                <a:gd name="connsiteY7" fmla="*/ 183321 h 6101522"/>
                <a:gd name="connsiteX8" fmla="*/ 1991139 w 5467626"/>
                <a:gd name="connsiteY8" fmla="*/ 77304 h 6101522"/>
                <a:gd name="connsiteX9" fmla="*/ 2189922 w 5467626"/>
                <a:gd name="connsiteY9" fmla="*/ 11043 h 6101522"/>
                <a:gd name="connsiteX10" fmla="*/ 2362200 w 5467626"/>
                <a:gd name="connsiteY10" fmla="*/ 11043 h 6101522"/>
                <a:gd name="connsiteX11" fmla="*/ 2534478 w 5467626"/>
                <a:gd name="connsiteY11" fmla="*/ 64052 h 6101522"/>
                <a:gd name="connsiteX12" fmla="*/ 2667000 w 5467626"/>
                <a:gd name="connsiteY12" fmla="*/ 64052 h 6101522"/>
                <a:gd name="connsiteX13" fmla="*/ 2733261 w 5467626"/>
                <a:gd name="connsiteY13" fmla="*/ 156817 h 6101522"/>
                <a:gd name="connsiteX14" fmla="*/ 2826026 w 5467626"/>
                <a:gd name="connsiteY14" fmla="*/ 382104 h 6101522"/>
                <a:gd name="connsiteX15" fmla="*/ 2879035 w 5467626"/>
                <a:gd name="connsiteY15" fmla="*/ 527878 h 6101522"/>
                <a:gd name="connsiteX16" fmla="*/ 3091069 w 5467626"/>
                <a:gd name="connsiteY16" fmla="*/ 554382 h 6101522"/>
                <a:gd name="connsiteX17" fmla="*/ 3197087 w 5467626"/>
                <a:gd name="connsiteY17" fmla="*/ 647147 h 6101522"/>
                <a:gd name="connsiteX18" fmla="*/ 3223591 w 5467626"/>
                <a:gd name="connsiteY18" fmla="*/ 739913 h 6101522"/>
                <a:gd name="connsiteX19" fmla="*/ 3183835 w 5467626"/>
                <a:gd name="connsiteY19" fmla="*/ 859182 h 6101522"/>
                <a:gd name="connsiteX20" fmla="*/ 3303104 w 5467626"/>
                <a:gd name="connsiteY20" fmla="*/ 991704 h 6101522"/>
                <a:gd name="connsiteX21" fmla="*/ 3501887 w 5467626"/>
                <a:gd name="connsiteY21" fmla="*/ 1044713 h 6101522"/>
                <a:gd name="connsiteX22" fmla="*/ 3740426 w 5467626"/>
                <a:gd name="connsiteY22" fmla="*/ 1243495 h 6101522"/>
                <a:gd name="connsiteX23" fmla="*/ 3846443 w 5467626"/>
                <a:gd name="connsiteY23" fmla="*/ 1508539 h 6101522"/>
                <a:gd name="connsiteX24" fmla="*/ 3713922 w 5467626"/>
                <a:gd name="connsiteY24" fmla="*/ 1839843 h 6101522"/>
                <a:gd name="connsiteX25" fmla="*/ 3528391 w 5467626"/>
                <a:gd name="connsiteY25" fmla="*/ 2065130 h 6101522"/>
                <a:gd name="connsiteX26" fmla="*/ 3528391 w 5467626"/>
                <a:gd name="connsiteY26" fmla="*/ 2237408 h 6101522"/>
                <a:gd name="connsiteX27" fmla="*/ 3674165 w 5467626"/>
                <a:gd name="connsiteY27" fmla="*/ 2263913 h 6101522"/>
                <a:gd name="connsiteX28" fmla="*/ 3899452 w 5467626"/>
                <a:gd name="connsiteY28" fmla="*/ 2171147 h 6101522"/>
                <a:gd name="connsiteX29" fmla="*/ 3992217 w 5467626"/>
                <a:gd name="connsiteY29" fmla="*/ 2396434 h 6101522"/>
                <a:gd name="connsiteX30" fmla="*/ 4389782 w 5467626"/>
                <a:gd name="connsiteY30" fmla="*/ 2608469 h 6101522"/>
                <a:gd name="connsiteX31" fmla="*/ 4800600 w 5467626"/>
                <a:gd name="connsiteY31" fmla="*/ 2873513 h 6101522"/>
                <a:gd name="connsiteX32" fmla="*/ 4972878 w 5467626"/>
                <a:gd name="connsiteY32" fmla="*/ 3006034 h 6101522"/>
                <a:gd name="connsiteX33" fmla="*/ 4906617 w 5467626"/>
                <a:gd name="connsiteY33" fmla="*/ 3416852 h 6101522"/>
                <a:gd name="connsiteX34" fmla="*/ 5118652 w 5467626"/>
                <a:gd name="connsiteY34" fmla="*/ 4026452 h 6101522"/>
                <a:gd name="connsiteX35" fmla="*/ 5131904 w 5467626"/>
                <a:gd name="connsiteY35" fmla="*/ 4490278 h 6101522"/>
                <a:gd name="connsiteX36" fmla="*/ 5317435 w 5467626"/>
                <a:gd name="connsiteY36" fmla="*/ 4702313 h 6101522"/>
                <a:gd name="connsiteX37" fmla="*/ 5383695 w 5467626"/>
                <a:gd name="connsiteY37" fmla="*/ 4940852 h 6101522"/>
                <a:gd name="connsiteX38" fmla="*/ 5423452 w 5467626"/>
                <a:gd name="connsiteY38" fmla="*/ 5192643 h 6101522"/>
                <a:gd name="connsiteX39" fmla="*/ 5463209 w 5467626"/>
                <a:gd name="connsiteY39" fmla="*/ 5391426 h 6101522"/>
                <a:gd name="connsiteX40" fmla="*/ 5396948 w 5467626"/>
                <a:gd name="connsiteY40" fmla="*/ 5404678 h 6101522"/>
                <a:gd name="connsiteX41" fmla="*/ 3210339 w 5467626"/>
                <a:gd name="connsiteY41" fmla="*/ 5404678 h 6101522"/>
                <a:gd name="connsiteX42" fmla="*/ 1845365 w 5467626"/>
                <a:gd name="connsiteY42" fmla="*/ 5431182 h 6101522"/>
                <a:gd name="connsiteX43" fmla="*/ 1156253 w 5467626"/>
                <a:gd name="connsiteY43" fmla="*/ 5649842 h 6101522"/>
                <a:gd name="connsiteX44" fmla="*/ 165652 w 5467626"/>
                <a:gd name="connsiteY44" fmla="*/ 5649843 h 6101522"/>
                <a:gd name="connsiteX45" fmla="*/ 162339 w 5467626"/>
                <a:gd name="connsiteY45" fmla="*/ 5311913 h 6101522"/>
                <a:gd name="connsiteX46" fmla="*/ 162339 w 5467626"/>
                <a:gd name="connsiteY46" fmla="*/ 912191 h 6101522"/>
                <a:gd name="connsiteX0" fmla="*/ 162339 w 5467626"/>
                <a:gd name="connsiteY0" fmla="*/ 912191 h 6101522"/>
                <a:gd name="connsiteX1" fmla="*/ 361122 w 5467626"/>
                <a:gd name="connsiteY1" fmla="*/ 726660 h 6101522"/>
                <a:gd name="connsiteX2" fmla="*/ 586409 w 5467626"/>
                <a:gd name="connsiteY2" fmla="*/ 514626 h 6101522"/>
                <a:gd name="connsiteX3" fmla="*/ 811695 w 5467626"/>
                <a:gd name="connsiteY3" fmla="*/ 302591 h 6101522"/>
                <a:gd name="connsiteX4" fmla="*/ 1103243 w 5467626"/>
                <a:gd name="connsiteY4" fmla="*/ 103808 h 6101522"/>
                <a:gd name="connsiteX5" fmla="*/ 1408043 w 5467626"/>
                <a:gd name="connsiteY5" fmla="*/ 50800 h 6101522"/>
                <a:gd name="connsiteX6" fmla="*/ 1474304 w 5467626"/>
                <a:gd name="connsiteY6" fmla="*/ 77304 h 6101522"/>
                <a:gd name="connsiteX7" fmla="*/ 1699591 w 5467626"/>
                <a:gd name="connsiteY7" fmla="*/ 183321 h 6101522"/>
                <a:gd name="connsiteX8" fmla="*/ 1991139 w 5467626"/>
                <a:gd name="connsiteY8" fmla="*/ 77304 h 6101522"/>
                <a:gd name="connsiteX9" fmla="*/ 2189922 w 5467626"/>
                <a:gd name="connsiteY9" fmla="*/ 11043 h 6101522"/>
                <a:gd name="connsiteX10" fmla="*/ 2362200 w 5467626"/>
                <a:gd name="connsiteY10" fmla="*/ 11043 h 6101522"/>
                <a:gd name="connsiteX11" fmla="*/ 2534478 w 5467626"/>
                <a:gd name="connsiteY11" fmla="*/ 64052 h 6101522"/>
                <a:gd name="connsiteX12" fmla="*/ 2667000 w 5467626"/>
                <a:gd name="connsiteY12" fmla="*/ 64052 h 6101522"/>
                <a:gd name="connsiteX13" fmla="*/ 2733261 w 5467626"/>
                <a:gd name="connsiteY13" fmla="*/ 156817 h 6101522"/>
                <a:gd name="connsiteX14" fmla="*/ 2826026 w 5467626"/>
                <a:gd name="connsiteY14" fmla="*/ 382104 h 6101522"/>
                <a:gd name="connsiteX15" fmla="*/ 2879035 w 5467626"/>
                <a:gd name="connsiteY15" fmla="*/ 527878 h 6101522"/>
                <a:gd name="connsiteX16" fmla="*/ 3091069 w 5467626"/>
                <a:gd name="connsiteY16" fmla="*/ 554382 h 6101522"/>
                <a:gd name="connsiteX17" fmla="*/ 3197087 w 5467626"/>
                <a:gd name="connsiteY17" fmla="*/ 647147 h 6101522"/>
                <a:gd name="connsiteX18" fmla="*/ 3223591 w 5467626"/>
                <a:gd name="connsiteY18" fmla="*/ 739913 h 6101522"/>
                <a:gd name="connsiteX19" fmla="*/ 3183835 w 5467626"/>
                <a:gd name="connsiteY19" fmla="*/ 859182 h 6101522"/>
                <a:gd name="connsiteX20" fmla="*/ 3303104 w 5467626"/>
                <a:gd name="connsiteY20" fmla="*/ 991704 h 6101522"/>
                <a:gd name="connsiteX21" fmla="*/ 3501887 w 5467626"/>
                <a:gd name="connsiteY21" fmla="*/ 1044713 h 6101522"/>
                <a:gd name="connsiteX22" fmla="*/ 3740426 w 5467626"/>
                <a:gd name="connsiteY22" fmla="*/ 1243495 h 6101522"/>
                <a:gd name="connsiteX23" fmla="*/ 3846443 w 5467626"/>
                <a:gd name="connsiteY23" fmla="*/ 1508539 h 6101522"/>
                <a:gd name="connsiteX24" fmla="*/ 3713922 w 5467626"/>
                <a:gd name="connsiteY24" fmla="*/ 1839843 h 6101522"/>
                <a:gd name="connsiteX25" fmla="*/ 3528391 w 5467626"/>
                <a:gd name="connsiteY25" fmla="*/ 2065130 h 6101522"/>
                <a:gd name="connsiteX26" fmla="*/ 3528391 w 5467626"/>
                <a:gd name="connsiteY26" fmla="*/ 2237408 h 6101522"/>
                <a:gd name="connsiteX27" fmla="*/ 3674165 w 5467626"/>
                <a:gd name="connsiteY27" fmla="*/ 2263913 h 6101522"/>
                <a:gd name="connsiteX28" fmla="*/ 3899452 w 5467626"/>
                <a:gd name="connsiteY28" fmla="*/ 2171147 h 6101522"/>
                <a:gd name="connsiteX29" fmla="*/ 3992217 w 5467626"/>
                <a:gd name="connsiteY29" fmla="*/ 2396434 h 6101522"/>
                <a:gd name="connsiteX30" fmla="*/ 4389782 w 5467626"/>
                <a:gd name="connsiteY30" fmla="*/ 2608469 h 6101522"/>
                <a:gd name="connsiteX31" fmla="*/ 4800600 w 5467626"/>
                <a:gd name="connsiteY31" fmla="*/ 2873513 h 6101522"/>
                <a:gd name="connsiteX32" fmla="*/ 4972878 w 5467626"/>
                <a:gd name="connsiteY32" fmla="*/ 3006034 h 6101522"/>
                <a:gd name="connsiteX33" fmla="*/ 4906617 w 5467626"/>
                <a:gd name="connsiteY33" fmla="*/ 3416852 h 6101522"/>
                <a:gd name="connsiteX34" fmla="*/ 5118652 w 5467626"/>
                <a:gd name="connsiteY34" fmla="*/ 4026452 h 6101522"/>
                <a:gd name="connsiteX35" fmla="*/ 5131904 w 5467626"/>
                <a:gd name="connsiteY35" fmla="*/ 4490278 h 6101522"/>
                <a:gd name="connsiteX36" fmla="*/ 5317435 w 5467626"/>
                <a:gd name="connsiteY36" fmla="*/ 4702313 h 6101522"/>
                <a:gd name="connsiteX37" fmla="*/ 5383695 w 5467626"/>
                <a:gd name="connsiteY37" fmla="*/ 4940852 h 6101522"/>
                <a:gd name="connsiteX38" fmla="*/ 5423452 w 5467626"/>
                <a:gd name="connsiteY38" fmla="*/ 5192643 h 6101522"/>
                <a:gd name="connsiteX39" fmla="*/ 5463209 w 5467626"/>
                <a:gd name="connsiteY39" fmla="*/ 5391426 h 6101522"/>
                <a:gd name="connsiteX40" fmla="*/ 5396948 w 5467626"/>
                <a:gd name="connsiteY40" fmla="*/ 5404678 h 6101522"/>
                <a:gd name="connsiteX41" fmla="*/ 1845365 w 5467626"/>
                <a:gd name="connsiteY41" fmla="*/ 5431182 h 6101522"/>
                <a:gd name="connsiteX42" fmla="*/ 1156253 w 5467626"/>
                <a:gd name="connsiteY42" fmla="*/ 5649842 h 6101522"/>
                <a:gd name="connsiteX43" fmla="*/ 165652 w 5467626"/>
                <a:gd name="connsiteY43" fmla="*/ 5649843 h 6101522"/>
                <a:gd name="connsiteX44" fmla="*/ 162339 w 5467626"/>
                <a:gd name="connsiteY44" fmla="*/ 5311913 h 6101522"/>
                <a:gd name="connsiteX45" fmla="*/ 162339 w 5467626"/>
                <a:gd name="connsiteY45" fmla="*/ 912191 h 6101522"/>
                <a:gd name="connsiteX0" fmla="*/ 162339 w 5467626"/>
                <a:gd name="connsiteY0" fmla="*/ 912191 h 6101522"/>
                <a:gd name="connsiteX1" fmla="*/ 361122 w 5467626"/>
                <a:gd name="connsiteY1" fmla="*/ 726660 h 6101522"/>
                <a:gd name="connsiteX2" fmla="*/ 586409 w 5467626"/>
                <a:gd name="connsiteY2" fmla="*/ 514626 h 6101522"/>
                <a:gd name="connsiteX3" fmla="*/ 811695 w 5467626"/>
                <a:gd name="connsiteY3" fmla="*/ 302591 h 6101522"/>
                <a:gd name="connsiteX4" fmla="*/ 1103243 w 5467626"/>
                <a:gd name="connsiteY4" fmla="*/ 103808 h 6101522"/>
                <a:gd name="connsiteX5" fmla="*/ 1408043 w 5467626"/>
                <a:gd name="connsiteY5" fmla="*/ 50800 h 6101522"/>
                <a:gd name="connsiteX6" fmla="*/ 1474304 w 5467626"/>
                <a:gd name="connsiteY6" fmla="*/ 77304 h 6101522"/>
                <a:gd name="connsiteX7" fmla="*/ 1699591 w 5467626"/>
                <a:gd name="connsiteY7" fmla="*/ 183321 h 6101522"/>
                <a:gd name="connsiteX8" fmla="*/ 1991139 w 5467626"/>
                <a:gd name="connsiteY8" fmla="*/ 77304 h 6101522"/>
                <a:gd name="connsiteX9" fmla="*/ 2189922 w 5467626"/>
                <a:gd name="connsiteY9" fmla="*/ 11043 h 6101522"/>
                <a:gd name="connsiteX10" fmla="*/ 2362200 w 5467626"/>
                <a:gd name="connsiteY10" fmla="*/ 11043 h 6101522"/>
                <a:gd name="connsiteX11" fmla="*/ 2534478 w 5467626"/>
                <a:gd name="connsiteY11" fmla="*/ 64052 h 6101522"/>
                <a:gd name="connsiteX12" fmla="*/ 2667000 w 5467626"/>
                <a:gd name="connsiteY12" fmla="*/ 64052 h 6101522"/>
                <a:gd name="connsiteX13" fmla="*/ 2733261 w 5467626"/>
                <a:gd name="connsiteY13" fmla="*/ 156817 h 6101522"/>
                <a:gd name="connsiteX14" fmla="*/ 2826026 w 5467626"/>
                <a:gd name="connsiteY14" fmla="*/ 382104 h 6101522"/>
                <a:gd name="connsiteX15" fmla="*/ 2879035 w 5467626"/>
                <a:gd name="connsiteY15" fmla="*/ 527878 h 6101522"/>
                <a:gd name="connsiteX16" fmla="*/ 3091069 w 5467626"/>
                <a:gd name="connsiteY16" fmla="*/ 554382 h 6101522"/>
                <a:gd name="connsiteX17" fmla="*/ 3197087 w 5467626"/>
                <a:gd name="connsiteY17" fmla="*/ 647147 h 6101522"/>
                <a:gd name="connsiteX18" fmla="*/ 3223591 w 5467626"/>
                <a:gd name="connsiteY18" fmla="*/ 739913 h 6101522"/>
                <a:gd name="connsiteX19" fmla="*/ 3183835 w 5467626"/>
                <a:gd name="connsiteY19" fmla="*/ 859182 h 6101522"/>
                <a:gd name="connsiteX20" fmla="*/ 3303104 w 5467626"/>
                <a:gd name="connsiteY20" fmla="*/ 991704 h 6101522"/>
                <a:gd name="connsiteX21" fmla="*/ 3501887 w 5467626"/>
                <a:gd name="connsiteY21" fmla="*/ 1044713 h 6101522"/>
                <a:gd name="connsiteX22" fmla="*/ 3740426 w 5467626"/>
                <a:gd name="connsiteY22" fmla="*/ 1243495 h 6101522"/>
                <a:gd name="connsiteX23" fmla="*/ 3846443 w 5467626"/>
                <a:gd name="connsiteY23" fmla="*/ 1508539 h 6101522"/>
                <a:gd name="connsiteX24" fmla="*/ 3713922 w 5467626"/>
                <a:gd name="connsiteY24" fmla="*/ 1839843 h 6101522"/>
                <a:gd name="connsiteX25" fmla="*/ 3528391 w 5467626"/>
                <a:gd name="connsiteY25" fmla="*/ 2065130 h 6101522"/>
                <a:gd name="connsiteX26" fmla="*/ 3528391 w 5467626"/>
                <a:gd name="connsiteY26" fmla="*/ 2237408 h 6101522"/>
                <a:gd name="connsiteX27" fmla="*/ 3674165 w 5467626"/>
                <a:gd name="connsiteY27" fmla="*/ 2263913 h 6101522"/>
                <a:gd name="connsiteX28" fmla="*/ 3899452 w 5467626"/>
                <a:gd name="connsiteY28" fmla="*/ 2171147 h 6101522"/>
                <a:gd name="connsiteX29" fmla="*/ 3992217 w 5467626"/>
                <a:gd name="connsiteY29" fmla="*/ 2396434 h 6101522"/>
                <a:gd name="connsiteX30" fmla="*/ 4389782 w 5467626"/>
                <a:gd name="connsiteY30" fmla="*/ 2608469 h 6101522"/>
                <a:gd name="connsiteX31" fmla="*/ 4800600 w 5467626"/>
                <a:gd name="connsiteY31" fmla="*/ 2873513 h 6101522"/>
                <a:gd name="connsiteX32" fmla="*/ 4972878 w 5467626"/>
                <a:gd name="connsiteY32" fmla="*/ 3006034 h 6101522"/>
                <a:gd name="connsiteX33" fmla="*/ 4906617 w 5467626"/>
                <a:gd name="connsiteY33" fmla="*/ 3416852 h 6101522"/>
                <a:gd name="connsiteX34" fmla="*/ 5118652 w 5467626"/>
                <a:gd name="connsiteY34" fmla="*/ 4026452 h 6101522"/>
                <a:gd name="connsiteX35" fmla="*/ 5131904 w 5467626"/>
                <a:gd name="connsiteY35" fmla="*/ 4490278 h 6101522"/>
                <a:gd name="connsiteX36" fmla="*/ 5317435 w 5467626"/>
                <a:gd name="connsiteY36" fmla="*/ 4702313 h 6101522"/>
                <a:gd name="connsiteX37" fmla="*/ 5383695 w 5467626"/>
                <a:gd name="connsiteY37" fmla="*/ 4940852 h 6101522"/>
                <a:gd name="connsiteX38" fmla="*/ 5423452 w 5467626"/>
                <a:gd name="connsiteY38" fmla="*/ 5192643 h 6101522"/>
                <a:gd name="connsiteX39" fmla="*/ 5463209 w 5467626"/>
                <a:gd name="connsiteY39" fmla="*/ 5391426 h 6101522"/>
                <a:gd name="connsiteX40" fmla="*/ 5396948 w 5467626"/>
                <a:gd name="connsiteY40" fmla="*/ 5404678 h 6101522"/>
                <a:gd name="connsiteX41" fmla="*/ 3747053 w 5467626"/>
                <a:gd name="connsiteY41" fmla="*/ 5649842 h 6101522"/>
                <a:gd name="connsiteX42" fmla="*/ 1156253 w 5467626"/>
                <a:gd name="connsiteY42" fmla="*/ 5649842 h 6101522"/>
                <a:gd name="connsiteX43" fmla="*/ 165652 w 5467626"/>
                <a:gd name="connsiteY43" fmla="*/ 5649843 h 6101522"/>
                <a:gd name="connsiteX44" fmla="*/ 162339 w 5467626"/>
                <a:gd name="connsiteY44" fmla="*/ 5311913 h 6101522"/>
                <a:gd name="connsiteX45" fmla="*/ 162339 w 5467626"/>
                <a:gd name="connsiteY45" fmla="*/ 912191 h 6101522"/>
                <a:gd name="connsiteX0" fmla="*/ 162339 w 5467626"/>
                <a:gd name="connsiteY0" fmla="*/ 912191 h 6101522"/>
                <a:gd name="connsiteX1" fmla="*/ 361122 w 5467626"/>
                <a:gd name="connsiteY1" fmla="*/ 726660 h 6101522"/>
                <a:gd name="connsiteX2" fmla="*/ 586409 w 5467626"/>
                <a:gd name="connsiteY2" fmla="*/ 514626 h 6101522"/>
                <a:gd name="connsiteX3" fmla="*/ 811695 w 5467626"/>
                <a:gd name="connsiteY3" fmla="*/ 302591 h 6101522"/>
                <a:gd name="connsiteX4" fmla="*/ 1103243 w 5467626"/>
                <a:gd name="connsiteY4" fmla="*/ 103808 h 6101522"/>
                <a:gd name="connsiteX5" fmla="*/ 1408043 w 5467626"/>
                <a:gd name="connsiteY5" fmla="*/ 50800 h 6101522"/>
                <a:gd name="connsiteX6" fmla="*/ 1474304 w 5467626"/>
                <a:gd name="connsiteY6" fmla="*/ 77304 h 6101522"/>
                <a:gd name="connsiteX7" fmla="*/ 1699591 w 5467626"/>
                <a:gd name="connsiteY7" fmla="*/ 183321 h 6101522"/>
                <a:gd name="connsiteX8" fmla="*/ 1991139 w 5467626"/>
                <a:gd name="connsiteY8" fmla="*/ 77304 h 6101522"/>
                <a:gd name="connsiteX9" fmla="*/ 2189922 w 5467626"/>
                <a:gd name="connsiteY9" fmla="*/ 11043 h 6101522"/>
                <a:gd name="connsiteX10" fmla="*/ 2362200 w 5467626"/>
                <a:gd name="connsiteY10" fmla="*/ 11043 h 6101522"/>
                <a:gd name="connsiteX11" fmla="*/ 2534478 w 5467626"/>
                <a:gd name="connsiteY11" fmla="*/ 64052 h 6101522"/>
                <a:gd name="connsiteX12" fmla="*/ 2667000 w 5467626"/>
                <a:gd name="connsiteY12" fmla="*/ 64052 h 6101522"/>
                <a:gd name="connsiteX13" fmla="*/ 2733261 w 5467626"/>
                <a:gd name="connsiteY13" fmla="*/ 156817 h 6101522"/>
                <a:gd name="connsiteX14" fmla="*/ 2826026 w 5467626"/>
                <a:gd name="connsiteY14" fmla="*/ 382104 h 6101522"/>
                <a:gd name="connsiteX15" fmla="*/ 2879035 w 5467626"/>
                <a:gd name="connsiteY15" fmla="*/ 527878 h 6101522"/>
                <a:gd name="connsiteX16" fmla="*/ 3091069 w 5467626"/>
                <a:gd name="connsiteY16" fmla="*/ 554382 h 6101522"/>
                <a:gd name="connsiteX17" fmla="*/ 3197087 w 5467626"/>
                <a:gd name="connsiteY17" fmla="*/ 647147 h 6101522"/>
                <a:gd name="connsiteX18" fmla="*/ 3223591 w 5467626"/>
                <a:gd name="connsiteY18" fmla="*/ 739913 h 6101522"/>
                <a:gd name="connsiteX19" fmla="*/ 3183835 w 5467626"/>
                <a:gd name="connsiteY19" fmla="*/ 859182 h 6101522"/>
                <a:gd name="connsiteX20" fmla="*/ 3303104 w 5467626"/>
                <a:gd name="connsiteY20" fmla="*/ 991704 h 6101522"/>
                <a:gd name="connsiteX21" fmla="*/ 3501887 w 5467626"/>
                <a:gd name="connsiteY21" fmla="*/ 1044713 h 6101522"/>
                <a:gd name="connsiteX22" fmla="*/ 3740426 w 5467626"/>
                <a:gd name="connsiteY22" fmla="*/ 1243495 h 6101522"/>
                <a:gd name="connsiteX23" fmla="*/ 3846443 w 5467626"/>
                <a:gd name="connsiteY23" fmla="*/ 1508539 h 6101522"/>
                <a:gd name="connsiteX24" fmla="*/ 3713922 w 5467626"/>
                <a:gd name="connsiteY24" fmla="*/ 1839843 h 6101522"/>
                <a:gd name="connsiteX25" fmla="*/ 3528391 w 5467626"/>
                <a:gd name="connsiteY25" fmla="*/ 2065130 h 6101522"/>
                <a:gd name="connsiteX26" fmla="*/ 3528391 w 5467626"/>
                <a:gd name="connsiteY26" fmla="*/ 2237408 h 6101522"/>
                <a:gd name="connsiteX27" fmla="*/ 3674165 w 5467626"/>
                <a:gd name="connsiteY27" fmla="*/ 2263913 h 6101522"/>
                <a:gd name="connsiteX28" fmla="*/ 3899452 w 5467626"/>
                <a:gd name="connsiteY28" fmla="*/ 2171147 h 6101522"/>
                <a:gd name="connsiteX29" fmla="*/ 3992217 w 5467626"/>
                <a:gd name="connsiteY29" fmla="*/ 2396434 h 6101522"/>
                <a:gd name="connsiteX30" fmla="*/ 4389782 w 5467626"/>
                <a:gd name="connsiteY30" fmla="*/ 2608469 h 6101522"/>
                <a:gd name="connsiteX31" fmla="*/ 4800600 w 5467626"/>
                <a:gd name="connsiteY31" fmla="*/ 2873513 h 6101522"/>
                <a:gd name="connsiteX32" fmla="*/ 4972878 w 5467626"/>
                <a:gd name="connsiteY32" fmla="*/ 3006034 h 6101522"/>
                <a:gd name="connsiteX33" fmla="*/ 4906617 w 5467626"/>
                <a:gd name="connsiteY33" fmla="*/ 3416852 h 6101522"/>
                <a:gd name="connsiteX34" fmla="*/ 5118652 w 5467626"/>
                <a:gd name="connsiteY34" fmla="*/ 4026452 h 6101522"/>
                <a:gd name="connsiteX35" fmla="*/ 5131904 w 5467626"/>
                <a:gd name="connsiteY35" fmla="*/ 4490278 h 6101522"/>
                <a:gd name="connsiteX36" fmla="*/ 5317435 w 5467626"/>
                <a:gd name="connsiteY36" fmla="*/ 4702313 h 6101522"/>
                <a:gd name="connsiteX37" fmla="*/ 5383695 w 5467626"/>
                <a:gd name="connsiteY37" fmla="*/ 4940852 h 6101522"/>
                <a:gd name="connsiteX38" fmla="*/ 5423452 w 5467626"/>
                <a:gd name="connsiteY38" fmla="*/ 5192643 h 6101522"/>
                <a:gd name="connsiteX39" fmla="*/ 5463209 w 5467626"/>
                <a:gd name="connsiteY39" fmla="*/ 5391426 h 6101522"/>
                <a:gd name="connsiteX40" fmla="*/ 5396948 w 5467626"/>
                <a:gd name="connsiteY40" fmla="*/ 5404678 h 6101522"/>
                <a:gd name="connsiteX41" fmla="*/ 3747053 w 5467626"/>
                <a:gd name="connsiteY41" fmla="*/ 5649842 h 6101522"/>
                <a:gd name="connsiteX42" fmla="*/ 1156253 w 5467626"/>
                <a:gd name="connsiteY42" fmla="*/ 5649842 h 6101522"/>
                <a:gd name="connsiteX43" fmla="*/ 165652 w 5467626"/>
                <a:gd name="connsiteY43" fmla="*/ 5649843 h 6101522"/>
                <a:gd name="connsiteX44" fmla="*/ 162339 w 5467626"/>
                <a:gd name="connsiteY44" fmla="*/ 5311913 h 6101522"/>
                <a:gd name="connsiteX45" fmla="*/ 162339 w 5467626"/>
                <a:gd name="connsiteY45" fmla="*/ 912191 h 6101522"/>
                <a:gd name="connsiteX0" fmla="*/ 162339 w 5463209"/>
                <a:gd name="connsiteY0" fmla="*/ 912191 h 6101522"/>
                <a:gd name="connsiteX1" fmla="*/ 361122 w 5463209"/>
                <a:gd name="connsiteY1" fmla="*/ 726660 h 6101522"/>
                <a:gd name="connsiteX2" fmla="*/ 586409 w 5463209"/>
                <a:gd name="connsiteY2" fmla="*/ 514626 h 6101522"/>
                <a:gd name="connsiteX3" fmla="*/ 811695 w 5463209"/>
                <a:gd name="connsiteY3" fmla="*/ 302591 h 6101522"/>
                <a:gd name="connsiteX4" fmla="*/ 1103243 w 5463209"/>
                <a:gd name="connsiteY4" fmla="*/ 103808 h 6101522"/>
                <a:gd name="connsiteX5" fmla="*/ 1408043 w 5463209"/>
                <a:gd name="connsiteY5" fmla="*/ 50800 h 6101522"/>
                <a:gd name="connsiteX6" fmla="*/ 1474304 w 5463209"/>
                <a:gd name="connsiteY6" fmla="*/ 77304 h 6101522"/>
                <a:gd name="connsiteX7" fmla="*/ 1699591 w 5463209"/>
                <a:gd name="connsiteY7" fmla="*/ 183321 h 6101522"/>
                <a:gd name="connsiteX8" fmla="*/ 1991139 w 5463209"/>
                <a:gd name="connsiteY8" fmla="*/ 77304 h 6101522"/>
                <a:gd name="connsiteX9" fmla="*/ 2189922 w 5463209"/>
                <a:gd name="connsiteY9" fmla="*/ 11043 h 6101522"/>
                <a:gd name="connsiteX10" fmla="*/ 2362200 w 5463209"/>
                <a:gd name="connsiteY10" fmla="*/ 11043 h 6101522"/>
                <a:gd name="connsiteX11" fmla="*/ 2534478 w 5463209"/>
                <a:gd name="connsiteY11" fmla="*/ 64052 h 6101522"/>
                <a:gd name="connsiteX12" fmla="*/ 2667000 w 5463209"/>
                <a:gd name="connsiteY12" fmla="*/ 64052 h 6101522"/>
                <a:gd name="connsiteX13" fmla="*/ 2733261 w 5463209"/>
                <a:gd name="connsiteY13" fmla="*/ 156817 h 6101522"/>
                <a:gd name="connsiteX14" fmla="*/ 2826026 w 5463209"/>
                <a:gd name="connsiteY14" fmla="*/ 382104 h 6101522"/>
                <a:gd name="connsiteX15" fmla="*/ 2879035 w 5463209"/>
                <a:gd name="connsiteY15" fmla="*/ 527878 h 6101522"/>
                <a:gd name="connsiteX16" fmla="*/ 3091069 w 5463209"/>
                <a:gd name="connsiteY16" fmla="*/ 554382 h 6101522"/>
                <a:gd name="connsiteX17" fmla="*/ 3197087 w 5463209"/>
                <a:gd name="connsiteY17" fmla="*/ 647147 h 6101522"/>
                <a:gd name="connsiteX18" fmla="*/ 3223591 w 5463209"/>
                <a:gd name="connsiteY18" fmla="*/ 739913 h 6101522"/>
                <a:gd name="connsiteX19" fmla="*/ 3183835 w 5463209"/>
                <a:gd name="connsiteY19" fmla="*/ 859182 h 6101522"/>
                <a:gd name="connsiteX20" fmla="*/ 3303104 w 5463209"/>
                <a:gd name="connsiteY20" fmla="*/ 991704 h 6101522"/>
                <a:gd name="connsiteX21" fmla="*/ 3501887 w 5463209"/>
                <a:gd name="connsiteY21" fmla="*/ 1044713 h 6101522"/>
                <a:gd name="connsiteX22" fmla="*/ 3740426 w 5463209"/>
                <a:gd name="connsiteY22" fmla="*/ 1243495 h 6101522"/>
                <a:gd name="connsiteX23" fmla="*/ 3846443 w 5463209"/>
                <a:gd name="connsiteY23" fmla="*/ 1508539 h 6101522"/>
                <a:gd name="connsiteX24" fmla="*/ 3713922 w 5463209"/>
                <a:gd name="connsiteY24" fmla="*/ 1839843 h 6101522"/>
                <a:gd name="connsiteX25" fmla="*/ 3528391 w 5463209"/>
                <a:gd name="connsiteY25" fmla="*/ 2065130 h 6101522"/>
                <a:gd name="connsiteX26" fmla="*/ 3528391 w 5463209"/>
                <a:gd name="connsiteY26" fmla="*/ 2237408 h 6101522"/>
                <a:gd name="connsiteX27" fmla="*/ 3674165 w 5463209"/>
                <a:gd name="connsiteY27" fmla="*/ 2263913 h 6101522"/>
                <a:gd name="connsiteX28" fmla="*/ 3899452 w 5463209"/>
                <a:gd name="connsiteY28" fmla="*/ 2171147 h 6101522"/>
                <a:gd name="connsiteX29" fmla="*/ 3992217 w 5463209"/>
                <a:gd name="connsiteY29" fmla="*/ 2396434 h 6101522"/>
                <a:gd name="connsiteX30" fmla="*/ 4389782 w 5463209"/>
                <a:gd name="connsiteY30" fmla="*/ 2608469 h 6101522"/>
                <a:gd name="connsiteX31" fmla="*/ 4800600 w 5463209"/>
                <a:gd name="connsiteY31" fmla="*/ 2873513 h 6101522"/>
                <a:gd name="connsiteX32" fmla="*/ 4972878 w 5463209"/>
                <a:gd name="connsiteY32" fmla="*/ 3006034 h 6101522"/>
                <a:gd name="connsiteX33" fmla="*/ 4906617 w 5463209"/>
                <a:gd name="connsiteY33" fmla="*/ 3416852 h 6101522"/>
                <a:gd name="connsiteX34" fmla="*/ 5118652 w 5463209"/>
                <a:gd name="connsiteY34" fmla="*/ 4026452 h 6101522"/>
                <a:gd name="connsiteX35" fmla="*/ 5131904 w 5463209"/>
                <a:gd name="connsiteY35" fmla="*/ 4490278 h 6101522"/>
                <a:gd name="connsiteX36" fmla="*/ 5317435 w 5463209"/>
                <a:gd name="connsiteY36" fmla="*/ 4702313 h 6101522"/>
                <a:gd name="connsiteX37" fmla="*/ 5383695 w 5463209"/>
                <a:gd name="connsiteY37" fmla="*/ 4940852 h 6101522"/>
                <a:gd name="connsiteX38" fmla="*/ 5423452 w 5463209"/>
                <a:gd name="connsiteY38" fmla="*/ 5192643 h 6101522"/>
                <a:gd name="connsiteX39" fmla="*/ 5463209 w 5463209"/>
                <a:gd name="connsiteY39" fmla="*/ 5391426 h 6101522"/>
                <a:gd name="connsiteX40" fmla="*/ 5423453 w 5463209"/>
                <a:gd name="connsiteY40" fmla="*/ 5649842 h 6101522"/>
                <a:gd name="connsiteX41" fmla="*/ 3747053 w 5463209"/>
                <a:gd name="connsiteY41" fmla="*/ 5649842 h 6101522"/>
                <a:gd name="connsiteX42" fmla="*/ 1156253 w 5463209"/>
                <a:gd name="connsiteY42" fmla="*/ 5649842 h 6101522"/>
                <a:gd name="connsiteX43" fmla="*/ 165652 w 5463209"/>
                <a:gd name="connsiteY43" fmla="*/ 5649843 h 6101522"/>
                <a:gd name="connsiteX44" fmla="*/ 162339 w 5463209"/>
                <a:gd name="connsiteY44" fmla="*/ 5311913 h 6101522"/>
                <a:gd name="connsiteX45" fmla="*/ 162339 w 5463209"/>
                <a:gd name="connsiteY45" fmla="*/ 912191 h 6101522"/>
                <a:gd name="connsiteX0" fmla="*/ 162339 w 5463209"/>
                <a:gd name="connsiteY0" fmla="*/ 912191 h 6101522"/>
                <a:gd name="connsiteX1" fmla="*/ 361122 w 5463209"/>
                <a:gd name="connsiteY1" fmla="*/ 726660 h 6101522"/>
                <a:gd name="connsiteX2" fmla="*/ 586409 w 5463209"/>
                <a:gd name="connsiteY2" fmla="*/ 514626 h 6101522"/>
                <a:gd name="connsiteX3" fmla="*/ 811695 w 5463209"/>
                <a:gd name="connsiteY3" fmla="*/ 302591 h 6101522"/>
                <a:gd name="connsiteX4" fmla="*/ 1103243 w 5463209"/>
                <a:gd name="connsiteY4" fmla="*/ 103808 h 6101522"/>
                <a:gd name="connsiteX5" fmla="*/ 1408043 w 5463209"/>
                <a:gd name="connsiteY5" fmla="*/ 50800 h 6101522"/>
                <a:gd name="connsiteX6" fmla="*/ 1474304 w 5463209"/>
                <a:gd name="connsiteY6" fmla="*/ 77304 h 6101522"/>
                <a:gd name="connsiteX7" fmla="*/ 1699591 w 5463209"/>
                <a:gd name="connsiteY7" fmla="*/ 183321 h 6101522"/>
                <a:gd name="connsiteX8" fmla="*/ 1991139 w 5463209"/>
                <a:gd name="connsiteY8" fmla="*/ 77304 h 6101522"/>
                <a:gd name="connsiteX9" fmla="*/ 2189922 w 5463209"/>
                <a:gd name="connsiteY9" fmla="*/ 11043 h 6101522"/>
                <a:gd name="connsiteX10" fmla="*/ 2362200 w 5463209"/>
                <a:gd name="connsiteY10" fmla="*/ 11043 h 6101522"/>
                <a:gd name="connsiteX11" fmla="*/ 2534478 w 5463209"/>
                <a:gd name="connsiteY11" fmla="*/ 64052 h 6101522"/>
                <a:gd name="connsiteX12" fmla="*/ 2667000 w 5463209"/>
                <a:gd name="connsiteY12" fmla="*/ 64052 h 6101522"/>
                <a:gd name="connsiteX13" fmla="*/ 2733261 w 5463209"/>
                <a:gd name="connsiteY13" fmla="*/ 156817 h 6101522"/>
                <a:gd name="connsiteX14" fmla="*/ 2826026 w 5463209"/>
                <a:gd name="connsiteY14" fmla="*/ 382104 h 6101522"/>
                <a:gd name="connsiteX15" fmla="*/ 2879035 w 5463209"/>
                <a:gd name="connsiteY15" fmla="*/ 527878 h 6101522"/>
                <a:gd name="connsiteX16" fmla="*/ 3091069 w 5463209"/>
                <a:gd name="connsiteY16" fmla="*/ 554382 h 6101522"/>
                <a:gd name="connsiteX17" fmla="*/ 3197087 w 5463209"/>
                <a:gd name="connsiteY17" fmla="*/ 647147 h 6101522"/>
                <a:gd name="connsiteX18" fmla="*/ 3223591 w 5463209"/>
                <a:gd name="connsiteY18" fmla="*/ 739913 h 6101522"/>
                <a:gd name="connsiteX19" fmla="*/ 3183835 w 5463209"/>
                <a:gd name="connsiteY19" fmla="*/ 859182 h 6101522"/>
                <a:gd name="connsiteX20" fmla="*/ 3303104 w 5463209"/>
                <a:gd name="connsiteY20" fmla="*/ 991704 h 6101522"/>
                <a:gd name="connsiteX21" fmla="*/ 3501887 w 5463209"/>
                <a:gd name="connsiteY21" fmla="*/ 1044713 h 6101522"/>
                <a:gd name="connsiteX22" fmla="*/ 3740426 w 5463209"/>
                <a:gd name="connsiteY22" fmla="*/ 1243495 h 6101522"/>
                <a:gd name="connsiteX23" fmla="*/ 3846443 w 5463209"/>
                <a:gd name="connsiteY23" fmla="*/ 1508539 h 6101522"/>
                <a:gd name="connsiteX24" fmla="*/ 3713922 w 5463209"/>
                <a:gd name="connsiteY24" fmla="*/ 1839843 h 6101522"/>
                <a:gd name="connsiteX25" fmla="*/ 3528391 w 5463209"/>
                <a:gd name="connsiteY25" fmla="*/ 2065130 h 6101522"/>
                <a:gd name="connsiteX26" fmla="*/ 3528391 w 5463209"/>
                <a:gd name="connsiteY26" fmla="*/ 2237408 h 6101522"/>
                <a:gd name="connsiteX27" fmla="*/ 3674165 w 5463209"/>
                <a:gd name="connsiteY27" fmla="*/ 2263913 h 6101522"/>
                <a:gd name="connsiteX28" fmla="*/ 3899452 w 5463209"/>
                <a:gd name="connsiteY28" fmla="*/ 2171147 h 6101522"/>
                <a:gd name="connsiteX29" fmla="*/ 3992217 w 5463209"/>
                <a:gd name="connsiteY29" fmla="*/ 2396434 h 6101522"/>
                <a:gd name="connsiteX30" fmla="*/ 4389782 w 5463209"/>
                <a:gd name="connsiteY30" fmla="*/ 2608469 h 6101522"/>
                <a:gd name="connsiteX31" fmla="*/ 4800600 w 5463209"/>
                <a:gd name="connsiteY31" fmla="*/ 2873513 h 6101522"/>
                <a:gd name="connsiteX32" fmla="*/ 4972878 w 5463209"/>
                <a:gd name="connsiteY32" fmla="*/ 3006034 h 6101522"/>
                <a:gd name="connsiteX33" fmla="*/ 4906617 w 5463209"/>
                <a:gd name="connsiteY33" fmla="*/ 3416852 h 6101522"/>
                <a:gd name="connsiteX34" fmla="*/ 5118652 w 5463209"/>
                <a:gd name="connsiteY34" fmla="*/ 4026452 h 6101522"/>
                <a:gd name="connsiteX35" fmla="*/ 5131904 w 5463209"/>
                <a:gd name="connsiteY35" fmla="*/ 4490278 h 6101522"/>
                <a:gd name="connsiteX36" fmla="*/ 5317435 w 5463209"/>
                <a:gd name="connsiteY36" fmla="*/ 4702313 h 6101522"/>
                <a:gd name="connsiteX37" fmla="*/ 5383695 w 5463209"/>
                <a:gd name="connsiteY37" fmla="*/ 4940852 h 6101522"/>
                <a:gd name="connsiteX38" fmla="*/ 5423452 w 5463209"/>
                <a:gd name="connsiteY38" fmla="*/ 5192643 h 6101522"/>
                <a:gd name="connsiteX39" fmla="*/ 5463209 w 5463209"/>
                <a:gd name="connsiteY39" fmla="*/ 5391426 h 6101522"/>
                <a:gd name="connsiteX40" fmla="*/ 5423453 w 5463209"/>
                <a:gd name="connsiteY40" fmla="*/ 5649842 h 6101522"/>
                <a:gd name="connsiteX41" fmla="*/ 3747053 w 5463209"/>
                <a:gd name="connsiteY41" fmla="*/ 5649842 h 6101522"/>
                <a:gd name="connsiteX42" fmla="*/ 1156253 w 5463209"/>
                <a:gd name="connsiteY42" fmla="*/ 5649842 h 6101522"/>
                <a:gd name="connsiteX43" fmla="*/ 165652 w 5463209"/>
                <a:gd name="connsiteY43" fmla="*/ 5649843 h 6101522"/>
                <a:gd name="connsiteX44" fmla="*/ 162339 w 5463209"/>
                <a:gd name="connsiteY44" fmla="*/ 5311913 h 6101522"/>
                <a:gd name="connsiteX45" fmla="*/ 162339 w 5463209"/>
                <a:gd name="connsiteY45" fmla="*/ 912191 h 6101522"/>
                <a:gd name="connsiteX0" fmla="*/ 162339 w 5463209"/>
                <a:gd name="connsiteY0" fmla="*/ 912191 h 6101522"/>
                <a:gd name="connsiteX1" fmla="*/ 361122 w 5463209"/>
                <a:gd name="connsiteY1" fmla="*/ 726660 h 6101522"/>
                <a:gd name="connsiteX2" fmla="*/ 586409 w 5463209"/>
                <a:gd name="connsiteY2" fmla="*/ 514626 h 6101522"/>
                <a:gd name="connsiteX3" fmla="*/ 811695 w 5463209"/>
                <a:gd name="connsiteY3" fmla="*/ 302591 h 6101522"/>
                <a:gd name="connsiteX4" fmla="*/ 1103243 w 5463209"/>
                <a:gd name="connsiteY4" fmla="*/ 103808 h 6101522"/>
                <a:gd name="connsiteX5" fmla="*/ 1408043 w 5463209"/>
                <a:gd name="connsiteY5" fmla="*/ 50800 h 6101522"/>
                <a:gd name="connsiteX6" fmla="*/ 1474304 w 5463209"/>
                <a:gd name="connsiteY6" fmla="*/ 77304 h 6101522"/>
                <a:gd name="connsiteX7" fmla="*/ 1699591 w 5463209"/>
                <a:gd name="connsiteY7" fmla="*/ 183321 h 6101522"/>
                <a:gd name="connsiteX8" fmla="*/ 1991139 w 5463209"/>
                <a:gd name="connsiteY8" fmla="*/ 77304 h 6101522"/>
                <a:gd name="connsiteX9" fmla="*/ 2189922 w 5463209"/>
                <a:gd name="connsiteY9" fmla="*/ 11043 h 6101522"/>
                <a:gd name="connsiteX10" fmla="*/ 2362200 w 5463209"/>
                <a:gd name="connsiteY10" fmla="*/ 11043 h 6101522"/>
                <a:gd name="connsiteX11" fmla="*/ 2534478 w 5463209"/>
                <a:gd name="connsiteY11" fmla="*/ 64052 h 6101522"/>
                <a:gd name="connsiteX12" fmla="*/ 2667000 w 5463209"/>
                <a:gd name="connsiteY12" fmla="*/ 64052 h 6101522"/>
                <a:gd name="connsiteX13" fmla="*/ 2733261 w 5463209"/>
                <a:gd name="connsiteY13" fmla="*/ 156817 h 6101522"/>
                <a:gd name="connsiteX14" fmla="*/ 2826026 w 5463209"/>
                <a:gd name="connsiteY14" fmla="*/ 382104 h 6101522"/>
                <a:gd name="connsiteX15" fmla="*/ 2879035 w 5463209"/>
                <a:gd name="connsiteY15" fmla="*/ 527878 h 6101522"/>
                <a:gd name="connsiteX16" fmla="*/ 3091069 w 5463209"/>
                <a:gd name="connsiteY16" fmla="*/ 554382 h 6101522"/>
                <a:gd name="connsiteX17" fmla="*/ 3197087 w 5463209"/>
                <a:gd name="connsiteY17" fmla="*/ 647147 h 6101522"/>
                <a:gd name="connsiteX18" fmla="*/ 3223591 w 5463209"/>
                <a:gd name="connsiteY18" fmla="*/ 739913 h 6101522"/>
                <a:gd name="connsiteX19" fmla="*/ 3183835 w 5463209"/>
                <a:gd name="connsiteY19" fmla="*/ 859182 h 6101522"/>
                <a:gd name="connsiteX20" fmla="*/ 3303104 w 5463209"/>
                <a:gd name="connsiteY20" fmla="*/ 991704 h 6101522"/>
                <a:gd name="connsiteX21" fmla="*/ 3501887 w 5463209"/>
                <a:gd name="connsiteY21" fmla="*/ 1044713 h 6101522"/>
                <a:gd name="connsiteX22" fmla="*/ 3740426 w 5463209"/>
                <a:gd name="connsiteY22" fmla="*/ 1243495 h 6101522"/>
                <a:gd name="connsiteX23" fmla="*/ 3846443 w 5463209"/>
                <a:gd name="connsiteY23" fmla="*/ 1508539 h 6101522"/>
                <a:gd name="connsiteX24" fmla="*/ 3713922 w 5463209"/>
                <a:gd name="connsiteY24" fmla="*/ 1839843 h 6101522"/>
                <a:gd name="connsiteX25" fmla="*/ 3528391 w 5463209"/>
                <a:gd name="connsiteY25" fmla="*/ 2065130 h 6101522"/>
                <a:gd name="connsiteX26" fmla="*/ 3528391 w 5463209"/>
                <a:gd name="connsiteY26" fmla="*/ 2237408 h 6101522"/>
                <a:gd name="connsiteX27" fmla="*/ 3674165 w 5463209"/>
                <a:gd name="connsiteY27" fmla="*/ 2263913 h 6101522"/>
                <a:gd name="connsiteX28" fmla="*/ 3899452 w 5463209"/>
                <a:gd name="connsiteY28" fmla="*/ 2171147 h 6101522"/>
                <a:gd name="connsiteX29" fmla="*/ 3992217 w 5463209"/>
                <a:gd name="connsiteY29" fmla="*/ 2396434 h 6101522"/>
                <a:gd name="connsiteX30" fmla="*/ 4389782 w 5463209"/>
                <a:gd name="connsiteY30" fmla="*/ 2608469 h 6101522"/>
                <a:gd name="connsiteX31" fmla="*/ 4800600 w 5463209"/>
                <a:gd name="connsiteY31" fmla="*/ 2873513 h 6101522"/>
                <a:gd name="connsiteX32" fmla="*/ 4972878 w 5463209"/>
                <a:gd name="connsiteY32" fmla="*/ 3006034 h 6101522"/>
                <a:gd name="connsiteX33" fmla="*/ 4906617 w 5463209"/>
                <a:gd name="connsiteY33" fmla="*/ 3416852 h 6101522"/>
                <a:gd name="connsiteX34" fmla="*/ 5118652 w 5463209"/>
                <a:gd name="connsiteY34" fmla="*/ 4026452 h 6101522"/>
                <a:gd name="connsiteX35" fmla="*/ 5131904 w 5463209"/>
                <a:gd name="connsiteY35" fmla="*/ 4490278 h 6101522"/>
                <a:gd name="connsiteX36" fmla="*/ 5317435 w 5463209"/>
                <a:gd name="connsiteY36" fmla="*/ 4702313 h 6101522"/>
                <a:gd name="connsiteX37" fmla="*/ 5383695 w 5463209"/>
                <a:gd name="connsiteY37" fmla="*/ 4940852 h 6101522"/>
                <a:gd name="connsiteX38" fmla="*/ 5423452 w 5463209"/>
                <a:gd name="connsiteY38" fmla="*/ 5192643 h 6101522"/>
                <a:gd name="connsiteX39" fmla="*/ 5463209 w 5463209"/>
                <a:gd name="connsiteY39" fmla="*/ 5391426 h 6101522"/>
                <a:gd name="connsiteX40" fmla="*/ 5423453 w 5463209"/>
                <a:gd name="connsiteY40" fmla="*/ 5649842 h 6101522"/>
                <a:gd name="connsiteX41" fmla="*/ 3747053 w 5463209"/>
                <a:gd name="connsiteY41" fmla="*/ 5649842 h 6101522"/>
                <a:gd name="connsiteX42" fmla="*/ 1156253 w 5463209"/>
                <a:gd name="connsiteY42" fmla="*/ 5649842 h 6101522"/>
                <a:gd name="connsiteX43" fmla="*/ 165652 w 5463209"/>
                <a:gd name="connsiteY43" fmla="*/ 5649843 h 6101522"/>
                <a:gd name="connsiteX44" fmla="*/ 162339 w 5463209"/>
                <a:gd name="connsiteY44" fmla="*/ 5311913 h 6101522"/>
                <a:gd name="connsiteX45" fmla="*/ 162339 w 5463209"/>
                <a:gd name="connsiteY45" fmla="*/ 912191 h 6101522"/>
                <a:gd name="connsiteX0" fmla="*/ 162339 w 5463209"/>
                <a:gd name="connsiteY0" fmla="*/ 912191 h 6101522"/>
                <a:gd name="connsiteX1" fmla="*/ 361122 w 5463209"/>
                <a:gd name="connsiteY1" fmla="*/ 726660 h 6101522"/>
                <a:gd name="connsiteX2" fmla="*/ 586409 w 5463209"/>
                <a:gd name="connsiteY2" fmla="*/ 514626 h 6101522"/>
                <a:gd name="connsiteX3" fmla="*/ 811695 w 5463209"/>
                <a:gd name="connsiteY3" fmla="*/ 302591 h 6101522"/>
                <a:gd name="connsiteX4" fmla="*/ 1103243 w 5463209"/>
                <a:gd name="connsiteY4" fmla="*/ 103808 h 6101522"/>
                <a:gd name="connsiteX5" fmla="*/ 1408043 w 5463209"/>
                <a:gd name="connsiteY5" fmla="*/ 50800 h 6101522"/>
                <a:gd name="connsiteX6" fmla="*/ 1474304 w 5463209"/>
                <a:gd name="connsiteY6" fmla="*/ 77304 h 6101522"/>
                <a:gd name="connsiteX7" fmla="*/ 1699591 w 5463209"/>
                <a:gd name="connsiteY7" fmla="*/ 183321 h 6101522"/>
                <a:gd name="connsiteX8" fmla="*/ 1991139 w 5463209"/>
                <a:gd name="connsiteY8" fmla="*/ 77304 h 6101522"/>
                <a:gd name="connsiteX9" fmla="*/ 2189922 w 5463209"/>
                <a:gd name="connsiteY9" fmla="*/ 11043 h 6101522"/>
                <a:gd name="connsiteX10" fmla="*/ 2362200 w 5463209"/>
                <a:gd name="connsiteY10" fmla="*/ 11043 h 6101522"/>
                <a:gd name="connsiteX11" fmla="*/ 2534478 w 5463209"/>
                <a:gd name="connsiteY11" fmla="*/ 64052 h 6101522"/>
                <a:gd name="connsiteX12" fmla="*/ 2667000 w 5463209"/>
                <a:gd name="connsiteY12" fmla="*/ 64052 h 6101522"/>
                <a:gd name="connsiteX13" fmla="*/ 2733261 w 5463209"/>
                <a:gd name="connsiteY13" fmla="*/ 156817 h 6101522"/>
                <a:gd name="connsiteX14" fmla="*/ 2826026 w 5463209"/>
                <a:gd name="connsiteY14" fmla="*/ 382104 h 6101522"/>
                <a:gd name="connsiteX15" fmla="*/ 2879035 w 5463209"/>
                <a:gd name="connsiteY15" fmla="*/ 527878 h 6101522"/>
                <a:gd name="connsiteX16" fmla="*/ 3091069 w 5463209"/>
                <a:gd name="connsiteY16" fmla="*/ 554382 h 6101522"/>
                <a:gd name="connsiteX17" fmla="*/ 3197087 w 5463209"/>
                <a:gd name="connsiteY17" fmla="*/ 647147 h 6101522"/>
                <a:gd name="connsiteX18" fmla="*/ 3223591 w 5463209"/>
                <a:gd name="connsiteY18" fmla="*/ 739913 h 6101522"/>
                <a:gd name="connsiteX19" fmla="*/ 3183835 w 5463209"/>
                <a:gd name="connsiteY19" fmla="*/ 859182 h 6101522"/>
                <a:gd name="connsiteX20" fmla="*/ 3303104 w 5463209"/>
                <a:gd name="connsiteY20" fmla="*/ 991704 h 6101522"/>
                <a:gd name="connsiteX21" fmla="*/ 3501887 w 5463209"/>
                <a:gd name="connsiteY21" fmla="*/ 1044713 h 6101522"/>
                <a:gd name="connsiteX22" fmla="*/ 3740426 w 5463209"/>
                <a:gd name="connsiteY22" fmla="*/ 1243495 h 6101522"/>
                <a:gd name="connsiteX23" fmla="*/ 3846443 w 5463209"/>
                <a:gd name="connsiteY23" fmla="*/ 1508539 h 6101522"/>
                <a:gd name="connsiteX24" fmla="*/ 3713922 w 5463209"/>
                <a:gd name="connsiteY24" fmla="*/ 1839843 h 6101522"/>
                <a:gd name="connsiteX25" fmla="*/ 3528391 w 5463209"/>
                <a:gd name="connsiteY25" fmla="*/ 2065130 h 6101522"/>
                <a:gd name="connsiteX26" fmla="*/ 3528391 w 5463209"/>
                <a:gd name="connsiteY26" fmla="*/ 2237408 h 6101522"/>
                <a:gd name="connsiteX27" fmla="*/ 3674165 w 5463209"/>
                <a:gd name="connsiteY27" fmla="*/ 2263913 h 6101522"/>
                <a:gd name="connsiteX28" fmla="*/ 3899452 w 5463209"/>
                <a:gd name="connsiteY28" fmla="*/ 2171147 h 6101522"/>
                <a:gd name="connsiteX29" fmla="*/ 3992217 w 5463209"/>
                <a:gd name="connsiteY29" fmla="*/ 2396434 h 6101522"/>
                <a:gd name="connsiteX30" fmla="*/ 4389782 w 5463209"/>
                <a:gd name="connsiteY30" fmla="*/ 2608469 h 6101522"/>
                <a:gd name="connsiteX31" fmla="*/ 4800600 w 5463209"/>
                <a:gd name="connsiteY31" fmla="*/ 2873513 h 6101522"/>
                <a:gd name="connsiteX32" fmla="*/ 4972878 w 5463209"/>
                <a:gd name="connsiteY32" fmla="*/ 3006034 h 6101522"/>
                <a:gd name="connsiteX33" fmla="*/ 4906617 w 5463209"/>
                <a:gd name="connsiteY33" fmla="*/ 3416852 h 6101522"/>
                <a:gd name="connsiteX34" fmla="*/ 5118652 w 5463209"/>
                <a:gd name="connsiteY34" fmla="*/ 4026452 h 6101522"/>
                <a:gd name="connsiteX35" fmla="*/ 5131904 w 5463209"/>
                <a:gd name="connsiteY35" fmla="*/ 4490278 h 6101522"/>
                <a:gd name="connsiteX36" fmla="*/ 5317435 w 5463209"/>
                <a:gd name="connsiteY36" fmla="*/ 4702313 h 6101522"/>
                <a:gd name="connsiteX37" fmla="*/ 5383695 w 5463209"/>
                <a:gd name="connsiteY37" fmla="*/ 4940852 h 6101522"/>
                <a:gd name="connsiteX38" fmla="*/ 5423452 w 5463209"/>
                <a:gd name="connsiteY38" fmla="*/ 5192643 h 6101522"/>
                <a:gd name="connsiteX39" fmla="*/ 5463209 w 5463209"/>
                <a:gd name="connsiteY39" fmla="*/ 5391426 h 6101522"/>
                <a:gd name="connsiteX40" fmla="*/ 5423453 w 5463209"/>
                <a:gd name="connsiteY40" fmla="*/ 5649842 h 6101522"/>
                <a:gd name="connsiteX41" fmla="*/ 3747053 w 5463209"/>
                <a:gd name="connsiteY41" fmla="*/ 5649842 h 6101522"/>
                <a:gd name="connsiteX42" fmla="*/ 1156253 w 5463209"/>
                <a:gd name="connsiteY42" fmla="*/ 5649842 h 6101522"/>
                <a:gd name="connsiteX43" fmla="*/ 165652 w 5463209"/>
                <a:gd name="connsiteY43" fmla="*/ 5649843 h 6101522"/>
                <a:gd name="connsiteX44" fmla="*/ 162339 w 5463209"/>
                <a:gd name="connsiteY44" fmla="*/ 5311913 h 6101522"/>
                <a:gd name="connsiteX45" fmla="*/ 162339 w 5463209"/>
                <a:gd name="connsiteY45" fmla="*/ 912191 h 6101522"/>
                <a:gd name="connsiteX0" fmla="*/ 162339 w 5463209"/>
                <a:gd name="connsiteY0" fmla="*/ 912191 h 6101522"/>
                <a:gd name="connsiteX1" fmla="*/ 361122 w 5463209"/>
                <a:gd name="connsiteY1" fmla="*/ 726660 h 6101522"/>
                <a:gd name="connsiteX2" fmla="*/ 586409 w 5463209"/>
                <a:gd name="connsiteY2" fmla="*/ 514626 h 6101522"/>
                <a:gd name="connsiteX3" fmla="*/ 811695 w 5463209"/>
                <a:gd name="connsiteY3" fmla="*/ 302591 h 6101522"/>
                <a:gd name="connsiteX4" fmla="*/ 1103243 w 5463209"/>
                <a:gd name="connsiteY4" fmla="*/ 103808 h 6101522"/>
                <a:gd name="connsiteX5" fmla="*/ 1408043 w 5463209"/>
                <a:gd name="connsiteY5" fmla="*/ 50800 h 6101522"/>
                <a:gd name="connsiteX6" fmla="*/ 1474304 w 5463209"/>
                <a:gd name="connsiteY6" fmla="*/ 77304 h 6101522"/>
                <a:gd name="connsiteX7" fmla="*/ 1699591 w 5463209"/>
                <a:gd name="connsiteY7" fmla="*/ 183321 h 6101522"/>
                <a:gd name="connsiteX8" fmla="*/ 1991139 w 5463209"/>
                <a:gd name="connsiteY8" fmla="*/ 77304 h 6101522"/>
                <a:gd name="connsiteX9" fmla="*/ 2189922 w 5463209"/>
                <a:gd name="connsiteY9" fmla="*/ 11043 h 6101522"/>
                <a:gd name="connsiteX10" fmla="*/ 2362200 w 5463209"/>
                <a:gd name="connsiteY10" fmla="*/ 11043 h 6101522"/>
                <a:gd name="connsiteX11" fmla="*/ 2534478 w 5463209"/>
                <a:gd name="connsiteY11" fmla="*/ 64052 h 6101522"/>
                <a:gd name="connsiteX12" fmla="*/ 2667000 w 5463209"/>
                <a:gd name="connsiteY12" fmla="*/ 64052 h 6101522"/>
                <a:gd name="connsiteX13" fmla="*/ 2733261 w 5463209"/>
                <a:gd name="connsiteY13" fmla="*/ 156817 h 6101522"/>
                <a:gd name="connsiteX14" fmla="*/ 2826026 w 5463209"/>
                <a:gd name="connsiteY14" fmla="*/ 382104 h 6101522"/>
                <a:gd name="connsiteX15" fmla="*/ 2879035 w 5463209"/>
                <a:gd name="connsiteY15" fmla="*/ 527878 h 6101522"/>
                <a:gd name="connsiteX16" fmla="*/ 3091069 w 5463209"/>
                <a:gd name="connsiteY16" fmla="*/ 554382 h 6101522"/>
                <a:gd name="connsiteX17" fmla="*/ 3197087 w 5463209"/>
                <a:gd name="connsiteY17" fmla="*/ 647147 h 6101522"/>
                <a:gd name="connsiteX18" fmla="*/ 3223591 w 5463209"/>
                <a:gd name="connsiteY18" fmla="*/ 739913 h 6101522"/>
                <a:gd name="connsiteX19" fmla="*/ 3183835 w 5463209"/>
                <a:gd name="connsiteY19" fmla="*/ 859182 h 6101522"/>
                <a:gd name="connsiteX20" fmla="*/ 3303104 w 5463209"/>
                <a:gd name="connsiteY20" fmla="*/ 991704 h 6101522"/>
                <a:gd name="connsiteX21" fmla="*/ 3501887 w 5463209"/>
                <a:gd name="connsiteY21" fmla="*/ 1044713 h 6101522"/>
                <a:gd name="connsiteX22" fmla="*/ 3740426 w 5463209"/>
                <a:gd name="connsiteY22" fmla="*/ 1243495 h 6101522"/>
                <a:gd name="connsiteX23" fmla="*/ 3846443 w 5463209"/>
                <a:gd name="connsiteY23" fmla="*/ 1508539 h 6101522"/>
                <a:gd name="connsiteX24" fmla="*/ 3713922 w 5463209"/>
                <a:gd name="connsiteY24" fmla="*/ 1839843 h 6101522"/>
                <a:gd name="connsiteX25" fmla="*/ 3528391 w 5463209"/>
                <a:gd name="connsiteY25" fmla="*/ 2065130 h 6101522"/>
                <a:gd name="connsiteX26" fmla="*/ 3528391 w 5463209"/>
                <a:gd name="connsiteY26" fmla="*/ 2237408 h 6101522"/>
                <a:gd name="connsiteX27" fmla="*/ 3674165 w 5463209"/>
                <a:gd name="connsiteY27" fmla="*/ 2263913 h 6101522"/>
                <a:gd name="connsiteX28" fmla="*/ 3899452 w 5463209"/>
                <a:gd name="connsiteY28" fmla="*/ 2171147 h 6101522"/>
                <a:gd name="connsiteX29" fmla="*/ 3992217 w 5463209"/>
                <a:gd name="connsiteY29" fmla="*/ 2396434 h 6101522"/>
                <a:gd name="connsiteX30" fmla="*/ 4389782 w 5463209"/>
                <a:gd name="connsiteY30" fmla="*/ 2608469 h 6101522"/>
                <a:gd name="connsiteX31" fmla="*/ 4800600 w 5463209"/>
                <a:gd name="connsiteY31" fmla="*/ 2873513 h 6101522"/>
                <a:gd name="connsiteX32" fmla="*/ 4972878 w 5463209"/>
                <a:gd name="connsiteY32" fmla="*/ 3006034 h 6101522"/>
                <a:gd name="connsiteX33" fmla="*/ 4906617 w 5463209"/>
                <a:gd name="connsiteY33" fmla="*/ 3416852 h 6101522"/>
                <a:gd name="connsiteX34" fmla="*/ 5118652 w 5463209"/>
                <a:gd name="connsiteY34" fmla="*/ 4026452 h 6101522"/>
                <a:gd name="connsiteX35" fmla="*/ 5131904 w 5463209"/>
                <a:gd name="connsiteY35" fmla="*/ 4490278 h 6101522"/>
                <a:gd name="connsiteX36" fmla="*/ 5317435 w 5463209"/>
                <a:gd name="connsiteY36" fmla="*/ 4702313 h 6101522"/>
                <a:gd name="connsiteX37" fmla="*/ 5383695 w 5463209"/>
                <a:gd name="connsiteY37" fmla="*/ 4940852 h 6101522"/>
                <a:gd name="connsiteX38" fmla="*/ 5423452 w 5463209"/>
                <a:gd name="connsiteY38" fmla="*/ 5192643 h 6101522"/>
                <a:gd name="connsiteX39" fmla="*/ 5463209 w 5463209"/>
                <a:gd name="connsiteY39" fmla="*/ 5391426 h 6101522"/>
                <a:gd name="connsiteX40" fmla="*/ 5423453 w 5463209"/>
                <a:gd name="connsiteY40" fmla="*/ 5649842 h 6101522"/>
                <a:gd name="connsiteX41" fmla="*/ 3747053 w 5463209"/>
                <a:gd name="connsiteY41" fmla="*/ 5649842 h 6101522"/>
                <a:gd name="connsiteX42" fmla="*/ 1156253 w 5463209"/>
                <a:gd name="connsiteY42" fmla="*/ 5649842 h 6101522"/>
                <a:gd name="connsiteX43" fmla="*/ 165652 w 5463209"/>
                <a:gd name="connsiteY43" fmla="*/ 5649843 h 6101522"/>
                <a:gd name="connsiteX44" fmla="*/ 162339 w 5463209"/>
                <a:gd name="connsiteY44" fmla="*/ 5311913 h 6101522"/>
                <a:gd name="connsiteX45" fmla="*/ 162339 w 5463209"/>
                <a:gd name="connsiteY45" fmla="*/ 912191 h 6101522"/>
                <a:gd name="connsiteX0" fmla="*/ 162339 w 5463209"/>
                <a:gd name="connsiteY0" fmla="*/ 912191 h 6101522"/>
                <a:gd name="connsiteX1" fmla="*/ 361122 w 5463209"/>
                <a:gd name="connsiteY1" fmla="*/ 726660 h 6101522"/>
                <a:gd name="connsiteX2" fmla="*/ 586409 w 5463209"/>
                <a:gd name="connsiteY2" fmla="*/ 514626 h 6101522"/>
                <a:gd name="connsiteX3" fmla="*/ 811695 w 5463209"/>
                <a:gd name="connsiteY3" fmla="*/ 302591 h 6101522"/>
                <a:gd name="connsiteX4" fmla="*/ 1103243 w 5463209"/>
                <a:gd name="connsiteY4" fmla="*/ 103808 h 6101522"/>
                <a:gd name="connsiteX5" fmla="*/ 1408043 w 5463209"/>
                <a:gd name="connsiteY5" fmla="*/ 50800 h 6101522"/>
                <a:gd name="connsiteX6" fmla="*/ 1474304 w 5463209"/>
                <a:gd name="connsiteY6" fmla="*/ 77304 h 6101522"/>
                <a:gd name="connsiteX7" fmla="*/ 1699591 w 5463209"/>
                <a:gd name="connsiteY7" fmla="*/ 183321 h 6101522"/>
                <a:gd name="connsiteX8" fmla="*/ 1991139 w 5463209"/>
                <a:gd name="connsiteY8" fmla="*/ 77304 h 6101522"/>
                <a:gd name="connsiteX9" fmla="*/ 2189922 w 5463209"/>
                <a:gd name="connsiteY9" fmla="*/ 11043 h 6101522"/>
                <a:gd name="connsiteX10" fmla="*/ 2362200 w 5463209"/>
                <a:gd name="connsiteY10" fmla="*/ 11043 h 6101522"/>
                <a:gd name="connsiteX11" fmla="*/ 2534478 w 5463209"/>
                <a:gd name="connsiteY11" fmla="*/ 64052 h 6101522"/>
                <a:gd name="connsiteX12" fmla="*/ 2667000 w 5463209"/>
                <a:gd name="connsiteY12" fmla="*/ 64052 h 6101522"/>
                <a:gd name="connsiteX13" fmla="*/ 2733261 w 5463209"/>
                <a:gd name="connsiteY13" fmla="*/ 156817 h 6101522"/>
                <a:gd name="connsiteX14" fmla="*/ 2826026 w 5463209"/>
                <a:gd name="connsiteY14" fmla="*/ 382104 h 6101522"/>
                <a:gd name="connsiteX15" fmla="*/ 2879035 w 5463209"/>
                <a:gd name="connsiteY15" fmla="*/ 527878 h 6101522"/>
                <a:gd name="connsiteX16" fmla="*/ 3091069 w 5463209"/>
                <a:gd name="connsiteY16" fmla="*/ 554382 h 6101522"/>
                <a:gd name="connsiteX17" fmla="*/ 3197087 w 5463209"/>
                <a:gd name="connsiteY17" fmla="*/ 647147 h 6101522"/>
                <a:gd name="connsiteX18" fmla="*/ 3223591 w 5463209"/>
                <a:gd name="connsiteY18" fmla="*/ 739913 h 6101522"/>
                <a:gd name="connsiteX19" fmla="*/ 3183835 w 5463209"/>
                <a:gd name="connsiteY19" fmla="*/ 859182 h 6101522"/>
                <a:gd name="connsiteX20" fmla="*/ 3303104 w 5463209"/>
                <a:gd name="connsiteY20" fmla="*/ 991704 h 6101522"/>
                <a:gd name="connsiteX21" fmla="*/ 3501887 w 5463209"/>
                <a:gd name="connsiteY21" fmla="*/ 1044713 h 6101522"/>
                <a:gd name="connsiteX22" fmla="*/ 3740426 w 5463209"/>
                <a:gd name="connsiteY22" fmla="*/ 1243495 h 6101522"/>
                <a:gd name="connsiteX23" fmla="*/ 3846443 w 5463209"/>
                <a:gd name="connsiteY23" fmla="*/ 1508539 h 6101522"/>
                <a:gd name="connsiteX24" fmla="*/ 3713922 w 5463209"/>
                <a:gd name="connsiteY24" fmla="*/ 1839843 h 6101522"/>
                <a:gd name="connsiteX25" fmla="*/ 3528391 w 5463209"/>
                <a:gd name="connsiteY25" fmla="*/ 2065130 h 6101522"/>
                <a:gd name="connsiteX26" fmla="*/ 3528391 w 5463209"/>
                <a:gd name="connsiteY26" fmla="*/ 2237408 h 6101522"/>
                <a:gd name="connsiteX27" fmla="*/ 3674165 w 5463209"/>
                <a:gd name="connsiteY27" fmla="*/ 2263913 h 6101522"/>
                <a:gd name="connsiteX28" fmla="*/ 3899452 w 5463209"/>
                <a:gd name="connsiteY28" fmla="*/ 2171147 h 6101522"/>
                <a:gd name="connsiteX29" fmla="*/ 3992217 w 5463209"/>
                <a:gd name="connsiteY29" fmla="*/ 2396434 h 6101522"/>
                <a:gd name="connsiteX30" fmla="*/ 4389782 w 5463209"/>
                <a:gd name="connsiteY30" fmla="*/ 2608469 h 6101522"/>
                <a:gd name="connsiteX31" fmla="*/ 4800600 w 5463209"/>
                <a:gd name="connsiteY31" fmla="*/ 2873513 h 6101522"/>
                <a:gd name="connsiteX32" fmla="*/ 4972878 w 5463209"/>
                <a:gd name="connsiteY32" fmla="*/ 3006034 h 6101522"/>
                <a:gd name="connsiteX33" fmla="*/ 4906617 w 5463209"/>
                <a:gd name="connsiteY33" fmla="*/ 3416852 h 6101522"/>
                <a:gd name="connsiteX34" fmla="*/ 5118652 w 5463209"/>
                <a:gd name="connsiteY34" fmla="*/ 4026452 h 6101522"/>
                <a:gd name="connsiteX35" fmla="*/ 5131904 w 5463209"/>
                <a:gd name="connsiteY35" fmla="*/ 4490278 h 6101522"/>
                <a:gd name="connsiteX36" fmla="*/ 5317435 w 5463209"/>
                <a:gd name="connsiteY36" fmla="*/ 4702313 h 6101522"/>
                <a:gd name="connsiteX37" fmla="*/ 5383695 w 5463209"/>
                <a:gd name="connsiteY37" fmla="*/ 4940852 h 6101522"/>
                <a:gd name="connsiteX38" fmla="*/ 5423452 w 5463209"/>
                <a:gd name="connsiteY38" fmla="*/ 5192643 h 6101522"/>
                <a:gd name="connsiteX39" fmla="*/ 5463209 w 5463209"/>
                <a:gd name="connsiteY39" fmla="*/ 5391426 h 6101522"/>
                <a:gd name="connsiteX40" fmla="*/ 5423453 w 5463209"/>
                <a:gd name="connsiteY40" fmla="*/ 5649842 h 6101522"/>
                <a:gd name="connsiteX41" fmla="*/ 3747053 w 5463209"/>
                <a:gd name="connsiteY41" fmla="*/ 5649842 h 6101522"/>
                <a:gd name="connsiteX42" fmla="*/ 1156253 w 5463209"/>
                <a:gd name="connsiteY42" fmla="*/ 5649842 h 6101522"/>
                <a:gd name="connsiteX43" fmla="*/ 165652 w 5463209"/>
                <a:gd name="connsiteY43" fmla="*/ 5649843 h 6101522"/>
                <a:gd name="connsiteX44" fmla="*/ 162339 w 5463209"/>
                <a:gd name="connsiteY44" fmla="*/ 5311913 h 6101522"/>
                <a:gd name="connsiteX45" fmla="*/ 162339 w 5463209"/>
                <a:gd name="connsiteY45" fmla="*/ 912191 h 6101522"/>
                <a:gd name="connsiteX0" fmla="*/ 162339 w 5463209"/>
                <a:gd name="connsiteY0" fmla="*/ 912191 h 6101522"/>
                <a:gd name="connsiteX1" fmla="*/ 361122 w 5463209"/>
                <a:gd name="connsiteY1" fmla="*/ 726660 h 6101522"/>
                <a:gd name="connsiteX2" fmla="*/ 586409 w 5463209"/>
                <a:gd name="connsiteY2" fmla="*/ 514626 h 6101522"/>
                <a:gd name="connsiteX3" fmla="*/ 811695 w 5463209"/>
                <a:gd name="connsiteY3" fmla="*/ 302591 h 6101522"/>
                <a:gd name="connsiteX4" fmla="*/ 1103243 w 5463209"/>
                <a:gd name="connsiteY4" fmla="*/ 103808 h 6101522"/>
                <a:gd name="connsiteX5" fmla="*/ 1408043 w 5463209"/>
                <a:gd name="connsiteY5" fmla="*/ 50800 h 6101522"/>
                <a:gd name="connsiteX6" fmla="*/ 1474304 w 5463209"/>
                <a:gd name="connsiteY6" fmla="*/ 77304 h 6101522"/>
                <a:gd name="connsiteX7" fmla="*/ 1699591 w 5463209"/>
                <a:gd name="connsiteY7" fmla="*/ 183321 h 6101522"/>
                <a:gd name="connsiteX8" fmla="*/ 1991139 w 5463209"/>
                <a:gd name="connsiteY8" fmla="*/ 77304 h 6101522"/>
                <a:gd name="connsiteX9" fmla="*/ 2189922 w 5463209"/>
                <a:gd name="connsiteY9" fmla="*/ 11043 h 6101522"/>
                <a:gd name="connsiteX10" fmla="*/ 2362200 w 5463209"/>
                <a:gd name="connsiteY10" fmla="*/ 11043 h 6101522"/>
                <a:gd name="connsiteX11" fmla="*/ 2534478 w 5463209"/>
                <a:gd name="connsiteY11" fmla="*/ 64052 h 6101522"/>
                <a:gd name="connsiteX12" fmla="*/ 2667000 w 5463209"/>
                <a:gd name="connsiteY12" fmla="*/ 64052 h 6101522"/>
                <a:gd name="connsiteX13" fmla="*/ 2733261 w 5463209"/>
                <a:gd name="connsiteY13" fmla="*/ 156817 h 6101522"/>
                <a:gd name="connsiteX14" fmla="*/ 2826026 w 5463209"/>
                <a:gd name="connsiteY14" fmla="*/ 382104 h 6101522"/>
                <a:gd name="connsiteX15" fmla="*/ 2879035 w 5463209"/>
                <a:gd name="connsiteY15" fmla="*/ 527878 h 6101522"/>
                <a:gd name="connsiteX16" fmla="*/ 3091069 w 5463209"/>
                <a:gd name="connsiteY16" fmla="*/ 554382 h 6101522"/>
                <a:gd name="connsiteX17" fmla="*/ 3197087 w 5463209"/>
                <a:gd name="connsiteY17" fmla="*/ 647147 h 6101522"/>
                <a:gd name="connsiteX18" fmla="*/ 3223591 w 5463209"/>
                <a:gd name="connsiteY18" fmla="*/ 739913 h 6101522"/>
                <a:gd name="connsiteX19" fmla="*/ 3183835 w 5463209"/>
                <a:gd name="connsiteY19" fmla="*/ 859182 h 6101522"/>
                <a:gd name="connsiteX20" fmla="*/ 3303104 w 5463209"/>
                <a:gd name="connsiteY20" fmla="*/ 991704 h 6101522"/>
                <a:gd name="connsiteX21" fmla="*/ 3501887 w 5463209"/>
                <a:gd name="connsiteY21" fmla="*/ 1044713 h 6101522"/>
                <a:gd name="connsiteX22" fmla="*/ 3740426 w 5463209"/>
                <a:gd name="connsiteY22" fmla="*/ 1243495 h 6101522"/>
                <a:gd name="connsiteX23" fmla="*/ 3846443 w 5463209"/>
                <a:gd name="connsiteY23" fmla="*/ 1508539 h 6101522"/>
                <a:gd name="connsiteX24" fmla="*/ 3713922 w 5463209"/>
                <a:gd name="connsiteY24" fmla="*/ 1839843 h 6101522"/>
                <a:gd name="connsiteX25" fmla="*/ 3528391 w 5463209"/>
                <a:gd name="connsiteY25" fmla="*/ 2065130 h 6101522"/>
                <a:gd name="connsiteX26" fmla="*/ 3528391 w 5463209"/>
                <a:gd name="connsiteY26" fmla="*/ 2237408 h 6101522"/>
                <a:gd name="connsiteX27" fmla="*/ 3674165 w 5463209"/>
                <a:gd name="connsiteY27" fmla="*/ 2263913 h 6101522"/>
                <a:gd name="connsiteX28" fmla="*/ 3899452 w 5463209"/>
                <a:gd name="connsiteY28" fmla="*/ 2171147 h 6101522"/>
                <a:gd name="connsiteX29" fmla="*/ 3992217 w 5463209"/>
                <a:gd name="connsiteY29" fmla="*/ 2396434 h 6101522"/>
                <a:gd name="connsiteX30" fmla="*/ 4389782 w 5463209"/>
                <a:gd name="connsiteY30" fmla="*/ 2608469 h 6101522"/>
                <a:gd name="connsiteX31" fmla="*/ 4800600 w 5463209"/>
                <a:gd name="connsiteY31" fmla="*/ 2873513 h 6101522"/>
                <a:gd name="connsiteX32" fmla="*/ 4972878 w 5463209"/>
                <a:gd name="connsiteY32" fmla="*/ 3006034 h 6101522"/>
                <a:gd name="connsiteX33" fmla="*/ 4906617 w 5463209"/>
                <a:gd name="connsiteY33" fmla="*/ 3416852 h 6101522"/>
                <a:gd name="connsiteX34" fmla="*/ 5118652 w 5463209"/>
                <a:gd name="connsiteY34" fmla="*/ 4026452 h 6101522"/>
                <a:gd name="connsiteX35" fmla="*/ 5131904 w 5463209"/>
                <a:gd name="connsiteY35" fmla="*/ 4490278 h 6101522"/>
                <a:gd name="connsiteX36" fmla="*/ 5317435 w 5463209"/>
                <a:gd name="connsiteY36" fmla="*/ 4702313 h 6101522"/>
                <a:gd name="connsiteX37" fmla="*/ 5383695 w 5463209"/>
                <a:gd name="connsiteY37" fmla="*/ 4940852 h 6101522"/>
                <a:gd name="connsiteX38" fmla="*/ 5423452 w 5463209"/>
                <a:gd name="connsiteY38" fmla="*/ 5192643 h 6101522"/>
                <a:gd name="connsiteX39" fmla="*/ 5463209 w 5463209"/>
                <a:gd name="connsiteY39" fmla="*/ 5391426 h 6101522"/>
                <a:gd name="connsiteX40" fmla="*/ 5423453 w 5463209"/>
                <a:gd name="connsiteY40" fmla="*/ 5649842 h 6101522"/>
                <a:gd name="connsiteX41" fmla="*/ 3747053 w 5463209"/>
                <a:gd name="connsiteY41" fmla="*/ 5649842 h 6101522"/>
                <a:gd name="connsiteX42" fmla="*/ 1156253 w 5463209"/>
                <a:gd name="connsiteY42" fmla="*/ 5649842 h 6101522"/>
                <a:gd name="connsiteX43" fmla="*/ 165652 w 5463209"/>
                <a:gd name="connsiteY43" fmla="*/ 5649843 h 6101522"/>
                <a:gd name="connsiteX44" fmla="*/ 162339 w 5463209"/>
                <a:gd name="connsiteY44" fmla="*/ 5311913 h 6101522"/>
                <a:gd name="connsiteX45" fmla="*/ 162339 w 5463209"/>
                <a:gd name="connsiteY45" fmla="*/ 912191 h 6101522"/>
                <a:gd name="connsiteX0" fmla="*/ 162339 w 5463209"/>
                <a:gd name="connsiteY0" fmla="*/ 912191 h 6101522"/>
                <a:gd name="connsiteX1" fmla="*/ 361122 w 5463209"/>
                <a:gd name="connsiteY1" fmla="*/ 726660 h 6101522"/>
                <a:gd name="connsiteX2" fmla="*/ 586409 w 5463209"/>
                <a:gd name="connsiteY2" fmla="*/ 514626 h 6101522"/>
                <a:gd name="connsiteX3" fmla="*/ 811695 w 5463209"/>
                <a:gd name="connsiteY3" fmla="*/ 302591 h 6101522"/>
                <a:gd name="connsiteX4" fmla="*/ 1103243 w 5463209"/>
                <a:gd name="connsiteY4" fmla="*/ 103808 h 6101522"/>
                <a:gd name="connsiteX5" fmla="*/ 1408043 w 5463209"/>
                <a:gd name="connsiteY5" fmla="*/ 50800 h 6101522"/>
                <a:gd name="connsiteX6" fmla="*/ 1474304 w 5463209"/>
                <a:gd name="connsiteY6" fmla="*/ 77304 h 6101522"/>
                <a:gd name="connsiteX7" fmla="*/ 1699591 w 5463209"/>
                <a:gd name="connsiteY7" fmla="*/ 183321 h 6101522"/>
                <a:gd name="connsiteX8" fmla="*/ 1991139 w 5463209"/>
                <a:gd name="connsiteY8" fmla="*/ 77304 h 6101522"/>
                <a:gd name="connsiteX9" fmla="*/ 2189922 w 5463209"/>
                <a:gd name="connsiteY9" fmla="*/ 11043 h 6101522"/>
                <a:gd name="connsiteX10" fmla="*/ 2362200 w 5463209"/>
                <a:gd name="connsiteY10" fmla="*/ 11043 h 6101522"/>
                <a:gd name="connsiteX11" fmla="*/ 2534478 w 5463209"/>
                <a:gd name="connsiteY11" fmla="*/ 64052 h 6101522"/>
                <a:gd name="connsiteX12" fmla="*/ 2667000 w 5463209"/>
                <a:gd name="connsiteY12" fmla="*/ 64052 h 6101522"/>
                <a:gd name="connsiteX13" fmla="*/ 2733261 w 5463209"/>
                <a:gd name="connsiteY13" fmla="*/ 156817 h 6101522"/>
                <a:gd name="connsiteX14" fmla="*/ 2826026 w 5463209"/>
                <a:gd name="connsiteY14" fmla="*/ 382104 h 6101522"/>
                <a:gd name="connsiteX15" fmla="*/ 2879035 w 5463209"/>
                <a:gd name="connsiteY15" fmla="*/ 527878 h 6101522"/>
                <a:gd name="connsiteX16" fmla="*/ 3091069 w 5463209"/>
                <a:gd name="connsiteY16" fmla="*/ 554382 h 6101522"/>
                <a:gd name="connsiteX17" fmla="*/ 3197087 w 5463209"/>
                <a:gd name="connsiteY17" fmla="*/ 647147 h 6101522"/>
                <a:gd name="connsiteX18" fmla="*/ 3223591 w 5463209"/>
                <a:gd name="connsiteY18" fmla="*/ 739913 h 6101522"/>
                <a:gd name="connsiteX19" fmla="*/ 3183835 w 5463209"/>
                <a:gd name="connsiteY19" fmla="*/ 859182 h 6101522"/>
                <a:gd name="connsiteX20" fmla="*/ 3303104 w 5463209"/>
                <a:gd name="connsiteY20" fmla="*/ 991704 h 6101522"/>
                <a:gd name="connsiteX21" fmla="*/ 3501887 w 5463209"/>
                <a:gd name="connsiteY21" fmla="*/ 1044713 h 6101522"/>
                <a:gd name="connsiteX22" fmla="*/ 3740426 w 5463209"/>
                <a:gd name="connsiteY22" fmla="*/ 1243495 h 6101522"/>
                <a:gd name="connsiteX23" fmla="*/ 3846443 w 5463209"/>
                <a:gd name="connsiteY23" fmla="*/ 1508539 h 6101522"/>
                <a:gd name="connsiteX24" fmla="*/ 3713922 w 5463209"/>
                <a:gd name="connsiteY24" fmla="*/ 1839843 h 6101522"/>
                <a:gd name="connsiteX25" fmla="*/ 3528391 w 5463209"/>
                <a:gd name="connsiteY25" fmla="*/ 2065130 h 6101522"/>
                <a:gd name="connsiteX26" fmla="*/ 3528391 w 5463209"/>
                <a:gd name="connsiteY26" fmla="*/ 2237408 h 6101522"/>
                <a:gd name="connsiteX27" fmla="*/ 3674165 w 5463209"/>
                <a:gd name="connsiteY27" fmla="*/ 2263913 h 6101522"/>
                <a:gd name="connsiteX28" fmla="*/ 3899452 w 5463209"/>
                <a:gd name="connsiteY28" fmla="*/ 2171147 h 6101522"/>
                <a:gd name="connsiteX29" fmla="*/ 3992217 w 5463209"/>
                <a:gd name="connsiteY29" fmla="*/ 2396434 h 6101522"/>
                <a:gd name="connsiteX30" fmla="*/ 4389782 w 5463209"/>
                <a:gd name="connsiteY30" fmla="*/ 2608469 h 6101522"/>
                <a:gd name="connsiteX31" fmla="*/ 4800600 w 5463209"/>
                <a:gd name="connsiteY31" fmla="*/ 2873513 h 6101522"/>
                <a:gd name="connsiteX32" fmla="*/ 4972878 w 5463209"/>
                <a:gd name="connsiteY32" fmla="*/ 3006034 h 6101522"/>
                <a:gd name="connsiteX33" fmla="*/ 4906617 w 5463209"/>
                <a:gd name="connsiteY33" fmla="*/ 3416852 h 6101522"/>
                <a:gd name="connsiteX34" fmla="*/ 5118652 w 5463209"/>
                <a:gd name="connsiteY34" fmla="*/ 4026452 h 6101522"/>
                <a:gd name="connsiteX35" fmla="*/ 5131904 w 5463209"/>
                <a:gd name="connsiteY35" fmla="*/ 4490278 h 6101522"/>
                <a:gd name="connsiteX36" fmla="*/ 5317435 w 5463209"/>
                <a:gd name="connsiteY36" fmla="*/ 4702313 h 6101522"/>
                <a:gd name="connsiteX37" fmla="*/ 5383695 w 5463209"/>
                <a:gd name="connsiteY37" fmla="*/ 4940852 h 6101522"/>
                <a:gd name="connsiteX38" fmla="*/ 5423452 w 5463209"/>
                <a:gd name="connsiteY38" fmla="*/ 5192643 h 6101522"/>
                <a:gd name="connsiteX39" fmla="*/ 5463209 w 5463209"/>
                <a:gd name="connsiteY39" fmla="*/ 5391426 h 6101522"/>
                <a:gd name="connsiteX40" fmla="*/ 5423453 w 5463209"/>
                <a:gd name="connsiteY40" fmla="*/ 5649842 h 6101522"/>
                <a:gd name="connsiteX41" fmla="*/ 3747053 w 5463209"/>
                <a:gd name="connsiteY41" fmla="*/ 5649842 h 6101522"/>
                <a:gd name="connsiteX42" fmla="*/ 1156253 w 5463209"/>
                <a:gd name="connsiteY42" fmla="*/ 5649842 h 6101522"/>
                <a:gd name="connsiteX43" fmla="*/ 165652 w 5463209"/>
                <a:gd name="connsiteY43" fmla="*/ 5649843 h 6101522"/>
                <a:gd name="connsiteX44" fmla="*/ 162339 w 5463209"/>
                <a:gd name="connsiteY44" fmla="*/ 5311913 h 6101522"/>
                <a:gd name="connsiteX45" fmla="*/ 162339 w 5463209"/>
                <a:gd name="connsiteY45" fmla="*/ 912191 h 6101522"/>
                <a:gd name="connsiteX0" fmla="*/ 162339 w 5463209"/>
                <a:gd name="connsiteY0" fmla="*/ 912191 h 6101522"/>
                <a:gd name="connsiteX1" fmla="*/ 361122 w 5463209"/>
                <a:gd name="connsiteY1" fmla="*/ 726660 h 6101522"/>
                <a:gd name="connsiteX2" fmla="*/ 586409 w 5463209"/>
                <a:gd name="connsiteY2" fmla="*/ 514626 h 6101522"/>
                <a:gd name="connsiteX3" fmla="*/ 811695 w 5463209"/>
                <a:gd name="connsiteY3" fmla="*/ 302591 h 6101522"/>
                <a:gd name="connsiteX4" fmla="*/ 1103243 w 5463209"/>
                <a:gd name="connsiteY4" fmla="*/ 103808 h 6101522"/>
                <a:gd name="connsiteX5" fmla="*/ 1408043 w 5463209"/>
                <a:gd name="connsiteY5" fmla="*/ 50800 h 6101522"/>
                <a:gd name="connsiteX6" fmla="*/ 1474304 w 5463209"/>
                <a:gd name="connsiteY6" fmla="*/ 77304 h 6101522"/>
                <a:gd name="connsiteX7" fmla="*/ 1699591 w 5463209"/>
                <a:gd name="connsiteY7" fmla="*/ 183321 h 6101522"/>
                <a:gd name="connsiteX8" fmla="*/ 1991139 w 5463209"/>
                <a:gd name="connsiteY8" fmla="*/ 77304 h 6101522"/>
                <a:gd name="connsiteX9" fmla="*/ 2189922 w 5463209"/>
                <a:gd name="connsiteY9" fmla="*/ 11043 h 6101522"/>
                <a:gd name="connsiteX10" fmla="*/ 2362200 w 5463209"/>
                <a:gd name="connsiteY10" fmla="*/ 11043 h 6101522"/>
                <a:gd name="connsiteX11" fmla="*/ 2534478 w 5463209"/>
                <a:gd name="connsiteY11" fmla="*/ 64052 h 6101522"/>
                <a:gd name="connsiteX12" fmla="*/ 2667000 w 5463209"/>
                <a:gd name="connsiteY12" fmla="*/ 64052 h 6101522"/>
                <a:gd name="connsiteX13" fmla="*/ 2733261 w 5463209"/>
                <a:gd name="connsiteY13" fmla="*/ 156817 h 6101522"/>
                <a:gd name="connsiteX14" fmla="*/ 2826026 w 5463209"/>
                <a:gd name="connsiteY14" fmla="*/ 382104 h 6101522"/>
                <a:gd name="connsiteX15" fmla="*/ 2879035 w 5463209"/>
                <a:gd name="connsiteY15" fmla="*/ 527878 h 6101522"/>
                <a:gd name="connsiteX16" fmla="*/ 3091069 w 5463209"/>
                <a:gd name="connsiteY16" fmla="*/ 554382 h 6101522"/>
                <a:gd name="connsiteX17" fmla="*/ 3197087 w 5463209"/>
                <a:gd name="connsiteY17" fmla="*/ 647147 h 6101522"/>
                <a:gd name="connsiteX18" fmla="*/ 3223591 w 5463209"/>
                <a:gd name="connsiteY18" fmla="*/ 739913 h 6101522"/>
                <a:gd name="connsiteX19" fmla="*/ 3183835 w 5463209"/>
                <a:gd name="connsiteY19" fmla="*/ 859182 h 6101522"/>
                <a:gd name="connsiteX20" fmla="*/ 3303104 w 5463209"/>
                <a:gd name="connsiteY20" fmla="*/ 991704 h 6101522"/>
                <a:gd name="connsiteX21" fmla="*/ 3501887 w 5463209"/>
                <a:gd name="connsiteY21" fmla="*/ 1044713 h 6101522"/>
                <a:gd name="connsiteX22" fmla="*/ 3740426 w 5463209"/>
                <a:gd name="connsiteY22" fmla="*/ 1243495 h 6101522"/>
                <a:gd name="connsiteX23" fmla="*/ 3846443 w 5463209"/>
                <a:gd name="connsiteY23" fmla="*/ 1508539 h 6101522"/>
                <a:gd name="connsiteX24" fmla="*/ 3713922 w 5463209"/>
                <a:gd name="connsiteY24" fmla="*/ 1839843 h 6101522"/>
                <a:gd name="connsiteX25" fmla="*/ 3528391 w 5463209"/>
                <a:gd name="connsiteY25" fmla="*/ 2065130 h 6101522"/>
                <a:gd name="connsiteX26" fmla="*/ 3528391 w 5463209"/>
                <a:gd name="connsiteY26" fmla="*/ 2237408 h 6101522"/>
                <a:gd name="connsiteX27" fmla="*/ 3674165 w 5463209"/>
                <a:gd name="connsiteY27" fmla="*/ 2263913 h 6101522"/>
                <a:gd name="connsiteX28" fmla="*/ 3899452 w 5463209"/>
                <a:gd name="connsiteY28" fmla="*/ 2171147 h 6101522"/>
                <a:gd name="connsiteX29" fmla="*/ 3992217 w 5463209"/>
                <a:gd name="connsiteY29" fmla="*/ 2396434 h 6101522"/>
                <a:gd name="connsiteX30" fmla="*/ 4389782 w 5463209"/>
                <a:gd name="connsiteY30" fmla="*/ 2608469 h 6101522"/>
                <a:gd name="connsiteX31" fmla="*/ 4800600 w 5463209"/>
                <a:gd name="connsiteY31" fmla="*/ 2873513 h 6101522"/>
                <a:gd name="connsiteX32" fmla="*/ 4972878 w 5463209"/>
                <a:gd name="connsiteY32" fmla="*/ 3006034 h 6101522"/>
                <a:gd name="connsiteX33" fmla="*/ 4906617 w 5463209"/>
                <a:gd name="connsiteY33" fmla="*/ 3416852 h 6101522"/>
                <a:gd name="connsiteX34" fmla="*/ 5118652 w 5463209"/>
                <a:gd name="connsiteY34" fmla="*/ 4026452 h 6101522"/>
                <a:gd name="connsiteX35" fmla="*/ 5131904 w 5463209"/>
                <a:gd name="connsiteY35" fmla="*/ 4490278 h 6101522"/>
                <a:gd name="connsiteX36" fmla="*/ 5317435 w 5463209"/>
                <a:gd name="connsiteY36" fmla="*/ 4702313 h 6101522"/>
                <a:gd name="connsiteX37" fmla="*/ 5383695 w 5463209"/>
                <a:gd name="connsiteY37" fmla="*/ 4940852 h 6101522"/>
                <a:gd name="connsiteX38" fmla="*/ 5423452 w 5463209"/>
                <a:gd name="connsiteY38" fmla="*/ 5192643 h 6101522"/>
                <a:gd name="connsiteX39" fmla="*/ 5463209 w 5463209"/>
                <a:gd name="connsiteY39" fmla="*/ 5391426 h 6101522"/>
                <a:gd name="connsiteX40" fmla="*/ 5423453 w 5463209"/>
                <a:gd name="connsiteY40" fmla="*/ 5649842 h 6101522"/>
                <a:gd name="connsiteX41" fmla="*/ 3747053 w 5463209"/>
                <a:gd name="connsiteY41" fmla="*/ 5649842 h 6101522"/>
                <a:gd name="connsiteX42" fmla="*/ 1156253 w 5463209"/>
                <a:gd name="connsiteY42" fmla="*/ 5649842 h 6101522"/>
                <a:gd name="connsiteX43" fmla="*/ 165652 w 5463209"/>
                <a:gd name="connsiteY43" fmla="*/ 5649843 h 6101522"/>
                <a:gd name="connsiteX44" fmla="*/ 162339 w 5463209"/>
                <a:gd name="connsiteY44" fmla="*/ 5311913 h 6101522"/>
                <a:gd name="connsiteX45" fmla="*/ 162339 w 5463209"/>
                <a:gd name="connsiteY45" fmla="*/ 912191 h 610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463209" h="6101522">
                  <a:moveTo>
                    <a:pt x="162339" y="912191"/>
                  </a:moveTo>
                  <a:lnTo>
                    <a:pt x="361122" y="726660"/>
                  </a:lnTo>
                  <a:lnTo>
                    <a:pt x="586409" y="514626"/>
                  </a:lnTo>
                  <a:cubicBezTo>
                    <a:pt x="661504" y="443948"/>
                    <a:pt x="725556" y="371061"/>
                    <a:pt x="811695" y="302591"/>
                  </a:cubicBezTo>
                  <a:cubicBezTo>
                    <a:pt x="897834" y="234121"/>
                    <a:pt x="1003852" y="145773"/>
                    <a:pt x="1103243" y="103808"/>
                  </a:cubicBezTo>
                  <a:cubicBezTo>
                    <a:pt x="1202634" y="61843"/>
                    <a:pt x="1346200" y="55217"/>
                    <a:pt x="1408043" y="50800"/>
                  </a:cubicBezTo>
                  <a:cubicBezTo>
                    <a:pt x="1469887" y="46383"/>
                    <a:pt x="1425713" y="55217"/>
                    <a:pt x="1474304" y="77304"/>
                  </a:cubicBezTo>
                  <a:cubicBezTo>
                    <a:pt x="1522895" y="99391"/>
                    <a:pt x="1613452" y="183321"/>
                    <a:pt x="1699591" y="183321"/>
                  </a:cubicBezTo>
                  <a:cubicBezTo>
                    <a:pt x="1785730" y="183321"/>
                    <a:pt x="1909417" y="106017"/>
                    <a:pt x="1991139" y="77304"/>
                  </a:cubicBezTo>
                  <a:cubicBezTo>
                    <a:pt x="2072861" y="48591"/>
                    <a:pt x="2128079" y="22086"/>
                    <a:pt x="2189922" y="11043"/>
                  </a:cubicBezTo>
                  <a:cubicBezTo>
                    <a:pt x="2251765" y="0"/>
                    <a:pt x="2304774" y="2208"/>
                    <a:pt x="2362200" y="11043"/>
                  </a:cubicBezTo>
                  <a:cubicBezTo>
                    <a:pt x="2419626" y="19878"/>
                    <a:pt x="2483678" y="55217"/>
                    <a:pt x="2534478" y="64052"/>
                  </a:cubicBezTo>
                  <a:cubicBezTo>
                    <a:pt x="2585278" y="72887"/>
                    <a:pt x="2633870" y="48591"/>
                    <a:pt x="2667000" y="64052"/>
                  </a:cubicBezTo>
                  <a:cubicBezTo>
                    <a:pt x="2700130" y="79513"/>
                    <a:pt x="2706757" y="103808"/>
                    <a:pt x="2733261" y="156817"/>
                  </a:cubicBezTo>
                  <a:cubicBezTo>
                    <a:pt x="2759765" y="209826"/>
                    <a:pt x="2801730" y="320261"/>
                    <a:pt x="2826026" y="382104"/>
                  </a:cubicBezTo>
                  <a:cubicBezTo>
                    <a:pt x="2850322" y="443948"/>
                    <a:pt x="2834861" y="499165"/>
                    <a:pt x="2879035" y="527878"/>
                  </a:cubicBezTo>
                  <a:cubicBezTo>
                    <a:pt x="2923209" y="556591"/>
                    <a:pt x="3038060" y="534504"/>
                    <a:pt x="3091069" y="554382"/>
                  </a:cubicBezTo>
                  <a:cubicBezTo>
                    <a:pt x="3144078" y="574260"/>
                    <a:pt x="3175000" y="616225"/>
                    <a:pt x="3197087" y="647147"/>
                  </a:cubicBezTo>
                  <a:cubicBezTo>
                    <a:pt x="3219174" y="678069"/>
                    <a:pt x="3225800" y="704574"/>
                    <a:pt x="3223591" y="739913"/>
                  </a:cubicBezTo>
                  <a:cubicBezTo>
                    <a:pt x="3221382" y="775252"/>
                    <a:pt x="3170583" y="817217"/>
                    <a:pt x="3183835" y="859182"/>
                  </a:cubicBezTo>
                  <a:cubicBezTo>
                    <a:pt x="3197087" y="901147"/>
                    <a:pt x="3250095" y="960782"/>
                    <a:pt x="3303104" y="991704"/>
                  </a:cubicBezTo>
                  <a:cubicBezTo>
                    <a:pt x="3356113" y="1022626"/>
                    <a:pt x="3429000" y="1002748"/>
                    <a:pt x="3501887" y="1044713"/>
                  </a:cubicBezTo>
                  <a:cubicBezTo>
                    <a:pt x="3574774" y="1086678"/>
                    <a:pt x="3683000" y="1166191"/>
                    <a:pt x="3740426" y="1243495"/>
                  </a:cubicBezTo>
                  <a:cubicBezTo>
                    <a:pt x="3797852" y="1320799"/>
                    <a:pt x="3850860" y="1409148"/>
                    <a:pt x="3846443" y="1508539"/>
                  </a:cubicBezTo>
                  <a:cubicBezTo>
                    <a:pt x="3842026" y="1607930"/>
                    <a:pt x="3766931" y="1747078"/>
                    <a:pt x="3713922" y="1839843"/>
                  </a:cubicBezTo>
                  <a:cubicBezTo>
                    <a:pt x="3660913" y="1932608"/>
                    <a:pt x="3559313" y="1998869"/>
                    <a:pt x="3528391" y="2065130"/>
                  </a:cubicBezTo>
                  <a:cubicBezTo>
                    <a:pt x="3497469" y="2131391"/>
                    <a:pt x="3504095" y="2204277"/>
                    <a:pt x="3528391" y="2237408"/>
                  </a:cubicBezTo>
                  <a:cubicBezTo>
                    <a:pt x="3552687" y="2270539"/>
                    <a:pt x="3612322" y="2274956"/>
                    <a:pt x="3674165" y="2263913"/>
                  </a:cubicBezTo>
                  <a:cubicBezTo>
                    <a:pt x="3736008" y="2252870"/>
                    <a:pt x="3846443" y="2149060"/>
                    <a:pt x="3899452" y="2171147"/>
                  </a:cubicBezTo>
                  <a:cubicBezTo>
                    <a:pt x="3952461" y="2193234"/>
                    <a:pt x="3910495" y="2323547"/>
                    <a:pt x="3992217" y="2396434"/>
                  </a:cubicBezTo>
                  <a:cubicBezTo>
                    <a:pt x="4073939" y="2469321"/>
                    <a:pt x="4255052" y="2528956"/>
                    <a:pt x="4389782" y="2608469"/>
                  </a:cubicBezTo>
                  <a:cubicBezTo>
                    <a:pt x="4524513" y="2687982"/>
                    <a:pt x="4703417" y="2807252"/>
                    <a:pt x="4800600" y="2873513"/>
                  </a:cubicBezTo>
                  <a:cubicBezTo>
                    <a:pt x="4897783" y="2939774"/>
                    <a:pt x="4955209" y="2915478"/>
                    <a:pt x="4972878" y="3006034"/>
                  </a:cubicBezTo>
                  <a:cubicBezTo>
                    <a:pt x="4990548" y="3096591"/>
                    <a:pt x="4882321" y="3246782"/>
                    <a:pt x="4906617" y="3416852"/>
                  </a:cubicBezTo>
                  <a:cubicBezTo>
                    <a:pt x="4930913" y="3586922"/>
                    <a:pt x="5081104" y="3847548"/>
                    <a:pt x="5118652" y="4026452"/>
                  </a:cubicBezTo>
                  <a:cubicBezTo>
                    <a:pt x="5156200" y="4205356"/>
                    <a:pt x="5098774" y="4377635"/>
                    <a:pt x="5131904" y="4490278"/>
                  </a:cubicBezTo>
                  <a:cubicBezTo>
                    <a:pt x="5165034" y="4602921"/>
                    <a:pt x="5275470" y="4627217"/>
                    <a:pt x="5317435" y="4702313"/>
                  </a:cubicBezTo>
                  <a:cubicBezTo>
                    <a:pt x="5359400" y="4777409"/>
                    <a:pt x="5366026" y="4859131"/>
                    <a:pt x="5383695" y="4940852"/>
                  </a:cubicBezTo>
                  <a:cubicBezTo>
                    <a:pt x="5401364" y="5022573"/>
                    <a:pt x="5410200" y="5117547"/>
                    <a:pt x="5423452" y="5192643"/>
                  </a:cubicBezTo>
                  <a:cubicBezTo>
                    <a:pt x="5436704" y="5267739"/>
                    <a:pt x="5463209" y="5315226"/>
                    <a:pt x="5463209" y="5391426"/>
                  </a:cubicBezTo>
                  <a:cubicBezTo>
                    <a:pt x="5463209" y="5467626"/>
                    <a:pt x="5423453" y="5649842"/>
                    <a:pt x="5423453" y="5649842"/>
                  </a:cubicBezTo>
                  <a:cubicBezTo>
                    <a:pt x="4863549" y="5685180"/>
                    <a:pt x="4363279" y="5607877"/>
                    <a:pt x="3747053" y="5649842"/>
                  </a:cubicBezTo>
                  <a:cubicBezTo>
                    <a:pt x="3205922" y="5690703"/>
                    <a:pt x="1753153" y="5649842"/>
                    <a:pt x="1156253" y="5649842"/>
                  </a:cubicBezTo>
                  <a:cubicBezTo>
                    <a:pt x="559353" y="5649842"/>
                    <a:pt x="331304" y="5706164"/>
                    <a:pt x="165652" y="5649843"/>
                  </a:cubicBezTo>
                  <a:cubicBezTo>
                    <a:pt x="0" y="5593522"/>
                    <a:pt x="162891" y="6101522"/>
                    <a:pt x="162339" y="5311913"/>
                  </a:cubicBezTo>
                  <a:cubicBezTo>
                    <a:pt x="161787" y="4522304"/>
                    <a:pt x="161234" y="2731052"/>
                    <a:pt x="162339" y="912191"/>
                  </a:cubicBezTo>
                  <a:close/>
                </a:path>
              </a:pathLst>
            </a:custGeom>
            <a:solidFill>
              <a:srgbClr val="FF7C80">
                <a:alpha val="70000"/>
              </a:srgb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6363802" y="1651431"/>
              <a:ext cx="1457412" cy="5462418"/>
            </a:xfrm>
            <a:custGeom>
              <a:avLst/>
              <a:gdLst>
                <a:gd name="connsiteX0" fmla="*/ 1473200 w 2286000"/>
                <a:gd name="connsiteY0" fmla="*/ 420914 h 7097485"/>
                <a:gd name="connsiteX1" fmla="*/ 1531257 w 2286000"/>
                <a:gd name="connsiteY1" fmla="*/ 449942 h 7097485"/>
                <a:gd name="connsiteX2" fmla="*/ 1705429 w 2286000"/>
                <a:gd name="connsiteY2" fmla="*/ 653142 h 7097485"/>
                <a:gd name="connsiteX3" fmla="*/ 1879600 w 2286000"/>
                <a:gd name="connsiteY3" fmla="*/ 870856 h 7097485"/>
                <a:gd name="connsiteX4" fmla="*/ 1894114 w 2286000"/>
                <a:gd name="connsiteY4" fmla="*/ 1233714 h 7097485"/>
                <a:gd name="connsiteX5" fmla="*/ 1690914 w 2286000"/>
                <a:gd name="connsiteY5" fmla="*/ 1930399 h 7097485"/>
                <a:gd name="connsiteX6" fmla="*/ 1357086 w 2286000"/>
                <a:gd name="connsiteY6" fmla="*/ 2656114 h 7097485"/>
                <a:gd name="connsiteX7" fmla="*/ 878114 w 2286000"/>
                <a:gd name="connsiteY7" fmla="*/ 3497942 h 7097485"/>
                <a:gd name="connsiteX8" fmla="*/ 587829 w 2286000"/>
                <a:gd name="connsiteY8" fmla="*/ 4122056 h 7097485"/>
                <a:gd name="connsiteX9" fmla="*/ 195943 w 2286000"/>
                <a:gd name="connsiteY9" fmla="*/ 4688114 h 7097485"/>
                <a:gd name="connsiteX10" fmla="*/ 108857 w 2286000"/>
                <a:gd name="connsiteY10" fmla="*/ 5312228 h 7097485"/>
                <a:gd name="connsiteX11" fmla="*/ 7257 w 2286000"/>
                <a:gd name="connsiteY11" fmla="*/ 5907314 h 7097485"/>
                <a:gd name="connsiteX12" fmla="*/ 152400 w 2286000"/>
                <a:gd name="connsiteY12" fmla="*/ 6371771 h 7097485"/>
                <a:gd name="connsiteX13" fmla="*/ 181429 w 2286000"/>
                <a:gd name="connsiteY13" fmla="*/ 6458856 h 7097485"/>
                <a:gd name="connsiteX14" fmla="*/ 616857 w 2286000"/>
                <a:gd name="connsiteY14" fmla="*/ 6502399 h 7097485"/>
                <a:gd name="connsiteX15" fmla="*/ 2039257 w 2286000"/>
                <a:gd name="connsiteY15" fmla="*/ 6458856 h 7097485"/>
                <a:gd name="connsiteX16" fmla="*/ 2097314 w 2286000"/>
                <a:gd name="connsiteY16" fmla="*/ 6429828 h 7097485"/>
                <a:gd name="connsiteX17" fmla="*/ 2082800 w 2286000"/>
                <a:gd name="connsiteY17" fmla="*/ 6183085 h 7097485"/>
                <a:gd name="connsiteX18" fmla="*/ 2097314 w 2286000"/>
                <a:gd name="connsiteY18" fmla="*/ 943428 h 7097485"/>
                <a:gd name="connsiteX19" fmla="*/ 2111829 w 2286000"/>
                <a:gd name="connsiteY19" fmla="*/ 522514 h 7097485"/>
                <a:gd name="connsiteX20" fmla="*/ 2082800 w 2286000"/>
                <a:gd name="connsiteY20" fmla="*/ 435428 h 7097485"/>
                <a:gd name="connsiteX21" fmla="*/ 1937657 w 2286000"/>
                <a:gd name="connsiteY21" fmla="*/ 435428 h 7097485"/>
                <a:gd name="connsiteX22" fmla="*/ 1473200 w 2286000"/>
                <a:gd name="connsiteY22" fmla="*/ 420914 h 7097485"/>
                <a:gd name="connsiteX0" fmla="*/ 1397000 w 2286000"/>
                <a:gd name="connsiteY0" fmla="*/ 341085 h 7097485"/>
                <a:gd name="connsiteX1" fmla="*/ 1531257 w 2286000"/>
                <a:gd name="connsiteY1" fmla="*/ 449942 h 7097485"/>
                <a:gd name="connsiteX2" fmla="*/ 1705429 w 2286000"/>
                <a:gd name="connsiteY2" fmla="*/ 653142 h 7097485"/>
                <a:gd name="connsiteX3" fmla="*/ 1879600 w 2286000"/>
                <a:gd name="connsiteY3" fmla="*/ 870856 h 7097485"/>
                <a:gd name="connsiteX4" fmla="*/ 1894114 w 2286000"/>
                <a:gd name="connsiteY4" fmla="*/ 1233714 h 7097485"/>
                <a:gd name="connsiteX5" fmla="*/ 1690914 w 2286000"/>
                <a:gd name="connsiteY5" fmla="*/ 1930399 h 7097485"/>
                <a:gd name="connsiteX6" fmla="*/ 1357086 w 2286000"/>
                <a:gd name="connsiteY6" fmla="*/ 2656114 h 7097485"/>
                <a:gd name="connsiteX7" fmla="*/ 878114 w 2286000"/>
                <a:gd name="connsiteY7" fmla="*/ 3497942 h 7097485"/>
                <a:gd name="connsiteX8" fmla="*/ 587829 w 2286000"/>
                <a:gd name="connsiteY8" fmla="*/ 4122056 h 7097485"/>
                <a:gd name="connsiteX9" fmla="*/ 195943 w 2286000"/>
                <a:gd name="connsiteY9" fmla="*/ 4688114 h 7097485"/>
                <a:gd name="connsiteX10" fmla="*/ 108857 w 2286000"/>
                <a:gd name="connsiteY10" fmla="*/ 5312228 h 7097485"/>
                <a:gd name="connsiteX11" fmla="*/ 7257 w 2286000"/>
                <a:gd name="connsiteY11" fmla="*/ 5907314 h 7097485"/>
                <a:gd name="connsiteX12" fmla="*/ 152400 w 2286000"/>
                <a:gd name="connsiteY12" fmla="*/ 6371771 h 7097485"/>
                <a:gd name="connsiteX13" fmla="*/ 181429 w 2286000"/>
                <a:gd name="connsiteY13" fmla="*/ 6458856 h 7097485"/>
                <a:gd name="connsiteX14" fmla="*/ 616857 w 2286000"/>
                <a:gd name="connsiteY14" fmla="*/ 6502399 h 7097485"/>
                <a:gd name="connsiteX15" fmla="*/ 2039257 w 2286000"/>
                <a:gd name="connsiteY15" fmla="*/ 6458856 h 7097485"/>
                <a:gd name="connsiteX16" fmla="*/ 2097314 w 2286000"/>
                <a:gd name="connsiteY16" fmla="*/ 6429828 h 7097485"/>
                <a:gd name="connsiteX17" fmla="*/ 2082800 w 2286000"/>
                <a:gd name="connsiteY17" fmla="*/ 6183085 h 7097485"/>
                <a:gd name="connsiteX18" fmla="*/ 2097314 w 2286000"/>
                <a:gd name="connsiteY18" fmla="*/ 943428 h 7097485"/>
                <a:gd name="connsiteX19" fmla="*/ 2111829 w 2286000"/>
                <a:gd name="connsiteY19" fmla="*/ 522514 h 7097485"/>
                <a:gd name="connsiteX20" fmla="*/ 2082800 w 2286000"/>
                <a:gd name="connsiteY20" fmla="*/ 435428 h 7097485"/>
                <a:gd name="connsiteX21" fmla="*/ 1937657 w 2286000"/>
                <a:gd name="connsiteY21" fmla="*/ 435428 h 7097485"/>
                <a:gd name="connsiteX22" fmla="*/ 1397000 w 2286000"/>
                <a:gd name="connsiteY22" fmla="*/ 341085 h 7097485"/>
                <a:gd name="connsiteX0" fmla="*/ 1397000 w 2286000"/>
                <a:gd name="connsiteY0" fmla="*/ 341085 h 7097485"/>
                <a:gd name="connsiteX1" fmla="*/ 1531257 w 2286000"/>
                <a:gd name="connsiteY1" fmla="*/ 449942 h 7097485"/>
                <a:gd name="connsiteX2" fmla="*/ 1705429 w 2286000"/>
                <a:gd name="connsiteY2" fmla="*/ 653142 h 7097485"/>
                <a:gd name="connsiteX3" fmla="*/ 1879600 w 2286000"/>
                <a:gd name="connsiteY3" fmla="*/ 870856 h 7097485"/>
                <a:gd name="connsiteX4" fmla="*/ 1894114 w 2286000"/>
                <a:gd name="connsiteY4" fmla="*/ 1233714 h 7097485"/>
                <a:gd name="connsiteX5" fmla="*/ 1690914 w 2286000"/>
                <a:gd name="connsiteY5" fmla="*/ 1930399 h 7097485"/>
                <a:gd name="connsiteX6" fmla="*/ 1357086 w 2286000"/>
                <a:gd name="connsiteY6" fmla="*/ 2656114 h 7097485"/>
                <a:gd name="connsiteX7" fmla="*/ 878114 w 2286000"/>
                <a:gd name="connsiteY7" fmla="*/ 3497942 h 7097485"/>
                <a:gd name="connsiteX8" fmla="*/ 587829 w 2286000"/>
                <a:gd name="connsiteY8" fmla="*/ 4122056 h 7097485"/>
                <a:gd name="connsiteX9" fmla="*/ 195943 w 2286000"/>
                <a:gd name="connsiteY9" fmla="*/ 4688114 h 7097485"/>
                <a:gd name="connsiteX10" fmla="*/ 108857 w 2286000"/>
                <a:gd name="connsiteY10" fmla="*/ 5312228 h 7097485"/>
                <a:gd name="connsiteX11" fmla="*/ 7257 w 2286000"/>
                <a:gd name="connsiteY11" fmla="*/ 5907314 h 7097485"/>
                <a:gd name="connsiteX12" fmla="*/ 152400 w 2286000"/>
                <a:gd name="connsiteY12" fmla="*/ 6371771 h 7097485"/>
                <a:gd name="connsiteX13" fmla="*/ 181429 w 2286000"/>
                <a:gd name="connsiteY13" fmla="*/ 6458856 h 7097485"/>
                <a:gd name="connsiteX14" fmla="*/ 616857 w 2286000"/>
                <a:gd name="connsiteY14" fmla="*/ 6502399 h 7097485"/>
                <a:gd name="connsiteX15" fmla="*/ 2039257 w 2286000"/>
                <a:gd name="connsiteY15" fmla="*/ 6458856 h 7097485"/>
                <a:gd name="connsiteX16" fmla="*/ 2097314 w 2286000"/>
                <a:gd name="connsiteY16" fmla="*/ 6429828 h 7097485"/>
                <a:gd name="connsiteX17" fmla="*/ 2082800 w 2286000"/>
                <a:gd name="connsiteY17" fmla="*/ 6183085 h 7097485"/>
                <a:gd name="connsiteX18" fmla="*/ 2097314 w 2286000"/>
                <a:gd name="connsiteY18" fmla="*/ 943428 h 7097485"/>
                <a:gd name="connsiteX19" fmla="*/ 2111829 w 2286000"/>
                <a:gd name="connsiteY19" fmla="*/ 522514 h 7097485"/>
                <a:gd name="connsiteX20" fmla="*/ 2082800 w 2286000"/>
                <a:gd name="connsiteY20" fmla="*/ 435428 h 7097485"/>
                <a:gd name="connsiteX21" fmla="*/ 1854200 w 2286000"/>
                <a:gd name="connsiteY21" fmla="*/ 341085 h 7097485"/>
                <a:gd name="connsiteX22" fmla="*/ 1397000 w 2286000"/>
                <a:gd name="connsiteY22" fmla="*/ 341085 h 7097485"/>
                <a:gd name="connsiteX0" fmla="*/ 1397000 w 2286000"/>
                <a:gd name="connsiteY0" fmla="*/ 341085 h 7097485"/>
                <a:gd name="connsiteX1" fmla="*/ 1531257 w 2286000"/>
                <a:gd name="connsiteY1" fmla="*/ 449942 h 7097485"/>
                <a:gd name="connsiteX2" fmla="*/ 1705429 w 2286000"/>
                <a:gd name="connsiteY2" fmla="*/ 653142 h 7097485"/>
                <a:gd name="connsiteX3" fmla="*/ 1879600 w 2286000"/>
                <a:gd name="connsiteY3" fmla="*/ 870856 h 7097485"/>
                <a:gd name="connsiteX4" fmla="*/ 1894114 w 2286000"/>
                <a:gd name="connsiteY4" fmla="*/ 1233714 h 7097485"/>
                <a:gd name="connsiteX5" fmla="*/ 1690914 w 2286000"/>
                <a:gd name="connsiteY5" fmla="*/ 1930399 h 7097485"/>
                <a:gd name="connsiteX6" fmla="*/ 1357086 w 2286000"/>
                <a:gd name="connsiteY6" fmla="*/ 2656114 h 7097485"/>
                <a:gd name="connsiteX7" fmla="*/ 878114 w 2286000"/>
                <a:gd name="connsiteY7" fmla="*/ 3497942 h 7097485"/>
                <a:gd name="connsiteX8" fmla="*/ 587829 w 2286000"/>
                <a:gd name="connsiteY8" fmla="*/ 4122056 h 7097485"/>
                <a:gd name="connsiteX9" fmla="*/ 195943 w 2286000"/>
                <a:gd name="connsiteY9" fmla="*/ 4688114 h 7097485"/>
                <a:gd name="connsiteX10" fmla="*/ 108857 w 2286000"/>
                <a:gd name="connsiteY10" fmla="*/ 5312228 h 7097485"/>
                <a:gd name="connsiteX11" fmla="*/ 7257 w 2286000"/>
                <a:gd name="connsiteY11" fmla="*/ 5907314 h 7097485"/>
                <a:gd name="connsiteX12" fmla="*/ 152400 w 2286000"/>
                <a:gd name="connsiteY12" fmla="*/ 6371771 h 7097485"/>
                <a:gd name="connsiteX13" fmla="*/ 181429 w 2286000"/>
                <a:gd name="connsiteY13" fmla="*/ 6458856 h 7097485"/>
                <a:gd name="connsiteX14" fmla="*/ 616857 w 2286000"/>
                <a:gd name="connsiteY14" fmla="*/ 6502399 h 7097485"/>
                <a:gd name="connsiteX15" fmla="*/ 2039257 w 2286000"/>
                <a:gd name="connsiteY15" fmla="*/ 6458856 h 7097485"/>
                <a:gd name="connsiteX16" fmla="*/ 2097314 w 2286000"/>
                <a:gd name="connsiteY16" fmla="*/ 6429828 h 7097485"/>
                <a:gd name="connsiteX17" fmla="*/ 2082800 w 2286000"/>
                <a:gd name="connsiteY17" fmla="*/ 6183085 h 7097485"/>
                <a:gd name="connsiteX18" fmla="*/ 2097314 w 2286000"/>
                <a:gd name="connsiteY18" fmla="*/ 943428 h 7097485"/>
                <a:gd name="connsiteX19" fmla="*/ 2111829 w 2286000"/>
                <a:gd name="connsiteY19" fmla="*/ 522514 h 7097485"/>
                <a:gd name="connsiteX20" fmla="*/ 2082800 w 2286000"/>
                <a:gd name="connsiteY20" fmla="*/ 341085 h 7097485"/>
                <a:gd name="connsiteX21" fmla="*/ 1854200 w 2286000"/>
                <a:gd name="connsiteY21" fmla="*/ 341085 h 7097485"/>
                <a:gd name="connsiteX22" fmla="*/ 1397000 w 2286000"/>
                <a:gd name="connsiteY22" fmla="*/ 341085 h 7097485"/>
                <a:gd name="connsiteX0" fmla="*/ 1397000 w 2292047"/>
                <a:gd name="connsiteY0" fmla="*/ 341085 h 7098695"/>
                <a:gd name="connsiteX1" fmla="*/ 1531257 w 2292047"/>
                <a:gd name="connsiteY1" fmla="*/ 449942 h 7098695"/>
                <a:gd name="connsiteX2" fmla="*/ 1705429 w 2292047"/>
                <a:gd name="connsiteY2" fmla="*/ 653142 h 7098695"/>
                <a:gd name="connsiteX3" fmla="*/ 1879600 w 2292047"/>
                <a:gd name="connsiteY3" fmla="*/ 870856 h 7098695"/>
                <a:gd name="connsiteX4" fmla="*/ 1894114 w 2292047"/>
                <a:gd name="connsiteY4" fmla="*/ 1233714 h 7098695"/>
                <a:gd name="connsiteX5" fmla="*/ 1690914 w 2292047"/>
                <a:gd name="connsiteY5" fmla="*/ 1930399 h 7098695"/>
                <a:gd name="connsiteX6" fmla="*/ 1357086 w 2292047"/>
                <a:gd name="connsiteY6" fmla="*/ 2656114 h 7098695"/>
                <a:gd name="connsiteX7" fmla="*/ 878114 w 2292047"/>
                <a:gd name="connsiteY7" fmla="*/ 3497942 h 7098695"/>
                <a:gd name="connsiteX8" fmla="*/ 587829 w 2292047"/>
                <a:gd name="connsiteY8" fmla="*/ 4122056 h 7098695"/>
                <a:gd name="connsiteX9" fmla="*/ 195943 w 2292047"/>
                <a:gd name="connsiteY9" fmla="*/ 4688114 h 7098695"/>
                <a:gd name="connsiteX10" fmla="*/ 108857 w 2292047"/>
                <a:gd name="connsiteY10" fmla="*/ 5312228 h 7098695"/>
                <a:gd name="connsiteX11" fmla="*/ 7257 w 2292047"/>
                <a:gd name="connsiteY11" fmla="*/ 5907314 h 7098695"/>
                <a:gd name="connsiteX12" fmla="*/ 152400 w 2292047"/>
                <a:gd name="connsiteY12" fmla="*/ 6371771 h 7098695"/>
                <a:gd name="connsiteX13" fmla="*/ 181429 w 2292047"/>
                <a:gd name="connsiteY13" fmla="*/ 6458856 h 7098695"/>
                <a:gd name="connsiteX14" fmla="*/ 616857 w 2292047"/>
                <a:gd name="connsiteY14" fmla="*/ 6502399 h 7098695"/>
                <a:gd name="connsiteX15" fmla="*/ 2039257 w 2292047"/>
                <a:gd name="connsiteY15" fmla="*/ 6458856 h 7098695"/>
                <a:gd name="connsiteX16" fmla="*/ 2133600 w 2292047"/>
                <a:gd name="connsiteY16" fmla="*/ 6437085 h 7098695"/>
                <a:gd name="connsiteX17" fmla="*/ 2082800 w 2292047"/>
                <a:gd name="connsiteY17" fmla="*/ 6183085 h 7098695"/>
                <a:gd name="connsiteX18" fmla="*/ 2097314 w 2292047"/>
                <a:gd name="connsiteY18" fmla="*/ 943428 h 7098695"/>
                <a:gd name="connsiteX19" fmla="*/ 2111829 w 2292047"/>
                <a:gd name="connsiteY19" fmla="*/ 522514 h 7098695"/>
                <a:gd name="connsiteX20" fmla="*/ 2082800 w 2292047"/>
                <a:gd name="connsiteY20" fmla="*/ 341085 h 7098695"/>
                <a:gd name="connsiteX21" fmla="*/ 1854200 w 2292047"/>
                <a:gd name="connsiteY21" fmla="*/ 341085 h 7098695"/>
                <a:gd name="connsiteX22" fmla="*/ 1397000 w 2292047"/>
                <a:gd name="connsiteY22" fmla="*/ 341085 h 7098695"/>
                <a:gd name="connsiteX0" fmla="*/ 1397000 w 2292047"/>
                <a:gd name="connsiteY0" fmla="*/ 180219 h 6483048"/>
                <a:gd name="connsiteX1" fmla="*/ 1531257 w 2292047"/>
                <a:gd name="connsiteY1" fmla="*/ 289076 h 6483048"/>
                <a:gd name="connsiteX2" fmla="*/ 1705429 w 2292047"/>
                <a:gd name="connsiteY2" fmla="*/ 492276 h 6483048"/>
                <a:gd name="connsiteX3" fmla="*/ 1879600 w 2292047"/>
                <a:gd name="connsiteY3" fmla="*/ 709990 h 6483048"/>
                <a:gd name="connsiteX4" fmla="*/ 1894114 w 2292047"/>
                <a:gd name="connsiteY4" fmla="*/ 1072848 h 6483048"/>
                <a:gd name="connsiteX5" fmla="*/ 1690914 w 2292047"/>
                <a:gd name="connsiteY5" fmla="*/ 1769533 h 6483048"/>
                <a:gd name="connsiteX6" fmla="*/ 1357086 w 2292047"/>
                <a:gd name="connsiteY6" fmla="*/ 2495248 h 6483048"/>
                <a:gd name="connsiteX7" fmla="*/ 878114 w 2292047"/>
                <a:gd name="connsiteY7" fmla="*/ 3337076 h 6483048"/>
                <a:gd name="connsiteX8" fmla="*/ 587829 w 2292047"/>
                <a:gd name="connsiteY8" fmla="*/ 3961190 h 6483048"/>
                <a:gd name="connsiteX9" fmla="*/ 195943 w 2292047"/>
                <a:gd name="connsiteY9" fmla="*/ 4527248 h 6483048"/>
                <a:gd name="connsiteX10" fmla="*/ 108857 w 2292047"/>
                <a:gd name="connsiteY10" fmla="*/ 5151362 h 6483048"/>
                <a:gd name="connsiteX11" fmla="*/ 7257 w 2292047"/>
                <a:gd name="connsiteY11" fmla="*/ 5746448 h 6483048"/>
                <a:gd name="connsiteX12" fmla="*/ 152400 w 2292047"/>
                <a:gd name="connsiteY12" fmla="*/ 6210905 h 6483048"/>
                <a:gd name="connsiteX13" fmla="*/ 181429 w 2292047"/>
                <a:gd name="connsiteY13" fmla="*/ 6297990 h 6483048"/>
                <a:gd name="connsiteX14" fmla="*/ 616857 w 2292047"/>
                <a:gd name="connsiteY14" fmla="*/ 6341533 h 6483048"/>
                <a:gd name="connsiteX15" fmla="*/ 2039257 w 2292047"/>
                <a:gd name="connsiteY15" fmla="*/ 6297990 h 6483048"/>
                <a:gd name="connsiteX16" fmla="*/ 2133600 w 2292047"/>
                <a:gd name="connsiteY16" fmla="*/ 6276219 h 6483048"/>
                <a:gd name="connsiteX17" fmla="*/ 2133600 w 2292047"/>
                <a:gd name="connsiteY17" fmla="*/ 5057019 h 6483048"/>
                <a:gd name="connsiteX18" fmla="*/ 2097314 w 2292047"/>
                <a:gd name="connsiteY18" fmla="*/ 782562 h 6483048"/>
                <a:gd name="connsiteX19" fmla="*/ 2111829 w 2292047"/>
                <a:gd name="connsiteY19" fmla="*/ 361648 h 6483048"/>
                <a:gd name="connsiteX20" fmla="*/ 2082800 w 2292047"/>
                <a:gd name="connsiteY20" fmla="*/ 180219 h 6483048"/>
                <a:gd name="connsiteX21" fmla="*/ 1854200 w 2292047"/>
                <a:gd name="connsiteY21" fmla="*/ 180219 h 6483048"/>
                <a:gd name="connsiteX22" fmla="*/ 1397000 w 2292047"/>
                <a:gd name="connsiteY22" fmla="*/ 180219 h 6483048"/>
                <a:gd name="connsiteX0" fmla="*/ 1397000 w 2292047"/>
                <a:gd name="connsiteY0" fmla="*/ 172962 h 6475791"/>
                <a:gd name="connsiteX1" fmla="*/ 1531257 w 2292047"/>
                <a:gd name="connsiteY1" fmla="*/ 281819 h 6475791"/>
                <a:gd name="connsiteX2" fmla="*/ 1705429 w 2292047"/>
                <a:gd name="connsiteY2" fmla="*/ 485019 h 6475791"/>
                <a:gd name="connsiteX3" fmla="*/ 1879600 w 2292047"/>
                <a:gd name="connsiteY3" fmla="*/ 702733 h 6475791"/>
                <a:gd name="connsiteX4" fmla="*/ 1894114 w 2292047"/>
                <a:gd name="connsiteY4" fmla="*/ 1065591 h 6475791"/>
                <a:gd name="connsiteX5" fmla="*/ 1690914 w 2292047"/>
                <a:gd name="connsiteY5" fmla="*/ 1762276 h 6475791"/>
                <a:gd name="connsiteX6" fmla="*/ 1357086 w 2292047"/>
                <a:gd name="connsiteY6" fmla="*/ 2487991 h 6475791"/>
                <a:gd name="connsiteX7" fmla="*/ 878114 w 2292047"/>
                <a:gd name="connsiteY7" fmla="*/ 3329819 h 6475791"/>
                <a:gd name="connsiteX8" fmla="*/ 587829 w 2292047"/>
                <a:gd name="connsiteY8" fmla="*/ 3953933 h 6475791"/>
                <a:gd name="connsiteX9" fmla="*/ 195943 w 2292047"/>
                <a:gd name="connsiteY9" fmla="*/ 4519991 h 6475791"/>
                <a:gd name="connsiteX10" fmla="*/ 108857 w 2292047"/>
                <a:gd name="connsiteY10" fmla="*/ 5144105 h 6475791"/>
                <a:gd name="connsiteX11" fmla="*/ 7257 w 2292047"/>
                <a:gd name="connsiteY11" fmla="*/ 5739191 h 6475791"/>
                <a:gd name="connsiteX12" fmla="*/ 152400 w 2292047"/>
                <a:gd name="connsiteY12" fmla="*/ 6203648 h 6475791"/>
                <a:gd name="connsiteX13" fmla="*/ 181429 w 2292047"/>
                <a:gd name="connsiteY13" fmla="*/ 6290733 h 6475791"/>
                <a:gd name="connsiteX14" fmla="*/ 616857 w 2292047"/>
                <a:gd name="connsiteY14" fmla="*/ 6334276 h 6475791"/>
                <a:gd name="connsiteX15" fmla="*/ 2039257 w 2292047"/>
                <a:gd name="connsiteY15" fmla="*/ 6290733 h 6475791"/>
                <a:gd name="connsiteX16" fmla="*/ 2133600 w 2292047"/>
                <a:gd name="connsiteY16" fmla="*/ 6268962 h 6475791"/>
                <a:gd name="connsiteX17" fmla="*/ 2133600 w 2292047"/>
                <a:gd name="connsiteY17" fmla="*/ 5049762 h 6475791"/>
                <a:gd name="connsiteX18" fmla="*/ 2133600 w 2292047"/>
                <a:gd name="connsiteY18" fmla="*/ 782562 h 6475791"/>
                <a:gd name="connsiteX19" fmla="*/ 2111829 w 2292047"/>
                <a:gd name="connsiteY19" fmla="*/ 354391 h 6475791"/>
                <a:gd name="connsiteX20" fmla="*/ 2082800 w 2292047"/>
                <a:gd name="connsiteY20" fmla="*/ 172962 h 6475791"/>
                <a:gd name="connsiteX21" fmla="*/ 1854200 w 2292047"/>
                <a:gd name="connsiteY21" fmla="*/ 172962 h 6475791"/>
                <a:gd name="connsiteX22" fmla="*/ 1397000 w 2292047"/>
                <a:gd name="connsiteY22" fmla="*/ 172962 h 6475791"/>
                <a:gd name="connsiteX0" fmla="*/ 1397000 w 2292047"/>
                <a:gd name="connsiteY0" fmla="*/ 172962 h 6968529"/>
                <a:gd name="connsiteX1" fmla="*/ 1531257 w 2292047"/>
                <a:gd name="connsiteY1" fmla="*/ 281819 h 6968529"/>
                <a:gd name="connsiteX2" fmla="*/ 1705429 w 2292047"/>
                <a:gd name="connsiteY2" fmla="*/ 485019 h 6968529"/>
                <a:gd name="connsiteX3" fmla="*/ 1879600 w 2292047"/>
                <a:gd name="connsiteY3" fmla="*/ 702733 h 6968529"/>
                <a:gd name="connsiteX4" fmla="*/ 1894114 w 2292047"/>
                <a:gd name="connsiteY4" fmla="*/ 1065591 h 6968529"/>
                <a:gd name="connsiteX5" fmla="*/ 1690914 w 2292047"/>
                <a:gd name="connsiteY5" fmla="*/ 1762276 h 6968529"/>
                <a:gd name="connsiteX6" fmla="*/ 1357086 w 2292047"/>
                <a:gd name="connsiteY6" fmla="*/ 2487991 h 6968529"/>
                <a:gd name="connsiteX7" fmla="*/ 878114 w 2292047"/>
                <a:gd name="connsiteY7" fmla="*/ 3329819 h 6968529"/>
                <a:gd name="connsiteX8" fmla="*/ 587829 w 2292047"/>
                <a:gd name="connsiteY8" fmla="*/ 3953933 h 6968529"/>
                <a:gd name="connsiteX9" fmla="*/ 195943 w 2292047"/>
                <a:gd name="connsiteY9" fmla="*/ 4519991 h 6968529"/>
                <a:gd name="connsiteX10" fmla="*/ 108857 w 2292047"/>
                <a:gd name="connsiteY10" fmla="*/ 5144105 h 6968529"/>
                <a:gd name="connsiteX11" fmla="*/ 7257 w 2292047"/>
                <a:gd name="connsiteY11" fmla="*/ 5739191 h 6968529"/>
                <a:gd name="connsiteX12" fmla="*/ 152400 w 2292047"/>
                <a:gd name="connsiteY12" fmla="*/ 6203648 h 6968529"/>
                <a:gd name="connsiteX13" fmla="*/ 289583 w 2292047"/>
                <a:gd name="connsiteY13" fmla="*/ 6946758 h 6968529"/>
                <a:gd name="connsiteX14" fmla="*/ 616857 w 2292047"/>
                <a:gd name="connsiteY14" fmla="*/ 6334276 h 6968529"/>
                <a:gd name="connsiteX15" fmla="*/ 2039257 w 2292047"/>
                <a:gd name="connsiteY15" fmla="*/ 6290733 h 6968529"/>
                <a:gd name="connsiteX16" fmla="*/ 2133600 w 2292047"/>
                <a:gd name="connsiteY16" fmla="*/ 6268962 h 6968529"/>
                <a:gd name="connsiteX17" fmla="*/ 2133600 w 2292047"/>
                <a:gd name="connsiteY17" fmla="*/ 5049762 h 6968529"/>
                <a:gd name="connsiteX18" fmla="*/ 2133600 w 2292047"/>
                <a:gd name="connsiteY18" fmla="*/ 782562 h 6968529"/>
                <a:gd name="connsiteX19" fmla="*/ 2111829 w 2292047"/>
                <a:gd name="connsiteY19" fmla="*/ 354391 h 6968529"/>
                <a:gd name="connsiteX20" fmla="*/ 2082800 w 2292047"/>
                <a:gd name="connsiteY20" fmla="*/ 172962 h 6968529"/>
                <a:gd name="connsiteX21" fmla="*/ 1854200 w 2292047"/>
                <a:gd name="connsiteY21" fmla="*/ 172962 h 6968529"/>
                <a:gd name="connsiteX22" fmla="*/ 1397000 w 2292047"/>
                <a:gd name="connsiteY22" fmla="*/ 172962 h 6968529"/>
                <a:gd name="connsiteX0" fmla="*/ 1397000 w 2228851"/>
                <a:gd name="connsiteY0" fmla="*/ 172962 h 7070610"/>
                <a:gd name="connsiteX1" fmla="*/ 1531257 w 2228851"/>
                <a:gd name="connsiteY1" fmla="*/ 281819 h 7070610"/>
                <a:gd name="connsiteX2" fmla="*/ 1705429 w 2228851"/>
                <a:gd name="connsiteY2" fmla="*/ 485019 h 7070610"/>
                <a:gd name="connsiteX3" fmla="*/ 1879600 w 2228851"/>
                <a:gd name="connsiteY3" fmla="*/ 702733 h 7070610"/>
                <a:gd name="connsiteX4" fmla="*/ 1894114 w 2228851"/>
                <a:gd name="connsiteY4" fmla="*/ 1065591 h 7070610"/>
                <a:gd name="connsiteX5" fmla="*/ 1690914 w 2228851"/>
                <a:gd name="connsiteY5" fmla="*/ 1762276 h 7070610"/>
                <a:gd name="connsiteX6" fmla="*/ 1357086 w 2228851"/>
                <a:gd name="connsiteY6" fmla="*/ 2487991 h 7070610"/>
                <a:gd name="connsiteX7" fmla="*/ 878114 w 2228851"/>
                <a:gd name="connsiteY7" fmla="*/ 3329819 h 7070610"/>
                <a:gd name="connsiteX8" fmla="*/ 587829 w 2228851"/>
                <a:gd name="connsiteY8" fmla="*/ 3953933 h 7070610"/>
                <a:gd name="connsiteX9" fmla="*/ 195943 w 2228851"/>
                <a:gd name="connsiteY9" fmla="*/ 4519991 h 7070610"/>
                <a:gd name="connsiteX10" fmla="*/ 108857 w 2228851"/>
                <a:gd name="connsiteY10" fmla="*/ 5144105 h 7070610"/>
                <a:gd name="connsiteX11" fmla="*/ 7257 w 2228851"/>
                <a:gd name="connsiteY11" fmla="*/ 5739191 h 7070610"/>
                <a:gd name="connsiteX12" fmla="*/ 152400 w 2228851"/>
                <a:gd name="connsiteY12" fmla="*/ 6203648 h 7070610"/>
                <a:gd name="connsiteX13" fmla="*/ 289583 w 2228851"/>
                <a:gd name="connsiteY13" fmla="*/ 6946758 h 7070610"/>
                <a:gd name="connsiteX14" fmla="*/ 996033 w 2228851"/>
                <a:gd name="connsiteY14" fmla="*/ 6946758 h 7070610"/>
                <a:gd name="connsiteX15" fmla="*/ 2039257 w 2228851"/>
                <a:gd name="connsiteY15" fmla="*/ 6290733 h 7070610"/>
                <a:gd name="connsiteX16" fmla="*/ 2133600 w 2228851"/>
                <a:gd name="connsiteY16" fmla="*/ 6268962 h 7070610"/>
                <a:gd name="connsiteX17" fmla="*/ 2133600 w 2228851"/>
                <a:gd name="connsiteY17" fmla="*/ 5049762 h 7070610"/>
                <a:gd name="connsiteX18" fmla="*/ 2133600 w 2228851"/>
                <a:gd name="connsiteY18" fmla="*/ 782562 h 7070610"/>
                <a:gd name="connsiteX19" fmla="*/ 2111829 w 2228851"/>
                <a:gd name="connsiteY19" fmla="*/ 354391 h 7070610"/>
                <a:gd name="connsiteX20" fmla="*/ 2082800 w 2228851"/>
                <a:gd name="connsiteY20" fmla="*/ 172962 h 7070610"/>
                <a:gd name="connsiteX21" fmla="*/ 1854200 w 2228851"/>
                <a:gd name="connsiteY21" fmla="*/ 172962 h 7070610"/>
                <a:gd name="connsiteX22" fmla="*/ 1397000 w 2228851"/>
                <a:gd name="connsiteY22" fmla="*/ 172962 h 7070610"/>
                <a:gd name="connsiteX0" fmla="*/ 1397000 w 2235494"/>
                <a:gd name="connsiteY0" fmla="*/ 172962 h 7153585"/>
                <a:gd name="connsiteX1" fmla="*/ 1531257 w 2235494"/>
                <a:gd name="connsiteY1" fmla="*/ 281819 h 7153585"/>
                <a:gd name="connsiteX2" fmla="*/ 1705429 w 2235494"/>
                <a:gd name="connsiteY2" fmla="*/ 485019 h 7153585"/>
                <a:gd name="connsiteX3" fmla="*/ 1879600 w 2235494"/>
                <a:gd name="connsiteY3" fmla="*/ 702733 h 7153585"/>
                <a:gd name="connsiteX4" fmla="*/ 1894114 w 2235494"/>
                <a:gd name="connsiteY4" fmla="*/ 1065591 h 7153585"/>
                <a:gd name="connsiteX5" fmla="*/ 1690914 w 2235494"/>
                <a:gd name="connsiteY5" fmla="*/ 1762276 h 7153585"/>
                <a:gd name="connsiteX6" fmla="*/ 1357086 w 2235494"/>
                <a:gd name="connsiteY6" fmla="*/ 2487991 h 7153585"/>
                <a:gd name="connsiteX7" fmla="*/ 878114 w 2235494"/>
                <a:gd name="connsiteY7" fmla="*/ 3329819 h 7153585"/>
                <a:gd name="connsiteX8" fmla="*/ 587829 w 2235494"/>
                <a:gd name="connsiteY8" fmla="*/ 3953933 h 7153585"/>
                <a:gd name="connsiteX9" fmla="*/ 195943 w 2235494"/>
                <a:gd name="connsiteY9" fmla="*/ 4519991 h 7153585"/>
                <a:gd name="connsiteX10" fmla="*/ 108857 w 2235494"/>
                <a:gd name="connsiteY10" fmla="*/ 5144105 h 7153585"/>
                <a:gd name="connsiteX11" fmla="*/ 7257 w 2235494"/>
                <a:gd name="connsiteY11" fmla="*/ 5739191 h 7153585"/>
                <a:gd name="connsiteX12" fmla="*/ 152400 w 2235494"/>
                <a:gd name="connsiteY12" fmla="*/ 6203648 h 7153585"/>
                <a:gd name="connsiteX13" fmla="*/ 289583 w 2235494"/>
                <a:gd name="connsiteY13" fmla="*/ 6946758 h 7153585"/>
                <a:gd name="connsiteX14" fmla="*/ 996033 w 2235494"/>
                <a:gd name="connsiteY14" fmla="*/ 6946758 h 7153585"/>
                <a:gd name="connsiteX15" fmla="*/ 2039257 w 2235494"/>
                <a:gd name="connsiteY15" fmla="*/ 6290733 h 7153585"/>
                <a:gd name="connsiteX16" fmla="*/ 2173451 w 2235494"/>
                <a:gd name="connsiteY16" fmla="*/ 6946757 h 7153585"/>
                <a:gd name="connsiteX17" fmla="*/ 2133600 w 2235494"/>
                <a:gd name="connsiteY17" fmla="*/ 5049762 h 7153585"/>
                <a:gd name="connsiteX18" fmla="*/ 2133600 w 2235494"/>
                <a:gd name="connsiteY18" fmla="*/ 782562 h 7153585"/>
                <a:gd name="connsiteX19" fmla="*/ 2111829 w 2235494"/>
                <a:gd name="connsiteY19" fmla="*/ 354391 h 7153585"/>
                <a:gd name="connsiteX20" fmla="*/ 2082800 w 2235494"/>
                <a:gd name="connsiteY20" fmla="*/ 172962 h 7153585"/>
                <a:gd name="connsiteX21" fmla="*/ 1854200 w 2235494"/>
                <a:gd name="connsiteY21" fmla="*/ 172962 h 7153585"/>
                <a:gd name="connsiteX22" fmla="*/ 1397000 w 2235494"/>
                <a:gd name="connsiteY22" fmla="*/ 172962 h 7153585"/>
                <a:gd name="connsiteX0" fmla="*/ 1397000 w 2251944"/>
                <a:gd name="connsiteY0" fmla="*/ 172962 h 7262922"/>
                <a:gd name="connsiteX1" fmla="*/ 1531257 w 2251944"/>
                <a:gd name="connsiteY1" fmla="*/ 281819 h 7262922"/>
                <a:gd name="connsiteX2" fmla="*/ 1705429 w 2251944"/>
                <a:gd name="connsiteY2" fmla="*/ 485019 h 7262922"/>
                <a:gd name="connsiteX3" fmla="*/ 1879600 w 2251944"/>
                <a:gd name="connsiteY3" fmla="*/ 702733 h 7262922"/>
                <a:gd name="connsiteX4" fmla="*/ 1894114 w 2251944"/>
                <a:gd name="connsiteY4" fmla="*/ 1065591 h 7262922"/>
                <a:gd name="connsiteX5" fmla="*/ 1690914 w 2251944"/>
                <a:gd name="connsiteY5" fmla="*/ 1762276 h 7262922"/>
                <a:gd name="connsiteX6" fmla="*/ 1357086 w 2251944"/>
                <a:gd name="connsiteY6" fmla="*/ 2487991 h 7262922"/>
                <a:gd name="connsiteX7" fmla="*/ 878114 w 2251944"/>
                <a:gd name="connsiteY7" fmla="*/ 3329819 h 7262922"/>
                <a:gd name="connsiteX8" fmla="*/ 587829 w 2251944"/>
                <a:gd name="connsiteY8" fmla="*/ 3953933 h 7262922"/>
                <a:gd name="connsiteX9" fmla="*/ 195943 w 2251944"/>
                <a:gd name="connsiteY9" fmla="*/ 4519991 h 7262922"/>
                <a:gd name="connsiteX10" fmla="*/ 108857 w 2251944"/>
                <a:gd name="connsiteY10" fmla="*/ 5144105 h 7262922"/>
                <a:gd name="connsiteX11" fmla="*/ 7257 w 2251944"/>
                <a:gd name="connsiteY11" fmla="*/ 5739191 h 7262922"/>
                <a:gd name="connsiteX12" fmla="*/ 152400 w 2251944"/>
                <a:gd name="connsiteY12" fmla="*/ 6203648 h 7262922"/>
                <a:gd name="connsiteX13" fmla="*/ 289583 w 2251944"/>
                <a:gd name="connsiteY13" fmla="*/ 6946758 h 7262922"/>
                <a:gd name="connsiteX14" fmla="*/ 996033 w 2251944"/>
                <a:gd name="connsiteY14" fmla="*/ 6946758 h 7262922"/>
                <a:gd name="connsiteX15" fmla="*/ 2055708 w 2251944"/>
                <a:gd name="connsiteY15" fmla="*/ 6946757 h 7262922"/>
                <a:gd name="connsiteX16" fmla="*/ 2173451 w 2251944"/>
                <a:gd name="connsiteY16" fmla="*/ 6946757 h 7262922"/>
                <a:gd name="connsiteX17" fmla="*/ 2133600 w 2251944"/>
                <a:gd name="connsiteY17" fmla="*/ 5049762 h 7262922"/>
                <a:gd name="connsiteX18" fmla="*/ 2133600 w 2251944"/>
                <a:gd name="connsiteY18" fmla="*/ 782562 h 7262922"/>
                <a:gd name="connsiteX19" fmla="*/ 2111829 w 2251944"/>
                <a:gd name="connsiteY19" fmla="*/ 354391 h 7262922"/>
                <a:gd name="connsiteX20" fmla="*/ 2082800 w 2251944"/>
                <a:gd name="connsiteY20" fmla="*/ 172962 h 7262922"/>
                <a:gd name="connsiteX21" fmla="*/ 1854200 w 2251944"/>
                <a:gd name="connsiteY21" fmla="*/ 172962 h 7262922"/>
                <a:gd name="connsiteX22" fmla="*/ 1397000 w 2251944"/>
                <a:gd name="connsiteY22" fmla="*/ 172962 h 7262922"/>
                <a:gd name="connsiteX0" fmla="*/ 1397000 w 2251944"/>
                <a:gd name="connsiteY0" fmla="*/ 1350380 h 8440341"/>
                <a:gd name="connsiteX1" fmla="*/ 1531257 w 2251944"/>
                <a:gd name="connsiteY1" fmla="*/ 1459237 h 8440341"/>
                <a:gd name="connsiteX2" fmla="*/ 1705429 w 2251944"/>
                <a:gd name="connsiteY2" fmla="*/ 1662437 h 8440341"/>
                <a:gd name="connsiteX3" fmla="*/ 1879600 w 2251944"/>
                <a:gd name="connsiteY3" fmla="*/ 1880151 h 8440341"/>
                <a:gd name="connsiteX4" fmla="*/ 1894114 w 2251944"/>
                <a:gd name="connsiteY4" fmla="*/ 2243009 h 8440341"/>
                <a:gd name="connsiteX5" fmla="*/ 1690914 w 2251944"/>
                <a:gd name="connsiteY5" fmla="*/ 2939694 h 8440341"/>
                <a:gd name="connsiteX6" fmla="*/ 1357086 w 2251944"/>
                <a:gd name="connsiteY6" fmla="*/ 3665409 h 8440341"/>
                <a:gd name="connsiteX7" fmla="*/ 878114 w 2251944"/>
                <a:gd name="connsiteY7" fmla="*/ 4507237 h 8440341"/>
                <a:gd name="connsiteX8" fmla="*/ 587829 w 2251944"/>
                <a:gd name="connsiteY8" fmla="*/ 5131351 h 8440341"/>
                <a:gd name="connsiteX9" fmla="*/ 195943 w 2251944"/>
                <a:gd name="connsiteY9" fmla="*/ 5697409 h 8440341"/>
                <a:gd name="connsiteX10" fmla="*/ 108857 w 2251944"/>
                <a:gd name="connsiteY10" fmla="*/ 6321523 h 8440341"/>
                <a:gd name="connsiteX11" fmla="*/ 7257 w 2251944"/>
                <a:gd name="connsiteY11" fmla="*/ 6916609 h 8440341"/>
                <a:gd name="connsiteX12" fmla="*/ 152400 w 2251944"/>
                <a:gd name="connsiteY12" fmla="*/ 7381066 h 8440341"/>
                <a:gd name="connsiteX13" fmla="*/ 289583 w 2251944"/>
                <a:gd name="connsiteY13" fmla="*/ 8124176 h 8440341"/>
                <a:gd name="connsiteX14" fmla="*/ 996033 w 2251944"/>
                <a:gd name="connsiteY14" fmla="*/ 8124176 h 8440341"/>
                <a:gd name="connsiteX15" fmla="*/ 2055708 w 2251944"/>
                <a:gd name="connsiteY15" fmla="*/ 8124175 h 8440341"/>
                <a:gd name="connsiteX16" fmla="*/ 2173451 w 2251944"/>
                <a:gd name="connsiteY16" fmla="*/ 8124175 h 8440341"/>
                <a:gd name="connsiteX17" fmla="*/ 2133600 w 2251944"/>
                <a:gd name="connsiteY17" fmla="*/ 6227180 h 8440341"/>
                <a:gd name="connsiteX18" fmla="*/ 2133600 w 2251944"/>
                <a:gd name="connsiteY18" fmla="*/ 1959980 h 8440341"/>
                <a:gd name="connsiteX19" fmla="*/ 2111829 w 2251944"/>
                <a:gd name="connsiteY19" fmla="*/ 1531809 h 8440341"/>
                <a:gd name="connsiteX20" fmla="*/ 2082800 w 2251944"/>
                <a:gd name="connsiteY20" fmla="*/ 1350380 h 8440341"/>
                <a:gd name="connsiteX21" fmla="*/ 1231516 w 2251944"/>
                <a:gd name="connsiteY21" fmla="*/ 0 h 8440341"/>
                <a:gd name="connsiteX22" fmla="*/ 1397000 w 2251944"/>
                <a:gd name="connsiteY22" fmla="*/ 1350380 h 8440341"/>
                <a:gd name="connsiteX0" fmla="*/ 1397000 w 2251944"/>
                <a:gd name="connsiteY0" fmla="*/ 1350380 h 8440341"/>
                <a:gd name="connsiteX1" fmla="*/ 1531257 w 2251944"/>
                <a:gd name="connsiteY1" fmla="*/ 1459237 h 8440341"/>
                <a:gd name="connsiteX2" fmla="*/ 1705429 w 2251944"/>
                <a:gd name="connsiteY2" fmla="*/ 1662437 h 8440341"/>
                <a:gd name="connsiteX3" fmla="*/ 1879600 w 2251944"/>
                <a:gd name="connsiteY3" fmla="*/ 1880151 h 8440341"/>
                <a:gd name="connsiteX4" fmla="*/ 1894114 w 2251944"/>
                <a:gd name="connsiteY4" fmla="*/ 2243009 h 8440341"/>
                <a:gd name="connsiteX5" fmla="*/ 1690914 w 2251944"/>
                <a:gd name="connsiteY5" fmla="*/ 2939694 h 8440341"/>
                <a:gd name="connsiteX6" fmla="*/ 1357086 w 2251944"/>
                <a:gd name="connsiteY6" fmla="*/ 3665409 h 8440341"/>
                <a:gd name="connsiteX7" fmla="*/ 878114 w 2251944"/>
                <a:gd name="connsiteY7" fmla="*/ 4507237 h 8440341"/>
                <a:gd name="connsiteX8" fmla="*/ 587829 w 2251944"/>
                <a:gd name="connsiteY8" fmla="*/ 5131351 h 8440341"/>
                <a:gd name="connsiteX9" fmla="*/ 195943 w 2251944"/>
                <a:gd name="connsiteY9" fmla="*/ 5697409 h 8440341"/>
                <a:gd name="connsiteX10" fmla="*/ 108857 w 2251944"/>
                <a:gd name="connsiteY10" fmla="*/ 6321523 h 8440341"/>
                <a:gd name="connsiteX11" fmla="*/ 7257 w 2251944"/>
                <a:gd name="connsiteY11" fmla="*/ 6916609 h 8440341"/>
                <a:gd name="connsiteX12" fmla="*/ 152400 w 2251944"/>
                <a:gd name="connsiteY12" fmla="*/ 7381066 h 8440341"/>
                <a:gd name="connsiteX13" fmla="*/ 289583 w 2251944"/>
                <a:gd name="connsiteY13" fmla="*/ 8124176 h 8440341"/>
                <a:gd name="connsiteX14" fmla="*/ 996033 w 2251944"/>
                <a:gd name="connsiteY14" fmla="*/ 8124176 h 8440341"/>
                <a:gd name="connsiteX15" fmla="*/ 2055708 w 2251944"/>
                <a:gd name="connsiteY15" fmla="*/ 8124175 h 8440341"/>
                <a:gd name="connsiteX16" fmla="*/ 2173451 w 2251944"/>
                <a:gd name="connsiteY16" fmla="*/ 8124175 h 8440341"/>
                <a:gd name="connsiteX17" fmla="*/ 2133600 w 2251944"/>
                <a:gd name="connsiteY17" fmla="*/ 6227180 h 8440341"/>
                <a:gd name="connsiteX18" fmla="*/ 2133600 w 2251944"/>
                <a:gd name="connsiteY18" fmla="*/ 1959980 h 8440341"/>
                <a:gd name="connsiteX19" fmla="*/ 2111829 w 2251944"/>
                <a:gd name="connsiteY19" fmla="*/ 1531809 h 8440341"/>
                <a:gd name="connsiteX20" fmla="*/ 1702483 w 2251944"/>
                <a:gd name="connsiteY20" fmla="*/ 588708 h 8440341"/>
                <a:gd name="connsiteX21" fmla="*/ 1231516 w 2251944"/>
                <a:gd name="connsiteY21" fmla="*/ 0 h 8440341"/>
                <a:gd name="connsiteX22" fmla="*/ 1397000 w 2251944"/>
                <a:gd name="connsiteY22" fmla="*/ 1350380 h 8440341"/>
                <a:gd name="connsiteX0" fmla="*/ 1397000 w 2251944"/>
                <a:gd name="connsiteY0" fmla="*/ 1350380 h 8440341"/>
                <a:gd name="connsiteX1" fmla="*/ 1531257 w 2251944"/>
                <a:gd name="connsiteY1" fmla="*/ 1459237 h 8440341"/>
                <a:gd name="connsiteX2" fmla="*/ 1705429 w 2251944"/>
                <a:gd name="connsiteY2" fmla="*/ 1662437 h 8440341"/>
                <a:gd name="connsiteX3" fmla="*/ 1879600 w 2251944"/>
                <a:gd name="connsiteY3" fmla="*/ 1880151 h 8440341"/>
                <a:gd name="connsiteX4" fmla="*/ 1894114 w 2251944"/>
                <a:gd name="connsiteY4" fmla="*/ 2243009 h 8440341"/>
                <a:gd name="connsiteX5" fmla="*/ 1690914 w 2251944"/>
                <a:gd name="connsiteY5" fmla="*/ 2939694 h 8440341"/>
                <a:gd name="connsiteX6" fmla="*/ 1357086 w 2251944"/>
                <a:gd name="connsiteY6" fmla="*/ 3665409 h 8440341"/>
                <a:gd name="connsiteX7" fmla="*/ 878114 w 2251944"/>
                <a:gd name="connsiteY7" fmla="*/ 4507237 h 8440341"/>
                <a:gd name="connsiteX8" fmla="*/ 587829 w 2251944"/>
                <a:gd name="connsiteY8" fmla="*/ 5131351 h 8440341"/>
                <a:gd name="connsiteX9" fmla="*/ 195943 w 2251944"/>
                <a:gd name="connsiteY9" fmla="*/ 5697409 h 8440341"/>
                <a:gd name="connsiteX10" fmla="*/ 108857 w 2251944"/>
                <a:gd name="connsiteY10" fmla="*/ 6321523 h 8440341"/>
                <a:gd name="connsiteX11" fmla="*/ 7257 w 2251944"/>
                <a:gd name="connsiteY11" fmla="*/ 6916609 h 8440341"/>
                <a:gd name="connsiteX12" fmla="*/ 152400 w 2251944"/>
                <a:gd name="connsiteY12" fmla="*/ 7381066 h 8440341"/>
                <a:gd name="connsiteX13" fmla="*/ 289583 w 2251944"/>
                <a:gd name="connsiteY13" fmla="*/ 8124176 h 8440341"/>
                <a:gd name="connsiteX14" fmla="*/ 996033 w 2251944"/>
                <a:gd name="connsiteY14" fmla="*/ 8124176 h 8440341"/>
                <a:gd name="connsiteX15" fmla="*/ 2055708 w 2251944"/>
                <a:gd name="connsiteY15" fmla="*/ 8124175 h 8440341"/>
                <a:gd name="connsiteX16" fmla="*/ 2173451 w 2251944"/>
                <a:gd name="connsiteY16" fmla="*/ 8124175 h 8440341"/>
                <a:gd name="connsiteX17" fmla="*/ 2133600 w 2251944"/>
                <a:gd name="connsiteY17" fmla="*/ 6227180 h 8440341"/>
                <a:gd name="connsiteX18" fmla="*/ 2133600 w 2251944"/>
                <a:gd name="connsiteY18" fmla="*/ 1959980 h 8440341"/>
                <a:gd name="connsiteX19" fmla="*/ 2173450 w 2251944"/>
                <a:gd name="connsiteY19" fmla="*/ 706450 h 8440341"/>
                <a:gd name="connsiteX20" fmla="*/ 1702483 w 2251944"/>
                <a:gd name="connsiteY20" fmla="*/ 588708 h 8440341"/>
                <a:gd name="connsiteX21" fmla="*/ 1231516 w 2251944"/>
                <a:gd name="connsiteY21" fmla="*/ 0 h 8440341"/>
                <a:gd name="connsiteX22" fmla="*/ 1397000 w 2251944"/>
                <a:gd name="connsiteY22" fmla="*/ 1350380 h 8440341"/>
                <a:gd name="connsiteX0" fmla="*/ 1397000 w 2251944"/>
                <a:gd name="connsiteY0" fmla="*/ 1350380 h 8440341"/>
                <a:gd name="connsiteX1" fmla="*/ 1531257 w 2251944"/>
                <a:gd name="connsiteY1" fmla="*/ 1459237 h 8440341"/>
                <a:gd name="connsiteX2" fmla="*/ 1705429 w 2251944"/>
                <a:gd name="connsiteY2" fmla="*/ 1662437 h 8440341"/>
                <a:gd name="connsiteX3" fmla="*/ 1879600 w 2251944"/>
                <a:gd name="connsiteY3" fmla="*/ 1880151 h 8440341"/>
                <a:gd name="connsiteX4" fmla="*/ 1894114 w 2251944"/>
                <a:gd name="connsiteY4" fmla="*/ 2243009 h 8440341"/>
                <a:gd name="connsiteX5" fmla="*/ 1690914 w 2251944"/>
                <a:gd name="connsiteY5" fmla="*/ 2939694 h 8440341"/>
                <a:gd name="connsiteX6" fmla="*/ 1357086 w 2251944"/>
                <a:gd name="connsiteY6" fmla="*/ 3665409 h 8440341"/>
                <a:gd name="connsiteX7" fmla="*/ 878114 w 2251944"/>
                <a:gd name="connsiteY7" fmla="*/ 4507237 h 8440341"/>
                <a:gd name="connsiteX8" fmla="*/ 587829 w 2251944"/>
                <a:gd name="connsiteY8" fmla="*/ 5131351 h 8440341"/>
                <a:gd name="connsiteX9" fmla="*/ 195943 w 2251944"/>
                <a:gd name="connsiteY9" fmla="*/ 5697409 h 8440341"/>
                <a:gd name="connsiteX10" fmla="*/ 108857 w 2251944"/>
                <a:gd name="connsiteY10" fmla="*/ 6321523 h 8440341"/>
                <a:gd name="connsiteX11" fmla="*/ 7257 w 2251944"/>
                <a:gd name="connsiteY11" fmla="*/ 6916609 h 8440341"/>
                <a:gd name="connsiteX12" fmla="*/ 152400 w 2251944"/>
                <a:gd name="connsiteY12" fmla="*/ 7381066 h 8440341"/>
                <a:gd name="connsiteX13" fmla="*/ 289583 w 2251944"/>
                <a:gd name="connsiteY13" fmla="*/ 8124176 h 8440341"/>
                <a:gd name="connsiteX14" fmla="*/ 996033 w 2251944"/>
                <a:gd name="connsiteY14" fmla="*/ 8124176 h 8440341"/>
                <a:gd name="connsiteX15" fmla="*/ 2055708 w 2251944"/>
                <a:gd name="connsiteY15" fmla="*/ 8124175 h 8440341"/>
                <a:gd name="connsiteX16" fmla="*/ 2173451 w 2251944"/>
                <a:gd name="connsiteY16" fmla="*/ 8124175 h 8440341"/>
                <a:gd name="connsiteX17" fmla="*/ 2133600 w 2251944"/>
                <a:gd name="connsiteY17" fmla="*/ 6227180 h 8440341"/>
                <a:gd name="connsiteX18" fmla="*/ 2133600 w 2251944"/>
                <a:gd name="connsiteY18" fmla="*/ 1959980 h 8440341"/>
                <a:gd name="connsiteX19" fmla="*/ 2173450 w 2251944"/>
                <a:gd name="connsiteY19" fmla="*/ 706450 h 8440341"/>
                <a:gd name="connsiteX20" fmla="*/ 1702483 w 2251944"/>
                <a:gd name="connsiteY20" fmla="*/ 588708 h 8440341"/>
                <a:gd name="connsiteX21" fmla="*/ 1231516 w 2251944"/>
                <a:gd name="connsiteY21" fmla="*/ 0 h 8440341"/>
                <a:gd name="connsiteX22" fmla="*/ 1397000 w 2251944"/>
                <a:gd name="connsiteY22" fmla="*/ 1350380 h 8440341"/>
                <a:gd name="connsiteX0" fmla="*/ 1397000 w 2251944"/>
                <a:gd name="connsiteY0" fmla="*/ 1350380 h 8440341"/>
                <a:gd name="connsiteX1" fmla="*/ 1531257 w 2251944"/>
                <a:gd name="connsiteY1" fmla="*/ 1459237 h 8440341"/>
                <a:gd name="connsiteX2" fmla="*/ 1705429 w 2251944"/>
                <a:gd name="connsiteY2" fmla="*/ 1662437 h 8440341"/>
                <a:gd name="connsiteX3" fmla="*/ 1879600 w 2251944"/>
                <a:gd name="connsiteY3" fmla="*/ 1880151 h 8440341"/>
                <a:gd name="connsiteX4" fmla="*/ 1894114 w 2251944"/>
                <a:gd name="connsiteY4" fmla="*/ 2243009 h 8440341"/>
                <a:gd name="connsiteX5" fmla="*/ 1690914 w 2251944"/>
                <a:gd name="connsiteY5" fmla="*/ 2939694 h 8440341"/>
                <a:gd name="connsiteX6" fmla="*/ 1357086 w 2251944"/>
                <a:gd name="connsiteY6" fmla="*/ 3665409 h 8440341"/>
                <a:gd name="connsiteX7" fmla="*/ 878114 w 2251944"/>
                <a:gd name="connsiteY7" fmla="*/ 4507237 h 8440341"/>
                <a:gd name="connsiteX8" fmla="*/ 587829 w 2251944"/>
                <a:gd name="connsiteY8" fmla="*/ 5131351 h 8440341"/>
                <a:gd name="connsiteX9" fmla="*/ 195943 w 2251944"/>
                <a:gd name="connsiteY9" fmla="*/ 5697409 h 8440341"/>
                <a:gd name="connsiteX10" fmla="*/ 108857 w 2251944"/>
                <a:gd name="connsiteY10" fmla="*/ 6321523 h 8440341"/>
                <a:gd name="connsiteX11" fmla="*/ 7257 w 2251944"/>
                <a:gd name="connsiteY11" fmla="*/ 6916609 h 8440341"/>
                <a:gd name="connsiteX12" fmla="*/ 152400 w 2251944"/>
                <a:gd name="connsiteY12" fmla="*/ 7381066 h 8440341"/>
                <a:gd name="connsiteX13" fmla="*/ 289583 w 2251944"/>
                <a:gd name="connsiteY13" fmla="*/ 8124176 h 8440341"/>
                <a:gd name="connsiteX14" fmla="*/ 996033 w 2251944"/>
                <a:gd name="connsiteY14" fmla="*/ 8124176 h 8440341"/>
                <a:gd name="connsiteX15" fmla="*/ 2055708 w 2251944"/>
                <a:gd name="connsiteY15" fmla="*/ 8124175 h 8440341"/>
                <a:gd name="connsiteX16" fmla="*/ 2173451 w 2251944"/>
                <a:gd name="connsiteY16" fmla="*/ 8124175 h 8440341"/>
                <a:gd name="connsiteX17" fmla="*/ 2133600 w 2251944"/>
                <a:gd name="connsiteY17" fmla="*/ 6227180 h 8440341"/>
                <a:gd name="connsiteX18" fmla="*/ 2133600 w 2251944"/>
                <a:gd name="connsiteY18" fmla="*/ 1959980 h 8440341"/>
                <a:gd name="connsiteX19" fmla="*/ 2173450 w 2251944"/>
                <a:gd name="connsiteY19" fmla="*/ 706450 h 8440341"/>
                <a:gd name="connsiteX20" fmla="*/ 1702483 w 2251944"/>
                <a:gd name="connsiteY20" fmla="*/ 588708 h 8440341"/>
                <a:gd name="connsiteX21" fmla="*/ 1231516 w 2251944"/>
                <a:gd name="connsiteY21" fmla="*/ 0 h 8440341"/>
                <a:gd name="connsiteX22" fmla="*/ 1397000 w 2251944"/>
                <a:gd name="connsiteY22" fmla="*/ 1350380 h 8440341"/>
                <a:gd name="connsiteX0" fmla="*/ 1397000 w 2251944"/>
                <a:gd name="connsiteY0" fmla="*/ 1350380 h 8440341"/>
                <a:gd name="connsiteX1" fmla="*/ 1531257 w 2251944"/>
                <a:gd name="connsiteY1" fmla="*/ 1459237 h 8440341"/>
                <a:gd name="connsiteX2" fmla="*/ 1705429 w 2251944"/>
                <a:gd name="connsiteY2" fmla="*/ 1662437 h 8440341"/>
                <a:gd name="connsiteX3" fmla="*/ 1879600 w 2251944"/>
                <a:gd name="connsiteY3" fmla="*/ 1880151 h 8440341"/>
                <a:gd name="connsiteX4" fmla="*/ 1894114 w 2251944"/>
                <a:gd name="connsiteY4" fmla="*/ 2243009 h 8440341"/>
                <a:gd name="connsiteX5" fmla="*/ 1690914 w 2251944"/>
                <a:gd name="connsiteY5" fmla="*/ 2939694 h 8440341"/>
                <a:gd name="connsiteX6" fmla="*/ 1357086 w 2251944"/>
                <a:gd name="connsiteY6" fmla="*/ 3665409 h 8440341"/>
                <a:gd name="connsiteX7" fmla="*/ 878114 w 2251944"/>
                <a:gd name="connsiteY7" fmla="*/ 4507237 h 8440341"/>
                <a:gd name="connsiteX8" fmla="*/ 587829 w 2251944"/>
                <a:gd name="connsiteY8" fmla="*/ 5131351 h 8440341"/>
                <a:gd name="connsiteX9" fmla="*/ 195943 w 2251944"/>
                <a:gd name="connsiteY9" fmla="*/ 5697409 h 8440341"/>
                <a:gd name="connsiteX10" fmla="*/ 108857 w 2251944"/>
                <a:gd name="connsiteY10" fmla="*/ 6321523 h 8440341"/>
                <a:gd name="connsiteX11" fmla="*/ 7257 w 2251944"/>
                <a:gd name="connsiteY11" fmla="*/ 6916609 h 8440341"/>
                <a:gd name="connsiteX12" fmla="*/ 152400 w 2251944"/>
                <a:gd name="connsiteY12" fmla="*/ 7381066 h 8440341"/>
                <a:gd name="connsiteX13" fmla="*/ 289583 w 2251944"/>
                <a:gd name="connsiteY13" fmla="*/ 8124176 h 8440341"/>
                <a:gd name="connsiteX14" fmla="*/ 996033 w 2251944"/>
                <a:gd name="connsiteY14" fmla="*/ 8124176 h 8440341"/>
                <a:gd name="connsiteX15" fmla="*/ 2055708 w 2251944"/>
                <a:gd name="connsiteY15" fmla="*/ 8124175 h 8440341"/>
                <a:gd name="connsiteX16" fmla="*/ 2173451 w 2251944"/>
                <a:gd name="connsiteY16" fmla="*/ 8124175 h 8440341"/>
                <a:gd name="connsiteX17" fmla="*/ 2133600 w 2251944"/>
                <a:gd name="connsiteY17" fmla="*/ 6227180 h 8440341"/>
                <a:gd name="connsiteX18" fmla="*/ 2133600 w 2251944"/>
                <a:gd name="connsiteY18" fmla="*/ 1959980 h 8440341"/>
                <a:gd name="connsiteX19" fmla="*/ 2173450 w 2251944"/>
                <a:gd name="connsiteY19" fmla="*/ 706450 h 8440341"/>
                <a:gd name="connsiteX20" fmla="*/ 1702483 w 2251944"/>
                <a:gd name="connsiteY20" fmla="*/ 588708 h 8440341"/>
                <a:gd name="connsiteX21" fmla="*/ 1231516 w 2251944"/>
                <a:gd name="connsiteY21" fmla="*/ 0 h 8440341"/>
                <a:gd name="connsiteX22" fmla="*/ 1397000 w 2251944"/>
                <a:gd name="connsiteY22" fmla="*/ 1350380 h 8440341"/>
                <a:gd name="connsiteX0" fmla="*/ 1397000 w 2251944"/>
                <a:gd name="connsiteY0" fmla="*/ 1350380 h 8440341"/>
                <a:gd name="connsiteX1" fmla="*/ 1531257 w 2251944"/>
                <a:gd name="connsiteY1" fmla="*/ 1459237 h 8440341"/>
                <a:gd name="connsiteX2" fmla="*/ 1705429 w 2251944"/>
                <a:gd name="connsiteY2" fmla="*/ 1662437 h 8440341"/>
                <a:gd name="connsiteX3" fmla="*/ 1879600 w 2251944"/>
                <a:gd name="connsiteY3" fmla="*/ 1880151 h 8440341"/>
                <a:gd name="connsiteX4" fmla="*/ 1894114 w 2251944"/>
                <a:gd name="connsiteY4" fmla="*/ 2243009 h 8440341"/>
                <a:gd name="connsiteX5" fmla="*/ 1690914 w 2251944"/>
                <a:gd name="connsiteY5" fmla="*/ 2939694 h 8440341"/>
                <a:gd name="connsiteX6" fmla="*/ 1357086 w 2251944"/>
                <a:gd name="connsiteY6" fmla="*/ 3665409 h 8440341"/>
                <a:gd name="connsiteX7" fmla="*/ 878114 w 2251944"/>
                <a:gd name="connsiteY7" fmla="*/ 4507237 h 8440341"/>
                <a:gd name="connsiteX8" fmla="*/ 587829 w 2251944"/>
                <a:gd name="connsiteY8" fmla="*/ 5131351 h 8440341"/>
                <a:gd name="connsiteX9" fmla="*/ 195943 w 2251944"/>
                <a:gd name="connsiteY9" fmla="*/ 5697409 h 8440341"/>
                <a:gd name="connsiteX10" fmla="*/ 108857 w 2251944"/>
                <a:gd name="connsiteY10" fmla="*/ 6321523 h 8440341"/>
                <a:gd name="connsiteX11" fmla="*/ 7257 w 2251944"/>
                <a:gd name="connsiteY11" fmla="*/ 6916609 h 8440341"/>
                <a:gd name="connsiteX12" fmla="*/ 152400 w 2251944"/>
                <a:gd name="connsiteY12" fmla="*/ 7381066 h 8440341"/>
                <a:gd name="connsiteX13" fmla="*/ 289583 w 2251944"/>
                <a:gd name="connsiteY13" fmla="*/ 8124176 h 8440341"/>
                <a:gd name="connsiteX14" fmla="*/ 996033 w 2251944"/>
                <a:gd name="connsiteY14" fmla="*/ 8124176 h 8440341"/>
                <a:gd name="connsiteX15" fmla="*/ 2055708 w 2251944"/>
                <a:gd name="connsiteY15" fmla="*/ 8124175 h 8440341"/>
                <a:gd name="connsiteX16" fmla="*/ 2173451 w 2251944"/>
                <a:gd name="connsiteY16" fmla="*/ 8124175 h 8440341"/>
                <a:gd name="connsiteX17" fmla="*/ 2133600 w 2251944"/>
                <a:gd name="connsiteY17" fmla="*/ 6227180 h 8440341"/>
                <a:gd name="connsiteX18" fmla="*/ 2133600 w 2251944"/>
                <a:gd name="connsiteY18" fmla="*/ 1959980 h 8440341"/>
                <a:gd name="connsiteX19" fmla="*/ 2173450 w 2251944"/>
                <a:gd name="connsiteY19" fmla="*/ 588708 h 8440341"/>
                <a:gd name="connsiteX20" fmla="*/ 1702483 w 2251944"/>
                <a:gd name="connsiteY20" fmla="*/ 588708 h 8440341"/>
                <a:gd name="connsiteX21" fmla="*/ 1231516 w 2251944"/>
                <a:gd name="connsiteY21" fmla="*/ 0 h 8440341"/>
                <a:gd name="connsiteX22" fmla="*/ 1397000 w 2251944"/>
                <a:gd name="connsiteY22" fmla="*/ 1350380 h 8440341"/>
                <a:gd name="connsiteX0" fmla="*/ 1231516 w 2251944"/>
                <a:gd name="connsiteY0" fmla="*/ 941933 h 8440341"/>
                <a:gd name="connsiteX1" fmla="*/ 1531257 w 2251944"/>
                <a:gd name="connsiteY1" fmla="*/ 1459237 h 8440341"/>
                <a:gd name="connsiteX2" fmla="*/ 1705429 w 2251944"/>
                <a:gd name="connsiteY2" fmla="*/ 1662437 h 8440341"/>
                <a:gd name="connsiteX3" fmla="*/ 1879600 w 2251944"/>
                <a:gd name="connsiteY3" fmla="*/ 1880151 h 8440341"/>
                <a:gd name="connsiteX4" fmla="*/ 1894114 w 2251944"/>
                <a:gd name="connsiteY4" fmla="*/ 2243009 h 8440341"/>
                <a:gd name="connsiteX5" fmla="*/ 1690914 w 2251944"/>
                <a:gd name="connsiteY5" fmla="*/ 2939694 h 8440341"/>
                <a:gd name="connsiteX6" fmla="*/ 1357086 w 2251944"/>
                <a:gd name="connsiteY6" fmla="*/ 3665409 h 8440341"/>
                <a:gd name="connsiteX7" fmla="*/ 878114 w 2251944"/>
                <a:gd name="connsiteY7" fmla="*/ 4507237 h 8440341"/>
                <a:gd name="connsiteX8" fmla="*/ 587829 w 2251944"/>
                <a:gd name="connsiteY8" fmla="*/ 5131351 h 8440341"/>
                <a:gd name="connsiteX9" fmla="*/ 195943 w 2251944"/>
                <a:gd name="connsiteY9" fmla="*/ 5697409 h 8440341"/>
                <a:gd name="connsiteX10" fmla="*/ 108857 w 2251944"/>
                <a:gd name="connsiteY10" fmla="*/ 6321523 h 8440341"/>
                <a:gd name="connsiteX11" fmla="*/ 7257 w 2251944"/>
                <a:gd name="connsiteY11" fmla="*/ 6916609 h 8440341"/>
                <a:gd name="connsiteX12" fmla="*/ 152400 w 2251944"/>
                <a:gd name="connsiteY12" fmla="*/ 7381066 h 8440341"/>
                <a:gd name="connsiteX13" fmla="*/ 289583 w 2251944"/>
                <a:gd name="connsiteY13" fmla="*/ 8124176 h 8440341"/>
                <a:gd name="connsiteX14" fmla="*/ 996033 w 2251944"/>
                <a:gd name="connsiteY14" fmla="*/ 8124176 h 8440341"/>
                <a:gd name="connsiteX15" fmla="*/ 2055708 w 2251944"/>
                <a:gd name="connsiteY15" fmla="*/ 8124175 h 8440341"/>
                <a:gd name="connsiteX16" fmla="*/ 2173451 w 2251944"/>
                <a:gd name="connsiteY16" fmla="*/ 8124175 h 8440341"/>
                <a:gd name="connsiteX17" fmla="*/ 2133600 w 2251944"/>
                <a:gd name="connsiteY17" fmla="*/ 6227180 h 8440341"/>
                <a:gd name="connsiteX18" fmla="*/ 2133600 w 2251944"/>
                <a:gd name="connsiteY18" fmla="*/ 1959980 h 8440341"/>
                <a:gd name="connsiteX19" fmla="*/ 2173450 w 2251944"/>
                <a:gd name="connsiteY19" fmla="*/ 588708 h 8440341"/>
                <a:gd name="connsiteX20" fmla="*/ 1702483 w 2251944"/>
                <a:gd name="connsiteY20" fmla="*/ 588708 h 8440341"/>
                <a:gd name="connsiteX21" fmla="*/ 1231516 w 2251944"/>
                <a:gd name="connsiteY21" fmla="*/ 0 h 8440341"/>
                <a:gd name="connsiteX22" fmla="*/ 1231516 w 2251944"/>
                <a:gd name="connsiteY22" fmla="*/ 941933 h 8440341"/>
                <a:gd name="connsiteX0" fmla="*/ 1231516 w 2251944"/>
                <a:gd name="connsiteY0" fmla="*/ 941933 h 8440341"/>
                <a:gd name="connsiteX1" fmla="*/ 1531257 w 2251944"/>
                <a:gd name="connsiteY1" fmla="*/ 1459237 h 8440341"/>
                <a:gd name="connsiteX2" fmla="*/ 1705429 w 2251944"/>
                <a:gd name="connsiteY2" fmla="*/ 1662437 h 8440341"/>
                <a:gd name="connsiteX3" fmla="*/ 1879600 w 2251944"/>
                <a:gd name="connsiteY3" fmla="*/ 1880151 h 8440341"/>
                <a:gd name="connsiteX4" fmla="*/ 1894114 w 2251944"/>
                <a:gd name="connsiteY4" fmla="*/ 2243009 h 8440341"/>
                <a:gd name="connsiteX5" fmla="*/ 1690914 w 2251944"/>
                <a:gd name="connsiteY5" fmla="*/ 2939694 h 8440341"/>
                <a:gd name="connsiteX6" fmla="*/ 1357086 w 2251944"/>
                <a:gd name="connsiteY6" fmla="*/ 3665409 h 8440341"/>
                <a:gd name="connsiteX7" fmla="*/ 878114 w 2251944"/>
                <a:gd name="connsiteY7" fmla="*/ 4507237 h 8440341"/>
                <a:gd name="connsiteX8" fmla="*/ 587829 w 2251944"/>
                <a:gd name="connsiteY8" fmla="*/ 5131351 h 8440341"/>
                <a:gd name="connsiteX9" fmla="*/ 195943 w 2251944"/>
                <a:gd name="connsiteY9" fmla="*/ 5697409 h 8440341"/>
                <a:gd name="connsiteX10" fmla="*/ 108857 w 2251944"/>
                <a:gd name="connsiteY10" fmla="*/ 6321523 h 8440341"/>
                <a:gd name="connsiteX11" fmla="*/ 7257 w 2251944"/>
                <a:gd name="connsiteY11" fmla="*/ 6916609 h 8440341"/>
                <a:gd name="connsiteX12" fmla="*/ 152400 w 2251944"/>
                <a:gd name="connsiteY12" fmla="*/ 7381066 h 8440341"/>
                <a:gd name="connsiteX13" fmla="*/ 289583 w 2251944"/>
                <a:gd name="connsiteY13" fmla="*/ 8124176 h 8440341"/>
                <a:gd name="connsiteX14" fmla="*/ 996033 w 2251944"/>
                <a:gd name="connsiteY14" fmla="*/ 8124176 h 8440341"/>
                <a:gd name="connsiteX15" fmla="*/ 2055708 w 2251944"/>
                <a:gd name="connsiteY15" fmla="*/ 8124175 h 8440341"/>
                <a:gd name="connsiteX16" fmla="*/ 2173451 w 2251944"/>
                <a:gd name="connsiteY16" fmla="*/ 8124175 h 8440341"/>
                <a:gd name="connsiteX17" fmla="*/ 2133600 w 2251944"/>
                <a:gd name="connsiteY17" fmla="*/ 6227180 h 8440341"/>
                <a:gd name="connsiteX18" fmla="*/ 2133600 w 2251944"/>
                <a:gd name="connsiteY18" fmla="*/ 1959980 h 8440341"/>
                <a:gd name="connsiteX19" fmla="*/ 2173450 w 2251944"/>
                <a:gd name="connsiteY19" fmla="*/ 588708 h 8440341"/>
                <a:gd name="connsiteX20" fmla="*/ 1584741 w 2251944"/>
                <a:gd name="connsiteY20" fmla="*/ 470967 h 8440341"/>
                <a:gd name="connsiteX21" fmla="*/ 1231516 w 2251944"/>
                <a:gd name="connsiteY21" fmla="*/ 0 h 8440341"/>
                <a:gd name="connsiteX22" fmla="*/ 1231516 w 2251944"/>
                <a:gd name="connsiteY22" fmla="*/ 941933 h 84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51944" h="8440341">
                  <a:moveTo>
                    <a:pt x="1231516" y="941933"/>
                  </a:moveTo>
                  <a:lnTo>
                    <a:pt x="1531257" y="1459237"/>
                  </a:lnTo>
                  <a:cubicBezTo>
                    <a:pt x="1569962" y="1497942"/>
                    <a:pt x="1647372" y="1592285"/>
                    <a:pt x="1705429" y="1662437"/>
                  </a:cubicBezTo>
                  <a:cubicBezTo>
                    <a:pt x="1763486" y="1732589"/>
                    <a:pt x="1848153" y="1783389"/>
                    <a:pt x="1879600" y="1880151"/>
                  </a:cubicBezTo>
                  <a:cubicBezTo>
                    <a:pt x="1911047" y="1976913"/>
                    <a:pt x="1925562" y="2066419"/>
                    <a:pt x="1894114" y="2243009"/>
                  </a:cubicBezTo>
                  <a:cubicBezTo>
                    <a:pt x="1862666" y="2419599"/>
                    <a:pt x="1780419" y="2702627"/>
                    <a:pt x="1690914" y="2939694"/>
                  </a:cubicBezTo>
                  <a:cubicBezTo>
                    <a:pt x="1601409" y="3176761"/>
                    <a:pt x="1492553" y="3404152"/>
                    <a:pt x="1357086" y="3665409"/>
                  </a:cubicBezTo>
                  <a:cubicBezTo>
                    <a:pt x="1221619" y="3926666"/>
                    <a:pt x="1006323" y="4262913"/>
                    <a:pt x="878114" y="4507237"/>
                  </a:cubicBezTo>
                  <a:cubicBezTo>
                    <a:pt x="749905" y="4751561"/>
                    <a:pt x="701524" y="4932989"/>
                    <a:pt x="587829" y="5131351"/>
                  </a:cubicBezTo>
                  <a:cubicBezTo>
                    <a:pt x="474134" y="5329713"/>
                    <a:pt x="275772" y="5499047"/>
                    <a:pt x="195943" y="5697409"/>
                  </a:cubicBezTo>
                  <a:cubicBezTo>
                    <a:pt x="116114" y="5895771"/>
                    <a:pt x="140305" y="6118323"/>
                    <a:pt x="108857" y="6321523"/>
                  </a:cubicBezTo>
                  <a:cubicBezTo>
                    <a:pt x="77409" y="6524723"/>
                    <a:pt x="0" y="6740019"/>
                    <a:pt x="7257" y="6916609"/>
                  </a:cubicBezTo>
                  <a:cubicBezTo>
                    <a:pt x="14514" y="7093200"/>
                    <a:pt x="105346" y="7179805"/>
                    <a:pt x="152400" y="7381066"/>
                  </a:cubicBezTo>
                  <a:cubicBezTo>
                    <a:pt x="199454" y="7582327"/>
                    <a:pt x="148977" y="8000324"/>
                    <a:pt x="289583" y="8124176"/>
                  </a:cubicBezTo>
                  <a:cubicBezTo>
                    <a:pt x="430189" y="8248028"/>
                    <a:pt x="701679" y="8124176"/>
                    <a:pt x="996033" y="8124176"/>
                  </a:cubicBezTo>
                  <a:lnTo>
                    <a:pt x="2055708" y="8124175"/>
                  </a:lnTo>
                  <a:cubicBezTo>
                    <a:pt x="2251944" y="8124175"/>
                    <a:pt x="2160469" y="8440341"/>
                    <a:pt x="2173451" y="8124175"/>
                  </a:cubicBezTo>
                  <a:cubicBezTo>
                    <a:pt x="2186433" y="7808009"/>
                    <a:pt x="2140242" y="7254546"/>
                    <a:pt x="2133600" y="6227180"/>
                  </a:cubicBezTo>
                  <a:cubicBezTo>
                    <a:pt x="2126958" y="5199814"/>
                    <a:pt x="2126958" y="2899725"/>
                    <a:pt x="2133600" y="1959980"/>
                  </a:cubicBezTo>
                  <a:cubicBezTo>
                    <a:pt x="2140242" y="1020235"/>
                    <a:pt x="2156515" y="784440"/>
                    <a:pt x="2173450" y="588708"/>
                  </a:cubicBezTo>
                  <a:cubicBezTo>
                    <a:pt x="1952973" y="404558"/>
                    <a:pt x="1741730" y="569085"/>
                    <a:pt x="1584741" y="470967"/>
                  </a:cubicBezTo>
                  <a:cubicBezTo>
                    <a:pt x="1427752" y="372849"/>
                    <a:pt x="1231516" y="0"/>
                    <a:pt x="1231516" y="0"/>
                  </a:cubicBezTo>
                  <a:lnTo>
                    <a:pt x="1231516" y="941933"/>
                  </a:lnTo>
                  <a:close/>
                </a:path>
              </a:pathLst>
            </a:custGeom>
            <a:solidFill>
              <a:schemeClr val="accent1">
                <a:lumMod val="60000"/>
                <a:lumOff val="40000"/>
              </a:schemeClr>
            </a:solidFill>
            <a:ln w="12700">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Freeform 4"/>
            <p:cNvSpPr/>
            <p:nvPr/>
          </p:nvSpPr>
          <p:spPr>
            <a:xfrm>
              <a:off x="4463527" y="2684820"/>
              <a:ext cx="1481096" cy="1612604"/>
            </a:xfrm>
            <a:custGeom>
              <a:avLst/>
              <a:gdLst>
                <a:gd name="connsiteX0" fmla="*/ 2189480 w 2288540"/>
                <a:gd name="connsiteY0" fmla="*/ 2100580 h 2491740"/>
                <a:gd name="connsiteX1" fmla="*/ 1854200 w 2288540"/>
                <a:gd name="connsiteY1" fmla="*/ 1948180 h 2491740"/>
                <a:gd name="connsiteX2" fmla="*/ 1671320 w 2288540"/>
                <a:gd name="connsiteY2" fmla="*/ 1734820 h 2491740"/>
                <a:gd name="connsiteX3" fmla="*/ 1457960 w 2288540"/>
                <a:gd name="connsiteY3" fmla="*/ 1612900 h 2491740"/>
                <a:gd name="connsiteX4" fmla="*/ 1275080 w 2288540"/>
                <a:gd name="connsiteY4" fmla="*/ 1567180 h 2491740"/>
                <a:gd name="connsiteX5" fmla="*/ 1076960 w 2288540"/>
                <a:gd name="connsiteY5" fmla="*/ 1445260 h 2491740"/>
                <a:gd name="connsiteX6" fmla="*/ 894080 w 2288540"/>
                <a:gd name="connsiteY6" fmla="*/ 1338580 h 2491740"/>
                <a:gd name="connsiteX7" fmla="*/ 756920 w 2288540"/>
                <a:gd name="connsiteY7" fmla="*/ 1079500 h 2491740"/>
                <a:gd name="connsiteX8" fmla="*/ 619760 w 2288540"/>
                <a:gd name="connsiteY8" fmla="*/ 1049020 h 2491740"/>
                <a:gd name="connsiteX9" fmla="*/ 513080 w 2288540"/>
                <a:gd name="connsiteY9" fmla="*/ 1201420 h 2491740"/>
                <a:gd name="connsiteX10" fmla="*/ 391160 w 2288540"/>
                <a:gd name="connsiteY10" fmla="*/ 1277620 h 2491740"/>
                <a:gd name="connsiteX11" fmla="*/ 254000 w 2288540"/>
                <a:gd name="connsiteY11" fmla="*/ 1277620 h 2491740"/>
                <a:gd name="connsiteX12" fmla="*/ 147320 w 2288540"/>
                <a:gd name="connsiteY12" fmla="*/ 1079500 h 2491740"/>
                <a:gd name="connsiteX13" fmla="*/ 238760 w 2288540"/>
                <a:gd name="connsiteY13" fmla="*/ 866140 h 2491740"/>
                <a:gd name="connsiteX14" fmla="*/ 330200 w 2288540"/>
                <a:gd name="connsiteY14" fmla="*/ 698500 h 2491740"/>
                <a:gd name="connsiteX15" fmla="*/ 436880 w 2288540"/>
                <a:gd name="connsiteY15" fmla="*/ 607060 h 2491740"/>
                <a:gd name="connsiteX16" fmla="*/ 574040 w 2288540"/>
                <a:gd name="connsiteY16" fmla="*/ 469900 h 2491740"/>
                <a:gd name="connsiteX17" fmla="*/ 695960 w 2288540"/>
                <a:gd name="connsiteY17" fmla="*/ 287020 h 2491740"/>
                <a:gd name="connsiteX18" fmla="*/ 711200 w 2288540"/>
                <a:gd name="connsiteY18" fmla="*/ 134620 h 2491740"/>
                <a:gd name="connsiteX19" fmla="*/ 726440 w 2288540"/>
                <a:gd name="connsiteY19" fmla="*/ 12700 h 2491740"/>
                <a:gd name="connsiteX20" fmla="*/ 650240 w 2288540"/>
                <a:gd name="connsiteY20" fmla="*/ 58420 h 2491740"/>
                <a:gd name="connsiteX21" fmla="*/ 650240 w 2288540"/>
                <a:gd name="connsiteY21" fmla="*/ 165100 h 2491740"/>
                <a:gd name="connsiteX22" fmla="*/ 604520 w 2288540"/>
                <a:gd name="connsiteY22" fmla="*/ 363220 h 2491740"/>
                <a:gd name="connsiteX23" fmla="*/ 452120 w 2288540"/>
                <a:gd name="connsiteY23" fmla="*/ 469900 h 2491740"/>
                <a:gd name="connsiteX24" fmla="*/ 360680 w 2288540"/>
                <a:gd name="connsiteY24" fmla="*/ 591820 h 2491740"/>
                <a:gd name="connsiteX25" fmla="*/ 254000 w 2288540"/>
                <a:gd name="connsiteY25" fmla="*/ 637540 h 2491740"/>
                <a:gd name="connsiteX26" fmla="*/ 116840 w 2288540"/>
                <a:gd name="connsiteY26" fmla="*/ 881380 h 2491740"/>
                <a:gd name="connsiteX27" fmla="*/ 10160 w 2288540"/>
                <a:gd name="connsiteY27" fmla="*/ 1201420 h 2491740"/>
                <a:gd name="connsiteX28" fmla="*/ 177800 w 2288540"/>
                <a:gd name="connsiteY28" fmla="*/ 1353820 h 2491740"/>
                <a:gd name="connsiteX29" fmla="*/ 467360 w 2288540"/>
                <a:gd name="connsiteY29" fmla="*/ 1369060 h 2491740"/>
                <a:gd name="connsiteX30" fmla="*/ 635000 w 2288540"/>
                <a:gd name="connsiteY30" fmla="*/ 1201420 h 2491740"/>
                <a:gd name="connsiteX31" fmla="*/ 726440 w 2288540"/>
                <a:gd name="connsiteY31" fmla="*/ 1399540 h 2491740"/>
                <a:gd name="connsiteX32" fmla="*/ 787400 w 2288540"/>
                <a:gd name="connsiteY32" fmla="*/ 1597660 h 2491740"/>
                <a:gd name="connsiteX33" fmla="*/ 939800 w 2288540"/>
                <a:gd name="connsiteY33" fmla="*/ 1734820 h 2491740"/>
                <a:gd name="connsiteX34" fmla="*/ 1229360 w 2288540"/>
                <a:gd name="connsiteY34" fmla="*/ 1856740 h 2491740"/>
                <a:gd name="connsiteX35" fmla="*/ 1320800 w 2288540"/>
                <a:gd name="connsiteY35" fmla="*/ 1978660 h 2491740"/>
                <a:gd name="connsiteX36" fmla="*/ 1397000 w 2288540"/>
                <a:gd name="connsiteY36" fmla="*/ 2039620 h 2491740"/>
                <a:gd name="connsiteX37" fmla="*/ 1503680 w 2288540"/>
                <a:gd name="connsiteY37" fmla="*/ 1963420 h 2491740"/>
                <a:gd name="connsiteX38" fmla="*/ 1610360 w 2288540"/>
                <a:gd name="connsiteY38" fmla="*/ 2009140 h 2491740"/>
                <a:gd name="connsiteX39" fmla="*/ 1732280 w 2288540"/>
                <a:gd name="connsiteY39" fmla="*/ 2192020 h 2491740"/>
                <a:gd name="connsiteX40" fmla="*/ 1976120 w 2288540"/>
                <a:gd name="connsiteY40" fmla="*/ 2359660 h 2491740"/>
                <a:gd name="connsiteX41" fmla="*/ 2174240 w 2288540"/>
                <a:gd name="connsiteY41" fmla="*/ 2451100 h 2491740"/>
                <a:gd name="connsiteX42" fmla="*/ 2280920 w 2288540"/>
                <a:gd name="connsiteY42" fmla="*/ 2481580 h 2491740"/>
                <a:gd name="connsiteX43" fmla="*/ 2219960 w 2288540"/>
                <a:gd name="connsiteY43" fmla="*/ 2390140 h 2491740"/>
                <a:gd name="connsiteX44" fmla="*/ 2189480 w 2288540"/>
                <a:gd name="connsiteY44" fmla="*/ 2100580 h 24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88540" h="2491740">
                  <a:moveTo>
                    <a:pt x="2189480" y="2100580"/>
                  </a:moveTo>
                  <a:cubicBezTo>
                    <a:pt x="2128520" y="2026920"/>
                    <a:pt x="1940560" y="2009140"/>
                    <a:pt x="1854200" y="1948180"/>
                  </a:cubicBezTo>
                  <a:cubicBezTo>
                    <a:pt x="1767840" y="1887220"/>
                    <a:pt x="1737360" y="1790700"/>
                    <a:pt x="1671320" y="1734820"/>
                  </a:cubicBezTo>
                  <a:cubicBezTo>
                    <a:pt x="1605280" y="1678940"/>
                    <a:pt x="1524000" y="1640840"/>
                    <a:pt x="1457960" y="1612900"/>
                  </a:cubicBezTo>
                  <a:cubicBezTo>
                    <a:pt x="1391920" y="1584960"/>
                    <a:pt x="1338580" y="1595120"/>
                    <a:pt x="1275080" y="1567180"/>
                  </a:cubicBezTo>
                  <a:cubicBezTo>
                    <a:pt x="1211580" y="1539240"/>
                    <a:pt x="1140460" y="1483360"/>
                    <a:pt x="1076960" y="1445260"/>
                  </a:cubicBezTo>
                  <a:cubicBezTo>
                    <a:pt x="1013460" y="1407160"/>
                    <a:pt x="947420" y="1399540"/>
                    <a:pt x="894080" y="1338580"/>
                  </a:cubicBezTo>
                  <a:cubicBezTo>
                    <a:pt x="840740" y="1277620"/>
                    <a:pt x="802640" y="1127760"/>
                    <a:pt x="756920" y="1079500"/>
                  </a:cubicBezTo>
                  <a:cubicBezTo>
                    <a:pt x="711200" y="1031240"/>
                    <a:pt x="660400" y="1028700"/>
                    <a:pt x="619760" y="1049020"/>
                  </a:cubicBezTo>
                  <a:cubicBezTo>
                    <a:pt x="579120" y="1069340"/>
                    <a:pt x="551180" y="1163320"/>
                    <a:pt x="513080" y="1201420"/>
                  </a:cubicBezTo>
                  <a:cubicBezTo>
                    <a:pt x="474980" y="1239520"/>
                    <a:pt x="434340" y="1264920"/>
                    <a:pt x="391160" y="1277620"/>
                  </a:cubicBezTo>
                  <a:cubicBezTo>
                    <a:pt x="347980" y="1290320"/>
                    <a:pt x="294640" y="1310640"/>
                    <a:pt x="254000" y="1277620"/>
                  </a:cubicBezTo>
                  <a:cubicBezTo>
                    <a:pt x="213360" y="1244600"/>
                    <a:pt x="149860" y="1148080"/>
                    <a:pt x="147320" y="1079500"/>
                  </a:cubicBezTo>
                  <a:cubicBezTo>
                    <a:pt x="144780" y="1010920"/>
                    <a:pt x="208280" y="929640"/>
                    <a:pt x="238760" y="866140"/>
                  </a:cubicBezTo>
                  <a:cubicBezTo>
                    <a:pt x="269240" y="802640"/>
                    <a:pt x="297180" y="741680"/>
                    <a:pt x="330200" y="698500"/>
                  </a:cubicBezTo>
                  <a:cubicBezTo>
                    <a:pt x="363220" y="655320"/>
                    <a:pt x="396240" y="645160"/>
                    <a:pt x="436880" y="607060"/>
                  </a:cubicBezTo>
                  <a:cubicBezTo>
                    <a:pt x="477520" y="568960"/>
                    <a:pt x="530860" y="523240"/>
                    <a:pt x="574040" y="469900"/>
                  </a:cubicBezTo>
                  <a:cubicBezTo>
                    <a:pt x="617220" y="416560"/>
                    <a:pt x="673100" y="342900"/>
                    <a:pt x="695960" y="287020"/>
                  </a:cubicBezTo>
                  <a:cubicBezTo>
                    <a:pt x="718820" y="231140"/>
                    <a:pt x="706120" y="180340"/>
                    <a:pt x="711200" y="134620"/>
                  </a:cubicBezTo>
                  <a:cubicBezTo>
                    <a:pt x="716280" y="88900"/>
                    <a:pt x="736600" y="25400"/>
                    <a:pt x="726440" y="12700"/>
                  </a:cubicBezTo>
                  <a:cubicBezTo>
                    <a:pt x="716280" y="0"/>
                    <a:pt x="662940" y="33020"/>
                    <a:pt x="650240" y="58420"/>
                  </a:cubicBezTo>
                  <a:cubicBezTo>
                    <a:pt x="637540" y="83820"/>
                    <a:pt x="657860" y="114300"/>
                    <a:pt x="650240" y="165100"/>
                  </a:cubicBezTo>
                  <a:cubicBezTo>
                    <a:pt x="642620" y="215900"/>
                    <a:pt x="637540" y="312420"/>
                    <a:pt x="604520" y="363220"/>
                  </a:cubicBezTo>
                  <a:cubicBezTo>
                    <a:pt x="571500" y="414020"/>
                    <a:pt x="492760" y="431800"/>
                    <a:pt x="452120" y="469900"/>
                  </a:cubicBezTo>
                  <a:cubicBezTo>
                    <a:pt x="411480" y="508000"/>
                    <a:pt x="393700" y="563880"/>
                    <a:pt x="360680" y="591820"/>
                  </a:cubicBezTo>
                  <a:cubicBezTo>
                    <a:pt x="327660" y="619760"/>
                    <a:pt x="294640" y="589280"/>
                    <a:pt x="254000" y="637540"/>
                  </a:cubicBezTo>
                  <a:cubicBezTo>
                    <a:pt x="213360" y="685800"/>
                    <a:pt x="157480" y="787400"/>
                    <a:pt x="116840" y="881380"/>
                  </a:cubicBezTo>
                  <a:cubicBezTo>
                    <a:pt x="76200" y="975360"/>
                    <a:pt x="0" y="1122680"/>
                    <a:pt x="10160" y="1201420"/>
                  </a:cubicBezTo>
                  <a:cubicBezTo>
                    <a:pt x="20320" y="1280160"/>
                    <a:pt x="101600" y="1325880"/>
                    <a:pt x="177800" y="1353820"/>
                  </a:cubicBezTo>
                  <a:cubicBezTo>
                    <a:pt x="254000" y="1381760"/>
                    <a:pt x="391160" y="1394460"/>
                    <a:pt x="467360" y="1369060"/>
                  </a:cubicBezTo>
                  <a:cubicBezTo>
                    <a:pt x="543560" y="1343660"/>
                    <a:pt x="591820" y="1196340"/>
                    <a:pt x="635000" y="1201420"/>
                  </a:cubicBezTo>
                  <a:cubicBezTo>
                    <a:pt x="678180" y="1206500"/>
                    <a:pt x="701040" y="1333500"/>
                    <a:pt x="726440" y="1399540"/>
                  </a:cubicBezTo>
                  <a:cubicBezTo>
                    <a:pt x="751840" y="1465580"/>
                    <a:pt x="751840" y="1541780"/>
                    <a:pt x="787400" y="1597660"/>
                  </a:cubicBezTo>
                  <a:cubicBezTo>
                    <a:pt x="822960" y="1653540"/>
                    <a:pt x="866140" y="1691640"/>
                    <a:pt x="939800" y="1734820"/>
                  </a:cubicBezTo>
                  <a:cubicBezTo>
                    <a:pt x="1013460" y="1778000"/>
                    <a:pt x="1165860" y="1816100"/>
                    <a:pt x="1229360" y="1856740"/>
                  </a:cubicBezTo>
                  <a:cubicBezTo>
                    <a:pt x="1292860" y="1897380"/>
                    <a:pt x="1292860" y="1948180"/>
                    <a:pt x="1320800" y="1978660"/>
                  </a:cubicBezTo>
                  <a:cubicBezTo>
                    <a:pt x="1348740" y="2009140"/>
                    <a:pt x="1366520" y="2042160"/>
                    <a:pt x="1397000" y="2039620"/>
                  </a:cubicBezTo>
                  <a:cubicBezTo>
                    <a:pt x="1427480" y="2037080"/>
                    <a:pt x="1468120" y="1968500"/>
                    <a:pt x="1503680" y="1963420"/>
                  </a:cubicBezTo>
                  <a:cubicBezTo>
                    <a:pt x="1539240" y="1958340"/>
                    <a:pt x="1572260" y="1971040"/>
                    <a:pt x="1610360" y="2009140"/>
                  </a:cubicBezTo>
                  <a:cubicBezTo>
                    <a:pt x="1648460" y="2047240"/>
                    <a:pt x="1671320" y="2133600"/>
                    <a:pt x="1732280" y="2192020"/>
                  </a:cubicBezTo>
                  <a:cubicBezTo>
                    <a:pt x="1793240" y="2250440"/>
                    <a:pt x="1902460" y="2316480"/>
                    <a:pt x="1976120" y="2359660"/>
                  </a:cubicBezTo>
                  <a:cubicBezTo>
                    <a:pt x="2049780" y="2402840"/>
                    <a:pt x="2123440" y="2430780"/>
                    <a:pt x="2174240" y="2451100"/>
                  </a:cubicBezTo>
                  <a:cubicBezTo>
                    <a:pt x="2225040" y="2471420"/>
                    <a:pt x="2273300" y="2491740"/>
                    <a:pt x="2280920" y="2481580"/>
                  </a:cubicBezTo>
                  <a:cubicBezTo>
                    <a:pt x="2288540" y="2471420"/>
                    <a:pt x="2232660" y="2448560"/>
                    <a:pt x="2219960" y="2390140"/>
                  </a:cubicBezTo>
                  <a:cubicBezTo>
                    <a:pt x="2207260" y="2331720"/>
                    <a:pt x="2250440" y="2174240"/>
                    <a:pt x="2189480" y="2100580"/>
                  </a:cubicBezTo>
                  <a:close/>
                </a:path>
              </a:pathLst>
            </a:custGeom>
            <a:solidFill>
              <a:schemeClr val="accent1">
                <a:lumMod val="60000"/>
                <a:lumOff val="40000"/>
              </a:schemeClr>
            </a:solidFill>
            <a:ln w="12700">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20"/>
            <p:cNvGrpSpPr/>
            <p:nvPr/>
          </p:nvGrpSpPr>
          <p:grpSpPr>
            <a:xfrm>
              <a:off x="3503528" y="2806085"/>
              <a:ext cx="2378630" cy="2130792"/>
              <a:chOff x="2590801" y="1195754"/>
              <a:chExt cx="3675379" cy="3292426"/>
            </a:xfrm>
          </p:grpSpPr>
          <p:sp>
            <p:nvSpPr>
              <p:cNvPr id="25" name="Freeform 4"/>
              <p:cNvSpPr/>
              <p:nvPr/>
            </p:nvSpPr>
            <p:spPr>
              <a:xfrm>
                <a:off x="4409440" y="2778760"/>
                <a:ext cx="1856740" cy="1709420"/>
              </a:xfrm>
              <a:custGeom>
                <a:avLst/>
                <a:gdLst>
                  <a:gd name="connsiteX0" fmla="*/ 116840 w 1856740"/>
                  <a:gd name="connsiteY0" fmla="*/ 10160 h 1709420"/>
                  <a:gd name="connsiteX1" fmla="*/ 314960 w 1856740"/>
                  <a:gd name="connsiteY1" fmla="*/ 71120 h 1709420"/>
                  <a:gd name="connsiteX2" fmla="*/ 558800 w 1856740"/>
                  <a:gd name="connsiteY2" fmla="*/ 284480 h 1709420"/>
                  <a:gd name="connsiteX3" fmla="*/ 604520 w 1856740"/>
                  <a:gd name="connsiteY3" fmla="*/ 360680 h 1709420"/>
                  <a:gd name="connsiteX4" fmla="*/ 665480 w 1856740"/>
                  <a:gd name="connsiteY4" fmla="*/ 497840 h 1709420"/>
                  <a:gd name="connsiteX5" fmla="*/ 772160 w 1856740"/>
                  <a:gd name="connsiteY5" fmla="*/ 650240 h 1709420"/>
                  <a:gd name="connsiteX6" fmla="*/ 1016000 w 1856740"/>
                  <a:gd name="connsiteY6" fmla="*/ 863600 h 1709420"/>
                  <a:gd name="connsiteX7" fmla="*/ 1137920 w 1856740"/>
                  <a:gd name="connsiteY7" fmla="*/ 1046480 h 1709420"/>
                  <a:gd name="connsiteX8" fmla="*/ 1290320 w 1856740"/>
                  <a:gd name="connsiteY8" fmla="*/ 1168400 h 1709420"/>
                  <a:gd name="connsiteX9" fmla="*/ 1381760 w 1856740"/>
                  <a:gd name="connsiteY9" fmla="*/ 1320800 h 1709420"/>
                  <a:gd name="connsiteX10" fmla="*/ 1488440 w 1856740"/>
                  <a:gd name="connsiteY10" fmla="*/ 1412240 h 1709420"/>
                  <a:gd name="connsiteX11" fmla="*/ 1656080 w 1856740"/>
                  <a:gd name="connsiteY11" fmla="*/ 1518920 h 1709420"/>
                  <a:gd name="connsiteX12" fmla="*/ 1808480 w 1856740"/>
                  <a:gd name="connsiteY12" fmla="*/ 1549400 h 1709420"/>
                  <a:gd name="connsiteX13" fmla="*/ 1854200 w 1856740"/>
                  <a:gd name="connsiteY13" fmla="*/ 1610360 h 1709420"/>
                  <a:gd name="connsiteX14" fmla="*/ 1823720 w 1856740"/>
                  <a:gd name="connsiteY14" fmla="*/ 1671320 h 1709420"/>
                  <a:gd name="connsiteX15" fmla="*/ 1686560 w 1856740"/>
                  <a:gd name="connsiteY15" fmla="*/ 1686560 h 1709420"/>
                  <a:gd name="connsiteX16" fmla="*/ 1336040 w 1856740"/>
                  <a:gd name="connsiteY16" fmla="*/ 1534160 h 1709420"/>
                  <a:gd name="connsiteX17" fmla="*/ 1214120 w 1856740"/>
                  <a:gd name="connsiteY17" fmla="*/ 1259840 h 1709420"/>
                  <a:gd name="connsiteX18" fmla="*/ 1061720 w 1856740"/>
                  <a:gd name="connsiteY18" fmla="*/ 1107440 h 1709420"/>
                  <a:gd name="connsiteX19" fmla="*/ 894080 w 1856740"/>
                  <a:gd name="connsiteY19" fmla="*/ 955040 h 1709420"/>
                  <a:gd name="connsiteX20" fmla="*/ 711200 w 1856740"/>
                  <a:gd name="connsiteY20" fmla="*/ 680720 h 1709420"/>
                  <a:gd name="connsiteX21" fmla="*/ 589280 w 1856740"/>
                  <a:gd name="connsiteY21" fmla="*/ 452120 h 1709420"/>
                  <a:gd name="connsiteX22" fmla="*/ 452120 w 1856740"/>
                  <a:gd name="connsiteY22" fmla="*/ 314960 h 1709420"/>
                  <a:gd name="connsiteX23" fmla="*/ 223520 w 1856740"/>
                  <a:gd name="connsiteY23" fmla="*/ 147320 h 1709420"/>
                  <a:gd name="connsiteX24" fmla="*/ 55880 w 1856740"/>
                  <a:gd name="connsiteY24" fmla="*/ 40640 h 1709420"/>
                  <a:gd name="connsiteX25" fmla="*/ 10160 w 1856740"/>
                  <a:gd name="connsiteY25" fmla="*/ 10160 h 1709420"/>
                  <a:gd name="connsiteX26" fmla="*/ 116840 w 1856740"/>
                  <a:gd name="connsiteY26" fmla="*/ 10160 h 170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56740" h="1709420">
                    <a:moveTo>
                      <a:pt x="116840" y="10160"/>
                    </a:moveTo>
                    <a:cubicBezTo>
                      <a:pt x="167640" y="20320"/>
                      <a:pt x="241300" y="25400"/>
                      <a:pt x="314960" y="71120"/>
                    </a:cubicBezTo>
                    <a:cubicBezTo>
                      <a:pt x="388620" y="116840"/>
                      <a:pt x="510540" y="236220"/>
                      <a:pt x="558800" y="284480"/>
                    </a:cubicBezTo>
                    <a:cubicBezTo>
                      <a:pt x="607060" y="332740"/>
                      <a:pt x="586740" y="325120"/>
                      <a:pt x="604520" y="360680"/>
                    </a:cubicBezTo>
                    <a:cubicBezTo>
                      <a:pt x="622300" y="396240"/>
                      <a:pt x="637540" y="449580"/>
                      <a:pt x="665480" y="497840"/>
                    </a:cubicBezTo>
                    <a:cubicBezTo>
                      <a:pt x="693420" y="546100"/>
                      <a:pt x="713740" y="589280"/>
                      <a:pt x="772160" y="650240"/>
                    </a:cubicBezTo>
                    <a:cubicBezTo>
                      <a:pt x="830580" y="711200"/>
                      <a:pt x="955040" y="797560"/>
                      <a:pt x="1016000" y="863600"/>
                    </a:cubicBezTo>
                    <a:cubicBezTo>
                      <a:pt x="1076960" y="929640"/>
                      <a:pt x="1092200" y="995680"/>
                      <a:pt x="1137920" y="1046480"/>
                    </a:cubicBezTo>
                    <a:cubicBezTo>
                      <a:pt x="1183640" y="1097280"/>
                      <a:pt x="1249680" y="1122680"/>
                      <a:pt x="1290320" y="1168400"/>
                    </a:cubicBezTo>
                    <a:cubicBezTo>
                      <a:pt x="1330960" y="1214120"/>
                      <a:pt x="1348740" y="1280160"/>
                      <a:pt x="1381760" y="1320800"/>
                    </a:cubicBezTo>
                    <a:cubicBezTo>
                      <a:pt x="1414780" y="1361440"/>
                      <a:pt x="1442720" y="1379220"/>
                      <a:pt x="1488440" y="1412240"/>
                    </a:cubicBezTo>
                    <a:cubicBezTo>
                      <a:pt x="1534160" y="1445260"/>
                      <a:pt x="1602740" y="1496060"/>
                      <a:pt x="1656080" y="1518920"/>
                    </a:cubicBezTo>
                    <a:cubicBezTo>
                      <a:pt x="1709420" y="1541780"/>
                      <a:pt x="1775460" y="1534160"/>
                      <a:pt x="1808480" y="1549400"/>
                    </a:cubicBezTo>
                    <a:cubicBezTo>
                      <a:pt x="1841500" y="1564640"/>
                      <a:pt x="1851660" y="1590040"/>
                      <a:pt x="1854200" y="1610360"/>
                    </a:cubicBezTo>
                    <a:cubicBezTo>
                      <a:pt x="1856740" y="1630680"/>
                      <a:pt x="1851660" y="1658620"/>
                      <a:pt x="1823720" y="1671320"/>
                    </a:cubicBezTo>
                    <a:cubicBezTo>
                      <a:pt x="1795780" y="1684020"/>
                      <a:pt x="1767840" y="1709420"/>
                      <a:pt x="1686560" y="1686560"/>
                    </a:cubicBezTo>
                    <a:cubicBezTo>
                      <a:pt x="1605280" y="1663700"/>
                      <a:pt x="1414780" y="1605280"/>
                      <a:pt x="1336040" y="1534160"/>
                    </a:cubicBezTo>
                    <a:cubicBezTo>
                      <a:pt x="1257300" y="1463040"/>
                      <a:pt x="1259840" y="1330960"/>
                      <a:pt x="1214120" y="1259840"/>
                    </a:cubicBezTo>
                    <a:cubicBezTo>
                      <a:pt x="1168400" y="1188720"/>
                      <a:pt x="1115060" y="1158240"/>
                      <a:pt x="1061720" y="1107440"/>
                    </a:cubicBezTo>
                    <a:cubicBezTo>
                      <a:pt x="1008380" y="1056640"/>
                      <a:pt x="952500" y="1026160"/>
                      <a:pt x="894080" y="955040"/>
                    </a:cubicBezTo>
                    <a:cubicBezTo>
                      <a:pt x="835660" y="883920"/>
                      <a:pt x="762000" y="764540"/>
                      <a:pt x="711200" y="680720"/>
                    </a:cubicBezTo>
                    <a:cubicBezTo>
                      <a:pt x="660400" y="596900"/>
                      <a:pt x="632460" y="513080"/>
                      <a:pt x="589280" y="452120"/>
                    </a:cubicBezTo>
                    <a:cubicBezTo>
                      <a:pt x="546100" y="391160"/>
                      <a:pt x="513080" y="365760"/>
                      <a:pt x="452120" y="314960"/>
                    </a:cubicBezTo>
                    <a:cubicBezTo>
                      <a:pt x="391160" y="264160"/>
                      <a:pt x="289560" y="193040"/>
                      <a:pt x="223520" y="147320"/>
                    </a:cubicBezTo>
                    <a:cubicBezTo>
                      <a:pt x="157480" y="101600"/>
                      <a:pt x="91440" y="63500"/>
                      <a:pt x="55880" y="40640"/>
                    </a:cubicBezTo>
                    <a:cubicBezTo>
                      <a:pt x="20320" y="17780"/>
                      <a:pt x="0" y="15240"/>
                      <a:pt x="10160" y="10160"/>
                    </a:cubicBezTo>
                    <a:cubicBezTo>
                      <a:pt x="20320" y="5080"/>
                      <a:pt x="66040" y="0"/>
                      <a:pt x="116840" y="10160"/>
                    </a:cubicBezTo>
                    <a:close/>
                  </a:path>
                </a:pathLst>
              </a:custGeom>
              <a:solidFill>
                <a:schemeClr val="accent1">
                  <a:lumMod val="60000"/>
                  <a:lumOff val="40000"/>
                </a:schemeClr>
              </a:solidFill>
              <a:ln w="12700">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5"/>
              <p:cNvSpPr/>
              <p:nvPr/>
            </p:nvSpPr>
            <p:spPr>
              <a:xfrm>
                <a:off x="2590801" y="1195754"/>
                <a:ext cx="1828799" cy="1588477"/>
              </a:xfrm>
              <a:custGeom>
                <a:avLst/>
                <a:gdLst>
                  <a:gd name="connsiteX0" fmla="*/ 1828799 w 1828799"/>
                  <a:gd name="connsiteY0" fmla="*/ 1582615 h 1588477"/>
                  <a:gd name="connsiteX1" fmla="*/ 1799491 w 1828799"/>
                  <a:gd name="connsiteY1" fmla="*/ 1535723 h 1588477"/>
                  <a:gd name="connsiteX2" fmla="*/ 1705707 w 1828799"/>
                  <a:gd name="connsiteY2" fmla="*/ 1588477 h 1588477"/>
                  <a:gd name="connsiteX3" fmla="*/ 1670537 w 1828799"/>
                  <a:gd name="connsiteY3" fmla="*/ 1535723 h 1588477"/>
                  <a:gd name="connsiteX4" fmla="*/ 1735014 w 1828799"/>
                  <a:gd name="connsiteY4" fmla="*/ 1459523 h 1588477"/>
                  <a:gd name="connsiteX5" fmla="*/ 1758461 w 1828799"/>
                  <a:gd name="connsiteY5" fmla="*/ 1412631 h 1588477"/>
                  <a:gd name="connsiteX6" fmla="*/ 1647091 w 1828799"/>
                  <a:gd name="connsiteY6" fmla="*/ 1418492 h 1588477"/>
                  <a:gd name="connsiteX7" fmla="*/ 1611922 w 1828799"/>
                  <a:gd name="connsiteY7" fmla="*/ 1465384 h 1588477"/>
                  <a:gd name="connsiteX8" fmla="*/ 1547445 w 1828799"/>
                  <a:gd name="connsiteY8" fmla="*/ 1471246 h 1588477"/>
                  <a:gd name="connsiteX9" fmla="*/ 1506414 w 1828799"/>
                  <a:gd name="connsiteY9" fmla="*/ 1441938 h 1588477"/>
                  <a:gd name="connsiteX10" fmla="*/ 1424353 w 1828799"/>
                  <a:gd name="connsiteY10" fmla="*/ 1441938 h 1588477"/>
                  <a:gd name="connsiteX11" fmla="*/ 1365737 w 1828799"/>
                  <a:gd name="connsiteY11" fmla="*/ 1465384 h 1588477"/>
                  <a:gd name="connsiteX12" fmla="*/ 1330568 w 1828799"/>
                  <a:gd name="connsiteY12" fmla="*/ 1377461 h 1588477"/>
                  <a:gd name="connsiteX13" fmla="*/ 1289537 w 1828799"/>
                  <a:gd name="connsiteY13" fmla="*/ 1301261 h 1588477"/>
                  <a:gd name="connsiteX14" fmla="*/ 1201614 w 1828799"/>
                  <a:gd name="connsiteY14" fmla="*/ 1248508 h 1588477"/>
                  <a:gd name="connsiteX15" fmla="*/ 1154722 w 1828799"/>
                  <a:gd name="connsiteY15" fmla="*/ 1254369 h 1588477"/>
                  <a:gd name="connsiteX16" fmla="*/ 1119553 w 1828799"/>
                  <a:gd name="connsiteY16" fmla="*/ 1219200 h 1588477"/>
                  <a:gd name="connsiteX17" fmla="*/ 1078522 w 1828799"/>
                  <a:gd name="connsiteY17" fmla="*/ 1260231 h 1588477"/>
                  <a:gd name="connsiteX18" fmla="*/ 1008184 w 1828799"/>
                  <a:gd name="connsiteY18" fmla="*/ 1230923 h 1588477"/>
                  <a:gd name="connsiteX19" fmla="*/ 937845 w 1828799"/>
                  <a:gd name="connsiteY19" fmla="*/ 1172308 h 1588477"/>
                  <a:gd name="connsiteX20" fmla="*/ 885091 w 1828799"/>
                  <a:gd name="connsiteY20" fmla="*/ 1107831 h 1588477"/>
                  <a:gd name="connsiteX21" fmla="*/ 867507 w 1828799"/>
                  <a:gd name="connsiteY21" fmla="*/ 1008184 h 1588477"/>
                  <a:gd name="connsiteX22" fmla="*/ 797168 w 1828799"/>
                  <a:gd name="connsiteY22" fmla="*/ 967154 h 1588477"/>
                  <a:gd name="connsiteX23" fmla="*/ 662353 w 1828799"/>
                  <a:gd name="connsiteY23" fmla="*/ 961292 h 1588477"/>
                  <a:gd name="connsiteX24" fmla="*/ 568568 w 1828799"/>
                  <a:gd name="connsiteY24" fmla="*/ 908538 h 1588477"/>
                  <a:gd name="connsiteX25" fmla="*/ 533399 w 1828799"/>
                  <a:gd name="connsiteY25" fmla="*/ 844061 h 1588477"/>
                  <a:gd name="connsiteX26" fmla="*/ 539261 w 1828799"/>
                  <a:gd name="connsiteY26" fmla="*/ 791308 h 1588477"/>
                  <a:gd name="connsiteX27" fmla="*/ 445476 w 1828799"/>
                  <a:gd name="connsiteY27" fmla="*/ 685800 h 1588477"/>
                  <a:gd name="connsiteX28" fmla="*/ 404445 w 1828799"/>
                  <a:gd name="connsiteY28" fmla="*/ 627184 h 1588477"/>
                  <a:gd name="connsiteX29" fmla="*/ 380999 w 1828799"/>
                  <a:gd name="connsiteY29" fmla="*/ 568569 h 1588477"/>
                  <a:gd name="connsiteX30" fmla="*/ 345830 w 1828799"/>
                  <a:gd name="connsiteY30" fmla="*/ 498231 h 1588477"/>
                  <a:gd name="connsiteX31" fmla="*/ 345830 w 1828799"/>
                  <a:gd name="connsiteY31" fmla="*/ 445477 h 1588477"/>
                  <a:gd name="connsiteX32" fmla="*/ 304799 w 1828799"/>
                  <a:gd name="connsiteY32" fmla="*/ 363415 h 1588477"/>
                  <a:gd name="connsiteX33" fmla="*/ 293076 w 1828799"/>
                  <a:gd name="connsiteY33" fmla="*/ 304800 h 1588477"/>
                  <a:gd name="connsiteX34" fmla="*/ 257907 w 1828799"/>
                  <a:gd name="connsiteY34" fmla="*/ 234461 h 1588477"/>
                  <a:gd name="connsiteX35" fmla="*/ 152399 w 1828799"/>
                  <a:gd name="connsiteY35" fmla="*/ 205154 h 1588477"/>
                  <a:gd name="connsiteX36" fmla="*/ 105507 w 1828799"/>
                  <a:gd name="connsiteY36" fmla="*/ 152400 h 1588477"/>
                  <a:gd name="connsiteX37" fmla="*/ 52753 w 1828799"/>
                  <a:gd name="connsiteY37" fmla="*/ 105508 h 1588477"/>
                  <a:gd name="connsiteX38" fmla="*/ 5861 w 1828799"/>
                  <a:gd name="connsiteY38" fmla="*/ 29308 h 1588477"/>
                  <a:gd name="connsiteX39" fmla="*/ 17584 w 1828799"/>
                  <a:gd name="connsiteY39" fmla="*/ 0 h 15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28799" h="1588477">
                    <a:moveTo>
                      <a:pt x="1828799" y="1582615"/>
                    </a:moveTo>
                    <a:cubicBezTo>
                      <a:pt x="1824402" y="1558680"/>
                      <a:pt x="1820006" y="1534746"/>
                      <a:pt x="1799491" y="1535723"/>
                    </a:cubicBezTo>
                    <a:cubicBezTo>
                      <a:pt x="1778976" y="1536700"/>
                      <a:pt x="1727199" y="1588477"/>
                      <a:pt x="1705707" y="1588477"/>
                    </a:cubicBezTo>
                    <a:cubicBezTo>
                      <a:pt x="1684215" y="1588477"/>
                      <a:pt x="1665653" y="1557215"/>
                      <a:pt x="1670537" y="1535723"/>
                    </a:cubicBezTo>
                    <a:cubicBezTo>
                      <a:pt x="1675421" y="1514231"/>
                      <a:pt x="1720360" y="1480038"/>
                      <a:pt x="1735014" y="1459523"/>
                    </a:cubicBezTo>
                    <a:cubicBezTo>
                      <a:pt x="1749668" y="1439008"/>
                      <a:pt x="1773115" y="1419470"/>
                      <a:pt x="1758461" y="1412631"/>
                    </a:cubicBezTo>
                    <a:cubicBezTo>
                      <a:pt x="1743807" y="1405792"/>
                      <a:pt x="1671514" y="1409700"/>
                      <a:pt x="1647091" y="1418492"/>
                    </a:cubicBezTo>
                    <a:cubicBezTo>
                      <a:pt x="1622668" y="1427284"/>
                      <a:pt x="1628530" y="1456592"/>
                      <a:pt x="1611922" y="1465384"/>
                    </a:cubicBezTo>
                    <a:cubicBezTo>
                      <a:pt x="1595314" y="1474176"/>
                      <a:pt x="1565030" y="1475154"/>
                      <a:pt x="1547445" y="1471246"/>
                    </a:cubicBezTo>
                    <a:cubicBezTo>
                      <a:pt x="1529860" y="1467338"/>
                      <a:pt x="1526929" y="1446823"/>
                      <a:pt x="1506414" y="1441938"/>
                    </a:cubicBezTo>
                    <a:cubicBezTo>
                      <a:pt x="1485899" y="1437053"/>
                      <a:pt x="1447799" y="1438030"/>
                      <a:pt x="1424353" y="1441938"/>
                    </a:cubicBezTo>
                    <a:cubicBezTo>
                      <a:pt x="1400907" y="1445846"/>
                      <a:pt x="1381368" y="1476130"/>
                      <a:pt x="1365737" y="1465384"/>
                    </a:cubicBezTo>
                    <a:cubicBezTo>
                      <a:pt x="1350106" y="1454638"/>
                      <a:pt x="1343268" y="1404815"/>
                      <a:pt x="1330568" y="1377461"/>
                    </a:cubicBezTo>
                    <a:cubicBezTo>
                      <a:pt x="1317868" y="1350107"/>
                      <a:pt x="1311029" y="1322753"/>
                      <a:pt x="1289537" y="1301261"/>
                    </a:cubicBezTo>
                    <a:cubicBezTo>
                      <a:pt x="1268045" y="1279769"/>
                      <a:pt x="1224083" y="1256323"/>
                      <a:pt x="1201614" y="1248508"/>
                    </a:cubicBezTo>
                    <a:cubicBezTo>
                      <a:pt x="1179145" y="1240693"/>
                      <a:pt x="1168399" y="1259254"/>
                      <a:pt x="1154722" y="1254369"/>
                    </a:cubicBezTo>
                    <a:cubicBezTo>
                      <a:pt x="1141045" y="1249484"/>
                      <a:pt x="1132253" y="1218223"/>
                      <a:pt x="1119553" y="1219200"/>
                    </a:cubicBezTo>
                    <a:cubicBezTo>
                      <a:pt x="1106853" y="1220177"/>
                      <a:pt x="1097083" y="1258277"/>
                      <a:pt x="1078522" y="1260231"/>
                    </a:cubicBezTo>
                    <a:cubicBezTo>
                      <a:pt x="1059961" y="1262185"/>
                      <a:pt x="1031630" y="1245577"/>
                      <a:pt x="1008184" y="1230923"/>
                    </a:cubicBezTo>
                    <a:cubicBezTo>
                      <a:pt x="984738" y="1216269"/>
                      <a:pt x="958360" y="1192823"/>
                      <a:pt x="937845" y="1172308"/>
                    </a:cubicBezTo>
                    <a:cubicBezTo>
                      <a:pt x="917330" y="1151793"/>
                      <a:pt x="896814" y="1135185"/>
                      <a:pt x="885091" y="1107831"/>
                    </a:cubicBezTo>
                    <a:cubicBezTo>
                      <a:pt x="873368" y="1080477"/>
                      <a:pt x="882161" y="1031630"/>
                      <a:pt x="867507" y="1008184"/>
                    </a:cubicBezTo>
                    <a:cubicBezTo>
                      <a:pt x="852853" y="984738"/>
                      <a:pt x="831360" y="974969"/>
                      <a:pt x="797168" y="967154"/>
                    </a:cubicBezTo>
                    <a:cubicBezTo>
                      <a:pt x="762976" y="959339"/>
                      <a:pt x="700453" y="971061"/>
                      <a:pt x="662353" y="961292"/>
                    </a:cubicBezTo>
                    <a:cubicBezTo>
                      <a:pt x="624253" y="951523"/>
                      <a:pt x="590060" y="928077"/>
                      <a:pt x="568568" y="908538"/>
                    </a:cubicBezTo>
                    <a:cubicBezTo>
                      <a:pt x="547076" y="889000"/>
                      <a:pt x="538283" y="863599"/>
                      <a:pt x="533399" y="844061"/>
                    </a:cubicBezTo>
                    <a:cubicBezTo>
                      <a:pt x="528515" y="824523"/>
                      <a:pt x="553915" y="817685"/>
                      <a:pt x="539261" y="791308"/>
                    </a:cubicBezTo>
                    <a:cubicBezTo>
                      <a:pt x="524607" y="764931"/>
                      <a:pt x="467945" y="713154"/>
                      <a:pt x="445476" y="685800"/>
                    </a:cubicBezTo>
                    <a:cubicBezTo>
                      <a:pt x="423007" y="658446"/>
                      <a:pt x="415191" y="646723"/>
                      <a:pt x="404445" y="627184"/>
                    </a:cubicBezTo>
                    <a:cubicBezTo>
                      <a:pt x="393699" y="607646"/>
                      <a:pt x="390768" y="590061"/>
                      <a:pt x="380999" y="568569"/>
                    </a:cubicBezTo>
                    <a:cubicBezTo>
                      <a:pt x="371230" y="547077"/>
                      <a:pt x="351691" y="518746"/>
                      <a:pt x="345830" y="498231"/>
                    </a:cubicBezTo>
                    <a:cubicBezTo>
                      <a:pt x="339969" y="477716"/>
                      <a:pt x="352668" y="467946"/>
                      <a:pt x="345830" y="445477"/>
                    </a:cubicBezTo>
                    <a:cubicBezTo>
                      <a:pt x="338992" y="423008"/>
                      <a:pt x="313591" y="386861"/>
                      <a:pt x="304799" y="363415"/>
                    </a:cubicBezTo>
                    <a:cubicBezTo>
                      <a:pt x="296007" y="339969"/>
                      <a:pt x="300891" y="326292"/>
                      <a:pt x="293076" y="304800"/>
                    </a:cubicBezTo>
                    <a:cubicBezTo>
                      <a:pt x="285261" y="283308"/>
                      <a:pt x="281353" y="251069"/>
                      <a:pt x="257907" y="234461"/>
                    </a:cubicBezTo>
                    <a:cubicBezTo>
                      <a:pt x="234461" y="217853"/>
                      <a:pt x="177799" y="218831"/>
                      <a:pt x="152399" y="205154"/>
                    </a:cubicBezTo>
                    <a:cubicBezTo>
                      <a:pt x="126999" y="191477"/>
                      <a:pt x="122115" y="169008"/>
                      <a:pt x="105507" y="152400"/>
                    </a:cubicBezTo>
                    <a:cubicBezTo>
                      <a:pt x="88899" y="135792"/>
                      <a:pt x="69361" y="126023"/>
                      <a:pt x="52753" y="105508"/>
                    </a:cubicBezTo>
                    <a:cubicBezTo>
                      <a:pt x="36145" y="84993"/>
                      <a:pt x="11722" y="46893"/>
                      <a:pt x="5861" y="29308"/>
                    </a:cubicBezTo>
                    <a:cubicBezTo>
                      <a:pt x="0" y="11723"/>
                      <a:pt x="8792" y="5861"/>
                      <a:pt x="17584" y="0"/>
                    </a:cubicBezTo>
                  </a:path>
                </a:pathLst>
              </a:custGeom>
              <a:ln w="38100">
                <a:solidFill>
                  <a:schemeClr val="tx2">
                    <a:lumMod val="40000"/>
                    <a:lumOff val="60000"/>
                  </a:schemeClr>
                </a:solidFill>
              </a:ln>
              <a:effectLst>
                <a:outerShdw dist="12700" dir="5400000" algn="ctr" rotWithShape="0">
                  <a:srgbClr val="0070C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 name="Group 24"/>
            <p:cNvGrpSpPr/>
            <p:nvPr/>
          </p:nvGrpSpPr>
          <p:grpSpPr>
            <a:xfrm>
              <a:off x="1826814" y="4529355"/>
              <a:ext cx="4188495" cy="1568070"/>
              <a:chOff x="0" y="3858492"/>
              <a:chExt cx="6471920" cy="2422928"/>
            </a:xfrm>
          </p:grpSpPr>
          <p:grpSp>
            <p:nvGrpSpPr>
              <p:cNvPr id="8" name="Group 17"/>
              <p:cNvGrpSpPr/>
              <p:nvPr/>
            </p:nvGrpSpPr>
            <p:grpSpPr>
              <a:xfrm>
                <a:off x="3764280" y="4556760"/>
                <a:ext cx="2707640" cy="1724660"/>
                <a:chOff x="3764280" y="4556760"/>
                <a:chExt cx="2707640" cy="1724660"/>
              </a:xfrm>
            </p:grpSpPr>
            <p:sp>
              <p:nvSpPr>
                <p:cNvPr id="23" name="Freeform 22"/>
                <p:cNvSpPr/>
                <p:nvPr/>
              </p:nvSpPr>
              <p:spPr>
                <a:xfrm>
                  <a:off x="4130040" y="5102860"/>
                  <a:ext cx="2341880" cy="1178560"/>
                </a:xfrm>
                <a:custGeom>
                  <a:avLst/>
                  <a:gdLst>
                    <a:gd name="connsiteX0" fmla="*/ 2194560 w 2341880"/>
                    <a:gd name="connsiteY0" fmla="*/ 779780 h 1709420"/>
                    <a:gd name="connsiteX1" fmla="*/ 2072640 w 2341880"/>
                    <a:gd name="connsiteY1" fmla="*/ 1008380 h 1709420"/>
                    <a:gd name="connsiteX2" fmla="*/ 1859280 w 2341880"/>
                    <a:gd name="connsiteY2" fmla="*/ 993140 h 1709420"/>
                    <a:gd name="connsiteX3" fmla="*/ 1584960 w 2341880"/>
                    <a:gd name="connsiteY3" fmla="*/ 642620 h 1709420"/>
                    <a:gd name="connsiteX4" fmla="*/ 1493520 w 2341880"/>
                    <a:gd name="connsiteY4" fmla="*/ 383540 h 1709420"/>
                    <a:gd name="connsiteX5" fmla="*/ 1447800 w 2341880"/>
                    <a:gd name="connsiteY5" fmla="*/ 353060 h 1709420"/>
                    <a:gd name="connsiteX6" fmla="*/ 1219200 w 2341880"/>
                    <a:gd name="connsiteY6" fmla="*/ 353060 h 1709420"/>
                    <a:gd name="connsiteX7" fmla="*/ 1036320 w 2341880"/>
                    <a:gd name="connsiteY7" fmla="*/ 261620 h 1709420"/>
                    <a:gd name="connsiteX8" fmla="*/ 914400 w 2341880"/>
                    <a:gd name="connsiteY8" fmla="*/ 215900 h 1709420"/>
                    <a:gd name="connsiteX9" fmla="*/ 838200 w 2341880"/>
                    <a:gd name="connsiteY9" fmla="*/ 215900 h 1709420"/>
                    <a:gd name="connsiteX10" fmla="*/ 609600 w 2341880"/>
                    <a:gd name="connsiteY10" fmla="*/ 170180 h 1709420"/>
                    <a:gd name="connsiteX11" fmla="*/ 396240 w 2341880"/>
                    <a:gd name="connsiteY11" fmla="*/ 93980 h 1709420"/>
                    <a:gd name="connsiteX12" fmla="*/ 304800 w 2341880"/>
                    <a:gd name="connsiteY12" fmla="*/ 93980 h 1709420"/>
                    <a:gd name="connsiteX13" fmla="*/ 76200 w 2341880"/>
                    <a:gd name="connsiteY13" fmla="*/ 17780 h 1709420"/>
                    <a:gd name="connsiteX14" fmla="*/ 45720 w 2341880"/>
                    <a:gd name="connsiteY14" fmla="*/ 200660 h 1709420"/>
                    <a:gd name="connsiteX15" fmla="*/ 350520 w 2341880"/>
                    <a:gd name="connsiteY15" fmla="*/ 154940 h 1709420"/>
                    <a:gd name="connsiteX16" fmla="*/ 579120 w 2341880"/>
                    <a:gd name="connsiteY16" fmla="*/ 215900 h 1709420"/>
                    <a:gd name="connsiteX17" fmla="*/ 838200 w 2341880"/>
                    <a:gd name="connsiteY17" fmla="*/ 322580 h 1709420"/>
                    <a:gd name="connsiteX18" fmla="*/ 1051560 w 2341880"/>
                    <a:gd name="connsiteY18" fmla="*/ 459740 h 1709420"/>
                    <a:gd name="connsiteX19" fmla="*/ 1127760 w 2341880"/>
                    <a:gd name="connsiteY19" fmla="*/ 490220 h 1709420"/>
                    <a:gd name="connsiteX20" fmla="*/ 1249680 w 2341880"/>
                    <a:gd name="connsiteY20" fmla="*/ 581660 h 1709420"/>
                    <a:gd name="connsiteX21" fmla="*/ 1402080 w 2341880"/>
                    <a:gd name="connsiteY21" fmla="*/ 520700 h 1709420"/>
                    <a:gd name="connsiteX22" fmla="*/ 1402080 w 2341880"/>
                    <a:gd name="connsiteY22" fmla="*/ 779780 h 1709420"/>
                    <a:gd name="connsiteX23" fmla="*/ 1539240 w 2341880"/>
                    <a:gd name="connsiteY23" fmla="*/ 901700 h 1709420"/>
                    <a:gd name="connsiteX24" fmla="*/ 1630680 w 2341880"/>
                    <a:gd name="connsiteY24" fmla="*/ 1023620 h 1709420"/>
                    <a:gd name="connsiteX25" fmla="*/ 1737360 w 2341880"/>
                    <a:gd name="connsiteY25" fmla="*/ 1069340 h 1709420"/>
                    <a:gd name="connsiteX26" fmla="*/ 1859280 w 2341880"/>
                    <a:gd name="connsiteY26" fmla="*/ 1176020 h 1709420"/>
                    <a:gd name="connsiteX27" fmla="*/ 1950720 w 2341880"/>
                    <a:gd name="connsiteY27" fmla="*/ 1267460 h 1709420"/>
                    <a:gd name="connsiteX28" fmla="*/ 2072640 w 2341880"/>
                    <a:gd name="connsiteY28" fmla="*/ 1313180 h 1709420"/>
                    <a:gd name="connsiteX29" fmla="*/ 2103120 w 2341880"/>
                    <a:gd name="connsiteY29" fmla="*/ 1419860 h 1709420"/>
                    <a:gd name="connsiteX30" fmla="*/ 2042160 w 2341880"/>
                    <a:gd name="connsiteY30" fmla="*/ 1678940 h 1709420"/>
                    <a:gd name="connsiteX31" fmla="*/ 2225040 w 2341880"/>
                    <a:gd name="connsiteY31" fmla="*/ 1602740 h 1709420"/>
                    <a:gd name="connsiteX32" fmla="*/ 2270760 w 2341880"/>
                    <a:gd name="connsiteY32" fmla="*/ 1343660 h 1709420"/>
                    <a:gd name="connsiteX33" fmla="*/ 2194560 w 2341880"/>
                    <a:gd name="connsiteY33" fmla="*/ 1160780 h 1709420"/>
                    <a:gd name="connsiteX34" fmla="*/ 2331720 w 2341880"/>
                    <a:gd name="connsiteY34" fmla="*/ 1038860 h 1709420"/>
                    <a:gd name="connsiteX35" fmla="*/ 2255520 w 2341880"/>
                    <a:gd name="connsiteY35" fmla="*/ 977900 h 1709420"/>
                    <a:gd name="connsiteX36" fmla="*/ 2194560 w 2341880"/>
                    <a:gd name="connsiteY36" fmla="*/ 779780 h 1709420"/>
                    <a:gd name="connsiteX0" fmla="*/ 2194560 w 2341880"/>
                    <a:gd name="connsiteY0" fmla="*/ 779780 h 1691640"/>
                    <a:gd name="connsiteX1" fmla="*/ 2072640 w 2341880"/>
                    <a:gd name="connsiteY1" fmla="*/ 1008380 h 1691640"/>
                    <a:gd name="connsiteX2" fmla="*/ 1859280 w 2341880"/>
                    <a:gd name="connsiteY2" fmla="*/ 993140 h 1691640"/>
                    <a:gd name="connsiteX3" fmla="*/ 1584960 w 2341880"/>
                    <a:gd name="connsiteY3" fmla="*/ 642620 h 1691640"/>
                    <a:gd name="connsiteX4" fmla="*/ 1493520 w 2341880"/>
                    <a:gd name="connsiteY4" fmla="*/ 383540 h 1691640"/>
                    <a:gd name="connsiteX5" fmla="*/ 1447800 w 2341880"/>
                    <a:gd name="connsiteY5" fmla="*/ 353060 h 1691640"/>
                    <a:gd name="connsiteX6" fmla="*/ 1219200 w 2341880"/>
                    <a:gd name="connsiteY6" fmla="*/ 353060 h 1691640"/>
                    <a:gd name="connsiteX7" fmla="*/ 1036320 w 2341880"/>
                    <a:gd name="connsiteY7" fmla="*/ 261620 h 1691640"/>
                    <a:gd name="connsiteX8" fmla="*/ 914400 w 2341880"/>
                    <a:gd name="connsiteY8" fmla="*/ 215900 h 1691640"/>
                    <a:gd name="connsiteX9" fmla="*/ 838200 w 2341880"/>
                    <a:gd name="connsiteY9" fmla="*/ 215900 h 1691640"/>
                    <a:gd name="connsiteX10" fmla="*/ 609600 w 2341880"/>
                    <a:gd name="connsiteY10" fmla="*/ 170180 h 1691640"/>
                    <a:gd name="connsiteX11" fmla="*/ 396240 w 2341880"/>
                    <a:gd name="connsiteY11" fmla="*/ 93980 h 1691640"/>
                    <a:gd name="connsiteX12" fmla="*/ 304800 w 2341880"/>
                    <a:gd name="connsiteY12" fmla="*/ 93980 h 1691640"/>
                    <a:gd name="connsiteX13" fmla="*/ 76200 w 2341880"/>
                    <a:gd name="connsiteY13" fmla="*/ 17780 h 1691640"/>
                    <a:gd name="connsiteX14" fmla="*/ 45720 w 2341880"/>
                    <a:gd name="connsiteY14" fmla="*/ 200660 h 1691640"/>
                    <a:gd name="connsiteX15" fmla="*/ 350520 w 2341880"/>
                    <a:gd name="connsiteY15" fmla="*/ 154940 h 1691640"/>
                    <a:gd name="connsiteX16" fmla="*/ 579120 w 2341880"/>
                    <a:gd name="connsiteY16" fmla="*/ 215900 h 1691640"/>
                    <a:gd name="connsiteX17" fmla="*/ 838200 w 2341880"/>
                    <a:gd name="connsiteY17" fmla="*/ 322580 h 1691640"/>
                    <a:gd name="connsiteX18" fmla="*/ 1051560 w 2341880"/>
                    <a:gd name="connsiteY18" fmla="*/ 459740 h 1691640"/>
                    <a:gd name="connsiteX19" fmla="*/ 1127760 w 2341880"/>
                    <a:gd name="connsiteY19" fmla="*/ 490220 h 1691640"/>
                    <a:gd name="connsiteX20" fmla="*/ 1249680 w 2341880"/>
                    <a:gd name="connsiteY20" fmla="*/ 581660 h 1691640"/>
                    <a:gd name="connsiteX21" fmla="*/ 1402080 w 2341880"/>
                    <a:gd name="connsiteY21" fmla="*/ 520700 h 1691640"/>
                    <a:gd name="connsiteX22" fmla="*/ 1402080 w 2341880"/>
                    <a:gd name="connsiteY22" fmla="*/ 779780 h 1691640"/>
                    <a:gd name="connsiteX23" fmla="*/ 1539240 w 2341880"/>
                    <a:gd name="connsiteY23" fmla="*/ 901700 h 1691640"/>
                    <a:gd name="connsiteX24" fmla="*/ 1630680 w 2341880"/>
                    <a:gd name="connsiteY24" fmla="*/ 1023620 h 1691640"/>
                    <a:gd name="connsiteX25" fmla="*/ 1737360 w 2341880"/>
                    <a:gd name="connsiteY25" fmla="*/ 1069340 h 1691640"/>
                    <a:gd name="connsiteX26" fmla="*/ 1859280 w 2341880"/>
                    <a:gd name="connsiteY26" fmla="*/ 1176020 h 1691640"/>
                    <a:gd name="connsiteX27" fmla="*/ 1950720 w 2341880"/>
                    <a:gd name="connsiteY27" fmla="*/ 1267460 h 1691640"/>
                    <a:gd name="connsiteX28" fmla="*/ 2072640 w 2341880"/>
                    <a:gd name="connsiteY28" fmla="*/ 1313180 h 1691640"/>
                    <a:gd name="connsiteX29" fmla="*/ 2103120 w 2341880"/>
                    <a:gd name="connsiteY29" fmla="*/ 1419860 h 1691640"/>
                    <a:gd name="connsiteX30" fmla="*/ 2042160 w 2341880"/>
                    <a:gd name="connsiteY30" fmla="*/ 1678940 h 1691640"/>
                    <a:gd name="connsiteX31" fmla="*/ 2270760 w 2341880"/>
                    <a:gd name="connsiteY31" fmla="*/ 1343660 h 1691640"/>
                    <a:gd name="connsiteX32" fmla="*/ 2194560 w 2341880"/>
                    <a:gd name="connsiteY32" fmla="*/ 1160780 h 1691640"/>
                    <a:gd name="connsiteX33" fmla="*/ 2331720 w 2341880"/>
                    <a:gd name="connsiteY33" fmla="*/ 1038860 h 1691640"/>
                    <a:gd name="connsiteX34" fmla="*/ 2255520 w 2341880"/>
                    <a:gd name="connsiteY34" fmla="*/ 977900 h 1691640"/>
                    <a:gd name="connsiteX35" fmla="*/ 2194560 w 2341880"/>
                    <a:gd name="connsiteY35" fmla="*/ 779780 h 1691640"/>
                    <a:gd name="connsiteX0" fmla="*/ 2194560 w 2341880"/>
                    <a:gd name="connsiteY0" fmla="*/ 779780 h 1722120"/>
                    <a:gd name="connsiteX1" fmla="*/ 2072640 w 2341880"/>
                    <a:gd name="connsiteY1" fmla="*/ 1008380 h 1722120"/>
                    <a:gd name="connsiteX2" fmla="*/ 1859280 w 2341880"/>
                    <a:gd name="connsiteY2" fmla="*/ 993140 h 1722120"/>
                    <a:gd name="connsiteX3" fmla="*/ 1584960 w 2341880"/>
                    <a:gd name="connsiteY3" fmla="*/ 642620 h 1722120"/>
                    <a:gd name="connsiteX4" fmla="*/ 1493520 w 2341880"/>
                    <a:gd name="connsiteY4" fmla="*/ 383540 h 1722120"/>
                    <a:gd name="connsiteX5" fmla="*/ 1447800 w 2341880"/>
                    <a:gd name="connsiteY5" fmla="*/ 353060 h 1722120"/>
                    <a:gd name="connsiteX6" fmla="*/ 1219200 w 2341880"/>
                    <a:gd name="connsiteY6" fmla="*/ 353060 h 1722120"/>
                    <a:gd name="connsiteX7" fmla="*/ 1036320 w 2341880"/>
                    <a:gd name="connsiteY7" fmla="*/ 261620 h 1722120"/>
                    <a:gd name="connsiteX8" fmla="*/ 914400 w 2341880"/>
                    <a:gd name="connsiteY8" fmla="*/ 215900 h 1722120"/>
                    <a:gd name="connsiteX9" fmla="*/ 838200 w 2341880"/>
                    <a:gd name="connsiteY9" fmla="*/ 215900 h 1722120"/>
                    <a:gd name="connsiteX10" fmla="*/ 609600 w 2341880"/>
                    <a:gd name="connsiteY10" fmla="*/ 170180 h 1722120"/>
                    <a:gd name="connsiteX11" fmla="*/ 396240 w 2341880"/>
                    <a:gd name="connsiteY11" fmla="*/ 93980 h 1722120"/>
                    <a:gd name="connsiteX12" fmla="*/ 304800 w 2341880"/>
                    <a:gd name="connsiteY12" fmla="*/ 93980 h 1722120"/>
                    <a:gd name="connsiteX13" fmla="*/ 76200 w 2341880"/>
                    <a:gd name="connsiteY13" fmla="*/ 17780 h 1722120"/>
                    <a:gd name="connsiteX14" fmla="*/ 45720 w 2341880"/>
                    <a:gd name="connsiteY14" fmla="*/ 200660 h 1722120"/>
                    <a:gd name="connsiteX15" fmla="*/ 350520 w 2341880"/>
                    <a:gd name="connsiteY15" fmla="*/ 154940 h 1722120"/>
                    <a:gd name="connsiteX16" fmla="*/ 579120 w 2341880"/>
                    <a:gd name="connsiteY16" fmla="*/ 215900 h 1722120"/>
                    <a:gd name="connsiteX17" fmla="*/ 838200 w 2341880"/>
                    <a:gd name="connsiteY17" fmla="*/ 322580 h 1722120"/>
                    <a:gd name="connsiteX18" fmla="*/ 1051560 w 2341880"/>
                    <a:gd name="connsiteY18" fmla="*/ 459740 h 1722120"/>
                    <a:gd name="connsiteX19" fmla="*/ 1127760 w 2341880"/>
                    <a:gd name="connsiteY19" fmla="*/ 490220 h 1722120"/>
                    <a:gd name="connsiteX20" fmla="*/ 1249680 w 2341880"/>
                    <a:gd name="connsiteY20" fmla="*/ 581660 h 1722120"/>
                    <a:gd name="connsiteX21" fmla="*/ 1402080 w 2341880"/>
                    <a:gd name="connsiteY21" fmla="*/ 520700 h 1722120"/>
                    <a:gd name="connsiteX22" fmla="*/ 1402080 w 2341880"/>
                    <a:gd name="connsiteY22" fmla="*/ 779780 h 1722120"/>
                    <a:gd name="connsiteX23" fmla="*/ 1539240 w 2341880"/>
                    <a:gd name="connsiteY23" fmla="*/ 901700 h 1722120"/>
                    <a:gd name="connsiteX24" fmla="*/ 1630680 w 2341880"/>
                    <a:gd name="connsiteY24" fmla="*/ 1023620 h 1722120"/>
                    <a:gd name="connsiteX25" fmla="*/ 1737360 w 2341880"/>
                    <a:gd name="connsiteY25" fmla="*/ 1069340 h 1722120"/>
                    <a:gd name="connsiteX26" fmla="*/ 1859280 w 2341880"/>
                    <a:gd name="connsiteY26" fmla="*/ 1176020 h 1722120"/>
                    <a:gd name="connsiteX27" fmla="*/ 1950720 w 2341880"/>
                    <a:gd name="connsiteY27" fmla="*/ 1267460 h 1722120"/>
                    <a:gd name="connsiteX28" fmla="*/ 2072640 w 2341880"/>
                    <a:gd name="connsiteY28" fmla="*/ 1313180 h 1722120"/>
                    <a:gd name="connsiteX29" fmla="*/ 2103120 w 2341880"/>
                    <a:gd name="connsiteY29" fmla="*/ 1419860 h 1722120"/>
                    <a:gd name="connsiteX30" fmla="*/ 2042160 w 2341880"/>
                    <a:gd name="connsiteY30" fmla="*/ 1678940 h 1722120"/>
                    <a:gd name="connsiteX31" fmla="*/ 2194560 w 2341880"/>
                    <a:gd name="connsiteY31" fmla="*/ 1160780 h 1722120"/>
                    <a:gd name="connsiteX32" fmla="*/ 2331720 w 2341880"/>
                    <a:gd name="connsiteY32" fmla="*/ 1038860 h 1722120"/>
                    <a:gd name="connsiteX33" fmla="*/ 2255520 w 2341880"/>
                    <a:gd name="connsiteY33" fmla="*/ 977900 h 1722120"/>
                    <a:gd name="connsiteX34" fmla="*/ 2194560 w 2341880"/>
                    <a:gd name="connsiteY34" fmla="*/ 779780 h 1722120"/>
                    <a:gd name="connsiteX0" fmla="*/ 2194560 w 2341880"/>
                    <a:gd name="connsiteY0" fmla="*/ 779780 h 1445260"/>
                    <a:gd name="connsiteX1" fmla="*/ 2072640 w 2341880"/>
                    <a:gd name="connsiteY1" fmla="*/ 1008380 h 1445260"/>
                    <a:gd name="connsiteX2" fmla="*/ 1859280 w 2341880"/>
                    <a:gd name="connsiteY2" fmla="*/ 993140 h 1445260"/>
                    <a:gd name="connsiteX3" fmla="*/ 1584960 w 2341880"/>
                    <a:gd name="connsiteY3" fmla="*/ 642620 h 1445260"/>
                    <a:gd name="connsiteX4" fmla="*/ 1493520 w 2341880"/>
                    <a:gd name="connsiteY4" fmla="*/ 383540 h 1445260"/>
                    <a:gd name="connsiteX5" fmla="*/ 1447800 w 2341880"/>
                    <a:gd name="connsiteY5" fmla="*/ 353060 h 1445260"/>
                    <a:gd name="connsiteX6" fmla="*/ 1219200 w 2341880"/>
                    <a:gd name="connsiteY6" fmla="*/ 353060 h 1445260"/>
                    <a:gd name="connsiteX7" fmla="*/ 1036320 w 2341880"/>
                    <a:gd name="connsiteY7" fmla="*/ 261620 h 1445260"/>
                    <a:gd name="connsiteX8" fmla="*/ 914400 w 2341880"/>
                    <a:gd name="connsiteY8" fmla="*/ 215900 h 1445260"/>
                    <a:gd name="connsiteX9" fmla="*/ 838200 w 2341880"/>
                    <a:gd name="connsiteY9" fmla="*/ 215900 h 1445260"/>
                    <a:gd name="connsiteX10" fmla="*/ 609600 w 2341880"/>
                    <a:gd name="connsiteY10" fmla="*/ 170180 h 1445260"/>
                    <a:gd name="connsiteX11" fmla="*/ 396240 w 2341880"/>
                    <a:gd name="connsiteY11" fmla="*/ 93980 h 1445260"/>
                    <a:gd name="connsiteX12" fmla="*/ 304800 w 2341880"/>
                    <a:gd name="connsiteY12" fmla="*/ 93980 h 1445260"/>
                    <a:gd name="connsiteX13" fmla="*/ 76200 w 2341880"/>
                    <a:gd name="connsiteY13" fmla="*/ 17780 h 1445260"/>
                    <a:gd name="connsiteX14" fmla="*/ 45720 w 2341880"/>
                    <a:gd name="connsiteY14" fmla="*/ 200660 h 1445260"/>
                    <a:gd name="connsiteX15" fmla="*/ 350520 w 2341880"/>
                    <a:gd name="connsiteY15" fmla="*/ 154940 h 1445260"/>
                    <a:gd name="connsiteX16" fmla="*/ 579120 w 2341880"/>
                    <a:gd name="connsiteY16" fmla="*/ 215900 h 1445260"/>
                    <a:gd name="connsiteX17" fmla="*/ 838200 w 2341880"/>
                    <a:gd name="connsiteY17" fmla="*/ 322580 h 1445260"/>
                    <a:gd name="connsiteX18" fmla="*/ 1051560 w 2341880"/>
                    <a:gd name="connsiteY18" fmla="*/ 459740 h 1445260"/>
                    <a:gd name="connsiteX19" fmla="*/ 1127760 w 2341880"/>
                    <a:gd name="connsiteY19" fmla="*/ 490220 h 1445260"/>
                    <a:gd name="connsiteX20" fmla="*/ 1249680 w 2341880"/>
                    <a:gd name="connsiteY20" fmla="*/ 581660 h 1445260"/>
                    <a:gd name="connsiteX21" fmla="*/ 1402080 w 2341880"/>
                    <a:gd name="connsiteY21" fmla="*/ 520700 h 1445260"/>
                    <a:gd name="connsiteX22" fmla="*/ 1402080 w 2341880"/>
                    <a:gd name="connsiteY22" fmla="*/ 779780 h 1445260"/>
                    <a:gd name="connsiteX23" fmla="*/ 1539240 w 2341880"/>
                    <a:gd name="connsiteY23" fmla="*/ 901700 h 1445260"/>
                    <a:gd name="connsiteX24" fmla="*/ 1630680 w 2341880"/>
                    <a:gd name="connsiteY24" fmla="*/ 1023620 h 1445260"/>
                    <a:gd name="connsiteX25" fmla="*/ 1737360 w 2341880"/>
                    <a:gd name="connsiteY25" fmla="*/ 1069340 h 1445260"/>
                    <a:gd name="connsiteX26" fmla="*/ 1859280 w 2341880"/>
                    <a:gd name="connsiteY26" fmla="*/ 1176020 h 1445260"/>
                    <a:gd name="connsiteX27" fmla="*/ 1950720 w 2341880"/>
                    <a:gd name="connsiteY27" fmla="*/ 1267460 h 1445260"/>
                    <a:gd name="connsiteX28" fmla="*/ 2072640 w 2341880"/>
                    <a:gd name="connsiteY28" fmla="*/ 1313180 h 1445260"/>
                    <a:gd name="connsiteX29" fmla="*/ 2103120 w 2341880"/>
                    <a:gd name="connsiteY29" fmla="*/ 1419860 h 1445260"/>
                    <a:gd name="connsiteX30" fmla="*/ 2194560 w 2341880"/>
                    <a:gd name="connsiteY30" fmla="*/ 1160780 h 1445260"/>
                    <a:gd name="connsiteX31" fmla="*/ 2331720 w 2341880"/>
                    <a:gd name="connsiteY31" fmla="*/ 1038860 h 1445260"/>
                    <a:gd name="connsiteX32" fmla="*/ 2255520 w 2341880"/>
                    <a:gd name="connsiteY32" fmla="*/ 977900 h 1445260"/>
                    <a:gd name="connsiteX33" fmla="*/ 2194560 w 2341880"/>
                    <a:gd name="connsiteY33" fmla="*/ 779780 h 1445260"/>
                    <a:gd name="connsiteX0" fmla="*/ 2194560 w 2341880"/>
                    <a:gd name="connsiteY0" fmla="*/ 779780 h 1330960"/>
                    <a:gd name="connsiteX1" fmla="*/ 2072640 w 2341880"/>
                    <a:gd name="connsiteY1" fmla="*/ 1008380 h 1330960"/>
                    <a:gd name="connsiteX2" fmla="*/ 1859280 w 2341880"/>
                    <a:gd name="connsiteY2" fmla="*/ 993140 h 1330960"/>
                    <a:gd name="connsiteX3" fmla="*/ 1584960 w 2341880"/>
                    <a:gd name="connsiteY3" fmla="*/ 642620 h 1330960"/>
                    <a:gd name="connsiteX4" fmla="*/ 1493520 w 2341880"/>
                    <a:gd name="connsiteY4" fmla="*/ 383540 h 1330960"/>
                    <a:gd name="connsiteX5" fmla="*/ 1447800 w 2341880"/>
                    <a:gd name="connsiteY5" fmla="*/ 353060 h 1330960"/>
                    <a:gd name="connsiteX6" fmla="*/ 1219200 w 2341880"/>
                    <a:gd name="connsiteY6" fmla="*/ 353060 h 1330960"/>
                    <a:gd name="connsiteX7" fmla="*/ 1036320 w 2341880"/>
                    <a:gd name="connsiteY7" fmla="*/ 261620 h 1330960"/>
                    <a:gd name="connsiteX8" fmla="*/ 914400 w 2341880"/>
                    <a:gd name="connsiteY8" fmla="*/ 215900 h 1330960"/>
                    <a:gd name="connsiteX9" fmla="*/ 838200 w 2341880"/>
                    <a:gd name="connsiteY9" fmla="*/ 215900 h 1330960"/>
                    <a:gd name="connsiteX10" fmla="*/ 609600 w 2341880"/>
                    <a:gd name="connsiteY10" fmla="*/ 170180 h 1330960"/>
                    <a:gd name="connsiteX11" fmla="*/ 396240 w 2341880"/>
                    <a:gd name="connsiteY11" fmla="*/ 93980 h 1330960"/>
                    <a:gd name="connsiteX12" fmla="*/ 304800 w 2341880"/>
                    <a:gd name="connsiteY12" fmla="*/ 93980 h 1330960"/>
                    <a:gd name="connsiteX13" fmla="*/ 76200 w 2341880"/>
                    <a:gd name="connsiteY13" fmla="*/ 17780 h 1330960"/>
                    <a:gd name="connsiteX14" fmla="*/ 45720 w 2341880"/>
                    <a:gd name="connsiteY14" fmla="*/ 200660 h 1330960"/>
                    <a:gd name="connsiteX15" fmla="*/ 350520 w 2341880"/>
                    <a:gd name="connsiteY15" fmla="*/ 154940 h 1330960"/>
                    <a:gd name="connsiteX16" fmla="*/ 579120 w 2341880"/>
                    <a:gd name="connsiteY16" fmla="*/ 215900 h 1330960"/>
                    <a:gd name="connsiteX17" fmla="*/ 838200 w 2341880"/>
                    <a:gd name="connsiteY17" fmla="*/ 322580 h 1330960"/>
                    <a:gd name="connsiteX18" fmla="*/ 1051560 w 2341880"/>
                    <a:gd name="connsiteY18" fmla="*/ 459740 h 1330960"/>
                    <a:gd name="connsiteX19" fmla="*/ 1127760 w 2341880"/>
                    <a:gd name="connsiteY19" fmla="*/ 490220 h 1330960"/>
                    <a:gd name="connsiteX20" fmla="*/ 1249680 w 2341880"/>
                    <a:gd name="connsiteY20" fmla="*/ 581660 h 1330960"/>
                    <a:gd name="connsiteX21" fmla="*/ 1402080 w 2341880"/>
                    <a:gd name="connsiteY21" fmla="*/ 520700 h 1330960"/>
                    <a:gd name="connsiteX22" fmla="*/ 1402080 w 2341880"/>
                    <a:gd name="connsiteY22" fmla="*/ 779780 h 1330960"/>
                    <a:gd name="connsiteX23" fmla="*/ 1539240 w 2341880"/>
                    <a:gd name="connsiteY23" fmla="*/ 901700 h 1330960"/>
                    <a:gd name="connsiteX24" fmla="*/ 1630680 w 2341880"/>
                    <a:gd name="connsiteY24" fmla="*/ 1023620 h 1330960"/>
                    <a:gd name="connsiteX25" fmla="*/ 1737360 w 2341880"/>
                    <a:gd name="connsiteY25" fmla="*/ 1069340 h 1330960"/>
                    <a:gd name="connsiteX26" fmla="*/ 1859280 w 2341880"/>
                    <a:gd name="connsiteY26" fmla="*/ 1176020 h 1330960"/>
                    <a:gd name="connsiteX27" fmla="*/ 1950720 w 2341880"/>
                    <a:gd name="connsiteY27" fmla="*/ 1267460 h 1330960"/>
                    <a:gd name="connsiteX28" fmla="*/ 2072640 w 2341880"/>
                    <a:gd name="connsiteY28" fmla="*/ 1313180 h 1330960"/>
                    <a:gd name="connsiteX29" fmla="*/ 2194560 w 2341880"/>
                    <a:gd name="connsiteY29" fmla="*/ 1160780 h 1330960"/>
                    <a:gd name="connsiteX30" fmla="*/ 2331720 w 2341880"/>
                    <a:gd name="connsiteY30" fmla="*/ 1038860 h 1330960"/>
                    <a:gd name="connsiteX31" fmla="*/ 2255520 w 2341880"/>
                    <a:gd name="connsiteY31" fmla="*/ 977900 h 1330960"/>
                    <a:gd name="connsiteX32" fmla="*/ 2194560 w 2341880"/>
                    <a:gd name="connsiteY32" fmla="*/ 779780 h 1330960"/>
                    <a:gd name="connsiteX0" fmla="*/ 2194560 w 2341880"/>
                    <a:gd name="connsiteY0" fmla="*/ 779780 h 1270000"/>
                    <a:gd name="connsiteX1" fmla="*/ 2072640 w 2341880"/>
                    <a:gd name="connsiteY1" fmla="*/ 1008380 h 1270000"/>
                    <a:gd name="connsiteX2" fmla="*/ 1859280 w 2341880"/>
                    <a:gd name="connsiteY2" fmla="*/ 993140 h 1270000"/>
                    <a:gd name="connsiteX3" fmla="*/ 1584960 w 2341880"/>
                    <a:gd name="connsiteY3" fmla="*/ 642620 h 1270000"/>
                    <a:gd name="connsiteX4" fmla="*/ 1493520 w 2341880"/>
                    <a:gd name="connsiteY4" fmla="*/ 383540 h 1270000"/>
                    <a:gd name="connsiteX5" fmla="*/ 1447800 w 2341880"/>
                    <a:gd name="connsiteY5" fmla="*/ 353060 h 1270000"/>
                    <a:gd name="connsiteX6" fmla="*/ 1219200 w 2341880"/>
                    <a:gd name="connsiteY6" fmla="*/ 353060 h 1270000"/>
                    <a:gd name="connsiteX7" fmla="*/ 1036320 w 2341880"/>
                    <a:gd name="connsiteY7" fmla="*/ 261620 h 1270000"/>
                    <a:gd name="connsiteX8" fmla="*/ 914400 w 2341880"/>
                    <a:gd name="connsiteY8" fmla="*/ 215900 h 1270000"/>
                    <a:gd name="connsiteX9" fmla="*/ 838200 w 2341880"/>
                    <a:gd name="connsiteY9" fmla="*/ 215900 h 1270000"/>
                    <a:gd name="connsiteX10" fmla="*/ 609600 w 2341880"/>
                    <a:gd name="connsiteY10" fmla="*/ 170180 h 1270000"/>
                    <a:gd name="connsiteX11" fmla="*/ 396240 w 2341880"/>
                    <a:gd name="connsiteY11" fmla="*/ 93980 h 1270000"/>
                    <a:gd name="connsiteX12" fmla="*/ 304800 w 2341880"/>
                    <a:gd name="connsiteY12" fmla="*/ 93980 h 1270000"/>
                    <a:gd name="connsiteX13" fmla="*/ 76200 w 2341880"/>
                    <a:gd name="connsiteY13" fmla="*/ 17780 h 1270000"/>
                    <a:gd name="connsiteX14" fmla="*/ 45720 w 2341880"/>
                    <a:gd name="connsiteY14" fmla="*/ 200660 h 1270000"/>
                    <a:gd name="connsiteX15" fmla="*/ 350520 w 2341880"/>
                    <a:gd name="connsiteY15" fmla="*/ 154940 h 1270000"/>
                    <a:gd name="connsiteX16" fmla="*/ 579120 w 2341880"/>
                    <a:gd name="connsiteY16" fmla="*/ 215900 h 1270000"/>
                    <a:gd name="connsiteX17" fmla="*/ 838200 w 2341880"/>
                    <a:gd name="connsiteY17" fmla="*/ 322580 h 1270000"/>
                    <a:gd name="connsiteX18" fmla="*/ 1051560 w 2341880"/>
                    <a:gd name="connsiteY18" fmla="*/ 459740 h 1270000"/>
                    <a:gd name="connsiteX19" fmla="*/ 1127760 w 2341880"/>
                    <a:gd name="connsiteY19" fmla="*/ 490220 h 1270000"/>
                    <a:gd name="connsiteX20" fmla="*/ 1249680 w 2341880"/>
                    <a:gd name="connsiteY20" fmla="*/ 581660 h 1270000"/>
                    <a:gd name="connsiteX21" fmla="*/ 1402080 w 2341880"/>
                    <a:gd name="connsiteY21" fmla="*/ 520700 h 1270000"/>
                    <a:gd name="connsiteX22" fmla="*/ 1402080 w 2341880"/>
                    <a:gd name="connsiteY22" fmla="*/ 779780 h 1270000"/>
                    <a:gd name="connsiteX23" fmla="*/ 1539240 w 2341880"/>
                    <a:gd name="connsiteY23" fmla="*/ 901700 h 1270000"/>
                    <a:gd name="connsiteX24" fmla="*/ 1630680 w 2341880"/>
                    <a:gd name="connsiteY24" fmla="*/ 1023620 h 1270000"/>
                    <a:gd name="connsiteX25" fmla="*/ 1737360 w 2341880"/>
                    <a:gd name="connsiteY25" fmla="*/ 1069340 h 1270000"/>
                    <a:gd name="connsiteX26" fmla="*/ 1859280 w 2341880"/>
                    <a:gd name="connsiteY26" fmla="*/ 1176020 h 1270000"/>
                    <a:gd name="connsiteX27" fmla="*/ 1950720 w 2341880"/>
                    <a:gd name="connsiteY27" fmla="*/ 1267460 h 1270000"/>
                    <a:gd name="connsiteX28" fmla="*/ 2194560 w 2341880"/>
                    <a:gd name="connsiteY28" fmla="*/ 1160780 h 1270000"/>
                    <a:gd name="connsiteX29" fmla="*/ 2331720 w 2341880"/>
                    <a:gd name="connsiteY29" fmla="*/ 1038860 h 1270000"/>
                    <a:gd name="connsiteX30" fmla="*/ 2255520 w 2341880"/>
                    <a:gd name="connsiteY30" fmla="*/ 977900 h 1270000"/>
                    <a:gd name="connsiteX31" fmla="*/ 2194560 w 2341880"/>
                    <a:gd name="connsiteY31" fmla="*/ 779780 h 1270000"/>
                    <a:gd name="connsiteX0" fmla="*/ 2194560 w 2341880"/>
                    <a:gd name="connsiteY0" fmla="*/ 779780 h 1191260"/>
                    <a:gd name="connsiteX1" fmla="*/ 2072640 w 2341880"/>
                    <a:gd name="connsiteY1" fmla="*/ 1008380 h 1191260"/>
                    <a:gd name="connsiteX2" fmla="*/ 1859280 w 2341880"/>
                    <a:gd name="connsiteY2" fmla="*/ 993140 h 1191260"/>
                    <a:gd name="connsiteX3" fmla="*/ 1584960 w 2341880"/>
                    <a:gd name="connsiteY3" fmla="*/ 642620 h 1191260"/>
                    <a:gd name="connsiteX4" fmla="*/ 1493520 w 2341880"/>
                    <a:gd name="connsiteY4" fmla="*/ 383540 h 1191260"/>
                    <a:gd name="connsiteX5" fmla="*/ 1447800 w 2341880"/>
                    <a:gd name="connsiteY5" fmla="*/ 353060 h 1191260"/>
                    <a:gd name="connsiteX6" fmla="*/ 1219200 w 2341880"/>
                    <a:gd name="connsiteY6" fmla="*/ 353060 h 1191260"/>
                    <a:gd name="connsiteX7" fmla="*/ 1036320 w 2341880"/>
                    <a:gd name="connsiteY7" fmla="*/ 261620 h 1191260"/>
                    <a:gd name="connsiteX8" fmla="*/ 914400 w 2341880"/>
                    <a:gd name="connsiteY8" fmla="*/ 215900 h 1191260"/>
                    <a:gd name="connsiteX9" fmla="*/ 838200 w 2341880"/>
                    <a:gd name="connsiteY9" fmla="*/ 215900 h 1191260"/>
                    <a:gd name="connsiteX10" fmla="*/ 609600 w 2341880"/>
                    <a:gd name="connsiteY10" fmla="*/ 170180 h 1191260"/>
                    <a:gd name="connsiteX11" fmla="*/ 396240 w 2341880"/>
                    <a:gd name="connsiteY11" fmla="*/ 93980 h 1191260"/>
                    <a:gd name="connsiteX12" fmla="*/ 304800 w 2341880"/>
                    <a:gd name="connsiteY12" fmla="*/ 93980 h 1191260"/>
                    <a:gd name="connsiteX13" fmla="*/ 76200 w 2341880"/>
                    <a:gd name="connsiteY13" fmla="*/ 17780 h 1191260"/>
                    <a:gd name="connsiteX14" fmla="*/ 45720 w 2341880"/>
                    <a:gd name="connsiteY14" fmla="*/ 200660 h 1191260"/>
                    <a:gd name="connsiteX15" fmla="*/ 350520 w 2341880"/>
                    <a:gd name="connsiteY15" fmla="*/ 154940 h 1191260"/>
                    <a:gd name="connsiteX16" fmla="*/ 579120 w 2341880"/>
                    <a:gd name="connsiteY16" fmla="*/ 215900 h 1191260"/>
                    <a:gd name="connsiteX17" fmla="*/ 838200 w 2341880"/>
                    <a:gd name="connsiteY17" fmla="*/ 322580 h 1191260"/>
                    <a:gd name="connsiteX18" fmla="*/ 1051560 w 2341880"/>
                    <a:gd name="connsiteY18" fmla="*/ 459740 h 1191260"/>
                    <a:gd name="connsiteX19" fmla="*/ 1127760 w 2341880"/>
                    <a:gd name="connsiteY19" fmla="*/ 490220 h 1191260"/>
                    <a:gd name="connsiteX20" fmla="*/ 1249680 w 2341880"/>
                    <a:gd name="connsiteY20" fmla="*/ 581660 h 1191260"/>
                    <a:gd name="connsiteX21" fmla="*/ 1402080 w 2341880"/>
                    <a:gd name="connsiteY21" fmla="*/ 520700 h 1191260"/>
                    <a:gd name="connsiteX22" fmla="*/ 1402080 w 2341880"/>
                    <a:gd name="connsiteY22" fmla="*/ 779780 h 1191260"/>
                    <a:gd name="connsiteX23" fmla="*/ 1539240 w 2341880"/>
                    <a:gd name="connsiteY23" fmla="*/ 901700 h 1191260"/>
                    <a:gd name="connsiteX24" fmla="*/ 1630680 w 2341880"/>
                    <a:gd name="connsiteY24" fmla="*/ 1023620 h 1191260"/>
                    <a:gd name="connsiteX25" fmla="*/ 1737360 w 2341880"/>
                    <a:gd name="connsiteY25" fmla="*/ 1069340 h 1191260"/>
                    <a:gd name="connsiteX26" fmla="*/ 1859280 w 2341880"/>
                    <a:gd name="connsiteY26" fmla="*/ 1176020 h 1191260"/>
                    <a:gd name="connsiteX27" fmla="*/ 2194560 w 2341880"/>
                    <a:gd name="connsiteY27" fmla="*/ 1160780 h 1191260"/>
                    <a:gd name="connsiteX28" fmla="*/ 2331720 w 2341880"/>
                    <a:gd name="connsiteY28" fmla="*/ 1038860 h 1191260"/>
                    <a:gd name="connsiteX29" fmla="*/ 2255520 w 2341880"/>
                    <a:gd name="connsiteY29" fmla="*/ 977900 h 1191260"/>
                    <a:gd name="connsiteX30" fmla="*/ 2194560 w 2341880"/>
                    <a:gd name="connsiteY30" fmla="*/ 779780 h 1191260"/>
                    <a:gd name="connsiteX0" fmla="*/ 2194560 w 2341880"/>
                    <a:gd name="connsiteY0" fmla="*/ 779780 h 1178560"/>
                    <a:gd name="connsiteX1" fmla="*/ 2072640 w 2341880"/>
                    <a:gd name="connsiteY1" fmla="*/ 1008380 h 1178560"/>
                    <a:gd name="connsiteX2" fmla="*/ 1859280 w 2341880"/>
                    <a:gd name="connsiteY2" fmla="*/ 993140 h 1178560"/>
                    <a:gd name="connsiteX3" fmla="*/ 1584960 w 2341880"/>
                    <a:gd name="connsiteY3" fmla="*/ 642620 h 1178560"/>
                    <a:gd name="connsiteX4" fmla="*/ 1493520 w 2341880"/>
                    <a:gd name="connsiteY4" fmla="*/ 383540 h 1178560"/>
                    <a:gd name="connsiteX5" fmla="*/ 1447800 w 2341880"/>
                    <a:gd name="connsiteY5" fmla="*/ 353060 h 1178560"/>
                    <a:gd name="connsiteX6" fmla="*/ 1219200 w 2341880"/>
                    <a:gd name="connsiteY6" fmla="*/ 353060 h 1178560"/>
                    <a:gd name="connsiteX7" fmla="*/ 1036320 w 2341880"/>
                    <a:gd name="connsiteY7" fmla="*/ 261620 h 1178560"/>
                    <a:gd name="connsiteX8" fmla="*/ 914400 w 2341880"/>
                    <a:gd name="connsiteY8" fmla="*/ 215900 h 1178560"/>
                    <a:gd name="connsiteX9" fmla="*/ 838200 w 2341880"/>
                    <a:gd name="connsiteY9" fmla="*/ 215900 h 1178560"/>
                    <a:gd name="connsiteX10" fmla="*/ 609600 w 2341880"/>
                    <a:gd name="connsiteY10" fmla="*/ 170180 h 1178560"/>
                    <a:gd name="connsiteX11" fmla="*/ 396240 w 2341880"/>
                    <a:gd name="connsiteY11" fmla="*/ 93980 h 1178560"/>
                    <a:gd name="connsiteX12" fmla="*/ 304800 w 2341880"/>
                    <a:gd name="connsiteY12" fmla="*/ 93980 h 1178560"/>
                    <a:gd name="connsiteX13" fmla="*/ 76200 w 2341880"/>
                    <a:gd name="connsiteY13" fmla="*/ 17780 h 1178560"/>
                    <a:gd name="connsiteX14" fmla="*/ 45720 w 2341880"/>
                    <a:gd name="connsiteY14" fmla="*/ 200660 h 1178560"/>
                    <a:gd name="connsiteX15" fmla="*/ 350520 w 2341880"/>
                    <a:gd name="connsiteY15" fmla="*/ 154940 h 1178560"/>
                    <a:gd name="connsiteX16" fmla="*/ 579120 w 2341880"/>
                    <a:gd name="connsiteY16" fmla="*/ 215900 h 1178560"/>
                    <a:gd name="connsiteX17" fmla="*/ 838200 w 2341880"/>
                    <a:gd name="connsiteY17" fmla="*/ 322580 h 1178560"/>
                    <a:gd name="connsiteX18" fmla="*/ 1051560 w 2341880"/>
                    <a:gd name="connsiteY18" fmla="*/ 459740 h 1178560"/>
                    <a:gd name="connsiteX19" fmla="*/ 1127760 w 2341880"/>
                    <a:gd name="connsiteY19" fmla="*/ 490220 h 1178560"/>
                    <a:gd name="connsiteX20" fmla="*/ 1249680 w 2341880"/>
                    <a:gd name="connsiteY20" fmla="*/ 581660 h 1178560"/>
                    <a:gd name="connsiteX21" fmla="*/ 1402080 w 2341880"/>
                    <a:gd name="connsiteY21" fmla="*/ 520700 h 1178560"/>
                    <a:gd name="connsiteX22" fmla="*/ 1402080 w 2341880"/>
                    <a:gd name="connsiteY22" fmla="*/ 779780 h 1178560"/>
                    <a:gd name="connsiteX23" fmla="*/ 1539240 w 2341880"/>
                    <a:gd name="connsiteY23" fmla="*/ 901700 h 1178560"/>
                    <a:gd name="connsiteX24" fmla="*/ 1630680 w 2341880"/>
                    <a:gd name="connsiteY24" fmla="*/ 1023620 h 1178560"/>
                    <a:gd name="connsiteX25" fmla="*/ 1737360 w 2341880"/>
                    <a:gd name="connsiteY25" fmla="*/ 1069340 h 1178560"/>
                    <a:gd name="connsiteX26" fmla="*/ 1965960 w 2341880"/>
                    <a:gd name="connsiteY26" fmla="*/ 1145540 h 1178560"/>
                    <a:gd name="connsiteX27" fmla="*/ 2194560 w 2341880"/>
                    <a:gd name="connsiteY27" fmla="*/ 1160780 h 1178560"/>
                    <a:gd name="connsiteX28" fmla="*/ 2331720 w 2341880"/>
                    <a:gd name="connsiteY28" fmla="*/ 1038860 h 1178560"/>
                    <a:gd name="connsiteX29" fmla="*/ 2255520 w 2341880"/>
                    <a:gd name="connsiteY29" fmla="*/ 977900 h 1178560"/>
                    <a:gd name="connsiteX30" fmla="*/ 2194560 w 2341880"/>
                    <a:gd name="connsiteY30" fmla="*/ 779780 h 117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41880" h="1178560">
                      <a:moveTo>
                        <a:pt x="2194560" y="779780"/>
                      </a:moveTo>
                      <a:cubicBezTo>
                        <a:pt x="2164080" y="784860"/>
                        <a:pt x="2128520" y="972820"/>
                        <a:pt x="2072640" y="1008380"/>
                      </a:cubicBezTo>
                      <a:cubicBezTo>
                        <a:pt x="2016760" y="1043940"/>
                        <a:pt x="1940560" y="1054100"/>
                        <a:pt x="1859280" y="993140"/>
                      </a:cubicBezTo>
                      <a:cubicBezTo>
                        <a:pt x="1778000" y="932180"/>
                        <a:pt x="1645920" y="744220"/>
                        <a:pt x="1584960" y="642620"/>
                      </a:cubicBezTo>
                      <a:cubicBezTo>
                        <a:pt x="1524000" y="541020"/>
                        <a:pt x="1516380" y="431800"/>
                        <a:pt x="1493520" y="383540"/>
                      </a:cubicBezTo>
                      <a:cubicBezTo>
                        <a:pt x="1470660" y="335280"/>
                        <a:pt x="1493520" y="358140"/>
                        <a:pt x="1447800" y="353060"/>
                      </a:cubicBezTo>
                      <a:cubicBezTo>
                        <a:pt x="1402080" y="347980"/>
                        <a:pt x="1287780" y="368300"/>
                        <a:pt x="1219200" y="353060"/>
                      </a:cubicBezTo>
                      <a:cubicBezTo>
                        <a:pt x="1150620" y="337820"/>
                        <a:pt x="1087120" y="284480"/>
                        <a:pt x="1036320" y="261620"/>
                      </a:cubicBezTo>
                      <a:cubicBezTo>
                        <a:pt x="985520" y="238760"/>
                        <a:pt x="947420" y="223520"/>
                        <a:pt x="914400" y="215900"/>
                      </a:cubicBezTo>
                      <a:cubicBezTo>
                        <a:pt x="881380" y="208280"/>
                        <a:pt x="889000" y="223520"/>
                        <a:pt x="838200" y="215900"/>
                      </a:cubicBezTo>
                      <a:cubicBezTo>
                        <a:pt x="787400" y="208280"/>
                        <a:pt x="683260" y="190500"/>
                        <a:pt x="609600" y="170180"/>
                      </a:cubicBezTo>
                      <a:cubicBezTo>
                        <a:pt x="535940" y="149860"/>
                        <a:pt x="447040" y="106680"/>
                        <a:pt x="396240" y="93980"/>
                      </a:cubicBezTo>
                      <a:cubicBezTo>
                        <a:pt x="345440" y="81280"/>
                        <a:pt x="358140" y="106680"/>
                        <a:pt x="304800" y="93980"/>
                      </a:cubicBezTo>
                      <a:cubicBezTo>
                        <a:pt x="251460" y="81280"/>
                        <a:pt x="119380" y="0"/>
                        <a:pt x="76200" y="17780"/>
                      </a:cubicBezTo>
                      <a:cubicBezTo>
                        <a:pt x="33020" y="35560"/>
                        <a:pt x="0" y="177800"/>
                        <a:pt x="45720" y="200660"/>
                      </a:cubicBezTo>
                      <a:cubicBezTo>
                        <a:pt x="91440" y="223520"/>
                        <a:pt x="261620" y="152400"/>
                        <a:pt x="350520" y="154940"/>
                      </a:cubicBezTo>
                      <a:cubicBezTo>
                        <a:pt x="439420" y="157480"/>
                        <a:pt x="497840" y="187960"/>
                        <a:pt x="579120" y="215900"/>
                      </a:cubicBezTo>
                      <a:cubicBezTo>
                        <a:pt x="660400" y="243840"/>
                        <a:pt x="759460" y="281940"/>
                        <a:pt x="838200" y="322580"/>
                      </a:cubicBezTo>
                      <a:cubicBezTo>
                        <a:pt x="916940" y="363220"/>
                        <a:pt x="1003300" y="431800"/>
                        <a:pt x="1051560" y="459740"/>
                      </a:cubicBezTo>
                      <a:cubicBezTo>
                        <a:pt x="1099820" y="487680"/>
                        <a:pt x="1094740" y="469900"/>
                        <a:pt x="1127760" y="490220"/>
                      </a:cubicBezTo>
                      <a:cubicBezTo>
                        <a:pt x="1160780" y="510540"/>
                        <a:pt x="1203960" y="576580"/>
                        <a:pt x="1249680" y="581660"/>
                      </a:cubicBezTo>
                      <a:cubicBezTo>
                        <a:pt x="1295400" y="586740"/>
                        <a:pt x="1376680" y="487680"/>
                        <a:pt x="1402080" y="520700"/>
                      </a:cubicBezTo>
                      <a:cubicBezTo>
                        <a:pt x="1427480" y="553720"/>
                        <a:pt x="1379220" y="716280"/>
                        <a:pt x="1402080" y="779780"/>
                      </a:cubicBezTo>
                      <a:cubicBezTo>
                        <a:pt x="1424940" y="843280"/>
                        <a:pt x="1501140" y="861060"/>
                        <a:pt x="1539240" y="901700"/>
                      </a:cubicBezTo>
                      <a:cubicBezTo>
                        <a:pt x="1577340" y="942340"/>
                        <a:pt x="1597660" y="995680"/>
                        <a:pt x="1630680" y="1023620"/>
                      </a:cubicBezTo>
                      <a:cubicBezTo>
                        <a:pt x="1663700" y="1051560"/>
                        <a:pt x="1681480" y="1049020"/>
                        <a:pt x="1737360" y="1069340"/>
                      </a:cubicBezTo>
                      <a:cubicBezTo>
                        <a:pt x="1793240" y="1089660"/>
                        <a:pt x="1889760" y="1130300"/>
                        <a:pt x="1965960" y="1145540"/>
                      </a:cubicBezTo>
                      <a:cubicBezTo>
                        <a:pt x="2042160" y="1160780"/>
                        <a:pt x="2133600" y="1178560"/>
                        <a:pt x="2194560" y="1160780"/>
                      </a:cubicBezTo>
                      <a:cubicBezTo>
                        <a:pt x="2255520" y="1143000"/>
                        <a:pt x="2321560" y="1069340"/>
                        <a:pt x="2331720" y="1038860"/>
                      </a:cubicBezTo>
                      <a:cubicBezTo>
                        <a:pt x="2341880" y="1008380"/>
                        <a:pt x="2275840" y="1023620"/>
                        <a:pt x="2255520" y="977900"/>
                      </a:cubicBezTo>
                      <a:cubicBezTo>
                        <a:pt x="2235200" y="932180"/>
                        <a:pt x="2225040" y="774700"/>
                        <a:pt x="2194560" y="779780"/>
                      </a:cubicBezTo>
                      <a:close/>
                    </a:path>
                  </a:pathLst>
                </a:custGeom>
                <a:solidFill>
                  <a:schemeClr val="accent1">
                    <a:lumMod val="60000"/>
                    <a:lumOff val="40000"/>
                  </a:schemeClr>
                </a:solidFill>
                <a:ln w="12700">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3764280" y="4556760"/>
                  <a:ext cx="538480" cy="563880"/>
                </a:xfrm>
                <a:custGeom>
                  <a:avLst/>
                  <a:gdLst>
                    <a:gd name="connsiteX0" fmla="*/ 472440 w 538480"/>
                    <a:gd name="connsiteY0" fmla="*/ 563880 h 563880"/>
                    <a:gd name="connsiteX1" fmla="*/ 533400 w 538480"/>
                    <a:gd name="connsiteY1" fmla="*/ 518160 h 563880"/>
                    <a:gd name="connsiteX2" fmla="*/ 441960 w 538480"/>
                    <a:gd name="connsiteY2" fmla="*/ 487680 h 563880"/>
                    <a:gd name="connsiteX3" fmla="*/ 411480 w 538480"/>
                    <a:gd name="connsiteY3" fmla="*/ 533400 h 563880"/>
                    <a:gd name="connsiteX4" fmla="*/ 381000 w 538480"/>
                    <a:gd name="connsiteY4" fmla="*/ 396240 h 563880"/>
                    <a:gd name="connsiteX5" fmla="*/ 320040 w 538480"/>
                    <a:gd name="connsiteY5" fmla="*/ 518160 h 563880"/>
                    <a:gd name="connsiteX6" fmla="*/ 243840 w 538480"/>
                    <a:gd name="connsiteY6" fmla="*/ 502920 h 563880"/>
                    <a:gd name="connsiteX7" fmla="*/ 243840 w 538480"/>
                    <a:gd name="connsiteY7" fmla="*/ 441960 h 563880"/>
                    <a:gd name="connsiteX8" fmla="*/ 182880 w 538480"/>
                    <a:gd name="connsiteY8" fmla="*/ 335280 h 563880"/>
                    <a:gd name="connsiteX9" fmla="*/ 167640 w 538480"/>
                    <a:gd name="connsiteY9" fmla="*/ 213360 h 563880"/>
                    <a:gd name="connsiteX10" fmla="*/ 91440 w 538480"/>
                    <a:gd name="connsiteY10" fmla="*/ 137160 h 563880"/>
                    <a:gd name="connsiteX11" fmla="*/ 121920 w 538480"/>
                    <a:gd name="connsiteY11" fmla="*/ 91440 h 563880"/>
                    <a:gd name="connsiteX12" fmla="*/ 0 w 538480"/>
                    <a:gd name="connsiteY12" fmla="*/ 0 h 56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8480" h="563880">
                      <a:moveTo>
                        <a:pt x="472440" y="563880"/>
                      </a:moveTo>
                      <a:cubicBezTo>
                        <a:pt x="505460" y="547370"/>
                        <a:pt x="538480" y="530860"/>
                        <a:pt x="533400" y="518160"/>
                      </a:cubicBezTo>
                      <a:cubicBezTo>
                        <a:pt x="528320" y="505460"/>
                        <a:pt x="462280" y="485140"/>
                        <a:pt x="441960" y="487680"/>
                      </a:cubicBezTo>
                      <a:cubicBezTo>
                        <a:pt x="421640" y="490220"/>
                        <a:pt x="421640" y="548640"/>
                        <a:pt x="411480" y="533400"/>
                      </a:cubicBezTo>
                      <a:cubicBezTo>
                        <a:pt x="401320" y="518160"/>
                        <a:pt x="396240" y="398780"/>
                        <a:pt x="381000" y="396240"/>
                      </a:cubicBezTo>
                      <a:cubicBezTo>
                        <a:pt x="365760" y="393700"/>
                        <a:pt x="342900" y="500380"/>
                        <a:pt x="320040" y="518160"/>
                      </a:cubicBezTo>
                      <a:cubicBezTo>
                        <a:pt x="297180" y="535940"/>
                        <a:pt x="256540" y="515620"/>
                        <a:pt x="243840" y="502920"/>
                      </a:cubicBezTo>
                      <a:cubicBezTo>
                        <a:pt x="231140" y="490220"/>
                        <a:pt x="254000" y="469900"/>
                        <a:pt x="243840" y="441960"/>
                      </a:cubicBezTo>
                      <a:cubicBezTo>
                        <a:pt x="233680" y="414020"/>
                        <a:pt x="195580" y="373380"/>
                        <a:pt x="182880" y="335280"/>
                      </a:cubicBezTo>
                      <a:cubicBezTo>
                        <a:pt x="170180" y="297180"/>
                        <a:pt x="182880" y="246380"/>
                        <a:pt x="167640" y="213360"/>
                      </a:cubicBezTo>
                      <a:cubicBezTo>
                        <a:pt x="152400" y="180340"/>
                        <a:pt x="99060" y="157480"/>
                        <a:pt x="91440" y="137160"/>
                      </a:cubicBezTo>
                      <a:cubicBezTo>
                        <a:pt x="83820" y="116840"/>
                        <a:pt x="137160" y="114300"/>
                        <a:pt x="121920" y="91440"/>
                      </a:cubicBezTo>
                      <a:cubicBezTo>
                        <a:pt x="106680" y="68580"/>
                        <a:pt x="53340" y="34290"/>
                        <a:pt x="0" y="0"/>
                      </a:cubicBezTo>
                    </a:path>
                  </a:pathLst>
                </a:custGeom>
                <a:ln w="63500">
                  <a:solidFill>
                    <a:schemeClr val="tx2">
                      <a:lumMod val="40000"/>
                      <a:lumOff val="60000"/>
                    </a:schemeClr>
                  </a:solidFill>
                </a:ln>
                <a:effectLst>
                  <a:outerShdw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 name="Freeform 8"/>
              <p:cNvSpPr/>
              <p:nvPr/>
            </p:nvSpPr>
            <p:spPr>
              <a:xfrm>
                <a:off x="0" y="3858492"/>
                <a:ext cx="3787485" cy="1094507"/>
              </a:xfrm>
              <a:custGeom>
                <a:avLst/>
                <a:gdLst>
                  <a:gd name="connsiteX0" fmla="*/ 3388302 w 3388302"/>
                  <a:gd name="connsiteY0" fmla="*/ 692727 h 942109"/>
                  <a:gd name="connsiteX1" fmla="*/ 3107748 w 3388302"/>
                  <a:gd name="connsiteY1" fmla="*/ 661554 h 942109"/>
                  <a:gd name="connsiteX2" fmla="*/ 2972666 w 3388302"/>
                  <a:gd name="connsiteY2" fmla="*/ 568036 h 942109"/>
                  <a:gd name="connsiteX3" fmla="*/ 2650548 w 3388302"/>
                  <a:gd name="connsiteY3" fmla="*/ 464127 h 942109"/>
                  <a:gd name="connsiteX4" fmla="*/ 2531052 w 3388302"/>
                  <a:gd name="connsiteY4" fmla="*/ 401782 h 942109"/>
                  <a:gd name="connsiteX5" fmla="*/ 2458316 w 3388302"/>
                  <a:gd name="connsiteY5" fmla="*/ 329045 h 942109"/>
                  <a:gd name="connsiteX6" fmla="*/ 2349211 w 3388302"/>
                  <a:gd name="connsiteY6" fmla="*/ 287482 h 942109"/>
                  <a:gd name="connsiteX7" fmla="*/ 2344016 w 3388302"/>
                  <a:gd name="connsiteY7" fmla="*/ 375804 h 942109"/>
                  <a:gd name="connsiteX8" fmla="*/ 2255693 w 3388302"/>
                  <a:gd name="connsiteY8" fmla="*/ 469323 h 942109"/>
                  <a:gd name="connsiteX9" fmla="*/ 2125807 w 3388302"/>
                  <a:gd name="connsiteY9" fmla="*/ 406977 h 942109"/>
                  <a:gd name="connsiteX10" fmla="*/ 2047875 w 3388302"/>
                  <a:gd name="connsiteY10" fmla="*/ 282286 h 942109"/>
                  <a:gd name="connsiteX11" fmla="*/ 1980334 w 3388302"/>
                  <a:gd name="connsiteY11" fmla="*/ 188768 h 942109"/>
                  <a:gd name="connsiteX12" fmla="*/ 1876425 w 3388302"/>
                  <a:gd name="connsiteY12" fmla="*/ 193964 h 942109"/>
                  <a:gd name="connsiteX13" fmla="*/ 1756930 w 3388302"/>
                  <a:gd name="connsiteY13" fmla="*/ 277091 h 942109"/>
                  <a:gd name="connsiteX14" fmla="*/ 1616652 w 3388302"/>
                  <a:gd name="connsiteY14" fmla="*/ 251114 h 942109"/>
                  <a:gd name="connsiteX15" fmla="*/ 1471180 w 3388302"/>
                  <a:gd name="connsiteY15" fmla="*/ 173182 h 942109"/>
                  <a:gd name="connsiteX16" fmla="*/ 1367271 w 3388302"/>
                  <a:gd name="connsiteY16" fmla="*/ 167986 h 942109"/>
                  <a:gd name="connsiteX17" fmla="*/ 1242580 w 3388302"/>
                  <a:gd name="connsiteY17" fmla="*/ 126423 h 942109"/>
                  <a:gd name="connsiteX18" fmla="*/ 1180234 w 3388302"/>
                  <a:gd name="connsiteY18" fmla="*/ 1732 h 942109"/>
                  <a:gd name="connsiteX19" fmla="*/ 1133475 w 3388302"/>
                  <a:gd name="connsiteY19" fmla="*/ 116032 h 942109"/>
                  <a:gd name="connsiteX20" fmla="*/ 982807 w 3388302"/>
                  <a:gd name="connsiteY20" fmla="*/ 90054 h 942109"/>
                  <a:gd name="connsiteX21" fmla="*/ 904875 w 3388302"/>
                  <a:gd name="connsiteY21" fmla="*/ 167986 h 942109"/>
                  <a:gd name="connsiteX22" fmla="*/ 852921 w 3388302"/>
                  <a:gd name="connsiteY22" fmla="*/ 308264 h 942109"/>
                  <a:gd name="connsiteX23" fmla="*/ 811357 w 3388302"/>
                  <a:gd name="connsiteY23" fmla="*/ 297873 h 942109"/>
                  <a:gd name="connsiteX24" fmla="*/ 733425 w 3388302"/>
                  <a:gd name="connsiteY24" fmla="*/ 318654 h 942109"/>
                  <a:gd name="connsiteX25" fmla="*/ 738621 w 3388302"/>
                  <a:gd name="connsiteY25" fmla="*/ 386195 h 942109"/>
                  <a:gd name="connsiteX26" fmla="*/ 645102 w 3388302"/>
                  <a:gd name="connsiteY26" fmla="*/ 490104 h 942109"/>
                  <a:gd name="connsiteX27" fmla="*/ 530802 w 3388302"/>
                  <a:gd name="connsiteY27" fmla="*/ 479714 h 942109"/>
                  <a:gd name="connsiteX28" fmla="*/ 447675 w 3388302"/>
                  <a:gd name="connsiteY28" fmla="*/ 588818 h 942109"/>
                  <a:gd name="connsiteX29" fmla="*/ 535998 w 3388302"/>
                  <a:gd name="connsiteY29" fmla="*/ 578427 h 942109"/>
                  <a:gd name="connsiteX30" fmla="*/ 515216 w 3388302"/>
                  <a:gd name="connsiteY30" fmla="*/ 656359 h 942109"/>
                  <a:gd name="connsiteX31" fmla="*/ 442480 w 3388302"/>
                  <a:gd name="connsiteY31" fmla="*/ 734291 h 942109"/>
                  <a:gd name="connsiteX32" fmla="*/ 395721 w 3388302"/>
                  <a:gd name="connsiteY32" fmla="*/ 744682 h 942109"/>
                  <a:gd name="connsiteX33" fmla="*/ 312593 w 3388302"/>
                  <a:gd name="connsiteY33" fmla="*/ 734291 h 942109"/>
                  <a:gd name="connsiteX34" fmla="*/ 286616 w 3388302"/>
                  <a:gd name="connsiteY34" fmla="*/ 848591 h 942109"/>
                  <a:gd name="connsiteX35" fmla="*/ 219075 w 3388302"/>
                  <a:gd name="connsiteY35" fmla="*/ 843395 h 942109"/>
                  <a:gd name="connsiteX36" fmla="*/ 146339 w 3388302"/>
                  <a:gd name="connsiteY36" fmla="*/ 942109 h 942109"/>
                  <a:gd name="connsiteX0" fmla="*/ 3552825 w 3552825"/>
                  <a:gd name="connsiteY0" fmla="*/ 692727 h 866775"/>
                  <a:gd name="connsiteX1" fmla="*/ 3272271 w 3552825"/>
                  <a:gd name="connsiteY1" fmla="*/ 661554 h 866775"/>
                  <a:gd name="connsiteX2" fmla="*/ 3137189 w 3552825"/>
                  <a:gd name="connsiteY2" fmla="*/ 568036 h 866775"/>
                  <a:gd name="connsiteX3" fmla="*/ 2815071 w 3552825"/>
                  <a:gd name="connsiteY3" fmla="*/ 464127 h 866775"/>
                  <a:gd name="connsiteX4" fmla="*/ 2695575 w 3552825"/>
                  <a:gd name="connsiteY4" fmla="*/ 401782 h 866775"/>
                  <a:gd name="connsiteX5" fmla="*/ 2622839 w 3552825"/>
                  <a:gd name="connsiteY5" fmla="*/ 329045 h 866775"/>
                  <a:gd name="connsiteX6" fmla="*/ 2513734 w 3552825"/>
                  <a:gd name="connsiteY6" fmla="*/ 287482 h 866775"/>
                  <a:gd name="connsiteX7" fmla="*/ 2508539 w 3552825"/>
                  <a:gd name="connsiteY7" fmla="*/ 375804 h 866775"/>
                  <a:gd name="connsiteX8" fmla="*/ 2420216 w 3552825"/>
                  <a:gd name="connsiteY8" fmla="*/ 469323 h 866775"/>
                  <a:gd name="connsiteX9" fmla="*/ 2290330 w 3552825"/>
                  <a:gd name="connsiteY9" fmla="*/ 406977 h 866775"/>
                  <a:gd name="connsiteX10" fmla="*/ 2212398 w 3552825"/>
                  <a:gd name="connsiteY10" fmla="*/ 282286 h 866775"/>
                  <a:gd name="connsiteX11" fmla="*/ 2144857 w 3552825"/>
                  <a:gd name="connsiteY11" fmla="*/ 188768 h 866775"/>
                  <a:gd name="connsiteX12" fmla="*/ 2040948 w 3552825"/>
                  <a:gd name="connsiteY12" fmla="*/ 193964 h 866775"/>
                  <a:gd name="connsiteX13" fmla="*/ 1921453 w 3552825"/>
                  <a:gd name="connsiteY13" fmla="*/ 277091 h 866775"/>
                  <a:gd name="connsiteX14" fmla="*/ 1781175 w 3552825"/>
                  <a:gd name="connsiteY14" fmla="*/ 251114 h 866775"/>
                  <a:gd name="connsiteX15" fmla="*/ 1635703 w 3552825"/>
                  <a:gd name="connsiteY15" fmla="*/ 173182 h 866775"/>
                  <a:gd name="connsiteX16" fmla="*/ 1531794 w 3552825"/>
                  <a:gd name="connsiteY16" fmla="*/ 167986 h 866775"/>
                  <a:gd name="connsiteX17" fmla="*/ 1407103 w 3552825"/>
                  <a:gd name="connsiteY17" fmla="*/ 126423 h 866775"/>
                  <a:gd name="connsiteX18" fmla="*/ 1344757 w 3552825"/>
                  <a:gd name="connsiteY18" fmla="*/ 1732 h 866775"/>
                  <a:gd name="connsiteX19" fmla="*/ 1297998 w 3552825"/>
                  <a:gd name="connsiteY19" fmla="*/ 116032 h 866775"/>
                  <a:gd name="connsiteX20" fmla="*/ 1147330 w 3552825"/>
                  <a:gd name="connsiteY20" fmla="*/ 90054 h 866775"/>
                  <a:gd name="connsiteX21" fmla="*/ 1069398 w 3552825"/>
                  <a:gd name="connsiteY21" fmla="*/ 167986 h 866775"/>
                  <a:gd name="connsiteX22" fmla="*/ 1017444 w 3552825"/>
                  <a:gd name="connsiteY22" fmla="*/ 308264 h 866775"/>
                  <a:gd name="connsiteX23" fmla="*/ 975880 w 3552825"/>
                  <a:gd name="connsiteY23" fmla="*/ 297873 h 866775"/>
                  <a:gd name="connsiteX24" fmla="*/ 897948 w 3552825"/>
                  <a:gd name="connsiteY24" fmla="*/ 318654 h 866775"/>
                  <a:gd name="connsiteX25" fmla="*/ 903144 w 3552825"/>
                  <a:gd name="connsiteY25" fmla="*/ 386195 h 866775"/>
                  <a:gd name="connsiteX26" fmla="*/ 809625 w 3552825"/>
                  <a:gd name="connsiteY26" fmla="*/ 490104 h 866775"/>
                  <a:gd name="connsiteX27" fmla="*/ 695325 w 3552825"/>
                  <a:gd name="connsiteY27" fmla="*/ 479714 h 866775"/>
                  <a:gd name="connsiteX28" fmla="*/ 612198 w 3552825"/>
                  <a:gd name="connsiteY28" fmla="*/ 588818 h 866775"/>
                  <a:gd name="connsiteX29" fmla="*/ 700521 w 3552825"/>
                  <a:gd name="connsiteY29" fmla="*/ 578427 h 866775"/>
                  <a:gd name="connsiteX30" fmla="*/ 679739 w 3552825"/>
                  <a:gd name="connsiteY30" fmla="*/ 656359 h 866775"/>
                  <a:gd name="connsiteX31" fmla="*/ 607003 w 3552825"/>
                  <a:gd name="connsiteY31" fmla="*/ 734291 h 866775"/>
                  <a:gd name="connsiteX32" fmla="*/ 560244 w 3552825"/>
                  <a:gd name="connsiteY32" fmla="*/ 744682 h 866775"/>
                  <a:gd name="connsiteX33" fmla="*/ 477116 w 3552825"/>
                  <a:gd name="connsiteY33" fmla="*/ 734291 h 866775"/>
                  <a:gd name="connsiteX34" fmla="*/ 451139 w 3552825"/>
                  <a:gd name="connsiteY34" fmla="*/ 848591 h 866775"/>
                  <a:gd name="connsiteX35" fmla="*/ 383598 w 3552825"/>
                  <a:gd name="connsiteY35" fmla="*/ 843395 h 866775"/>
                  <a:gd name="connsiteX36" fmla="*/ 146339 w 3552825"/>
                  <a:gd name="connsiteY36" fmla="*/ 865909 h 866775"/>
                  <a:gd name="connsiteX0" fmla="*/ 3169227 w 3169227"/>
                  <a:gd name="connsiteY0" fmla="*/ 692727 h 866775"/>
                  <a:gd name="connsiteX1" fmla="*/ 2888673 w 3169227"/>
                  <a:gd name="connsiteY1" fmla="*/ 661554 h 866775"/>
                  <a:gd name="connsiteX2" fmla="*/ 2753591 w 3169227"/>
                  <a:gd name="connsiteY2" fmla="*/ 568036 h 866775"/>
                  <a:gd name="connsiteX3" fmla="*/ 2431473 w 3169227"/>
                  <a:gd name="connsiteY3" fmla="*/ 464127 h 866775"/>
                  <a:gd name="connsiteX4" fmla="*/ 2311977 w 3169227"/>
                  <a:gd name="connsiteY4" fmla="*/ 401782 h 866775"/>
                  <a:gd name="connsiteX5" fmla="*/ 2239241 w 3169227"/>
                  <a:gd name="connsiteY5" fmla="*/ 329045 h 866775"/>
                  <a:gd name="connsiteX6" fmla="*/ 2130136 w 3169227"/>
                  <a:gd name="connsiteY6" fmla="*/ 287482 h 866775"/>
                  <a:gd name="connsiteX7" fmla="*/ 2124941 w 3169227"/>
                  <a:gd name="connsiteY7" fmla="*/ 375804 h 866775"/>
                  <a:gd name="connsiteX8" fmla="*/ 2036618 w 3169227"/>
                  <a:gd name="connsiteY8" fmla="*/ 469323 h 866775"/>
                  <a:gd name="connsiteX9" fmla="*/ 1906732 w 3169227"/>
                  <a:gd name="connsiteY9" fmla="*/ 406977 h 866775"/>
                  <a:gd name="connsiteX10" fmla="*/ 1828800 w 3169227"/>
                  <a:gd name="connsiteY10" fmla="*/ 282286 h 866775"/>
                  <a:gd name="connsiteX11" fmla="*/ 1761259 w 3169227"/>
                  <a:gd name="connsiteY11" fmla="*/ 188768 h 866775"/>
                  <a:gd name="connsiteX12" fmla="*/ 1657350 w 3169227"/>
                  <a:gd name="connsiteY12" fmla="*/ 193964 h 866775"/>
                  <a:gd name="connsiteX13" fmla="*/ 1537855 w 3169227"/>
                  <a:gd name="connsiteY13" fmla="*/ 277091 h 866775"/>
                  <a:gd name="connsiteX14" fmla="*/ 1397577 w 3169227"/>
                  <a:gd name="connsiteY14" fmla="*/ 251114 h 866775"/>
                  <a:gd name="connsiteX15" fmla="*/ 1252105 w 3169227"/>
                  <a:gd name="connsiteY15" fmla="*/ 173182 h 866775"/>
                  <a:gd name="connsiteX16" fmla="*/ 1148196 w 3169227"/>
                  <a:gd name="connsiteY16" fmla="*/ 167986 h 866775"/>
                  <a:gd name="connsiteX17" fmla="*/ 1023505 w 3169227"/>
                  <a:gd name="connsiteY17" fmla="*/ 126423 h 866775"/>
                  <a:gd name="connsiteX18" fmla="*/ 961159 w 3169227"/>
                  <a:gd name="connsiteY18" fmla="*/ 1732 h 866775"/>
                  <a:gd name="connsiteX19" fmla="*/ 914400 w 3169227"/>
                  <a:gd name="connsiteY19" fmla="*/ 116032 h 866775"/>
                  <a:gd name="connsiteX20" fmla="*/ 763732 w 3169227"/>
                  <a:gd name="connsiteY20" fmla="*/ 90054 h 866775"/>
                  <a:gd name="connsiteX21" fmla="*/ 685800 w 3169227"/>
                  <a:gd name="connsiteY21" fmla="*/ 167986 h 866775"/>
                  <a:gd name="connsiteX22" fmla="*/ 633846 w 3169227"/>
                  <a:gd name="connsiteY22" fmla="*/ 308264 h 866775"/>
                  <a:gd name="connsiteX23" fmla="*/ 592282 w 3169227"/>
                  <a:gd name="connsiteY23" fmla="*/ 297873 h 866775"/>
                  <a:gd name="connsiteX24" fmla="*/ 514350 w 3169227"/>
                  <a:gd name="connsiteY24" fmla="*/ 318654 h 866775"/>
                  <a:gd name="connsiteX25" fmla="*/ 519546 w 3169227"/>
                  <a:gd name="connsiteY25" fmla="*/ 386195 h 866775"/>
                  <a:gd name="connsiteX26" fmla="*/ 426027 w 3169227"/>
                  <a:gd name="connsiteY26" fmla="*/ 490104 h 866775"/>
                  <a:gd name="connsiteX27" fmla="*/ 311727 w 3169227"/>
                  <a:gd name="connsiteY27" fmla="*/ 479714 h 866775"/>
                  <a:gd name="connsiteX28" fmla="*/ 228600 w 3169227"/>
                  <a:gd name="connsiteY28" fmla="*/ 588818 h 866775"/>
                  <a:gd name="connsiteX29" fmla="*/ 316923 w 3169227"/>
                  <a:gd name="connsiteY29" fmla="*/ 578427 h 866775"/>
                  <a:gd name="connsiteX30" fmla="*/ 296141 w 3169227"/>
                  <a:gd name="connsiteY30" fmla="*/ 656359 h 866775"/>
                  <a:gd name="connsiteX31" fmla="*/ 223405 w 3169227"/>
                  <a:gd name="connsiteY31" fmla="*/ 734291 h 866775"/>
                  <a:gd name="connsiteX32" fmla="*/ 176646 w 3169227"/>
                  <a:gd name="connsiteY32" fmla="*/ 744682 h 866775"/>
                  <a:gd name="connsiteX33" fmla="*/ 93518 w 3169227"/>
                  <a:gd name="connsiteY33" fmla="*/ 734291 h 866775"/>
                  <a:gd name="connsiteX34" fmla="*/ 67541 w 3169227"/>
                  <a:gd name="connsiteY34" fmla="*/ 848591 h 866775"/>
                  <a:gd name="connsiteX35" fmla="*/ 0 w 3169227"/>
                  <a:gd name="connsiteY35" fmla="*/ 843395 h 866775"/>
                  <a:gd name="connsiteX0" fmla="*/ 3787485 w 3787485"/>
                  <a:gd name="connsiteY0" fmla="*/ 692727 h 857827"/>
                  <a:gd name="connsiteX1" fmla="*/ 3506931 w 3787485"/>
                  <a:gd name="connsiteY1" fmla="*/ 661554 h 857827"/>
                  <a:gd name="connsiteX2" fmla="*/ 3371849 w 3787485"/>
                  <a:gd name="connsiteY2" fmla="*/ 568036 h 857827"/>
                  <a:gd name="connsiteX3" fmla="*/ 3049731 w 3787485"/>
                  <a:gd name="connsiteY3" fmla="*/ 464127 h 857827"/>
                  <a:gd name="connsiteX4" fmla="*/ 2930235 w 3787485"/>
                  <a:gd name="connsiteY4" fmla="*/ 401782 h 857827"/>
                  <a:gd name="connsiteX5" fmla="*/ 2857499 w 3787485"/>
                  <a:gd name="connsiteY5" fmla="*/ 329045 h 857827"/>
                  <a:gd name="connsiteX6" fmla="*/ 2748394 w 3787485"/>
                  <a:gd name="connsiteY6" fmla="*/ 287482 h 857827"/>
                  <a:gd name="connsiteX7" fmla="*/ 2743199 w 3787485"/>
                  <a:gd name="connsiteY7" fmla="*/ 375804 h 857827"/>
                  <a:gd name="connsiteX8" fmla="*/ 2654876 w 3787485"/>
                  <a:gd name="connsiteY8" fmla="*/ 469323 h 857827"/>
                  <a:gd name="connsiteX9" fmla="*/ 2524990 w 3787485"/>
                  <a:gd name="connsiteY9" fmla="*/ 406977 h 857827"/>
                  <a:gd name="connsiteX10" fmla="*/ 2447058 w 3787485"/>
                  <a:gd name="connsiteY10" fmla="*/ 282286 h 857827"/>
                  <a:gd name="connsiteX11" fmla="*/ 2379517 w 3787485"/>
                  <a:gd name="connsiteY11" fmla="*/ 188768 h 857827"/>
                  <a:gd name="connsiteX12" fmla="*/ 2275608 w 3787485"/>
                  <a:gd name="connsiteY12" fmla="*/ 193964 h 857827"/>
                  <a:gd name="connsiteX13" fmla="*/ 2156113 w 3787485"/>
                  <a:gd name="connsiteY13" fmla="*/ 277091 h 857827"/>
                  <a:gd name="connsiteX14" fmla="*/ 2015835 w 3787485"/>
                  <a:gd name="connsiteY14" fmla="*/ 251114 h 857827"/>
                  <a:gd name="connsiteX15" fmla="*/ 1870363 w 3787485"/>
                  <a:gd name="connsiteY15" fmla="*/ 173182 h 857827"/>
                  <a:gd name="connsiteX16" fmla="*/ 1766454 w 3787485"/>
                  <a:gd name="connsiteY16" fmla="*/ 167986 h 857827"/>
                  <a:gd name="connsiteX17" fmla="*/ 1641763 w 3787485"/>
                  <a:gd name="connsiteY17" fmla="*/ 126423 h 857827"/>
                  <a:gd name="connsiteX18" fmla="*/ 1579417 w 3787485"/>
                  <a:gd name="connsiteY18" fmla="*/ 1732 h 857827"/>
                  <a:gd name="connsiteX19" fmla="*/ 1532658 w 3787485"/>
                  <a:gd name="connsiteY19" fmla="*/ 116032 h 857827"/>
                  <a:gd name="connsiteX20" fmla="*/ 1381990 w 3787485"/>
                  <a:gd name="connsiteY20" fmla="*/ 90054 h 857827"/>
                  <a:gd name="connsiteX21" fmla="*/ 1304058 w 3787485"/>
                  <a:gd name="connsiteY21" fmla="*/ 167986 h 857827"/>
                  <a:gd name="connsiteX22" fmla="*/ 1252104 w 3787485"/>
                  <a:gd name="connsiteY22" fmla="*/ 308264 h 857827"/>
                  <a:gd name="connsiteX23" fmla="*/ 1210540 w 3787485"/>
                  <a:gd name="connsiteY23" fmla="*/ 297873 h 857827"/>
                  <a:gd name="connsiteX24" fmla="*/ 1132608 w 3787485"/>
                  <a:gd name="connsiteY24" fmla="*/ 318654 h 857827"/>
                  <a:gd name="connsiteX25" fmla="*/ 1137804 w 3787485"/>
                  <a:gd name="connsiteY25" fmla="*/ 386195 h 857827"/>
                  <a:gd name="connsiteX26" fmla="*/ 1044285 w 3787485"/>
                  <a:gd name="connsiteY26" fmla="*/ 490104 h 857827"/>
                  <a:gd name="connsiteX27" fmla="*/ 929985 w 3787485"/>
                  <a:gd name="connsiteY27" fmla="*/ 479714 h 857827"/>
                  <a:gd name="connsiteX28" fmla="*/ 846858 w 3787485"/>
                  <a:gd name="connsiteY28" fmla="*/ 588818 h 857827"/>
                  <a:gd name="connsiteX29" fmla="*/ 935181 w 3787485"/>
                  <a:gd name="connsiteY29" fmla="*/ 578427 h 857827"/>
                  <a:gd name="connsiteX30" fmla="*/ 914399 w 3787485"/>
                  <a:gd name="connsiteY30" fmla="*/ 656359 h 857827"/>
                  <a:gd name="connsiteX31" fmla="*/ 841663 w 3787485"/>
                  <a:gd name="connsiteY31" fmla="*/ 734291 h 857827"/>
                  <a:gd name="connsiteX32" fmla="*/ 794904 w 3787485"/>
                  <a:gd name="connsiteY32" fmla="*/ 744682 h 857827"/>
                  <a:gd name="connsiteX33" fmla="*/ 711776 w 3787485"/>
                  <a:gd name="connsiteY33" fmla="*/ 734291 h 857827"/>
                  <a:gd name="connsiteX34" fmla="*/ 685799 w 3787485"/>
                  <a:gd name="connsiteY34" fmla="*/ 848591 h 857827"/>
                  <a:gd name="connsiteX35" fmla="*/ 0 w 3787485"/>
                  <a:gd name="connsiteY35" fmla="*/ 789709 h 857827"/>
                  <a:gd name="connsiteX0" fmla="*/ 3787485 w 3787485"/>
                  <a:gd name="connsiteY0" fmla="*/ 692727 h 858982"/>
                  <a:gd name="connsiteX1" fmla="*/ 3506931 w 3787485"/>
                  <a:gd name="connsiteY1" fmla="*/ 661554 h 858982"/>
                  <a:gd name="connsiteX2" fmla="*/ 3371849 w 3787485"/>
                  <a:gd name="connsiteY2" fmla="*/ 568036 h 858982"/>
                  <a:gd name="connsiteX3" fmla="*/ 3049731 w 3787485"/>
                  <a:gd name="connsiteY3" fmla="*/ 464127 h 858982"/>
                  <a:gd name="connsiteX4" fmla="*/ 2930235 w 3787485"/>
                  <a:gd name="connsiteY4" fmla="*/ 401782 h 858982"/>
                  <a:gd name="connsiteX5" fmla="*/ 2857499 w 3787485"/>
                  <a:gd name="connsiteY5" fmla="*/ 329045 h 858982"/>
                  <a:gd name="connsiteX6" fmla="*/ 2748394 w 3787485"/>
                  <a:gd name="connsiteY6" fmla="*/ 287482 h 858982"/>
                  <a:gd name="connsiteX7" fmla="*/ 2743199 w 3787485"/>
                  <a:gd name="connsiteY7" fmla="*/ 375804 h 858982"/>
                  <a:gd name="connsiteX8" fmla="*/ 2654876 w 3787485"/>
                  <a:gd name="connsiteY8" fmla="*/ 469323 h 858982"/>
                  <a:gd name="connsiteX9" fmla="*/ 2524990 w 3787485"/>
                  <a:gd name="connsiteY9" fmla="*/ 406977 h 858982"/>
                  <a:gd name="connsiteX10" fmla="*/ 2447058 w 3787485"/>
                  <a:gd name="connsiteY10" fmla="*/ 282286 h 858982"/>
                  <a:gd name="connsiteX11" fmla="*/ 2379517 w 3787485"/>
                  <a:gd name="connsiteY11" fmla="*/ 188768 h 858982"/>
                  <a:gd name="connsiteX12" fmla="*/ 2275608 w 3787485"/>
                  <a:gd name="connsiteY12" fmla="*/ 193964 h 858982"/>
                  <a:gd name="connsiteX13" fmla="*/ 2156113 w 3787485"/>
                  <a:gd name="connsiteY13" fmla="*/ 277091 h 858982"/>
                  <a:gd name="connsiteX14" fmla="*/ 2015835 w 3787485"/>
                  <a:gd name="connsiteY14" fmla="*/ 251114 h 858982"/>
                  <a:gd name="connsiteX15" fmla="*/ 1870363 w 3787485"/>
                  <a:gd name="connsiteY15" fmla="*/ 173182 h 858982"/>
                  <a:gd name="connsiteX16" fmla="*/ 1766454 w 3787485"/>
                  <a:gd name="connsiteY16" fmla="*/ 167986 h 858982"/>
                  <a:gd name="connsiteX17" fmla="*/ 1641763 w 3787485"/>
                  <a:gd name="connsiteY17" fmla="*/ 126423 h 858982"/>
                  <a:gd name="connsiteX18" fmla="*/ 1579417 w 3787485"/>
                  <a:gd name="connsiteY18" fmla="*/ 1732 h 858982"/>
                  <a:gd name="connsiteX19" fmla="*/ 1532658 w 3787485"/>
                  <a:gd name="connsiteY19" fmla="*/ 116032 h 858982"/>
                  <a:gd name="connsiteX20" fmla="*/ 1381990 w 3787485"/>
                  <a:gd name="connsiteY20" fmla="*/ 90054 h 858982"/>
                  <a:gd name="connsiteX21" fmla="*/ 1304058 w 3787485"/>
                  <a:gd name="connsiteY21" fmla="*/ 167986 h 858982"/>
                  <a:gd name="connsiteX22" fmla="*/ 1252104 w 3787485"/>
                  <a:gd name="connsiteY22" fmla="*/ 308264 h 858982"/>
                  <a:gd name="connsiteX23" fmla="*/ 1210540 w 3787485"/>
                  <a:gd name="connsiteY23" fmla="*/ 297873 h 858982"/>
                  <a:gd name="connsiteX24" fmla="*/ 1132608 w 3787485"/>
                  <a:gd name="connsiteY24" fmla="*/ 318654 h 858982"/>
                  <a:gd name="connsiteX25" fmla="*/ 1137804 w 3787485"/>
                  <a:gd name="connsiteY25" fmla="*/ 386195 h 858982"/>
                  <a:gd name="connsiteX26" fmla="*/ 1044285 w 3787485"/>
                  <a:gd name="connsiteY26" fmla="*/ 490104 h 858982"/>
                  <a:gd name="connsiteX27" fmla="*/ 929985 w 3787485"/>
                  <a:gd name="connsiteY27" fmla="*/ 479714 h 858982"/>
                  <a:gd name="connsiteX28" fmla="*/ 846858 w 3787485"/>
                  <a:gd name="connsiteY28" fmla="*/ 588818 h 858982"/>
                  <a:gd name="connsiteX29" fmla="*/ 935181 w 3787485"/>
                  <a:gd name="connsiteY29" fmla="*/ 578427 h 858982"/>
                  <a:gd name="connsiteX30" fmla="*/ 914399 w 3787485"/>
                  <a:gd name="connsiteY30" fmla="*/ 656359 h 858982"/>
                  <a:gd name="connsiteX31" fmla="*/ 841663 w 3787485"/>
                  <a:gd name="connsiteY31" fmla="*/ 734291 h 858982"/>
                  <a:gd name="connsiteX32" fmla="*/ 794904 w 3787485"/>
                  <a:gd name="connsiteY32" fmla="*/ 744682 h 858982"/>
                  <a:gd name="connsiteX33" fmla="*/ 711776 w 3787485"/>
                  <a:gd name="connsiteY33" fmla="*/ 734291 h 858982"/>
                  <a:gd name="connsiteX34" fmla="*/ 685799 w 3787485"/>
                  <a:gd name="connsiteY34" fmla="*/ 848591 h 858982"/>
                  <a:gd name="connsiteX35" fmla="*/ 207818 w 3787485"/>
                  <a:gd name="connsiteY35" fmla="*/ 796636 h 858982"/>
                  <a:gd name="connsiteX36" fmla="*/ 0 w 3787485"/>
                  <a:gd name="connsiteY36" fmla="*/ 789709 h 858982"/>
                  <a:gd name="connsiteX0" fmla="*/ 3787485 w 3787485"/>
                  <a:gd name="connsiteY0" fmla="*/ 692727 h 1028122"/>
                  <a:gd name="connsiteX1" fmla="*/ 3506931 w 3787485"/>
                  <a:gd name="connsiteY1" fmla="*/ 661554 h 1028122"/>
                  <a:gd name="connsiteX2" fmla="*/ 3371849 w 3787485"/>
                  <a:gd name="connsiteY2" fmla="*/ 568036 h 1028122"/>
                  <a:gd name="connsiteX3" fmla="*/ 3049731 w 3787485"/>
                  <a:gd name="connsiteY3" fmla="*/ 464127 h 1028122"/>
                  <a:gd name="connsiteX4" fmla="*/ 2930235 w 3787485"/>
                  <a:gd name="connsiteY4" fmla="*/ 401782 h 1028122"/>
                  <a:gd name="connsiteX5" fmla="*/ 2857499 w 3787485"/>
                  <a:gd name="connsiteY5" fmla="*/ 329045 h 1028122"/>
                  <a:gd name="connsiteX6" fmla="*/ 2748394 w 3787485"/>
                  <a:gd name="connsiteY6" fmla="*/ 287482 h 1028122"/>
                  <a:gd name="connsiteX7" fmla="*/ 2743199 w 3787485"/>
                  <a:gd name="connsiteY7" fmla="*/ 375804 h 1028122"/>
                  <a:gd name="connsiteX8" fmla="*/ 2654876 w 3787485"/>
                  <a:gd name="connsiteY8" fmla="*/ 469323 h 1028122"/>
                  <a:gd name="connsiteX9" fmla="*/ 2524990 w 3787485"/>
                  <a:gd name="connsiteY9" fmla="*/ 406977 h 1028122"/>
                  <a:gd name="connsiteX10" fmla="*/ 2447058 w 3787485"/>
                  <a:gd name="connsiteY10" fmla="*/ 282286 h 1028122"/>
                  <a:gd name="connsiteX11" fmla="*/ 2379517 w 3787485"/>
                  <a:gd name="connsiteY11" fmla="*/ 188768 h 1028122"/>
                  <a:gd name="connsiteX12" fmla="*/ 2275608 w 3787485"/>
                  <a:gd name="connsiteY12" fmla="*/ 193964 h 1028122"/>
                  <a:gd name="connsiteX13" fmla="*/ 2156113 w 3787485"/>
                  <a:gd name="connsiteY13" fmla="*/ 277091 h 1028122"/>
                  <a:gd name="connsiteX14" fmla="*/ 2015835 w 3787485"/>
                  <a:gd name="connsiteY14" fmla="*/ 251114 h 1028122"/>
                  <a:gd name="connsiteX15" fmla="*/ 1870363 w 3787485"/>
                  <a:gd name="connsiteY15" fmla="*/ 173182 h 1028122"/>
                  <a:gd name="connsiteX16" fmla="*/ 1766454 w 3787485"/>
                  <a:gd name="connsiteY16" fmla="*/ 167986 h 1028122"/>
                  <a:gd name="connsiteX17" fmla="*/ 1641763 w 3787485"/>
                  <a:gd name="connsiteY17" fmla="*/ 126423 h 1028122"/>
                  <a:gd name="connsiteX18" fmla="*/ 1579417 w 3787485"/>
                  <a:gd name="connsiteY18" fmla="*/ 1732 h 1028122"/>
                  <a:gd name="connsiteX19" fmla="*/ 1532658 w 3787485"/>
                  <a:gd name="connsiteY19" fmla="*/ 116032 h 1028122"/>
                  <a:gd name="connsiteX20" fmla="*/ 1381990 w 3787485"/>
                  <a:gd name="connsiteY20" fmla="*/ 90054 h 1028122"/>
                  <a:gd name="connsiteX21" fmla="*/ 1304058 w 3787485"/>
                  <a:gd name="connsiteY21" fmla="*/ 167986 h 1028122"/>
                  <a:gd name="connsiteX22" fmla="*/ 1252104 w 3787485"/>
                  <a:gd name="connsiteY22" fmla="*/ 308264 h 1028122"/>
                  <a:gd name="connsiteX23" fmla="*/ 1210540 w 3787485"/>
                  <a:gd name="connsiteY23" fmla="*/ 297873 h 1028122"/>
                  <a:gd name="connsiteX24" fmla="*/ 1132608 w 3787485"/>
                  <a:gd name="connsiteY24" fmla="*/ 318654 h 1028122"/>
                  <a:gd name="connsiteX25" fmla="*/ 1137804 w 3787485"/>
                  <a:gd name="connsiteY25" fmla="*/ 386195 h 1028122"/>
                  <a:gd name="connsiteX26" fmla="*/ 1044285 w 3787485"/>
                  <a:gd name="connsiteY26" fmla="*/ 490104 h 1028122"/>
                  <a:gd name="connsiteX27" fmla="*/ 929985 w 3787485"/>
                  <a:gd name="connsiteY27" fmla="*/ 479714 h 1028122"/>
                  <a:gd name="connsiteX28" fmla="*/ 846858 w 3787485"/>
                  <a:gd name="connsiteY28" fmla="*/ 588818 h 1028122"/>
                  <a:gd name="connsiteX29" fmla="*/ 935181 w 3787485"/>
                  <a:gd name="connsiteY29" fmla="*/ 578427 h 1028122"/>
                  <a:gd name="connsiteX30" fmla="*/ 914399 w 3787485"/>
                  <a:gd name="connsiteY30" fmla="*/ 656359 h 1028122"/>
                  <a:gd name="connsiteX31" fmla="*/ 841663 w 3787485"/>
                  <a:gd name="connsiteY31" fmla="*/ 734291 h 1028122"/>
                  <a:gd name="connsiteX32" fmla="*/ 794904 w 3787485"/>
                  <a:gd name="connsiteY32" fmla="*/ 744682 h 1028122"/>
                  <a:gd name="connsiteX33" fmla="*/ 711776 w 3787485"/>
                  <a:gd name="connsiteY33" fmla="*/ 734291 h 1028122"/>
                  <a:gd name="connsiteX34" fmla="*/ 685799 w 3787485"/>
                  <a:gd name="connsiteY34" fmla="*/ 848591 h 1028122"/>
                  <a:gd name="connsiteX35" fmla="*/ 152400 w 3787485"/>
                  <a:gd name="connsiteY35" fmla="*/ 1018308 h 1028122"/>
                  <a:gd name="connsiteX36" fmla="*/ 0 w 3787485"/>
                  <a:gd name="connsiteY36" fmla="*/ 789709 h 1028122"/>
                  <a:gd name="connsiteX0" fmla="*/ 3787485 w 3787485"/>
                  <a:gd name="connsiteY0" fmla="*/ 692727 h 1035915"/>
                  <a:gd name="connsiteX1" fmla="*/ 3506931 w 3787485"/>
                  <a:gd name="connsiteY1" fmla="*/ 661554 h 1035915"/>
                  <a:gd name="connsiteX2" fmla="*/ 3371849 w 3787485"/>
                  <a:gd name="connsiteY2" fmla="*/ 568036 h 1035915"/>
                  <a:gd name="connsiteX3" fmla="*/ 3049731 w 3787485"/>
                  <a:gd name="connsiteY3" fmla="*/ 464127 h 1035915"/>
                  <a:gd name="connsiteX4" fmla="*/ 2930235 w 3787485"/>
                  <a:gd name="connsiteY4" fmla="*/ 401782 h 1035915"/>
                  <a:gd name="connsiteX5" fmla="*/ 2857499 w 3787485"/>
                  <a:gd name="connsiteY5" fmla="*/ 329045 h 1035915"/>
                  <a:gd name="connsiteX6" fmla="*/ 2748394 w 3787485"/>
                  <a:gd name="connsiteY6" fmla="*/ 287482 h 1035915"/>
                  <a:gd name="connsiteX7" fmla="*/ 2743199 w 3787485"/>
                  <a:gd name="connsiteY7" fmla="*/ 375804 h 1035915"/>
                  <a:gd name="connsiteX8" fmla="*/ 2654876 w 3787485"/>
                  <a:gd name="connsiteY8" fmla="*/ 469323 h 1035915"/>
                  <a:gd name="connsiteX9" fmla="*/ 2524990 w 3787485"/>
                  <a:gd name="connsiteY9" fmla="*/ 406977 h 1035915"/>
                  <a:gd name="connsiteX10" fmla="*/ 2447058 w 3787485"/>
                  <a:gd name="connsiteY10" fmla="*/ 282286 h 1035915"/>
                  <a:gd name="connsiteX11" fmla="*/ 2379517 w 3787485"/>
                  <a:gd name="connsiteY11" fmla="*/ 188768 h 1035915"/>
                  <a:gd name="connsiteX12" fmla="*/ 2275608 w 3787485"/>
                  <a:gd name="connsiteY12" fmla="*/ 193964 h 1035915"/>
                  <a:gd name="connsiteX13" fmla="*/ 2156113 w 3787485"/>
                  <a:gd name="connsiteY13" fmla="*/ 277091 h 1035915"/>
                  <a:gd name="connsiteX14" fmla="*/ 2015835 w 3787485"/>
                  <a:gd name="connsiteY14" fmla="*/ 251114 h 1035915"/>
                  <a:gd name="connsiteX15" fmla="*/ 1870363 w 3787485"/>
                  <a:gd name="connsiteY15" fmla="*/ 173182 h 1035915"/>
                  <a:gd name="connsiteX16" fmla="*/ 1766454 w 3787485"/>
                  <a:gd name="connsiteY16" fmla="*/ 167986 h 1035915"/>
                  <a:gd name="connsiteX17" fmla="*/ 1641763 w 3787485"/>
                  <a:gd name="connsiteY17" fmla="*/ 126423 h 1035915"/>
                  <a:gd name="connsiteX18" fmla="*/ 1579417 w 3787485"/>
                  <a:gd name="connsiteY18" fmla="*/ 1732 h 1035915"/>
                  <a:gd name="connsiteX19" fmla="*/ 1532658 w 3787485"/>
                  <a:gd name="connsiteY19" fmla="*/ 116032 h 1035915"/>
                  <a:gd name="connsiteX20" fmla="*/ 1381990 w 3787485"/>
                  <a:gd name="connsiteY20" fmla="*/ 90054 h 1035915"/>
                  <a:gd name="connsiteX21" fmla="*/ 1304058 w 3787485"/>
                  <a:gd name="connsiteY21" fmla="*/ 167986 h 1035915"/>
                  <a:gd name="connsiteX22" fmla="*/ 1252104 w 3787485"/>
                  <a:gd name="connsiteY22" fmla="*/ 308264 h 1035915"/>
                  <a:gd name="connsiteX23" fmla="*/ 1210540 w 3787485"/>
                  <a:gd name="connsiteY23" fmla="*/ 297873 h 1035915"/>
                  <a:gd name="connsiteX24" fmla="*/ 1132608 w 3787485"/>
                  <a:gd name="connsiteY24" fmla="*/ 318654 h 1035915"/>
                  <a:gd name="connsiteX25" fmla="*/ 1137804 w 3787485"/>
                  <a:gd name="connsiteY25" fmla="*/ 386195 h 1035915"/>
                  <a:gd name="connsiteX26" fmla="*/ 1044285 w 3787485"/>
                  <a:gd name="connsiteY26" fmla="*/ 490104 h 1035915"/>
                  <a:gd name="connsiteX27" fmla="*/ 929985 w 3787485"/>
                  <a:gd name="connsiteY27" fmla="*/ 479714 h 1035915"/>
                  <a:gd name="connsiteX28" fmla="*/ 846858 w 3787485"/>
                  <a:gd name="connsiteY28" fmla="*/ 588818 h 1035915"/>
                  <a:gd name="connsiteX29" fmla="*/ 935181 w 3787485"/>
                  <a:gd name="connsiteY29" fmla="*/ 578427 h 1035915"/>
                  <a:gd name="connsiteX30" fmla="*/ 914399 w 3787485"/>
                  <a:gd name="connsiteY30" fmla="*/ 656359 h 1035915"/>
                  <a:gd name="connsiteX31" fmla="*/ 841663 w 3787485"/>
                  <a:gd name="connsiteY31" fmla="*/ 734291 h 1035915"/>
                  <a:gd name="connsiteX32" fmla="*/ 794904 w 3787485"/>
                  <a:gd name="connsiteY32" fmla="*/ 744682 h 1035915"/>
                  <a:gd name="connsiteX33" fmla="*/ 711776 w 3787485"/>
                  <a:gd name="connsiteY33" fmla="*/ 734291 h 1035915"/>
                  <a:gd name="connsiteX34" fmla="*/ 685799 w 3787485"/>
                  <a:gd name="connsiteY34" fmla="*/ 848591 h 1035915"/>
                  <a:gd name="connsiteX35" fmla="*/ 576695 w 3787485"/>
                  <a:gd name="connsiteY35" fmla="*/ 895349 h 1035915"/>
                  <a:gd name="connsiteX36" fmla="*/ 152400 w 3787485"/>
                  <a:gd name="connsiteY36" fmla="*/ 1018308 h 1035915"/>
                  <a:gd name="connsiteX37" fmla="*/ 0 w 3787485"/>
                  <a:gd name="connsiteY37" fmla="*/ 789709 h 1035915"/>
                  <a:gd name="connsiteX0" fmla="*/ 3787485 w 3787485"/>
                  <a:gd name="connsiteY0" fmla="*/ 692727 h 1031008"/>
                  <a:gd name="connsiteX1" fmla="*/ 3506931 w 3787485"/>
                  <a:gd name="connsiteY1" fmla="*/ 661554 h 1031008"/>
                  <a:gd name="connsiteX2" fmla="*/ 3371849 w 3787485"/>
                  <a:gd name="connsiteY2" fmla="*/ 568036 h 1031008"/>
                  <a:gd name="connsiteX3" fmla="*/ 3049731 w 3787485"/>
                  <a:gd name="connsiteY3" fmla="*/ 464127 h 1031008"/>
                  <a:gd name="connsiteX4" fmla="*/ 2930235 w 3787485"/>
                  <a:gd name="connsiteY4" fmla="*/ 401782 h 1031008"/>
                  <a:gd name="connsiteX5" fmla="*/ 2857499 w 3787485"/>
                  <a:gd name="connsiteY5" fmla="*/ 329045 h 1031008"/>
                  <a:gd name="connsiteX6" fmla="*/ 2748394 w 3787485"/>
                  <a:gd name="connsiteY6" fmla="*/ 287482 h 1031008"/>
                  <a:gd name="connsiteX7" fmla="*/ 2743199 w 3787485"/>
                  <a:gd name="connsiteY7" fmla="*/ 375804 h 1031008"/>
                  <a:gd name="connsiteX8" fmla="*/ 2654876 w 3787485"/>
                  <a:gd name="connsiteY8" fmla="*/ 469323 h 1031008"/>
                  <a:gd name="connsiteX9" fmla="*/ 2524990 w 3787485"/>
                  <a:gd name="connsiteY9" fmla="*/ 406977 h 1031008"/>
                  <a:gd name="connsiteX10" fmla="*/ 2447058 w 3787485"/>
                  <a:gd name="connsiteY10" fmla="*/ 282286 h 1031008"/>
                  <a:gd name="connsiteX11" fmla="*/ 2379517 w 3787485"/>
                  <a:gd name="connsiteY11" fmla="*/ 188768 h 1031008"/>
                  <a:gd name="connsiteX12" fmla="*/ 2275608 w 3787485"/>
                  <a:gd name="connsiteY12" fmla="*/ 193964 h 1031008"/>
                  <a:gd name="connsiteX13" fmla="*/ 2156113 w 3787485"/>
                  <a:gd name="connsiteY13" fmla="*/ 277091 h 1031008"/>
                  <a:gd name="connsiteX14" fmla="*/ 2015835 w 3787485"/>
                  <a:gd name="connsiteY14" fmla="*/ 251114 h 1031008"/>
                  <a:gd name="connsiteX15" fmla="*/ 1870363 w 3787485"/>
                  <a:gd name="connsiteY15" fmla="*/ 173182 h 1031008"/>
                  <a:gd name="connsiteX16" fmla="*/ 1766454 w 3787485"/>
                  <a:gd name="connsiteY16" fmla="*/ 167986 h 1031008"/>
                  <a:gd name="connsiteX17" fmla="*/ 1641763 w 3787485"/>
                  <a:gd name="connsiteY17" fmla="*/ 126423 h 1031008"/>
                  <a:gd name="connsiteX18" fmla="*/ 1579417 w 3787485"/>
                  <a:gd name="connsiteY18" fmla="*/ 1732 h 1031008"/>
                  <a:gd name="connsiteX19" fmla="*/ 1532658 w 3787485"/>
                  <a:gd name="connsiteY19" fmla="*/ 116032 h 1031008"/>
                  <a:gd name="connsiteX20" fmla="*/ 1381990 w 3787485"/>
                  <a:gd name="connsiteY20" fmla="*/ 90054 h 1031008"/>
                  <a:gd name="connsiteX21" fmla="*/ 1304058 w 3787485"/>
                  <a:gd name="connsiteY21" fmla="*/ 167986 h 1031008"/>
                  <a:gd name="connsiteX22" fmla="*/ 1252104 w 3787485"/>
                  <a:gd name="connsiteY22" fmla="*/ 308264 h 1031008"/>
                  <a:gd name="connsiteX23" fmla="*/ 1210540 w 3787485"/>
                  <a:gd name="connsiteY23" fmla="*/ 297873 h 1031008"/>
                  <a:gd name="connsiteX24" fmla="*/ 1132608 w 3787485"/>
                  <a:gd name="connsiteY24" fmla="*/ 318654 h 1031008"/>
                  <a:gd name="connsiteX25" fmla="*/ 1137804 w 3787485"/>
                  <a:gd name="connsiteY25" fmla="*/ 386195 h 1031008"/>
                  <a:gd name="connsiteX26" fmla="*/ 1044285 w 3787485"/>
                  <a:gd name="connsiteY26" fmla="*/ 490104 h 1031008"/>
                  <a:gd name="connsiteX27" fmla="*/ 929985 w 3787485"/>
                  <a:gd name="connsiteY27" fmla="*/ 479714 h 1031008"/>
                  <a:gd name="connsiteX28" fmla="*/ 846858 w 3787485"/>
                  <a:gd name="connsiteY28" fmla="*/ 588818 h 1031008"/>
                  <a:gd name="connsiteX29" fmla="*/ 935181 w 3787485"/>
                  <a:gd name="connsiteY29" fmla="*/ 578427 h 1031008"/>
                  <a:gd name="connsiteX30" fmla="*/ 914399 w 3787485"/>
                  <a:gd name="connsiteY30" fmla="*/ 656359 h 1031008"/>
                  <a:gd name="connsiteX31" fmla="*/ 841663 w 3787485"/>
                  <a:gd name="connsiteY31" fmla="*/ 734291 h 1031008"/>
                  <a:gd name="connsiteX32" fmla="*/ 794904 w 3787485"/>
                  <a:gd name="connsiteY32" fmla="*/ 744682 h 1031008"/>
                  <a:gd name="connsiteX33" fmla="*/ 711776 w 3787485"/>
                  <a:gd name="connsiteY33" fmla="*/ 734291 h 1031008"/>
                  <a:gd name="connsiteX34" fmla="*/ 685799 w 3787485"/>
                  <a:gd name="connsiteY34" fmla="*/ 848591 h 1031008"/>
                  <a:gd name="connsiteX35" fmla="*/ 609600 w 3787485"/>
                  <a:gd name="connsiteY35" fmla="*/ 865908 h 1031008"/>
                  <a:gd name="connsiteX36" fmla="*/ 152400 w 3787485"/>
                  <a:gd name="connsiteY36" fmla="*/ 1018308 h 1031008"/>
                  <a:gd name="connsiteX37" fmla="*/ 0 w 3787485"/>
                  <a:gd name="connsiteY37" fmla="*/ 789709 h 1031008"/>
                  <a:gd name="connsiteX0" fmla="*/ 3787485 w 3787485"/>
                  <a:gd name="connsiteY0" fmla="*/ 692727 h 1041110"/>
                  <a:gd name="connsiteX1" fmla="*/ 3506931 w 3787485"/>
                  <a:gd name="connsiteY1" fmla="*/ 661554 h 1041110"/>
                  <a:gd name="connsiteX2" fmla="*/ 3371849 w 3787485"/>
                  <a:gd name="connsiteY2" fmla="*/ 568036 h 1041110"/>
                  <a:gd name="connsiteX3" fmla="*/ 3049731 w 3787485"/>
                  <a:gd name="connsiteY3" fmla="*/ 464127 h 1041110"/>
                  <a:gd name="connsiteX4" fmla="*/ 2930235 w 3787485"/>
                  <a:gd name="connsiteY4" fmla="*/ 401782 h 1041110"/>
                  <a:gd name="connsiteX5" fmla="*/ 2857499 w 3787485"/>
                  <a:gd name="connsiteY5" fmla="*/ 329045 h 1041110"/>
                  <a:gd name="connsiteX6" fmla="*/ 2748394 w 3787485"/>
                  <a:gd name="connsiteY6" fmla="*/ 287482 h 1041110"/>
                  <a:gd name="connsiteX7" fmla="*/ 2743199 w 3787485"/>
                  <a:gd name="connsiteY7" fmla="*/ 375804 h 1041110"/>
                  <a:gd name="connsiteX8" fmla="*/ 2654876 w 3787485"/>
                  <a:gd name="connsiteY8" fmla="*/ 469323 h 1041110"/>
                  <a:gd name="connsiteX9" fmla="*/ 2524990 w 3787485"/>
                  <a:gd name="connsiteY9" fmla="*/ 406977 h 1041110"/>
                  <a:gd name="connsiteX10" fmla="*/ 2447058 w 3787485"/>
                  <a:gd name="connsiteY10" fmla="*/ 282286 h 1041110"/>
                  <a:gd name="connsiteX11" fmla="*/ 2379517 w 3787485"/>
                  <a:gd name="connsiteY11" fmla="*/ 188768 h 1041110"/>
                  <a:gd name="connsiteX12" fmla="*/ 2275608 w 3787485"/>
                  <a:gd name="connsiteY12" fmla="*/ 193964 h 1041110"/>
                  <a:gd name="connsiteX13" fmla="*/ 2156113 w 3787485"/>
                  <a:gd name="connsiteY13" fmla="*/ 277091 h 1041110"/>
                  <a:gd name="connsiteX14" fmla="*/ 2015835 w 3787485"/>
                  <a:gd name="connsiteY14" fmla="*/ 251114 h 1041110"/>
                  <a:gd name="connsiteX15" fmla="*/ 1870363 w 3787485"/>
                  <a:gd name="connsiteY15" fmla="*/ 173182 h 1041110"/>
                  <a:gd name="connsiteX16" fmla="*/ 1766454 w 3787485"/>
                  <a:gd name="connsiteY16" fmla="*/ 167986 h 1041110"/>
                  <a:gd name="connsiteX17" fmla="*/ 1641763 w 3787485"/>
                  <a:gd name="connsiteY17" fmla="*/ 126423 h 1041110"/>
                  <a:gd name="connsiteX18" fmla="*/ 1579417 w 3787485"/>
                  <a:gd name="connsiteY18" fmla="*/ 1732 h 1041110"/>
                  <a:gd name="connsiteX19" fmla="*/ 1532658 w 3787485"/>
                  <a:gd name="connsiteY19" fmla="*/ 116032 h 1041110"/>
                  <a:gd name="connsiteX20" fmla="*/ 1381990 w 3787485"/>
                  <a:gd name="connsiteY20" fmla="*/ 90054 h 1041110"/>
                  <a:gd name="connsiteX21" fmla="*/ 1304058 w 3787485"/>
                  <a:gd name="connsiteY21" fmla="*/ 167986 h 1041110"/>
                  <a:gd name="connsiteX22" fmla="*/ 1252104 w 3787485"/>
                  <a:gd name="connsiteY22" fmla="*/ 308264 h 1041110"/>
                  <a:gd name="connsiteX23" fmla="*/ 1210540 w 3787485"/>
                  <a:gd name="connsiteY23" fmla="*/ 297873 h 1041110"/>
                  <a:gd name="connsiteX24" fmla="*/ 1132608 w 3787485"/>
                  <a:gd name="connsiteY24" fmla="*/ 318654 h 1041110"/>
                  <a:gd name="connsiteX25" fmla="*/ 1137804 w 3787485"/>
                  <a:gd name="connsiteY25" fmla="*/ 386195 h 1041110"/>
                  <a:gd name="connsiteX26" fmla="*/ 1044285 w 3787485"/>
                  <a:gd name="connsiteY26" fmla="*/ 490104 h 1041110"/>
                  <a:gd name="connsiteX27" fmla="*/ 929985 w 3787485"/>
                  <a:gd name="connsiteY27" fmla="*/ 479714 h 1041110"/>
                  <a:gd name="connsiteX28" fmla="*/ 846858 w 3787485"/>
                  <a:gd name="connsiteY28" fmla="*/ 588818 h 1041110"/>
                  <a:gd name="connsiteX29" fmla="*/ 935181 w 3787485"/>
                  <a:gd name="connsiteY29" fmla="*/ 578427 h 1041110"/>
                  <a:gd name="connsiteX30" fmla="*/ 914399 w 3787485"/>
                  <a:gd name="connsiteY30" fmla="*/ 656359 h 1041110"/>
                  <a:gd name="connsiteX31" fmla="*/ 841663 w 3787485"/>
                  <a:gd name="connsiteY31" fmla="*/ 734291 h 1041110"/>
                  <a:gd name="connsiteX32" fmla="*/ 794904 w 3787485"/>
                  <a:gd name="connsiteY32" fmla="*/ 744682 h 1041110"/>
                  <a:gd name="connsiteX33" fmla="*/ 711776 w 3787485"/>
                  <a:gd name="connsiteY33" fmla="*/ 734291 h 1041110"/>
                  <a:gd name="connsiteX34" fmla="*/ 685799 w 3787485"/>
                  <a:gd name="connsiteY34" fmla="*/ 848591 h 1041110"/>
                  <a:gd name="connsiteX35" fmla="*/ 609600 w 3787485"/>
                  <a:gd name="connsiteY35" fmla="*/ 865908 h 1041110"/>
                  <a:gd name="connsiteX36" fmla="*/ 441614 w 3787485"/>
                  <a:gd name="connsiteY36" fmla="*/ 926522 h 1041110"/>
                  <a:gd name="connsiteX37" fmla="*/ 152400 w 3787485"/>
                  <a:gd name="connsiteY37" fmla="*/ 1018308 h 1041110"/>
                  <a:gd name="connsiteX38" fmla="*/ 0 w 3787485"/>
                  <a:gd name="connsiteY38" fmla="*/ 789709 h 1041110"/>
                  <a:gd name="connsiteX0" fmla="*/ 3787485 w 3787485"/>
                  <a:gd name="connsiteY0" fmla="*/ 692727 h 1043708"/>
                  <a:gd name="connsiteX1" fmla="*/ 3506931 w 3787485"/>
                  <a:gd name="connsiteY1" fmla="*/ 661554 h 1043708"/>
                  <a:gd name="connsiteX2" fmla="*/ 3371849 w 3787485"/>
                  <a:gd name="connsiteY2" fmla="*/ 568036 h 1043708"/>
                  <a:gd name="connsiteX3" fmla="*/ 3049731 w 3787485"/>
                  <a:gd name="connsiteY3" fmla="*/ 464127 h 1043708"/>
                  <a:gd name="connsiteX4" fmla="*/ 2930235 w 3787485"/>
                  <a:gd name="connsiteY4" fmla="*/ 401782 h 1043708"/>
                  <a:gd name="connsiteX5" fmla="*/ 2857499 w 3787485"/>
                  <a:gd name="connsiteY5" fmla="*/ 329045 h 1043708"/>
                  <a:gd name="connsiteX6" fmla="*/ 2748394 w 3787485"/>
                  <a:gd name="connsiteY6" fmla="*/ 287482 h 1043708"/>
                  <a:gd name="connsiteX7" fmla="*/ 2743199 w 3787485"/>
                  <a:gd name="connsiteY7" fmla="*/ 375804 h 1043708"/>
                  <a:gd name="connsiteX8" fmla="*/ 2654876 w 3787485"/>
                  <a:gd name="connsiteY8" fmla="*/ 469323 h 1043708"/>
                  <a:gd name="connsiteX9" fmla="*/ 2524990 w 3787485"/>
                  <a:gd name="connsiteY9" fmla="*/ 406977 h 1043708"/>
                  <a:gd name="connsiteX10" fmla="*/ 2447058 w 3787485"/>
                  <a:gd name="connsiteY10" fmla="*/ 282286 h 1043708"/>
                  <a:gd name="connsiteX11" fmla="*/ 2379517 w 3787485"/>
                  <a:gd name="connsiteY11" fmla="*/ 188768 h 1043708"/>
                  <a:gd name="connsiteX12" fmla="*/ 2275608 w 3787485"/>
                  <a:gd name="connsiteY12" fmla="*/ 193964 h 1043708"/>
                  <a:gd name="connsiteX13" fmla="*/ 2156113 w 3787485"/>
                  <a:gd name="connsiteY13" fmla="*/ 277091 h 1043708"/>
                  <a:gd name="connsiteX14" fmla="*/ 2015835 w 3787485"/>
                  <a:gd name="connsiteY14" fmla="*/ 251114 h 1043708"/>
                  <a:gd name="connsiteX15" fmla="*/ 1870363 w 3787485"/>
                  <a:gd name="connsiteY15" fmla="*/ 173182 h 1043708"/>
                  <a:gd name="connsiteX16" fmla="*/ 1766454 w 3787485"/>
                  <a:gd name="connsiteY16" fmla="*/ 167986 h 1043708"/>
                  <a:gd name="connsiteX17" fmla="*/ 1641763 w 3787485"/>
                  <a:gd name="connsiteY17" fmla="*/ 126423 h 1043708"/>
                  <a:gd name="connsiteX18" fmla="*/ 1579417 w 3787485"/>
                  <a:gd name="connsiteY18" fmla="*/ 1732 h 1043708"/>
                  <a:gd name="connsiteX19" fmla="*/ 1532658 w 3787485"/>
                  <a:gd name="connsiteY19" fmla="*/ 116032 h 1043708"/>
                  <a:gd name="connsiteX20" fmla="*/ 1381990 w 3787485"/>
                  <a:gd name="connsiteY20" fmla="*/ 90054 h 1043708"/>
                  <a:gd name="connsiteX21" fmla="*/ 1304058 w 3787485"/>
                  <a:gd name="connsiteY21" fmla="*/ 167986 h 1043708"/>
                  <a:gd name="connsiteX22" fmla="*/ 1252104 w 3787485"/>
                  <a:gd name="connsiteY22" fmla="*/ 308264 h 1043708"/>
                  <a:gd name="connsiteX23" fmla="*/ 1210540 w 3787485"/>
                  <a:gd name="connsiteY23" fmla="*/ 297873 h 1043708"/>
                  <a:gd name="connsiteX24" fmla="*/ 1132608 w 3787485"/>
                  <a:gd name="connsiteY24" fmla="*/ 318654 h 1043708"/>
                  <a:gd name="connsiteX25" fmla="*/ 1137804 w 3787485"/>
                  <a:gd name="connsiteY25" fmla="*/ 386195 h 1043708"/>
                  <a:gd name="connsiteX26" fmla="*/ 1044285 w 3787485"/>
                  <a:gd name="connsiteY26" fmla="*/ 490104 h 1043708"/>
                  <a:gd name="connsiteX27" fmla="*/ 929985 w 3787485"/>
                  <a:gd name="connsiteY27" fmla="*/ 479714 h 1043708"/>
                  <a:gd name="connsiteX28" fmla="*/ 846858 w 3787485"/>
                  <a:gd name="connsiteY28" fmla="*/ 588818 h 1043708"/>
                  <a:gd name="connsiteX29" fmla="*/ 935181 w 3787485"/>
                  <a:gd name="connsiteY29" fmla="*/ 578427 h 1043708"/>
                  <a:gd name="connsiteX30" fmla="*/ 914399 w 3787485"/>
                  <a:gd name="connsiteY30" fmla="*/ 656359 h 1043708"/>
                  <a:gd name="connsiteX31" fmla="*/ 841663 w 3787485"/>
                  <a:gd name="connsiteY31" fmla="*/ 734291 h 1043708"/>
                  <a:gd name="connsiteX32" fmla="*/ 794904 w 3787485"/>
                  <a:gd name="connsiteY32" fmla="*/ 744682 h 1043708"/>
                  <a:gd name="connsiteX33" fmla="*/ 711776 w 3787485"/>
                  <a:gd name="connsiteY33" fmla="*/ 734291 h 1043708"/>
                  <a:gd name="connsiteX34" fmla="*/ 685799 w 3787485"/>
                  <a:gd name="connsiteY34" fmla="*/ 848591 h 1043708"/>
                  <a:gd name="connsiteX35" fmla="*/ 609600 w 3787485"/>
                  <a:gd name="connsiteY35" fmla="*/ 865908 h 1043708"/>
                  <a:gd name="connsiteX36" fmla="*/ 533400 w 3787485"/>
                  <a:gd name="connsiteY36" fmla="*/ 942108 h 1043708"/>
                  <a:gd name="connsiteX37" fmla="*/ 152400 w 3787485"/>
                  <a:gd name="connsiteY37" fmla="*/ 1018308 h 1043708"/>
                  <a:gd name="connsiteX38" fmla="*/ 0 w 3787485"/>
                  <a:gd name="connsiteY38" fmla="*/ 789709 h 1043708"/>
                  <a:gd name="connsiteX0" fmla="*/ 3787485 w 3787485"/>
                  <a:gd name="connsiteY0" fmla="*/ 692727 h 1043708"/>
                  <a:gd name="connsiteX1" fmla="*/ 3506931 w 3787485"/>
                  <a:gd name="connsiteY1" fmla="*/ 661554 h 1043708"/>
                  <a:gd name="connsiteX2" fmla="*/ 3371849 w 3787485"/>
                  <a:gd name="connsiteY2" fmla="*/ 568036 h 1043708"/>
                  <a:gd name="connsiteX3" fmla="*/ 3049731 w 3787485"/>
                  <a:gd name="connsiteY3" fmla="*/ 464127 h 1043708"/>
                  <a:gd name="connsiteX4" fmla="*/ 2930235 w 3787485"/>
                  <a:gd name="connsiteY4" fmla="*/ 401782 h 1043708"/>
                  <a:gd name="connsiteX5" fmla="*/ 2857499 w 3787485"/>
                  <a:gd name="connsiteY5" fmla="*/ 329045 h 1043708"/>
                  <a:gd name="connsiteX6" fmla="*/ 2748394 w 3787485"/>
                  <a:gd name="connsiteY6" fmla="*/ 287482 h 1043708"/>
                  <a:gd name="connsiteX7" fmla="*/ 2743199 w 3787485"/>
                  <a:gd name="connsiteY7" fmla="*/ 375804 h 1043708"/>
                  <a:gd name="connsiteX8" fmla="*/ 2654876 w 3787485"/>
                  <a:gd name="connsiteY8" fmla="*/ 469323 h 1043708"/>
                  <a:gd name="connsiteX9" fmla="*/ 2524990 w 3787485"/>
                  <a:gd name="connsiteY9" fmla="*/ 406977 h 1043708"/>
                  <a:gd name="connsiteX10" fmla="*/ 2447058 w 3787485"/>
                  <a:gd name="connsiteY10" fmla="*/ 282286 h 1043708"/>
                  <a:gd name="connsiteX11" fmla="*/ 2379517 w 3787485"/>
                  <a:gd name="connsiteY11" fmla="*/ 188768 h 1043708"/>
                  <a:gd name="connsiteX12" fmla="*/ 2275608 w 3787485"/>
                  <a:gd name="connsiteY12" fmla="*/ 193964 h 1043708"/>
                  <a:gd name="connsiteX13" fmla="*/ 2156113 w 3787485"/>
                  <a:gd name="connsiteY13" fmla="*/ 277091 h 1043708"/>
                  <a:gd name="connsiteX14" fmla="*/ 2015835 w 3787485"/>
                  <a:gd name="connsiteY14" fmla="*/ 251114 h 1043708"/>
                  <a:gd name="connsiteX15" fmla="*/ 1870363 w 3787485"/>
                  <a:gd name="connsiteY15" fmla="*/ 173182 h 1043708"/>
                  <a:gd name="connsiteX16" fmla="*/ 1766454 w 3787485"/>
                  <a:gd name="connsiteY16" fmla="*/ 167986 h 1043708"/>
                  <a:gd name="connsiteX17" fmla="*/ 1641763 w 3787485"/>
                  <a:gd name="connsiteY17" fmla="*/ 126423 h 1043708"/>
                  <a:gd name="connsiteX18" fmla="*/ 1579417 w 3787485"/>
                  <a:gd name="connsiteY18" fmla="*/ 1732 h 1043708"/>
                  <a:gd name="connsiteX19" fmla="*/ 1532658 w 3787485"/>
                  <a:gd name="connsiteY19" fmla="*/ 116032 h 1043708"/>
                  <a:gd name="connsiteX20" fmla="*/ 1381990 w 3787485"/>
                  <a:gd name="connsiteY20" fmla="*/ 90054 h 1043708"/>
                  <a:gd name="connsiteX21" fmla="*/ 1304058 w 3787485"/>
                  <a:gd name="connsiteY21" fmla="*/ 167986 h 1043708"/>
                  <a:gd name="connsiteX22" fmla="*/ 1252104 w 3787485"/>
                  <a:gd name="connsiteY22" fmla="*/ 308264 h 1043708"/>
                  <a:gd name="connsiteX23" fmla="*/ 1210540 w 3787485"/>
                  <a:gd name="connsiteY23" fmla="*/ 297873 h 1043708"/>
                  <a:gd name="connsiteX24" fmla="*/ 1132608 w 3787485"/>
                  <a:gd name="connsiteY24" fmla="*/ 318654 h 1043708"/>
                  <a:gd name="connsiteX25" fmla="*/ 1137804 w 3787485"/>
                  <a:gd name="connsiteY25" fmla="*/ 386195 h 1043708"/>
                  <a:gd name="connsiteX26" fmla="*/ 1044285 w 3787485"/>
                  <a:gd name="connsiteY26" fmla="*/ 490104 h 1043708"/>
                  <a:gd name="connsiteX27" fmla="*/ 929985 w 3787485"/>
                  <a:gd name="connsiteY27" fmla="*/ 479714 h 1043708"/>
                  <a:gd name="connsiteX28" fmla="*/ 846858 w 3787485"/>
                  <a:gd name="connsiteY28" fmla="*/ 588818 h 1043708"/>
                  <a:gd name="connsiteX29" fmla="*/ 935181 w 3787485"/>
                  <a:gd name="connsiteY29" fmla="*/ 578427 h 1043708"/>
                  <a:gd name="connsiteX30" fmla="*/ 914399 w 3787485"/>
                  <a:gd name="connsiteY30" fmla="*/ 656359 h 1043708"/>
                  <a:gd name="connsiteX31" fmla="*/ 841663 w 3787485"/>
                  <a:gd name="connsiteY31" fmla="*/ 734291 h 1043708"/>
                  <a:gd name="connsiteX32" fmla="*/ 794904 w 3787485"/>
                  <a:gd name="connsiteY32" fmla="*/ 744682 h 1043708"/>
                  <a:gd name="connsiteX33" fmla="*/ 711776 w 3787485"/>
                  <a:gd name="connsiteY33" fmla="*/ 734291 h 1043708"/>
                  <a:gd name="connsiteX34" fmla="*/ 685799 w 3787485"/>
                  <a:gd name="connsiteY34" fmla="*/ 848591 h 1043708"/>
                  <a:gd name="connsiteX35" fmla="*/ 609600 w 3787485"/>
                  <a:gd name="connsiteY35" fmla="*/ 865908 h 1043708"/>
                  <a:gd name="connsiteX36" fmla="*/ 533400 w 3787485"/>
                  <a:gd name="connsiteY36" fmla="*/ 942108 h 1043708"/>
                  <a:gd name="connsiteX37" fmla="*/ 152400 w 3787485"/>
                  <a:gd name="connsiteY37" fmla="*/ 1018308 h 1043708"/>
                  <a:gd name="connsiteX38" fmla="*/ 0 w 3787485"/>
                  <a:gd name="connsiteY38" fmla="*/ 789709 h 1043708"/>
                  <a:gd name="connsiteX0" fmla="*/ 3787485 w 3787485"/>
                  <a:gd name="connsiteY0" fmla="*/ 692727 h 1050635"/>
                  <a:gd name="connsiteX1" fmla="*/ 3506931 w 3787485"/>
                  <a:gd name="connsiteY1" fmla="*/ 661554 h 1050635"/>
                  <a:gd name="connsiteX2" fmla="*/ 3371849 w 3787485"/>
                  <a:gd name="connsiteY2" fmla="*/ 568036 h 1050635"/>
                  <a:gd name="connsiteX3" fmla="*/ 3049731 w 3787485"/>
                  <a:gd name="connsiteY3" fmla="*/ 464127 h 1050635"/>
                  <a:gd name="connsiteX4" fmla="*/ 2930235 w 3787485"/>
                  <a:gd name="connsiteY4" fmla="*/ 401782 h 1050635"/>
                  <a:gd name="connsiteX5" fmla="*/ 2857499 w 3787485"/>
                  <a:gd name="connsiteY5" fmla="*/ 329045 h 1050635"/>
                  <a:gd name="connsiteX6" fmla="*/ 2748394 w 3787485"/>
                  <a:gd name="connsiteY6" fmla="*/ 287482 h 1050635"/>
                  <a:gd name="connsiteX7" fmla="*/ 2743199 w 3787485"/>
                  <a:gd name="connsiteY7" fmla="*/ 375804 h 1050635"/>
                  <a:gd name="connsiteX8" fmla="*/ 2654876 w 3787485"/>
                  <a:gd name="connsiteY8" fmla="*/ 469323 h 1050635"/>
                  <a:gd name="connsiteX9" fmla="*/ 2524990 w 3787485"/>
                  <a:gd name="connsiteY9" fmla="*/ 406977 h 1050635"/>
                  <a:gd name="connsiteX10" fmla="*/ 2447058 w 3787485"/>
                  <a:gd name="connsiteY10" fmla="*/ 282286 h 1050635"/>
                  <a:gd name="connsiteX11" fmla="*/ 2379517 w 3787485"/>
                  <a:gd name="connsiteY11" fmla="*/ 188768 h 1050635"/>
                  <a:gd name="connsiteX12" fmla="*/ 2275608 w 3787485"/>
                  <a:gd name="connsiteY12" fmla="*/ 193964 h 1050635"/>
                  <a:gd name="connsiteX13" fmla="*/ 2156113 w 3787485"/>
                  <a:gd name="connsiteY13" fmla="*/ 277091 h 1050635"/>
                  <a:gd name="connsiteX14" fmla="*/ 2015835 w 3787485"/>
                  <a:gd name="connsiteY14" fmla="*/ 251114 h 1050635"/>
                  <a:gd name="connsiteX15" fmla="*/ 1870363 w 3787485"/>
                  <a:gd name="connsiteY15" fmla="*/ 173182 h 1050635"/>
                  <a:gd name="connsiteX16" fmla="*/ 1766454 w 3787485"/>
                  <a:gd name="connsiteY16" fmla="*/ 167986 h 1050635"/>
                  <a:gd name="connsiteX17" fmla="*/ 1641763 w 3787485"/>
                  <a:gd name="connsiteY17" fmla="*/ 126423 h 1050635"/>
                  <a:gd name="connsiteX18" fmla="*/ 1579417 w 3787485"/>
                  <a:gd name="connsiteY18" fmla="*/ 1732 h 1050635"/>
                  <a:gd name="connsiteX19" fmla="*/ 1532658 w 3787485"/>
                  <a:gd name="connsiteY19" fmla="*/ 116032 h 1050635"/>
                  <a:gd name="connsiteX20" fmla="*/ 1381990 w 3787485"/>
                  <a:gd name="connsiteY20" fmla="*/ 90054 h 1050635"/>
                  <a:gd name="connsiteX21" fmla="*/ 1304058 w 3787485"/>
                  <a:gd name="connsiteY21" fmla="*/ 167986 h 1050635"/>
                  <a:gd name="connsiteX22" fmla="*/ 1252104 w 3787485"/>
                  <a:gd name="connsiteY22" fmla="*/ 308264 h 1050635"/>
                  <a:gd name="connsiteX23" fmla="*/ 1210540 w 3787485"/>
                  <a:gd name="connsiteY23" fmla="*/ 297873 h 1050635"/>
                  <a:gd name="connsiteX24" fmla="*/ 1132608 w 3787485"/>
                  <a:gd name="connsiteY24" fmla="*/ 318654 h 1050635"/>
                  <a:gd name="connsiteX25" fmla="*/ 1137804 w 3787485"/>
                  <a:gd name="connsiteY25" fmla="*/ 386195 h 1050635"/>
                  <a:gd name="connsiteX26" fmla="*/ 1044285 w 3787485"/>
                  <a:gd name="connsiteY26" fmla="*/ 490104 h 1050635"/>
                  <a:gd name="connsiteX27" fmla="*/ 929985 w 3787485"/>
                  <a:gd name="connsiteY27" fmla="*/ 479714 h 1050635"/>
                  <a:gd name="connsiteX28" fmla="*/ 846858 w 3787485"/>
                  <a:gd name="connsiteY28" fmla="*/ 588818 h 1050635"/>
                  <a:gd name="connsiteX29" fmla="*/ 935181 w 3787485"/>
                  <a:gd name="connsiteY29" fmla="*/ 578427 h 1050635"/>
                  <a:gd name="connsiteX30" fmla="*/ 914399 w 3787485"/>
                  <a:gd name="connsiteY30" fmla="*/ 656359 h 1050635"/>
                  <a:gd name="connsiteX31" fmla="*/ 841663 w 3787485"/>
                  <a:gd name="connsiteY31" fmla="*/ 734291 h 1050635"/>
                  <a:gd name="connsiteX32" fmla="*/ 794904 w 3787485"/>
                  <a:gd name="connsiteY32" fmla="*/ 744682 h 1050635"/>
                  <a:gd name="connsiteX33" fmla="*/ 711776 w 3787485"/>
                  <a:gd name="connsiteY33" fmla="*/ 734291 h 1050635"/>
                  <a:gd name="connsiteX34" fmla="*/ 685799 w 3787485"/>
                  <a:gd name="connsiteY34" fmla="*/ 848591 h 1050635"/>
                  <a:gd name="connsiteX35" fmla="*/ 609600 w 3787485"/>
                  <a:gd name="connsiteY35" fmla="*/ 865908 h 1050635"/>
                  <a:gd name="connsiteX36" fmla="*/ 533400 w 3787485"/>
                  <a:gd name="connsiteY36" fmla="*/ 942108 h 1050635"/>
                  <a:gd name="connsiteX37" fmla="*/ 374073 w 3787485"/>
                  <a:gd name="connsiteY37" fmla="*/ 983672 h 1050635"/>
                  <a:gd name="connsiteX38" fmla="*/ 152400 w 3787485"/>
                  <a:gd name="connsiteY38" fmla="*/ 1018308 h 1050635"/>
                  <a:gd name="connsiteX39" fmla="*/ 0 w 3787485"/>
                  <a:gd name="connsiteY39" fmla="*/ 789709 h 1050635"/>
                  <a:gd name="connsiteX0" fmla="*/ 3787485 w 3787485"/>
                  <a:gd name="connsiteY0" fmla="*/ 692727 h 1107208"/>
                  <a:gd name="connsiteX1" fmla="*/ 3506931 w 3787485"/>
                  <a:gd name="connsiteY1" fmla="*/ 661554 h 1107208"/>
                  <a:gd name="connsiteX2" fmla="*/ 3371849 w 3787485"/>
                  <a:gd name="connsiteY2" fmla="*/ 568036 h 1107208"/>
                  <a:gd name="connsiteX3" fmla="*/ 3049731 w 3787485"/>
                  <a:gd name="connsiteY3" fmla="*/ 464127 h 1107208"/>
                  <a:gd name="connsiteX4" fmla="*/ 2930235 w 3787485"/>
                  <a:gd name="connsiteY4" fmla="*/ 401782 h 1107208"/>
                  <a:gd name="connsiteX5" fmla="*/ 2857499 w 3787485"/>
                  <a:gd name="connsiteY5" fmla="*/ 329045 h 1107208"/>
                  <a:gd name="connsiteX6" fmla="*/ 2748394 w 3787485"/>
                  <a:gd name="connsiteY6" fmla="*/ 287482 h 1107208"/>
                  <a:gd name="connsiteX7" fmla="*/ 2743199 w 3787485"/>
                  <a:gd name="connsiteY7" fmla="*/ 375804 h 1107208"/>
                  <a:gd name="connsiteX8" fmla="*/ 2654876 w 3787485"/>
                  <a:gd name="connsiteY8" fmla="*/ 469323 h 1107208"/>
                  <a:gd name="connsiteX9" fmla="*/ 2524990 w 3787485"/>
                  <a:gd name="connsiteY9" fmla="*/ 406977 h 1107208"/>
                  <a:gd name="connsiteX10" fmla="*/ 2447058 w 3787485"/>
                  <a:gd name="connsiteY10" fmla="*/ 282286 h 1107208"/>
                  <a:gd name="connsiteX11" fmla="*/ 2379517 w 3787485"/>
                  <a:gd name="connsiteY11" fmla="*/ 188768 h 1107208"/>
                  <a:gd name="connsiteX12" fmla="*/ 2275608 w 3787485"/>
                  <a:gd name="connsiteY12" fmla="*/ 193964 h 1107208"/>
                  <a:gd name="connsiteX13" fmla="*/ 2156113 w 3787485"/>
                  <a:gd name="connsiteY13" fmla="*/ 277091 h 1107208"/>
                  <a:gd name="connsiteX14" fmla="*/ 2015835 w 3787485"/>
                  <a:gd name="connsiteY14" fmla="*/ 251114 h 1107208"/>
                  <a:gd name="connsiteX15" fmla="*/ 1870363 w 3787485"/>
                  <a:gd name="connsiteY15" fmla="*/ 173182 h 1107208"/>
                  <a:gd name="connsiteX16" fmla="*/ 1766454 w 3787485"/>
                  <a:gd name="connsiteY16" fmla="*/ 167986 h 1107208"/>
                  <a:gd name="connsiteX17" fmla="*/ 1641763 w 3787485"/>
                  <a:gd name="connsiteY17" fmla="*/ 126423 h 1107208"/>
                  <a:gd name="connsiteX18" fmla="*/ 1579417 w 3787485"/>
                  <a:gd name="connsiteY18" fmla="*/ 1732 h 1107208"/>
                  <a:gd name="connsiteX19" fmla="*/ 1532658 w 3787485"/>
                  <a:gd name="connsiteY19" fmla="*/ 116032 h 1107208"/>
                  <a:gd name="connsiteX20" fmla="*/ 1381990 w 3787485"/>
                  <a:gd name="connsiteY20" fmla="*/ 90054 h 1107208"/>
                  <a:gd name="connsiteX21" fmla="*/ 1304058 w 3787485"/>
                  <a:gd name="connsiteY21" fmla="*/ 167986 h 1107208"/>
                  <a:gd name="connsiteX22" fmla="*/ 1252104 w 3787485"/>
                  <a:gd name="connsiteY22" fmla="*/ 308264 h 1107208"/>
                  <a:gd name="connsiteX23" fmla="*/ 1210540 w 3787485"/>
                  <a:gd name="connsiteY23" fmla="*/ 297873 h 1107208"/>
                  <a:gd name="connsiteX24" fmla="*/ 1132608 w 3787485"/>
                  <a:gd name="connsiteY24" fmla="*/ 318654 h 1107208"/>
                  <a:gd name="connsiteX25" fmla="*/ 1137804 w 3787485"/>
                  <a:gd name="connsiteY25" fmla="*/ 386195 h 1107208"/>
                  <a:gd name="connsiteX26" fmla="*/ 1044285 w 3787485"/>
                  <a:gd name="connsiteY26" fmla="*/ 490104 h 1107208"/>
                  <a:gd name="connsiteX27" fmla="*/ 929985 w 3787485"/>
                  <a:gd name="connsiteY27" fmla="*/ 479714 h 1107208"/>
                  <a:gd name="connsiteX28" fmla="*/ 846858 w 3787485"/>
                  <a:gd name="connsiteY28" fmla="*/ 588818 h 1107208"/>
                  <a:gd name="connsiteX29" fmla="*/ 935181 w 3787485"/>
                  <a:gd name="connsiteY29" fmla="*/ 578427 h 1107208"/>
                  <a:gd name="connsiteX30" fmla="*/ 914399 w 3787485"/>
                  <a:gd name="connsiteY30" fmla="*/ 656359 h 1107208"/>
                  <a:gd name="connsiteX31" fmla="*/ 841663 w 3787485"/>
                  <a:gd name="connsiteY31" fmla="*/ 734291 h 1107208"/>
                  <a:gd name="connsiteX32" fmla="*/ 794904 w 3787485"/>
                  <a:gd name="connsiteY32" fmla="*/ 744682 h 1107208"/>
                  <a:gd name="connsiteX33" fmla="*/ 711776 w 3787485"/>
                  <a:gd name="connsiteY33" fmla="*/ 734291 h 1107208"/>
                  <a:gd name="connsiteX34" fmla="*/ 685799 w 3787485"/>
                  <a:gd name="connsiteY34" fmla="*/ 848591 h 1107208"/>
                  <a:gd name="connsiteX35" fmla="*/ 609600 w 3787485"/>
                  <a:gd name="connsiteY35" fmla="*/ 865908 h 1107208"/>
                  <a:gd name="connsiteX36" fmla="*/ 533400 w 3787485"/>
                  <a:gd name="connsiteY36" fmla="*/ 942108 h 1107208"/>
                  <a:gd name="connsiteX37" fmla="*/ 381000 w 3787485"/>
                  <a:gd name="connsiteY37" fmla="*/ 1094508 h 1107208"/>
                  <a:gd name="connsiteX38" fmla="*/ 152400 w 3787485"/>
                  <a:gd name="connsiteY38" fmla="*/ 1018308 h 1107208"/>
                  <a:gd name="connsiteX39" fmla="*/ 0 w 3787485"/>
                  <a:gd name="connsiteY39" fmla="*/ 789709 h 1107208"/>
                  <a:gd name="connsiteX0" fmla="*/ 3787485 w 3787485"/>
                  <a:gd name="connsiteY0" fmla="*/ 692727 h 1117022"/>
                  <a:gd name="connsiteX1" fmla="*/ 3506931 w 3787485"/>
                  <a:gd name="connsiteY1" fmla="*/ 661554 h 1117022"/>
                  <a:gd name="connsiteX2" fmla="*/ 3371849 w 3787485"/>
                  <a:gd name="connsiteY2" fmla="*/ 568036 h 1117022"/>
                  <a:gd name="connsiteX3" fmla="*/ 3049731 w 3787485"/>
                  <a:gd name="connsiteY3" fmla="*/ 464127 h 1117022"/>
                  <a:gd name="connsiteX4" fmla="*/ 2930235 w 3787485"/>
                  <a:gd name="connsiteY4" fmla="*/ 401782 h 1117022"/>
                  <a:gd name="connsiteX5" fmla="*/ 2857499 w 3787485"/>
                  <a:gd name="connsiteY5" fmla="*/ 329045 h 1117022"/>
                  <a:gd name="connsiteX6" fmla="*/ 2748394 w 3787485"/>
                  <a:gd name="connsiteY6" fmla="*/ 287482 h 1117022"/>
                  <a:gd name="connsiteX7" fmla="*/ 2743199 w 3787485"/>
                  <a:gd name="connsiteY7" fmla="*/ 375804 h 1117022"/>
                  <a:gd name="connsiteX8" fmla="*/ 2654876 w 3787485"/>
                  <a:gd name="connsiteY8" fmla="*/ 469323 h 1117022"/>
                  <a:gd name="connsiteX9" fmla="*/ 2524990 w 3787485"/>
                  <a:gd name="connsiteY9" fmla="*/ 406977 h 1117022"/>
                  <a:gd name="connsiteX10" fmla="*/ 2447058 w 3787485"/>
                  <a:gd name="connsiteY10" fmla="*/ 282286 h 1117022"/>
                  <a:gd name="connsiteX11" fmla="*/ 2379517 w 3787485"/>
                  <a:gd name="connsiteY11" fmla="*/ 188768 h 1117022"/>
                  <a:gd name="connsiteX12" fmla="*/ 2275608 w 3787485"/>
                  <a:gd name="connsiteY12" fmla="*/ 193964 h 1117022"/>
                  <a:gd name="connsiteX13" fmla="*/ 2156113 w 3787485"/>
                  <a:gd name="connsiteY13" fmla="*/ 277091 h 1117022"/>
                  <a:gd name="connsiteX14" fmla="*/ 2015835 w 3787485"/>
                  <a:gd name="connsiteY14" fmla="*/ 251114 h 1117022"/>
                  <a:gd name="connsiteX15" fmla="*/ 1870363 w 3787485"/>
                  <a:gd name="connsiteY15" fmla="*/ 173182 h 1117022"/>
                  <a:gd name="connsiteX16" fmla="*/ 1766454 w 3787485"/>
                  <a:gd name="connsiteY16" fmla="*/ 167986 h 1117022"/>
                  <a:gd name="connsiteX17" fmla="*/ 1641763 w 3787485"/>
                  <a:gd name="connsiteY17" fmla="*/ 126423 h 1117022"/>
                  <a:gd name="connsiteX18" fmla="*/ 1579417 w 3787485"/>
                  <a:gd name="connsiteY18" fmla="*/ 1732 h 1117022"/>
                  <a:gd name="connsiteX19" fmla="*/ 1532658 w 3787485"/>
                  <a:gd name="connsiteY19" fmla="*/ 116032 h 1117022"/>
                  <a:gd name="connsiteX20" fmla="*/ 1381990 w 3787485"/>
                  <a:gd name="connsiteY20" fmla="*/ 90054 h 1117022"/>
                  <a:gd name="connsiteX21" fmla="*/ 1304058 w 3787485"/>
                  <a:gd name="connsiteY21" fmla="*/ 167986 h 1117022"/>
                  <a:gd name="connsiteX22" fmla="*/ 1252104 w 3787485"/>
                  <a:gd name="connsiteY22" fmla="*/ 308264 h 1117022"/>
                  <a:gd name="connsiteX23" fmla="*/ 1210540 w 3787485"/>
                  <a:gd name="connsiteY23" fmla="*/ 297873 h 1117022"/>
                  <a:gd name="connsiteX24" fmla="*/ 1132608 w 3787485"/>
                  <a:gd name="connsiteY24" fmla="*/ 318654 h 1117022"/>
                  <a:gd name="connsiteX25" fmla="*/ 1137804 w 3787485"/>
                  <a:gd name="connsiteY25" fmla="*/ 386195 h 1117022"/>
                  <a:gd name="connsiteX26" fmla="*/ 1044285 w 3787485"/>
                  <a:gd name="connsiteY26" fmla="*/ 490104 h 1117022"/>
                  <a:gd name="connsiteX27" fmla="*/ 929985 w 3787485"/>
                  <a:gd name="connsiteY27" fmla="*/ 479714 h 1117022"/>
                  <a:gd name="connsiteX28" fmla="*/ 846858 w 3787485"/>
                  <a:gd name="connsiteY28" fmla="*/ 588818 h 1117022"/>
                  <a:gd name="connsiteX29" fmla="*/ 935181 w 3787485"/>
                  <a:gd name="connsiteY29" fmla="*/ 578427 h 1117022"/>
                  <a:gd name="connsiteX30" fmla="*/ 914399 w 3787485"/>
                  <a:gd name="connsiteY30" fmla="*/ 656359 h 1117022"/>
                  <a:gd name="connsiteX31" fmla="*/ 841663 w 3787485"/>
                  <a:gd name="connsiteY31" fmla="*/ 734291 h 1117022"/>
                  <a:gd name="connsiteX32" fmla="*/ 794904 w 3787485"/>
                  <a:gd name="connsiteY32" fmla="*/ 744682 h 1117022"/>
                  <a:gd name="connsiteX33" fmla="*/ 711776 w 3787485"/>
                  <a:gd name="connsiteY33" fmla="*/ 734291 h 1117022"/>
                  <a:gd name="connsiteX34" fmla="*/ 685799 w 3787485"/>
                  <a:gd name="connsiteY34" fmla="*/ 848591 h 1117022"/>
                  <a:gd name="connsiteX35" fmla="*/ 609600 w 3787485"/>
                  <a:gd name="connsiteY35" fmla="*/ 865908 h 1117022"/>
                  <a:gd name="connsiteX36" fmla="*/ 533400 w 3787485"/>
                  <a:gd name="connsiteY36" fmla="*/ 942108 h 1117022"/>
                  <a:gd name="connsiteX37" fmla="*/ 381000 w 3787485"/>
                  <a:gd name="connsiteY37" fmla="*/ 1094508 h 1117022"/>
                  <a:gd name="connsiteX38" fmla="*/ 264968 w 3787485"/>
                  <a:gd name="connsiteY38" fmla="*/ 1077189 h 1117022"/>
                  <a:gd name="connsiteX39" fmla="*/ 152400 w 3787485"/>
                  <a:gd name="connsiteY39" fmla="*/ 1018308 h 1117022"/>
                  <a:gd name="connsiteX40" fmla="*/ 0 w 3787485"/>
                  <a:gd name="connsiteY40" fmla="*/ 789709 h 1117022"/>
                  <a:gd name="connsiteX0" fmla="*/ 3787485 w 3787485"/>
                  <a:gd name="connsiteY0" fmla="*/ 692727 h 1107208"/>
                  <a:gd name="connsiteX1" fmla="*/ 3506931 w 3787485"/>
                  <a:gd name="connsiteY1" fmla="*/ 661554 h 1107208"/>
                  <a:gd name="connsiteX2" fmla="*/ 3371849 w 3787485"/>
                  <a:gd name="connsiteY2" fmla="*/ 568036 h 1107208"/>
                  <a:gd name="connsiteX3" fmla="*/ 3049731 w 3787485"/>
                  <a:gd name="connsiteY3" fmla="*/ 464127 h 1107208"/>
                  <a:gd name="connsiteX4" fmla="*/ 2930235 w 3787485"/>
                  <a:gd name="connsiteY4" fmla="*/ 401782 h 1107208"/>
                  <a:gd name="connsiteX5" fmla="*/ 2857499 w 3787485"/>
                  <a:gd name="connsiteY5" fmla="*/ 329045 h 1107208"/>
                  <a:gd name="connsiteX6" fmla="*/ 2748394 w 3787485"/>
                  <a:gd name="connsiteY6" fmla="*/ 287482 h 1107208"/>
                  <a:gd name="connsiteX7" fmla="*/ 2743199 w 3787485"/>
                  <a:gd name="connsiteY7" fmla="*/ 375804 h 1107208"/>
                  <a:gd name="connsiteX8" fmla="*/ 2654876 w 3787485"/>
                  <a:gd name="connsiteY8" fmla="*/ 469323 h 1107208"/>
                  <a:gd name="connsiteX9" fmla="*/ 2524990 w 3787485"/>
                  <a:gd name="connsiteY9" fmla="*/ 406977 h 1107208"/>
                  <a:gd name="connsiteX10" fmla="*/ 2447058 w 3787485"/>
                  <a:gd name="connsiteY10" fmla="*/ 282286 h 1107208"/>
                  <a:gd name="connsiteX11" fmla="*/ 2379517 w 3787485"/>
                  <a:gd name="connsiteY11" fmla="*/ 188768 h 1107208"/>
                  <a:gd name="connsiteX12" fmla="*/ 2275608 w 3787485"/>
                  <a:gd name="connsiteY12" fmla="*/ 193964 h 1107208"/>
                  <a:gd name="connsiteX13" fmla="*/ 2156113 w 3787485"/>
                  <a:gd name="connsiteY13" fmla="*/ 277091 h 1107208"/>
                  <a:gd name="connsiteX14" fmla="*/ 2015835 w 3787485"/>
                  <a:gd name="connsiteY14" fmla="*/ 251114 h 1107208"/>
                  <a:gd name="connsiteX15" fmla="*/ 1870363 w 3787485"/>
                  <a:gd name="connsiteY15" fmla="*/ 173182 h 1107208"/>
                  <a:gd name="connsiteX16" fmla="*/ 1766454 w 3787485"/>
                  <a:gd name="connsiteY16" fmla="*/ 167986 h 1107208"/>
                  <a:gd name="connsiteX17" fmla="*/ 1641763 w 3787485"/>
                  <a:gd name="connsiteY17" fmla="*/ 126423 h 1107208"/>
                  <a:gd name="connsiteX18" fmla="*/ 1579417 w 3787485"/>
                  <a:gd name="connsiteY18" fmla="*/ 1732 h 1107208"/>
                  <a:gd name="connsiteX19" fmla="*/ 1532658 w 3787485"/>
                  <a:gd name="connsiteY19" fmla="*/ 116032 h 1107208"/>
                  <a:gd name="connsiteX20" fmla="*/ 1381990 w 3787485"/>
                  <a:gd name="connsiteY20" fmla="*/ 90054 h 1107208"/>
                  <a:gd name="connsiteX21" fmla="*/ 1304058 w 3787485"/>
                  <a:gd name="connsiteY21" fmla="*/ 167986 h 1107208"/>
                  <a:gd name="connsiteX22" fmla="*/ 1252104 w 3787485"/>
                  <a:gd name="connsiteY22" fmla="*/ 308264 h 1107208"/>
                  <a:gd name="connsiteX23" fmla="*/ 1210540 w 3787485"/>
                  <a:gd name="connsiteY23" fmla="*/ 297873 h 1107208"/>
                  <a:gd name="connsiteX24" fmla="*/ 1132608 w 3787485"/>
                  <a:gd name="connsiteY24" fmla="*/ 318654 h 1107208"/>
                  <a:gd name="connsiteX25" fmla="*/ 1137804 w 3787485"/>
                  <a:gd name="connsiteY25" fmla="*/ 386195 h 1107208"/>
                  <a:gd name="connsiteX26" fmla="*/ 1044285 w 3787485"/>
                  <a:gd name="connsiteY26" fmla="*/ 490104 h 1107208"/>
                  <a:gd name="connsiteX27" fmla="*/ 929985 w 3787485"/>
                  <a:gd name="connsiteY27" fmla="*/ 479714 h 1107208"/>
                  <a:gd name="connsiteX28" fmla="*/ 846858 w 3787485"/>
                  <a:gd name="connsiteY28" fmla="*/ 588818 h 1107208"/>
                  <a:gd name="connsiteX29" fmla="*/ 935181 w 3787485"/>
                  <a:gd name="connsiteY29" fmla="*/ 578427 h 1107208"/>
                  <a:gd name="connsiteX30" fmla="*/ 914399 w 3787485"/>
                  <a:gd name="connsiteY30" fmla="*/ 656359 h 1107208"/>
                  <a:gd name="connsiteX31" fmla="*/ 841663 w 3787485"/>
                  <a:gd name="connsiteY31" fmla="*/ 734291 h 1107208"/>
                  <a:gd name="connsiteX32" fmla="*/ 794904 w 3787485"/>
                  <a:gd name="connsiteY32" fmla="*/ 744682 h 1107208"/>
                  <a:gd name="connsiteX33" fmla="*/ 711776 w 3787485"/>
                  <a:gd name="connsiteY33" fmla="*/ 734291 h 1107208"/>
                  <a:gd name="connsiteX34" fmla="*/ 685799 w 3787485"/>
                  <a:gd name="connsiteY34" fmla="*/ 848591 h 1107208"/>
                  <a:gd name="connsiteX35" fmla="*/ 609600 w 3787485"/>
                  <a:gd name="connsiteY35" fmla="*/ 865908 h 1107208"/>
                  <a:gd name="connsiteX36" fmla="*/ 533400 w 3787485"/>
                  <a:gd name="connsiteY36" fmla="*/ 942108 h 1107208"/>
                  <a:gd name="connsiteX37" fmla="*/ 381000 w 3787485"/>
                  <a:gd name="connsiteY37" fmla="*/ 1094508 h 1107208"/>
                  <a:gd name="connsiteX38" fmla="*/ 381000 w 3787485"/>
                  <a:gd name="connsiteY38" fmla="*/ 1018307 h 1107208"/>
                  <a:gd name="connsiteX39" fmla="*/ 152400 w 3787485"/>
                  <a:gd name="connsiteY39" fmla="*/ 1018308 h 1107208"/>
                  <a:gd name="connsiteX40" fmla="*/ 0 w 3787485"/>
                  <a:gd name="connsiteY40" fmla="*/ 789709 h 1107208"/>
                  <a:gd name="connsiteX0" fmla="*/ 3787485 w 3787485"/>
                  <a:gd name="connsiteY0" fmla="*/ 692727 h 1107208"/>
                  <a:gd name="connsiteX1" fmla="*/ 3506931 w 3787485"/>
                  <a:gd name="connsiteY1" fmla="*/ 661554 h 1107208"/>
                  <a:gd name="connsiteX2" fmla="*/ 3371849 w 3787485"/>
                  <a:gd name="connsiteY2" fmla="*/ 568036 h 1107208"/>
                  <a:gd name="connsiteX3" fmla="*/ 3049731 w 3787485"/>
                  <a:gd name="connsiteY3" fmla="*/ 464127 h 1107208"/>
                  <a:gd name="connsiteX4" fmla="*/ 2930235 w 3787485"/>
                  <a:gd name="connsiteY4" fmla="*/ 401782 h 1107208"/>
                  <a:gd name="connsiteX5" fmla="*/ 2857499 w 3787485"/>
                  <a:gd name="connsiteY5" fmla="*/ 329045 h 1107208"/>
                  <a:gd name="connsiteX6" fmla="*/ 2748394 w 3787485"/>
                  <a:gd name="connsiteY6" fmla="*/ 287482 h 1107208"/>
                  <a:gd name="connsiteX7" fmla="*/ 2743199 w 3787485"/>
                  <a:gd name="connsiteY7" fmla="*/ 375804 h 1107208"/>
                  <a:gd name="connsiteX8" fmla="*/ 2654876 w 3787485"/>
                  <a:gd name="connsiteY8" fmla="*/ 469323 h 1107208"/>
                  <a:gd name="connsiteX9" fmla="*/ 2524990 w 3787485"/>
                  <a:gd name="connsiteY9" fmla="*/ 406977 h 1107208"/>
                  <a:gd name="connsiteX10" fmla="*/ 2447058 w 3787485"/>
                  <a:gd name="connsiteY10" fmla="*/ 282286 h 1107208"/>
                  <a:gd name="connsiteX11" fmla="*/ 2379517 w 3787485"/>
                  <a:gd name="connsiteY11" fmla="*/ 188768 h 1107208"/>
                  <a:gd name="connsiteX12" fmla="*/ 2275608 w 3787485"/>
                  <a:gd name="connsiteY12" fmla="*/ 193964 h 1107208"/>
                  <a:gd name="connsiteX13" fmla="*/ 2156113 w 3787485"/>
                  <a:gd name="connsiteY13" fmla="*/ 277091 h 1107208"/>
                  <a:gd name="connsiteX14" fmla="*/ 2015835 w 3787485"/>
                  <a:gd name="connsiteY14" fmla="*/ 251114 h 1107208"/>
                  <a:gd name="connsiteX15" fmla="*/ 1870363 w 3787485"/>
                  <a:gd name="connsiteY15" fmla="*/ 173182 h 1107208"/>
                  <a:gd name="connsiteX16" fmla="*/ 1766454 w 3787485"/>
                  <a:gd name="connsiteY16" fmla="*/ 167986 h 1107208"/>
                  <a:gd name="connsiteX17" fmla="*/ 1641763 w 3787485"/>
                  <a:gd name="connsiteY17" fmla="*/ 126423 h 1107208"/>
                  <a:gd name="connsiteX18" fmla="*/ 1579417 w 3787485"/>
                  <a:gd name="connsiteY18" fmla="*/ 1732 h 1107208"/>
                  <a:gd name="connsiteX19" fmla="*/ 1532658 w 3787485"/>
                  <a:gd name="connsiteY19" fmla="*/ 116032 h 1107208"/>
                  <a:gd name="connsiteX20" fmla="*/ 1381990 w 3787485"/>
                  <a:gd name="connsiteY20" fmla="*/ 90054 h 1107208"/>
                  <a:gd name="connsiteX21" fmla="*/ 1304058 w 3787485"/>
                  <a:gd name="connsiteY21" fmla="*/ 167986 h 1107208"/>
                  <a:gd name="connsiteX22" fmla="*/ 1252104 w 3787485"/>
                  <a:gd name="connsiteY22" fmla="*/ 308264 h 1107208"/>
                  <a:gd name="connsiteX23" fmla="*/ 1210540 w 3787485"/>
                  <a:gd name="connsiteY23" fmla="*/ 297873 h 1107208"/>
                  <a:gd name="connsiteX24" fmla="*/ 1132608 w 3787485"/>
                  <a:gd name="connsiteY24" fmla="*/ 318654 h 1107208"/>
                  <a:gd name="connsiteX25" fmla="*/ 1137804 w 3787485"/>
                  <a:gd name="connsiteY25" fmla="*/ 386195 h 1107208"/>
                  <a:gd name="connsiteX26" fmla="*/ 1044285 w 3787485"/>
                  <a:gd name="connsiteY26" fmla="*/ 490104 h 1107208"/>
                  <a:gd name="connsiteX27" fmla="*/ 929985 w 3787485"/>
                  <a:gd name="connsiteY27" fmla="*/ 479714 h 1107208"/>
                  <a:gd name="connsiteX28" fmla="*/ 846858 w 3787485"/>
                  <a:gd name="connsiteY28" fmla="*/ 588818 h 1107208"/>
                  <a:gd name="connsiteX29" fmla="*/ 935181 w 3787485"/>
                  <a:gd name="connsiteY29" fmla="*/ 578427 h 1107208"/>
                  <a:gd name="connsiteX30" fmla="*/ 914399 w 3787485"/>
                  <a:gd name="connsiteY30" fmla="*/ 656359 h 1107208"/>
                  <a:gd name="connsiteX31" fmla="*/ 841663 w 3787485"/>
                  <a:gd name="connsiteY31" fmla="*/ 734291 h 1107208"/>
                  <a:gd name="connsiteX32" fmla="*/ 794904 w 3787485"/>
                  <a:gd name="connsiteY32" fmla="*/ 744682 h 1107208"/>
                  <a:gd name="connsiteX33" fmla="*/ 711776 w 3787485"/>
                  <a:gd name="connsiteY33" fmla="*/ 734291 h 1107208"/>
                  <a:gd name="connsiteX34" fmla="*/ 685799 w 3787485"/>
                  <a:gd name="connsiteY34" fmla="*/ 848591 h 1107208"/>
                  <a:gd name="connsiteX35" fmla="*/ 609600 w 3787485"/>
                  <a:gd name="connsiteY35" fmla="*/ 865908 h 1107208"/>
                  <a:gd name="connsiteX36" fmla="*/ 533400 w 3787485"/>
                  <a:gd name="connsiteY36" fmla="*/ 942108 h 1107208"/>
                  <a:gd name="connsiteX37" fmla="*/ 381000 w 3787485"/>
                  <a:gd name="connsiteY37" fmla="*/ 1094508 h 1107208"/>
                  <a:gd name="connsiteX38" fmla="*/ 304800 w 3787485"/>
                  <a:gd name="connsiteY38" fmla="*/ 1018307 h 1107208"/>
                  <a:gd name="connsiteX39" fmla="*/ 152400 w 3787485"/>
                  <a:gd name="connsiteY39" fmla="*/ 1018308 h 1107208"/>
                  <a:gd name="connsiteX40" fmla="*/ 0 w 3787485"/>
                  <a:gd name="connsiteY40" fmla="*/ 789709 h 1107208"/>
                  <a:gd name="connsiteX0" fmla="*/ 3787485 w 3787485"/>
                  <a:gd name="connsiteY0" fmla="*/ 692727 h 1095085"/>
                  <a:gd name="connsiteX1" fmla="*/ 3506931 w 3787485"/>
                  <a:gd name="connsiteY1" fmla="*/ 661554 h 1095085"/>
                  <a:gd name="connsiteX2" fmla="*/ 3371849 w 3787485"/>
                  <a:gd name="connsiteY2" fmla="*/ 568036 h 1095085"/>
                  <a:gd name="connsiteX3" fmla="*/ 3049731 w 3787485"/>
                  <a:gd name="connsiteY3" fmla="*/ 464127 h 1095085"/>
                  <a:gd name="connsiteX4" fmla="*/ 2930235 w 3787485"/>
                  <a:gd name="connsiteY4" fmla="*/ 401782 h 1095085"/>
                  <a:gd name="connsiteX5" fmla="*/ 2857499 w 3787485"/>
                  <a:gd name="connsiteY5" fmla="*/ 329045 h 1095085"/>
                  <a:gd name="connsiteX6" fmla="*/ 2748394 w 3787485"/>
                  <a:gd name="connsiteY6" fmla="*/ 287482 h 1095085"/>
                  <a:gd name="connsiteX7" fmla="*/ 2743199 w 3787485"/>
                  <a:gd name="connsiteY7" fmla="*/ 375804 h 1095085"/>
                  <a:gd name="connsiteX8" fmla="*/ 2654876 w 3787485"/>
                  <a:gd name="connsiteY8" fmla="*/ 469323 h 1095085"/>
                  <a:gd name="connsiteX9" fmla="*/ 2524990 w 3787485"/>
                  <a:gd name="connsiteY9" fmla="*/ 406977 h 1095085"/>
                  <a:gd name="connsiteX10" fmla="*/ 2447058 w 3787485"/>
                  <a:gd name="connsiteY10" fmla="*/ 282286 h 1095085"/>
                  <a:gd name="connsiteX11" fmla="*/ 2379517 w 3787485"/>
                  <a:gd name="connsiteY11" fmla="*/ 188768 h 1095085"/>
                  <a:gd name="connsiteX12" fmla="*/ 2275608 w 3787485"/>
                  <a:gd name="connsiteY12" fmla="*/ 193964 h 1095085"/>
                  <a:gd name="connsiteX13" fmla="*/ 2156113 w 3787485"/>
                  <a:gd name="connsiteY13" fmla="*/ 277091 h 1095085"/>
                  <a:gd name="connsiteX14" fmla="*/ 2015835 w 3787485"/>
                  <a:gd name="connsiteY14" fmla="*/ 251114 h 1095085"/>
                  <a:gd name="connsiteX15" fmla="*/ 1870363 w 3787485"/>
                  <a:gd name="connsiteY15" fmla="*/ 173182 h 1095085"/>
                  <a:gd name="connsiteX16" fmla="*/ 1766454 w 3787485"/>
                  <a:gd name="connsiteY16" fmla="*/ 167986 h 1095085"/>
                  <a:gd name="connsiteX17" fmla="*/ 1641763 w 3787485"/>
                  <a:gd name="connsiteY17" fmla="*/ 126423 h 1095085"/>
                  <a:gd name="connsiteX18" fmla="*/ 1579417 w 3787485"/>
                  <a:gd name="connsiteY18" fmla="*/ 1732 h 1095085"/>
                  <a:gd name="connsiteX19" fmla="*/ 1532658 w 3787485"/>
                  <a:gd name="connsiteY19" fmla="*/ 116032 h 1095085"/>
                  <a:gd name="connsiteX20" fmla="*/ 1381990 w 3787485"/>
                  <a:gd name="connsiteY20" fmla="*/ 90054 h 1095085"/>
                  <a:gd name="connsiteX21" fmla="*/ 1304058 w 3787485"/>
                  <a:gd name="connsiteY21" fmla="*/ 167986 h 1095085"/>
                  <a:gd name="connsiteX22" fmla="*/ 1252104 w 3787485"/>
                  <a:gd name="connsiteY22" fmla="*/ 308264 h 1095085"/>
                  <a:gd name="connsiteX23" fmla="*/ 1210540 w 3787485"/>
                  <a:gd name="connsiteY23" fmla="*/ 297873 h 1095085"/>
                  <a:gd name="connsiteX24" fmla="*/ 1132608 w 3787485"/>
                  <a:gd name="connsiteY24" fmla="*/ 318654 h 1095085"/>
                  <a:gd name="connsiteX25" fmla="*/ 1137804 w 3787485"/>
                  <a:gd name="connsiteY25" fmla="*/ 386195 h 1095085"/>
                  <a:gd name="connsiteX26" fmla="*/ 1044285 w 3787485"/>
                  <a:gd name="connsiteY26" fmla="*/ 490104 h 1095085"/>
                  <a:gd name="connsiteX27" fmla="*/ 929985 w 3787485"/>
                  <a:gd name="connsiteY27" fmla="*/ 479714 h 1095085"/>
                  <a:gd name="connsiteX28" fmla="*/ 846858 w 3787485"/>
                  <a:gd name="connsiteY28" fmla="*/ 588818 h 1095085"/>
                  <a:gd name="connsiteX29" fmla="*/ 935181 w 3787485"/>
                  <a:gd name="connsiteY29" fmla="*/ 578427 h 1095085"/>
                  <a:gd name="connsiteX30" fmla="*/ 914399 w 3787485"/>
                  <a:gd name="connsiteY30" fmla="*/ 656359 h 1095085"/>
                  <a:gd name="connsiteX31" fmla="*/ 841663 w 3787485"/>
                  <a:gd name="connsiteY31" fmla="*/ 734291 h 1095085"/>
                  <a:gd name="connsiteX32" fmla="*/ 794904 w 3787485"/>
                  <a:gd name="connsiteY32" fmla="*/ 744682 h 1095085"/>
                  <a:gd name="connsiteX33" fmla="*/ 711776 w 3787485"/>
                  <a:gd name="connsiteY33" fmla="*/ 734291 h 1095085"/>
                  <a:gd name="connsiteX34" fmla="*/ 685799 w 3787485"/>
                  <a:gd name="connsiteY34" fmla="*/ 848591 h 1095085"/>
                  <a:gd name="connsiteX35" fmla="*/ 609600 w 3787485"/>
                  <a:gd name="connsiteY35" fmla="*/ 865908 h 1095085"/>
                  <a:gd name="connsiteX36" fmla="*/ 533400 w 3787485"/>
                  <a:gd name="connsiteY36" fmla="*/ 942108 h 1095085"/>
                  <a:gd name="connsiteX37" fmla="*/ 467591 w 3787485"/>
                  <a:gd name="connsiteY37" fmla="*/ 1014843 h 1095085"/>
                  <a:gd name="connsiteX38" fmla="*/ 381000 w 3787485"/>
                  <a:gd name="connsiteY38" fmla="*/ 1094508 h 1095085"/>
                  <a:gd name="connsiteX39" fmla="*/ 304800 w 3787485"/>
                  <a:gd name="connsiteY39" fmla="*/ 1018307 h 1095085"/>
                  <a:gd name="connsiteX40" fmla="*/ 152400 w 3787485"/>
                  <a:gd name="connsiteY40" fmla="*/ 1018308 h 1095085"/>
                  <a:gd name="connsiteX41" fmla="*/ 0 w 3787485"/>
                  <a:gd name="connsiteY41" fmla="*/ 789709 h 1095085"/>
                  <a:gd name="connsiteX0" fmla="*/ 3787485 w 3787485"/>
                  <a:gd name="connsiteY0" fmla="*/ 692727 h 1094508"/>
                  <a:gd name="connsiteX1" fmla="*/ 3506931 w 3787485"/>
                  <a:gd name="connsiteY1" fmla="*/ 661554 h 1094508"/>
                  <a:gd name="connsiteX2" fmla="*/ 3371849 w 3787485"/>
                  <a:gd name="connsiteY2" fmla="*/ 568036 h 1094508"/>
                  <a:gd name="connsiteX3" fmla="*/ 3049731 w 3787485"/>
                  <a:gd name="connsiteY3" fmla="*/ 464127 h 1094508"/>
                  <a:gd name="connsiteX4" fmla="*/ 2930235 w 3787485"/>
                  <a:gd name="connsiteY4" fmla="*/ 401782 h 1094508"/>
                  <a:gd name="connsiteX5" fmla="*/ 2857499 w 3787485"/>
                  <a:gd name="connsiteY5" fmla="*/ 329045 h 1094508"/>
                  <a:gd name="connsiteX6" fmla="*/ 2748394 w 3787485"/>
                  <a:gd name="connsiteY6" fmla="*/ 287482 h 1094508"/>
                  <a:gd name="connsiteX7" fmla="*/ 2743199 w 3787485"/>
                  <a:gd name="connsiteY7" fmla="*/ 375804 h 1094508"/>
                  <a:gd name="connsiteX8" fmla="*/ 2654876 w 3787485"/>
                  <a:gd name="connsiteY8" fmla="*/ 469323 h 1094508"/>
                  <a:gd name="connsiteX9" fmla="*/ 2524990 w 3787485"/>
                  <a:gd name="connsiteY9" fmla="*/ 406977 h 1094508"/>
                  <a:gd name="connsiteX10" fmla="*/ 2447058 w 3787485"/>
                  <a:gd name="connsiteY10" fmla="*/ 282286 h 1094508"/>
                  <a:gd name="connsiteX11" fmla="*/ 2379517 w 3787485"/>
                  <a:gd name="connsiteY11" fmla="*/ 188768 h 1094508"/>
                  <a:gd name="connsiteX12" fmla="*/ 2275608 w 3787485"/>
                  <a:gd name="connsiteY12" fmla="*/ 193964 h 1094508"/>
                  <a:gd name="connsiteX13" fmla="*/ 2156113 w 3787485"/>
                  <a:gd name="connsiteY13" fmla="*/ 277091 h 1094508"/>
                  <a:gd name="connsiteX14" fmla="*/ 2015835 w 3787485"/>
                  <a:gd name="connsiteY14" fmla="*/ 251114 h 1094508"/>
                  <a:gd name="connsiteX15" fmla="*/ 1870363 w 3787485"/>
                  <a:gd name="connsiteY15" fmla="*/ 173182 h 1094508"/>
                  <a:gd name="connsiteX16" fmla="*/ 1766454 w 3787485"/>
                  <a:gd name="connsiteY16" fmla="*/ 167986 h 1094508"/>
                  <a:gd name="connsiteX17" fmla="*/ 1641763 w 3787485"/>
                  <a:gd name="connsiteY17" fmla="*/ 126423 h 1094508"/>
                  <a:gd name="connsiteX18" fmla="*/ 1579417 w 3787485"/>
                  <a:gd name="connsiteY18" fmla="*/ 1732 h 1094508"/>
                  <a:gd name="connsiteX19" fmla="*/ 1532658 w 3787485"/>
                  <a:gd name="connsiteY19" fmla="*/ 116032 h 1094508"/>
                  <a:gd name="connsiteX20" fmla="*/ 1381990 w 3787485"/>
                  <a:gd name="connsiteY20" fmla="*/ 90054 h 1094508"/>
                  <a:gd name="connsiteX21" fmla="*/ 1304058 w 3787485"/>
                  <a:gd name="connsiteY21" fmla="*/ 167986 h 1094508"/>
                  <a:gd name="connsiteX22" fmla="*/ 1252104 w 3787485"/>
                  <a:gd name="connsiteY22" fmla="*/ 308264 h 1094508"/>
                  <a:gd name="connsiteX23" fmla="*/ 1210540 w 3787485"/>
                  <a:gd name="connsiteY23" fmla="*/ 297873 h 1094508"/>
                  <a:gd name="connsiteX24" fmla="*/ 1132608 w 3787485"/>
                  <a:gd name="connsiteY24" fmla="*/ 318654 h 1094508"/>
                  <a:gd name="connsiteX25" fmla="*/ 1137804 w 3787485"/>
                  <a:gd name="connsiteY25" fmla="*/ 386195 h 1094508"/>
                  <a:gd name="connsiteX26" fmla="*/ 1044285 w 3787485"/>
                  <a:gd name="connsiteY26" fmla="*/ 490104 h 1094508"/>
                  <a:gd name="connsiteX27" fmla="*/ 929985 w 3787485"/>
                  <a:gd name="connsiteY27" fmla="*/ 479714 h 1094508"/>
                  <a:gd name="connsiteX28" fmla="*/ 846858 w 3787485"/>
                  <a:gd name="connsiteY28" fmla="*/ 588818 h 1094508"/>
                  <a:gd name="connsiteX29" fmla="*/ 935181 w 3787485"/>
                  <a:gd name="connsiteY29" fmla="*/ 578427 h 1094508"/>
                  <a:gd name="connsiteX30" fmla="*/ 914399 w 3787485"/>
                  <a:gd name="connsiteY30" fmla="*/ 656359 h 1094508"/>
                  <a:gd name="connsiteX31" fmla="*/ 841663 w 3787485"/>
                  <a:gd name="connsiteY31" fmla="*/ 734291 h 1094508"/>
                  <a:gd name="connsiteX32" fmla="*/ 794904 w 3787485"/>
                  <a:gd name="connsiteY32" fmla="*/ 744682 h 1094508"/>
                  <a:gd name="connsiteX33" fmla="*/ 711776 w 3787485"/>
                  <a:gd name="connsiteY33" fmla="*/ 734291 h 1094508"/>
                  <a:gd name="connsiteX34" fmla="*/ 685799 w 3787485"/>
                  <a:gd name="connsiteY34" fmla="*/ 848591 h 1094508"/>
                  <a:gd name="connsiteX35" fmla="*/ 609600 w 3787485"/>
                  <a:gd name="connsiteY35" fmla="*/ 865908 h 1094508"/>
                  <a:gd name="connsiteX36" fmla="*/ 533400 w 3787485"/>
                  <a:gd name="connsiteY36" fmla="*/ 942108 h 1094508"/>
                  <a:gd name="connsiteX37" fmla="*/ 381000 w 3787485"/>
                  <a:gd name="connsiteY37" fmla="*/ 1018308 h 1094508"/>
                  <a:gd name="connsiteX38" fmla="*/ 381000 w 3787485"/>
                  <a:gd name="connsiteY38" fmla="*/ 1094508 h 1094508"/>
                  <a:gd name="connsiteX39" fmla="*/ 304800 w 3787485"/>
                  <a:gd name="connsiteY39" fmla="*/ 1018307 h 1094508"/>
                  <a:gd name="connsiteX40" fmla="*/ 152400 w 3787485"/>
                  <a:gd name="connsiteY40" fmla="*/ 1018308 h 1094508"/>
                  <a:gd name="connsiteX41" fmla="*/ 0 w 3787485"/>
                  <a:gd name="connsiteY41" fmla="*/ 789709 h 1094508"/>
                  <a:gd name="connsiteX0" fmla="*/ 3787485 w 3787485"/>
                  <a:gd name="connsiteY0" fmla="*/ 692727 h 1094508"/>
                  <a:gd name="connsiteX1" fmla="*/ 3506931 w 3787485"/>
                  <a:gd name="connsiteY1" fmla="*/ 661554 h 1094508"/>
                  <a:gd name="connsiteX2" fmla="*/ 3371849 w 3787485"/>
                  <a:gd name="connsiteY2" fmla="*/ 568036 h 1094508"/>
                  <a:gd name="connsiteX3" fmla="*/ 3049731 w 3787485"/>
                  <a:gd name="connsiteY3" fmla="*/ 464127 h 1094508"/>
                  <a:gd name="connsiteX4" fmla="*/ 2930235 w 3787485"/>
                  <a:gd name="connsiteY4" fmla="*/ 401782 h 1094508"/>
                  <a:gd name="connsiteX5" fmla="*/ 2857499 w 3787485"/>
                  <a:gd name="connsiteY5" fmla="*/ 329045 h 1094508"/>
                  <a:gd name="connsiteX6" fmla="*/ 2748394 w 3787485"/>
                  <a:gd name="connsiteY6" fmla="*/ 287482 h 1094508"/>
                  <a:gd name="connsiteX7" fmla="*/ 2743199 w 3787485"/>
                  <a:gd name="connsiteY7" fmla="*/ 375804 h 1094508"/>
                  <a:gd name="connsiteX8" fmla="*/ 2654876 w 3787485"/>
                  <a:gd name="connsiteY8" fmla="*/ 469323 h 1094508"/>
                  <a:gd name="connsiteX9" fmla="*/ 2524990 w 3787485"/>
                  <a:gd name="connsiteY9" fmla="*/ 406977 h 1094508"/>
                  <a:gd name="connsiteX10" fmla="*/ 2447058 w 3787485"/>
                  <a:gd name="connsiteY10" fmla="*/ 282286 h 1094508"/>
                  <a:gd name="connsiteX11" fmla="*/ 2379517 w 3787485"/>
                  <a:gd name="connsiteY11" fmla="*/ 188768 h 1094508"/>
                  <a:gd name="connsiteX12" fmla="*/ 2275608 w 3787485"/>
                  <a:gd name="connsiteY12" fmla="*/ 193964 h 1094508"/>
                  <a:gd name="connsiteX13" fmla="*/ 2156113 w 3787485"/>
                  <a:gd name="connsiteY13" fmla="*/ 277091 h 1094508"/>
                  <a:gd name="connsiteX14" fmla="*/ 2015835 w 3787485"/>
                  <a:gd name="connsiteY14" fmla="*/ 251114 h 1094508"/>
                  <a:gd name="connsiteX15" fmla="*/ 1870363 w 3787485"/>
                  <a:gd name="connsiteY15" fmla="*/ 173182 h 1094508"/>
                  <a:gd name="connsiteX16" fmla="*/ 1766454 w 3787485"/>
                  <a:gd name="connsiteY16" fmla="*/ 167986 h 1094508"/>
                  <a:gd name="connsiteX17" fmla="*/ 1641763 w 3787485"/>
                  <a:gd name="connsiteY17" fmla="*/ 126423 h 1094508"/>
                  <a:gd name="connsiteX18" fmla="*/ 1579417 w 3787485"/>
                  <a:gd name="connsiteY18" fmla="*/ 1732 h 1094508"/>
                  <a:gd name="connsiteX19" fmla="*/ 1532658 w 3787485"/>
                  <a:gd name="connsiteY19" fmla="*/ 116032 h 1094508"/>
                  <a:gd name="connsiteX20" fmla="*/ 1381990 w 3787485"/>
                  <a:gd name="connsiteY20" fmla="*/ 90054 h 1094508"/>
                  <a:gd name="connsiteX21" fmla="*/ 1304058 w 3787485"/>
                  <a:gd name="connsiteY21" fmla="*/ 167986 h 1094508"/>
                  <a:gd name="connsiteX22" fmla="*/ 1252104 w 3787485"/>
                  <a:gd name="connsiteY22" fmla="*/ 308264 h 1094508"/>
                  <a:gd name="connsiteX23" fmla="*/ 1210540 w 3787485"/>
                  <a:gd name="connsiteY23" fmla="*/ 297873 h 1094508"/>
                  <a:gd name="connsiteX24" fmla="*/ 1132608 w 3787485"/>
                  <a:gd name="connsiteY24" fmla="*/ 318654 h 1094508"/>
                  <a:gd name="connsiteX25" fmla="*/ 1137804 w 3787485"/>
                  <a:gd name="connsiteY25" fmla="*/ 386195 h 1094508"/>
                  <a:gd name="connsiteX26" fmla="*/ 1044285 w 3787485"/>
                  <a:gd name="connsiteY26" fmla="*/ 490104 h 1094508"/>
                  <a:gd name="connsiteX27" fmla="*/ 929985 w 3787485"/>
                  <a:gd name="connsiteY27" fmla="*/ 479714 h 1094508"/>
                  <a:gd name="connsiteX28" fmla="*/ 846858 w 3787485"/>
                  <a:gd name="connsiteY28" fmla="*/ 588818 h 1094508"/>
                  <a:gd name="connsiteX29" fmla="*/ 935181 w 3787485"/>
                  <a:gd name="connsiteY29" fmla="*/ 578427 h 1094508"/>
                  <a:gd name="connsiteX30" fmla="*/ 914399 w 3787485"/>
                  <a:gd name="connsiteY30" fmla="*/ 656359 h 1094508"/>
                  <a:gd name="connsiteX31" fmla="*/ 841663 w 3787485"/>
                  <a:gd name="connsiteY31" fmla="*/ 734291 h 1094508"/>
                  <a:gd name="connsiteX32" fmla="*/ 794904 w 3787485"/>
                  <a:gd name="connsiteY32" fmla="*/ 744682 h 1094508"/>
                  <a:gd name="connsiteX33" fmla="*/ 711776 w 3787485"/>
                  <a:gd name="connsiteY33" fmla="*/ 734291 h 1094508"/>
                  <a:gd name="connsiteX34" fmla="*/ 685799 w 3787485"/>
                  <a:gd name="connsiteY34" fmla="*/ 848591 h 1094508"/>
                  <a:gd name="connsiteX35" fmla="*/ 609600 w 3787485"/>
                  <a:gd name="connsiteY35" fmla="*/ 865908 h 1094508"/>
                  <a:gd name="connsiteX36" fmla="*/ 533400 w 3787485"/>
                  <a:gd name="connsiteY36" fmla="*/ 942108 h 1094508"/>
                  <a:gd name="connsiteX37" fmla="*/ 381000 w 3787485"/>
                  <a:gd name="connsiteY37" fmla="*/ 1018308 h 1094508"/>
                  <a:gd name="connsiteX38" fmla="*/ 381000 w 3787485"/>
                  <a:gd name="connsiteY38" fmla="*/ 1094508 h 1094508"/>
                  <a:gd name="connsiteX39" fmla="*/ 304800 w 3787485"/>
                  <a:gd name="connsiteY39" fmla="*/ 1018307 h 1094508"/>
                  <a:gd name="connsiteX40" fmla="*/ 218209 w 3787485"/>
                  <a:gd name="connsiteY40" fmla="*/ 1025235 h 1094508"/>
                  <a:gd name="connsiteX41" fmla="*/ 152400 w 3787485"/>
                  <a:gd name="connsiteY41" fmla="*/ 1018308 h 1094508"/>
                  <a:gd name="connsiteX42" fmla="*/ 0 w 3787485"/>
                  <a:gd name="connsiteY42" fmla="*/ 789709 h 1094508"/>
                  <a:gd name="connsiteX0" fmla="*/ 3787485 w 3787485"/>
                  <a:gd name="connsiteY0" fmla="*/ 692727 h 1094508"/>
                  <a:gd name="connsiteX1" fmla="*/ 3506931 w 3787485"/>
                  <a:gd name="connsiteY1" fmla="*/ 661554 h 1094508"/>
                  <a:gd name="connsiteX2" fmla="*/ 3371849 w 3787485"/>
                  <a:gd name="connsiteY2" fmla="*/ 568036 h 1094508"/>
                  <a:gd name="connsiteX3" fmla="*/ 3049731 w 3787485"/>
                  <a:gd name="connsiteY3" fmla="*/ 464127 h 1094508"/>
                  <a:gd name="connsiteX4" fmla="*/ 2930235 w 3787485"/>
                  <a:gd name="connsiteY4" fmla="*/ 401782 h 1094508"/>
                  <a:gd name="connsiteX5" fmla="*/ 2857499 w 3787485"/>
                  <a:gd name="connsiteY5" fmla="*/ 329045 h 1094508"/>
                  <a:gd name="connsiteX6" fmla="*/ 2748394 w 3787485"/>
                  <a:gd name="connsiteY6" fmla="*/ 287482 h 1094508"/>
                  <a:gd name="connsiteX7" fmla="*/ 2743199 w 3787485"/>
                  <a:gd name="connsiteY7" fmla="*/ 375804 h 1094508"/>
                  <a:gd name="connsiteX8" fmla="*/ 2654876 w 3787485"/>
                  <a:gd name="connsiteY8" fmla="*/ 469323 h 1094508"/>
                  <a:gd name="connsiteX9" fmla="*/ 2524990 w 3787485"/>
                  <a:gd name="connsiteY9" fmla="*/ 406977 h 1094508"/>
                  <a:gd name="connsiteX10" fmla="*/ 2447058 w 3787485"/>
                  <a:gd name="connsiteY10" fmla="*/ 282286 h 1094508"/>
                  <a:gd name="connsiteX11" fmla="*/ 2379517 w 3787485"/>
                  <a:gd name="connsiteY11" fmla="*/ 188768 h 1094508"/>
                  <a:gd name="connsiteX12" fmla="*/ 2275608 w 3787485"/>
                  <a:gd name="connsiteY12" fmla="*/ 193964 h 1094508"/>
                  <a:gd name="connsiteX13" fmla="*/ 2156113 w 3787485"/>
                  <a:gd name="connsiteY13" fmla="*/ 277091 h 1094508"/>
                  <a:gd name="connsiteX14" fmla="*/ 2015835 w 3787485"/>
                  <a:gd name="connsiteY14" fmla="*/ 251114 h 1094508"/>
                  <a:gd name="connsiteX15" fmla="*/ 1870363 w 3787485"/>
                  <a:gd name="connsiteY15" fmla="*/ 173182 h 1094508"/>
                  <a:gd name="connsiteX16" fmla="*/ 1766454 w 3787485"/>
                  <a:gd name="connsiteY16" fmla="*/ 167986 h 1094508"/>
                  <a:gd name="connsiteX17" fmla="*/ 1641763 w 3787485"/>
                  <a:gd name="connsiteY17" fmla="*/ 126423 h 1094508"/>
                  <a:gd name="connsiteX18" fmla="*/ 1579417 w 3787485"/>
                  <a:gd name="connsiteY18" fmla="*/ 1732 h 1094508"/>
                  <a:gd name="connsiteX19" fmla="*/ 1532658 w 3787485"/>
                  <a:gd name="connsiteY19" fmla="*/ 116032 h 1094508"/>
                  <a:gd name="connsiteX20" fmla="*/ 1381990 w 3787485"/>
                  <a:gd name="connsiteY20" fmla="*/ 90054 h 1094508"/>
                  <a:gd name="connsiteX21" fmla="*/ 1304058 w 3787485"/>
                  <a:gd name="connsiteY21" fmla="*/ 167986 h 1094508"/>
                  <a:gd name="connsiteX22" fmla="*/ 1252104 w 3787485"/>
                  <a:gd name="connsiteY22" fmla="*/ 308264 h 1094508"/>
                  <a:gd name="connsiteX23" fmla="*/ 1210540 w 3787485"/>
                  <a:gd name="connsiteY23" fmla="*/ 297873 h 1094508"/>
                  <a:gd name="connsiteX24" fmla="*/ 1132608 w 3787485"/>
                  <a:gd name="connsiteY24" fmla="*/ 318654 h 1094508"/>
                  <a:gd name="connsiteX25" fmla="*/ 1137804 w 3787485"/>
                  <a:gd name="connsiteY25" fmla="*/ 386195 h 1094508"/>
                  <a:gd name="connsiteX26" fmla="*/ 1044285 w 3787485"/>
                  <a:gd name="connsiteY26" fmla="*/ 490104 h 1094508"/>
                  <a:gd name="connsiteX27" fmla="*/ 929985 w 3787485"/>
                  <a:gd name="connsiteY27" fmla="*/ 479714 h 1094508"/>
                  <a:gd name="connsiteX28" fmla="*/ 846858 w 3787485"/>
                  <a:gd name="connsiteY28" fmla="*/ 588818 h 1094508"/>
                  <a:gd name="connsiteX29" fmla="*/ 935181 w 3787485"/>
                  <a:gd name="connsiteY29" fmla="*/ 578427 h 1094508"/>
                  <a:gd name="connsiteX30" fmla="*/ 914399 w 3787485"/>
                  <a:gd name="connsiteY30" fmla="*/ 656359 h 1094508"/>
                  <a:gd name="connsiteX31" fmla="*/ 841663 w 3787485"/>
                  <a:gd name="connsiteY31" fmla="*/ 734291 h 1094508"/>
                  <a:gd name="connsiteX32" fmla="*/ 794904 w 3787485"/>
                  <a:gd name="connsiteY32" fmla="*/ 744682 h 1094508"/>
                  <a:gd name="connsiteX33" fmla="*/ 711776 w 3787485"/>
                  <a:gd name="connsiteY33" fmla="*/ 734291 h 1094508"/>
                  <a:gd name="connsiteX34" fmla="*/ 685799 w 3787485"/>
                  <a:gd name="connsiteY34" fmla="*/ 848591 h 1094508"/>
                  <a:gd name="connsiteX35" fmla="*/ 609600 w 3787485"/>
                  <a:gd name="connsiteY35" fmla="*/ 865908 h 1094508"/>
                  <a:gd name="connsiteX36" fmla="*/ 533400 w 3787485"/>
                  <a:gd name="connsiteY36" fmla="*/ 942108 h 1094508"/>
                  <a:gd name="connsiteX37" fmla="*/ 381000 w 3787485"/>
                  <a:gd name="connsiteY37" fmla="*/ 1018308 h 1094508"/>
                  <a:gd name="connsiteX38" fmla="*/ 381000 w 3787485"/>
                  <a:gd name="connsiteY38" fmla="*/ 1094508 h 1094508"/>
                  <a:gd name="connsiteX39" fmla="*/ 304800 w 3787485"/>
                  <a:gd name="connsiteY39" fmla="*/ 1018307 h 1094508"/>
                  <a:gd name="connsiteX40" fmla="*/ 304800 w 3787485"/>
                  <a:gd name="connsiteY40" fmla="*/ 1094508 h 1094508"/>
                  <a:gd name="connsiteX41" fmla="*/ 152400 w 3787485"/>
                  <a:gd name="connsiteY41" fmla="*/ 1018308 h 1094508"/>
                  <a:gd name="connsiteX42" fmla="*/ 0 w 3787485"/>
                  <a:gd name="connsiteY42" fmla="*/ 789709 h 109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87485" h="1094508">
                    <a:moveTo>
                      <a:pt x="3787485" y="692727"/>
                    </a:moveTo>
                    <a:cubicBezTo>
                      <a:pt x="3681844" y="687531"/>
                      <a:pt x="3576204" y="682336"/>
                      <a:pt x="3506931" y="661554"/>
                    </a:cubicBezTo>
                    <a:cubicBezTo>
                      <a:pt x="3437658" y="640772"/>
                      <a:pt x="3448049" y="600940"/>
                      <a:pt x="3371849" y="568036"/>
                    </a:cubicBezTo>
                    <a:cubicBezTo>
                      <a:pt x="3295649" y="535132"/>
                      <a:pt x="3123333" y="491836"/>
                      <a:pt x="3049731" y="464127"/>
                    </a:cubicBezTo>
                    <a:cubicBezTo>
                      <a:pt x="2976129" y="436418"/>
                      <a:pt x="2962274" y="424296"/>
                      <a:pt x="2930235" y="401782"/>
                    </a:cubicBezTo>
                    <a:cubicBezTo>
                      <a:pt x="2898196" y="379268"/>
                      <a:pt x="2887806" y="348095"/>
                      <a:pt x="2857499" y="329045"/>
                    </a:cubicBezTo>
                    <a:cubicBezTo>
                      <a:pt x="2827192" y="309995"/>
                      <a:pt x="2767444" y="279689"/>
                      <a:pt x="2748394" y="287482"/>
                    </a:cubicBezTo>
                    <a:cubicBezTo>
                      <a:pt x="2729344" y="295275"/>
                      <a:pt x="2758785" y="345497"/>
                      <a:pt x="2743199" y="375804"/>
                    </a:cubicBezTo>
                    <a:cubicBezTo>
                      <a:pt x="2727613" y="406111"/>
                      <a:pt x="2691244" y="464128"/>
                      <a:pt x="2654876" y="469323"/>
                    </a:cubicBezTo>
                    <a:cubicBezTo>
                      <a:pt x="2618508" y="474519"/>
                      <a:pt x="2559626" y="438150"/>
                      <a:pt x="2524990" y="406977"/>
                    </a:cubicBezTo>
                    <a:cubicBezTo>
                      <a:pt x="2490354" y="375804"/>
                      <a:pt x="2471303" y="318654"/>
                      <a:pt x="2447058" y="282286"/>
                    </a:cubicBezTo>
                    <a:cubicBezTo>
                      <a:pt x="2422813" y="245918"/>
                      <a:pt x="2408092" y="203488"/>
                      <a:pt x="2379517" y="188768"/>
                    </a:cubicBezTo>
                    <a:cubicBezTo>
                      <a:pt x="2350942" y="174048"/>
                      <a:pt x="2312842" y="179244"/>
                      <a:pt x="2275608" y="193964"/>
                    </a:cubicBezTo>
                    <a:cubicBezTo>
                      <a:pt x="2238374" y="208685"/>
                      <a:pt x="2199409" y="267566"/>
                      <a:pt x="2156113" y="277091"/>
                    </a:cubicBezTo>
                    <a:cubicBezTo>
                      <a:pt x="2112818" y="286616"/>
                      <a:pt x="2063460" y="268432"/>
                      <a:pt x="2015835" y="251114"/>
                    </a:cubicBezTo>
                    <a:cubicBezTo>
                      <a:pt x="1968210" y="233796"/>
                      <a:pt x="1911926" y="187037"/>
                      <a:pt x="1870363" y="173182"/>
                    </a:cubicBezTo>
                    <a:cubicBezTo>
                      <a:pt x="1828800" y="159327"/>
                      <a:pt x="1804554" y="175779"/>
                      <a:pt x="1766454" y="167986"/>
                    </a:cubicBezTo>
                    <a:cubicBezTo>
                      <a:pt x="1728354" y="160193"/>
                      <a:pt x="1672936" y="154132"/>
                      <a:pt x="1641763" y="126423"/>
                    </a:cubicBezTo>
                    <a:cubicBezTo>
                      <a:pt x="1610590" y="98714"/>
                      <a:pt x="1597601" y="3464"/>
                      <a:pt x="1579417" y="1732"/>
                    </a:cubicBezTo>
                    <a:cubicBezTo>
                      <a:pt x="1561233" y="0"/>
                      <a:pt x="1565562" y="101312"/>
                      <a:pt x="1532658" y="116032"/>
                    </a:cubicBezTo>
                    <a:cubicBezTo>
                      <a:pt x="1499754" y="130752"/>
                      <a:pt x="1420090" y="81395"/>
                      <a:pt x="1381990" y="90054"/>
                    </a:cubicBezTo>
                    <a:cubicBezTo>
                      <a:pt x="1343890" y="98713"/>
                      <a:pt x="1325706" y="131618"/>
                      <a:pt x="1304058" y="167986"/>
                    </a:cubicBezTo>
                    <a:cubicBezTo>
                      <a:pt x="1282410" y="204354"/>
                      <a:pt x="1267690" y="286616"/>
                      <a:pt x="1252104" y="308264"/>
                    </a:cubicBezTo>
                    <a:cubicBezTo>
                      <a:pt x="1236518" y="329912"/>
                      <a:pt x="1230456" y="296141"/>
                      <a:pt x="1210540" y="297873"/>
                    </a:cubicBezTo>
                    <a:cubicBezTo>
                      <a:pt x="1190624" y="299605"/>
                      <a:pt x="1144731" y="303934"/>
                      <a:pt x="1132608" y="318654"/>
                    </a:cubicBezTo>
                    <a:cubicBezTo>
                      <a:pt x="1120485" y="333374"/>
                      <a:pt x="1152525" y="357620"/>
                      <a:pt x="1137804" y="386195"/>
                    </a:cubicBezTo>
                    <a:cubicBezTo>
                      <a:pt x="1123084" y="414770"/>
                      <a:pt x="1078922" y="474518"/>
                      <a:pt x="1044285" y="490104"/>
                    </a:cubicBezTo>
                    <a:cubicBezTo>
                      <a:pt x="1009649" y="505691"/>
                      <a:pt x="962890" y="463262"/>
                      <a:pt x="929985" y="479714"/>
                    </a:cubicBezTo>
                    <a:cubicBezTo>
                      <a:pt x="897081" y="496166"/>
                      <a:pt x="845992" y="572366"/>
                      <a:pt x="846858" y="588818"/>
                    </a:cubicBezTo>
                    <a:cubicBezTo>
                      <a:pt x="847724" y="605270"/>
                      <a:pt x="923924" y="567170"/>
                      <a:pt x="935181" y="578427"/>
                    </a:cubicBezTo>
                    <a:cubicBezTo>
                      <a:pt x="946438" y="589684"/>
                      <a:pt x="929985" y="630382"/>
                      <a:pt x="914399" y="656359"/>
                    </a:cubicBezTo>
                    <a:cubicBezTo>
                      <a:pt x="898813" y="682336"/>
                      <a:pt x="861579" y="719571"/>
                      <a:pt x="841663" y="734291"/>
                    </a:cubicBezTo>
                    <a:cubicBezTo>
                      <a:pt x="821747" y="749011"/>
                      <a:pt x="816552" y="744682"/>
                      <a:pt x="794904" y="744682"/>
                    </a:cubicBezTo>
                    <a:cubicBezTo>
                      <a:pt x="773256" y="744682"/>
                      <a:pt x="729960" y="716973"/>
                      <a:pt x="711776" y="734291"/>
                    </a:cubicBezTo>
                    <a:cubicBezTo>
                      <a:pt x="693592" y="751609"/>
                      <a:pt x="702828" y="826655"/>
                      <a:pt x="685799" y="848591"/>
                    </a:cubicBezTo>
                    <a:cubicBezTo>
                      <a:pt x="668770" y="870527"/>
                      <a:pt x="635000" y="850322"/>
                      <a:pt x="609600" y="865908"/>
                    </a:cubicBezTo>
                    <a:cubicBezTo>
                      <a:pt x="584200" y="881494"/>
                      <a:pt x="571500" y="916708"/>
                      <a:pt x="533400" y="942108"/>
                    </a:cubicBezTo>
                    <a:cubicBezTo>
                      <a:pt x="495300" y="967508"/>
                      <a:pt x="406400" y="992908"/>
                      <a:pt x="381000" y="1018308"/>
                    </a:cubicBezTo>
                    <a:cubicBezTo>
                      <a:pt x="355600" y="1043708"/>
                      <a:pt x="393700" y="1094508"/>
                      <a:pt x="381000" y="1094508"/>
                    </a:cubicBezTo>
                    <a:cubicBezTo>
                      <a:pt x="368300" y="1094508"/>
                      <a:pt x="317500" y="1018307"/>
                      <a:pt x="304800" y="1018307"/>
                    </a:cubicBezTo>
                    <a:cubicBezTo>
                      <a:pt x="292100" y="1018307"/>
                      <a:pt x="330200" y="1094508"/>
                      <a:pt x="304800" y="1094508"/>
                    </a:cubicBezTo>
                    <a:cubicBezTo>
                      <a:pt x="279400" y="1094508"/>
                      <a:pt x="203200" y="1069108"/>
                      <a:pt x="152400" y="1018308"/>
                    </a:cubicBezTo>
                    <a:cubicBezTo>
                      <a:pt x="101600" y="967508"/>
                      <a:pt x="34636" y="790863"/>
                      <a:pt x="0" y="789709"/>
                    </a:cubicBezTo>
                  </a:path>
                </a:pathLst>
              </a:custGeom>
              <a:ln w="38100">
                <a:solidFill>
                  <a:schemeClr val="tx2">
                    <a:lumMod val="40000"/>
                    <a:lumOff val="60000"/>
                  </a:schemeClr>
                </a:solidFill>
              </a:ln>
              <a:effectLst>
                <a:outerShdw dist="12700" dir="5400000" algn="ctr" rotWithShape="0">
                  <a:srgbClr val="0070C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1" name="Group 22"/>
            <p:cNvGrpSpPr/>
            <p:nvPr/>
          </p:nvGrpSpPr>
          <p:grpSpPr>
            <a:xfrm>
              <a:off x="3363169" y="3853082"/>
              <a:ext cx="2453235" cy="1777493"/>
              <a:chOff x="2373924" y="2813538"/>
              <a:chExt cx="3790656" cy="2746522"/>
            </a:xfrm>
          </p:grpSpPr>
          <p:sp>
            <p:nvSpPr>
              <p:cNvPr id="19" name="Freeform 18"/>
              <p:cNvSpPr/>
              <p:nvPr/>
            </p:nvSpPr>
            <p:spPr>
              <a:xfrm>
                <a:off x="5171440" y="4572000"/>
                <a:ext cx="993140" cy="988060"/>
              </a:xfrm>
              <a:custGeom>
                <a:avLst/>
                <a:gdLst>
                  <a:gd name="connsiteX0" fmla="*/ 878840 w 993140"/>
                  <a:gd name="connsiteY0" fmla="*/ 975360 h 988060"/>
                  <a:gd name="connsiteX1" fmla="*/ 680720 w 993140"/>
                  <a:gd name="connsiteY1" fmla="*/ 807720 h 988060"/>
                  <a:gd name="connsiteX2" fmla="*/ 452120 w 993140"/>
                  <a:gd name="connsiteY2" fmla="*/ 579120 h 988060"/>
                  <a:gd name="connsiteX3" fmla="*/ 223520 w 993140"/>
                  <a:gd name="connsiteY3" fmla="*/ 243840 h 988060"/>
                  <a:gd name="connsiteX4" fmla="*/ 55880 w 993140"/>
                  <a:gd name="connsiteY4" fmla="*/ 60960 h 988060"/>
                  <a:gd name="connsiteX5" fmla="*/ 25400 w 993140"/>
                  <a:gd name="connsiteY5" fmla="*/ 15240 h 988060"/>
                  <a:gd name="connsiteX6" fmla="*/ 208280 w 993140"/>
                  <a:gd name="connsiteY6" fmla="*/ 152400 h 988060"/>
                  <a:gd name="connsiteX7" fmla="*/ 391160 w 993140"/>
                  <a:gd name="connsiteY7" fmla="*/ 365760 h 988060"/>
                  <a:gd name="connsiteX8" fmla="*/ 528320 w 993140"/>
                  <a:gd name="connsiteY8" fmla="*/ 563880 h 988060"/>
                  <a:gd name="connsiteX9" fmla="*/ 726440 w 993140"/>
                  <a:gd name="connsiteY9" fmla="*/ 762000 h 988060"/>
                  <a:gd name="connsiteX10" fmla="*/ 878840 w 993140"/>
                  <a:gd name="connsiteY10" fmla="*/ 762000 h 988060"/>
                  <a:gd name="connsiteX11" fmla="*/ 985520 w 993140"/>
                  <a:gd name="connsiteY11" fmla="*/ 762000 h 988060"/>
                  <a:gd name="connsiteX12" fmla="*/ 924560 w 993140"/>
                  <a:gd name="connsiteY12" fmla="*/ 883920 h 988060"/>
                  <a:gd name="connsiteX13" fmla="*/ 878840 w 993140"/>
                  <a:gd name="connsiteY13" fmla="*/ 975360 h 98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3140" h="988060">
                    <a:moveTo>
                      <a:pt x="878840" y="975360"/>
                    </a:moveTo>
                    <a:cubicBezTo>
                      <a:pt x="838200" y="962660"/>
                      <a:pt x="751840" y="873760"/>
                      <a:pt x="680720" y="807720"/>
                    </a:cubicBezTo>
                    <a:cubicBezTo>
                      <a:pt x="609600" y="741680"/>
                      <a:pt x="528320" y="673100"/>
                      <a:pt x="452120" y="579120"/>
                    </a:cubicBezTo>
                    <a:cubicBezTo>
                      <a:pt x="375920" y="485140"/>
                      <a:pt x="289560" y="330200"/>
                      <a:pt x="223520" y="243840"/>
                    </a:cubicBezTo>
                    <a:cubicBezTo>
                      <a:pt x="157480" y="157480"/>
                      <a:pt x="88900" y="99060"/>
                      <a:pt x="55880" y="60960"/>
                    </a:cubicBezTo>
                    <a:cubicBezTo>
                      <a:pt x="22860" y="22860"/>
                      <a:pt x="0" y="0"/>
                      <a:pt x="25400" y="15240"/>
                    </a:cubicBezTo>
                    <a:cubicBezTo>
                      <a:pt x="50800" y="30480"/>
                      <a:pt x="147320" y="93980"/>
                      <a:pt x="208280" y="152400"/>
                    </a:cubicBezTo>
                    <a:cubicBezTo>
                      <a:pt x="269240" y="210820"/>
                      <a:pt x="337820" y="297180"/>
                      <a:pt x="391160" y="365760"/>
                    </a:cubicBezTo>
                    <a:cubicBezTo>
                      <a:pt x="444500" y="434340"/>
                      <a:pt x="472440" y="497840"/>
                      <a:pt x="528320" y="563880"/>
                    </a:cubicBezTo>
                    <a:cubicBezTo>
                      <a:pt x="584200" y="629920"/>
                      <a:pt x="668020" y="728980"/>
                      <a:pt x="726440" y="762000"/>
                    </a:cubicBezTo>
                    <a:cubicBezTo>
                      <a:pt x="784860" y="795020"/>
                      <a:pt x="878840" y="762000"/>
                      <a:pt x="878840" y="762000"/>
                    </a:cubicBezTo>
                    <a:cubicBezTo>
                      <a:pt x="922020" y="762000"/>
                      <a:pt x="977900" y="741680"/>
                      <a:pt x="985520" y="762000"/>
                    </a:cubicBezTo>
                    <a:cubicBezTo>
                      <a:pt x="993140" y="782320"/>
                      <a:pt x="942340" y="850900"/>
                      <a:pt x="924560" y="883920"/>
                    </a:cubicBezTo>
                    <a:cubicBezTo>
                      <a:pt x="906780" y="916940"/>
                      <a:pt x="919480" y="988060"/>
                      <a:pt x="878840" y="975360"/>
                    </a:cubicBezTo>
                    <a:close/>
                  </a:path>
                </a:pathLst>
              </a:custGeom>
              <a:solidFill>
                <a:schemeClr val="accent1">
                  <a:lumMod val="60000"/>
                  <a:lumOff val="40000"/>
                </a:schemeClr>
              </a:solidFill>
              <a:ln w="12700">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2"/>
              <p:cNvSpPr/>
              <p:nvPr/>
            </p:nvSpPr>
            <p:spPr>
              <a:xfrm>
                <a:off x="2373924" y="2813538"/>
                <a:ext cx="2813538" cy="1781908"/>
              </a:xfrm>
              <a:custGeom>
                <a:avLst/>
                <a:gdLst>
                  <a:gd name="connsiteX0" fmla="*/ 2813538 w 2813538"/>
                  <a:gd name="connsiteY0" fmla="*/ 1781908 h 1781908"/>
                  <a:gd name="connsiteX1" fmla="*/ 2749061 w 2813538"/>
                  <a:gd name="connsiteY1" fmla="*/ 1740877 h 1781908"/>
                  <a:gd name="connsiteX2" fmla="*/ 2749061 w 2813538"/>
                  <a:gd name="connsiteY2" fmla="*/ 1693985 h 1781908"/>
                  <a:gd name="connsiteX3" fmla="*/ 2696307 w 2813538"/>
                  <a:gd name="connsiteY3" fmla="*/ 1676400 h 1781908"/>
                  <a:gd name="connsiteX4" fmla="*/ 2661138 w 2813538"/>
                  <a:gd name="connsiteY4" fmla="*/ 1623647 h 1781908"/>
                  <a:gd name="connsiteX5" fmla="*/ 2631830 w 2813538"/>
                  <a:gd name="connsiteY5" fmla="*/ 1688124 h 1781908"/>
                  <a:gd name="connsiteX6" fmla="*/ 2584938 w 2813538"/>
                  <a:gd name="connsiteY6" fmla="*/ 1729154 h 1781908"/>
                  <a:gd name="connsiteX7" fmla="*/ 2573214 w 2813538"/>
                  <a:gd name="connsiteY7" fmla="*/ 1641231 h 1781908"/>
                  <a:gd name="connsiteX8" fmla="*/ 2526322 w 2813538"/>
                  <a:gd name="connsiteY8" fmla="*/ 1664677 h 1781908"/>
                  <a:gd name="connsiteX9" fmla="*/ 2532184 w 2813538"/>
                  <a:gd name="connsiteY9" fmla="*/ 1711570 h 1781908"/>
                  <a:gd name="connsiteX10" fmla="*/ 2502876 w 2813538"/>
                  <a:gd name="connsiteY10" fmla="*/ 1758462 h 1781908"/>
                  <a:gd name="connsiteX11" fmla="*/ 2426676 w 2813538"/>
                  <a:gd name="connsiteY11" fmla="*/ 1682262 h 1781908"/>
                  <a:gd name="connsiteX12" fmla="*/ 2356338 w 2813538"/>
                  <a:gd name="connsiteY12" fmla="*/ 1635370 h 1781908"/>
                  <a:gd name="connsiteX13" fmla="*/ 2268414 w 2813538"/>
                  <a:gd name="connsiteY13" fmla="*/ 1576754 h 1781908"/>
                  <a:gd name="connsiteX14" fmla="*/ 2209799 w 2813538"/>
                  <a:gd name="connsiteY14" fmla="*/ 1547447 h 1781908"/>
                  <a:gd name="connsiteX15" fmla="*/ 2098430 w 2813538"/>
                  <a:gd name="connsiteY15" fmla="*/ 1512277 h 1781908"/>
                  <a:gd name="connsiteX16" fmla="*/ 2028091 w 2813538"/>
                  <a:gd name="connsiteY16" fmla="*/ 1447800 h 1781908"/>
                  <a:gd name="connsiteX17" fmla="*/ 1981199 w 2813538"/>
                  <a:gd name="connsiteY17" fmla="*/ 1395047 h 1781908"/>
                  <a:gd name="connsiteX18" fmla="*/ 2022230 w 2813538"/>
                  <a:gd name="connsiteY18" fmla="*/ 1342293 h 1781908"/>
                  <a:gd name="connsiteX19" fmla="*/ 2004645 w 2813538"/>
                  <a:gd name="connsiteY19" fmla="*/ 1318847 h 1781908"/>
                  <a:gd name="connsiteX20" fmla="*/ 1934307 w 2813538"/>
                  <a:gd name="connsiteY20" fmla="*/ 1342293 h 1781908"/>
                  <a:gd name="connsiteX21" fmla="*/ 1881553 w 2813538"/>
                  <a:gd name="connsiteY21" fmla="*/ 1342293 h 1781908"/>
                  <a:gd name="connsiteX22" fmla="*/ 1805353 w 2813538"/>
                  <a:gd name="connsiteY22" fmla="*/ 1301262 h 1781908"/>
                  <a:gd name="connsiteX23" fmla="*/ 1740876 w 2813538"/>
                  <a:gd name="connsiteY23" fmla="*/ 1283677 h 1781908"/>
                  <a:gd name="connsiteX24" fmla="*/ 1717430 w 2813538"/>
                  <a:gd name="connsiteY24" fmla="*/ 1248508 h 1781908"/>
                  <a:gd name="connsiteX25" fmla="*/ 1758461 w 2813538"/>
                  <a:gd name="connsiteY25" fmla="*/ 1207477 h 1781908"/>
                  <a:gd name="connsiteX26" fmla="*/ 1758461 w 2813538"/>
                  <a:gd name="connsiteY26" fmla="*/ 1184031 h 1781908"/>
                  <a:gd name="connsiteX27" fmla="*/ 1711568 w 2813538"/>
                  <a:gd name="connsiteY27" fmla="*/ 1178170 h 1781908"/>
                  <a:gd name="connsiteX28" fmla="*/ 1758461 w 2813538"/>
                  <a:gd name="connsiteY28" fmla="*/ 1131277 h 1781908"/>
                  <a:gd name="connsiteX29" fmla="*/ 1764322 w 2813538"/>
                  <a:gd name="connsiteY29" fmla="*/ 1078524 h 1781908"/>
                  <a:gd name="connsiteX30" fmla="*/ 1735014 w 2813538"/>
                  <a:gd name="connsiteY30" fmla="*/ 1066800 h 1781908"/>
                  <a:gd name="connsiteX31" fmla="*/ 1676399 w 2813538"/>
                  <a:gd name="connsiteY31" fmla="*/ 1101970 h 1781908"/>
                  <a:gd name="connsiteX32" fmla="*/ 1617784 w 2813538"/>
                  <a:gd name="connsiteY32" fmla="*/ 1096108 h 1781908"/>
                  <a:gd name="connsiteX33" fmla="*/ 1611922 w 2813538"/>
                  <a:gd name="connsiteY33" fmla="*/ 1002324 h 1781908"/>
                  <a:gd name="connsiteX34" fmla="*/ 1512276 w 2813538"/>
                  <a:gd name="connsiteY34" fmla="*/ 937847 h 1781908"/>
                  <a:gd name="connsiteX35" fmla="*/ 1500553 w 2813538"/>
                  <a:gd name="connsiteY35" fmla="*/ 844062 h 1781908"/>
                  <a:gd name="connsiteX36" fmla="*/ 1506414 w 2813538"/>
                  <a:gd name="connsiteY36" fmla="*/ 814754 h 1781908"/>
                  <a:gd name="connsiteX37" fmla="*/ 1412630 w 2813538"/>
                  <a:gd name="connsiteY37" fmla="*/ 767862 h 1781908"/>
                  <a:gd name="connsiteX38" fmla="*/ 1330568 w 2813538"/>
                  <a:gd name="connsiteY38" fmla="*/ 738554 h 1781908"/>
                  <a:gd name="connsiteX39" fmla="*/ 1283676 w 2813538"/>
                  <a:gd name="connsiteY39" fmla="*/ 703385 h 1781908"/>
                  <a:gd name="connsiteX40" fmla="*/ 1207476 w 2813538"/>
                  <a:gd name="connsiteY40" fmla="*/ 668216 h 1781908"/>
                  <a:gd name="connsiteX41" fmla="*/ 1148861 w 2813538"/>
                  <a:gd name="connsiteY41" fmla="*/ 615462 h 1781908"/>
                  <a:gd name="connsiteX42" fmla="*/ 1060938 w 2813538"/>
                  <a:gd name="connsiteY42" fmla="*/ 609600 h 1781908"/>
                  <a:gd name="connsiteX43" fmla="*/ 1025768 w 2813538"/>
                  <a:gd name="connsiteY43" fmla="*/ 574431 h 1781908"/>
                  <a:gd name="connsiteX44" fmla="*/ 961291 w 2813538"/>
                  <a:gd name="connsiteY44" fmla="*/ 498231 h 1781908"/>
                  <a:gd name="connsiteX45" fmla="*/ 902676 w 2813538"/>
                  <a:gd name="connsiteY45" fmla="*/ 433754 h 1781908"/>
                  <a:gd name="connsiteX46" fmla="*/ 849922 w 2813538"/>
                  <a:gd name="connsiteY46" fmla="*/ 433754 h 1781908"/>
                  <a:gd name="connsiteX47" fmla="*/ 785445 w 2813538"/>
                  <a:gd name="connsiteY47" fmla="*/ 386862 h 1781908"/>
                  <a:gd name="connsiteX48" fmla="*/ 750276 w 2813538"/>
                  <a:gd name="connsiteY48" fmla="*/ 363416 h 1781908"/>
                  <a:gd name="connsiteX49" fmla="*/ 638907 w 2813538"/>
                  <a:gd name="connsiteY49" fmla="*/ 240324 h 1781908"/>
                  <a:gd name="connsiteX50" fmla="*/ 568568 w 2813538"/>
                  <a:gd name="connsiteY50" fmla="*/ 216877 h 1781908"/>
                  <a:gd name="connsiteX51" fmla="*/ 498230 w 2813538"/>
                  <a:gd name="connsiteY51" fmla="*/ 181708 h 1781908"/>
                  <a:gd name="connsiteX52" fmla="*/ 392722 w 2813538"/>
                  <a:gd name="connsiteY52" fmla="*/ 164124 h 1781908"/>
                  <a:gd name="connsiteX53" fmla="*/ 328245 w 2813538"/>
                  <a:gd name="connsiteY53" fmla="*/ 152400 h 1781908"/>
                  <a:gd name="connsiteX54" fmla="*/ 252045 w 2813538"/>
                  <a:gd name="connsiteY54" fmla="*/ 128954 h 1781908"/>
                  <a:gd name="connsiteX55" fmla="*/ 105507 w 2813538"/>
                  <a:gd name="connsiteY55" fmla="*/ 128954 h 1781908"/>
                  <a:gd name="connsiteX56" fmla="*/ 46891 w 2813538"/>
                  <a:gd name="connsiteY56" fmla="*/ 105508 h 1781908"/>
                  <a:gd name="connsiteX57" fmla="*/ 41030 w 2813538"/>
                  <a:gd name="connsiteY57" fmla="*/ 87924 h 1781908"/>
                  <a:gd name="connsiteX58" fmla="*/ 5861 w 2813538"/>
                  <a:gd name="connsiteY58" fmla="*/ 58616 h 1781908"/>
                  <a:gd name="connsiteX59" fmla="*/ 5861 w 2813538"/>
                  <a:gd name="connsiteY59" fmla="*/ 0 h 178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813538" h="1781908">
                    <a:moveTo>
                      <a:pt x="2813538" y="1781908"/>
                    </a:moveTo>
                    <a:cubicBezTo>
                      <a:pt x="2786672" y="1768719"/>
                      <a:pt x="2759807" y="1755531"/>
                      <a:pt x="2749061" y="1740877"/>
                    </a:cubicBezTo>
                    <a:cubicBezTo>
                      <a:pt x="2738315" y="1726223"/>
                      <a:pt x="2757853" y="1704731"/>
                      <a:pt x="2749061" y="1693985"/>
                    </a:cubicBezTo>
                    <a:cubicBezTo>
                      <a:pt x="2740269" y="1683239"/>
                      <a:pt x="2710961" y="1688123"/>
                      <a:pt x="2696307" y="1676400"/>
                    </a:cubicBezTo>
                    <a:cubicBezTo>
                      <a:pt x="2681653" y="1664677"/>
                      <a:pt x="2671884" y="1621693"/>
                      <a:pt x="2661138" y="1623647"/>
                    </a:cubicBezTo>
                    <a:cubicBezTo>
                      <a:pt x="2650392" y="1625601"/>
                      <a:pt x="2644530" y="1670540"/>
                      <a:pt x="2631830" y="1688124"/>
                    </a:cubicBezTo>
                    <a:cubicBezTo>
                      <a:pt x="2619130" y="1705709"/>
                      <a:pt x="2594707" y="1736969"/>
                      <a:pt x="2584938" y="1729154"/>
                    </a:cubicBezTo>
                    <a:cubicBezTo>
                      <a:pt x="2575169" y="1721339"/>
                      <a:pt x="2582983" y="1651977"/>
                      <a:pt x="2573214" y="1641231"/>
                    </a:cubicBezTo>
                    <a:cubicBezTo>
                      <a:pt x="2563445" y="1630485"/>
                      <a:pt x="2533160" y="1652954"/>
                      <a:pt x="2526322" y="1664677"/>
                    </a:cubicBezTo>
                    <a:cubicBezTo>
                      <a:pt x="2519484" y="1676400"/>
                      <a:pt x="2536092" y="1695939"/>
                      <a:pt x="2532184" y="1711570"/>
                    </a:cubicBezTo>
                    <a:cubicBezTo>
                      <a:pt x="2528276" y="1727201"/>
                      <a:pt x="2520461" y="1763347"/>
                      <a:pt x="2502876" y="1758462"/>
                    </a:cubicBezTo>
                    <a:cubicBezTo>
                      <a:pt x="2485291" y="1753577"/>
                      <a:pt x="2451099" y="1702777"/>
                      <a:pt x="2426676" y="1682262"/>
                    </a:cubicBezTo>
                    <a:cubicBezTo>
                      <a:pt x="2402253" y="1661747"/>
                      <a:pt x="2356338" y="1635370"/>
                      <a:pt x="2356338" y="1635370"/>
                    </a:cubicBezTo>
                    <a:cubicBezTo>
                      <a:pt x="2329961" y="1617785"/>
                      <a:pt x="2292837" y="1591408"/>
                      <a:pt x="2268414" y="1576754"/>
                    </a:cubicBezTo>
                    <a:cubicBezTo>
                      <a:pt x="2243991" y="1562100"/>
                      <a:pt x="2238130" y="1558193"/>
                      <a:pt x="2209799" y="1547447"/>
                    </a:cubicBezTo>
                    <a:cubicBezTo>
                      <a:pt x="2181468" y="1536701"/>
                      <a:pt x="2128715" y="1528885"/>
                      <a:pt x="2098430" y="1512277"/>
                    </a:cubicBezTo>
                    <a:cubicBezTo>
                      <a:pt x="2068145" y="1495669"/>
                      <a:pt x="2047630" y="1467338"/>
                      <a:pt x="2028091" y="1447800"/>
                    </a:cubicBezTo>
                    <a:cubicBezTo>
                      <a:pt x="2008553" y="1428262"/>
                      <a:pt x="1982176" y="1412631"/>
                      <a:pt x="1981199" y="1395047"/>
                    </a:cubicBezTo>
                    <a:cubicBezTo>
                      <a:pt x="1980222" y="1377463"/>
                      <a:pt x="2018322" y="1354993"/>
                      <a:pt x="2022230" y="1342293"/>
                    </a:cubicBezTo>
                    <a:cubicBezTo>
                      <a:pt x="2026138" y="1329593"/>
                      <a:pt x="2019299" y="1318847"/>
                      <a:pt x="2004645" y="1318847"/>
                    </a:cubicBezTo>
                    <a:cubicBezTo>
                      <a:pt x="1989991" y="1318847"/>
                      <a:pt x="1954822" y="1338385"/>
                      <a:pt x="1934307" y="1342293"/>
                    </a:cubicBezTo>
                    <a:cubicBezTo>
                      <a:pt x="1913792" y="1346201"/>
                      <a:pt x="1903045" y="1349131"/>
                      <a:pt x="1881553" y="1342293"/>
                    </a:cubicBezTo>
                    <a:cubicBezTo>
                      <a:pt x="1860061" y="1335455"/>
                      <a:pt x="1828799" y="1311031"/>
                      <a:pt x="1805353" y="1301262"/>
                    </a:cubicBezTo>
                    <a:cubicBezTo>
                      <a:pt x="1781907" y="1291493"/>
                      <a:pt x="1755530" y="1292469"/>
                      <a:pt x="1740876" y="1283677"/>
                    </a:cubicBezTo>
                    <a:cubicBezTo>
                      <a:pt x="1726222" y="1274885"/>
                      <a:pt x="1714499" y="1261208"/>
                      <a:pt x="1717430" y="1248508"/>
                    </a:cubicBezTo>
                    <a:cubicBezTo>
                      <a:pt x="1720361" y="1235808"/>
                      <a:pt x="1751623" y="1218223"/>
                      <a:pt x="1758461" y="1207477"/>
                    </a:cubicBezTo>
                    <a:cubicBezTo>
                      <a:pt x="1765299" y="1196731"/>
                      <a:pt x="1766277" y="1188916"/>
                      <a:pt x="1758461" y="1184031"/>
                    </a:cubicBezTo>
                    <a:cubicBezTo>
                      <a:pt x="1750645" y="1179146"/>
                      <a:pt x="1711568" y="1186962"/>
                      <a:pt x="1711568" y="1178170"/>
                    </a:cubicBezTo>
                    <a:cubicBezTo>
                      <a:pt x="1711568" y="1169378"/>
                      <a:pt x="1749669" y="1147885"/>
                      <a:pt x="1758461" y="1131277"/>
                    </a:cubicBezTo>
                    <a:cubicBezTo>
                      <a:pt x="1767253" y="1114669"/>
                      <a:pt x="1768230" y="1089270"/>
                      <a:pt x="1764322" y="1078524"/>
                    </a:cubicBezTo>
                    <a:cubicBezTo>
                      <a:pt x="1760414" y="1067778"/>
                      <a:pt x="1749668" y="1062892"/>
                      <a:pt x="1735014" y="1066800"/>
                    </a:cubicBezTo>
                    <a:cubicBezTo>
                      <a:pt x="1720360" y="1070708"/>
                      <a:pt x="1695937" y="1097085"/>
                      <a:pt x="1676399" y="1101970"/>
                    </a:cubicBezTo>
                    <a:cubicBezTo>
                      <a:pt x="1656861" y="1106855"/>
                      <a:pt x="1628530" y="1112716"/>
                      <a:pt x="1617784" y="1096108"/>
                    </a:cubicBezTo>
                    <a:cubicBezTo>
                      <a:pt x="1607038" y="1079500"/>
                      <a:pt x="1629507" y="1028701"/>
                      <a:pt x="1611922" y="1002324"/>
                    </a:cubicBezTo>
                    <a:cubicBezTo>
                      <a:pt x="1594337" y="975947"/>
                      <a:pt x="1530837" y="964224"/>
                      <a:pt x="1512276" y="937847"/>
                    </a:cubicBezTo>
                    <a:cubicBezTo>
                      <a:pt x="1493715" y="911470"/>
                      <a:pt x="1501530" y="864577"/>
                      <a:pt x="1500553" y="844062"/>
                    </a:cubicBezTo>
                    <a:cubicBezTo>
                      <a:pt x="1499576" y="823547"/>
                      <a:pt x="1521068" y="827454"/>
                      <a:pt x="1506414" y="814754"/>
                    </a:cubicBezTo>
                    <a:cubicBezTo>
                      <a:pt x="1491760" y="802054"/>
                      <a:pt x="1441938" y="780562"/>
                      <a:pt x="1412630" y="767862"/>
                    </a:cubicBezTo>
                    <a:cubicBezTo>
                      <a:pt x="1383322" y="755162"/>
                      <a:pt x="1352060" y="749300"/>
                      <a:pt x="1330568" y="738554"/>
                    </a:cubicBezTo>
                    <a:cubicBezTo>
                      <a:pt x="1309076" y="727808"/>
                      <a:pt x="1304191" y="715108"/>
                      <a:pt x="1283676" y="703385"/>
                    </a:cubicBezTo>
                    <a:cubicBezTo>
                      <a:pt x="1263161" y="691662"/>
                      <a:pt x="1229945" y="682870"/>
                      <a:pt x="1207476" y="668216"/>
                    </a:cubicBezTo>
                    <a:cubicBezTo>
                      <a:pt x="1185007" y="653562"/>
                      <a:pt x="1173284" y="625231"/>
                      <a:pt x="1148861" y="615462"/>
                    </a:cubicBezTo>
                    <a:cubicBezTo>
                      <a:pt x="1124438" y="605693"/>
                      <a:pt x="1081454" y="616439"/>
                      <a:pt x="1060938" y="609600"/>
                    </a:cubicBezTo>
                    <a:cubicBezTo>
                      <a:pt x="1040423" y="602762"/>
                      <a:pt x="1042376" y="592992"/>
                      <a:pt x="1025768" y="574431"/>
                    </a:cubicBezTo>
                    <a:cubicBezTo>
                      <a:pt x="1009160" y="555870"/>
                      <a:pt x="981806" y="521677"/>
                      <a:pt x="961291" y="498231"/>
                    </a:cubicBezTo>
                    <a:cubicBezTo>
                      <a:pt x="940776" y="474785"/>
                      <a:pt x="921237" y="444500"/>
                      <a:pt x="902676" y="433754"/>
                    </a:cubicBezTo>
                    <a:cubicBezTo>
                      <a:pt x="884115" y="423008"/>
                      <a:pt x="869460" y="441569"/>
                      <a:pt x="849922" y="433754"/>
                    </a:cubicBezTo>
                    <a:cubicBezTo>
                      <a:pt x="830384" y="425939"/>
                      <a:pt x="802053" y="398585"/>
                      <a:pt x="785445" y="386862"/>
                    </a:cubicBezTo>
                    <a:cubicBezTo>
                      <a:pt x="768837" y="375139"/>
                      <a:pt x="774699" y="387839"/>
                      <a:pt x="750276" y="363416"/>
                    </a:cubicBezTo>
                    <a:cubicBezTo>
                      <a:pt x="725853" y="338993"/>
                      <a:pt x="669192" y="264747"/>
                      <a:pt x="638907" y="240324"/>
                    </a:cubicBezTo>
                    <a:cubicBezTo>
                      <a:pt x="608622" y="215901"/>
                      <a:pt x="592014" y="226646"/>
                      <a:pt x="568568" y="216877"/>
                    </a:cubicBezTo>
                    <a:cubicBezTo>
                      <a:pt x="545122" y="207108"/>
                      <a:pt x="527538" y="190500"/>
                      <a:pt x="498230" y="181708"/>
                    </a:cubicBezTo>
                    <a:cubicBezTo>
                      <a:pt x="468922" y="172916"/>
                      <a:pt x="392722" y="164124"/>
                      <a:pt x="392722" y="164124"/>
                    </a:cubicBezTo>
                    <a:cubicBezTo>
                      <a:pt x="364391" y="159239"/>
                      <a:pt x="351691" y="158262"/>
                      <a:pt x="328245" y="152400"/>
                    </a:cubicBezTo>
                    <a:cubicBezTo>
                      <a:pt x="304799" y="146538"/>
                      <a:pt x="289168" y="132862"/>
                      <a:pt x="252045" y="128954"/>
                    </a:cubicBezTo>
                    <a:cubicBezTo>
                      <a:pt x="214922" y="125046"/>
                      <a:pt x="139699" y="132862"/>
                      <a:pt x="105507" y="128954"/>
                    </a:cubicBezTo>
                    <a:cubicBezTo>
                      <a:pt x="71315" y="125046"/>
                      <a:pt x="57637" y="112346"/>
                      <a:pt x="46891" y="105508"/>
                    </a:cubicBezTo>
                    <a:cubicBezTo>
                      <a:pt x="36145" y="98670"/>
                      <a:pt x="47868" y="95739"/>
                      <a:pt x="41030" y="87924"/>
                    </a:cubicBezTo>
                    <a:cubicBezTo>
                      <a:pt x="34192" y="80109"/>
                      <a:pt x="11722" y="73270"/>
                      <a:pt x="5861" y="58616"/>
                    </a:cubicBezTo>
                    <a:cubicBezTo>
                      <a:pt x="0" y="43962"/>
                      <a:pt x="2930" y="21981"/>
                      <a:pt x="5861" y="0"/>
                    </a:cubicBezTo>
                  </a:path>
                </a:pathLst>
              </a:custGeom>
              <a:ln w="38100">
                <a:solidFill>
                  <a:schemeClr val="tx2">
                    <a:lumMod val="40000"/>
                    <a:lumOff val="60000"/>
                  </a:schemeClr>
                </a:solidFill>
              </a:ln>
              <a:effectLst>
                <a:outerShdw dist="12700" dir="5400000" algn="ctr" rotWithShape="0">
                  <a:srgbClr val="006EC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 name="Freeform 8"/>
            <p:cNvSpPr/>
            <p:nvPr/>
          </p:nvSpPr>
          <p:spPr>
            <a:xfrm>
              <a:off x="5522976" y="1372032"/>
              <a:ext cx="1320754" cy="4745391"/>
            </a:xfrm>
            <a:custGeom>
              <a:avLst/>
              <a:gdLst>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346200 w 1856740"/>
                <a:gd name="connsiteY26" fmla="*/ 4970780 h 5547360"/>
                <a:gd name="connsiteX27" fmla="*/ 1285240 w 1856740"/>
                <a:gd name="connsiteY27" fmla="*/ 538226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614680 w 1856740"/>
                <a:gd name="connsiteY33" fmla="*/ 5138420 h 5547360"/>
                <a:gd name="connsiteX34" fmla="*/ 462280 w 1856740"/>
                <a:gd name="connsiteY34" fmla="*/ 4955540 h 5547360"/>
                <a:gd name="connsiteX35" fmla="*/ 279400 w 1856740"/>
                <a:gd name="connsiteY35" fmla="*/ 4787900 h 5547360"/>
                <a:gd name="connsiteX36" fmla="*/ 431800 w 1856740"/>
                <a:gd name="connsiteY36" fmla="*/ 454406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92760 w 1856740"/>
                <a:gd name="connsiteY43" fmla="*/ 3538220 h 5547360"/>
                <a:gd name="connsiteX44" fmla="*/ 584200 w 1856740"/>
                <a:gd name="connsiteY44" fmla="*/ 3141980 h 5547360"/>
                <a:gd name="connsiteX45" fmla="*/ 599440 w 1856740"/>
                <a:gd name="connsiteY45" fmla="*/ 2806700 h 5547360"/>
                <a:gd name="connsiteX46" fmla="*/ 553720 w 1856740"/>
                <a:gd name="connsiteY46" fmla="*/ 2562860 h 5547360"/>
                <a:gd name="connsiteX47" fmla="*/ 523240 w 1856740"/>
                <a:gd name="connsiteY47" fmla="*/ 2379980 h 5547360"/>
                <a:gd name="connsiteX48" fmla="*/ 462280 w 1856740"/>
                <a:gd name="connsiteY48" fmla="*/ 1968500 h 5547360"/>
                <a:gd name="connsiteX49" fmla="*/ 386080 w 1856740"/>
                <a:gd name="connsiteY49" fmla="*/ 1648460 h 5547360"/>
                <a:gd name="connsiteX50" fmla="*/ 218440 w 1856740"/>
                <a:gd name="connsiteY50" fmla="*/ 1236980 h 5547360"/>
                <a:gd name="connsiteX51" fmla="*/ 111760 w 1856740"/>
                <a:gd name="connsiteY51" fmla="*/ 947420 h 5547360"/>
                <a:gd name="connsiteX52" fmla="*/ 111760 w 1856740"/>
                <a:gd name="connsiteY52" fmla="*/ 490220 h 5547360"/>
                <a:gd name="connsiteX53" fmla="*/ 35560 w 1856740"/>
                <a:gd name="connsiteY53" fmla="*/ 170180 h 5547360"/>
                <a:gd name="connsiteX54" fmla="*/ 35560 w 1856740"/>
                <a:gd name="connsiteY54" fmla="*/ 33020 h 5547360"/>
                <a:gd name="connsiteX55" fmla="*/ 142240 w 1856740"/>
                <a:gd name="connsiteY55" fmla="*/ 2540 h 5547360"/>
                <a:gd name="connsiteX56" fmla="*/ 889000 w 1856740"/>
                <a:gd name="connsiteY56" fmla="*/ 33020 h 5547360"/>
                <a:gd name="connsiteX57" fmla="*/ 980440 w 1856740"/>
                <a:gd name="connsiteY57" fmla="*/ 2540 h 5547360"/>
                <a:gd name="connsiteX58" fmla="*/ 949960 w 1856740"/>
                <a:gd name="connsiteY58"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407160 w 1856740"/>
                <a:gd name="connsiteY26" fmla="*/ 4986020 h 5547360"/>
                <a:gd name="connsiteX27" fmla="*/ 1285240 w 1856740"/>
                <a:gd name="connsiteY27" fmla="*/ 538226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614680 w 1856740"/>
                <a:gd name="connsiteY33" fmla="*/ 5138420 h 5547360"/>
                <a:gd name="connsiteX34" fmla="*/ 462280 w 1856740"/>
                <a:gd name="connsiteY34" fmla="*/ 4955540 h 5547360"/>
                <a:gd name="connsiteX35" fmla="*/ 279400 w 1856740"/>
                <a:gd name="connsiteY35" fmla="*/ 4787900 h 5547360"/>
                <a:gd name="connsiteX36" fmla="*/ 431800 w 1856740"/>
                <a:gd name="connsiteY36" fmla="*/ 454406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92760 w 1856740"/>
                <a:gd name="connsiteY43" fmla="*/ 3538220 h 5547360"/>
                <a:gd name="connsiteX44" fmla="*/ 584200 w 1856740"/>
                <a:gd name="connsiteY44" fmla="*/ 3141980 h 5547360"/>
                <a:gd name="connsiteX45" fmla="*/ 599440 w 1856740"/>
                <a:gd name="connsiteY45" fmla="*/ 2806700 h 5547360"/>
                <a:gd name="connsiteX46" fmla="*/ 553720 w 1856740"/>
                <a:gd name="connsiteY46" fmla="*/ 2562860 h 5547360"/>
                <a:gd name="connsiteX47" fmla="*/ 523240 w 1856740"/>
                <a:gd name="connsiteY47" fmla="*/ 2379980 h 5547360"/>
                <a:gd name="connsiteX48" fmla="*/ 462280 w 1856740"/>
                <a:gd name="connsiteY48" fmla="*/ 1968500 h 5547360"/>
                <a:gd name="connsiteX49" fmla="*/ 386080 w 1856740"/>
                <a:gd name="connsiteY49" fmla="*/ 1648460 h 5547360"/>
                <a:gd name="connsiteX50" fmla="*/ 218440 w 1856740"/>
                <a:gd name="connsiteY50" fmla="*/ 1236980 h 5547360"/>
                <a:gd name="connsiteX51" fmla="*/ 111760 w 1856740"/>
                <a:gd name="connsiteY51" fmla="*/ 947420 h 5547360"/>
                <a:gd name="connsiteX52" fmla="*/ 111760 w 1856740"/>
                <a:gd name="connsiteY52" fmla="*/ 490220 h 5547360"/>
                <a:gd name="connsiteX53" fmla="*/ 35560 w 1856740"/>
                <a:gd name="connsiteY53" fmla="*/ 170180 h 5547360"/>
                <a:gd name="connsiteX54" fmla="*/ 35560 w 1856740"/>
                <a:gd name="connsiteY54" fmla="*/ 33020 h 5547360"/>
                <a:gd name="connsiteX55" fmla="*/ 142240 w 1856740"/>
                <a:gd name="connsiteY55" fmla="*/ 2540 h 5547360"/>
                <a:gd name="connsiteX56" fmla="*/ 889000 w 1856740"/>
                <a:gd name="connsiteY56" fmla="*/ 33020 h 5547360"/>
                <a:gd name="connsiteX57" fmla="*/ 980440 w 1856740"/>
                <a:gd name="connsiteY57" fmla="*/ 2540 h 5547360"/>
                <a:gd name="connsiteX58" fmla="*/ 949960 w 1856740"/>
                <a:gd name="connsiteY58"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407160 w 1856740"/>
                <a:gd name="connsiteY26" fmla="*/ 4986020 h 5547360"/>
                <a:gd name="connsiteX27" fmla="*/ 1330960 w 1856740"/>
                <a:gd name="connsiteY27" fmla="*/ 544322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614680 w 1856740"/>
                <a:gd name="connsiteY33" fmla="*/ 5138420 h 5547360"/>
                <a:gd name="connsiteX34" fmla="*/ 462280 w 1856740"/>
                <a:gd name="connsiteY34" fmla="*/ 4955540 h 5547360"/>
                <a:gd name="connsiteX35" fmla="*/ 279400 w 1856740"/>
                <a:gd name="connsiteY35" fmla="*/ 4787900 h 5547360"/>
                <a:gd name="connsiteX36" fmla="*/ 431800 w 1856740"/>
                <a:gd name="connsiteY36" fmla="*/ 454406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92760 w 1856740"/>
                <a:gd name="connsiteY43" fmla="*/ 3538220 h 5547360"/>
                <a:gd name="connsiteX44" fmla="*/ 584200 w 1856740"/>
                <a:gd name="connsiteY44" fmla="*/ 3141980 h 5547360"/>
                <a:gd name="connsiteX45" fmla="*/ 599440 w 1856740"/>
                <a:gd name="connsiteY45" fmla="*/ 2806700 h 5547360"/>
                <a:gd name="connsiteX46" fmla="*/ 553720 w 1856740"/>
                <a:gd name="connsiteY46" fmla="*/ 2562860 h 5547360"/>
                <a:gd name="connsiteX47" fmla="*/ 523240 w 1856740"/>
                <a:gd name="connsiteY47" fmla="*/ 2379980 h 5547360"/>
                <a:gd name="connsiteX48" fmla="*/ 462280 w 1856740"/>
                <a:gd name="connsiteY48" fmla="*/ 1968500 h 5547360"/>
                <a:gd name="connsiteX49" fmla="*/ 386080 w 1856740"/>
                <a:gd name="connsiteY49" fmla="*/ 1648460 h 5547360"/>
                <a:gd name="connsiteX50" fmla="*/ 218440 w 1856740"/>
                <a:gd name="connsiteY50" fmla="*/ 1236980 h 5547360"/>
                <a:gd name="connsiteX51" fmla="*/ 111760 w 1856740"/>
                <a:gd name="connsiteY51" fmla="*/ 947420 h 5547360"/>
                <a:gd name="connsiteX52" fmla="*/ 111760 w 1856740"/>
                <a:gd name="connsiteY52" fmla="*/ 490220 h 5547360"/>
                <a:gd name="connsiteX53" fmla="*/ 35560 w 1856740"/>
                <a:gd name="connsiteY53" fmla="*/ 170180 h 5547360"/>
                <a:gd name="connsiteX54" fmla="*/ 35560 w 1856740"/>
                <a:gd name="connsiteY54" fmla="*/ 33020 h 5547360"/>
                <a:gd name="connsiteX55" fmla="*/ 142240 w 1856740"/>
                <a:gd name="connsiteY55" fmla="*/ 2540 h 5547360"/>
                <a:gd name="connsiteX56" fmla="*/ 889000 w 1856740"/>
                <a:gd name="connsiteY56" fmla="*/ 33020 h 5547360"/>
                <a:gd name="connsiteX57" fmla="*/ 980440 w 1856740"/>
                <a:gd name="connsiteY57" fmla="*/ 2540 h 5547360"/>
                <a:gd name="connsiteX58" fmla="*/ 949960 w 1856740"/>
                <a:gd name="connsiteY58"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407160 w 1856740"/>
                <a:gd name="connsiteY26" fmla="*/ 4986020 h 5547360"/>
                <a:gd name="connsiteX27" fmla="*/ 1330960 w 1856740"/>
                <a:gd name="connsiteY27" fmla="*/ 544322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614680 w 1856740"/>
                <a:gd name="connsiteY33" fmla="*/ 5138420 h 5547360"/>
                <a:gd name="connsiteX34" fmla="*/ 462280 w 1856740"/>
                <a:gd name="connsiteY34" fmla="*/ 4955540 h 5547360"/>
                <a:gd name="connsiteX35" fmla="*/ 279400 w 1856740"/>
                <a:gd name="connsiteY35" fmla="*/ 4787900 h 5547360"/>
                <a:gd name="connsiteX36" fmla="*/ 431800 w 1856740"/>
                <a:gd name="connsiteY36" fmla="*/ 454406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92760 w 1856740"/>
                <a:gd name="connsiteY43" fmla="*/ 3538220 h 5547360"/>
                <a:gd name="connsiteX44" fmla="*/ 584200 w 1856740"/>
                <a:gd name="connsiteY44" fmla="*/ 3141980 h 5547360"/>
                <a:gd name="connsiteX45" fmla="*/ 599440 w 1856740"/>
                <a:gd name="connsiteY45" fmla="*/ 2806700 h 5547360"/>
                <a:gd name="connsiteX46" fmla="*/ 553720 w 1856740"/>
                <a:gd name="connsiteY46" fmla="*/ 2562860 h 5547360"/>
                <a:gd name="connsiteX47" fmla="*/ 523240 w 1856740"/>
                <a:gd name="connsiteY47" fmla="*/ 2379980 h 5547360"/>
                <a:gd name="connsiteX48" fmla="*/ 462280 w 1856740"/>
                <a:gd name="connsiteY48" fmla="*/ 1968500 h 5547360"/>
                <a:gd name="connsiteX49" fmla="*/ 386080 w 1856740"/>
                <a:gd name="connsiteY49" fmla="*/ 1648460 h 5547360"/>
                <a:gd name="connsiteX50" fmla="*/ 218440 w 1856740"/>
                <a:gd name="connsiteY50" fmla="*/ 1236980 h 5547360"/>
                <a:gd name="connsiteX51" fmla="*/ 111760 w 1856740"/>
                <a:gd name="connsiteY51" fmla="*/ 947420 h 5547360"/>
                <a:gd name="connsiteX52" fmla="*/ 111760 w 1856740"/>
                <a:gd name="connsiteY52" fmla="*/ 490220 h 5547360"/>
                <a:gd name="connsiteX53" fmla="*/ 35560 w 1856740"/>
                <a:gd name="connsiteY53" fmla="*/ 170180 h 5547360"/>
                <a:gd name="connsiteX54" fmla="*/ 35560 w 1856740"/>
                <a:gd name="connsiteY54" fmla="*/ 33020 h 5547360"/>
                <a:gd name="connsiteX55" fmla="*/ 142240 w 1856740"/>
                <a:gd name="connsiteY55" fmla="*/ 2540 h 5547360"/>
                <a:gd name="connsiteX56" fmla="*/ 889000 w 1856740"/>
                <a:gd name="connsiteY56" fmla="*/ 33020 h 5547360"/>
                <a:gd name="connsiteX57" fmla="*/ 980440 w 1856740"/>
                <a:gd name="connsiteY57" fmla="*/ 2540 h 5547360"/>
                <a:gd name="connsiteX58" fmla="*/ 949960 w 1856740"/>
                <a:gd name="connsiteY58"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407160 w 1856740"/>
                <a:gd name="connsiteY26" fmla="*/ 4986020 h 5547360"/>
                <a:gd name="connsiteX27" fmla="*/ 1330960 w 1856740"/>
                <a:gd name="connsiteY27" fmla="*/ 544322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568960 w 1856740"/>
                <a:gd name="connsiteY33" fmla="*/ 5138420 h 5547360"/>
                <a:gd name="connsiteX34" fmla="*/ 462280 w 1856740"/>
                <a:gd name="connsiteY34" fmla="*/ 4955540 h 5547360"/>
                <a:gd name="connsiteX35" fmla="*/ 279400 w 1856740"/>
                <a:gd name="connsiteY35" fmla="*/ 4787900 h 5547360"/>
                <a:gd name="connsiteX36" fmla="*/ 431800 w 1856740"/>
                <a:gd name="connsiteY36" fmla="*/ 454406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92760 w 1856740"/>
                <a:gd name="connsiteY43" fmla="*/ 3538220 h 5547360"/>
                <a:gd name="connsiteX44" fmla="*/ 584200 w 1856740"/>
                <a:gd name="connsiteY44" fmla="*/ 3141980 h 5547360"/>
                <a:gd name="connsiteX45" fmla="*/ 599440 w 1856740"/>
                <a:gd name="connsiteY45" fmla="*/ 2806700 h 5547360"/>
                <a:gd name="connsiteX46" fmla="*/ 553720 w 1856740"/>
                <a:gd name="connsiteY46" fmla="*/ 2562860 h 5547360"/>
                <a:gd name="connsiteX47" fmla="*/ 523240 w 1856740"/>
                <a:gd name="connsiteY47" fmla="*/ 2379980 h 5547360"/>
                <a:gd name="connsiteX48" fmla="*/ 462280 w 1856740"/>
                <a:gd name="connsiteY48" fmla="*/ 1968500 h 5547360"/>
                <a:gd name="connsiteX49" fmla="*/ 386080 w 1856740"/>
                <a:gd name="connsiteY49" fmla="*/ 1648460 h 5547360"/>
                <a:gd name="connsiteX50" fmla="*/ 218440 w 1856740"/>
                <a:gd name="connsiteY50" fmla="*/ 1236980 h 5547360"/>
                <a:gd name="connsiteX51" fmla="*/ 111760 w 1856740"/>
                <a:gd name="connsiteY51" fmla="*/ 947420 h 5547360"/>
                <a:gd name="connsiteX52" fmla="*/ 111760 w 1856740"/>
                <a:gd name="connsiteY52" fmla="*/ 490220 h 5547360"/>
                <a:gd name="connsiteX53" fmla="*/ 35560 w 1856740"/>
                <a:gd name="connsiteY53" fmla="*/ 170180 h 5547360"/>
                <a:gd name="connsiteX54" fmla="*/ 35560 w 1856740"/>
                <a:gd name="connsiteY54" fmla="*/ 33020 h 5547360"/>
                <a:gd name="connsiteX55" fmla="*/ 142240 w 1856740"/>
                <a:gd name="connsiteY55" fmla="*/ 2540 h 5547360"/>
                <a:gd name="connsiteX56" fmla="*/ 889000 w 1856740"/>
                <a:gd name="connsiteY56" fmla="*/ 33020 h 5547360"/>
                <a:gd name="connsiteX57" fmla="*/ 980440 w 1856740"/>
                <a:gd name="connsiteY57" fmla="*/ 2540 h 5547360"/>
                <a:gd name="connsiteX58" fmla="*/ 949960 w 1856740"/>
                <a:gd name="connsiteY58"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407160 w 1856740"/>
                <a:gd name="connsiteY26" fmla="*/ 4986020 h 5547360"/>
                <a:gd name="connsiteX27" fmla="*/ 1330960 w 1856740"/>
                <a:gd name="connsiteY27" fmla="*/ 544322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568960 w 1856740"/>
                <a:gd name="connsiteY33" fmla="*/ 5138420 h 5547360"/>
                <a:gd name="connsiteX34" fmla="*/ 462280 w 1856740"/>
                <a:gd name="connsiteY34" fmla="*/ 4955540 h 5547360"/>
                <a:gd name="connsiteX35" fmla="*/ 279400 w 1856740"/>
                <a:gd name="connsiteY35" fmla="*/ 4787900 h 5547360"/>
                <a:gd name="connsiteX36" fmla="*/ 416560 w 1856740"/>
                <a:gd name="connsiteY36" fmla="*/ 452882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92760 w 1856740"/>
                <a:gd name="connsiteY43" fmla="*/ 3538220 h 5547360"/>
                <a:gd name="connsiteX44" fmla="*/ 584200 w 1856740"/>
                <a:gd name="connsiteY44" fmla="*/ 3141980 h 5547360"/>
                <a:gd name="connsiteX45" fmla="*/ 599440 w 1856740"/>
                <a:gd name="connsiteY45" fmla="*/ 2806700 h 5547360"/>
                <a:gd name="connsiteX46" fmla="*/ 553720 w 1856740"/>
                <a:gd name="connsiteY46" fmla="*/ 2562860 h 5547360"/>
                <a:gd name="connsiteX47" fmla="*/ 523240 w 1856740"/>
                <a:gd name="connsiteY47" fmla="*/ 2379980 h 5547360"/>
                <a:gd name="connsiteX48" fmla="*/ 462280 w 1856740"/>
                <a:gd name="connsiteY48" fmla="*/ 1968500 h 5547360"/>
                <a:gd name="connsiteX49" fmla="*/ 386080 w 1856740"/>
                <a:gd name="connsiteY49" fmla="*/ 1648460 h 5547360"/>
                <a:gd name="connsiteX50" fmla="*/ 218440 w 1856740"/>
                <a:gd name="connsiteY50" fmla="*/ 1236980 h 5547360"/>
                <a:gd name="connsiteX51" fmla="*/ 111760 w 1856740"/>
                <a:gd name="connsiteY51" fmla="*/ 947420 h 5547360"/>
                <a:gd name="connsiteX52" fmla="*/ 111760 w 1856740"/>
                <a:gd name="connsiteY52" fmla="*/ 490220 h 5547360"/>
                <a:gd name="connsiteX53" fmla="*/ 35560 w 1856740"/>
                <a:gd name="connsiteY53" fmla="*/ 170180 h 5547360"/>
                <a:gd name="connsiteX54" fmla="*/ 35560 w 1856740"/>
                <a:gd name="connsiteY54" fmla="*/ 33020 h 5547360"/>
                <a:gd name="connsiteX55" fmla="*/ 142240 w 1856740"/>
                <a:gd name="connsiteY55" fmla="*/ 2540 h 5547360"/>
                <a:gd name="connsiteX56" fmla="*/ 889000 w 1856740"/>
                <a:gd name="connsiteY56" fmla="*/ 33020 h 5547360"/>
                <a:gd name="connsiteX57" fmla="*/ 980440 w 1856740"/>
                <a:gd name="connsiteY57" fmla="*/ 2540 h 5547360"/>
                <a:gd name="connsiteX58" fmla="*/ 949960 w 1856740"/>
                <a:gd name="connsiteY58"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407160 w 1856740"/>
                <a:gd name="connsiteY26" fmla="*/ 4986020 h 5547360"/>
                <a:gd name="connsiteX27" fmla="*/ 1330960 w 1856740"/>
                <a:gd name="connsiteY27" fmla="*/ 544322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568960 w 1856740"/>
                <a:gd name="connsiteY33" fmla="*/ 5138420 h 5547360"/>
                <a:gd name="connsiteX34" fmla="*/ 462280 w 1856740"/>
                <a:gd name="connsiteY34" fmla="*/ 4955540 h 5547360"/>
                <a:gd name="connsiteX35" fmla="*/ 279400 w 1856740"/>
                <a:gd name="connsiteY35" fmla="*/ 4787900 h 5547360"/>
                <a:gd name="connsiteX36" fmla="*/ 416560 w 1856740"/>
                <a:gd name="connsiteY36" fmla="*/ 452882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92760 w 1856740"/>
                <a:gd name="connsiteY43" fmla="*/ 3538220 h 5547360"/>
                <a:gd name="connsiteX44" fmla="*/ 584200 w 1856740"/>
                <a:gd name="connsiteY44" fmla="*/ 3141980 h 5547360"/>
                <a:gd name="connsiteX45" fmla="*/ 599440 w 1856740"/>
                <a:gd name="connsiteY45" fmla="*/ 2806700 h 5547360"/>
                <a:gd name="connsiteX46" fmla="*/ 553720 w 1856740"/>
                <a:gd name="connsiteY46" fmla="*/ 2562860 h 5547360"/>
                <a:gd name="connsiteX47" fmla="*/ 523240 w 1856740"/>
                <a:gd name="connsiteY47" fmla="*/ 2379980 h 5547360"/>
                <a:gd name="connsiteX48" fmla="*/ 462280 w 1856740"/>
                <a:gd name="connsiteY48" fmla="*/ 1968500 h 5547360"/>
                <a:gd name="connsiteX49" fmla="*/ 386080 w 1856740"/>
                <a:gd name="connsiteY49" fmla="*/ 1648460 h 5547360"/>
                <a:gd name="connsiteX50" fmla="*/ 218440 w 1856740"/>
                <a:gd name="connsiteY50" fmla="*/ 1236980 h 5547360"/>
                <a:gd name="connsiteX51" fmla="*/ 111760 w 1856740"/>
                <a:gd name="connsiteY51" fmla="*/ 947420 h 5547360"/>
                <a:gd name="connsiteX52" fmla="*/ 111760 w 1856740"/>
                <a:gd name="connsiteY52" fmla="*/ 490220 h 5547360"/>
                <a:gd name="connsiteX53" fmla="*/ 35560 w 1856740"/>
                <a:gd name="connsiteY53" fmla="*/ 170180 h 5547360"/>
                <a:gd name="connsiteX54" fmla="*/ 35560 w 1856740"/>
                <a:gd name="connsiteY54" fmla="*/ 33020 h 5547360"/>
                <a:gd name="connsiteX55" fmla="*/ 142240 w 1856740"/>
                <a:gd name="connsiteY55" fmla="*/ 2540 h 5547360"/>
                <a:gd name="connsiteX56" fmla="*/ 889000 w 1856740"/>
                <a:gd name="connsiteY56" fmla="*/ 33020 h 5547360"/>
                <a:gd name="connsiteX57" fmla="*/ 980440 w 1856740"/>
                <a:gd name="connsiteY57" fmla="*/ 2540 h 5547360"/>
                <a:gd name="connsiteX58" fmla="*/ 949960 w 1856740"/>
                <a:gd name="connsiteY58"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407160 w 1856740"/>
                <a:gd name="connsiteY26" fmla="*/ 4986020 h 5547360"/>
                <a:gd name="connsiteX27" fmla="*/ 1330960 w 1856740"/>
                <a:gd name="connsiteY27" fmla="*/ 544322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568960 w 1856740"/>
                <a:gd name="connsiteY33" fmla="*/ 5138420 h 5547360"/>
                <a:gd name="connsiteX34" fmla="*/ 462280 w 1856740"/>
                <a:gd name="connsiteY34" fmla="*/ 4955540 h 5547360"/>
                <a:gd name="connsiteX35" fmla="*/ 279400 w 1856740"/>
                <a:gd name="connsiteY35" fmla="*/ 4787900 h 5547360"/>
                <a:gd name="connsiteX36" fmla="*/ 416560 w 1856740"/>
                <a:gd name="connsiteY36" fmla="*/ 452882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87252 w 1856740"/>
                <a:gd name="connsiteY43" fmla="*/ 3667668 h 5547360"/>
                <a:gd name="connsiteX44" fmla="*/ 492760 w 1856740"/>
                <a:gd name="connsiteY44" fmla="*/ 3538220 h 5547360"/>
                <a:gd name="connsiteX45" fmla="*/ 584200 w 1856740"/>
                <a:gd name="connsiteY45" fmla="*/ 3141980 h 5547360"/>
                <a:gd name="connsiteX46" fmla="*/ 599440 w 1856740"/>
                <a:gd name="connsiteY46" fmla="*/ 2806700 h 5547360"/>
                <a:gd name="connsiteX47" fmla="*/ 553720 w 1856740"/>
                <a:gd name="connsiteY47" fmla="*/ 2562860 h 5547360"/>
                <a:gd name="connsiteX48" fmla="*/ 523240 w 1856740"/>
                <a:gd name="connsiteY48" fmla="*/ 2379980 h 5547360"/>
                <a:gd name="connsiteX49" fmla="*/ 462280 w 1856740"/>
                <a:gd name="connsiteY49" fmla="*/ 1968500 h 5547360"/>
                <a:gd name="connsiteX50" fmla="*/ 386080 w 1856740"/>
                <a:gd name="connsiteY50" fmla="*/ 1648460 h 5547360"/>
                <a:gd name="connsiteX51" fmla="*/ 218440 w 1856740"/>
                <a:gd name="connsiteY51" fmla="*/ 1236980 h 5547360"/>
                <a:gd name="connsiteX52" fmla="*/ 111760 w 1856740"/>
                <a:gd name="connsiteY52" fmla="*/ 947420 h 5547360"/>
                <a:gd name="connsiteX53" fmla="*/ 111760 w 1856740"/>
                <a:gd name="connsiteY53" fmla="*/ 490220 h 5547360"/>
                <a:gd name="connsiteX54" fmla="*/ 35560 w 1856740"/>
                <a:gd name="connsiteY54" fmla="*/ 170180 h 5547360"/>
                <a:gd name="connsiteX55" fmla="*/ 35560 w 1856740"/>
                <a:gd name="connsiteY55" fmla="*/ 33020 h 5547360"/>
                <a:gd name="connsiteX56" fmla="*/ 142240 w 1856740"/>
                <a:gd name="connsiteY56" fmla="*/ 2540 h 5547360"/>
                <a:gd name="connsiteX57" fmla="*/ 889000 w 1856740"/>
                <a:gd name="connsiteY57" fmla="*/ 33020 h 5547360"/>
                <a:gd name="connsiteX58" fmla="*/ 980440 w 1856740"/>
                <a:gd name="connsiteY58" fmla="*/ 2540 h 5547360"/>
                <a:gd name="connsiteX59" fmla="*/ 949960 w 1856740"/>
                <a:gd name="connsiteY59"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407160 w 1856740"/>
                <a:gd name="connsiteY26" fmla="*/ 4986020 h 5547360"/>
                <a:gd name="connsiteX27" fmla="*/ 1330960 w 1856740"/>
                <a:gd name="connsiteY27" fmla="*/ 544322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568960 w 1856740"/>
                <a:gd name="connsiteY33" fmla="*/ 5138420 h 5547360"/>
                <a:gd name="connsiteX34" fmla="*/ 462280 w 1856740"/>
                <a:gd name="connsiteY34" fmla="*/ 4955540 h 5547360"/>
                <a:gd name="connsiteX35" fmla="*/ 279400 w 1856740"/>
                <a:gd name="connsiteY35" fmla="*/ 4787900 h 5547360"/>
                <a:gd name="connsiteX36" fmla="*/ 416560 w 1856740"/>
                <a:gd name="connsiteY36" fmla="*/ 452882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16560 w 1856740"/>
                <a:gd name="connsiteY43" fmla="*/ 3614420 h 5547360"/>
                <a:gd name="connsiteX44" fmla="*/ 492760 w 1856740"/>
                <a:gd name="connsiteY44" fmla="*/ 3538220 h 5547360"/>
                <a:gd name="connsiteX45" fmla="*/ 584200 w 1856740"/>
                <a:gd name="connsiteY45" fmla="*/ 3141980 h 5547360"/>
                <a:gd name="connsiteX46" fmla="*/ 599440 w 1856740"/>
                <a:gd name="connsiteY46" fmla="*/ 2806700 h 5547360"/>
                <a:gd name="connsiteX47" fmla="*/ 553720 w 1856740"/>
                <a:gd name="connsiteY47" fmla="*/ 2562860 h 5547360"/>
                <a:gd name="connsiteX48" fmla="*/ 523240 w 1856740"/>
                <a:gd name="connsiteY48" fmla="*/ 2379980 h 5547360"/>
                <a:gd name="connsiteX49" fmla="*/ 462280 w 1856740"/>
                <a:gd name="connsiteY49" fmla="*/ 1968500 h 5547360"/>
                <a:gd name="connsiteX50" fmla="*/ 386080 w 1856740"/>
                <a:gd name="connsiteY50" fmla="*/ 1648460 h 5547360"/>
                <a:gd name="connsiteX51" fmla="*/ 218440 w 1856740"/>
                <a:gd name="connsiteY51" fmla="*/ 1236980 h 5547360"/>
                <a:gd name="connsiteX52" fmla="*/ 111760 w 1856740"/>
                <a:gd name="connsiteY52" fmla="*/ 947420 h 5547360"/>
                <a:gd name="connsiteX53" fmla="*/ 111760 w 1856740"/>
                <a:gd name="connsiteY53" fmla="*/ 490220 h 5547360"/>
                <a:gd name="connsiteX54" fmla="*/ 35560 w 1856740"/>
                <a:gd name="connsiteY54" fmla="*/ 170180 h 5547360"/>
                <a:gd name="connsiteX55" fmla="*/ 35560 w 1856740"/>
                <a:gd name="connsiteY55" fmla="*/ 33020 h 5547360"/>
                <a:gd name="connsiteX56" fmla="*/ 142240 w 1856740"/>
                <a:gd name="connsiteY56" fmla="*/ 2540 h 5547360"/>
                <a:gd name="connsiteX57" fmla="*/ 889000 w 1856740"/>
                <a:gd name="connsiteY57" fmla="*/ 33020 h 5547360"/>
                <a:gd name="connsiteX58" fmla="*/ 980440 w 1856740"/>
                <a:gd name="connsiteY58" fmla="*/ 2540 h 5547360"/>
                <a:gd name="connsiteX59" fmla="*/ 949960 w 1856740"/>
                <a:gd name="connsiteY59"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407160 w 1856740"/>
                <a:gd name="connsiteY26" fmla="*/ 4986020 h 5547360"/>
                <a:gd name="connsiteX27" fmla="*/ 1330960 w 1856740"/>
                <a:gd name="connsiteY27" fmla="*/ 544322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568960 w 1856740"/>
                <a:gd name="connsiteY33" fmla="*/ 5138420 h 5547360"/>
                <a:gd name="connsiteX34" fmla="*/ 462280 w 1856740"/>
                <a:gd name="connsiteY34" fmla="*/ 4955540 h 5547360"/>
                <a:gd name="connsiteX35" fmla="*/ 279400 w 1856740"/>
                <a:gd name="connsiteY35" fmla="*/ 4787900 h 5547360"/>
                <a:gd name="connsiteX36" fmla="*/ 416560 w 1856740"/>
                <a:gd name="connsiteY36" fmla="*/ 452882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16560 w 1856740"/>
                <a:gd name="connsiteY43" fmla="*/ 3614420 h 5547360"/>
                <a:gd name="connsiteX44" fmla="*/ 492760 w 1856740"/>
                <a:gd name="connsiteY44" fmla="*/ 3538220 h 5547360"/>
                <a:gd name="connsiteX45" fmla="*/ 584200 w 1856740"/>
                <a:gd name="connsiteY45" fmla="*/ 3141980 h 5547360"/>
                <a:gd name="connsiteX46" fmla="*/ 599440 w 1856740"/>
                <a:gd name="connsiteY46" fmla="*/ 2806700 h 5547360"/>
                <a:gd name="connsiteX47" fmla="*/ 492760 w 1856740"/>
                <a:gd name="connsiteY47" fmla="*/ 2623820 h 5547360"/>
                <a:gd name="connsiteX48" fmla="*/ 523240 w 1856740"/>
                <a:gd name="connsiteY48" fmla="*/ 2379980 h 5547360"/>
                <a:gd name="connsiteX49" fmla="*/ 462280 w 1856740"/>
                <a:gd name="connsiteY49" fmla="*/ 1968500 h 5547360"/>
                <a:gd name="connsiteX50" fmla="*/ 386080 w 1856740"/>
                <a:gd name="connsiteY50" fmla="*/ 1648460 h 5547360"/>
                <a:gd name="connsiteX51" fmla="*/ 218440 w 1856740"/>
                <a:gd name="connsiteY51" fmla="*/ 1236980 h 5547360"/>
                <a:gd name="connsiteX52" fmla="*/ 111760 w 1856740"/>
                <a:gd name="connsiteY52" fmla="*/ 947420 h 5547360"/>
                <a:gd name="connsiteX53" fmla="*/ 111760 w 1856740"/>
                <a:gd name="connsiteY53" fmla="*/ 490220 h 5547360"/>
                <a:gd name="connsiteX54" fmla="*/ 35560 w 1856740"/>
                <a:gd name="connsiteY54" fmla="*/ 170180 h 5547360"/>
                <a:gd name="connsiteX55" fmla="*/ 35560 w 1856740"/>
                <a:gd name="connsiteY55" fmla="*/ 33020 h 5547360"/>
                <a:gd name="connsiteX56" fmla="*/ 142240 w 1856740"/>
                <a:gd name="connsiteY56" fmla="*/ 2540 h 5547360"/>
                <a:gd name="connsiteX57" fmla="*/ 889000 w 1856740"/>
                <a:gd name="connsiteY57" fmla="*/ 33020 h 5547360"/>
                <a:gd name="connsiteX58" fmla="*/ 980440 w 1856740"/>
                <a:gd name="connsiteY58" fmla="*/ 2540 h 5547360"/>
                <a:gd name="connsiteX59" fmla="*/ 949960 w 1856740"/>
                <a:gd name="connsiteY59"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407160 w 1856740"/>
                <a:gd name="connsiteY26" fmla="*/ 4986020 h 5547360"/>
                <a:gd name="connsiteX27" fmla="*/ 1330960 w 1856740"/>
                <a:gd name="connsiteY27" fmla="*/ 544322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568960 w 1856740"/>
                <a:gd name="connsiteY33" fmla="*/ 5138420 h 5547360"/>
                <a:gd name="connsiteX34" fmla="*/ 462280 w 1856740"/>
                <a:gd name="connsiteY34" fmla="*/ 4955540 h 5547360"/>
                <a:gd name="connsiteX35" fmla="*/ 279400 w 1856740"/>
                <a:gd name="connsiteY35" fmla="*/ 4787900 h 5547360"/>
                <a:gd name="connsiteX36" fmla="*/ 416560 w 1856740"/>
                <a:gd name="connsiteY36" fmla="*/ 452882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16560 w 1856740"/>
                <a:gd name="connsiteY43" fmla="*/ 3614420 h 5547360"/>
                <a:gd name="connsiteX44" fmla="*/ 492760 w 1856740"/>
                <a:gd name="connsiteY44" fmla="*/ 3538220 h 5547360"/>
                <a:gd name="connsiteX45" fmla="*/ 584200 w 1856740"/>
                <a:gd name="connsiteY45" fmla="*/ 3141980 h 5547360"/>
                <a:gd name="connsiteX46" fmla="*/ 599440 w 1856740"/>
                <a:gd name="connsiteY46" fmla="*/ 2806700 h 5547360"/>
                <a:gd name="connsiteX47" fmla="*/ 492760 w 1856740"/>
                <a:gd name="connsiteY47" fmla="*/ 2623820 h 5547360"/>
                <a:gd name="connsiteX48" fmla="*/ 492760 w 1856740"/>
                <a:gd name="connsiteY48" fmla="*/ 2319020 h 5547360"/>
                <a:gd name="connsiteX49" fmla="*/ 462280 w 1856740"/>
                <a:gd name="connsiteY49" fmla="*/ 1968500 h 5547360"/>
                <a:gd name="connsiteX50" fmla="*/ 386080 w 1856740"/>
                <a:gd name="connsiteY50" fmla="*/ 1648460 h 5547360"/>
                <a:gd name="connsiteX51" fmla="*/ 218440 w 1856740"/>
                <a:gd name="connsiteY51" fmla="*/ 1236980 h 5547360"/>
                <a:gd name="connsiteX52" fmla="*/ 111760 w 1856740"/>
                <a:gd name="connsiteY52" fmla="*/ 947420 h 5547360"/>
                <a:gd name="connsiteX53" fmla="*/ 111760 w 1856740"/>
                <a:gd name="connsiteY53" fmla="*/ 490220 h 5547360"/>
                <a:gd name="connsiteX54" fmla="*/ 35560 w 1856740"/>
                <a:gd name="connsiteY54" fmla="*/ 170180 h 5547360"/>
                <a:gd name="connsiteX55" fmla="*/ 35560 w 1856740"/>
                <a:gd name="connsiteY55" fmla="*/ 33020 h 5547360"/>
                <a:gd name="connsiteX56" fmla="*/ 142240 w 1856740"/>
                <a:gd name="connsiteY56" fmla="*/ 2540 h 5547360"/>
                <a:gd name="connsiteX57" fmla="*/ 889000 w 1856740"/>
                <a:gd name="connsiteY57" fmla="*/ 33020 h 5547360"/>
                <a:gd name="connsiteX58" fmla="*/ 980440 w 1856740"/>
                <a:gd name="connsiteY58" fmla="*/ 2540 h 5547360"/>
                <a:gd name="connsiteX59" fmla="*/ 949960 w 1856740"/>
                <a:gd name="connsiteY59"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208780 h 5547360"/>
                <a:gd name="connsiteX25" fmla="*/ 1239520 w 1856740"/>
                <a:gd name="connsiteY25" fmla="*/ 4574540 h 5547360"/>
                <a:gd name="connsiteX26" fmla="*/ 1330960 w 1856740"/>
                <a:gd name="connsiteY26" fmla="*/ 4894580 h 5547360"/>
                <a:gd name="connsiteX27" fmla="*/ 1407160 w 1856740"/>
                <a:gd name="connsiteY27" fmla="*/ 4986020 h 5547360"/>
                <a:gd name="connsiteX28" fmla="*/ 1330960 w 1856740"/>
                <a:gd name="connsiteY28" fmla="*/ 5443220 h 5547360"/>
                <a:gd name="connsiteX29" fmla="*/ 1239520 w 1856740"/>
                <a:gd name="connsiteY29" fmla="*/ 5427980 h 5547360"/>
                <a:gd name="connsiteX30" fmla="*/ 1178560 w 1856740"/>
                <a:gd name="connsiteY30" fmla="*/ 5488940 h 5547360"/>
                <a:gd name="connsiteX31" fmla="*/ 1010920 w 1856740"/>
                <a:gd name="connsiteY31" fmla="*/ 5534660 h 5547360"/>
                <a:gd name="connsiteX32" fmla="*/ 828040 w 1856740"/>
                <a:gd name="connsiteY32" fmla="*/ 5412740 h 5547360"/>
                <a:gd name="connsiteX33" fmla="*/ 660400 w 1856740"/>
                <a:gd name="connsiteY33" fmla="*/ 5321300 h 5547360"/>
                <a:gd name="connsiteX34" fmla="*/ 568960 w 1856740"/>
                <a:gd name="connsiteY34" fmla="*/ 5138420 h 5547360"/>
                <a:gd name="connsiteX35" fmla="*/ 462280 w 1856740"/>
                <a:gd name="connsiteY35" fmla="*/ 4955540 h 5547360"/>
                <a:gd name="connsiteX36" fmla="*/ 279400 w 1856740"/>
                <a:gd name="connsiteY36" fmla="*/ 4787900 h 5547360"/>
                <a:gd name="connsiteX37" fmla="*/ 416560 w 1856740"/>
                <a:gd name="connsiteY37" fmla="*/ 4528820 h 5547360"/>
                <a:gd name="connsiteX38" fmla="*/ 447040 w 1856740"/>
                <a:gd name="connsiteY38" fmla="*/ 4361180 h 5547360"/>
                <a:gd name="connsiteX39" fmla="*/ 340360 w 1856740"/>
                <a:gd name="connsiteY39" fmla="*/ 4208780 h 5547360"/>
                <a:gd name="connsiteX40" fmla="*/ 431800 w 1856740"/>
                <a:gd name="connsiteY40" fmla="*/ 4117340 h 5547360"/>
                <a:gd name="connsiteX41" fmla="*/ 675640 w 1856740"/>
                <a:gd name="connsiteY41" fmla="*/ 4224020 h 5547360"/>
                <a:gd name="connsiteX42" fmla="*/ 706120 w 1856740"/>
                <a:gd name="connsiteY42" fmla="*/ 4056380 h 5547360"/>
                <a:gd name="connsiteX43" fmla="*/ 538480 w 1856740"/>
                <a:gd name="connsiteY43" fmla="*/ 3858260 h 5547360"/>
                <a:gd name="connsiteX44" fmla="*/ 416560 w 1856740"/>
                <a:gd name="connsiteY44" fmla="*/ 3614420 h 5547360"/>
                <a:gd name="connsiteX45" fmla="*/ 492760 w 1856740"/>
                <a:gd name="connsiteY45" fmla="*/ 3538220 h 5547360"/>
                <a:gd name="connsiteX46" fmla="*/ 584200 w 1856740"/>
                <a:gd name="connsiteY46" fmla="*/ 3141980 h 5547360"/>
                <a:gd name="connsiteX47" fmla="*/ 599440 w 1856740"/>
                <a:gd name="connsiteY47" fmla="*/ 2806700 h 5547360"/>
                <a:gd name="connsiteX48" fmla="*/ 492760 w 1856740"/>
                <a:gd name="connsiteY48" fmla="*/ 2623820 h 5547360"/>
                <a:gd name="connsiteX49" fmla="*/ 492760 w 1856740"/>
                <a:gd name="connsiteY49" fmla="*/ 2319020 h 5547360"/>
                <a:gd name="connsiteX50" fmla="*/ 462280 w 1856740"/>
                <a:gd name="connsiteY50" fmla="*/ 1968500 h 5547360"/>
                <a:gd name="connsiteX51" fmla="*/ 386080 w 1856740"/>
                <a:gd name="connsiteY51" fmla="*/ 1648460 h 5547360"/>
                <a:gd name="connsiteX52" fmla="*/ 218440 w 1856740"/>
                <a:gd name="connsiteY52" fmla="*/ 1236980 h 5547360"/>
                <a:gd name="connsiteX53" fmla="*/ 111760 w 1856740"/>
                <a:gd name="connsiteY53" fmla="*/ 947420 h 5547360"/>
                <a:gd name="connsiteX54" fmla="*/ 111760 w 1856740"/>
                <a:gd name="connsiteY54" fmla="*/ 490220 h 5547360"/>
                <a:gd name="connsiteX55" fmla="*/ 35560 w 1856740"/>
                <a:gd name="connsiteY55" fmla="*/ 170180 h 5547360"/>
                <a:gd name="connsiteX56" fmla="*/ 35560 w 1856740"/>
                <a:gd name="connsiteY56" fmla="*/ 33020 h 5547360"/>
                <a:gd name="connsiteX57" fmla="*/ 142240 w 1856740"/>
                <a:gd name="connsiteY57" fmla="*/ 2540 h 5547360"/>
                <a:gd name="connsiteX58" fmla="*/ 889000 w 1856740"/>
                <a:gd name="connsiteY58" fmla="*/ 33020 h 5547360"/>
                <a:gd name="connsiteX59" fmla="*/ 980440 w 1856740"/>
                <a:gd name="connsiteY59" fmla="*/ 2540 h 5547360"/>
                <a:gd name="connsiteX60" fmla="*/ 949960 w 1856740"/>
                <a:gd name="connsiteY6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407160 w 1856740"/>
                <a:gd name="connsiteY24" fmla="*/ 4147820 h 5547360"/>
                <a:gd name="connsiteX25" fmla="*/ 1239520 w 1856740"/>
                <a:gd name="connsiteY25" fmla="*/ 4574540 h 5547360"/>
                <a:gd name="connsiteX26" fmla="*/ 1330960 w 1856740"/>
                <a:gd name="connsiteY26" fmla="*/ 4894580 h 5547360"/>
                <a:gd name="connsiteX27" fmla="*/ 1407160 w 1856740"/>
                <a:gd name="connsiteY27" fmla="*/ 4986020 h 5547360"/>
                <a:gd name="connsiteX28" fmla="*/ 1330960 w 1856740"/>
                <a:gd name="connsiteY28" fmla="*/ 5443220 h 5547360"/>
                <a:gd name="connsiteX29" fmla="*/ 1239520 w 1856740"/>
                <a:gd name="connsiteY29" fmla="*/ 5427980 h 5547360"/>
                <a:gd name="connsiteX30" fmla="*/ 1178560 w 1856740"/>
                <a:gd name="connsiteY30" fmla="*/ 5488940 h 5547360"/>
                <a:gd name="connsiteX31" fmla="*/ 1010920 w 1856740"/>
                <a:gd name="connsiteY31" fmla="*/ 5534660 h 5547360"/>
                <a:gd name="connsiteX32" fmla="*/ 828040 w 1856740"/>
                <a:gd name="connsiteY32" fmla="*/ 5412740 h 5547360"/>
                <a:gd name="connsiteX33" fmla="*/ 660400 w 1856740"/>
                <a:gd name="connsiteY33" fmla="*/ 5321300 h 5547360"/>
                <a:gd name="connsiteX34" fmla="*/ 568960 w 1856740"/>
                <a:gd name="connsiteY34" fmla="*/ 5138420 h 5547360"/>
                <a:gd name="connsiteX35" fmla="*/ 462280 w 1856740"/>
                <a:gd name="connsiteY35" fmla="*/ 4955540 h 5547360"/>
                <a:gd name="connsiteX36" fmla="*/ 279400 w 1856740"/>
                <a:gd name="connsiteY36" fmla="*/ 4787900 h 5547360"/>
                <a:gd name="connsiteX37" fmla="*/ 416560 w 1856740"/>
                <a:gd name="connsiteY37" fmla="*/ 4528820 h 5547360"/>
                <a:gd name="connsiteX38" fmla="*/ 447040 w 1856740"/>
                <a:gd name="connsiteY38" fmla="*/ 4361180 h 5547360"/>
                <a:gd name="connsiteX39" fmla="*/ 340360 w 1856740"/>
                <a:gd name="connsiteY39" fmla="*/ 4208780 h 5547360"/>
                <a:gd name="connsiteX40" fmla="*/ 431800 w 1856740"/>
                <a:gd name="connsiteY40" fmla="*/ 4117340 h 5547360"/>
                <a:gd name="connsiteX41" fmla="*/ 675640 w 1856740"/>
                <a:gd name="connsiteY41" fmla="*/ 4224020 h 5547360"/>
                <a:gd name="connsiteX42" fmla="*/ 706120 w 1856740"/>
                <a:gd name="connsiteY42" fmla="*/ 4056380 h 5547360"/>
                <a:gd name="connsiteX43" fmla="*/ 538480 w 1856740"/>
                <a:gd name="connsiteY43" fmla="*/ 3858260 h 5547360"/>
                <a:gd name="connsiteX44" fmla="*/ 416560 w 1856740"/>
                <a:gd name="connsiteY44" fmla="*/ 3614420 h 5547360"/>
                <a:gd name="connsiteX45" fmla="*/ 492760 w 1856740"/>
                <a:gd name="connsiteY45" fmla="*/ 3538220 h 5547360"/>
                <a:gd name="connsiteX46" fmla="*/ 584200 w 1856740"/>
                <a:gd name="connsiteY46" fmla="*/ 3141980 h 5547360"/>
                <a:gd name="connsiteX47" fmla="*/ 599440 w 1856740"/>
                <a:gd name="connsiteY47" fmla="*/ 2806700 h 5547360"/>
                <a:gd name="connsiteX48" fmla="*/ 492760 w 1856740"/>
                <a:gd name="connsiteY48" fmla="*/ 2623820 h 5547360"/>
                <a:gd name="connsiteX49" fmla="*/ 492760 w 1856740"/>
                <a:gd name="connsiteY49" fmla="*/ 2319020 h 5547360"/>
                <a:gd name="connsiteX50" fmla="*/ 462280 w 1856740"/>
                <a:gd name="connsiteY50" fmla="*/ 1968500 h 5547360"/>
                <a:gd name="connsiteX51" fmla="*/ 386080 w 1856740"/>
                <a:gd name="connsiteY51" fmla="*/ 1648460 h 5547360"/>
                <a:gd name="connsiteX52" fmla="*/ 218440 w 1856740"/>
                <a:gd name="connsiteY52" fmla="*/ 1236980 h 5547360"/>
                <a:gd name="connsiteX53" fmla="*/ 111760 w 1856740"/>
                <a:gd name="connsiteY53" fmla="*/ 947420 h 5547360"/>
                <a:gd name="connsiteX54" fmla="*/ 111760 w 1856740"/>
                <a:gd name="connsiteY54" fmla="*/ 490220 h 5547360"/>
                <a:gd name="connsiteX55" fmla="*/ 35560 w 1856740"/>
                <a:gd name="connsiteY55" fmla="*/ 170180 h 5547360"/>
                <a:gd name="connsiteX56" fmla="*/ 35560 w 1856740"/>
                <a:gd name="connsiteY56" fmla="*/ 33020 h 5547360"/>
                <a:gd name="connsiteX57" fmla="*/ 142240 w 1856740"/>
                <a:gd name="connsiteY57" fmla="*/ 2540 h 5547360"/>
                <a:gd name="connsiteX58" fmla="*/ 889000 w 1856740"/>
                <a:gd name="connsiteY58" fmla="*/ 33020 h 5547360"/>
                <a:gd name="connsiteX59" fmla="*/ 980440 w 1856740"/>
                <a:gd name="connsiteY59" fmla="*/ 2540 h 5547360"/>
                <a:gd name="connsiteX60" fmla="*/ 949960 w 1856740"/>
                <a:gd name="connsiteY6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178560 w 1856740"/>
                <a:gd name="connsiteY23" fmla="*/ 4071620 h 5547360"/>
                <a:gd name="connsiteX24" fmla="*/ 1407160 w 1856740"/>
                <a:gd name="connsiteY24" fmla="*/ 4147820 h 5547360"/>
                <a:gd name="connsiteX25" fmla="*/ 1239520 w 1856740"/>
                <a:gd name="connsiteY25" fmla="*/ 4574540 h 5547360"/>
                <a:gd name="connsiteX26" fmla="*/ 1330960 w 1856740"/>
                <a:gd name="connsiteY26" fmla="*/ 4894580 h 5547360"/>
                <a:gd name="connsiteX27" fmla="*/ 1407160 w 1856740"/>
                <a:gd name="connsiteY27" fmla="*/ 4986020 h 5547360"/>
                <a:gd name="connsiteX28" fmla="*/ 1330960 w 1856740"/>
                <a:gd name="connsiteY28" fmla="*/ 5443220 h 5547360"/>
                <a:gd name="connsiteX29" fmla="*/ 1239520 w 1856740"/>
                <a:gd name="connsiteY29" fmla="*/ 5427980 h 5547360"/>
                <a:gd name="connsiteX30" fmla="*/ 1178560 w 1856740"/>
                <a:gd name="connsiteY30" fmla="*/ 5488940 h 5547360"/>
                <a:gd name="connsiteX31" fmla="*/ 1010920 w 1856740"/>
                <a:gd name="connsiteY31" fmla="*/ 5534660 h 5547360"/>
                <a:gd name="connsiteX32" fmla="*/ 828040 w 1856740"/>
                <a:gd name="connsiteY32" fmla="*/ 5412740 h 5547360"/>
                <a:gd name="connsiteX33" fmla="*/ 660400 w 1856740"/>
                <a:gd name="connsiteY33" fmla="*/ 5321300 h 5547360"/>
                <a:gd name="connsiteX34" fmla="*/ 568960 w 1856740"/>
                <a:gd name="connsiteY34" fmla="*/ 5138420 h 5547360"/>
                <a:gd name="connsiteX35" fmla="*/ 462280 w 1856740"/>
                <a:gd name="connsiteY35" fmla="*/ 4955540 h 5547360"/>
                <a:gd name="connsiteX36" fmla="*/ 279400 w 1856740"/>
                <a:gd name="connsiteY36" fmla="*/ 4787900 h 5547360"/>
                <a:gd name="connsiteX37" fmla="*/ 416560 w 1856740"/>
                <a:gd name="connsiteY37" fmla="*/ 4528820 h 5547360"/>
                <a:gd name="connsiteX38" fmla="*/ 447040 w 1856740"/>
                <a:gd name="connsiteY38" fmla="*/ 4361180 h 5547360"/>
                <a:gd name="connsiteX39" fmla="*/ 340360 w 1856740"/>
                <a:gd name="connsiteY39" fmla="*/ 4208780 h 5547360"/>
                <a:gd name="connsiteX40" fmla="*/ 431800 w 1856740"/>
                <a:gd name="connsiteY40" fmla="*/ 4117340 h 5547360"/>
                <a:gd name="connsiteX41" fmla="*/ 675640 w 1856740"/>
                <a:gd name="connsiteY41" fmla="*/ 4224020 h 5547360"/>
                <a:gd name="connsiteX42" fmla="*/ 706120 w 1856740"/>
                <a:gd name="connsiteY42" fmla="*/ 4056380 h 5547360"/>
                <a:gd name="connsiteX43" fmla="*/ 538480 w 1856740"/>
                <a:gd name="connsiteY43" fmla="*/ 3858260 h 5547360"/>
                <a:gd name="connsiteX44" fmla="*/ 416560 w 1856740"/>
                <a:gd name="connsiteY44" fmla="*/ 3614420 h 5547360"/>
                <a:gd name="connsiteX45" fmla="*/ 492760 w 1856740"/>
                <a:gd name="connsiteY45" fmla="*/ 3538220 h 5547360"/>
                <a:gd name="connsiteX46" fmla="*/ 584200 w 1856740"/>
                <a:gd name="connsiteY46" fmla="*/ 3141980 h 5547360"/>
                <a:gd name="connsiteX47" fmla="*/ 599440 w 1856740"/>
                <a:gd name="connsiteY47" fmla="*/ 2806700 h 5547360"/>
                <a:gd name="connsiteX48" fmla="*/ 492760 w 1856740"/>
                <a:gd name="connsiteY48" fmla="*/ 2623820 h 5547360"/>
                <a:gd name="connsiteX49" fmla="*/ 492760 w 1856740"/>
                <a:gd name="connsiteY49" fmla="*/ 2319020 h 5547360"/>
                <a:gd name="connsiteX50" fmla="*/ 462280 w 1856740"/>
                <a:gd name="connsiteY50" fmla="*/ 1968500 h 5547360"/>
                <a:gd name="connsiteX51" fmla="*/ 386080 w 1856740"/>
                <a:gd name="connsiteY51" fmla="*/ 1648460 h 5547360"/>
                <a:gd name="connsiteX52" fmla="*/ 218440 w 1856740"/>
                <a:gd name="connsiteY52" fmla="*/ 1236980 h 5547360"/>
                <a:gd name="connsiteX53" fmla="*/ 111760 w 1856740"/>
                <a:gd name="connsiteY53" fmla="*/ 947420 h 5547360"/>
                <a:gd name="connsiteX54" fmla="*/ 111760 w 1856740"/>
                <a:gd name="connsiteY54" fmla="*/ 490220 h 5547360"/>
                <a:gd name="connsiteX55" fmla="*/ 35560 w 1856740"/>
                <a:gd name="connsiteY55" fmla="*/ 170180 h 5547360"/>
                <a:gd name="connsiteX56" fmla="*/ 35560 w 1856740"/>
                <a:gd name="connsiteY56" fmla="*/ 33020 h 5547360"/>
                <a:gd name="connsiteX57" fmla="*/ 142240 w 1856740"/>
                <a:gd name="connsiteY57" fmla="*/ 2540 h 5547360"/>
                <a:gd name="connsiteX58" fmla="*/ 889000 w 1856740"/>
                <a:gd name="connsiteY58" fmla="*/ 33020 h 5547360"/>
                <a:gd name="connsiteX59" fmla="*/ 980440 w 1856740"/>
                <a:gd name="connsiteY59" fmla="*/ 2540 h 5547360"/>
                <a:gd name="connsiteX60" fmla="*/ 949960 w 1856740"/>
                <a:gd name="connsiteY6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178560 w 1856740"/>
                <a:gd name="connsiteY23" fmla="*/ 4071620 h 5547360"/>
                <a:gd name="connsiteX24" fmla="*/ 1330960 w 1856740"/>
                <a:gd name="connsiteY24" fmla="*/ 4071620 h 5547360"/>
                <a:gd name="connsiteX25" fmla="*/ 1239520 w 1856740"/>
                <a:gd name="connsiteY25" fmla="*/ 4574540 h 5547360"/>
                <a:gd name="connsiteX26" fmla="*/ 1330960 w 1856740"/>
                <a:gd name="connsiteY26" fmla="*/ 4894580 h 5547360"/>
                <a:gd name="connsiteX27" fmla="*/ 1407160 w 1856740"/>
                <a:gd name="connsiteY27" fmla="*/ 4986020 h 5547360"/>
                <a:gd name="connsiteX28" fmla="*/ 1330960 w 1856740"/>
                <a:gd name="connsiteY28" fmla="*/ 5443220 h 5547360"/>
                <a:gd name="connsiteX29" fmla="*/ 1239520 w 1856740"/>
                <a:gd name="connsiteY29" fmla="*/ 5427980 h 5547360"/>
                <a:gd name="connsiteX30" fmla="*/ 1178560 w 1856740"/>
                <a:gd name="connsiteY30" fmla="*/ 5488940 h 5547360"/>
                <a:gd name="connsiteX31" fmla="*/ 1010920 w 1856740"/>
                <a:gd name="connsiteY31" fmla="*/ 5534660 h 5547360"/>
                <a:gd name="connsiteX32" fmla="*/ 828040 w 1856740"/>
                <a:gd name="connsiteY32" fmla="*/ 5412740 h 5547360"/>
                <a:gd name="connsiteX33" fmla="*/ 660400 w 1856740"/>
                <a:gd name="connsiteY33" fmla="*/ 5321300 h 5547360"/>
                <a:gd name="connsiteX34" fmla="*/ 568960 w 1856740"/>
                <a:gd name="connsiteY34" fmla="*/ 5138420 h 5547360"/>
                <a:gd name="connsiteX35" fmla="*/ 462280 w 1856740"/>
                <a:gd name="connsiteY35" fmla="*/ 4955540 h 5547360"/>
                <a:gd name="connsiteX36" fmla="*/ 279400 w 1856740"/>
                <a:gd name="connsiteY36" fmla="*/ 4787900 h 5547360"/>
                <a:gd name="connsiteX37" fmla="*/ 416560 w 1856740"/>
                <a:gd name="connsiteY37" fmla="*/ 4528820 h 5547360"/>
                <a:gd name="connsiteX38" fmla="*/ 447040 w 1856740"/>
                <a:gd name="connsiteY38" fmla="*/ 4361180 h 5547360"/>
                <a:gd name="connsiteX39" fmla="*/ 340360 w 1856740"/>
                <a:gd name="connsiteY39" fmla="*/ 4208780 h 5547360"/>
                <a:gd name="connsiteX40" fmla="*/ 431800 w 1856740"/>
                <a:gd name="connsiteY40" fmla="*/ 4117340 h 5547360"/>
                <a:gd name="connsiteX41" fmla="*/ 675640 w 1856740"/>
                <a:gd name="connsiteY41" fmla="*/ 4224020 h 5547360"/>
                <a:gd name="connsiteX42" fmla="*/ 706120 w 1856740"/>
                <a:gd name="connsiteY42" fmla="*/ 4056380 h 5547360"/>
                <a:gd name="connsiteX43" fmla="*/ 538480 w 1856740"/>
                <a:gd name="connsiteY43" fmla="*/ 3858260 h 5547360"/>
                <a:gd name="connsiteX44" fmla="*/ 416560 w 1856740"/>
                <a:gd name="connsiteY44" fmla="*/ 3614420 h 5547360"/>
                <a:gd name="connsiteX45" fmla="*/ 492760 w 1856740"/>
                <a:gd name="connsiteY45" fmla="*/ 3538220 h 5547360"/>
                <a:gd name="connsiteX46" fmla="*/ 584200 w 1856740"/>
                <a:gd name="connsiteY46" fmla="*/ 3141980 h 5547360"/>
                <a:gd name="connsiteX47" fmla="*/ 599440 w 1856740"/>
                <a:gd name="connsiteY47" fmla="*/ 2806700 h 5547360"/>
                <a:gd name="connsiteX48" fmla="*/ 492760 w 1856740"/>
                <a:gd name="connsiteY48" fmla="*/ 2623820 h 5547360"/>
                <a:gd name="connsiteX49" fmla="*/ 492760 w 1856740"/>
                <a:gd name="connsiteY49" fmla="*/ 2319020 h 5547360"/>
                <a:gd name="connsiteX50" fmla="*/ 462280 w 1856740"/>
                <a:gd name="connsiteY50" fmla="*/ 1968500 h 5547360"/>
                <a:gd name="connsiteX51" fmla="*/ 386080 w 1856740"/>
                <a:gd name="connsiteY51" fmla="*/ 1648460 h 5547360"/>
                <a:gd name="connsiteX52" fmla="*/ 218440 w 1856740"/>
                <a:gd name="connsiteY52" fmla="*/ 1236980 h 5547360"/>
                <a:gd name="connsiteX53" fmla="*/ 111760 w 1856740"/>
                <a:gd name="connsiteY53" fmla="*/ 947420 h 5547360"/>
                <a:gd name="connsiteX54" fmla="*/ 111760 w 1856740"/>
                <a:gd name="connsiteY54" fmla="*/ 490220 h 5547360"/>
                <a:gd name="connsiteX55" fmla="*/ 35560 w 1856740"/>
                <a:gd name="connsiteY55" fmla="*/ 170180 h 5547360"/>
                <a:gd name="connsiteX56" fmla="*/ 35560 w 1856740"/>
                <a:gd name="connsiteY56" fmla="*/ 33020 h 5547360"/>
                <a:gd name="connsiteX57" fmla="*/ 142240 w 1856740"/>
                <a:gd name="connsiteY57" fmla="*/ 2540 h 5547360"/>
                <a:gd name="connsiteX58" fmla="*/ 889000 w 1856740"/>
                <a:gd name="connsiteY58" fmla="*/ 33020 h 5547360"/>
                <a:gd name="connsiteX59" fmla="*/ 980440 w 1856740"/>
                <a:gd name="connsiteY59" fmla="*/ 2540 h 5547360"/>
                <a:gd name="connsiteX60" fmla="*/ 949960 w 1856740"/>
                <a:gd name="connsiteY6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178560 w 1856740"/>
                <a:gd name="connsiteY23" fmla="*/ 4071620 h 5547360"/>
                <a:gd name="connsiteX24" fmla="*/ 1330960 w 1856740"/>
                <a:gd name="connsiteY24" fmla="*/ 4071620 h 5547360"/>
                <a:gd name="connsiteX25" fmla="*/ 1270000 w 1856740"/>
                <a:gd name="connsiteY25" fmla="*/ 4315460 h 5547360"/>
                <a:gd name="connsiteX26" fmla="*/ 1239520 w 1856740"/>
                <a:gd name="connsiteY26" fmla="*/ 4574540 h 5547360"/>
                <a:gd name="connsiteX27" fmla="*/ 1330960 w 1856740"/>
                <a:gd name="connsiteY27" fmla="*/ 4894580 h 5547360"/>
                <a:gd name="connsiteX28" fmla="*/ 1407160 w 1856740"/>
                <a:gd name="connsiteY28" fmla="*/ 4986020 h 5547360"/>
                <a:gd name="connsiteX29" fmla="*/ 1330960 w 1856740"/>
                <a:gd name="connsiteY29" fmla="*/ 5443220 h 5547360"/>
                <a:gd name="connsiteX30" fmla="*/ 1239520 w 1856740"/>
                <a:gd name="connsiteY30" fmla="*/ 5427980 h 5547360"/>
                <a:gd name="connsiteX31" fmla="*/ 1178560 w 1856740"/>
                <a:gd name="connsiteY31" fmla="*/ 5488940 h 5547360"/>
                <a:gd name="connsiteX32" fmla="*/ 1010920 w 1856740"/>
                <a:gd name="connsiteY32" fmla="*/ 5534660 h 5547360"/>
                <a:gd name="connsiteX33" fmla="*/ 828040 w 1856740"/>
                <a:gd name="connsiteY33" fmla="*/ 5412740 h 5547360"/>
                <a:gd name="connsiteX34" fmla="*/ 660400 w 1856740"/>
                <a:gd name="connsiteY34" fmla="*/ 5321300 h 5547360"/>
                <a:gd name="connsiteX35" fmla="*/ 568960 w 1856740"/>
                <a:gd name="connsiteY35" fmla="*/ 5138420 h 5547360"/>
                <a:gd name="connsiteX36" fmla="*/ 462280 w 1856740"/>
                <a:gd name="connsiteY36" fmla="*/ 4955540 h 5547360"/>
                <a:gd name="connsiteX37" fmla="*/ 279400 w 1856740"/>
                <a:gd name="connsiteY37" fmla="*/ 4787900 h 5547360"/>
                <a:gd name="connsiteX38" fmla="*/ 416560 w 1856740"/>
                <a:gd name="connsiteY38" fmla="*/ 4528820 h 5547360"/>
                <a:gd name="connsiteX39" fmla="*/ 447040 w 1856740"/>
                <a:gd name="connsiteY39" fmla="*/ 4361180 h 5547360"/>
                <a:gd name="connsiteX40" fmla="*/ 340360 w 1856740"/>
                <a:gd name="connsiteY40" fmla="*/ 4208780 h 5547360"/>
                <a:gd name="connsiteX41" fmla="*/ 431800 w 1856740"/>
                <a:gd name="connsiteY41" fmla="*/ 4117340 h 5547360"/>
                <a:gd name="connsiteX42" fmla="*/ 675640 w 1856740"/>
                <a:gd name="connsiteY42" fmla="*/ 4224020 h 5547360"/>
                <a:gd name="connsiteX43" fmla="*/ 706120 w 1856740"/>
                <a:gd name="connsiteY43" fmla="*/ 4056380 h 5547360"/>
                <a:gd name="connsiteX44" fmla="*/ 538480 w 1856740"/>
                <a:gd name="connsiteY44" fmla="*/ 3858260 h 5547360"/>
                <a:gd name="connsiteX45" fmla="*/ 416560 w 1856740"/>
                <a:gd name="connsiteY45" fmla="*/ 3614420 h 5547360"/>
                <a:gd name="connsiteX46" fmla="*/ 492760 w 1856740"/>
                <a:gd name="connsiteY46" fmla="*/ 3538220 h 5547360"/>
                <a:gd name="connsiteX47" fmla="*/ 584200 w 1856740"/>
                <a:gd name="connsiteY47" fmla="*/ 3141980 h 5547360"/>
                <a:gd name="connsiteX48" fmla="*/ 599440 w 1856740"/>
                <a:gd name="connsiteY48" fmla="*/ 2806700 h 5547360"/>
                <a:gd name="connsiteX49" fmla="*/ 492760 w 1856740"/>
                <a:gd name="connsiteY49" fmla="*/ 2623820 h 5547360"/>
                <a:gd name="connsiteX50" fmla="*/ 492760 w 1856740"/>
                <a:gd name="connsiteY50" fmla="*/ 2319020 h 5547360"/>
                <a:gd name="connsiteX51" fmla="*/ 462280 w 1856740"/>
                <a:gd name="connsiteY51" fmla="*/ 1968500 h 5547360"/>
                <a:gd name="connsiteX52" fmla="*/ 386080 w 1856740"/>
                <a:gd name="connsiteY52" fmla="*/ 1648460 h 5547360"/>
                <a:gd name="connsiteX53" fmla="*/ 218440 w 1856740"/>
                <a:gd name="connsiteY53" fmla="*/ 1236980 h 5547360"/>
                <a:gd name="connsiteX54" fmla="*/ 111760 w 1856740"/>
                <a:gd name="connsiteY54" fmla="*/ 947420 h 5547360"/>
                <a:gd name="connsiteX55" fmla="*/ 111760 w 1856740"/>
                <a:gd name="connsiteY55" fmla="*/ 490220 h 5547360"/>
                <a:gd name="connsiteX56" fmla="*/ 35560 w 1856740"/>
                <a:gd name="connsiteY56" fmla="*/ 170180 h 5547360"/>
                <a:gd name="connsiteX57" fmla="*/ 35560 w 1856740"/>
                <a:gd name="connsiteY57" fmla="*/ 33020 h 5547360"/>
                <a:gd name="connsiteX58" fmla="*/ 142240 w 1856740"/>
                <a:gd name="connsiteY58" fmla="*/ 2540 h 5547360"/>
                <a:gd name="connsiteX59" fmla="*/ 889000 w 1856740"/>
                <a:gd name="connsiteY59" fmla="*/ 33020 h 5547360"/>
                <a:gd name="connsiteX60" fmla="*/ 980440 w 1856740"/>
                <a:gd name="connsiteY60" fmla="*/ 2540 h 5547360"/>
                <a:gd name="connsiteX61" fmla="*/ 949960 w 1856740"/>
                <a:gd name="connsiteY61"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178560 w 1856740"/>
                <a:gd name="connsiteY23" fmla="*/ 4071620 h 5547360"/>
                <a:gd name="connsiteX24" fmla="*/ 1330960 w 1856740"/>
                <a:gd name="connsiteY24" fmla="*/ 4071620 h 5547360"/>
                <a:gd name="connsiteX25" fmla="*/ 1178560 w 1856740"/>
                <a:gd name="connsiteY25" fmla="*/ 4300220 h 5547360"/>
                <a:gd name="connsiteX26" fmla="*/ 1239520 w 1856740"/>
                <a:gd name="connsiteY26" fmla="*/ 4574540 h 5547360"/>
                <a:gd name="connsiteX27" fmla="*/ 1330960 w 1856740"/>
                <a:gd name="connsiteY27" fmla="*/ 4894580 h 5547360"/>
                <a:gd name="connsiteX28" fmla="*/ 1407160 w 1856740"/>
                <a:gd name="connsiteY28" fmla="*/ 4986020 h 5547360"/>
                <a:gd name="connsiteX29" fmla="*/ 1330960 w 1856740"/>
                <a:gd name="connsiteY29" fmla="*/ 5443220 h 5547360"/>
                <a:gd name="connsiteX30" fmla="*/ 1239520 w 1856740"/>
                <a:gd name="connsiteY30" fmla="*/ 5427980 h 5547360"/>
                <a:gd name="connsiteX31" fmla="*/ 1178560 w 1856740"/>
                <a:gd name="connsiteY31" fmla="*/ 5488940 h 5547360"/>
                <a:gd name="connsiteX32" fmla="*/ 1010920 w 1856740"/>
                <a:gd name="connsiteY32" fmla="*/ 5534660 h 5547360"/>
                <a:gd name="connsiteX33" fmla="*/ 828040 w 1856740"/>
                <a:gd name="connsiteY33" fmla="*/ 5412740 h 5547360"/>
                <a:gd name="connsiteX34" fmla="*/ 660400 w 1856740"/>
                <a:gd name="connsiteY34" fmla="*/ 5321300 h 5547360"/>
                <a:gd name="connsiteX35" fmla="*/ 568960 w 1856740"/>
                <a:gd name="connsiteY35" fmla="*/ 5138420 h 5547360"/>
                <a:gd name="connsiteX36" fmla="*/ 462280 w 1856740"/>
                <a:gd name="connsiteY36" fmla="*/ 4955540 h 5547360"/>
                <a:gd name="connsiteX37" fmla="*/ 279400 w 1856740"/>
                <a:gd name="connsiteY37" fmla="*/ 4787900 h 5547360"/>
                <a:gd name="connsiteX38" fmla="*/ 416560 w 1856740"/>
                <a:gd name="connsiteY38" fmla="*/ 4528820 h 5547360"/>
                <a:gd name="connsiteX39" fmla="*/ 447040 w 1856740"/>
                <a:gd name="connsiteY39" fmla="*/ 4361180 h 5547360"/>
                <a:gd name="connsiteX40" fmla="*/ 340360 w 1856740"/>
                <a:gd name="connsiteY40" fmla="*/ 4208780 h 5547360"/>
                <a:gd name="connsiteX41" fmla="*/ 431800 w 1856740"/>
                <a:gd name="connsiteY41" fmla="*/ 4117340 h 5547360"/>
                <a:gd name="connsiteX42" fmla="*/ 675640 w 1856740"/>
                <a:gd name="connsiteY42" fmla="*/ 4224020 h 5547360"/>
                <a:gd name="connsiteX43" fmla="*/ 706120 w 1856740"/>
                <a:gd name="connsiteY43" fmla="*/ 4056380 h 5547360"/>
                <a:gd name="connsiteX44" fmla="*/ 538480 w 1856740"/>
                <a:gd name="connsiteY44" fmla="*/ 3858260 h 5547360"/>
                <a:gd name="connsiteX45" fmla="*/ 416560 w 1856740"/>
                <a:gd name="connsiteY45" fmla="*/ 3614420 h 5547360"/>
                <a:gd name="connsiteX46" fmla="*/ 492760 w 1856740"/>
                <a:gd name="connsiteY46" fmla="*/ 3538220 h 5547360"/>
                <a:gd name="connsiteX47" fmla="*/ 584200 w 1856740"/>
                <a:gd name="connsiteY47" fmla="*/ 3141980 h 5547360"/>
                <a:gd name="connsiteX48" fmla="*/ 599440 w 1856740"/>
                <a:gd name="connsiteY48" fmla="*/ 2806700 h 5547360"/>
                <a:gd name="connsiteX49" fmla="*/ 492760 w 1856740"/>
                <a:gd name="connsiteY49" fmla="*/ 2623820 h 5547360"/>
                <a:gd name="connsiteX50" fmla="*/ 492760 w 1856740"/>
                <a:gd name="connsiteY50" fmla="*/ 2319020 h 5547360"/>
                <a:gd name="connsiteX51" fmla="*/ 462280 w 1856740"/>
                <a:gd name="connsiteY51" fmla="*/ 1968500 h 5547360"/>
                <a:gd name="connsiteX52" fmla="*/ 386080 w 1856740"/>
                <a:gd name="connsiteY52" fmla="*/ 1648460 h 5547360"/>
                <a:gd name="connsiteX53" fmla="*/ 218440 w 1856740"/>
                <a:gd name="connsiteY53" fmla="*/ 1236980 h 5547360"/>
                <a:gd name="connsiteX54" fmla="*/ 111760 w 1856740"/>
                <a:gd name="connsiteY54" fmla="*/ 947420 h 5547360"/>
                <a:gd name="connsiteX55" fmla="*/ 111760 w 1856740"/>
                <a:gd name="connsiteY55" fmla="*/ 490220 h 5547360"/>
                <a:gd name="connsiteX56" fmla="*/ 35560 w 1856740"/>
                <a:gd name="connsiteY56" fmla="*/ 170180 h 5547360"/>
                <a:gd name="connsiteX57" fmla="*/ 35560 w 1856740"/>
                <a:gd name="connsiteY57" fmla="*/ 33020 h 5547360"/>
                <a:gd name="connsiteX58" fmla="*/ 142240 w 1856740"/>
                <a:gd name="connsiteY58" fmla="*/ 2540 h 5547360"/>
                <a:gd name="connsiteX59" fmla="*/ 889000 w 1856740"/>
                <a:gd name="connsiteY59" fmla="*/ 33020 h 5547360"/>
                <a:gd name="connsiteX60" fmla="*/ 980440 w 1856740"/>
                <a:gd name="connsiteY60" fmla="*/ 2540 h 5547360"/>
                <a:gd name="connsiteX61" fmla="*/ 949960 w 1856740"/>
                <a:gd name="connsiteY61"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178560 w 1856740"/>
                <a:gd name="connsiteY23" fmla="*/ 4071620 h 5547360"/>
                <a:gd name="connsiteX24" fmla="*/ 1330960 w 1856740"/>
                <a:gd name="connsiteY24" fmla="*/ 4071620 h 5547360"/>
                <a:gd name="connsiteX25" fmla="*/ 1254760 w 1856740"/>
                <a:gd name="connsiteY25" fmla="*/ 4376420 h 5547360"/>
                <a:gd name="connsiteX26" fmla="*/ 1239520 w 1856740"/>
                <a:gd name="connsiteY26" fmla="*/ 4574540 h 5547360"/>
                <a:gd name="connsiteX27" fmla="*/ 1330960 w 1856740"/>
                <a:gd name="connsiteY27" fmla="*/ 4894580 h 5547360"/>
                <a:gd name="connsiteX28" fmla="*/ 1407160 w 1856740"/>
                <a:gd name="connsiteY28" fmla="*/ 4986020 h 5547360"/>
                <a:gd name="connsiteX29" fmla="*/ 1330960 w 1856740"/>
                <a:gd name="connsiteY29" fmla="*/ 5443220 h 5547360"/>
                <a:gd name="connsiteX30" fmla="*/ 1239520 w 1856740"/>
                <a:gd name="connsiteY30" fmla="*/ 5427980 h 5547360"/>
                <a:gd name="connsiteX31" fmla="*/ 1178560 w 1856740"/>
                <a:gd name="connsiteY31" fmla="*/ 5488940 h 5547360"/>
                <a:gd name="connsiteX32" fmla="*/ 1010920 w 1856740"/>
                <a:gd name="connsiteY32" fmla="*/ 5534660 h 5547360"/>
                <a:gd name="connsiteX33" fmla="*/ 828040 w 1856740"/>
                <a:gd name="connsiteY33" fmla="*/ 5412740 h 5547360"/>
                <a:gd name="connsiteX34" fmla="*/ 660400 w 1856740"/>
                <a:gd name="connsiteY34" fmla="*/ 5321300 h 5547360"/>
                <a:gd name="connsiteX35" fmla="*/ 568960 w 1856740"/>
                <a:gd name="connsiteY35" fmla="*/ 5138420 h 5547360"/>
                <a:gd name="connsiteX36" fmla="*/ 462280 w 1856740"/>
                <a:gd name="connsiteY36" fmla="*/ 4955540 h 5547360"/>
                <a:gd name="connsiteX37" fmla="*/ 279400 w 1856740"/>
                <a:gd name="connsiteY37" fmla="*/ 4787900 h 5547360"/>
                <a:gd name="connsiteX38" fmla="*/ 416560 w 1856740"/>
                <a:gd name="connsiteY38" fmla="*/ 4528820 h 5547360"/>
                <a:gd name="connsiteX39" fmla="*/ 447040 w 1856740"/>
                <a:gd name="connsiteY39" fmla="*/ 4361180 h 5547360"/>
                <a:gd name="connsiteX40" fmla="*/ 340360 w 1856740"/>
                <a:gd name="connsiteY40" fmla="*/ 4208780 h 5547360"/>
                <a:gd name="connsiteX41" fmla="*/ 431800 w 1856740"/>
                <a:gd name="connsiteY41" fmla="*/ 4117340 h 5547360"/>
                <a:gd name="connsiteX42" fmla="*/ 675640 w 1856740"/>
                <a:gd name="connsiteY42" fmla="*/ 4224020 h 5547360"/>
                <a:gd name="connsiteX43" fmla="*/ 706120 w 1856740"/>
                <a:gd name="connsiteY43" fmla="*/ 4056380 h 5547360"/>
                <a:gd name="connsiteX44" fmla="*/ 538480 w 1856740"/>
                <a:gd name="connsiteY44" fmla="*/ 3858260 h 5547360"/>
                <a:gd name="connsiteX45" fmla="*/ 416560 w 1856740"/>
                <a:gd name="connsiteY45" fmla="*/ 3614420 h 5547360"/>
                <a:gd name="connsiteX46" fmla="*/ 492760 w 1856740"/>
                <a:gd name="connsiteY46" fmla="*/ 3538220 h 5547360"/>
                <a:gd name="connsiteX47" fmla="*/ 584200 w 1856740"/>
                <a:gd name="connsiteY47" fmla="*/ 3141980 h 5547360"/>
                <a:gd name="connsiteX48" fmla="*/ 599440 w 1856740"/>
                <a:gd name="connsiteY48" fmla="*/ 2806700 h 5547360"/>
                <a:gd name="connsiteX49" fmla="*/ 492760 w 1856740"/>
                <a:gd name="connsiteY49" fmla="*/ 2623820 h 5547360"/>
                <a:gd name="connsiteX50" fmla="*/ 492760 w 1856740"/>
                <a:gd name="connsiteY50" fmla="*/ 2319020 h 5547360"/>
                <a:gd name="connsiteX51" fmla="*/ 462280 w 1856740"/>
                <a:gd name="connsiteY51" fmla="*/ 1968500 h 5547360"/>
                <a:gd name="connsiteX52" fmla="*/ 386080 w 1856740"/>
                <a:gd name="connsiteY52" fmla="*/ 1648460 h 5547360"/>
                <a:gd name="connsiteX53" fmla="*/ 218440 w 1856740"/>
                <a:gd name="connsiteY53" fmla="*/ 1236980 h 5547360"/>
                <a:gd name="connsiteX54" fmla="*/ 111760 w 1856740"/>
                <a:gd name="connsiteY54" fmla="*/ 947420 h 5547360"/>
                <a:gd name="connsiteX55" fmla="*/ 111760 w 1856740"/>
                <a:gd name="connsiteY55" fmla="*/ 490220 h 5547360"/>
                <a:gd name="connsiteX56" fmla="*/ 35560 w 1856740"/>
                <a:gd name="connsiteY56" fmla="*/ 170180 h 5547360"/>
                <a:gd name="connsiteX57" fmla="*/ 35560 w 1856740"/>
                <a:gd name="connsiteY57" fmla="*/ 33020 h 5547360"/>
                <a:gd name="connsiteX58" fmla="*/ 142240 w 1856740"/>
                <a:gd name="connsiteY58" fmla="*/ 2540 h 5547360"/>
                <a:gd name="connsiteX59" fmla="*/ 889000 w 1856740"/>
                <a:gd name="connsiteY59" fmla="*/ 33020 h 5547360"/>
                <a:gd name="connsiteX60" fmla="*/ 980440 w 1856740"/>
                <a:gd name="connsiteY60" fmla="*/ 2540 h 5547360"/>
                <a:gd name="connsiteX61" fmla="*/ 949960 w 1856740"/>
                <a:gd name="connsiteY61"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178560 w 1856740"/>
                <a:gd name="connsiteY23" fmla="*/ 4071620 h 5547360"/>
                <a:gd name="connsiteX24" fmla="*/ 1330960 w 1856740"/>
                <a:gd name="connsiteY24" fmla="*/ 4071620 h 5547360"/>
                <a:gd name="connsiteX25" fmla="*/ 1178560 w 1856740"/>
                <a:gd name="connsiteY25" fmla="*/ 4376420 h 5547360"/>
                <a:gd name="connsiteX26" fmla="*/ 1239520 w 1856740"/>
                <a:gd name="connsiteY26" fmla="*/ 4574540 h 5547360"/>
                <a:gd name="connsiteX27" fmla="*/ 1330960 w 1856740"/>
                <a:gd name="connsiteY27" fmla="*/ 4894580 h 5547360"/>
                <a:gd name="connsiteX28" fmla="*/ 1407160 w 1856740"/>
                <a:gd name="connsiteY28" fmla="*/ 4986020 h 5547360"/>
                <a:gd name="connsiteX29" fmla="*/ 1330960 w 1856740"/>
                <a:gd name="connsiteY29" fmla="*/ 5443220 h 5547360"/>
                <a:gd name="connsiteX30" fmla="*/ 1239520 w 1856740"/>
                <a:gd name="connsiteY30" fmla="*/ 5427980 h 5547360"/>
                <a:gd name="connsiteX31" fmla="*/ 1178560 w 1856740"/>
                <a:gd name="connsiteY31" fmla="*/ 5488940 h 5547360"/>
                <a:gd name="connsiteX32" fmla="*/ 1010920 w 1856740"/>
                <a:gd name="connsiteY32" fmla="*/ 5534660 h 5547360"/>
                <a:gd name="connsiteX33" fmla="*/ 828040 w 1856740"/>
                <a:gd name="connsiteY33" fmla="*/ 5412740 h 5547360"/>
                <a:gd name="connsiteX34" fmla="*/ 660400 w 1856740"/>
                <a:gd name="connsiteY34" fmla="*/ 5321300 h 5547360"/>
                <a:gd name="connsiteX35" fmla="*/ 568960 w 1856740"/>
                <a:gd name="connsiteY35" fmla="*/ 5138420 h 5547360"/>
                <a:gd name="connsiteX36" fmla="*/ 462280 w 1856740"/>
                <a:gd name="connsiteY36" fmla="*/ 4955540 h 5547360"/>
                <a:gd name="connsiteX37" fmla="*/ 279400 w 1856740"/>
                <a:gd name="connsiteY37" fmla="*/ 4787900 h 5547360"/>
                <a:gd name="connsiteX38" fmla="*/ 416560 w 1856740"/>
                <a:gd name="connsiteY38" fmla="*/ 4528820 h 5547360"/>
                <a:gd name="connsiteX39" fmla="*/ 447040 w 1856740"/>
                <a:gd name="connsiteY39" fmla="*/ 4361180 h 5547360"/>
                <a:gd name="connsiteX40" fmla="*/ 340360 w 1856740"/>
                <a:gd name="connsiteY40" fmla="*/ 4208780 h 5547360"/>
                <a:gd name="connsiteX41" fmla="*/ 431800 w 1856740"/>
                <a:gd name="connsiteY41" fmla="*/ 4117340 h 5547360"/>
                <a:gd name="connsiteX42" fmla="*/ 675640 w 1856740"/>
                <a:gd name="connsiteY42" fmla="*/ 4224020 h 5547360"/>
                <a:gd name="connsiteX43" fmla="*/ 706120 w 1856740"/>
                <a:gd name="connsiteY43" fmla="*/ 4056380 h 5547360"/>
                <a:gd name="connsiteX44" fmla="*/ 538480 w 1856740"/>
                <a:gd name="connsiteY44" fmla="*/ 3858260 h 5547360"/>
                <a:gd name="connsiteX45" fmla="*/ 416560 w 1856740"/>
                <a:gd name="connsiteY45" fmla="*/ 3614420 h 5547360"/>
                <a:gd name="connsiteX46" fmla="*/ 492760 w 1856740"/>
                <a:gd name="connsiteY46" fmla="*/ 3538220 h 5547360"/>
                <a:gd name="connsiteX47" fmla="*/ 584200 w 1856740"/>
                <a:gd name="connsiteY47" fmla="*/ 3141980 h 5547360"/>
                <a:gd name="connsiteX48" fmla="*/ 599440 w 1856740"/>
                <a:gd name="connsiteY48" fmla="*/ 2806700 h 5547360"/>
                <a:gd name="connsiteX49" fmla="*/ 492760 w 1856740"/>
                <a:gd name="connsiteY49" fmla="*/ 2623820 h 5547360"/>
                <a:gd name="connsiteX50" fmla="*/ 492760 w 1856740"/>
                <a:gd name="connsiteY50" fmla="*/ 2319020 h 5547360"/>
                <a:gd name="connsiteX51" fmla="*/ 462280 w 1856740"/>
                <a:gd name="connsiteY51" fmla="*/ 1968500 h 5547360"/>
                <a:gd name="connsiteX52" fmla="*/ 386080 w 1856740"/>
                <a:gd name="connsiteY52" fmla="*/ 1648460 h 5547360"/>
                <a:gd name="connsiteX53" fmla="*/ 218440 w 1856740"/>
                <a:gd name="connsiteY53" fmla="*/ 1236980 h 5547360"/>
                <a:gd name="connsiteX54" fmla="*/ 111760 w 1856740"/>
                <a:gd name="connsiteY54" fmla="*/ 947420 h 5547360"/>
                <a:gd name="connsiteX55" fmla="*/ 111760 w 1856740"/>
                <a:gd name="connsiteY55" fmla="*/ 490220 h 5547360"/>
                <a:gd name="connsiteX56" fmla="*/ 35560 w 1856740"/>
                <a:gd name="connsiteY56" fmla="*/ 170180 h 5547360"/>
                <a:gd name="connsiteX57" fmla="*/ 35560 w 1856740"/>
                <a:gd name="connsiteY57" fmla="*/ 33020 h 5547360"/>
                <a:gd name="connsiteX58" fmla="*/ 142240 w 1856740"/>
                <a:gd name="connsiteY58" fmla="*/ 2540 h 5547360"/>
                <a:gd name="connsiteX59" fmla="*/ 889000 w 1856740"/>
                <a:gd name="connsiteY59" fmla="*/ 33020 h 5547360"/>
                <a:gd name="connsiteX60" fmla="*/ 980440 w 1856740"/>
                <a:gd name="connsiteY60" fmla="*/ 2540 h 5547360"/>
                <a:gd name="connsiteX61" fmla="*/ 949960 w 1856740"/>
                <a:gd name="connsiteY61"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178560 w 1856740"/>
                <a:gd name="connsiteY23" fmla="*/ 4071620 h 5547360"/>
                <a:gd name="connsiteX24" fmla="*/ 1330960 w 1856740"/>
                <a:gd name="connsiteY24" fmla="*/ 4071620 h 5547360"/>
                <a:gd name="connsiteX25" fmla="*/ 1254760 w 1856740"/>
                <a:gd name="connsiteY25" fmla="*/ 4376420 h 5547360"/>
                <a:gd name="connsiteX26" fmla="*/ 1239520 w 1856740"/>
                <a:gd name="connsiteY26" fmla="*/ 4574540 h 5547360"/>
                <a:gd name="connsiteX27" fmla="*/ 1330960 w 1856740"/>
                <a:gd name="connsiteY27" fmla="*/ 4894580 h 5547360"/>
                <a:gd name="connsiteX28" fmla="*/ 1407160 w 1856740"/>
                <a:gd name="connsiteY28" fmla="*/ 4986020 h 5547360"/>
                <a:gd name="connsiteX29" fmla="*/ 1330960 w 1856740"/>
                <a:gd name="connsiteY29" fmla="*/ 5443220 h 5547360"/>
                <a:gd name="connsiteX30" fmla="*/ 1239520 w 1856740"/>
                <a:gd name="connsiteY30" fmla="*/ 5427980 h 5547360"/>
                <a:gd name="connsiteX31" fmla="*/ 1178560 w 1856740"/>
                <a:gd name="connsiteY31" fmla="*/ 5488940 h 5547360"/>
                <a:gd name="connsiteX32" fmla="*/ 1010920 w 1856740"/>
                <a:gd name="connsiteY32" fmla="*/ 5534660 h 5547360"/>
                <a:gd name="connsiteX33" fmla="*/ 828040 w 1856740"/>
                <a:gd name="connsiteY33" fmla="*/ 5412740 h 5547360"/>
                <a:gd name="connsiteX34" fmla="*/ 660400 w 1856740"/>
                <a:gd name="connsiteY34" fmla="*/ 5321300 h 5547360"/>
                <a:gd name="connsiteX35" fmla="*/ 568960 w 1856740"/>
                <a:gd name="connsiteY35" fmla="*/ 5138420 h 5547360"/>
                <a:gd name="connsiteX36" fmla="*/ 462280 w 1856740"/>
                <a:gd name="connsiteY36" fmla="*/ 4955540 h 5547360"/>
                <a:gd name="connsiteX37" fmla="*/ 279400 w 1856740"/>
                <a:gd name="connsiteY37" fmla="*/ 4787900 h 5547360"/>
                <a:gd name="connsiteX38" fmla="*/ 416560 w 1856740"/>
                <a:gd name="connsiteY38" fmla="*/ 4528820 h 5547360"/>
                <a:gd name="connsiteX39" fmla="*/ 447040 w 1856740"/>
                <a:gd name="connsiteY39" fmla="*/ 4361180 h 5547360"/>
                <a:gd name="connsiteX40" fmla="*/ 340360 w 1856740"/>
                <a:gd name="connsiteY40" fmla="*/ 4208780 h 5547360"/>
                <a:gd name="connsiteX41" fmla="*/ 431800 w 1856740"/>
                <a:gd name="connsiteY41" fmla="*/ 4117340 h 5547360"/>
                <a:gd name="connsiteX42" fmla="*/ 675640 w 1856740"/>
                <a:gd name="connsiteY42" fmla="*/ 4224020 h 5547360"/>
                <a:gd name="connsiteX43" fmla="*/ 706120 w 1856740"/>
                <a:gd name="connsiteY43" fmla="*/ 4056380 h 5547360"/>
                <a:gd name="connsiteX44" fmla="*/ 538480 w 1856740"/>
                <a:gd name="connsiteY44" fmla="*/ 3858260 h 5547360"/>
                <a:gd name="connsiteX45" fmla="*/ 416560 w 1856740"/>
                <a:gd name="connsiteY45" fmla="*/ 3614420 h 5547360"/>
                <a:gd name="connsiteX46" fmla="*/ 492760 w 1856740"/>
                <a:gd name="connsiteY46" fmla="*/ 3538220 h 5547360"/>
                <a:gd name="connsiteX47" fmla="*/ 584200 w 1856740"/>
                <a:gd name="connsiteY47" fmla="*/ 3141980 h 5547360"/>
                <a:gd name="connsiteX48" fmla="*/ 599440 w 1856740"/>
                <a:gd name="connsiteY48" fmla="*/ 2806700 h 5547360"/>
                <a:gd name="connsiteX49" fmla="*/ 492760 w 1856740"/>
                <a:gd name="connsiteY49" fmla="*/ 2623820 h 5547360"/>
                <a:gd name="connsiteX50" fmla="*/ 492760 w 1856740"/>
                <a:gd name="connsiteY50" fmla="*/ 2319020 h 5547360"/>
                <a:gd name="connsiteX51" fmla="*/ 462280 w 1856740"/>
                <a:gd name="connsiteY51" fmla="*/ 1968500 h 5547360"/>
                <a:gd name="connsiteX52" fmla="*/ 386080 w 1856740"/>
                <a:gd name="connsiteY52" fmla="*/ 1648460 h 5547360"/>
                <a:gd name="connsiteX53" fmla="*/ 218440 w 1856740"/>
                <a:gd name="connsiteY53" fmla="*/ 1236980 h 5547360"/>
                <a:gd name="connsiteX54" fmla="*/ 111760 w 1856740"/>
                <a:gd name="connsiteY54" fmla="*/ 947420 h 5547360"/>
                <a:gd name="connsiteX55" fmla="*/ 111760 w 1856740"/>
                <a:gd name="connsiteY55" fmla="*/ 490220 h 5547360"/>
                <a:gd name="connsiteX56" fmla="*/ 35560 w 1856740"/>
                <a:gd name="connsiteY56" fmla="*/ 170180 h 5547360"/>
                <a:gd name="connsiteX57" fmla="*/ 35560 w 1856740"/>
                <a:gd name="connsiteY57" fmla="*/ 33020 h 5547360"/>
                <a:gd name="connsiteX58" fmla="*/ 142240 w 1856740"/>
                <a:gd name="connsiteY58" fmla="*/ 2540 h 5547360"/>
                <a:gd name="connsiteX59" fmla="*/ 889000 w 1856740"/>
                <a:gd name="connsiteY59" fmla="*/ 33020 h 5547360"/>
                <a:gd name="connsiteX60" fmla="*/ 980440 w 1856740"/>
                <a:gd name="connsiteY60" fmla="*/ 2540 h 5547360"/>
                <a:gd name="connsiteX61" fmla="*/ 949960 w 1856740"/>
                <a:gd name="connsiteY61"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178560 w 1856740"/>
                <a:gd name="connsiteY23" fmla="*/ 4071620 h 5547360"/>
                <a:gd name="connsiteX24" fmla="*/ 1178560 w 1856740"/>
                <a:gd name="connsiteY24" fmla="*/ 4300220 h 5547360"/>
                <a:gd name="connsiteX25" fmla="*/ 1254760 w 1856740"/>
                <a:gd name="connsiteY25" fmla="*/ 4376420 h 5547360"/>
                <a:gd name="connsiteX26" fmla="*/ 1239520 w 1856740"/>
                <a:gd name="connsiteY26" fmla="*/ 4574540 h 5547360"/>
                <a:gd name="connsiteX27" fmla="*/ 1330960 w 1856740"/>
                <a:gd name="connsiteY27" fmla="*/ 4894580 h 5547360"/>
                <a:gd name="connsiteX28" fmla="*/ 1407160 w 1856740"/>
                <a:gd name="connsiteY28" fmla="*/ 4986020 h 5547360"/>
                <a:gd name="connsiteX29" fmla="*/ 1330960 w 1856740"/>
                <a:gd name="connsiteY29" fmla="*/ 5443220 h 5547360"/>
                <a:gd name="connsiteX30" fmla="*/ 1239520 w 1856740"/>
                <a:gd name="connsiteY30" fmla="*/ 5427980 h 5547360"/>
                <a:gd name="connsiteX31" fmla="*/ 1178560 w 1856740"/>
                <a:gd name="connsiteY31" fmla="*/ 5488940 h 5547360"/>
                <a:gd name="connsiteX32" fmla="*/ 1010920 w 1856740"/>
                <a:gd name="connsiteY32" fmla="*/ 5534660 h 5547360"/>
                <a:gd name="connsiteX33" fmla="*/ 828040 w 1856740"/>
                <a:gd name="connsiteY33" fmla="*/ 5412740 h 5547360"/>
                <a:gd name="connsiteX34" fmla="*/ 660400 w 1856740"/>
                <a:gd name="connsiteY34" fmla="*/ 5321300 h 5547360"/>
                <a:gd name="connsiteX35" fmla="*/ 568960 w 1856740"/>
                <a:gd name="connsiteY35" fmla="*/ 5138420 h 5547360"/>
                <a:gd name="connsiteX36" fmla="*/ 462280 w 1856740"/>
                <a:gd name="connsiteY36" fmla="*/ 4955540 h 5547360"/>
                <a:gd name="connsiteX37" fmla="*/ 279400 w 1856740"/>
                <a:gd name="connsiteY37" fmla="*/ 4787900 h 5547360"/>
                <a:gd name="connsiteX38" fmla="*/ 416560 w 1856740"/>
                <a:gd name="connsiteY38" fmla="*/ 4528820 h 5547360"/>
                <a:gd name="connsiteX39" fmla="*/ 447040 w 1856740"/>
                <a:gd name="connsiteY39" fmla="*/ 4361180 h 5547360"/>
                <a:gd name="connsiteX40" fmla="*/ 340360 w 1856740"/>
                <a:gd name="connsiteY40" fmla="*/ 4208780 h 5547360"/>
                <a:gd name="connsiteX41" fmla="*/ 431800 w 1856740"/>
                <a:gd name="connsiteY41" fmla="*/ 4117340 h 5547360"/>
                <a:gd name="connsiteX42" fmla="*/ 675640 w 1856740"/>
                <a:gd name="connsiteY42" fmla="*/ 4224020 h 5547360"/>
                <a:gd name="connsiteX43" fmla="*/ 706120 w 1856740"/>
                <a:gd name="connsiteY43" fmla="*/ 4056380 h 5547360"/>
                <a:gd name="connsiteX44" fmla="*/ 538480 w 1856740"/>
                <a:gd name="connsiteY44" fmla="*/ 3858260 h 5547360"/>
                <a:gd name="connsiteX45" fmla="*/ 416560 w 1856740"/>
                <a:gd name="connsiteY45" fmla="*/ 3614420 h 5547360"/>
                <a:gd name="connsiteX46" fmla="*/ 492760 w 1856740"/>
                <a:gd name="connsiteY46" fmla="*/ 3538220 h 5547360"/>
                <a:gd name="connsiteX47" fmla="*/ 584200 w 1856740"/>
                <a:gd name="connsiteY47" fmla="*/ 3141980 h 5547360"/>
                <a:gd name="connsiteX48" fmla="*/ 599440 w 1856740"/>
                <a:gd name="connsiteY48" fmla="*/ 2806700 h 5547360"/>
                <a:gd name="connsiteX49" fmla="*/ 492760 w 1856740"/>
                <a:gd name="connsiteY49" fmla="*/ 2623820 h 5547360"/>
                <a:gd name="connsiteX50" fmla="*/ 492760 w 1856740"/>
                <a:gd name="connsiteY50" fmla="*/ 2319020 h 5547360"/>
                <a:gd name="connsiteX51" fmla="*/ 462280 w 1856740"/>
                <a:gd name="connsiteY51" fmla="*/ 1968500 h 5547360"/>
                <a:gd name="connsiteX52" fmla="*/ 386080 w 1856740"/>
                <a:gd name="connsiteY52" fmla="*/ 1648460 h 5547360"/>
                <a:gd name="connsiteX53" fmla="*/ 218440 w 1856740"/>
                <a:gd name="connsiteY53" fmla="*/ 1236980 h 5547360"/>
                <a:gd name="connsiteX54" fmla="*/ 111760 w 1856740"/>
                <a:gd name="connsiteY54" fmla="*/ 947420 h 5547360"/>
                <a:gd name="connsiteX55" fmla="*/ 111760 w 1856740"/>
                <a:gd name="connsiteY55" fmla="*/ 490220 h 5547360"/>
                <a:gd name="connsiteX56" fmla="*/ 35560 w 1856740"/>
                <a:gd name="connsiteY56" fmla="*/ 170180 h 5547360"/>
                <a:gd name="connsiteX57" fmla="*/ 35560 w 1856740"/>
                <a:gd name="connsiteY57" fmla="*/ 33020 h 5547360"/>
                <a:gd name="connsiteX58" fmla="*/ 142240 w 1856740"/>
                <a:gd name="connsiteY58" fmla="*/ 2540 h 5547360"/>
                <a:gd name="connsiteX59" fmla="*/ 889000 w 1856740"/>
                <a:gd name="connsiteY59" fmla="*/ 33020 h 5547360"/>
                <a:gd name="connsiteX60" fmla="*/ 980440 w 1856740"/>
                <a:gd name="connsiteY60" fmla="*/ 2540 h 5547360"/>
                <a:gd name="connsiteX61" fmla="*/ 949960 w 1856740"/>
                <a:gd name="connsiteY61"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4224020 h 5547360"/>
                <a:gd name="connsiteX24" fmla="*/ 1178560 w 1856740"/>
                <a:gd name="connsiteY24" fmla="*/ 4300220 h 5547360"/>
                <a:gd name="connsiteX25" fmla="*/ 1254760 w 1856740"/>
                <a:gd name="connsiteY25" fmla="*/ 4376420 h 5547360"/>
                <a:gd name="connsiteX26" fmla="*/ 1239520 w 1856740"/>
                <a:gd name="connsiteY26" fmla="*/ 4574540 h 5547360"/>
                <a:gd name="connsiteX27" fmla="*/ 1330960 w 1856740"/>
                <a:gd name="connsiteY27" fmla="*/ 4894580 h 5547360"/>
                <a:gd name="connsiteX28" fmla="*/ 1407160 w 1856740"/>
                <a:gd name="connsiteY28" fmla="*/ 4986020 h 5547360"/>
                <a:gd name="connsiteX29" fmla="*/ 1330960 w 1856740"/>
                <a:gd name="connsiteY29" fmla="*/ 5443220 h 5547360"/>
                <a:gd name="connsiteX30" fmla="*/ 1239520 w 1856740"/>
                <a:gd name="connsiteY30" fmla="*/ 5427980 h 5547360"/>
                <a:gd name="connsiteX31" fmla="*/ 1178560 w 1856740"/>
                <a:gd name="connsiteY31" fmla="*/ 5488940 h 5547360"/>
                <a:gd name="connsiteX32" fmla="*/ 1010920 w 1856740"/>
                <a:gd name="connsiteY32" fmla="*/ 5534660 h 5547360"/>
                <a:gd name="connsiteX33" fmla="*/ 828040 w 1856740"/>
                <a:gd name="connsiteY33" fmla="*/ 5412740 h 5547360"/>
                <a:gd name="connsiteX34" fmla="*/ 660400 w 1856740"/>
                <a:gd name="connsiteY34" fmla="*/ 5321300 h 5547360"/>
                <a:gd name="connsiteX35" fmla="*/ 568960 w 1856740"/>
                <a:gd name="connsiteY35" fmla="*/ 5138420 h 5547360"/>
                <a:gd name="connsiteX36" fmla="*/ 462280 w 1856740"/>
                <a:gd name="connsiteY36" fmla="*/ 4955540 h 5547360"/>
                <a:gd name="connsiteX37" fmla="*/ 279400 w 1856740"/>
                <a:gd name="connsiteY37" fmla="*/ 4787900 h 5547360"/>
                <a:gd name="connsiteX38" fmla="*/ 416560 w 1856740"/>
                <a:gd name="connsiteY38" fmla="*/ 4528820 h 5547360"/>
                <a:gd name="connsiteX39" fmla="*/ 447040 w 1856740"/>
                <a:gd name="connsiteY39" fmla="*/ 4361180 h 5547360"/>
                <a:gd name="connsiteX40" fmla="*/ 340360 w 1856740"/>
                <a:gd name="connsiteY40" fmla="*/ 4208780 h 5547360"/>
                <a:gd name="connsiteX41" fmla="*/ 431800 w 1856740"/>
                <a:gd name="connsiteY41" fmla="*/ 4117340 h 5547360"/>
                <a:gd name="connsiteX42" fmla="*/ 675640 w 1856740"/>
                <a:gd name="connsiteY42" fmla="*/ 4224020 h 5547360"/>
                <a:gd name="connsiteX43" fmla="*/ 706120 w 1856740"/>
                <a:gd name="connsiteY43" fmla="*/ 4056380 h 5547360"/>
                <a:gd name="connsiteX44" fmla="*/ 538480 w 1856740"/>
                <a:gd name="connsiteY44" fmla="*/ 3858260 h 5547360"/>
                <a:gd name="connsiteX45" fmla="*/ 416560 w 1856740"/>
                <a:gd name="connsiteY45" fmla="*/ 3614420 h 5547360"/>
                <a:gd name="connsiteX46" fmla="*/ 492760 w 1856740"/>
                <a:gd name="connsiteY46" fmla="*/ 3538220 h 5547360"/>
                <a:gd name="connsiteX47" fmla="*/ 584200 w 1856740"/>
                <a:gd name="connsiteY47" fmla="*/ 3141980 h 5547360"/>
                <a:gd name="connsiteX48" fmla="*/ 599440 w 1856740"/>
                <a:gd name="connsiteY48" fmla="*/ 2806700 h 5547360"/>
                <a:gd name="connsiteX49" fmla="*/ 492760 w 1856740"/>
                <a:gd name="connsiteY49" fmla="*/ 2623820 h 5547360"/>
                <a:gd name="connsiteX50" fmla="*/ 492760 w 1856740"/>
                <a:gd name="connsiteY50" fmla="*/ 2319020 h 5547360"/>
                <a:gd name="connsiteX51" fmla="*/ 462280 w 1856740"/>
                <a:gd name="connsiteY51" fmla="*/ 1968500 h 5547360"/>
                <a:gd name="connsiteX52" fmla="*/ 386080 w 1856740"/>
                <a:gd name="connsiteY52" fmla="*/ 1648460 h 5547360"/>
                <a:gd name="connsiteX53" fmla="*/ 218440 w 1856740"/>
                <a:gd name="connsiteY53" fmla="*/ 1236980 h 5547360"/>
                <a:gd name="connsiteX54" fmla="*/ 111760 w 1856740"/>
                <a:gd name="connsiteY54" fmla="*/ 947420 h 5547360"/>
                <a:gd name="connsiteX55" fmla="*/ 111760 w 1856740"/>
                <a:gd name="connsiteY55" fmla="*/ 490220 h 5547360"/>
                <a:gd name="connsiteX56" fmla="*/ 35560 w 1856740"/>
                <a:gd name="connsiteY56" fmla="*/ 170180 h 5547360"/>
                <a:gd name="connsiteX57" fmla="*/ 35560 w 1856740"/>
                <a:gd name="connsiteY57" fmla="*/ 33020 h 5547360"/>
                <a:gd name="connsiteX58" fmla="*/ 142240 w 1856740"/>
                <a:gd name="connsiteY58" fmla="*/ 2540 h 5547360"/>
                <a:gd name="connsiteX59" fmla="*/ 889000 w 1856740"/>
                <a:gd name="connsiteY59" fmla="*/ 33020 h 5547360"/>
                <a:gd name="connsiteX60" fmla="*/ 980440 w 1856740"/>
                <a:gd name="connsiteY60" fmla="*/ 2540 h 5547360"/>
                <a:gd name="connsiteX61" fmla="*/ 949960 w 1856740"/>
                <a:gd name="connsiteY61"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67055 w 1856740"/>
                <a:gd name="connsiteY23" fmla="*/ 3921894 h 5547360"/>
                <a:gd name="connsiteX24" fmla="*/ 1330960 w 1856740"/>
                <a:gd name="connsiteY24" fmla="*/ 4224020 h 5547360"/>
                <a:gd name="connsiteX25" fmla="*/ 1178560 w 1856740"/>
                <a:gd name="connsiteY25" fmla="*/ 4300220 h 5547360"/>
                <a:gd name="connsiteX26" fmla="*/ 1254760 w 1856740"/>
                <a:gd name="connsiteY26" fmla="*/ 4376420 h 5547360"/>
                <a:gd name="connsiteX27" fmla="*/ 1239520 w 1856740"/>
                <a:gd name="connsiteY27" fmla="*/ 4574540 h 5547360"/>
                <a:gd name="connsiteX28" fmla="*/ 1330960 w 1856740"/>
                <a:gd name="connsiteY28" fmla="*/ 4894580 h 5547360"/>
                <a:gd name="connsiteX29" fmla="*/ 1407160 w 1856740"/>
                <a:gd name="connsiteY29" fmla="*/ 4986020 h 5547360"/>
                <a:gd name="connsiteX30" fmla="*/ 1330960 w 1856740"/>
                <a:gd name="connsiteY30" fmla="*/ 5443220 h 5547360"/>
                <a:gd name="connsiteX31" fmla="*/ 1239520 w 1856740"/>
                <a:gd name="connsiteY31" fmla="*/ 5427980 h 5547360"/>
                <a:gd name="connsiteX32" fmla="*/ 1178560 w 1856740"/>
                <a:gd name="connsiteY32" fmla="*/ 5488940 h 5547360"/>
                <a:gd name="connsiteX33" fmla="*/ 1010920 w 1856740"/>
                <a:gd name="connsiteY33" fmla="*/ 5534660 h 5547360"/>
                <a:gd name="connsiteX34" fmla="*/ 828040 w 1856740"/>
                <a:gd name="connsiteY34" fmla="*/ 5412740 h 5547360"/>
                <a:gd name="connsiteX35" fmla="*/ 660400 w 1856740"/>
                <a:gd name="connsiteY35" fmla="*/ 5321300 h 5547360"/>
                <a:gd name="connsiteX36" fmla="*/ 568960 w 1856740"/>
                <a:gd name="connsiteY36" fmla="*/ 5138420 h 5547360"/>
                <a:gd name="connsiteX37" fmla="*/ 462280 w 1856740"/>
                <a:gd name="connsiteY37" fmla="*/ 4955540 h 5547360"/>
                <a:gd name="connsiteX38" fmla="*/ 279400 w 1856740"/>
                <a:gd name="connsiteY38" fmla="*/ 4787900 h 5547360"/>
                <a:gd name="connsiteX39" fmla="*/ 416560 w 1856740"/>
                <a:gd name="connsiteY39" fmla="*/ 4528820 h 5547360"/>
                <a:gd name="connsiteX40" fmla="*/ 447040 w 1856740"/>
                <a:gd name="connsiteY40" fmla="*/ 4361180 h 5547360"/>
                <a:gd name="connsiteX41" fmla="*/ 340360 w 1856740"/>
                <a:gd name="connsiteY41" fmla="*/ 4208780 h 5547360"/>
                <a:gd name="connsiteX42" fmla="*/ 431800 w 1856740"/>
                <a:gd name="connsiteY42" fmla="*/ 4117340 h 5547360"/>
                <a:gd name="connsiteX43" fmla="*/ 675640 w 1856740"/>
                <a:gd name="connsiteY43" fmla="*/ 4224020 h 5547360"/>
                <a:gd name="connsiteX44" fmla="*/ 706120 w 1856740"/>
                <a:gd name="connsiteY44" fmla="*/ 4056380 h 5547360"/>
                <a:gd name="connsiteX45" fmla="*/ 538480 w 1856740"/>
                <a:gd name="connsiteY45" fmla="*/ 3858260 h 5547360"/>
                <a:gd name="connsiteX46" fmla="*/ 416560 w 1856740"/>
                <a:gd name="connsiteY46" fmla="*/ 3614420 h 5547360"/>
                <a:gd name="connsiteX47" fmla="*/ 492760 w 1856740"/>
                <a:gd name="connsiteY47" fmla="*/ 3538220 h 5547360"/>
                <a:gd name="connsiteX48" fmla="*/ 584200 w 1856740"/>
                <a:gd name="connsiteY48" fmla="*/ 3141980 h 5547360"/>
                <a:gd name="connsiteX49" fmla="*/ 599440 w 1856740"/>
                <a:gd name="connsiteY49" fmla="*/ 2806700 h 5547360"/>
                <a:gd name="connsiteX50" fmla="*/ 492760 w 1856740"/>
                <a:gd name="connsiteY50" fmla="*/ 2623820 h 5547360"/>
                <a:gd name="connsiteX51" fmla="*/ 492760 w 1856740"/>
                <a:gd name="connsiteY51" fmla="*/ 2319020 h 5547360"/>
                <a:gd name="connsiteX52" fmla="*/ 462280 w 1856740"/>
                <a:gd name="connsiteY52" fmla="*/ 1968500 h 5547360"/>
                <a:gd name="connsiteX53" fmla="*/ 386080 w 1856740"/>
                <a:gd name="connsiteY53" fmla="*/ 1648460 h 5547360"/>
                <a:gd name="connsiteX54" fmla="*/ 218440 w 1856740"/>
                <a:gd name="connsiteY54" fmla="*/ 1236980 h 5547360"/>
                <a:gd name="connsiteX55" fmla="*/ 111760 w 1856740"/>
                <a:gd name="connsiteY55" fmla="*/ 947420 h 5547360"/>
                <a:gd name="connsiteX56" fmla="*/ 111760 w 1856740"/>
                <a:gd name="connsiteY56" fmla="*/ 490220 h 5547360"/>
                <a:gd name="connsiteX57" fmla="*/ 35560 w 1856740"/>
                <a:gd name="connsiteY57" fmla="*/ 170180 h 5547360"/>
                <a:gd name="connsiteX58" fmla="*/ 35560 w 1856740"/>
                <a:gd name="connsiteY58" fmla="*/ 33020 h 5547360"/>
                <a:gd name="connsiteX59" fmla="*/ 142240 w 1856740"/>
                <a:gd name="connsiteY59" fmla="*/ 2540 h 5547360"/>
                <a:gd name="connsiteX60" fmla="*/ 889000 w 1856740"/>
                <a:gd name="connsiteY60" fmla="*/ 33020 h 5547360"/>
                <a:gd name="connsiteX61" fmla="*/ 980440 w 1856740"/>
                <a:gd name="connsiteY61" fmla="*/ 2540 h 5547360"/>
                <a:gd name="connsiteX62" fmla="*/ 949960 w 1856740"/>
                <a:gd name="connsiteY62"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178560 w 1856740"/>
                <a:gd name="connsiteY23" fmla="*/ 4147820 h 5547360"/>
                <a:gd name="connsiteX24" fmla="*/ 1330960 w 1856740"/>
                <a:gd name="connsiteY24" fmla="*/ 4224020 h 5547360"/>
                <a:gd name="connsiteX25" fmla="*/ 1178560 w 1856740"/>
                <a:gd name="connsiteY25" fmla="*/ 4300220 h 5547360"/>
                <a:gd name="connsiteX26" fmla="*/ 1254760 w 1856740"/>
                <a:gd name="connsiteY26" fmla="*/ 4376420 h 5547360"/>
                <a:gd name="connsiteX27" fmla="*/ 1239520 w 1856740"/>
                <a:gd name="connsiteY27" fmla="*/ 4574540 h 5547360"/>
                <a:gd name="connsiteX28" fmla="*/ 1330960 w 1856740"/>
                <a:gd name="connsiteY28" fmla="*/ 4894580 h 5547360"/>
                <a:gd name="connsiteX29" fmla="*/ 1407160 w 1856740"/>
                <a:gd name="connsiteY29" fmla="*/ 4986020 h 5547360"/>
                <a:gd name="connsiteX30" fmla="*/ 1330960 w 1856740"/>
                <a:gd name="connsiteY30" fmla="*/ 5443220 h 5547360"/>
                <a:gd name="connsiteX31" fmla="*/ 1239520 w 1856740"/>
                <a:gd name="connsiteY31" fmla="*/ 5427980 h 5547360"/>
                <a:gd name="connsiteX32" fmla="*/ 1178560 w 1856740"/>
                <a:gd name="connsiteY32" fmla="*/ 5488940 h 5547360"/>
                <a:gd name="connsiteX33" fmla="*/ 1010920 w 1856740"/>
                <a:gd name="connsiteY33" fmla="*/ 5534660 h 5547360"/>
                <a:gd name="connsiteX34" fmla="*/ 828040 w 1856740"/>
                <a:gd name="connsiteY34" fmla="*/ 5412740 h 5547360"/>
                <a:gd name="connsiteX35" fmla="*/ 660400 w 1856740"/>
                <a:gd name="connsiteY35" fmla="*/ 5321300 h 5547360"/>
                <a:gd name="connsiteX36" fmla="*/ 568960 w 1856740"/>
                <a:gd name="connsiteY36" fmla="*/ 5138420 h 5547360"/>
                <a:gd name="connsiteX37" fmla="*/ 462280 w 1856740"/>
                <a:gd name="connsiteY37" fmla="*/ 4955540 h 5547360"/>
                <a:gd name="connsiteX38" fmla="*/ 279400 w 1856740"/>
                <a:gd name="connsiteY38" fmla="*/ 4787900 h 5547360"/>
                <a:gd name="connsiteX39" fmla="*/ 416560 w 1856740"/>
                <a:gd name="connsiteY39" fmla="*/ 4528820 h 5547360"/>
                <a:gd name="connsiteX40" fmla="*/ 447040 w 1856740"/>
                <a:gd name="connsiteY40" fmla="*/ 4361180 h 5547360"/>
                <a:gd name="connsiteX41" fmla="*/ 340360 w 1856740"/>
                <a:gd name="connsiteY41" fmla="*/ 4208780 h 5547360"/>
                <a:gd name="connsiteX42" fmla="*/ 431800 w 1856740"/>
                <a:gd name="connsiteY42" fmla="*/ 4117340 h 5547360"/>
                <a:gd name="connsiteX43" fmla="*/ 675640 w 1856740"/>
                <a:gd name="connsiteY43" fmla="*/ 4224020 h 5547360"/>
                <a:gd name="connsiteX44" fmla="*/ 706120 w 1856740"/>
                <a:gd name="connsiteY44" fmla="*/ 4056380 h 5547360"/>
                <a:gd name="connsiteX45" fmla="*/ 538480 w 1856740"/>
                <a:gd name="connsiteY45" fmla="*/ 3858260 h 5547360"/>
                <a:gd name="connsiteX46" fmla="*/ 416560 w 1856740"/>
                <a:gd name="connsiteY46" fmla="*/ 3614420 h 5547360"/>
                <a:gd name="connsiteX47" fmla="*/ 492760 w 1856740"/>
                <a:gd name="connsiteY47" fmla="*/ 3538220 h 5547360"/>
                <a:gd name="connsiteX48" fmla="*/ 584200 w 1856740"/>
                <a:gd name="connsiteY48" fmla="*/ 3141980 h 5547360"/>
                <a:gd name="connsiteX49" fmla="*/ 599440 w 1856740"/>
                <a:gd name="connsiteY49" fmla="*/ 2806700 h 5547360"/>
                <a:gd name="connsiteX50" fmla="*/ 492760 w 1856740"/>
                <a:gd name="connsiteY50" fmla="*/ 2623820 h 5547360"/>
                <a:gd name="connsiteX51" fmla="*/ 492760 w 1856740"/>
                <a:gd name="connsiteY51" fmla="*/ 2319020 h 5547360"/>
                <a:gd name="connsiteX52" fmla="*/ 462280 w 1856740"/>
                <a:gd name="connsiteY52" fmla="*/ 1968500 h 5547360"/>
                <a:gd name="connsiteX53" fmla="*/ 386080 w 1856740"/>
                <a:gd name="connsiteY53" fmla="*/ 1648460 h 5547360"/>
                <a:gd name="connsiteX54" fmla="*/ 218440 w 1856740"/>
                <a:gd name="connsiteY54" fmla="*/ 1236980 h 5547360"/>
                <a:gd name="connsiteX55" fmla="*/ 111760 w 1856740"/>
                <a:gd name="connsiteY55" fmla="*/ 947420 h 5547360"/>
                <a:gd name="connsiteX56" fmla="*/ 111760 w 1856740"/>
                <a:gd name="connsiteY56" fmla="*/ 490220 h 5547360"/>
                <a:gd name="connsiteX57" fmla="*/ 35560 w 1856740"/>
                <a:gd name="connsiteY57" fmla="*/ 170180 h 5547360"/>
                <a:gd name="connsiteX58" fmla="*/ 35560 w 1856740"/>
                <a:gd name="connsiteY58" fmla="*/ 33020 h 5547360"/>
                <a:gd name="connsiteX59" fmla="*/ 142240 w 1856740"/>
                <a:gd name="connsiteY59" fmla="*/ 2540 h 5547360"/>
                <a:gd name="connsiteX60" fmla="*/ 889000 w 1856740"/>
                <a:gd name="connsiteY60" fmla="*/ 33020 h 5547360"/>
                <a:gd name="connsiteX61" fmla="*/ 980440 w 1856740"/>
                <a:gd name="connsiteY61" fmla="*/ 2540 h 5547360"/>
                <a:gd name="connsiteX62" fmla="*/ 949960 w 1856740"/>
                <a:gd name="connsiteY62"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4071620 h 5547360"/>
                <a:gd name="connsiteX24" fmla="*/ 1330960 w 1856740"/>
                <a:gd name="connsiteY24" fmla="*/ 4224020 h 5547360"/>
                <a:gd name="connsiteX25" fmla="*/ 1178560 w 1856740"/>
                <a:gd name="connsiteY25" fmla="*/ 4300220 h 5547360"/>
                <a:gd name="connsiteX26" fmla="*/ 1254760 w 1856740"/>
                <a:gd name="connsiteY26" fmla="*/ 4376420 h 5547360"/>
                <a:gd name="connsiteX27" fmla="*/ 1239520 w 1856740"/>
                <a:gd name="connsiteY27" fmla="*/ 4574540 h 5547360"/>
                <a:gd name="connsiteX28" fmla="*/ 1330960 w 1856740"/>
                <a:gd name="connsiteY28" fmla="*/ 4894580 h 5547360"/>
                <a:gd name="connsiteX29" fmla="*/ 1407160 w 1856740"/>
                <a:gd name="connsiteY29" fmla="*/ 4986020 h 5547360"/>
                <a:gd name="connsiteX30" fmla="*/ 1330960 w 1856740"/>
                <a:gd name="connsiteY30" fmla="*/ 5443220 h 5547360"/>
                <a:gd name="connsiteX31" fmla="*/ 1239520 w 1856740"/>
                <a:gd name="connsiteY31" fmla="*/ 5427980 h 5547360"/>
                <a:gd name="connsiteX32" fmla="*/ 1178560 w 1856740"/>
                <a:gd name="connsiteY32" fmla="*/ 5488940 h 5547360"/>
                <a:gd name="connsiteX33" fmla="*/ 1010920 w 1856740"/>
                <a:gd name="connsiteY33" fmla="*/ 5534660 h 5547360"/>
                <a:gd name="connsiteX34" fmla="*/ 828040 w 1856740"/>
                <a:gd name="connsiteY34" fmla="*/ 5412740 h 5547360"/>
                <a:gd name="connsiteX35" fmla="*/ 660400 w 1856740"/>
                <a:gd name="connsiteY35" fmla="*/ 5321300 h 5547360"/>
                <a:gd name="connsiteX36" fmla="*/ 568960 w 1856740"/>
                <a:gd name="connsiteY36" fmla="*/ 5138420 h 5547360"/>
                <a:gd name="connsiteX37" fmla="*/ 462280 w 1856740"/>
                <a:gd name="connsiteY37" fmla="*/ 4955540 h 5547360"/>
                <a:gd name="connsiteX38" fmla="*/ 279400 w 1856740"/>
                <a:gd name="connsiteY38" fmla="*/ 4787900 h 5547360"/>
                <a:gd name="connsiteX39" fmla="*/ 416560 w 1856740"/>
                <a:gd name="connsiteY39" fmla="*/ 4528820 h 5547360"/>
                <a:gd name="connsiteX40" fmla="*/ 447040 w 1856740"/>
                <a:gd name="connsiteY40" fmla="*/ 4361180 h 5547360"/>
                <a:gd name="connsiteX41" fmla="*/ 340360 w 1856740"/>
                <a:gd name="connsiteY41" fmla="*/ 4208780 h 5547360"/>
                <a:gd name="connsiteX42" fmla="*/ 431800 w 1856740"/>
                <a:gd name="connsiteY42" fmla="*/ 4117340 h 5547360"/>
                <a:gd name="connsiteX43" fmla="*/ 675640 w 1856740"/>
                <a:gd name="connsiteY43" fmla="*/ 4224020 h 5547360"/>
                <a:gd name="connsiteX44" fmla="*/ 706120 w 1856740"/>
                <a:gd name="connsiteY44" fmla="*/ 4056380 h 5547360"/>
                <a:gd name="connsiteX45" fmla="*/ 538480 w 1856740"/>
                <a:gd name="connsiteY45" fmla="*/ 3858260 h 5547360"/>
                <a:gd name="connsiteX46" fmla="*/ 416560 w 1856740"/>
                <a:gd name="connsiteY46" fmla="*/ 3614420 h 5547360"/>
                <a:gd name="connsiteX47" fmla="*/ 492760 w 1856740"/>
                <a:gd name="connsiteY47" fmla="*/ 3538220 h 5547360"/>
                <a:gd name="connsiteX48" fmla="*/ 584200 w 1856740"/>
                <a:gd name="connsiteY48" fmla="*/ 3141980 h 5547360"/>
                <a:gd name="connsiteX49" fmla="*/ 599440 w 1856740"/>
                <a:gd name="connsiteY49" fmla="*/ 2806700 h 5547360"/>
                <a:gd name="connsiteX50" fmla="*/ 492760 w 1856740"/>
                <a:gd name="connsiteY50" fmla="*/ 2623820 h 5547360"/>
                <a:gd name="connsiteX51" fmla="*/ 492760 w 1856740"/>
                <a:gd name="connsiteY51" fmla="*/ 2319020 h 5547360"/>
                <a:gd name="connsiteX52" fmla="*/ 462280 w 1856740"/>
                <a:gd name="connsiteY52" fmla="*/ 1968500 h 5547360"/>
                <a:gd name="connsiteX53" fmla="*/ 386080 w 1856740"/>
                <a:gd name="connsiteY53" fmla="*/ 1648460 h 5547360"/>
                <a:gd name="connsiteX54" fmla="*/ 218440 w 1856740"/>
                <a:gd name="connsiteY54" fmla="*/ 1236980 h 5547360"/>
                <a:gd name="connsiteX55" fmla="*/ 111760 w 1856740"/>
                <a:gd name="connsiteY55" fmla="*/ 947420 h 5547360"/>
                <a:gd name="connsiteX56" fmla="*/ 111760 w 1856740"/>
                <a:gd name="connsiteY56" fmla="*/ 490220 h 5547360"/>
                <a:gd name="connsiteX57" fmla="*/ 35560 w 1856740"/>
                <a:gd name="connsiteY57" fmla="*/ 170180 h 5547360"/>
                <a:gd name="connsiteX58" fmla="*/ 35560 w 1856740"/>
                <a:gd name="connsiteY58" fmla="*/ 33020 h 5547360"/>
                <a:gd name="connsiteX59" fmla="*/ 142240 w 1856740"/>
                <a:gd name="connsiteY59" fmla="*/ 2540 h 5547360"/>
                <a:gd name="connsiteX60" fmla="*/ 889000 w 1856740"/>
                <a:gd name="connsiteY60" fmla="*/ 33020 h 5547360"/>
                <a:gd name="connsiteX61" fmla="*/ 980440 w 1856740"/>
                <a:gd name="connsiteY61" fmla="*/ 2540 h 5547360"/>
                <a:gd name="connsiteX62" fmla="*/ 949960 w 1856740"/>
                <a:gd name="connsiteY62"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56360 w 1856740"/>
                <a:gd name="connsiteY23" fmla="*/ 3873767 h 5547360"/>
                <a:gd name="connsiteX24" fmla="*/ 1330960 w 1856740"/>
                <a:gd name="connsiteY24" fmla="*/ 4071620 h 5547360"/>
                <a:gd name="connsiteX25" fmla="*/ 1330960 w 1856740"/>
                <a:gd name="connsiteY25" fmla="*/ 4224020 h 5547360"/>
                <a:gd name="connsiteX26" fmla="*/ 1178560 w 1856740"/>
                <a:gd name="connsiteY26" fmla="*/ 4300220 h 5547360"/>
                <a:gd name="connsiteX27" fmla="*/ 1254760 w 1856740"/>
                <a:gd name="connsiteY27" fmla="*/ 4376420 h 5547360"/>
                <a:gd name="connsiteX28" fmla="*/ 1239520 w 1856740"/>
                <a:gd name="connsiteY28" fmla="*/ 4574540 h 5547360"/>
                <a:gd name="connsiteX29" fmla="*/ 1330960 w 1856740"/>
                <a:gd name="connsiteY29" fmla="*/ 4894580 h 5547360"/>
                <a:gd name="connsiteX30" fmla="*/ 1407160 w 1856740"/>
                <a:gd name="connsiteY30" fmla="*/ 4986020 h 5547360"/>
                <a:gd name="connsiteX31" fmla="*/ 1330960 w 1856740"/>
                <a:gd name="connsiteY31" fmla="*/ 5443220 h 5547360"/>
                <a:gd name="connsiteX32" fmla="*/ 1239520 w 1856740"/>
                <a:gd name="connsiteY32" fmla="*/ 5427980 h 5547360"/>
                <a:gd name="connsiteX33" fmla="*/ 1178560 w 1856740"/>
                <a:gd name="connsiteY33" fmla="*/ 5488940 h 5547360"/>
                <a:gd name="connsiteX34" fmla="*/ 1010920 w 1856740"/>
                <a:gd name="connsiteY34" fmla="*/ 5534660 h 5547360"/>
                <a:gd name="connsiteX35" fmla="*/ 828040 w 1856740"/>
                <a:gd name="connsiteY35" fmla="*/ 5412740 h 5547360"/>
                <a:gd name="connsiteX36" fmla="*/ 660400 w 1856740"/>
                <a:gd name="connsiteY36" fmla="*/ 5321300 h 5547360"/>
                <a:gd name="connsiteX37" fmla="*/ 568960 w 1856740"/>
                <a:gd name="connsiteY37" fmla="*/ 5138420 h 5547360"/>
                <a:gd name="connsiteX38" fmla="*/ 462280 w 1856740"/>
                <a:gd name="connsiteY38" fmla="*/ 4955540 h 5547360"/>
                <a:gd name="connsiteX39" fmla="*/ 279400 w 1856740"/>
                <a:gd name="connsiteY39" fmla="*/ 4787900 h 5547360"/>
                <a:gd name="connsiteX40" fmla="*/ 416560 w 1856740"/>
                <a:gd name="connsiteY40" fmla="*/ 4528820 h 5547360"/>
                <a:gd name="connsiteX41" fmla="*/ 447040 w 1856740"/>
                <a:gd name="connsiteY41" fmla="*/ 4361180 h 5547360"/>
                <a:gd name="connsiteX42" fmla="*/ 340360 w 1856740"/>
                <a:gd name="connsiteY42" fmla="*/ 4208780 h 5547360"/>
                <a:gd name="connsiteX43" fmla="*/ 431800 w 1856740"/>
                <a:gd name="connsiteY43" fmla="*/ 4117340 h 5547360"/>
                <a:gd name="connsiteX44" fmla="*/ 675640 w 1856740"/>
                <a:gd name="connsiteY44" fmla="*/ 4224020 h 5547360"/>
                <a:gd name="connsiteX45" fmla="*/ 706120 w 1856740"/>
                <a:gd name="connsiteY45" fmla="*/ 4056380 h 5547360"/>
                <a:gd name="connsiteX46" fmla="*/ 538480 w 1856740"/>
                <a:gd name="connsiteY46" fmla="*/ 3858260 h 5547360"/>
                <a:gd name="connsiteX47" fmla="*/ 416560 w 1856740"/>
                <a:gd name="connsiteY47" fmla="*/ 3614420 h 5547360"/>
                <a:gd name="connsiteX48" fmla="*/ 492760 w 1856740"/>
                <a:gd name="connsiteY48" fmla="*/ 3538220 h 5547360"/>
                <a:gd name="connsiteX49" fmla="*/ 584200 w 1856740"/>
                <a:gd name="connsiteY49" fmla="*/ 3141980 h 5547360"/>
                <a:gd name="connsiteX50" fmla="*/ 599440 w 1856740"/>
                <a:gd name="connsiteY50" fmla="*/ 2806700 h 5547360"/>
                <a:gd name="connsiteX51" fmla="*/ 492760 w 1856740"/>
                <a:gd name="connsiteY51" fmla="*/ 2623820 h 5547360"/>
                <a:gd name="connsiteX52" fmla="*/ 492760 w 1856740"/>
                <a:gd name="connsiteY52" fmla="*/ 2319020 h 5547360"/>
                <a:gd name="connsiteX53" fmla="*/ 462280 w 1856740"/>
                <a:gd name="connsiteY53" fmla="*/ 1968500 h 5547360"/>
                <a:gd name="connsiteX54" fmla="*/ 386080 w 1856740"/>
                <a:gd name="connsiteY54" fmla="*/ 1648460 h 5547360"/>
                <a:gd name="connsiteX55" fmla="*/ 218440 w 1856740"/>
                <a:gd name="connsiteY55" fmla="*/ 1236980 h 5547360"/>
                <a:gd name="connsiteX56" fmla="*/ 111760 w 1856740"/>
                <a:gd name="connsiteY56" fmla="*/ 947420 h 5547360"/>
                <a:gd name="connsiteX57" fmla="*/ 111760 w 1856740"/>
                <a:gd name="connsiteY57" fmla="*/ 490220 h 5547360"/>
                <a:gd name="connsiteX58" fmla="*/ 35560 w 1856740"/>
                <a:gd name="connsiteY58" fmla="*/ 170180 h 5547360"/>
                <a:gd name="connsiteX59" fmla="*/ 35560 w 1856740"/>
                <a:gd name="connsiteY59" fmla="*/ 33020 h 5547360"/>
                <a:gd name="connsiteX60" fmla="*/ 142240 w 1856740"/>
                <a:gd name="connsiteY60" fmla="*/ 2540 h 5547360"/>
                <a:gd name="connsiteX61" fmla="*/ 889000 w 1856740"/>
                <a:gd name="connsiteY61" fmla="*/ 33020 h 5547360"/>
                <a:gd name="connsiteX62" fmla="*/ 980440 w 1856740"/>
                <a:gd name="connsiteY62" fmla="*/ 2540 h 5547360"/>
                <a:gd name="connsiteX63" fmla="*/ 949960 w 1856740"/>
                <a:gd name="connsiteY63"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407160 w 1856740"/>
                <a:gd name="connsiteY23" fmla="*/ 4071620 h 5547360"/>
                <a:gd name="connsiteX24" fmla="*/ 1330960 w 1856740"/>
                <a:gd name="connsiteY24" fmla="*/ 4071620 h 5547360"/>
                <a:gd name="connsiteX25" fmla="*/ 1330960 w 1856740"/>
                <a:gd name="connsiteY25" fmla="*/ 4224020 h 5547360"/>
                <a:gd name="connsiteX26" fmla="*/ 1178560 w 1856740"/>
                <a:gd name="connsiteY26" fmla="*/ 4300220 h 5547360"/>
                <a:gd name="connsiteX27" fmla="*/ 1254760 w 1856740"/>
                <a:gd name="connsiteY27" fmla="*/ 4376420 h 5547360"/>
                <a:gd name="connsiteX28" fmla="*/ 1239520 w 1856740"/>
                <a:gd name="connsiteY28" fmla="*/ 4574540 h 5547360"/>
                <a:gd name="connsiteX29" fmla="*/ 1330960 w 1856740"/>
                <a:gd name="connsiteY29" fmla="*/ 4894580 h 5547360"/>
                <a:gd name="connsiteX30" fmla="*/ 1407160 w 1856740"/>
                <a:gd name="connsiteY30" fmla="*/ 4986020 h 5547360"/>
                <a:gd name="connsiteX31" fmla="*/ 1330960 w 1856740"/>
                <a:gd name="connsiteY31" fmla="*/ 5443220 h 5547360"/>
                <a:gd name="connsiteX32" fmla="*/ 1239520 w 1856740"/>
                <a:gd name="connsiteY32" fmla="*/ 5427980 h 5547360"/>
                <a:gd name="connsiteX33" fmla="*/ 1178560 w 1856740"/>
                <a:gd name="connsiteY33" fmla="*/ 5488940 h 5547360"/>
                <a:gd name="connsiteX34" fmla="*/ 1010920 w 1856740"/>
                <a:gd name="connsiteY34" fmla="*/ 5534660 h 5547360"/>
                <a:gd name="connsiteX35" fmla="*/ 828040 w 1856740"/>
                <a:gd name="connsiteY35" fmla="*/ 5412740 h 5547360"/>
                <a:gd name="connsiteX36" fmla="*/ 660400 w 1856740"/>
                <a:gd name="connsiteY36" fmla="*/ 5321300 h 5547360"/>
                <a:gd name="connsiteX37" fmla="*/ 568960 w 1856740"/>
                <a:gd name="connsiteY37" fmla="*/ 5138420 h 5547360"/>
                <a:gd name="connsiteX38" fmla="*/ 462280 w 1856740"/>
                <a:gd name="connsiteY38" fmla="*/ 4955540 h 5547360"/>
                <a:gd name="connsiteX39" fmla="*/ 279400 w 1856740"/>
                <a:gd name="connsiteY39" fmla="*/ 4787900 h 5547360"/>
                <a:gd name="connsiteX40" fmla="*/ 416560 w 1856740"/>
                <a:gd name="connsiteY40" fmla="*/ 4528820 h 5547360"/>
                <a:gd name="connsiteX41" fmla="*/ 447040 w 1856740"/>
                <a:gd name="connsiteY41" fmla="*/ 4361180 h 5547360"/>
                <a:gd name="connsiteX42" fmla="*/ 340360 w 1856740"/>
                <a:gd name="connsiteY42" fmla="*/ 4208780 h 5547360"/>
                <a:gd name="connsiteX43" fmla="*/ 431800 w 1856740"/>
                <a:gd name="connsiteY43" fmla="*/ 4117340 h 5547360"/>
                <a:gd name="connsiteX44" fmla="*/ 675640 w 1856740"/>
                <a:gd name="connsiteY44" fmla="*/ 4224020 h 5547360"/>
                <a:gd name="connsiteX45" fmla="*/ 706120 w 1856740"/>
                <a:gd name="connsiteY45" fmla="*/ 4056380 h 5547360"/>
                <a:gd name="connsiteX46" fmla="*/ 538480 w 1856740"/>
                <a:gd name="connsiteY46" fmla="*/ 3858260 h 5547360"/>
                <a:gd name="connsiteX47" fmla="*/ 416560 w 1856740"/>
                <a:gd name="connsiteY47" fmla="*/ 3614420 h 5547360"/>
                <a:gd name="connsiteX48" fmla="*/ 492760 w 1856740"/>
                <a:gd name="connsiteY48" fmla="*/ 3538220 h 5547360"/>
                <a:gd name="connsiteX49" fmla="*/ 584200 w 1856740"/>
                <a:gd name="connsiteY49" fmla="*/ 3141980 h 5547360"/>
                <a:gd name="connsiteX50" fmla="*/ 599440 w 1856740"/>
                <a:gd name="connsiteY50" fmla="*/ 2806700 h 5547360"/>
                <a:gd name="connsiteX51" fmla="*/ 492760 w 1856740"/>
                <a:gd name="connsiteY51" fmla="*/ 2623820 h 5547360"/>
                <a:gd name="connsiteX52" fmla="*/ 492760 w 1856740"/>
                <a:gd name="connsiteY52" fmla="*/ 2319020 h 5547360"/>
                <a:gd name="connsiteX53" fmla="*/ 462280 w 1856740"/>
                <a:gd name="connsiteY53" fmla="*/ 1968500 h 5547360"/>
                <a:gd name="connsiteX54" fmla="*/ 386080 w 1856740"/>
                <a:gd name="connsiteY54" fmla="*/ 1648460 h 5547360"/>
                <a:gd name="connsiteX55" fmla="*/ 218440 w 1856740"/>
                <a:gd name="connsiteY55" fmla="*/ 1236980 h 5547360"/>
                <a:gd name="connsiteX56" fmla="*/ 111760 w 1856740"/>
                <a:gd name="connsiteY56" fmla="*/ 947420 h 5547360"/>
                <a:gd name="connsiteX57" fmla="*/ 111760 w 1856740"/>
                <a:gd name="connsiteY57" fmla="*/ 490220 h 5547360"/>
                <a:gd name="connsiteX58" fmla="*/ 35560 w 1856740"/>
                <a:gd name="connsiteY58" fmla="*/ 170180 h 5547360"/>
                <a:gd name="connsiteX59" fmla="*/ 35560 w 1856740"/>
                <a:gd name="connsiteY59" fmla="*/ 33020 h 5547360"/>
                <a:gd name="connsiteX60" fmla="*/ 142240 w 1856740"/>
                <a:gd name="connsiteY60" fmla="*/ 2540 h 5547360"/>
                <a:gd name="connsiteX61" fmla="*/ 889000 w 1856740"/>
                <a:gd name="connsiteY61" fmla="*/ 33020 h 5547360"/>
                <a:gd name="connsiteX62" fmla="*/ 980440 w 1856740"/>
                <a:gd name="connsiteY62" fmla="*/ 2540 h 5547360"/>
                <a:gd name="connsiteX63" fmla="*/ 949960 w 1856740"/>
                <a:gd name="connsiteY63"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407160 w 1856740"/>
                <a:gd name="connsiteY23" fmla="*/ 4071620 h 5547360"/>
                <a:gd name="connsiteX24" fmla="*/ 1254760 w 1856740"/>
                <a:gd name="connsiteY24" fmla="*/ 4147820 h 5547360"/>
                <a:gd name="connsiteX25" fmla="*/ 1330960 w 1856740"/>
                <a:gd name="connsiteY25" fmla="*/ 4224020 h 5547360"/>
                <a:gd name="connsiteX26" fmla="*/ 1178560 w 1856740"/>
                <a:gd name="connsiteY26" fmla="*/ 4300220 h 5547360"/>
                <a:gd name="connsiteX27" fmla="*/ 1254760 w 1856740"/>
                <a:gd name="connsiteY27" fmla="*/ 4376420 h 5547360"/>
                <a:gd name="connsiteX28" fmla="*/ 1239520 w 1856740"/>
                <a:gd name="connsiteY28" fmla="*/ 4574540 h 5547360"/>
                <a:gd name="connsiteX29" fmla="*/ 1330960 w 1856740"/>
                <a:gd name="connsiteY29" fmla="*/ 4894580 h 5547360"/>
                <a:gd name="connsiteX30" fmla="*/ 1407160 w 1856740"/>
                <a:gd name="connsiteY30" fmla="*/ 4986020 h 5547360"/>
                <a:gd name="connsiteX31" fmla="*/ 1330960 w 1856740"/>
                <a:gd name="connsiteY31" fmla="*/ 5443220 h 5547360"/>
                <a:gd name="connsiteX32" fmla="*/ 1239520 w 1856740"/>
                <a:gd name="connsiteY32" fmla="*/ 5427980 h 5547360"/>
                <a:gd name="connsiteX33" fmla="*/ 1178560 w 1856740"/>
                <a:gd name="connsiteY33" fmla="*/ 5488940 h 5547360"/>
                <a:gd name="connsiteX34" fmla="*/ 1010920 w 1856740"/>
                <a:gd name="connsiteY34" fmla="*/ 5534660 h 5547360"/>
                <a:gd name="connsiteX35" fmla="*/ 828040 w 1856740"/>
                <a:gd name="connsiteY35" fmla="*/ 5412740 h 5547360"/>
                <a:gd name="connsiteX36" fmla="*/ 660400 w 1856740"/>
                <a:gd name="connsiteY36" fmla="*/ 5321300 h 5547360"/>
                <a:gd name="connsiteX37" fmla="*/ 568960 w 1856740"/>
                <a:gd name="connsiteY37" fmla="*/ 5138420 h 5547360"/>
                <a:gd name="connsiteX38" fmla="*/ 462280 w 1856740"/>
                <a:gd name="connsiteY38" fmla="*/ 4955540 h 5547360"/>
                <a:gd name="connsiteX39" fmla="*/ 279400 w 1856740"/>
                <a:gd name="connsiteY39" fmla="*/ 4787900 h 5547360"/>
                <a:gd name="connsiteX40" fmla="*/ 416560 w 1856740"/>
                <a:gd name="connsiteY40" fmla="*/ 4528820 h 5547360"/>
                <a:gd name="connsiteX41" fmla="*/ 447040 w 1856740"/>
                <a:gd name="connsiteY41" fmla="*/ 4361180 h 5547360"/>
                <a:gd name="connsiteX42" fmla="*/ 340360 w 1856740"/>
                <a:gd name="connsiteY42" fmla="*/ 4208780 h 5547360"/>
                <a:gd name="connsiteX43" fmla="*/ 431800 w 1856740"/>
                <a:gd name="connsiteY43" fmla="*/ 4117340 h 5547360"/>
                <a:gd name="connsiteX44" fmla="*/ 675640 w 1856740"/>
                <a:gd name="connsiteY44" fmla="*/ 4224020 h 5547360"/>
                <a:gd name="connsiteX45" fmla="*/ 706120 w 1856740"/>
                <a:gd name="connsiteY45" fmla="*/ 4056380 h 5547360"/>
                <a:gd name="connsiteX46" fmla="*/ 538480 w 1856740"/>
                <a:gd name="connsiteY46" fmla="*/ 3858260 h 5547360"/>
                <a:gd name="connsiteX47" fmla="*/ 416560 w 1856740"/>
                <a:gd name="connsiteY47" fmla="*/ 3614420 h 5547360"/>
                <a:gd name="connsiteX48" fmla="*/ 492760 w 1856740"/>
                <a:gd name="connsiteY48" fmla="*/ 3538220 h 5547360"/>
                <a:gd name="connsiteX49" fmla="*/ 584200 w 1856740"/>
                <a:gd name="connsiteY49" fmla="*/ 3141980 h 5547360"/>
                <a:gd name="connsiteX50" fmla="*/ 599440 w 1856740"/>
                <a:gd name="connsiteY50" fmla="*/ 2806700 h 5547360"/>
                <a:gd name="connsiteX51" fmla="*/ 492760 w 1856740"/>
                <a:gd name="connsiteY51" fmla="*/ 2623820 h 5547360"/>
                <a:gd name="connsiteX52" fmla="*/ 492760 w 1856740"/>
                <a:gd name="connsiteY52" fmla="*/ 2319020 h 5547360"/>
                <a:gd name="connsiteX53" fmla="*/ 462280 w 1856740"/>
                <a:gd name="connsiteY53" fmla="*/ 1968500 h 5547360"/>
                <a:gd name="connsiteX54" fmla="*/ 386080 w 1856740"/>
                <a:gd name="connsiteY54" fmla="*/ 1648460 h 5547360"/>
                <a:gd name="connsiteX55" fmla="*/ 218440 w 1856740"/>
                <a:gd name="connsiteY55" fmla="*/ 1236980 h 5547360"/>
                <a:gd name="connsiteX56" fmla="*/ 111760 w 1856740"/>
                <a:gd name="connsiteY56" fmla="*/ 947420 h 5547360"/>
                <a:gd name="connsiteX57" fmla="*/ 111760 w 1856740"/>
                <a:gd name="connsiteY57" fmla="*/ 490220 h 5547360"/>
                <a:gd name="connsiteX58" fmla="*/ 35560 w 1856740"/>
                <a:gd name="connsiteY58" fmla="*/ 170180 h 5547360"/>
                <a:gd name="connsiteX59" fmla="*/ 35560 w 1856740"/>
                <a:gd name="connsiteY59" fmla="*/ 33020 h 5547360"/>
                <a:gd name="connsiteX60" fmla="*/ 142240 w 1856740"/>
                <a:gd name="connsiteY60" fmla="*/ 2540 h 5547360"/>
                <a:gd name="connsiteX61" fmla="*/ 889000 w 1856740"/>
                <a:gd name="connsiteY61" fmla="*/ 33020 h 5547360"/>
                <a:gd name="connsiteX62" fmla="*/ 980440 w 1856740"/>
                <a:gd name="connsiteY62" fmla="*/ 2540 h 5547360"/>
                <a:gd name="connsiteX63" fmla="*/ 949960 w 1856740"/>
                <a:gd name="connsiteY63"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3995420 h 5547360"/>
                <a:gd name="connsiteX24" fmla="*/ 1254760 w 1856740"/>
                <a:gd name="connsiteY24" fmla="*/ 4147820 h 5547360"/>
                <a:gd name="connsiteX25" fmla="*/ 1330960 w 1856740"/>
                <a:gd name="connsiteY25" fmla="*/ 4224020 h 5547360"/>
                <a:gd name="connsiteX26" fmla="*/ 1178560 w 1856740"/>
                <a:gd name="connsiteY26" fmla="*/ 4300220 h 5547360"/>
                <a:gd name="connsiteX27" fmla="*/ 1254760 w 1856740"/>
                <a:gd name="connsiteY27" fmla="*/ 4376420 h 5547360"/>
                <a:gd name="connsiteX28" fmla="*/ 1239520 w 1856740"/>
                <a:gd name="connsiteY28" fmla="*/ 4574540 h 5547360"/>
                <a:gd name="connsiteX29" fmla="*/ 1330960 w 1856740"/>
                <a:gd name="connsiteY29" fmla="*/ 4894580 h 5547360"/>
                <a:gd name="connsiteX30" fmla="*/ 1407160 w 1856740"/>
                <a:gd name="connsiteY30" fmla="*/ 4986020 h 5547360"/>
                <a:gd name="connsiteX31" fmla="*/ 1330960 w 1856740"/>
                <a:gd name="connsiteY31" fmla="*/ 5443220 h 5547360"/>
                <a:gd name="connsiteX32" fmla="*/ 1239520 w 1856740"/>
                <a:gd name="connsiteY32" fmla="*/ 5427980 h 5547360"/>
                <a:gd name="connsiteX33" fmla="*/ 1178560 w 1856740"/>
                <a:gd name="connsiteY33" fmla="*/ 5488940 h 5547360"/>
                <a:gd name="connsiteX34" fmla="*/ 1010920 w 1856740"/>
                <a:gd name="connsiteY34" fmla="*/ 5534660 h 5547360"/>
                <a:gd name="connsiteX35" fmla="*/ 828040 w 1856740"/>
                <a:gd name="connsiteY35" fmla="*/ 5412740 h 5547360"/>
                <a:gd name="connsiteX36" fmla="*/ 660400 w 1856740"/>
                <a:gd name="connsiteY36" fmla="*/ 5321300 h 5547360"/>
                <a:gd name="connsiteX37" fmla="*/ 568960 w 1856740"/>
                <a:gd name="connsiteY37" fmla="*/ 5138420 h 5547360"/>
                <a:gd name="connsiteX38" fmla="*/ 462280 w 1856740"/>
                <a:gd name="connsiteY38" fmla="*/ 4955540 h 5547360"/>
                <a:gd name="connsiteX39" fmla="*/ 279400 w 1856740"/>
                <a:gd name="connsiteY39" fmla="*/ 4787900 h 5547360"/>
                <a:gd name="connsiteX40" fmla="*/ 416560 w 1856740"/>
                <a:gd name="connsiteY40" fmla="*/ 4528820 h 5547360"/>
                <a:gd name="connsiteX41" fmla="*/ 447040 w 1856740"/>
                <a:gd name="connsiteY41" fmla="*/ 4361180 h 5547360"/>
                <a:gd name="connsiteX42" fmla="*/ 340360 w 1856740"/>
                <a:gd name="connsiteY42" fmla="*/ 4208780 h 5547360"/>
                <a:gd name="connsiteX43" fmla="*/ 431800 w 1856740"/>
                <a:gd name="connsiteY43" fmla="*/ 4117340 h 5547360"/>
                <a:gd name="connsiteX44" fmla="*/ 675640 w 1856740"/>
                <a:gd name="connsiteY44" fmla="*/ 4224020 h 5547360"/>
                <a:gd name="connsiteX45" fmla="*/ 706120 w 1856740"/>
                <a:gd name="connsiteY45" fmla="*/ 4056380 h 5547360"/>
                <a:gd name="connsiteX46" fmla="*/ 538480 w 1856740"/>
                <a:gd name="connsiteY46" fmla="*/ 3858260 h 5547360"/>
                <a:gd name="connsiteX47" fmla="*/ 416560 w 1856740"/>
                <a:gd name="connsiteY47" fmla="*/ 3614420 h 5547360"/>
                <a:gd name="connsiteX48" fmla="*/ 492760 w 1856740"/>
                <a:gd name="connsiteY48" fmla="*/ 3538220 h 5547360"/>
                <a:gd name="connsiteX49" fmla="*/ 584200 w 1856740"/>
                <a:gd name="connsiteY49" fmla="*/ 3141980 h 5547360"/>
                <a:gd name="connsiteX50" fmla="*/ 599440 w 1856740"/>
                <a:gd name="connsiteY50" fmla="*/ 2806700 h 5547360"/>
                <a:gd name="connsiteX51" fmla="*/ 492760 w 1856740"/>
                <a:gd name="connsiteY51" fmla="*/ 2623820 h 5547360"/>
                <a:gd name="connsiteX52" fmla="*/ 492760 w 1856740"/>
                <a:gd name="connsiteY52" fmla="*/ 2319020 h 5547360"/>
                <a:gd name="connsiteX53" fmla="*/ 462280 w 1856740"/>
                <a:gd name="connsiteY53" fmla="*/ 1968500 h 5547360"/>
                <a:gd name="connsiteX54" fmla="*/ 386080 w 1856740"/>
                <a:gd name="connsiteY54" fmla="*/ 1648460 h 5547360"/>
                <a:gd name="connsiteX55" fmla="*/ 218440 w 1856740"/>
                <a:gd name="connsiteY55" fmla="*/ 1236980 h 5547360"/>
                <a:gd name="connsiteX56" fmla="*/ 111760 w 1856740"/>
                <a:gd name="connsiteY56" fmla="*/ 947420 h 5547360"/>
                <a:gd name="connsiteX57" fmla="*/ 111760 w 1856740"/>
                <a:gd name="connsiteY57" fmla="*/ 490220 h 5547360"/>
                <a:gd name="connsiteX58" fmla="*/ 35560 w 1856740"/>
                <a:gd name="connsiteY58" fmla="*/ 170180 h 5547360"/>
                <a:gd name="connsiteX59" fmla="*/ 35560 w 1856740"/>
                <a:gd name="connsiteY59" fmla="*/ 33020 h 5547360"/>
                <a:gd name="connsiteX60" fmla="*/ 142240 w 1856740"/>
                <a:gd name="connsiteY60" fmla="*/ 2540 h 5547360"/>
                <a:gd name="connsiteX61" fmla="*/ 889000 w 1856740"/>
                <a:gd name="connsiteY61" fmla="*/ 33020 h 5547360"/>
                <a:gd name="connsiteX62" fmla="*/ 980440 w 1856740"/>
                <a:gd name="connsiteY62" fmla="*/ 2540 h 5547360"/>
                <a:gd name="connsiteX63" fmla="*/ 949960 w 1856740"/>
                <a:gd name="connsiteY63"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3995420 h 5547360"/>
                <a:gd name="connsiteX24" fmla="*/ 1330960 w 1856740"/>
                <a:gd name="connsiteY24" fmla="*/ 4147820 h 5547360"/>
                <a:gd name="connsiteX25" fmla="*/ 1330960 w 1856740"/>
                <a:gd name="connsiteY25" fmla="*/ 4224020 h 5547360"/>
                <a:gd name="connsiteX26" fmla="*/ 1178560 w 1856740"/>
                <a:gd name="connsiteY26" fmla="*/ 4300220 h 5547360"/>
                <a:gd name="connsiteX27" fmla="*/ 1254760 w 1856740"/>
                <a:gd name="connsiteY27" fmla="*/ 4376420 h 5547360"/>
                <a:gd name="connsiteX28" fmla="*/ 1239520 w 1856740"/>
                <a:gd name="connsiteY28" fmla="*/ 4574540 h 5547360"/>
                <a:gd name="connsiteX29" fmla="*/ 1330960 w 1856740"/>
                <a:gd name="connsiteY29" fmla="*/ 4894580 h 5547360"/>
                <a:gd name="connsiteX30" fmla="*/ 1407160 w 1856740"/>
                <a:gd name="connsiteY30" fmla="*/ 4986020 h 5547360"/>
                <a:gd name="connsiteX31" fmla="*/ 1330960 w 1856740"/>
                <a:gd name="connsiteY31" fmla="*/ 5443220 h 5547360"/>
                <a:gd name="connsiteX32" fmla="*/ 1239520 w 1856740"/>
                <a:gd name="connsiteY32" fmla="*/ 5427980 h 5547360"/>
                <a:gd name="connsiteX33" fmla="*/ 1178560 w 1856740"/>
                <a:gd name="connsiteY33" fmla="*/ 5488940 h 5547360"/>
                <a:gd name="connsiteX34" fmla="*/ 1010920 w 1856740"/>
                <a:gd name="connsiteY34" fmla="*/ 5534660 h 5547360"/>
                <a:gd name="connsiteX35" fmla="*/ 828040 w 1856740"/>
                <a:gd name="connsiteY35" fmla="*/ 5412740 h 5547360"/>
                <a:gd name="connsiteX36" fmla="*/ 660400 w 1856740"/>
                <a:gd name="connsiteY36" fmla="*/ 5321300 h 5547360"/>
                <a:gd name="connsiteX37" fmla="*/ 568960 w 1856740"/>
                <a:gd name="connsiteY37" fmla="*/ 5138420 h 5547360"/>
                <a:gd name="connsiteX38" fmla="*/ 462280 w 1856740"/>
                <a:gd name="connsiteY38" fmla="*/ 4955540 h 5547360"/>
                <a:gd name="connsiteX39" fmla="*/ 279400 w 1856740"/>
                <a:gd name="connsiteY39" fmla="*/ 4787900 h 5547360"/>
                <a:gd name="connsiteX40" fmla="*/ 416560 w 1856740"/>
                <a:gd name="connsiteY40" fmla="*/ 4528820 h 5547360"/>
                <a:gd name="connsiteX41" fmla="*/ 447040 w 1856740"/>
                <a:gd name="connsiteY41" fmla="*/ 4361180 h 5547360"/>
                <a:gd name="connsiteX42" fmla="*/ 340360 w 1856740"/>
                <a:gd name="connsiteY42" fmla="*/ 4208780 h 5547360"/>
                <a:gd name="connsiteX43" fmla="*/ 431800 w 1856740"/>
                <a:gd name="connsiteY43" fmla="*/ 4117340 h 5547360"/>
                <a:gd name="connsiteX44" fmla="*/ 675640 w 1856740"/>
                <a:gd name="connsiteY44" fmla="*/ 4224020 h 5547360"/>
                <a:gd name="connsiteX45" fmla="*/ 706120 w 1856740"/>
                <a:gd name="connsiteY45" fmla="*/ 4056380 h 5547360"/>
                <a:gd name="connsiteX46" fmla="*/ 538480 w 1856740"/>
                <a:gd name="connsiteY46" fmla="*/ 3858260 h 5547360"/>
                <a:gd name="connsiteX47" fmla="*/ 416560 w 1856740"/>
                <a:gd name="connsiteY47" fmla="*/ 3614420 h 5547360"/>
                <a:gd name="connsiteX48" fmla="*/ 492760 w 1856740"/>
                <a:gd name="connsiteY48" fmla="*/ 3538220 h 5547360"/>
                <a:gd name="connsiteX49" fmla="*/ 584200 w 1856740"/>
                <a:gd name="connsiteY49" fmla="*/ 3141980 h 5547360"/>
                <a:gd name="connsiteX50" fmla="*/ 599440 w 1856740"/>
                <a:gd name="connsiteY50" fmla="*/ 2806700 h 5547360"/>
                <a:gd name="connsiteX51" fmla="*/ 492760 w 1856740"/>
                <a:gd name="connsiteY51" fmla="*/ 2623820 h 5547360"/>
                <a:gd name="connsiteX52" fmla="*/ 492760 w 1856740"/>
                <a:gd name="connsiteY52" fmla="*/ 2319020 h 5547360"/>
                <a:gd name="connsiteX53" fmla="*/ 462280 w 1856740"/>
                <a:gd name="connsiteY53" fmla="*/ 1968500 h 5547360"/>
                <a:gd name="connsiteX54" fmla="*/ 386080 w 1856740"/>
                <a:gd name="connsiteY54" fmla="*/ 1648460 h 5547360"/>
                <a:gd name="connsiteX55" fmla="*/ 218440 w 1856740"/>
                <a:gd name="connsiteY55" fmla="*/ 1236980 h 5547360"/>
                <a:gd name="connsiteX56" fmla="*/ 111760 w 1856740"/>
                <a:gd name="connsiteY56" fmla="*/ 947420 h 5547360"/>
                <a:gd name="connsiteX57" fmla="*/ 111760 w 1856740"/>
                <a:gd name="connsiteY57" fmla="*/ 490220 h 5547360"/>
                <a:gd name="connsiteX58" fmla="*/ 35560 w 1856740"/>
                <a:gd name="connsiteY58" fmla="*/ 170180 h 5547360"/>
                <a:gd name="connsiteX59" fmla="*/ 35560 w 1856740"/>
                <a:gd name="connsiteY59" fmla="*/ 33020 h 5547360"/>
                <a:gd name="connsiteX60" fmla="*/ 142240 w 1856740"/>
                <a:gd name="connsiteY60" fmla="*/ 2540 h 5547360"/>
                <a:gd name="connsiteX61" fmla="*/ 889000 w 1856740"/>
                <a:gd name="connsiteY61" fmla="*/ 33020 h 5547360"/>
                <a:gd name="connsiteX62" fmla="*/ 980440 w 1856740"/>
                <a:gd name="connsiteY62" fmla="*/ 2540 h 5547360"/>
                <a:gd name="connsiteX63" fmla="*/ 949960 w 1856740"/>
                <a:gd name="connsiteY63"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407160 w 1856740"/>
                <a:gd name="connsiteY23" fmla="*/ 3995420 h 5547360"/>
                <a:gd name="connsiteX24" fmla="*/ 1330960 w 1856740"/>
                <a:gd name="connsiteY24" fmla="*/ 4147820 h 5547360"/>
                <a:gd name="connsiteX25" fmla="*/ 1330960 w 1856740"/>
                <a:gd name="connsiteY25" fmla="*/ 4224020 h 5547360"/>
                <a:gd name="connsiteX26" fmla="*/ 1178560 w 1856740"/>
                <a:gd name="connsiteY26" fmla="*/ 4300220 h 5547360"/>
                <a:gd name="connsiteX27" fmla="*/ 1254760 w 1856740"/>
                <a:gd name="connsiteY27" fmla="*/ 4376420 h 5547360"/>
                <a:gd name="connsiteX28" fmla="*/ 1239520 w 1856740"/>
                <a:gd name="connsiteY28" fmla="*/ 4574540 h 5547360"/>
                <a:gd name="connsiteX29" fmla="*/ 1330960 w 1856740"/>
                <a:gd name="connsiteY29" fmla="*/ 4894580 h 5547360"/>
                <a:gd name="connsiteX30" fmla="*/ 1407160 w 1856740"/>
                <a:gd name="connsiteY30" fmla="*/ 4986020 h 5547360"/>
                <a:gd name="connsiteX31" fmla="*/ 1330960 w 1856740"/>
                <a:gd name="connsiteY31" fmla="*/ 5443220 h 5547360"/>
                <a:gd name="connsiteX32" fmla="*/ 1239520 w 1856740"/>
                <a:gd name="connsiteY32" fmla="*/ 5427980 h 5547360"/>
                <a:gd name="connsiteX33" fmla="*/ 1178560 w 1856740"/>
                <a:gd name="connsiteY33" fmla="*/ 5488940 h 5547360"/>
                <a:gd name="connsiteX34" fmla="*/ 1010920 w 1856740"/>
                <a:gd name="connsiteY34" fmla="*/ 5534660 h 5547360"/>
                <a:gd name="connsiteX35" fmla="*/ 828040 w 1856740"/>
                <a:gd name="connsiteY35" fmla="*/ 5412740 h 5547360"/>
                <a:gd name="connsiteX36" fmla="*/ 660400 w 1856740"/>
                <a:gd name="connsiteY36" fmla="*/ 5321300 h 5547360"/>
                <a:gd name="connsiteX37" fmla="*/ 568960 w 1856740"/>
                <a:gd name="connsiteY37" fmla="*/ 5138420 h 5547360"/>
                <a:gd name="connsiteX38" fmla="*/ 462280 w 1856740"/>
                <a:gd name="connsiteY38" fmla="*/ 4955540 h 5547360"/>
                <a:gd name="connsiteX39" fmla="*/ 279400 w 1856740"/>
                <a:gd name="connsiteY39" fmla="*/ 4787900 h 5547360"/>
                <a:gd name="connsiteX40" fmla="*/ 416560 w 1856740"/>
                <a:gd name="connsiteY40" fmla="*/ 4528820 h 5547360"/>
                <a:gd name="connsiteX41" fmla="*/ 447040 w 1856740"/>
                <a:gd name="connsiteY41" fmla="*/ 4361180 h 5547360"/>
                <a:gd name="connsiteX42" fmla="*/ 340360 w 1856740"/>
                <a:gd name="connsiteY42" fmla="*/ 4208780 h 5547360"/>
                <a:gd name="connsiteX43" fmla="*/ 431800 w 1856740"/>
                <a:gd name="connsiteY43" fmla="*/ 4117340 h 5547360"/>
                <a:gd name="connsiteX44" fmla="*/ 675640 w 1856740"/>
                <a:gd name="connsiteY44" fmla="*/ 4224020 h 5547360"/>
                <a:gd name="connsiteX45" fmla="*/ 706120 w 1856740"/>
                <a:gd name="connsiteY45" fmla="*/ 4056380 h 5547360"/>
                <a:gd name="connsiteX46" fmla="*/ 538480 w 1856740"/>
                <a:gd name="connsiteY46" fmla="*/ 3858260 h 5547360"/>
                <a:gd name="connsiteX47" fmla="*/ 416560 w 1856740"/>
                <a:gd name="connsiteY47" fmla="*/ 3614420 h 5547360"/>
                <a:gd name="connsiteX48" fmla="*/ 492760 w 1856740"/>
                <a:gd name="connsiteY48" fmla="*/ 3538220 h 5547360"/>
                <a:gd name="connsiteX49" fmla="*/ 584200 w 1856740"/>
                <a:gd name="connsiteY49" fmla="*/ 3141980 h 5547360"/>
                <a:gd name="connsiteX50" fmla="*/ 599440 w 1856740"/>
                <a:gd name="connsiteY50" fmla="*/ 2806700 h 5547360"/>
                <a:gd name="connsiteX51" fmla="*/ 492760 w 1856740"/>
                <a:gd name="connsiteY51" fmla="*/ 2623820 h 5547360"/>
                <a:gd name="connsiteX52" fmla="*/ 492760 w 1856740"/>
                <a:gd name="connsiteY52" fmla="*/ 2319020 h 5547360"/>
                <a:gd name="connsiteX53" fmla="*/ 462280 w 1856740"/>
                <a:gd name="connsiteY53" fmla="*/ 1968500 h 5547360"/>
                <a:gd name="connsiteX54" fmla="*/ 386080 w 1856740"/>
                <a:gd name="connsiteY54" fmla="*/ 1648460 h 5547360"/>
                <a:gd name="connsiteX55" fmla="*/ 218440 w 1856740"/>
                <a:gd name="connsiteY55" fmla="*/ 1236980 h 5547360"/>
                <a:gd name="connsiteX56" fmla="*/ 111760 w 1856740"/>
                <a:gd name="connsiteY56" fmla="*/ 947420 h 5547360"/>
                <a:gd name="connsiteX57" fmla="*/ 111760 w 1856740"/>
                <a:gd name="connsiteY57" fmla="*/ 490220 h 5547360"/>
                <a:gd name="connsiteX58" fmla="*/ 35560 w 1856740"/>
                <a:gd name="connsiteY58" fmla="*/ 170180 h 5547360"/>
                <a:gd name="connsiteX59" fmla="*/ 35560 w 1856740"/>
                <a:gd name="connsiteY59" fmla="*/ 33020 h 5547360"/>
                <a:gd name="connsiteX60" fmla="*/ 142240 w 1856740"/>
                <a:gd name="connsiteY60" fmla="*/ 2540 h 5547360"/>
                <a:gd name="connsiteX61" fmla="*/ 889000 w 1856740"/>
                <a:gd name="connsiteY61" fmla="*/ 33020 h 5547360"/>
                <a:gd name="connsiteX62" fmla="*/ 980440 w 1856740"/>
                <a:gd name="connsiteY62" fmla="*/ 2540 h 5547360"/>
                <a:gd name="connsiteX63" fmla="*/ 949960 w 1856740"/>
                <a:gd name="connsiteY63"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415181 w 1856740"/>
                <a:gd name="connsiteY23" fmla="*/ 3788209 h 5547360"/>
                <a:gd name="connsiteX24" fmla="*/ 1407160 w 1856740"/>
                <a:gd name="connsiteY24" fmla="*/ 3995420 h 5547360"/>
                <a:gd name="connsiteX25" fmla="*/ 1330960 w 1856740"/>
                <a:gd name="connsiteY25" fmla="*/ 4147820 h 5547360"/>
                <a:gd name="connsiteX26" fmla="*/ 1330960 w 1856740"/>
                <a:gd name="connsiteY26" fmla="*/ 4224020 h 5547360"/>
                <a:gd name="connsiteX27" fmla="*/ 1178560 w 1856740"/>
                <a:gd name="connsiteY27" fmla="*/ 4300220 h 5547360"/>
                <a:gd name="connsiteX28" fmla="*/ 1254760 w 1856740"/>
                <a:gd name="connsiteY28" fmla="*/ 4376420 h 5547360"/>
                <a:gd name="connsiteX29" fmla="*/ 1239520 w 1856740"/>
                <a:gd name="connsiteY29" fmla="*/ 4574540 h 5547360"/>
                <a:gd name="connsiteX30" fmla="*/ 1330960 w 1856740"/>
                <a:gd name="connsiteY30" fmla="*/ 4894580 h 5547360"/>
                <a:gd name="connsiteX31" fmla="*/ 1407160 w 1856740"/>
                <a:gd name="connsiteY31" fmla="*/ 4986020 h 5547360"/>
                <a:gd name="connsiteX32" fmla="*/ 1330960 w 1856740"/>
                <a:gd name="connsiteY32" fmla="*/ 5443220 h 5547360"/>
                <a:gd name="connsiteX33" fmla="*/ 1239520 w 1856740"/>
                <a:gd name="connsiteY33" fmla="*/ 5427980 h 5547360"/>
                <a:gd name="connsiteX34" fmla="*/ 1178560 w 1856740"/>
                <a:gd name="connsiteY34" fmla="*/ 5488940 h 5547360"/>
                <a:gd name="connsiteX35" fmla="*/ 1010920 w 1856740"/>
                <a:gd name="connsiteY35" fmla="*/ 5534660 h 5547360"/>
                <a:gd name="connsiteX36" fmla="*/ 828040 w 1856740"/>
                <a:gd name="connsiteY36" fmla="*/ 5412740 h 5547360"/>
                <a:gd name="connsiteX37" fmla="*/ 660400 w 1856740"/>
                <a:gd name="connsiteY37" fmla="*/ 5321300 h 5547360"/>
                <a:gd name="connsiteX38" fmla="*/ 568960 w 1856740"/>
                <a:gd name="connsiteY38" fmla="*/ 5138420 h 5547360"/>
                <a:gd name="connsiteX39" fmla="*/ 462280 w 1856740"/>
                <a:gd name="connsiteY39" fmla="*/ 4955540 h 5547360"/>
                <a:gd name="connsiteX40" fmla="*/ 279400 w 1856740"/>
                <a:gd name="connsiteY40" fmla="*/ 4787900 h 5547360"/>
                <a:gd name="connsiteX41" fmla="*/ 416560 w 1856740"/>
                <a:gd name="connsiteY41" fmla="*/ 4528820 h 5547360"/>
                <a:gd name="connsiteX42" fmla="*/ 447040 w 1856740"/>
                <a:gd name="connsiteY42" fmla="*/ 4361180 h 5547360"/>
                <a:gd name="connsiteX43" fmla="*/ 340360 w 1856740"/>
                <a:gd name="connsiteY43" fmla="*/ 4208780 h 5547360"/>
                <a:gd name="connsiteX44" fmla="*/ 431800 w 1856740"/>
                <a:gd name="connsiteY44" fmla="*/ 4117340 h 5547360"/>
                <a:gd name="connsiteX45" fmla="*/ 675640 w 1856740"/>
                <a:gd name="connsiteY45" fmla="*/ 4224020 h 5547360"/>
                <a:gd name="connsiteX46" fmla="*/ 706120 w 1856740"/>
                <a:gd name="connsiteY46" fmla="*/ 4056380 h 5547360"/>
                <a:gd name="connsiteX47" fmla="*/ 538480 w 1856740"/>
                <a:gd name="connsiteY47" fmla="*/ 3858260 h 5547360"/>
                <a:gd name="connsiteX48" fmla="*/ 416560 w 1856740"/>
                <a:gd name="connsiteY48" fmla="*/ 3614420 h 5547360"/>
                <a:gd name="connsiteX49" fmla="*/ 492760 w 1856740"/>
                <a:gd name="connsiteY49" fmla="*/ 3538220 h 5547360"/>
                <a:gd name="connsiteX50" fmla="*/ 584200 w 1856740"/>
                <a:gd name="connsiteY50" fmla="*/ 3141980 h 5547360"/>
                <a:gd name="connsiteX51" fmla="*/ 599440 w 1856740"/>
                <a:gd name="connsiteY51" fmla="*/ 2806700 h 5547360"/>
                <a:gd name="connsiteX52" fmla="*/ 492760 w 1856740"/>
                <a:gd name="connsiteY52" fmla="*/ 2623820 h 5547360"/>
                <a:gd name="connsiteX53" fmla="*/ 492760 w 1856740"/>
                <a:gd name="connsiteY53" fmla="*/ 2319020 h 5547360"/>
                <a:gd name="connsiteX54" fmla="*/ 462280 w 1856740"/>
                <a:gd name="connsiteY54" fmla="*/ 1968500 h 5547360"/>
                <a:gd name="connsiteX55" fmla="*/ 386080 w 1856740"/>
                <a:gd name="connsiteY55" fmla="*/ 1648460 h 5547360"/>
                <a:gd name="connsiteX56" fmla="*/ 218440 w 1856740"/>
                <a:gd name="connsiteY56" fmla="*/ 1236980 h 5547360"/>
                <a:gd name="connsiteX57" fmla="*/ 111760 w 1856740"/>
                <a:gd name="connsiteY57" fmla="*/ 947420 h 5547360"/>
                <a:gd name="connsiteX58" fmla="*/ 111760 w 1856740"/>
                <a:gd name="connsiteY58" fmla="*/ 490220 h 5547360"/>
                <a:gd name="connsiteX59" fmla="*/ 35560 w 1856740"/>
                <a:gd name="connsiteY59" fmla="*/ 170180 h 5547360"/>
                <a:gd name="connsiteX60" fmla="*/ 35560 w 1856740"/>
                <a:gd name="connsiteY60" fmla="*/ 33020 h 5547360"/>
                <a:gd name="connsiteX61" fmla="*/ 142240 w 1856740"/>
                <a:gd name="connsiteY61" fmla="*/ 2540 h 5547360"/>
                <a:gd name="connsiteX62" fmla="*/ 889000 w 1856740"/>
                <a:gd name="connsiteY62" fmla="*/ 33020 h 5547360"/>
                <a:gd name="connsiteX63" fmla="*/ 980440 w 1856740"/>
                <a:gd name="connsiteY63" fmla="*/ 2540 h 5547360"/>
                <a:gd name="connsiteX64" fmla="*/ 949960 w 1856740"/>
                <a:gd name="connsiteY64"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3995420 h 5547360"/>
                <a:gd name="connsiteX24" fmla="*/ 1407160 w 1856740"/>
                <a:gd name="connsiteY24" fmla="*/ 3995420 h 5547360"/>
                <a:gd name="connsiteX25" fmla="*/ 1330960 w 1856740"/>
                <a:gd name="connsiteY25" fmla="*/ 4147820 h 5547360"/>
                <a:gd name="connsiteX26" fmla="*/ 1330960 w 1856740"/>
                <a:gd name="connsiteY26" fmla="*/ 4224020 h 5547360"/>
                <a:gd name="connsiteX27" fmla="*/ 1178560 w 1856740"/>
                <a:gd name="connsiteY27" fmla="*/ 4300220 h 5547360"/>
                <a:gd name="connsiteX28" fmla="*/ 1254760 w 1856740"/>
                <a:gd name="connsiteY28" fmla="*/ 4376420 h 5547360"/>
                <a:gd name="connsiteX29" fmla="*/ 1239520 w 1856740"/>
                <a:gd name="connsiteY29" fmla="*/ 4574540 h 5547360"/>
                <a:gd name="connsiteX30" fmla="*/ 1330960 w 1856740"/>
                <a:gd name="connsiteY30" fmla="*/ 4894580 h 5547360"/>
                <a:gd name="connsiteX31" fmla="*/ 1407160 w 1856740"/>
                <a:gd name="connsiteY31" fmla="*/ 4986020 h 5547360"/>
                <a:gd name="connsiteX32" fmla="*/ 1330960 w 1856740"/>
                <a:gd name="connsiteY32" fmla="*/ 5443220 h 5547360"/>
                <a:gd name="connsiteX33" fmla="*/ 1239520 w 1856740"/>
                <a:gd name="connsiteY33" fmla="*/ 5427980 h 5547360"/>
                <a:gd name="connsiteX34" fmla="*/ 1178560 w 1856740"/>
                <a:gd name="connsiteY34" fmla="*/ 5488940 h 5547360"/>
                <a:gd name="connsiteX35" fmla="*/ 1010920 w 1856740"/>
                <a:gd name="connsiteY35" fmla="*/ 5534660 h 5547360"/>
                <a:gd name="connsiteX36" fmla="*/ 828040 w 1856740"/>
                <a:gd name="connsiteY36" fmla="*/ 5412740 h 5547360"/>
                <a:gd name="connsiteX37" fmla="*/ 660400 w 1856740"/>
                <a:gd name="connsiteY37" fmla="*/ 5321300 h 5547360"/>
                <a:gd name="connsiteX38" fmla="*/ 568960 w 1856740"/>
                <a:gd name="connsiteY38" fmla="*/ 5138420 h 5547360"/>
                <a:gd name="connsiteX39" fmla="*/ 462280 w 1856740"/>
                <a:gd name="connsiteY39" fmla="*/ 4955540 h 5547360"/>
                <a:gd name="connsiteX40" fmla="*/ 279400 w 1856740"/>
                <a:gd name="connsiteY40" fmla="*/ 4787900 h 5547360"/>
                <a:gd name="connsiteX41" fmla="*/ 416560 w 1856740"/>
                <a:gd name="connsiteY41" fmla="*/ 4528820 h 5547360"/>
                <a:gd name="connsiteX42" fmla="*/ 447040 w 1856740"/>
                <a:gd name="connsiteY42" fmla="*/ 4361180 h 5547360"/>
                <a:gd name="connsiteX43" fmla="*/ 340360 w 1856740"/>
                <a:gd name="connsiteY43" fmla="*/ 4208780 h 5547360"/>
                <a:gd name="connsiteX44" fmla="*/ 431800 w 1856740"/>
                <a:gd name="connsiteY44" fmla="*/ 4117340 h 5547360"/>
                <a:gd name="connsiteX45" fmla="*/ 675640 w 1856740"/>
                <a:gd name="connsiteY45" fmla="*/ 4224020 h 5547360"/>
                <a:gd name="connsiteX46" fmla="*/ 706120 w 1856740"/>
                <a:gd name="connsiteY46" fmla="*/ 4056380 h 5547360"/>
                <a:gd name="connsiteX47" fmla="*/ 538480 w 1856740"/>
                <a:gd name="connsiteY47" fmla="*/ 3858260 h 5547360"/>
                <a:gd name="connsiteX48" fmla="*/ 416560 w 1856740"/>
                <a:gd name="connsiteY48" fmla="*/ 3614420 h 5547360"/>
                <a:gd name="connsiteX49" fmla="*/ 492760 w 1856740"/>
                <a:gd name="connsiteY49" fmla="*/ 3538220 h 5547360"/>
                <a:gd name="connsiteX50" fmla="*/ 584200 w 1856740"/>
                <a:gd name="connsiteY50" fmla="*/ 3141980 h 5547360"/>
                <a:gd name="connsiteX51" fmla="*/ 599440 w 1856740"/>
                <a:gd name="connsiteY51" fmla="*/ 2806700 h 5547360"/>
                <a:gd name="connsiteX52" fmla="*/ 492760 w 1856740"/>
                <a:gd name="connsiteY52" fmla="*/ 2623820 h 5547360"/>
                <a:gd name="connsiteX53" fmla="*/ 492760 w 1856740"/>
                <a:gd name="connsiteY53" fmla="*/ 2319020 h 5547360"/>
                <a:gd name="connsiteX54" fmla="*/ 462280 w 1856740"/>
                <a:gd name="connsiteY54" fmla="*/ 1968500 h 5547360"/>
                <a:gd name="connsiteX55" fmla="*/ 386080 w 1856740"/>
                <a:gd name="connsiteY55" fmla="*/ 1648460 h 5547360"/>
                <a:gd name="connsiteX56" fmla="*/ 218440 w 1856740"/>
                <a:gd name="connsiteY56" fmla="*/ 1236980 h 5547360"/>
                <a:gd name="connsiteX57" fmla="*/ 111760 w 1856740"/>
                <a:gd name="connsiteY57" fmla="*/ 947420 h 5547360"/>
                <a:gd name="connsiteX58" fmla="*/ 111760 w 1856740"/>
                <a:gd name="connsiteY58" fmla="*/ 490220 h 5547360"/>
                <a:gd name="connsiteX59" fmla="*/ 35560 w 1856740"/>
                <a:gd name="connsiteY59" fmla="*/ 170180 h 5547360"/>
                <a:gd name="connsiteX60" fmla="*/ 35560 w 1856740"/>
                <a:gd name="connsiteY60" fmla="*/ 33020 h 5547360"/>
                <a:gd name="connsiteX61" fmla="*/ 142240 w 1856740"/>
                <a:gd name="connsiteY61" fmla="*/ 2540 h 5547360"/>
                <a:gd name="connsiteX62" fmla="*/ 889000 w 1856740"/>
                <a:gd name="connsiteY62" fmla="*/ 33020 h 5547360"/>
                <a:gd name="connsiteX63" fmla="*/ 980440 w 1856740"/>
                <a:gd name="connsiteY63" fmla="*/ 2540 h 5547360"/>
                <a:gd name="connsiteX64" fmla="*/ 949960 w 1856740"/>
                <a:gd name="connsiteY64"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3995420 h 5547360"/>
                <a:gd name="connsiteX24" fmla="*/ 1407160 w 1856740"/>
                <a:gd name="connsiteY24" fmla="*/ 3995420 h 5547360"/>
                <a:gd name="connsiteX25" fmla="*/ 1330960 w 1856740"/>
                <a:gd name="connsiteY25" fmla="*/ 4147820 h 5547360"/>
                <a:gd name="connsiteX26" fmla="*/ 1330960 w 1856740"/>
                <a:gd name="connsiteY26" fmla="*/ 4224020 h 5547360"/>
                <a:gd name="connsiteX27" fmla="*/ 1178560 w 1856740"/>
                <a:gd name="connsiteY27" fmla="*/ 4300220 h 5547360"/>
                <a:gd name="connsiteX28" fmla="*/ 1254760 w 1856740"/>
                <a:gd name="connsiteY28" fmla="*/ 4300220 h 5547360"/>
                <a:gd name="connsiteX29" fmla="*/ 1239520 w 1856740"/>
                <a:gd name="connsiteY29" fmla="*/ 4574540 h 5547360"/>
                <a:gd name="connsiteX30" fmla="*/ 1330960 w 1856740"/>
                <a:gd name="connsiteY30" fmla="*/ 4894580 h 5547360"/>
                <a:gd name="connsiteX31" fmla="*/ 1407160 w 1856740"/>
                <a:gd name="connsiteY31" fmla="*/ 4986020 h 5547360"/>
                <a:gd name="connsiteX32" fmla="*/ 1330960 w 1856740"/>
                <a:gd name="connsiteY32" fmla="*/ 5443220 h 5547360"/>
                <a:gd name="connsiteX33" fmla="*/ 1239520 w 1856740"/>
                <a:gd name="connsiteY33" fmla="*/ 5427980 h 5547360"/>
                <a:gd name="connsiteX34" fmla="*/ 1178560 w 1856740"/>
                <a:gd name="connsiteY34" fmla="*/ 5488940 h 5547360"/>
                <a:gd name="connsiteX35" fmla="*/ 1010920 w 1856740"/>
                <a:gd name="connsiteY35" fmla="*/ 5534660 h 5547360"/>
                <a:gd name="connsiteX36" fmla="*/ 828040 w 1856740"/>
                <a:gd name="connsiteY36" fmla="*/ 5412740 h 5547360"/>
                <a:gd name="connsiteX37" fmla="*/ 660400 w 1856740"/>
                <a:gd name="connsiteY37" fmla="*/ 5321300 h 5547360"/>
                <a:gd name="connsiteX38" fmla="*/ 568960 w 1856740"/>
                <a:gd name="connsiteY38" fmla="*/ 5138420 h 5547360"/>
                <a:gd name="connsiteX39" fmla="*/ 462280 w 1856740"/>
                <a:gd name="connsiteY39" fmla="*/ 4955540 h 5547360"/>
                <a:gd name="connsiteX40" fmla="*/ 279400 w 1856740"/>
                <a:gd name="connsiteY40" fmla="*/ 4787900 h 5547360"/>
                <a:gd name="connsiteX41" fmla="*/ 416560 w 1856740"/>
                <a:gd name="connsiteY41" fmla="*/ 4528820 h 5547360"/>
                <a:gd name="connsiteX42" fmla="*/ 447040 w 1856740"/>
                <a:gd name="connsiteY42" fmla="*/ 4361180 h 5547360"/>
                <a:gd name="connsiteX43" fmla="*/ 340360 w 1856740"/>
                <a:gd name="connsiteY43" fmla="*/ 4208780 h 5547360"/>
                <a:gd name="connsiteX44" fmla="*/ 431800 w 1856740"/>
                <a:gd name="connsiteY44" fmla="*/ 4117340 h 5547360"/>
                <a:gd name="connsiteX45" fmla="*/ 675640 w 1856740"/>
                <a:gd name="connsiteY45" fmla="*/ 4224020 h 5547360"/>
                <a:gd name="connsiteX46" fmla="*/ 706120 w 1856740"/>
                <a:gd name="connsiteY46" fmla="*/ 4056380 h 5547360"/>
                <a:gd name="connsiteX47" fmla="*/ 538480 w 1856740"/>
                <a:gd name="connsiteY47" fmla="*/ 3858260 h 5547360"/>
                <a:gd name="connsiteX48" fmla="*/ 416560 w 1856740"/>
                <a:gd name="connsiteY48" fmla="*/ 3614420 h 5547360"/>
                <a:gd name="connsiteX49" fmla="*/ 492760 w 1856740"/>
                <a:gd name="connsiteY49" fmla="*/ 3538220 h 5547360"/>
                <a:gd name="connsiteX50" fmla="*/ 584200 w 1856740"/>
                <a:gd name="connsiteY50" fmla="*/ 3141980 h 5547360"/>
                <a:gd name="connsiteX51" fmla="*/ 599440 w 1856740"/>
                <a:gd name="connsiteY51" fmla="*/ 2806700 h 5547360"/>
                <a:gd name="connsiteX52" fmla="*/ 492760 w 1856740"/>
                <a:gd name="connsiteY52" fmla="*/ 2623820 h 5547360"/>
                <a:gd name="connsiteX53" fmla="*/ 492760 w 1856740"/>
                <a:gd name="connsiteY53" fmla="*/ 2319020 h 5547360"/>
                <a:gd name="connsiteX54" fmla="*/ 462280 w 1856740"/>
                <a:gd name="connsiteY54" fmla="*/ 1968500 h 5547360"/>
                <a:gd name="connsiteX55" fmla="*/ 386080 w 1856740"/>
                <a:gd name="connsiteY55" fmla="*/ 1648460 h 5547360"/>
                <a:gd name="connsiteX56" fmla="*/ 218440 w 1856740"/>
                <a:gd name="connsiteY56" fmla="*/ 1236980 h 5547360"/>
                <a:gd name="connsiteX57" fmla="*/ 111760 w 1856740"/>
                <a:gd name="connsiteY57" fmla="*/ 947420 h 5547360"/>
                <a:gd name="connsiteX58" fmla="*/ 111760 w 1856740"/>
                <a:gd name="connsiteY58" fmla="*/ 490220 h 5547360"/>
                <a:gd name="connsiteX59" fmla="*/ 35560 w 1856740"/>
                <a:gd name="connsiteY59" fmla="*/ 170180 h 5547360"/>
                <a:gd name="connsiteX60" fmla="*/ 35560 w 1856740"/>
                <a:gd name="connsiteY60" fmla="*/ 33020 h 5547360"/>
                <a:gd name="connsiteX61" fmla="*/ 142240 w 1856740"/>
                <a:gd name="connsiteY61" fmla="*/ 2540 h 5547360"/>
                <a:gd name="connsiteX62" fmla="*/ 889000 w 1856740"/>
                <a:gd name="connsiteY62" fmla="*/ 33020 h 5547360"/>
                <a:gd name="connsiteX63" fmla="*/ 980440 w 1856740"/>
                <a:gd name="connsiteY63" fmla="*/ 2540 h 5547360"/>
                <a:gd name="connsiteX64" fmla="*/ 949960 w 1856740"/>
                <a:gd name="connsiteY64"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3995420 h 5547360"/>
                <a:gd name="connsiteX24" fmla="*/ 1407160 w 1856740"/>
                <a:gd name="connsiteY24" fmla="*/ 3995420 h 5547360"/>
                <a:gd name="connsiteX25" fmla="*/ 1330960 w 1856740"/>
                <a:gd name="connsiteY25" fmla="*/ 4147820 h 5547360"/>
                <a:gd name="connsiteX26" fmla="*/ 1330960 w 1856740"/>
                <a:gd name="connsiteY26" fmla="*/ 4224020 h 5547360"/>
                <a:gd name="connsiteX27" fmla="*/ 1178560 w 1856740"/>
                <a:gd name="connsiteY27" fmla="*/ 4300220 h 5547360"/>
                <a:gd name="connsiteX28" fmla="*/ 1254760 w 1856740"/>
                <a:gd name="connsiteY28" fmla="*/ 4300220 h 5547360"/>
                <a:gd name="connsiteX29" fmla="*/ 1239520 w 1856740"/>
                <a:gd name="connsiteY29" fmla="*/ 4574540 h 5547360"/>
                <a:gd name="connsiteX30" fmla="*/ 1330960 w 1856740"/>
                <a:gd name="connsiteY30" fmla="*/ 4894580 h 5547360"/>
                <a:gd name="connsiteX31" fmla="*/ 1407160 w 1856740"/>
                <a:gd name="connsiteY31" fmla="*/ 4986020 h 5547360"/>
                <a:gd name="connsiteX32" fmla="*/ 1330960 w 1856740"/>
                <a:gd name="connsiteY32" fmla="*/ 5443220 h 5547360"/>
                <a:gd name="connsiteX33" fmla="*/ 1239520 w 1856740"/>
                <a:gd name="connsiteY33" fmla="*/ 5427980 h 5547360"/>
                <a:gd name="connsiteX34" fmla="*/ 1178560 w 1856740"/>
                <a:gd name="connsiteY34" fmla="*/ 5488940 h 5547360"/>
                <a:gd name="connsiteX35" fmla="*/ 1010920 w 1856740"/>
                <a:gd name="connsiteY35" fmla="*/ 5534660 h 5547360"/>
                <a:gd name="connsiteX36" fmla="*/ 828040 w 1856740"/>
                <a:gd name="connsiteY36" fmla="*/ 5412740 h 5547360"/>
                <a:gd name="connsiteX37" fmla="*/ 660400 w 1856740"/>
                <a:gd name="connsiteY37" fmla="*/ 5321300 h 5547360"/>
                <a:gd name="connsiteX38" fmla="*/ 568960 w 1856740"/>
                <a:gd name="connsiteY38" fmla="*/ 5138420 h 5547360"/>
                <a:gd name="connsiteX39" fmla="*/ 462280 w 1856740"/>
                <a:gd name="connsiteY39" fmla="*/ 4955540 h 5547360"/>
                <a:gd name="connsiteX40" fmla="*/ 279400 w 1856740"/>
                <a:gd name="connsiteY40" fmla="*/ 4787900 h 5547360"/>
                <a:gd name="connsiteX41" fmla="*/ 416560 w 1856740"/>
                <a:gd name="connsiteY41" fmla="*/ 4528820 h 5547360"/>
                <a:gd name="connsiteX42" fmla="*/ 447040 w 1856740"/>
                <a:gd name="connsiteY42" fmla="*/ 4361180 h 5547360"/>
                <a:gd name="connsiteX43" fmla="*/ 340360 w 1856740"/>
                <a:gd name="connsiteY43" fmla="*/ 4208780 h 5547360"/>
                <a:gd name="connsiteX44" fmla="*/ 431800 w 1856740"/>
                <a:gd name="connsiteY44" fmla="*/ 4117340 h 5547360"/>
                <a:gd name="connsiteX45" fmla="*/ 675640 w 1856740"/>
                <a:gd name="connsiteY45" fmla="*/ 4224020 h 5547360"/>
                <a:gd name="connsiteX46" fmla="*/ 706120 w 1856740"/>
                <a:gd name="connsiteY46" fmla="*/ 4056380 h 5547360"/>
                <a:gd name="connsiteX47" fmla="*/ 538480 w 1856740"/>
                <a:gd name="connsiteY47" fmla="*/ 3858260 h 5547360"/>
                <a:gd name="connsiteX48" fmla="*/ 416560 w 1856740"/>
                <a:gd name="connsiteY48" fmla="*/ 3614420 h 5547360"/>
                <a:gd name="connsiteX49" fmla="*/ 492760 w 1856740"/>
                <a:gd name="connsiteY49" fmla="*/ 3538220 h 5547360"/>
                <a:gd name="connsiteX50" fmla="*/ 584200 w 1856740"/>
                <a:gd name="connsiteY50" fmla="*/ 3141980 h 5547360"/>
                <a:gd name="connsiteX51" fmla="*/ 599440 w 1856740"/>
                <a:gd name="connsiteY51" fmla="*/ 2806700 h 5547360"/>
                <a:gd name="connsiteX52" fmla="*/ 492760 w 1856740"/>
                <a:gd name="connsiteY52" fmla="*/ 2623820 h 5547360"/>
                <a:gd name="connsiteX53" fmla="*/ 492760 w 1856740"/>
                <a:gd name="connsiteY53" fmla="*/ 2319020 h 5547360"/>
                <a:gd name="connsiteX54" fmla="*/ 462280 w 1856740"/>
                <a:gd name="connsiteY54" fmla="*/ 1968500 h 5547360"/>
                <a:gd name="connsiteX55" fmla="*/ 386080 w 1856740"/>
                <a:gd name="connsiteY55" fmla="*/ 1648460 h 5547360"/>
                <a:gd name="connsiteX56" fmla="*/ 218440 w 1856740"/>
                <a:gd name="connsiteY56" fmla="*/ 1236980 h 5547360"/>
                <a:gd name="connsiteX57" fmla="*/ 111760 w 1856740"/>
                <a:gd name="connsiteY57" fmla="*/ 947420 h 5547360"/>
                <a:gd name="connsiteX58" fmla="*/ 111760 w 1856740"/>
                <a:gd name="connsiteY58" fmla="*/ 490220 h 5547360"/>
                <a:gd name="connsiteX59" fmla="*/ 35560 w 1856740"/>
                <a:gd name="connsiteY59" fmla="*/ 170180 h 5547360"/>
                <a:gd name="connsiteX60" fmla="*/ 35560 w 1856740"/>
                <a:gd name="connsiteY60" fmla="*/ 33020 h 5547360"/>
                <a:gd name="connsiteX61" fmla="*/ 142240 w 1856740"/>
                <a:gd name="connsiteY61" fmla="*/ 2540 h 5547360"/>
                <a:gd name="connsiteX62" fmla="*/ 889000 w 1856740"/>
                <a:gd name="connsiteY62" fmla="*/ 33020 h 5547360"/>
                <a:gd name="connsiteX63" fmla="*/ 980440 w 1856740"/>
                <a:gd name="connsiteY63" fmla="*/ 2540 h 5547360"/>
                <a:gd name="connsiteX64" fmla="*/ 949960 w 1856740"/>
                <a:gd name="connsiteY64"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3995420 h 5547360"/>
                <a:gd name="connsiteX24" fmla="*/ 1407160 w 1856740"/>
                <a:gd name="connsiteY24" fmla="*/ 3995420 h 5547360"/>
                <a:gd name="connsiteX25" fmla="*/ 1330960 w 1856740"/>
                <a:gd name="connsiteY25" fmla="*/ 4147820 h 5547360"/>
                <a:gd name="connsiteX26" fmla="*/ 1330960 w 1856740"/>
                <a:gd name="connsiteY26" fmla="*/ 4224020 h 5547360"/>
                <a:gd name="connsiteX27" fmla="*/ 1178560 w 1856740"/>
                <a:gd name="connsiteY27" fmla="*/ 4300220 h 5547360"/>
                <a:gd name="connsiteX28" fmla="*/ 1330960 w 1856740"/>
                <a:gd name="connsiteY28" fmla="*/ 4300220 h 5547360"/>
                <a:gd name="connsiteX29" fmla="*/ 1239520 w 1856740"/>
                <a:gd name="connsiteY29" fmla="*/ 4574540 h 5547360"/>
                <a:gd name="connsiteX30" fmla="*/ 1330960 w 1856740"/>
                <a:gd name="connsiteY30" fmla="*/ 4894580 h 5547360"/>
                <a:gd name="connsiteX31" fmla="*/ 1407160 w 1856740"/>
                <a:gd name="connsiteY31" fmla="*/ 4986020 h 5547360"/>
                <a:gd name="connsiteX32" fmla="*/ 1330960 w 1856740"/>
                <a:gd name="connsiteY32" fmla="*/ 5443220 h 5547360"/>
                <a:gd name="connsiteX33" fmla="*/ 1239520 w 1856740"/>
                <a:gd name="connsiteY33" fmla="*/ 5427980 h 5547360"/>
                <a:gd name="connsiteX34" fmla="*/ 1178560 w 1856740"/>
                <a:gd name="connsiteY34" fmla="*/ 5488940 h 5547360"/>
                <a:gd name="connsiteX35" fmla="*/ 1010920 w 1856740"/>
                <a:gd name="connsiteY35" fmla="*/ 5534660 h 5547360"/>
                <a:gd name="connsiteX36" fmla="*/ 828040 w 1856740"/>
                <a:gd name="connsiteY36" fmla="*/ 5412740 h 5547360"/>
                <a:gd name="connsiteX37" fmla="*/ 660400 w 1856740"/>
                <a:gd name="connsiteY37" fmla="*/ 5321300 h 5547360"/>
                <a:gd name="connsiteX38" fmla="*/ 568960 w 1856740"/>
                <a:gd name="connsiteY38" fmla="*/ 5138420 h 5547360"/>
                <a:gd name="connsiteX39" fmla="*/ 462280 w 1856740"/>
                <a:gd name="connsiteY39" fmla="*/ 4955540 h 5547360"/>
                <a:gd name="connsiteX40" fmla="*/ 279400 w 1856740"/>
                <a:gd name="connsiteY40" fmla="*/ 4787900 h 5547360"/>
                <a:gd name="connsiteX41" fmla="*/ 416560 w 1856740"/>
                <a:gd name="connsiteY41" fmla="*/ 4528820 h 5547360"/>
                <a:gd name="connsiteX42" fmla="*/ 447040 w 1856740"/>
                <a:gd name="connsiteY42" fmla="*/ 4361180 h 5547360"/>
                <a:gd name="connsiteX43" fmla="*/ 340360 w 1856740"/>
                <a:gd name="connsiteY43" fmla="*/ 4208780 h 5547360"/>
                <a:gd name="connsiteX44" fmla="*/ 431800 w 1856740"/>
                <a:gd name="connsiteY44" fmla="*/ 4117340 h 5547360"/>
                <a:gd name="connsiteX45" fmla="*/ 675640 w 1856740"/>
                <a:gd name="connsiteY45" fmla="*/ 4224020 h 5547360"/>
                <a:gd name="connsiteX46" fmla="*/ 706120 w 1856740"/>
                <a:gd name="connsiteY46" fmla="*/ 4056380 h 5547360"/>
                <a:gd name="connsiteX47" fmla="*/ 538480 w 1856740"/>
                <a:gd name="connsiteY47" fmla="*/ 3858260 h 5547360"/>
                <a:gd name="connsiteX48" fmla="*/ 416560 w 1856740"/>
                <a:gd name="connsiteY48" fmla="*/ 3614420 h 5547360"/>
                <a:gd name="connsiteX49" fmla="*/ 492760 w 1856740"/>
                <a:gd name="connsiteY49" fmla="*/ 3538220 h 5547360"/>
                <a:gd name="connsiteX50" fmla="*/ 584200 w 1856740"/>
                <a:gd name="connsiteY50" fmla="*/ 3141980 h 5547360"/>
                <a:gd name="connsiteX51" fmla="*/ 599440 w 1856740"/>
                <a:gd name="connsiteY51" fmla="*/ 2806700 h 5547360"/>
                <a:gd name="connsiteX52" fmla="*/ 492760 w 1856740"/>
                <a:gd name="connsiteY52" fmla="*/ 2623820 h 5547360"/>
                <a:gd name="connsiteX53" fmla="*/ 492760 w 1856740"/>
                <a:gd name="connsiteY53" fmla="*/ 2319020 h 5547360"/>
                <a:gd name="connsiteX54" fmla="*/ 462280 w 1856740"/>
                <a:gd name="connsiteY54" fmla="*/ 1968500 h 5547360"/>
                <a:gd name="connsiteX55" fmla="*/ 386080 w 1856740"/>
                <a:gd name="connsiteY55" fmla="*/ 1648460 h 5547360"/>
                <a:gd name="connsiteX56" fmla="*/ 218440 w 1856740"/>
                <a:gd name="connsiteY56" fmla="*/ 1236980 h 5547360"/>
                <a:gd name="connsiteX57" fmla="*/ 111760 w 1856740"/>
                <a:gd name="connsiteY57" fmla="*/ 947420 h 5547360"/>
                <a:gd name="connsiteX58" fmla="*/ 111760 w 1856740"/>
                <a:gd name="connsiteY58" fmla="*/ 490220 h 5547360"/>
                <a:gd name="connsiteX59" fmla="*/ 35560 w 1856740"/>
                <a:gd name="connsiteY59" fmla="*/ 170180 h 5547360"/>
                <a:gd name="connsiteX60" fmla="*/ 35560 w 1856740"/>
                <a:gd name="connsiteY60" fmla="*/ 33020 h 5547360"/>
                <a:gd name="connsiteX61" fmla="*/ 142240 w 1856740"/>
                <a:gd name="connsiteY61" fmla="*/ 2540 h 5547360"/>
                <a:gd name="connsiteX62" fmla="*/ 889000 w 1856740"/>
                <a:gd name="connsiteY62" fmla="*/ 33020 h 5547360"/>
                <a:gd name="connsiteX63" fmla="*/ 980440 w 1856740"/>
                <a:gd name="connsiteY63" fmla="*/ 2540 h 5547360"/>
                <a:gd name="connsiteX64" fmla="*/ 949960 w 1856740"/>
                <a:gd name="connsiteY64"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3995420 h 5547360"/>
                <a:gd name="connsiteX24" fmla="*/ 1407160 w 1856740"/>
                <a:gd name="connsiteY24" fmla="*/ 3995420 h 5547360"/>
                <a:gd name="connsiteX25" fmla="*/ 1330960 w 1856740"/>
                <a:gd name="connsiteY25" fmla="*/ 4147820 h 5547360"/>
                <a:gd name="connsiteX26" fmla="*/ 1330960 w 1856740"/>
                <a:gd name="connsiteY26" fmla="*/ 4224020 h 5547360"/>
                <a:gd name="connsiteX27" fmla="*/ 1178560 w 1856740"/>
                <a:gd name="connsiteY27" fmla="*/ 4300220 h 5547360"/>
                <a:gd name="connsiteX28" fmla="*/ 1330960 w 1856740"/>
                <a:gd name="connsiteY28" fmla="*/ 4300220 h 5547360"/>
                <a:gd name="connsiteX29" fmla="*/ 1239520 w 1856740"/>
                <a:gd name="connsiteY29" fmla="*/ 4574540 h 5547360"/>
                <a:gd name="connsiteX30" fmla="*/ 1330960 w 1856740"/>
                <a:gd name="connsiteY30" fmla="*/ 4894580 h 5547360"/>
                <a:gd name="connsiteX31" fmla="*/ 1407160 w 1856740"/>
                <a:gd name="connsiteY31" fmla="*/ 4986020 h 5547360"/>
                <a:gd name="connsiteX32" fmla="*/ 1330960 w 1856740"/>
                <a:gd name="connsiteY32" fmla="*/ 5443220 h 5547360"/>
                <a:gd name="connsiteX33" fmla="*/ 1239520 w 1856740"/>
                <a:gd name="connsiteY33" fmla="*/ 5427980 h 5547360"/>
                <a:gd name="connsiteX34" fmla="*/ 1178560 w 1856740"/>
                <a:gd name="connsiteY34" fmla="*/ 5488940 h 5547360"/>
                <a:gd name="connsiteX35" fmla="*/ 1010920 w 1856740"/>
                <a:gd name="connsiteY35" fmla="*/ 5534660 h 5547360"/>
                <a:gd name="connsiteX36" fmla="*/ 828040 w 1856740"/>
                <a:gd name="connsiteY36" fmla="*/ 5412740 h 5547360"/>
                <a:gd name="connsiteX37" fmla="*/ 660400 w 1856740"/>
                <a:gd name="connsiteY37" fmla="*/ 5321300 h 5547360"/>
                <a:gd name="connsiteX38" fmla="*/ 568960 w 1856740"/>
                <a:gd name="connsiteY38" fmla="*/ 5138420 h 5547360"/>
                <a:gd name="connsiteX39" fmla="*/ 462280 w 1856740"/>
                <a:gd name="connsiteY39" fmla="*/ 4955540 h 5547360"/>
                <a:gd name="connsiteX40" fmla="*/ 279400 w 1856740"/>
                <a:gd name="connsiteY40" fmla="*/ 4787900 h 5547360"/>
                <a:gd name="connsiteX41" fmla="*/ 416560 w 1856740"/>
                <a:gd name="connsiteY41" fmla="*/ 4528820 h 5547360"/>
                <a:gd name="connsiteX42" fmla="*/ 447040 w 1856740"/>
                <a:gd name="connsiteY42" fmla="*/ 4361180 h 5547360"/>
                <a:gd name="connsiteX43" fmla="*/ 340360 w 1856740"/>
                <a:gd name="connsiteY43" fmla="*/ 4208780 h 5547360"/>
                <a:gd name="connsiteX44" fmla="*/ 431800 w 1856740"/>
                <a:gd name="connsiteY44" fmla="*/ 4117340 h 5547360"/>
                <a:gd name="connsiteX45" fmla="*/ 675640 w 1856740"/>
                <a:gd name="connsiteY45" fmla="*/ 4224020 h 5547360"/>
                <a:gd name="connsiteX46" fmla="*/ 706120 w 1856740"/>
                <a:gd name="connsiteY46" fmla="*/ 4056380 h 5547360"/>
                <a:gd name="connsiteX47" fmla="*/ 538480 w 1856740"/>
                <a:gd name="connsiteY47" fmla="*/ 3858260 h 5547360"/>
                <a:gd name="connsiteX48" fmla="*/ 416560 w 1856740"/>
                <a:gd name="connsiteY48" fmla="*/ 3614420 h 5547360"/>
                <a:gd name="connsiteX49" fmla="*/ 492760 w 1856740"/>
                <a:gd name="connsiteY49" fmla="*/ 3538220 h 5547360"/>
                <a:gd name="connsiteX50" fmla="*/ 584200 w 1856740"/>
                <a:gd name="connsiteY50" fmla="*/ 3141980 h 5547360"/>
                <a:gd name="connsiteX51" fmla="*/ 599440 w 1856740"/>
                <a:gd name="connsiteY51" fmla="*/ 2806700 h 5547360"/>
                <a:gd name="connsiteX52" fmla="*/ 492760 w 1856740"/>
                <a:gd name="connsiteY52" fmla="*/ 2623820 h 5547360"/>
                <a:gd name="connsiteX53" fmla="*/ 492760 w 1856740"/>
                <a:gd name="connsiteY53" fmla="*/ 2319020 h 5547360"/>
                <a:gd name="connsiteX54" fmla="*/ 462280 w 1856740"/>
                <a:gd name="connsiteY54" fmla="*/ 1968500 h 5547360"/>
                <a:gd name="connsiteX55" fmla="*/ 386080 w 1856740"/>
                <a:gd name="connsiteY55" fmla="*/ 1648460 h 5547360"/>
                <a:gd name="connsiteX56" fmla="*/ 218440 w 1856740"/>
                <a:gd name="connsiteY56" fmla="*/ 1236980 h 5547360"/>
                <a:gd name="connsiteX57" fmla="*/ 111760 w 1856740"/>
                <a:gd name="connsiteY57" fmla="*/ 947420 h 5547360"/>
                <a:gd name="connsiteX58" fmla="*/ 111760 w 1856740"/>
                <a:gd name="connsiteY58" fmla="*/ 490220 h 5547360"/>
                <a:gd name="connsiteX59" fmla="*/ 35560 w 1856740"/>
                <a:gd name="connsiteY59" fmla="*/ 170180 h 5547360"/>
                <a:gd name="connsiteX60" fmla="*/ 35560 w 1856740"/>
                <a:gd name="connsiteY60" fmla="*/ 33020 h 5547360"/>
                <a:gd name="connsiteX61" fmla="*/ 142240 w 1856740"/>
                <a:gd name="connsiteY61" fmla="*/ 2540 h 5547360"/>
                <a:gd name="connsiteX62" fmla="*/ 889000 w 1856740"/>
                <a:gd name="connsiteY62" fmla="*/ 33020 h 5547360"/>
                <a:gd name="connsiteX63" fmla="*/ 980440 w 1856740"/>
                <a:gd name="connsiteY63" fmla="*/ 2540 h 5547360"/>
                <a:gd name="connsiteX64" fmla="*/ 949960 w 1856740"/>
                <a:gd name="connsiteY64"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3995420 h 5547360"/>
                <a:gd name="connsiteX24" fmla="*/ 1407160 w 1856740"/>
                <a:gd name="connsiteY24" fmla="*/ 3995420 h 5547360"/>
                <a:gd name="connsiteX25" fmla="*/ 1330960 w 1856740"/>
                <a:gd name="connsiteY25" fmla="*/ 4147820 h 5547360"/>
                <a:gd name="connsiteX26" fmla="*/ 1330960 w 1856740"/>
                <a:gd name="connsiteY26" fmla="*/ 4224020 h 5547360"/>
                <a:gd name="connsiteX27" fmla="*/ 1178560 w 1856740"/>
                <a:gd name="connsiteY27" fmla="*/ 4300220 h 5547360"/>
                <a:gd name="connsiteX28" fmla="*/ 1330960 w 1856740"/>
                <a:gd name="connsiteY28" fmla="*/ 4300220 h 5547360"/>
                <a:gd name="connsiteX29" fmla="*/ 1239520 w 1856740"/>
                <a:gd name="connsiteY29" fmla="*/ 4574540 h 5547360"/>
                <a:gd name="connsiteX30" fmla="*/ 1330960 w 1856740"/>
                <a:gd name="connsiteY30" fmla="*/ 4894580 h 5547360"/>
                <a:gd name="connsiteX31" fmla="*/ 1407160 w 1856740"/>
                <a:gd name="connsiteY31" fmla="*/ 4986020 h 5547360"/>
                <a:gd name="connsiteX32" fmla="*/ 1330960 w 1856740"/>
                <a:gd name="connsiteY32" fmla="*/ 5443220 h 5547360"/>
                <a:gd name="connsiteX33" fmla="*/ 1239520 w 1856740"/>
                <a:gd name="connsiteY33" fmla="*/ 5427980 h 5547360"/>
                <a:gd name="connsiteX34" fmla="*/ 1178560 w 1856740"/>
                <a:gd name="connsiteY34" fmla="*/ 5488940 h 5547360"/>
                <a:gd name="connsiteX35" fmla="*/ 1010920 w 1856740"/>
                <a:gd name="connsiteY35" fmla="*/ 5534660 h 5547360"/>
                <a:gd name="connsiteX36" fmla="*/ 828040 w 1856740"/>
                <a:gd name="connsiteY36" fmla="*/ 5412740 h 5547360"/>
                <a:gd name="connsiteX37" fmla="*/ 660400 w 1856740"/>
                <a:gd name="connsiteY37" fmla="*/ 5321300 h 5547360"/>
                <a:gd name="connsiteX38" fmla="*/ 568960 w 1856740"/>
                <a:gd name="connsiteY38" fmla="*/ 5138420 h 5547360"/>
                <a:gd name="connsiteX39" fmla="*/ 462280 w 1856740"/>
                <a:gd name="connsiteY39" fmla="*/ 4955540 h 5547360"/>
                <a:gd name="connsiteX40" fmla="*/ 279400 w 1856740"/>
                <a:gd name="connsiteY40" fmla="*/ 4787900 h 5547360"/>
                <a:gd name="connsiteX41" fmla="*/ 416560 w 1856740"/>
                <a:gd name="connsiteY41" fmla="*/ 4528820 h 5547360"/>
                <a:gd name="connsiteX42" fmla="*/ 447040 w 1856740"/>
                <a:gd name="connsiteY42" fmla="*/ 4361180 h 5547360"/>
                <a:gd name="connsiteX43" fmla="*/ 340360 w 1856740"/>
                <a:gd name="connsiteY43" fmla="*/ 4208780 h 5547360"/>
                <a:gd name="connsiteX44" fmla="*/ 431800 w 1856740"/>
                <a:gd name="connsiteY44" fmla="*/ 4117340 h 5547360"/>
                <a:gd name="connsiteX45" fmla="*/ 675640 w 1856740"/>
                <a:gd name="connsiteY45" fmla="*/ 4224020 h 5547360"/>
                <a:gd name="connsiteX46" fmla="*/ 706120 w 1856740"/>
                <a:gd name="connsiteY46" fmla="*/ 4056380 h 5547360"/>
                <a:gd name="connsiteX47" fmla="*/ 538480 w 1856740"/>
                <a:gd name="connsiteY47" fmla="*/ 3858260 h 5547360"/>
                <a:gd name="connsiteX48" fmla="*/ 416560 w 1856740"/>
                <a:gd name="connsiteY48" fmla="*/ 3614420 h 5547360"/>
                <a:gd name="connsiteX49" fmla="*/ 492760 w 1856740"/>
                <a:gd name="connsiteY49" fmla="*/ 3538220 h 5547360"/>
                <a:gd name="connsiteX50" fmla="*/ 584200 w 1856740"/>
                <a:gd name="connsiteY50" fmla="*/ 3141980 h 5547360"/>
                <a:gd name="connsiteX51" fmla="*/ 599440 w 1856740"/>
                <a:gd name="connsiteY51" fmla="*/ 2806700 h 5547360"/>
                <a:gd name="connsiteX52" fmla="*/ 492760 w 1856740"/>
                <a:gd name="connsiteY52" fmla="*/ 2623820 h 5547360"/>
                <a:gd name="connsiteX53" fmla="*/ 492760 w 1856740"/>
                <a:gd name="connsiteY53" fmla="*/ 2319020 h 5547360"/>
                <a:gd name="connsiteX54" fmla="*/ 462280 w 1856740"/>
                <a:gd name="connsiteY54" fmla="*/ 1968500 h 5547360"/>
                <a:gd name="connsiteX55" fmla="*/ 386080 w 1856740"/>
                <a:gd name="connsiteY55" fmla="*/ 1648460 h 5547360"/>
                <a:gd name="connsiteX56" fmla="*/ 218440 w 1856740"/>
                <a:gd name="connsiteY56" fmla="*/ 1236980 h 5547360"/>
                <a:gd name="connsiteX57" fmla="*/ 111760 w 1856740"/>
                <a:gd name="connsiteY57" fmla="*/ 947420 h 5547360"/>
                <a:gd name="connsiteX58" fmla="*/ 111760 w 1856740"/>
                <a:gd name="connsiteY58" fmla="*/ 490220 h 5547360"/>
                <a:gd name="connsiteX59" fmla="*/ 35560 w 1856740"/>
                <a:gd name="connsiteY59" fmla="*/ 170180 h 5547360"/>
                <a:gd name="connsiteX60" fmla="*/ 35560 w 1856740"/>
                <a:gd name="connsiteY60" fmla="*/ 33020 h 5547360"/>
                <a:gd name="connsiteX61" fmla="*/ 142240 w 1856740"/>
                <a:gd name="connsiteY61" fmla="*/ 2540 h 5547360"/>
                <a:gd name="connsiteX62" fmla="*/ 889000 w 1856740"/>
                <a:gd name="connsiteY62" fmla="*/ 33020 h 5547360"/>
                <a:gd name="connsiteX63" fmla="*/ 980440 w 1856740"/>
                <a:gd name="connsiteY63" fmla="*/ 2540 h 5547360"/>
                <a:gd name="connsiteX64" fmla="*/ 949960 w 1856740"/>
                <a:gd name="connsiteY64"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3995420 h 5547360"/>
                <a:gd name="connsiteX24" fmla="*/ 1407160 w 1856740"/>
                <a:gd name="connsiteY24" fmla="*/ 3995420 h 5547360"/>
                <a:gd name="connsiteX25" fmla="*/ 1330960 w 1856740"/>
                <a:gd name="connsiteY25" fmla="*/ 4147820 h 5547360"/>
                <a:gd name="connsiteX26" fmla="*/ 1330960 w 1856740"/>
                <a:gd name="connsiteY26" fmla="*/ 4224020 h 5547360"/>
                <a:gd name="connsiteX27" fmla="*/ 1178560 w 1856740"/>
                <a:gd name="connsiteY27" fmla="*/ 4300220 h 5547360"/>
                <a:gd name="connsiteX28" fmla="*/ 1330960 w 1856740"/>
                <a:gd name="connsiteY28" fmla="*/ 4300220 h 5547360"/>
                <a:gd name="connsiteX29" fmla="*/ 1239520 w 1856740"/>
                <a:gd name="connsiteY29" fmla="*/ 4574540 h 5547360"/>
                <a:gd name="connsiteX30" fmla="*/ 1330960 w 1856740"/>
                <a:gd name="connsiteY30" fmla="*/ 4894580 h 5547360"/>
                <a:gd name="connsiteX31" fmla="*/ 1407160 w 1856740"/>
                <a:gd name="connsiteY31" fmla="*/ 4986020 h 5547360"/>
                <a:gd name="connsiteX32" fmla="*/ 1330960 w 1856740"/>
                <a:gd name="connsiteY32" fmla="*/ 5443220 h 5547360"/>
                <a:gd name="connsiteX33" fmla="*/ 1239520 w 1856740"/>
                <a:gd name="connsiteY33" fmla="*/ 5427980 h 5547360"/>
                <a:gd name="connsiteX34" fmla="*/ 1178560 w 1856740"/>
                <a:gd name="connsiteY34" fmla="*/ 5488940 h 5547360"/>
                <a:gd name="connsiteX35" fmla="*/ 1010920 w 1856740"/>
                <a:gd name="connsiteY35" fmla="*/ 5534660 h 5547360"/>
                <a:gd name="connsiteX36" fmla="*/ 828040 w 1856740"/>
                <a:gd name="connsiteY36" fmla="*/ 5412740 h 5547360"/>
                <a:gd name="connsiteX37" fmla="*/ 660400 w 1856740"/>
                <a:gd name="connsiteY37" fmla="*/ 5321300 h 5547360"/>
                <a:gd name="connsiteX38" fmla="*/ 568960 w 1856740"/>
                <a:gd name="connsiteY38" fmla="*/ 5138420 h 5547360"/>
                <a:gd name="connsiteX39" fmla="*/ 462280 w 1856740"/>
                <a:gd name="connsiteY39" fmla="*/ 4955540 h 5547360"/>
                <a:gd name="connsiteX40" fmla="*/ 279400 w 1856740"/>
                <a:gd name="connsiteY40" fmla="*/ 4787900 h 5547360"/>
                <a:gd name="connsiteX41" fmla="*/ 416560 w 1856740"/>
                <a:gd name="connsiteY41" fmla="*/ 4528820 h 5547360"/>
                <a:gd name="connsiteX42" fmla="*/ 447040 w 1856740"/>
                <a:gd name="connsiteY42" fmla="*/ 4361180 h 5547360"/>
                <a:gd name="connsiteX43" fmla="*/ 340360 w 1856740"/>
                <a:gd name="connsiteY43" fmla="*/ 4208780 h 5547360"/>
                <a:gd name="connsiteX44" fmla="*/ 431800 w 1856740"/>
                <a:gd name="connsiteY44" fmla="*/ 4117340 h 5547360"/>
                <a:gd name="connsiteX45" fmla="*/ 675640 w 1856740"/>
                <a:gd name="connsiteY45" fmla="*/ 4224020 h 5547360"/>
                <a:gd name="connsiteX46" fmla="*/ 706120 w 1856740"/>
                <a:gd name="connsiteY46" fmla="*/ 4056380 h 5547360"/>
                <a:gd name="connsiteX47" fmla="*/ 538480 w 1856740"/>
                <a:gd name="connsiteY47" fmla="*/ 3858260 h 5547360"/>
                <a:gd name="connsiteX48" fmla="*/ 416560 w 1856740"/>
                <a:gd name="connsiteY48" fmla="*/ 3614420 h 5547360"/>
                <a:gd name="connsiteX49" fmla="*/ 492760 w 1856740"/>
                <a:gd name="connsiteY49" fmla="*/ 3538220 h 5547360"/>
                <a:gd name="connsiteX50" fmla="*/ 584200 w 1856740"/>
                <a:gd name="connsiteY50" fmla="*/ 3141980 h 5547360"/>
                <a:gd name="connsiteX51" fmla="*/ 599440 w 1856740"/>
                <a:gd name="connsiteY51" fmla="*/ 2806700 h 5547360"/>
                <a:gd name="connsiteX52" fmla="*/ 492760 w 1856740"/>
                <a:gd name="connsiteY52" fmla="*/ 2623820 h 5547360"/>
                <a:gd name="connsiteX53" fmla="*/ 492760 w 1856740"/>
                <a:gd name="connsiteY53" fmla="*/ 2319020 h 5547360"/>
                <a:gd name="connsiteX54" fmla="*/ 462280 w 1856740"/>
                <a:gd name="connsiteY54" fmla="*/ 1968500 h 5547360"/>
                <a:gd name="connsiteX55" fmla="*/ 386080 w 1856740"/>
                <a:gd name="connsiteY55" fmla="*/ 1648460 h 5547360"/>
                <a:gd name="connsiteX56" fmla="*/ 218440 w 1856740"/>
                <a:gd name="connsiteY56" fmla="*/ 1236980 h 5547360"/>
                <a:gd name="connsiteX57" fmla="*/ 111760 w 1856740"/>
                <a:gd name="connsiteY57" fmla="*/ 947420 h 5547360"/>
                <a:gd name="connsiteX58" fmla="*/ 111760 w 1856740"/>
                <a:gd name="connsiteY58" fmla="*/ 490220 h 5547360"/>
                <a:gd name="connsiteX59" fmla="*/ 35560 w 1856740"/>
                <a:gd name="connsiteY59" fmla="*/ 170180 h 5547360"/>
                <a:gd name="connsiteX60" fmla="*/ 35560 w 1856740"/>
                <a:gd name="connsiteY60" fmla="*/ 33020 h 5547360"/>
                <a:gd name="connsiteX61" fmla="*/ 142240 w 1856740"/>
                <a:gd name="connsiteY61" fmla="*/ 2540 h 5547360"/>
                <a:gd name="connsiteX62" fmla="*/ 889000 w 1856740"/>
                <a:gd name="connsiteY62" fmla="*/ 33020 h 5547360"/>
                <a:gd name="connsiteX63" fmla="*/ 980440 w 1856740"/>
                <a:gd name="connsiteY63" fmla="*/ 2540 h 5547360"/>
                <a:gd name="connsiteX64" fmla="*/ 949960 w 1856740"/>
                <a:gd name="connsiteY64"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40318 w 1856740"/>
                <a:gd name="connsiteY23" fmla="*/ 3884462 h 5547360"/>
                <a:gd name="connsiteX24" fmla="*/ 1330960 w 1856740"/>
                <a:gd name="connsiteY24" fmla="*/ 3995420 h 5547360"/>
                <a:gd name="connsiteX25" fmla="*/ 1407160 w 1856740"/>
                <a:gd name="connsiteY25" fmla="*/ 3995420 h 5547360"/>
                <a:gd name="connsiteX26" fmla="*/ 1330960 w 1856740"/>
                <a:gd name="connsiteY26" fmla="*/ 4147820 h 5547360"/>
                <a:gd name="connsiteX27" fmla="*/ 1330960 w 1856740"/>
                <a:gd name="connsiteY27" fmla="*/ 4224020 h 5547360"/>
                <a:gd name="connsiteX28" fmla="*/ 1178560 w 1856740"/>
                <a:gd name="connsiteY28" fmla="*/ 4300220 h 5547360"/>
                <a:gd name="connsiteX29" fmla="*/ 1330960 w 1856740"/>
                <a:gd name="connsiteY29" fmla="*/ 4300220 h 5547360"/>
                <a:gd name="connsiteX30" fmla="*/ 1239520 w 1856740"/>
                <a:gd name="connsiteY30" fmla="*/ 4574540 h 5547360"/>
                <a:gd name="connsiteX31" fmla="*/ 1330960 w 1856740"/>
                <a:gd name="connsiteY31" fmla="*/ 4894580 h 5547360"/>
                <a:gd name="connsiteX32" fmla="*/ 1407160 w 1856740"/>
                <a:gd name="connsiteY32" fmla="*/ 4986020 h 5547360"/>
                <a:gd name="connsiteX33" fmla="*/ 1330960 w 1856740"/>
                <a:gd name="connsiteY33" fmla="*/ 5443220 h 5547360"/>
                <a:gd name="connsiteX34" fmla="*/ 1239520 w 1856740"/>
                <a:gd name="connsiteY34" fmla="*/ 5427980 h 5547360"/>
                <a:gd name="connsiteX35" fmla="*/ 1178560 w 1856740"/>
                <a:gd name="connsiteY35" fmla="*/ 5488940 h 5547360"/>
                <a:gd name="connsiteX36" fmla="*/ 1010920 w 1856740"/>
                <a:gd name="connsiteY36" fmla="*/ 5534660 h 5547360"/>
                <a:gd name="connsiteX37" fmla="*/ 828040 w 1856740"/>
                <a:gd name="connsiteY37" fmla="*/ 5412740 h 5547360"/>
                <a:gd name="connsiteX38" fmla="*/ 660400 w 1856740"/>
                <a:gd name="connsiteY38" fmla="*/ 5321300 h 5547360"/>
                <a:gd name="connsiteX39" fmla="*/ 568960 w 1856740"/>
                <a:gd name="connsiteY39" fmla="*/ 5138420 h 5547360"/>
                <a:gd name="connsiteX40" fmla="*/ 462280 w 1856740"/>
                <a:gd name="connsiteY40" fmla="*/ 4955540 h 5547360"/>
                <a:gd name="connsiteX41" fmla="*/ 279400 w 1856740"/>
                <a:gd name="connsiteY41" fmla="*/ 4787900 h 5547360"/>
                <a:gd name="connsiteX42" fmla="*/ 416560 w 1856740"/>
                <a:gd name="connsiteY42" fmla="*/ 4528820 h 5547360"/>
                <a:gd name="connsiteX43" fmla="*/ 447040 w 1856740"/>
                <a:gd name="connsiteY43" fmla="*/ 4361180 h 5547360"/>
                <a:gd name="connsiteX44" fmla="*/ 340360 w 1856740"/>
                <a:gd name="connsiteY44" fmla="*/ 4208780 h 5547360"/>
                <a:gd name="connsiteX45" fmla="*/ 431800 w 1856740"/>
                <a:gd name="connsiteY45" fmla="*/ 4117340 h 5547360"/>
                <a:gd name="connsiteX46" fmla="*/ 675640 w 1856740"/>
                <a:gd name="connsiteY46" fmla="*/ 4224020 h 5547360"/>
                <a:gd name="connsiteX47" fmla="*/ 706120 w 1856740"/>
                <a:gd name="connsiteY47" fmla="*/ 4056380 h 5547360"/>
                <a:gd name="connsiteX48" fmla="*/ 538480 w 1856740"/>
                <a:gd name="connsiteY48" fmla="*/ 3858260 h 5547360"/>
                <a:gd name="connsiteX49" fmla="*/ 416560 w 1856740"/>
                <a:gd name="connsiteY49" fmla="*/ 3614420 h 5547360"/>
                <a:gd name="connsiteX50" fmla="*/ 492760 w 1856740"/>
                <a:gd name="connsiteY50" fmla="*/ 3538220 h 5547360"/>
                <a:gd name="connsiteX51" fmla="*/ 584200 w 1856740"/>
                <a:gd name="connsiteY51" fmla="*/ 3141980 h 5547360"/>
                <a:gd name="connsiteX52" fmla="*/ 599440 w 1856740"/>
                <a:gd name="connsiteY52" fmla="*/ 2806700 h 5547360"/>
                <a:gd name="connsiteX53" fmla="*/ 492760 w 1856740"/>
                <a:gd name="connsiteY53" fmla="*/ 2623820 h 5547360"/>
                <a:gd name="connsiteX54" fmla="*/ 492760 w 1856740"/>
                <a:gd name="connsiteY54" fmla="*/ 2319020 h 5547360"/>
                <a:gd name="connsiteX55" fmla="*/ 462280 w 1856740"/>
                <a:gd name="connsiteY55" fmla="*/ 1968500 h 5547360"/>
                <a:gd name="connsiteX56" fmla="*/ 386080 w 1856740"/>
                <a:gd name="connsiteY56" fmla="*/ 1648460 h 5547360"/>
                <a:gd name="connsiteX57" fmla="*/ 218440 w 1856740"/>
                <a:gd name="connsiteY57" fmla="*/ 1236980 h 5547360"/>
                <a:gd name="connsiteX58" fmla="*/ 111760 w 1856740"/>
                <a:gd name="connsiteY58" fmla="*/ 947420 h 5547360"/>
                <a:gd name="connsiteX59" fmla="*/ 111760 w 1856740"/>
                <a:gd name="connsiteY59" fmla="*/ 490220 h 5547360"/>
                <a:gd name="connsiteX60" fmla="*/ 35560 w 1856740"/>
                <a:gd name="connsiteY60" fmla="*/ 170180 h 5547360"/>
                <a:gd name="connsiteX61" fmla="*/ 35560 w 1856740"/>
                <a:gd name="connsiteY61" fmla="*/ 33020 h 5547360"/>
                <a:gd name="connsiteX62" fmla="*/ 142240 w 1856740"/>
                <a:gd name="connsiteY62" fmla="*/ 2540 h 5547360"/>
                <a:gd name="connsiteX63" fmla="*/ 889000 w 1856740"/>
                <a:gd name="connsiteY63" fmla="*/ 33020 h 5547360"/>
                <a:gd name="connsiteX64" fmla="*/ 980440 w 1856740"/>
                <a:gd name="connsiteY64" fmla="*/ 2540 h 5547360"/>
                <a:gd name="connsiteX65" fmla="*/ 949960 w 1856740"/>
                <a:gd name="connsiteY65"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483360 w 1856740"/>
                <a:gd name="connsiteY23" fmla="*/ 3843020 h 5547360"/>
                <a:gd name="connsiteX24" fmla="*/ 1330960 w 1856740"/>
                <a:gd name="connsiteY24" fmla="*/ 3995420 h 5547360"/>
                <a:gd name="connsiteX25" fmla="*/ 1407160 w 1856740"/>
                <a:gd name="connsiteY25" fmla="*/ 3995420 h 5547360"/>
                <a:gd name="connsiteX26" fmla="*/ 1330960 w 1856740"/>
                <a:gd name="connsiteY26" fmla="*/ 4147820 h 5547360"/>
                <a:gd name="connsiteX27" fmla="*/ 1330960 w 1856740"/>
                <a:gd name="connsiteY27" fmla="*/ 4224020 h 5547360"/>
                <a:gd name="connsiteX28" fmla="*/ 1178560 w 1856740"/>
                <a:gd name="connsiteY28" fmla="*/ 4300220 h 5547360"/>
                <a:gd name="connsiteX29" fmla="*/ 1330960 w 1856740"/>
                <a:gd name="connsiteY29" fmla="*/ 4300220 h 5547360"/>
                <a:gd name="connsiteX30" fmla="*/ 1239520 w 1856740"/>
                <a:gd name="connsiteY30" fmla="*/ 4574540 h 5547360"/>
                <a:gd name="connsiteX31" fmla="*/ 1330960 w 1856740"/>
                <a:gd name="connsiteY31" fmla="*/ 4894580 h 5547360"/>
                <a:gd name="connsiteX32" fmla="*/ 1407160 w 1856740"/>
                <a:gd name="connsiteY32" fmla="*/ 4986020 h 5547360"/>
                <a:gd name="connsiteX33" fmla="*/ 1330960 w 1856740"/>
                <a:gd name="connsiteY33" fmla="*/ 5443220 h 5547360"/>
                <a:gd name="connsiteX34" fmla="*/ 1239520 w 1856740"/>
                <a:gd name="connsiteY34" fmla="*/ 5427980 h 5547360"/>
                <a:gd name="connsiteX35" fmla="*/ 1178560 w 1856740"/>
                <a:gd name="connsiteY35" fmla="*/ 5488940 h 5547360"/>
                <a:gd name="connsiteX36" fmla="*/ 1010920 w 1856740"/>
                <a:gd name="connsiteY36" fmla="*/ 5534660 h 5547360"/>
                <a:gd name="connsiteX37" fmla="*/ 828040 w 1856740"/>
                <a:gd name="connsiteY37" fmla="*/ 5412740 h 5547360"/>
                <a:gd name="connsiteX38" fmla="*/ 660400 w 1856740"/>
                <a:gd name="connsiteY38" fmla="*/ 5321300 h 5547360"/>
                <a:gd name="connsiteX39" fmla="*/ 568960 w 1856740"/>
                <a:gd name="connsiteY39" fmla="*/ 5138420 h 5547360"/>
                <a:gd name="connsiteX40" fmla="*/ 462280 w 1856740"/>
                <a:gd name="connsiteY40" fmla="*/ 4955540 h 5547360"/>
                <a:gd name="connsiteX41" fmla="*/ 279400 w 1856740"/>
                <a:gd name="connsiteY41" fmla="*/ 4787900 h 5547360"/>
                <a:gd name="connsiteX42" fmla="*/ 416560 w 1856740"/>
                <a:gd name="connsiteY42" fmla="*/ 4528820 h 5547360"/>
                <a:gd name="connsiteX43" fmla="*/ 447040 w 1856740"/>
                <a:gd name="connsiteY43" fmla="*/ 4361180 h 5547360"/>
                <a:gd name="connsiteX44" fmla="*/ 340360 w 1856740"/>
                <a:gd name="connsiteY44" fmla="*/ 4208780 h 5547360"/>
                <a:gd name="connsiteX45" fmla="*/ 431800 w 1856740"/>
                <a:gd name="connsiteY45" fmla="*/ 4117340 h 5547360"/>
                <a:gd name="connsiteX46" fmla="*/ 675640 w 1856740"/>
                <a:gd name="connsiteY46" fmla="*/ 4224020 h 5547360"/>
                <a:gd name="connsiteX47" fmla="*/ 706120 w 1856740"/>
                <a:gd name="connsiteY47" fmla="*/ 4056380 h 5547360"/>
                <a:gd name="connsiteX48" fmla="*/ 538480 w 1856740"/>
                <a:gd name="connsiteY48" fmla="*/ 3858260 h 5547360"/>
                <a:gd name="connsiteX49" fmla="*/ 416560 w 1856740"/>
                <a:gd name="connsiteY49" fmla="*/ 3614420 h 5547360"/>
                <a:gd name="connsiteX50" fmla="*/ 492760 w 1856740"/>
                <a:gd name="connsiteY50" fmla="*/ 3538220 h 5547360"/>
                <a:gd name="connsiteX51" fmla="*/ 584200 w 1856740"/>
                <a:gd name="connsiteY51" fmla="*/ 3141980 h 5547360"/>
                <a:gd name="connsiteX52" fmla="*/ 599440 w 1856740"/>
                <a:gd name="connsiteY52" fmla="*/ 2806700 h 5547360"/>
                <a:gd name="connsiteX53" fmla="*/ 492760 w 1856740"/>
                <a:gd name="connsiteY53" fmla="*/ 2623820 h 5547360"/>
                <a:gd name="connsiteX54" fmla="*/ 492760 w 1856740"/>
                <a:gd name="connsiteY54" fmla="*/ 2319020 h 5547360"/>
                <a:gd name="connsiteX55" fmla="*/ 462280 w 1856740"/>
                <a:gd name="connsiteY55" fmla="*/ 1968500 h 5547360"/>
                <a:gd name="connsiteX56" fmla="*/ 386080 w 1856740"/>
                <a:gd name="connsiteY56" fmla="*/ 1648460 h 5547360"/>
                <a:gd name="connsiteX57" fmla="*/ 218440 w 1856740"/>
                <a:gd name="connsiteY57" fmla="*/ 1236980 h 5547360"/>
                <a:gd name="connsiteX58" fmla="*/ 111760 w 1856740"/>
                <a:gd name="connsiteY58" fmla="*/ 947420 h 5547360"/>
                <a:gd name="connsiteX59" fmla="*/ 111760 w 1856740"/>
                <a:gd name="connsiteY59" fmla="*/ 490220 h 5547360"/>
                <a:gd name="connsiteX60" fmla="*/ 35560 w 1856740"/>
                <a:gd name="connsiteY60" fmla="*/ 170180 h 5547360"/>
                <a:gd name="connsiteX61" fmla="*/ 35560 w 1856740"/>
                <a:gd name="connsiteY61" fmla="*/ 33020 h 5547360"/>
                <a:gd name="connsiteX62" fmla="*/ 142240 w 1856740"/>
                <a:gd name="connsiteY62" fmla="*/ 2540 h 5547360"/>
                <a:gd name="connsiteX63" fmla="*/ 889000 w 1856740"/>
                <a:gd name="connsiteY63" fmla="*/ 33020 h 5547360"/>
                <a:gd name="connsiteX64" fmla="*/ 980440 w 1856740"/>
                <a:gd name="connsiteY64" fmla="*/ 2540 h 5547360"/>
                <a:gd name="connsiteX65" fmla="*/ 949960 w 1856740"/>
                <a:gd name="connsiteY65"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463307 w 1856740"/>
                <a:gd name="connsiteY23" fmla="*/ 3707999 h 5547360"/>
                <a:gd name="connsiteX24" fmla="*/ 1483360 w 1856740"/>
                <a:gd name="connsiteY24" fmla="*/ 3843020 h 5547360"/>
                <a:gd name="connsiteX25" fmla="*/ 1330960 w 1856740"/>
                <a:gd name="connsiteY25" fmla="*/ 3995420 h 5547360"/>
                <a:gd name="connsiteX26" fmla="*/ 1407160 w 1856740"/>
                <a:gd name="connsiteY26" fmla="*/ 3995420 h 5547360"/>
                <a:gd name="connsiteX27" fmla="*/ 1330960 w 1856740"/>
                <a:gd name="connsiteY27" fmla="*/ 4147820 h 5547360"/>
                <a:gd name="connsiteX28" fmla="*/ 1330960 w 1856740"/>
                <a:gd name="connsiteY28" fmla="*/ 4224020 h 5547360"/>
                <a:gd name="connsiteX29" fmla="*/ 1178560 w 1856740"/>
                <a:gd name="connsiteY29" fmla="*/ 4300220 h 5547360"/>
                <a:gd name="connsiteX30" fmla="*/ 1330960 w 1856740"/>
                <a:gd name="connsiteY30" fmla="*/ 4300220 h 5547360"/>
                <a:gd name="connsiteX31" fmla="*/ 1239520 w 1856740"/>
                <a:gd name="connsiteY31" fmla="*/ 4574540 h 5547360"/>
                <a:gd name="connsiteX32" fmla="*/ 1330960 w 1856740"/>
                <a:gd name="connsiteY32" fmla="*/ 4894580 h 5547360"/>
                <a:gd name="connsiteX33" fmla="*/ 1407160 w 1856740"/>
                <a:gd name="connsiteY33" fmla="*/ 4986020 h 5547360"/>
                <a:gd name="connsiteX34" fmla="*/ 1330960 w 1856740"/>
                <a:gd name="connsiteY34" fmla="*/ 5443220 h 5547360"/>
                <a:gd name="connsiteX35" fmla="*/ 1239520 w 1856740"/>
                <a:gd name="connsiteY35" fmla="*/ 5427980 h 5547360"/>
                <a:gd name="connsiteX36" fmla="*/ 1178560 w 1856740"/>
                <a:gd name="connsiteY36" fmla="*/ 5488940 h 5547360"/>
                <a:gd name="connsiteX37" fmla="*/ 1010920 w 1856740"/>
                <a:gd name="connsiteY37" fmla="*/ 5534660 h 5547360"/>
                <a:gd name="connsiteX38" fmla="*/ 828040 w 1856740"/>
                <a:gd name="connsiteY38" fmla="*/ 5412740 h 5547360"/>
                <a:gd name="connsiteX39" fmla="*/ 660400 w 1856740"/>
                <a:gd name="connsiteY39" fmla="*/ 5321300 h 5547360"/>
                <a:gd name="connsiteX40" fmla="*/ 568960 w 1856740"/>
                <a:gd name="connsiteY40" fmla="*/ 5138420 h 5547360"/>
                <a:gd name="connsiteX41" fmla="*/ 462280 w 1856740"/>
                <a:gd name="connsiteY41" fmla="*/ 4955540 h 5547360"/>
                <a:gd name="connsiteX42" fmla="*/ 279400 w 1856740"/>
                <a:gd name="connsiteY42" fmla="*/ 4787900 h 5547360"/>
                <a:gd name="connsiteX43" fmla="*/ 416560 w 1856740"/>
                <a:gd name="connsiteY43" fmla="*/ 4528820 h 5547360"/>
                <a:gd name="connsiteX44" fmla="*/ 447040 w 1856740"/>
                <a:gd name="connsiteY44" fmla="*/ 4361180 h 5547360"/>
                <a:gd name="connsiteX45" fmla="*/ 340360 w 1856740"/>
                <a:gd name="connsiteY45" fmla="*/ 4208780 h 5547360"/>
                <a:gd name="connsiteX46" fmla="*/ 431800 w 1856740"/>
                <a:gd name="connsiteY46" fmla="*/ 4117340 h 5547360"/>
                <a:gd name="connsiteX47" fmla="*/ 675640 w 1856740"/>
                <a:gd name="connsiteY47" fmla="*/ 4224020 h 5547360"/>
                <a:gd name="connsiteX48" fmla="*/ 706120 w 1856740"/>
                <a:gd name="connsiteY48" fmla="*/ 4056380 h 5547360"/>
                <a:gd name="connsiteX49" fmla="*/ 538480 w 1856740"/>
                <a:gd name="connsiteY49" fmla="*/ 3858260 h 5547360"/>
                <a:gd name="connsiteX50" fmla="*/ 416560 w 1856740"/>
                <a:gd name="connsiteY50" fmla="*/ 3614420 h 5547360"/>
                <a:gd name="connsiteX51" fmla="*/ 492760 w 1856740"/>
                <a:gd name="connsiteY51" fmla="*/ 3538220 h 5547360"/>
                <a:gd name="connsiteX52" fmla="*/ 584200 w 1856740"/>
                <a:gd name="connsiteY52" fmla="*/ 3141980 h 5547360"/>
                <a:gd name="connsiteX53" fmla="*/ 599440 w 1856740"/>
                <a:gd name="connsiteY53" fmla="*/ 2806700 h 5547360"/>
                <a:gd name="connsiteX54" fmla="*/ 492760 w 1856740"/>
                <a:gd name="connsiteY54" fmla="*/ 2623820 h 5547360"/>
                <a:gd name="connsiteX55" fmla="*/ 492760 w 1856740"/>
                <a:gd name="connsiteY55" fmla="*/ 2319020 h 5547360"/>
                <a:gd name="connsiteX56" fmla="*/ 462280 w 1856740"/>
                <a:gd name="connsiteY56" fmla="*/ 1968500 h 5547360"/>
                <a:gd name="connsiteX57" fmla="*/ 386080 w 1856740"/>
                <a:gd name="connsiteY57" fmla="*/ 1648460 h 5547360"/>
                <a:gd name="connsiteX58" fmla="*/ 218440 w 1856740"/>
                <a:gd name="connsiteY58" fmla="*/ 1236980 h 5547360"/>
                <a:gd name="connsiteX59" fmla="*/ 111760 w 1856740"/>
                <a:gd name="connsiteY59" fmla="*/ 947420 h 5547360"/>
                <a:gd name="connsiteX60" fmla="*/ 111760 w 1856740"/>
                <a:gd name="connsiteY60" fmla="*/ 490220 h 5547360"/>
                <a:gd name="connsiteX61" fmla="*/ 35560 w 1856740"/>
                <a:gd name="connsiteY61" fmla="*/ 170180 h 5547360"/>
                <a:gd name="connsiteX62" fmla="*/ 35560 w 1856740"/>
                <a:gd name="connsiteY62" fmla="*/ 33020 h 5547360"/>
                <a:gd name="connsiteX63" fmla="*/ 142240 w 1856740"/>
                <a:gd name="connsiteY63" fmla="*/ 2540 h 5547360"/>
                <a:gd name="connsiteX64" fmla="*/ 889000 w 1856740"/>
                <a:gd name="connsiteY64" fmla="*/ 33020 h 5547360"/>
                <a:gd name="connsiteX65" fmla="*/ 980440 w 1856740"/>
                <a:gd name="connsiteY65" fmla="*/ 2540 h 5547360"/>
                <a:gd name="connsiteX66" fmla="*/ 949960 w 1856740"/>
                <a:gd name="connsiteY66"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3843020 h 5547360"/>
                <a:gd name="connsiteX24" fmla="*/ 1483360 w 1856740"/>
                <a:gd name="connsiteY24" fmla="*/ 3843020 h 5547360"/>
                <a:gd name="connsiteX25" fmla="*/ 1330960 w 1856740"/>
                <a:gd name="connsiteY25" fmla="*/ 3995420 h 5547360"/>
                <a:gd name="connsiteX26" fmla="*/ 1407160 w 1856740"/>
                <a:gd name="connsiteY26" fmla="*/ 3995420 h 5547360"/>
                <a:gd name="connsiteX27" fmla="*/ 1330960 w 1856740"/>
                <a:gd name="connsiteY27" fmla="*/ 4147820 h 5547360"/>
                <a:gd name="connsiteX28" fmla="*/ 1330960 w 1856740"/>
                <a:gd name="connsiteY28" fmla="*/ 4224020 h 5547360"/>
                <a:gd name="connsiteX29" fmla="*/ 1178560 w 1856740"/>
                <a:gd name="connsiteY29" fmla="*/ 4300220 h 5547360"/>
                <a:gd name="connsiteX30" fmla="*/ 1330960 w 1856740"/>
                <a:gd name="connsiteY30" fmla="*/ 4300220 h 5547360"/>
                <a:gd name="connsiteX31" fmla="*/ 1239520 w 1856740"/>
                <a:gd name="connsiteY31" fmla="*/ 4574540 h 5547360"/>
                <a:gd name="connsiteX32" fmla="*/ 1330960 w 1856740"/>
                <a:gd name="connsiteY32" fmla="*/ 4894580 h 5547360"/>
                <a:gd name="connsiteX33" fmla="*/ 1407160 w 1856740"/>
                <a:gd name="connsiteY33" fmla="*/ 4986020 h 5547360"/>
                <a:gd name="connsiteX34" fmla="*/ 1330960 w 1856740"/>
                <a:gd name="connsiteY34" fmla="*/ 5443220 h 5547360"/>
                <a:gd name="connsiteX35" fmla="*/ 1239520 w 1856740"/>
                <a:gd name="connsiteY35" fmla="*/ 5427980 h 5547360"/>
                <a:gd name="connsiteX36" fmla="*/ 1178560 w 1856740"/>
                <a:gd name="connsiteY36" fmla="*/ 5488940 h 5547360"/>
                <a:gd name="connsiteX37" fmla="*/ 1010920 w 1856740"/>
                <a:gd name="connsiteY37" fmla="*/ 5534660 h 5547360"/>
                <a:gd name="connsiteX38" fmla="*/ 828040 w 1856740"/>
                <a:gd name="connsiteY38" fmla="*/ 5412740 h 5547360"/>
                <a:gd name="connsiteX39" fmla="*/ 660400 w 1856740"/>
                <a:gd name="connsiteY39" fmla="*/ 5321300 h 5547360"/>
                <a:gd name="connsiteX40" fmla="*/ 568960 w 1856740"/>
                <a:gd name="connsiteY40" fmla="*/ 5138420 h 5547360"/>
                <a:gd name="connsiteX41" fmla="*/ 462280 w 1856740"/>
                <a:gd name="connsiteY41" fmla="*/ 4955540 h 5547360"/>
                <a:gd name="connsiteX42" fmla="*/ 279400 w 1856740"/>
                <a:gd name="connsiteY42" fmla="*/ 4787900 h 5547360"/>
                <a:gd name="connsiteX43" fmla="*/ 416560 w 1856740"/>
                <a:gd name="connsiteY43" fmla="*/ 4528820 h 5547360"/>
                <a:gd name="connsiteX44" fmla="*/ 447040 w 1856740"/>
                <a:gd name="connsiteY44" fmla="*/ 4361180 h 5547360"/>
                <a:gd name="connsiteX45" fmla="*/ 340360 w 1856740"/>
                <a:gd name="connsiteY45" fmla="*/ 4208780 h 5547360"/>
                <a:gd name="connsiteX46" fmla="*/ 431800 w 1856740"/>
                <a:gd name="connsiteY46" fmla="*/ 4117340 h 5547360"/>
                <a:gd name="connsiteX47" fmla="*/ 675640 w 1856740"/>
                <a:gd name="connsiteY47" fmla="*/ 4224020 h 5547360"/>
                <a:gd name="connsiteX48" fmla="*/ 706120 w 1856740"/>
                <a:gd name="connsiteY48" fmla="*/ 4056380 h 5547360"/>
                <a:gd name="connsiteX49" fmla="*/ 538480 w 1856740"/>
                <a:gd name="connsiteY49" fmla="*/ 3858260 h 5547360"/>
                <a:gd name="connsiteX50" fmla="*/ 416560 w 1856740"/>
                <a:gd name="connsiteY50" fmla="*/ 3614420 h 5547360"/>
                <a:gd name="connsiteX51" fmla="*/ 492760 w 1856740"/>
                <a:gd name="connsiteY51" fmla="*/ 3538220 h 5547360"/>
                <a:gd name="connsiteX52" fmla="*/ 584200 w 1856740"/>
                <a:gd name="connsiteY52" fmla="*/ 3141980 h 5547360"/>
                <a:gd name="connsiteX53" fmla="*/ 599440 w 1856740"/>
                <a:gd name="connsiteY53" fmla="*/ 2806700 h 5547360"/>
                <a:gd name="connsiteX54" fmla="*/ 492760 w 1856740"/>
                <a:gd name="connsiteY54" fmla="*/ 2623820 h 5547360"/>
                <a:gd name="connsiteX55" fmla="*/ 492760 w 1856740"/>
                <a:gd name="connsiteY55" fmla="*/ 2319020 h 5547360"/>
                <a:gd name="connsiteX56" fmla="*/ 462280 w 1856740"/>
                <a:gd name="connsiteY56" fmla="*/ 1968500 h 5547360"/>
                <a:gd name="connsiteX57" fmla="*/ 386080 w 1856740"/>
                <a:gd name="connsiteY57" fmla="*/ 1648460 h 5547360"/>
                <a:gd name="connsiteX58" fmla="*/ 218440 w 1856740"/>
                <a:gd name="connsiteY58" fmla="*/ 1236980 h 5547360"/>
                <a:gd name="connsiteX59" fmla="*/ 111760 w 1856740"/>
                <a:gd name="connsiteY59" fmla="*/ 947420 h 5547360"/>
                <a:gd name="connsiteX60" fmla="*/ 111760 w 1856740"/>
                <a:gd name="connsiteY60" fmla="*/ 490220 h 5547360"/>
                <a:gd name="connsiteX61" fmla="*/ 35560 w 1856740"/>
                <a:gd name="connsiteY61" fmla="*/ 170180 h 5547360"/>
                <a:gd name="connsiteX62" fmla="*/ 35560 w 1856740"/>
                <a:gd name="connsiteY62" fmla="*/ 33020 h 5547360"/>
                <a:gd name="connsiteX63" fmla="*/ 142240 w 1856740"/>
                <a:gd name="connsiteY63" fmla="*/ 2540 h 5547360"/>
                <a:gd name="connsiteX64" fmla="*/ 889000 w 1856740"/>
                <a:gd name="connsiteY64" fmla="*/ 33020 h 5547360"/>
                <a:gd name="connsiteX65" fmla="*/ 980440 w 1856740"/>
                <a:gd name="connsiteY65" fmla="*/ 2540 h 5547360"/>
                <a:gd name="connsiteX66" fmla="*/ 949960 w 1856740"/>
                <a:gd name="connsiteY66"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40318 w 1856740"/>
                <a:gd name="connsiteY23" fmla="*/ 3691957 h 5547360"/>
                <a:gd name="connsiteX24" fmla="*/ 1330960 w 1856740"/>
                <a:gd name="connsiteY24" fmla="*/ 3843020 h 5547360"/>
                <a:gd name="connsiteX25" fmla="*/ 1483360 w 1856740"/>
                <a:gd name="connsiteY25" fmla="*/ 3843020 h 5547360"/>
                <a:gd name="connsiteX26" fmla="*/ 1330960 w 1856740"/>
                <a:gd name="connsiteY26" fmla="*/ 3995420 h 5547360"/>
                <a:gd name="connsiteX27" fmla="*/ 1407160 w 1856740"/>
                <a:gd name="connsiteY27" fmla="*/ 3995420 h 5547360"/>
                <a:gd name="connsiteX28" fmla="*/ 1330960 w 1856740"/>
                <a:gd name="connsiteY28" fmla="*/ 4147820 h 5547360"/>
                <a:gd name="connsiteX29" fmla="*/ 1330960 w 1856740"/>
                <a:gd name="connsiteY29" fmla="*/ 4224020 h 5547360"/>
                <a:gd name="connsiteX30" fmla="*/ 1178560 w 1856740"/>
                <a:gd name="connsiteY30" fmla="*/ 4300220 h 5547360"/>
                <a:gd name="connsiteX31" fmla="*/ 1330960 w 1856740"/>
                <a:gd name="connsiteY31" fmla="*/ 4300220 h 5547360"/>
                <a:gd name="connsiteX32" fmla="*/ 1239520 w 1856740"/>
                <a:gd name="connsiteY32" fmla="*/ 4574540 h 5547360"/>
                <a:gd name="connsiteX33" fmla="*/ 1330960 w 1856740"/>
                <a:gd name="connsiteY33" fmla="*/ 4894580 h 5547360"/>
                <a:gd name="connsiteX34" fmla="*/ 1407160 w 1856740"/>
                <a:gd name="connsiteY34" fmla="*/ 4986020 h 5547360"/>
                <a:gd name="connsiteX35" fmla="*/ 1330960 w 1856740"/>
                <a:gd name="connsiteY35" fmla="*/ 5443220 h 5547360"/>
                <a:gd name="connsiteX36" fmla="*/ 1239520 w 1856740"/>
                <a:gd name="connsiteY36" fmla="*/ 5427980 h 5547360"/>
                <a:gd name="connsiteX37" fmla="*/ 1178560 w 1856740"/>
                <a:gd name="connsiteY37" fmla="*/ 5488940 h 5547360"/>
                <a:gd name="connsiteX38" fmla="*/ 1010920 w 1856740"/>
                <a:gd name="connsiteY38" fmla="*/ 5534660 h 5547360"/>
                <a:gd name="connsiteX39" fmla="*/ 828040 w 1856740"/>
                <a:gd name="connsiteY39" fmla="*/ 5412740 h 5547360"/>
                <a:gd name="connsiteX40" fmla="*/ 660400 w 1856740"/>
                <a:gd name="connsiteY40" fmla="*/ 5321300 h 5547360"/>
                <a:gd name="connsiteX41" fmla="*/ 568960 w 1856740"/>
                <a:gd name="connsiteY41" fmla="*/ 5138420 h 5547360"/>
                <a:gd name="connsiteX42" fmla="*/ 462280 w 1856740"/>
                <a:gd name="connsiteY42" fmla="*/ 4955540 h 5547360"/>
                <a:gd name="connsiteX43" fmla="*/ 279400 w 1856740"/>
                <a:gd name="connsiteY43" fmla="*/ 4787900 h 5547360"/>
                <a:gd name="connsiteX44" fmla="*/ 416560 w 1856740"/>
                <a:gd name="connsiteY44" fmla="*/ 4528820 h 5547360"/>
                <a:gd name="connsiteX45" fmla="*/ 447040 w 1856740"/>
                <a:gd name="connsiteY45" fmla="*/ 4361180 h 5547360"/>
                <a:gd name="connsiteX46" fmla="*/ 340360 w 1856740"/>
                <a:gd name="connsiteY46" fmla="*/ 4208780 h 5547360"/>
                <a:gd name="connsiteX47" fmla="*/ 431800 w 1856740"/>
                <a:gd name="connsiteY47" fmla="*/ 4117340 h 5547360"/>
                <a:gd name="connsiteX48" fmla="*/ 675640 w 1856740"/>
                <a:gd name="connsiteY48" fmla="*/ 4224020 h 5547360"/>
                <a:gd name="connsiteX49" fmla="*/ 706120 w 1856740"/>
                <a:gd name="connsiteY49" fmla="*/ 4056380 h 5547360"/>
                <a:gd name="connsiteX50" fmla="*/ 538480 w 1856740"/>
                <a:gd name="connsiteY50" fmla="*/ 3858260 h 5547360"/>
                <a:gd name="connsiteX51" fmla="*/ 416560 w 1856740"/>
                <a:gd name="connsiteY51" fmla="*/ 3614420 h 5547360"/>
                <a:gd name="connsiteX52" fmla="*/ 492760 w 1856740"/>
                <a:gd name="connsiteY52" fmla="*/ 3538220 h 5547360"/>
                <a:gd name="connsiteX53" fmla="*/ 584200 w 1856740"/>
                <a:gd name="connsiteY53" fmla="*/ 3141980 h 5547360"/>
                <a:gd name="connsiteX54" fmla="*/ 599440 w 1856740"/>
                <a:gd name="connsiteY54" fmla="*/ 2806700 h 5547360"/>
                <a:gd name="connsiteX55" fmla="*/ 492760 w 1856740"/>
                <a:gd name="connsiteY55" fmla="*/ 2623820 h 5547360"/>
                <a:gd name="connsiteX56" fmla="*/ 492760 w 1856740"/>
                <a:gd name="connsiteY56" fmla="*/ 2319020 h 5547360"/>
                <a:gd name="connsiteX57" fmla="*/ 462280 w 1856740"/>
                <a:gd name="connsiteY57" fmla="*/ 1968500 h 5547360"/>
                <a:gd name="connsiteX58" fmla="*/ 386080 w 1856740"/>
                <a:gd name="connsiteY58" fmla="*/ 1648460 h 5547360"/>
                <a:gd name="connsiteX59" fmla="*/ 218440 w 1856740"/>
                <a:gd name="connsiteY59" fmla="*/ 1236980 h 5547360"/>
                <a:gd name="connsiteX60" fmla="*/ 111760 w 1856740"/>
                <a:gd name="connsiteY60" fmla="*/ 947420 h 5547360"/>
                <a:gd name="connsiteX61" fmla="*/ 111760 w 1856740"/>
                <a:gd name="connsiteY61" fmla="*/ 490220 h 5547360"/>
                <a:gd name="connsiteX62" fmla="*/ 35560 w 1856740"/>
                <a:gd name="connsiteY62" fmla="*/ 170180 h 5547360"/>
                <a:gd name="connsiteX63" fmla="*/ 35560 w 1856740"/>
                <a:gd name="connsiteY63" fmla="*/ 33020 h 5547360"/>
                <a:gd name="connsiteX64" fmla="*/ 142240 w 1856740"/>
                <a:gd name="connsiteY64" fmla="*/ 2540 h 5547360"/>
                <a:gd name="connsiteX65" fmla="*/ 889000 w 1856740"/>
                <a:gd name="connsiteY65" fmla="*/ 33020 h 5547360"/>
                <a:gd name="connsiteX66" fmla="*/ 980440 w 1856740"/>
                <a:gd name="connsiteY66" fmla="*/ 2540 h 5547360"/>
                <a:gd name="connsiteX67" fmla="*/ 949960 w 1856740"/>
                <a:gd name="connsiteY67"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483360 w 1856740"/>
                <a:gd name="connsiteY23" fmla="*/ 3690620 h 5547360"/>
                <a:gd name="connsiteX24" fmla="*/ 1330960 w 1856740"/>
                <a:gd name="connsiteY24" fmla="*/ 3843020 h 5547360"/>
                <a:gd name="connsiteX25" fmla="*/ 1483360 w 1856740"/>
                <a:gd name="connsiteY25" fmla="*/ 3843020 h 5547360"/>
                <a:gd name="connsiteX26" fmla="*/ 1330960 w 1856740"/>
                <a:gd name="connsiteY26" fmla="*/ 3995420 h 5547360"/>
                <a:gd name="connsiteX27" fmla="*/ 1407160 w 1856740"/>
                <a:gd name="connsiteY27" fmla="*/ 3995420 h 5547360"/>
                <a:gd name="connsiteX28" fmla="*/ 1330960 w 1856740"/>
                <a:gd name="connsiteY28" fmla="*/ 4147820 h 5547360"/>
                <a:gd name="connsiteX29" fmla="*/ 1330960 w 1856740"/>
                <a:gd name="connsiteY29" fmla="*/ 4224020 h 5547360"/>
                <a:gd name="connsiteX30" fmla="*/ 1178560 w 1856740"/>
                <a:gd name="connsiteY30" fmla="*/ 4300220 h 5547360"/>
                <a:gd name="connsiteX31" fmla="*/ 1330960 w 1856740"/>
                <a:gd name="connsiteY31" fmla="*/ 4300220 h 5547360"/>
                <a:gd name="connsiteX32" fmla="*/ 1239520 w 1856740"/>
                <a:gd name="connsiteY32" fmla="*/ 4574540 h 5547360"/>
                <a:gd name="connsiteX33" fmla="*/ 1330960 w 1856740"/>
                <a:gd name="connsiteY33" fmla="*/ 4894580 h 5547360"/>
                <a:gd name="connsiteX34" fmla="*/ 1407160 w 1856740"/>
                <a:gd name="connsiteY34" fmla="*/ 4986020 h 5547360"/>
                <a:gd name="connsiteX35" fmla="*/ 1330960 w 1856740"/>
                <a:gd name="connsiteY35" fmla="*/ 5443220 h 5547360"/>
                <a:gd name="connsiteX36" fmla="*/ 1239520 w 1856740"/>
                <a:gd name="connsiteY36" fmla="*/ 5427980 h 5547360"/>
                <a:gd name="connsiteX37" fmla="*/ 1178560 w 1856740"/>
                <a:gd name="connsiteY37" fmla="*/ 5488940 h 5547360"/>
                <a:gd name="connsiteX38" fmla="*/ 1010920 w 1856740"/>
                <a:gd name="connsiteY38" fmla="*/ 5534660 h 5547360"/>
                <a:gd name="connsiteX39" fmla="*/ 828040 w 1856740"/>
                <a:gd name="connsiteY39" fmla="*/ 5412740 h 5547360"/>
                <a:gd name="connsiteX40" fmla="*/ 660400 w 1856740"/>
                <a:gd name="connsiteY40" fmla="*/ 5321300 h 5547360"/>
                <a:gd name="connsiteX41" fmla="*/ 568960 w 1856740"/>
                <a:gd name="connsiteY41" fmla="*/ 5138420 h 5547360"/>
                <a:gd name="connsiteX42" fmla="*/ 462280 w 1856740"/>
                <a:gd name="connsiteY42" fmla="*/ 4955540 h 5547360"/>
                <a:gd name="connsiteX43" fmla="*/ 279400 w 1856740"/>
                <a:gd name="connsiteY43" fmla="*/ 4787900 h 5547360"/>
                <a:gd name="connsiteX44" fmla="*/ 416560 w 1856740"/>
                <a:gd name="connsiteY44" fmla="*/ 4528820 h 5547360"/>
                <a:gd name="connsiteX45" fmla="*/ 447040 w 1856740"/>
                <a:gd name="connsiteY45" fmla="*/ 4361180 h 5547360"/>
                <a:gd name="connsiteX46" fmla="*/ 340360 w 1856740"/>
                <a:gd name="connsiteY46" fmla="*/ 4208780 h 5547360"/>
                <a:gd name="connsiteX47" fmla="*/ 431800 w 1856740"/>
                <a:gd name="connsiteY47" fmla="*/ 4117340 h 5547360"/>
                <a:gd name="connsiteX48" fmla="*/ 675640 w 1856740"/>
                <a:gd name="connsiteY48" fmla="*/ 4224020 h 5547360"/>
                <a:gd name="connsiteX49" fmla="*/ 706120 w 1856740"/>
                <a:gd name="connsiteY49" fmla="*/ 4056380 h 5547360"/>
                <a:gd name="connsiteX50" fmla="*/ 538480 w 1856740"/>
                <a:gd name="connsiteY50" fmla="*/ 3858260 h 5547360"/>
                <a:gd name="connsiteX51" fmla="*/ 416560 w 1856740"/>
                <a:gd name="connsiteY51" fmla="*/ 3614420 h 5547360"/>
                <a:gd name="connsiteX52" fmla="*/ 492760 w 1856740"/>
                <a:gd name="connsiteY52" fmla="*/ 3538220 h 5547360"/>
                <a:gd name="connsiteX53" fmla="*/ 584200 w 1856740"/>
                <a:gd name="connsiteY53" fmla="*/ 3141980 h 5547360"/>
                <a:gd name="connsiteX54" fmla="*/ 599440 w 1856740"/>
                <a:gd name="connsiteY54" fmla="*/ 2806700 h 5547360"/>
                <a:gd name="connsiteX55" fmla="*/ 492760 w 1856740"/>
                <a:gd name="connsiteY55" fmla="*/ 2623820 h 5547360"/>
                <a:gd name="connsiteX56" fmla="*/ 492760 w 1856740"/>
                <a:gd name="connsiteY56" fmla="*/ 2319020 h 5547360"/>
                <a:gd name="connsiteX57" fmla="*/ 462280 w 1856740"/>
                <a:gd name="connsiteY57" fmla="*/ 1968500 h 5547360"/>
                <a:gd name="connsiteX58" fmla="*/ 386080 w 1856740"/>
                <a:gd name="connsiteY58" fmla="*/ 1648460 h 5547360"/>
                <a:gd name="connsiteX59" fmla="*/ 218440 w 1856740"/>
                <a:gd name="connsiteY59" fmla="*/ 1236980 h 5547360"/>
                <a:gd name="connsiteX60" fmla="*/ 111760 w 1856740"/>
                <a:gd name="connsiteY60" fmla="*/ 947420 h 5547360"/>
                <a:gd name="connsiteX61" fmla="*/ 111760 w 1856740"/>
                <a:gd name="connsiteY61" fmla="*/ 490220 h 5547360"/>
                <a:gd name="connsiteX62" fmla="*/ 35560 w 1856740"/>
                <a:gd name="connsiteY62" fmla="*/ 170180 h 5547360"/>
                <a:gd name="connsiteX63" fmla="*/ 35560 w 1856740"/>
                <a:gd name="connsiteY63" fmla="*/ 33020 h 5547360"/>
                <a:gd name="connsiteX64" fmla="*/ 142240 w 1856740"/>
                <a:gd name="connsiteY64" fmla="*/ 2540 h 5547360"/>
                <a:gd name="connsiteX65" fmla="*/ 889000 w 1856740"/>
                <a:gd name="connsiteY65" fmla="*/ 33020 h 5547360"/>
                <a:gd name="connsiteX66" fmla="*/ 980440 w 1856740"/>
                <a:gd name="connsiteY66" fmla="*/ 2540 h 5547360"/>
                <a:gd name="connsiteX67" fmla="*/ 949960 w 1856740"/>
                <a:gd name="connsiteY67"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07160 w 1856740"/>
                <a:gd name="connsiteY22" fmla="*/ 3538220 h 5547360"/>
                <a:gd name="connsiteX23" fmla="*/ 1483360 w 1856740"/>
                <a:gd name="connsiteY23" fmla="*/ 3690620 h 5547360"/>
                <a:gd name="connsiteX24" fmla="*/ 1330960 w 1856740"/>
                <a:gd name="connsiteY24" fmla="*/ 3843020 h 5547360"/>
                <a:gd name="connsiteX25" fmla="*/ 1483360 w 1856740"/>
                <a:gd name="connsiteY25" fmla="*/ 3843020 h 5547360"/>
                <a:gd name="connsiteX26" fmla="*/ 1330960 w 1856740"/>
                <a:gd name="connsiteY26" fmla="*/ 3995420 h 5547360"/>
                <a:gd name="connsiteX27" fmla="*/ 1407160 w 1856740"/>
                <a:gd name="connsiteY27" fmla="*/ 3995420 h 5547360"/>
                <a:gd name="connsiteX28" fmla="*/ 1330960 w 1856740"/>
                <a:gd name="connsiteY28" fmla="*/ 4147820 h 5547360"/>
                <a:gd name="connsiteX29" fmla="*/ 1330960 w 1856740"/>
                <a:gd name="connsiteY29" fmla="*/ 4224020 h 5547360"/>
                <a:gd name="connsiteX30" fmla="*/ 1178560 w 1856740"/>
                <a:gd name="connsiteY30" fmla="*/ 4300220 h 5547360"/>
                <a:gd name="connsiteX31" fmla="*/ 1330960 w 1856740"/>
                <a:gd name="connsiteY31" fmla="*/ 4300220 h 5547360"/>
                <a:gd name="connsiteX32" fmla="*/ 1239520 w 1856740"/>
                <a:gd name="connsiteY32" fmla="*/ 4574540 h 5547360"/>
                <a:gd name="connsiteX33" fmla="*/ 1330960 w 1856740"/>
                <a:gd name="connsiteY33" fmla="*/ 4894580 h 5547360"/>
                <a:gd name="connsiteX34" fmla="*/ 1407160 w 1856740"/>
                <a:gd name="connsiteY34" fmla="*/ 4986020 h 5547360"/>
                <a:gd name="connsiteX35" fmla="*/ 1330960 w 1856740"/>
                <a:gd name="connsiteY35" fmla="*/ 5443220 h 5547360"/>
                <a:gd name="connsiteX36" fmla="*/ 1239520 w 1856740"/>
                <a:gd name="connsiteY36" fmla="*/ 5427980 h 5547360"/>
                <a:gd name="connsiteX37" fmla="*/ 1178560 w 1856740"/>
                <a:gd name="connsiteY37" fmla="*/ 5488940 h 5547360"/>
                <a:gd name="connsiteX38" fmla="*/ 1010920 w 1856740"/>
                <a:gd name="connsiteY38" fmla="*/ 5534660 h 5547360"/>
                <a:gd name="connsiteX39" fmla="*/ 828040 w 1856740"/>
                <a:gd name="connsiteY39" fmla="*/ 5412740 h 5547360"/>
                <a:gd name="connsiteX40" fmla="*/ 660400 w 1856740"/>
                <a:gd name="connsiteY40" fmla="*/ 5321300 h 5547360"/>
                <a:gd name="connsiteX41" fmla="*/ 568960 w 1856740"/>
                <a:gd name="connsiteY41" fmla="*/ 5138420 h 5547360"/>
                <a:gd name="connsiteX42" fmla="*/ 462280 w 1856740"/>
                <a:gd name="connsiteY42" fmla="*/ 4955540 h 5547360"/>
                <a:gd name="connsiteX43" fmla="*/ 279400 w 1856740"/>
                <a:gd name="connsiteY43" fmla="*/ 4787900 h 5547360"/>
                <a:gd name="connsiteX44" fmla="*/ 416560 w 1856740"/>
                <a:gd name="connsiteY44" fmla="*/ 4528820 h 5547360"/>
                <a:gd name="connsiteX45" fmla="*/ 447040 w 1856740"/>
                <a:gd name="connsiteY45" fmla="*/ 4361180 h 5547360"/>
                <a:gd name="connsiteX46" fmla="*/ 340360 w 1856740"/>
                <a:gd name="connsiteY46" fmla="*/ 4208780 h 5547360"/>
                <a:gd name="connsiteX47" fmla="*/ 431800 w 1856740"/>
                <a:gd name="connsiteY47" fmla="*/ 4117340 h 5547360"/>
                <a:gd name="connsiteX48" fmla="*/ 675640 w 1856740"/>
                <a:gd name="connsiteY48" fmla="*/ 4224020 h 5547360"/>
                <a:gd name="connsiteX49" fmla="*/ 706120 w 1856740"/>
                <a:gd name="connsiteY49" fmla="*/ 4056380 h 5547360"/>
                <a:gd name="connsiteX50" fmla="*/ 538480 w 1856740"/>
                <a:gd name="connsiteY50" fmla="*/ 3858260 h 5547360"/>
                <a:gd name="connsiteX51" fmla="*/ 416560 w 1856740"/>
                <a:gd name="connsiteY51" fmla="*/ 3614420 h 5547360"/>
                <a:gd name="connsiteX52" fmla="*/ 492760 w 1856740"/>
                <a:gd name="connsiteY52" fmla="*/ 3538220 h 5547360"/>
                <a:gd name="connsiteX53" fmla="*/ 584200 w 1856740"/>
                <a:gd name="connsiteY53" fmla="*/ 3141980 h 5547360"/>
                <a:gd name="connsiteX54" fmla="*/ 599440 w 1856740"/>
                <a:gd name="connsiteY54" fmla="*/ 2806700 h 5547360"/>
                <a:gd name="connsiteX55" fmla="*/ 492760 w 1856740"/>
                <a:gd name="connsiteY55" fmla="*/ 2623820 h 5547360"/>
                <a:gd name="connsiteX56" fmla="*/ 492760 w 1856740"/>
                <a:gd name="connsiteY56" fmla="*/ 2319020 h 5547360"/>
                <a:gd name="connsiteX57" fmla="*/ 462280 w 1856740"/>
                <a:gd name="connsiteY57" fmla="*/ 1968500 h 5547360"/>
                <a:gd name="connsiteX58" fmla="*/ 386080 w 1856740"/>
                <a:gd name="connsiteY58" fmla="*/ 1648460 h 5547360"/>
                <a:gd name="connsiteX59" fmla="*/ 218440 w 1856740"/>
                <a:gd name="connsiteY59" fmla="*/ 1236980 h 5547360"/>
                <a:gd name="connsiteX60" fmla="*/ 111760 w 1856740"/>
                <a:gd name="connsiteY60" fmla="*/ 947420 h 5547360"/>
                <a:gd name="connsiteX61" fmla="*/ 111760 w 1856740"/>
                <a:gd name="connsiteY61" fmla="*/ 490220 h 5547360"/>
                <a:gd name="connsiteX62" fmla="*/ 35560 w 1856740"/>
                <a:gd name="connsiteY62" fmla="*/ 170180 h 5547360"/>
                <a:gd name="connsiteX63" fmla="*/ 35560 w 1856740"/>
                <a:gd name="connsiteY63" fmla="*/ 33020 h 5547360"/>
                <a:gd name="connsiteX64" fmla="*/ 142240 w 1856740"/>
                <a:gd name="connsiteY64" fmla="*/ 2540 h 5547360"/>
                <a:gd name="connsiteX65" fmla="*/ 889000 w 1856740"/>
                <a:gd name="connsiteY65" fmla="*/ 33020 h 5547360"/>
                <a:gd name="connsiteX66" fmla="*/ 980440 w 1856740"/>
                <a:gd name="connsiteY66" fmla="*/ 2540 h 5547360"/>
                <a:gd name="connsiteX67" fmla="*/ 949960 w 1856740"/>
                <a:gd name="connsiteY67"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07160 w 1856740"/>
                <a:gd name="connsiteY22" fmla="*/ 3538220 h 5547360"/>
                <a:gd name="connsiteX23" fmla="*/ 1483360 w 1856740"/>
                <a:gd name="connsiteY23" fmla="*/ 3690620 h 5547360"/>
                <a:gd name="connsiteX24" fmla="*/ 1330960 w 1856740"/>
                <a:gd name="connsiteY24" fmla="*/ 3843020 h 5547360"/>
                <a:gd name="connsiteX25" fmla="*/ 1483360 w 1856740"/>
                <a:gd name="connsiteY25" fmla="*/ 3843020 h 5547360"/>
                <a:gd name="connsiteX26" fmla="*/ 1330960 w 1856740"/>
                <a:gd name="connsiteY26" fmla="*/ 3995420 h 5547360"/>
                <a:gd name="connsiteX27" fmla="*/ 1407160 w 1856740"/>
                <a:gd name="connsiteY27" fmla="*/ 3995420 h 5547360"/>
                <a:gd name="connsiteX28" fmla="*/ 1330960 w 1856740"/>
                <a:gd name="connsiteY28" fmla="*/ 4147820 h 5547360"/>
                <a:gd name="connsiteX29" fmla="*/ 1330960 w 1856740"/>
                <a:gd name="connsiteY29" fmla="*/ 4224020 h 5547360"/>
                <a:gd name="connsiteX30" fmla="*/ 1178560 w 1856740"/>
                <a:gd name="connsiteY30" fmla="*/ 4300220 h 5547360"/>
                <a:gd name="connsiteX31" fmla="*/ 1330960 w 1856740"/>
                <a:gd name="connsiteY31" fmla="*/ 4300220 h 5547360"/>
                <a:gd name="connsiteX32" fmla="*/ 1239520 w 1856740"/>
                <a:gd name="connsiteY32" fmla="*/ 4574540 h 5547360"/>
                <a:gd name="connsiteX33" fmla="*/ 1330960 w 1856740"/>
                <a:gd name="connsiteY33" fmla="*/ 4894580 h 5547360"/>
                <a:gd name="connsiteX34" fmla="*/ 1407160 w 1856740"/>
                <a:gd name="connsiteY34" fmla="*/ 4986020 h 5547360"/>
                <a:gd name="connsiteX35" fmla="*/ 1330960 w 1856740"/>
                <a:gd name="connsiteY35" fmla="*/ 5443220 h 5547360"/>
                <a:gd name="connsiteX36" fmla="*/ 1239520 w 1856740"/>
                <a:gd name="connsiteY36" fmla="*/ 5427980 h 5547360"/>
                <a:gd name="connsiteX37" fmla="*/ 1178560 w 1856740"/>
                <a:gd name="connsiteY37" fmla="*/ 5488940 h 5547360"/>
                <a:gd name="connsiteX38" fmla="*/ 1010920 w 1856740"/>
                <a:gd name="connsiteY38" fmla="*/ 5534660 h 5547360"/>
                <a:gd name="connsiteX39" fmla="*/ 828040 w 1856740"/>
                <a:gd name="connsiteY39" fmla="*/ 5412740 h 5547360"/>
                <a:gd name="connsiteX40" fmla="*/ 660400 w 1856740"/>
                <a:gd name="connsiteY40" fmla="*/ 5321300 h 5547360"/>
                <a:gd name="connsiteX41" fmla="*/ 568960 w 1856740"/>
                <a:gd name="connsiteY41" fmla="*/ 5138420 h 5547360"/>
                <a:gd name="connsiteX42" fmla="*/ 462280 w 1856740"/>
                <a:gd name="connsiteY42" fmla="*/ 4955540 h 5547360"/>
                <a:gd name="connsiteX43" fmla="*/ 279400 w 1856740"/>
                <a:gd name="connsiteY43" fmla="*/ 4787900 h 5547360"/>
                <a:gd name="connsiteX44" fmla="*/ 416560 w 1856740"/>
                <a:gd name="connsiteY44" fmla="*/ 4528820 h 5547360"/>
                <a:gd name="connsiteX45" fmla="*/ 447040 w 1856740"/>
                <a:gd name="connsiteY45" fmla="*/ 4361180 h 5547360"/>
                <a:gd name="connsiteX46" fmla="*/ 340360 w 1856740"/>
                <a:gd name="connsiteY46" fmla="*/ 4208780 h 5547360"/>
                <a:gd name="connsiteX47" fmla="*/ 431800 w 1856740"/>
                <a:gd name="connsiteY47" fmla="*/ 4117340 h 5547360"/>
                <a:gd name="connsiteX48" fmla="*/ 675640 w 1856740"/>
                <a:gd name="connsiteY48" fmla="*/ 4224020 h 5547360"/>
                <a:gd name="connsiteX49" fmla="*/ 706120 w 1856740"/>
                <a:gd name="connsiteY49" fmla="*/ 4056380 h 5547360"/>
                <a:gd name="connsiteX50" fmla="*/ 538480 w 1856740"/>
                <a:gd name="connsiteY50" fmla="*/ 3858260 h 5547360"/>
                <a:gd name="connsiteX51" fmla="*/ 416560 w 1856740"/>
                <a:gd name="connsiteY51" fmla="*/ 3614420 h 5547360"/>
                <a:gd name="connsiteX52" fmla="*/ 492760 w 1856740"/>
                <a:gd name="connsiteY52" fmla="*/ 3538220 h 5547360"/>
                <a:gd name="connsiteX53" fmla="*/ 584200 w 1856740"/>
                <a:gd name="connsiteY53" fmla="*/ 3141980 h 5547360"/>
                <a:gd name="connsiteX54" fmla="*/ 599440 w 1856740"/>
                <a:gd name="connsiteY54" fmla="*/ 2806700 h 5547360"/>
                <a:gd name="connsiteX55" fmla="*/ 492760 w 1856740"/>
                <a:gd name="connsiteY55" fmla="*/ 2623820 h 5547360"/>
                <a:gd name="connsiteX56" fmla="*/ 492760 w 1856740"/>
                <a:gd name="connsiteY56" fmla="*/ 2319020 h 5547360"/>
                <a:gd name="connsiteX57" fmla="*/ 462280 w 1856740"/>
                <a:gd name="connsiteY57" fmla="*/ 1968500 h 5547360"/>
                <a:gd name="connsiteX58" fmla="*/ 386080 w 1856740"/>
                <a:gd name="connsiteY58" fmla="*/ 1648460 h 5547360"/>
                <a:gd name="connsiteX59" fmla="*/ 218440 w 1856740"/>
                <a:gd name="connsiteY59" fmla="*/ 1236980 h 5547360"/>
                <a:gd name="connsiteX60" fmla="*/ 111760 w 1856740"/>
                <a:gd name="connsiteY60" fmla="*/ 947420 h 5547360"/>
                <a:gd name="connsiteX61" fmla="*/ 111760 w 1856740"/>
                <a:gd name="connsiteY61" fmla="*/ 490220 h 5547360"/>
                <a:gd name="connsiteX62" fmla="*/ 35560 w 1856740"/>
                <a:gd name="connsiteY62" fmla="*/ 170180 h 5547360"/>
                <a:gd name="connsiteX63" fmla="*/ 35560 w 1856740"/>
                <a:gd name="connsiteY63" fmla="*/ 33020 h 5547360"/>
                <a:gd name="connsiteX64" fmla="*/ 142240 w 1856740"/>
                <a:gd name="connsiteY64" fmla="*/ 2540 h 5547360"/>
                <a:gd name="connsiteX65" fmla="*/ 889000 w 1856740"/>
                <a:gd name="connsiteY65" fmla="*/ 33020 h 5547360"/>
                <a:gd name="connsiteX66" fmla="*/ 980440 w 1856740"/>
                <a:gd name="connsiteY66" fmla="*/ 2540 h 5547360"/>
                <a:gd name="connsiteX67" fmla="*/ 949960 w 1856740"/>
                <a:gd name="connsiteY67"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07160 w 1856740"/>
                <a:gd name="connsiteY22" fmla="*/ 3538220 h 5547360"/>
                <a:gd name="connsiteX23" fmla="*/ 1483360 w 1856740"/>
                <a:gd name="connsiteY23" fmla="*/ 3690620 h 5547360"/>
                <a:gd name="connsiteX24" fmla="*/ 1330960 w 1856740"/>
                <a:gd name="connsiteY24" fmla="*/ 3843020 h 5547360"/>
                <a:gd name="connsiteX25" fmla="*/ 1483360 w 1856740"/>
                <a:gd name="connsiteY25" fmla="*/ 3843020 h 5547360"/>
                <a:gd name="connsiteX26" fmla="*/ 1330960 w 1856740"/>
                <a:gd name="connsiteY26" fmla="*/ 3995420 h 5547360"/>
                <a:gd name="connsiteX27" fmla="*/ 1407160 w 1856740"/>
                <a:gd name="connsiteY27" fmla="*/ 3995420 h 5547360"/>
                <a:gd name="connsiteX28" fmla="*/ 1330960 w 1856740"/>
                <a:gd name="connsiteY28" fmla="*/ 4147820 h 5547360"/>
                <a:gd name="connsiteX29" fmla="*/ 1330960 w 1856740"/>
                <a:gd name="connsiteY29" fmla="*/ 4224020 h 5547360"/>
                <a:gd name="connsiteX30" fmla="*/ 1178560 w 1856740"/>
                <a:gd name="connsiteY30" fmla="*/ 4300220 h 5547360"/>
                <a:gd name="connsiteX31" fmla="*/ 1330960 w 1856740"/>
                <a:gd name="connsiteY31" fmla="*/ 4300220 h 5547360"/>
                <a:gd name="connsiteX32" fmla="*/ 1239520 w 1856740"/>
                <a:gd name="connsiteY32" fmla="*/ 4574540 h 5547360"/>
                <a:gd name="connsiteX33" fmla="*/ 1330960 w 1856740"/>
                <a:gd name="connsiteY33" fmla="*/ 4894580 h 5547360"/>
                <a:gd name="connsiteX34" fmla="*/ 1407160 w 1856740"/>
                <a:gd name="connsiteY34" fmla="*/ 4986020 h 5547360"/>
                <a:gd name="connsiteX35" fmla="*/ 1330960 w 1856740"/>
                <a:gd name="connsiteY35" fmla="*/ 5443220 h 5547360"/>
                <a:gd name="connsiteX36" fmla="*/ 1239520 w 1856740"/>
                <a:gd name="connsiteY36" fmla="*/ 5427980 h 5547360"/>
                <a:gd name="connsiteX37" fmla="*/ 1178560 w 1856740"/>
                <a:gd name="connsiteY37" fmla="*/ 5488940 h 5547360"/>
                <a:gd name="connsiteX38" fmla="*/ 1010920 w 1856740"/>
                <a:gd name="connsiteY38" fmla="*/ 5534660 h 5547360"/>
                <a:gd name="connsiteX39" fmla="*/ 828040 w 1856740"/>
                <a:gd name="connsiteY39" fmla="*/ 5412740 h 5547360"/>
                <a:gd name="connsiteX40" fmla="*/ 660400 w 1856740"/>
                <a:gd name="connsiteY40" fmla="*/ 5321300 h 5547360"/>
                <a:gd name="connsiteX41" fmla="*/ 568960 w 1856740"/>
                <a:gd name="connsiteY41" fmla="*/ 5138420 h 5547360"/>
                <a:gd name="connsiteX42" fmla="*/ 462280 w 1856740"/>
                <a:gd name="connsiteY42" fmla="*/ 4955540 h 5547360"/>
                <a:gd name="connsiteX43" fmla="*/ 279400 w 1856740"/>
                <a:gd name="connsiteY43" fmla="*/ 4787900 h 5547360"/>
                <a:gd name="connsiteX44" fmla="*/ 416560 w 1856740"/>
                <a:gd name="connsiteY44" fmla="*/ 4528820 h 5547360"/>
                <a:gd name="connsiteX45" fmla="*/ 447040 w 1856740"/>
                <a:gd name="connsiteY45" fmla="*/ 4361180 h 5547360"/>
                <a:gd name="connsiteX46" fmla="*/ 340360 w 1856740"/>
                <a:gd name="connsiteY46" fmla="*/ 4208780 h 5547360"/>
                <a:gd name="connsiteX47" fmla="*/ 431800 w 1856740"/>
                <a:gd name="connsiteY47" fmla="*/ 4117340 h 5547360"/>
                <a:gd name="connsiteX48" fmla="*/ 675640 w 1856740"/>
                <a:gd name="connsiteY48" fmla="*/ 4224020 h 5547360"/>
                <a:gd name="connsiteX49" fmla="*/ 706120 w 1856740"/>
                <a:gd name="connsiteY49" fmla="*/ 4056380 h 5547360"/>
                <a:gd name="connsiteX50" fmla="*/ 538480 w 1856740"/>
                <a:gd name="connsiteY50" fmla="*/ 3858260 h 5547360"/>
                <a:gd name="connsiteX51" fmla="*/ 416560 w 1856740"/>
                <a:gd name="connsiteY51" fmla="*/ 3614420 h 5547360"/>
                <a:gd name="connsiteX52" fmla="*/ 492760 w 1856740"/>
                <a:gd name="connsiteY52" fmla="*/ 3538220 h 5547360"/>
                <a:gd name="connsiteX53" fmla="*/ 584200 w 1856740"/>
                <a:gd name="connsiteY53" fmla="*/ 3141980 h 5547360"/>
                <a:gd name="connsiteX54" fmla="*/ 599440 w 1856740"/>
                <a:gd name="connsiteY54" fmla="*/ 2806700 h 5547360"/>
                <a:gd name="connsiteX55" fmla="*/ 492760 w 1856740"/>
                <a:gd name="connsiteY55" fmla="*/ 2623820 h 5547360"/>
                <a:gd name="connsiteX56" fmla="*/ 492760 w 1856740"/>
                <a:gd name="connsiteY56" fmla="*/ 2319020 h 5547360"/>
                <a:gd name="connsiteX57" fmla="*/ 462280 w 1856740"/>
                <a:gd name="connsiteY57" fmla="*/ 1968500 h 5547360"/>
                <a:gd name="connsiteX58" fmla="*/ 386080 w 1856740"/>
                <a:gd name="connsiteY58" fmla="*/ 1648460 h 5547360"/>
                <a:gd name="connsiteX59" fmla="*/ 218440 w 1856740"/>
                <a:gd name="connsiteY59" fmla="*/ 1236980 h 5547360"/>
                <a:gd name="connsiteX60" fmla="*/ 111760 w 1856740"/>
                <a:gd name="connsiteY60" fmla="*/ 947420 h 5547360"/>
                <a:gd name="connsiteX61" fmla="*/ 111760 w 1856740"/>
                <a:gd name="connsiteY61" fmla="*/ 490220 h 5547360"/>
                <a:gd name="connsiteX62" fmla="*/ 35560 w 1856740"/>
                <a:gd name="connsiteY62" fmla="*/ 170180 h 5547360"/>
                <a:gd name="connsiteX63" fmla="*/ 35560 w 1856740"/>
                <a:gd name="connsiteY63" fmla="*/ 33020 h 5547360"/>
                <a:gd name="connsiteX64" fmla="*/ 142240 w 1856740"/>
                <a:gd name="connsiteY64" fmla="*/ 2540 h 5547360"/>
                <a:gd name="connsiteX65" fmla="*/ 889000 w 1856740"/>
                <a:gd name="connsiteY65" fmla="*/ 33020 h 5547360"/>
                <a:gd name="connsiteX66" fmla="*/ 980440 w 1856740"/>
                <a:gd name="connsiteY66" fmla="*/ 2540 h 5547360"/>
                <a:gd name="connsiteX67" fmla="*/ 949960 w 1856740"/>
                <a:gd name="connsiteY67"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511434 w 1856740"/>
                <a:gd name="connsiteY22" fmla="*/ 3392504 h 5547360"/>
                <a:gd name="connsiteX23" fmla="*/ 1407160 w 1856740"/>
                <a:gd name="connsiteY23" fmla="*/ 3538220 h 5547360"/>
                <a:gd name="connsiteX24" fmla="*/ 1483360 w 1856740"/>
                <a:gd name="connsiteY24" fmla="*/ 3690620 h 5547360"/>
                <a:gd name="connsiteX25" fmla="*/ 1330960 w 1856740"/>
                <a:gd name="connsiteY25" fmla="*/ 3843020 h 5547360"/>
                <a:gd name="connsiteX26" fmla="*/ 1483360 w 1856740"/>
                <a:gd name="connsiteY26" fmla="*/ 3843020 h 5547360"/>
                <a:gd name="connsiteX27" fmla="*/ 1330960 w 1856740"/>
                <a:gd name="connsiteY27" fmla="*/ 3995420 h 5547360"/>
                <a:gd name="connsiteX28" fmla="*/ 1407160 w 1856740"/>
                <a:gd name="connsiteY28" fmla="*/ 3995420 h 5547360"/>
                <a:gd name="connsiteX29" fmla="*/ 1330960 w 1856740"/>
                <a:gd name="connsiteY29" fmla="*/ 4147820 h 5547360"/>
                <a:gd name="connsiteX30" fmla="*/ 1330960 w 1856740"/>
                <a:gd name="connsiteY30" fmla="*/ 4224020 h 5547360"/>
                <a:gd name="connsiteX31" fmla="*/ 1178560 w 1856740"/>
                <a:gd name="connsiteY31" fmla="*/ 4300220 h 5547360"/>
                <a:gd name="connsiteX32" fmla="*/ 1330960 w 1856740"/>
                <a:gd name="connsiteY32" fmla="*/ 4300220 h 5547360"/>
                <a:gd name="connsiteX33" fmla="*/ 1239520 w 1856740"/>
                <a:gd name="connsiteY33" fmla="*/ 4574540 h 5547360"/>
                <a:gd name="connsiteX34" fmla="*/ 1330960 w 1856740"/>
                <a:gd name="connsiteY34" fmla="*/ 4894580 h 5547360"/>
                <a:gd name="connsiteX35" fmla="*/ 1407160 w 1856740"/>
                <a:gd name="connsiteY35" fmla="*/ 4986020 h 5547360"/>
                <a:gd name="connsiteX36" fmla="*/ 1330960 w 1856740"/>
                <a:gd name="connsiteY36" fmla="*/ 5443220 h 5547360"/>
                <a:gd name="connsiteX37" fmla="*/ 1239520 w 1856740"/>
                <a:gd name="connsiteY37" fmla="*/ 5427980 h 5547360"/>
                <a:gd name="connsiteX38" fmla="*/ 1178560 w 1856740"/>
                <a:gd name="connsiteY38" fmla="*/ 5488940 h 5547360"/>
                <a:gd name="connsiteX39" fmla="*/ 1010920 w 1856740"/>
                <a:gd name="connsiteY39" fmla="*/ 5534660 h 5547360"/>
                <a:gd name="connsiteX40" fmla="*/ 828040 w 1856740"/>
                <a:gd name="connsiteY40" fmla="*/ 5412740 h 5547360"/>
                <a:gd name="connsiteX41" fmla="*/ 660400 w 1856740"/>
                <a:gd name="connsiteY41" fmla="*/ 5321300 h 5547360"/>
                <a:gd name="connsiteX42" fmla="*/ 568960 w 1856740"/>
                <a:gd name="connsiteY42" fmla="*/ 5138420 h 5547360"/>
                <a:gd name="connsiteX43" fmla="*/ 462280 w 1856740"/>
                <a:gd name="connsiteY43" fmla="*/ 4955540 h 5547360"/>
                <a:gd name="connsiteX44" fmla="*/ 279400 w 1856740"/>
                <a:gd name="connsiteY44" fmla="*/ 4787900 h 5547360"/>
                <a:gd name="connsiteX45" fmla="*/ 416560 w 1856740"/>
                <a:gd name="connsiteY45" fmla="*/ 4528820 h 5547360"/>
                <a:gd name="connsiteX46" fmla="*/ 447040 w 1856740"/>
                <a:gd name="connsiteY46" fmla="*/ 4361180 h 5547360"/>
                <a:gd name="connsiteX47" fmla="*/ 340360 w 1856740"/>
                <a:gd name="connsiteY47" fmla="*/ 4208780 h 5547360"/>
                <a:gd name="connsiteX48" fmla="*/ 431800 w 1856740"/>
                <a:gd name="connsiteY48" fmla="*/ 4117340 h 5547360"/>
                <a:gd name="connsiteX49" fmla="*/ 675640 w 1856740"/>
                <a:gd name="connsiteY49" fmla="*/ 4224020 h 5547360"/>
                <a:gd name="connsiteX50" fmla="*/ 706120 w 1856740"/>
                <a:gd name="connsiteY50" fmla="*/ 4056380 h 5547360"/>
                <a:gd name="connsiteX51" fmla="*/ 538480 w 1856740"/>
                <a:gd name="connsiteY51" fmla="*/ 3858260 h 5547360"/>
                <a:gd name="connsiteX52" fmla="*/ 416560 w 1856740"/>
                <a:gd name="connsiteY52" fmla="*/ 3614420 h 5547360"/>
                <a:gd name="connsiteX53" fmla="*/ 492760 w 1856740"/>
                <a:gd name="connsiteY53" fmla="*/ 3538220 h 5547360"/>
                <a:gd name="connsiteX54" fmla="*/ 584200 w 1856740"/>
                <a:gd name="connsiteY54" fmla="*/ 3141980 h 5547360"/>
                <a:gd name="connsiteX55" fmla="*/ 599440 w 1856740"/>
                <a:gd name="connsiteY55" fmla="*/ 2806700 h 5547360"/>
                <a:gd name="connsiteX56" fmla="*/ 492760 w 1856740"/>
                <a:gd name="connsiteY56" fmla="*/ 2623820 h 5547360"/>
                <a:gd name="connsiteX57" fmla="*/ 492760 w 1856740"/>
                <a:gd name="connsiteY57" fmla="*/ 2319020 h 5547360"/>
                <a:gd name="connsiteX58" fmla="*/ 462280 w 1856740"/>
                <a:gd name="connsiteY58" fmla="*/ 1968500 h 5547360"/>
                <a:gd name="connsiteX59" fmla="*/ 386080 w 1856740"/>
                <a:gd name="connsiteY59" fmla="*/ 1648460 h 5547360"/>
                <a:gd name="connsiteX60" fmla="*/ 218440 w 1856740"/>
                <a:gd name="connsiteY60" fmla="*/ 1236980 h 5547360"/>
                <a:gd name="connsiteX61" fmla="*/ 111760 w 1856740"/>
                <a:gd name="connsiteY61" fmla="*/ 947420 h 5547360"/>
                <a:gd name="connsiteX62" fmla="*/ 111760 w 1856740"/>
                <a:gd name="connsiteY62" fmla="*/ 490220 h 5547360"/>
                <a:gd name="connsiteX63" fmla="*/ 35560 w 1856740"/>
                <a:gd name="connsiteY63" fmla="*/ 170180 h 5547360"/>
                <a:gd name="connsiteX64" fmla="*/ 35560 w 1856740"/>
                <a:gd name="connsiteY64" fmla="*/ 33020 h 5547360"/>
                <a:gd name="connsiteX65" fmla="*/ 142240 w 1856740"/>
                <a:gd name="connsiteY65" fmla="*/ 2540 h 5547360"/>
                <a:gd name="connsiteX66" fmla="*/ 889000 w 1856740"/>
                <a:gd name="connsiteY66" fmla="*/ 33020 h 5547360"/>
                <a:gd name="connsiteX67" fmla="*/ 980440 w 1856740"/>
                <a:gd name="connsiteY67" fmla="*/ 2540 h 5547360"/>
                <a:gd name="connsiteX68" fmla="*/ 949960 w 1856740"/>
                <a:gd name="connsiteY68"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83360 w 1856740"/>
                <a:gd name="connsiteY22" fmla="*/ 3538220 h 5547360"/>
                <a:gd name="connsiteX23" fmla="*/ 1407160 w 1856740"/>
                <a:gd name="connsiteY23" fmla="*/ 3538220 h 5547360"/>
                <a:gd name="connsiteX24" fmla="*/ 1483360 w 1856740"/>
                <a:gd name="connsiteY24" fmla="*/ 3690620 h 5547360"/>
                <a:gd name="connsiteX25" fmla="*/ 1330960 w 1856740"/>
                <a:gd name="connsiteY25" fmla="*/ 3843020 h 5547360"/>
                <a:gd name="connsiteX26" fmla="*/ 1483360 w 1856740"/>
                <a:gd name="connsiteY26" fmla="*/ 3843020 h 5547360"/>
                <a:gd name="connsiteX27" fmla="*/ 1330960 w 1856740"/>
                <a:gd name="connsiteY27" fmla="*/ 3995420 h 5547360"/>
                <a:gd name="connsiteX28" fmla="*/ 1407160 w 1856740"/>
                <a:gd name="connsiteY28" fmla="*/ 3995420 h 5547360"/>
                <a:gd name="connsiteX29" fmla="*/ 1330960 w 1856740"/>
                <a:gd name="connsiteY29" fmla="*/ 4147820 h 5547360"/>
                <a:gd name="connsiteX30" fmla="*/ 1330960 w 1856740"/>
                <a:gd name="connsiteY30" fmla="*/ 4224020 h 5547360"/>
                <a:gd name="connsiteX31" fmla="*/ 1178560 w 1856740"/>
                <a:gd name="connsiteY31" fmla="*/ 4300220 h 5547360"/>
                <a:gd name="connsiteX32" fmla="*/ 1330960 w 1856740"/>
                <a:gd name="connsiteY32" fmla="*/ 4300220 h 5547360"/>
                <a:gd name="connsiteX33" fmla="*/ 1239520 w 1856740"/>
                <a:gd name="connsiteY33" fmla="*/ 4574540 h 5547360"/>
                <a:gd name="connsiteX34" fmla="*/ 1330960 w 1856740"/>
                <a:gd name="connsiteY34" fmla="*/ 4894580 h 5547360"/>
                <a:gd name="connsiteX35" fmla="*/ 1407160 w 1856740"/>
                <a:gd name="connsiteY35" fmla="*/ 4986020 h 5547360"/>
                <a:gd name="connsiteX36" fmla="*/ 1330960 w 1856740"/>
                <a:gd name="connsiteY36" fmla="*/ 5443220 h 5547360"/>
                <a:gd name="connsiteX37" fmla="*/ 1239520 w 1856740"/>
                <a:gd name="connsiteY37" fmla="*/ 5427980 h 5547360"/>
                <a:gd name="connsiteX38" fmla="*/ 1178560 w 1856740"/>
                <a:gd name="connsiteY38" fmla="*/ 5488940 h 5547360"/>
                <a:gd name="connsiteX39" fmla="*/ 1010920 w 1856740"/>
                <a:gd name="connsiteY39" fmla="*/ 5534660 h 5547360"/>
                <a:gd name="connsiteX40" fmla="*/ 828040 w 1856740"/>
                <a:gd name="connsiteY40" fmla="*/ 5412740 h 5547360"/>
                <a:gd name="connsiteX41" fmla="*/ 660400 w 1856740"/>
                <a:gd name="connsiteY41" fmla="*/ 5321300 h 5547360"/>
                <a:gd name="connsiteX42" fmla="*/ 568960 w 1856740"/>
                <a:gd name="connsiteY42" fmla="*/ 5138420 h 5547360"/>
                <a:gd name="connsiteX43" fmla="*/ 462280 w 1856740"/>
                <a:gd name="connsiteY43" fmla="*/ 4955540 h 5547360"/>
                <a:gd name="connsiteX44" fmla="*/ 279400 w 1856740"/>
                <a:gd name="connsiteY44" fmla="*/ 4787900 h 5547360"/>
                <a:gd name="connsiteX45" fmla="*/ 416560 w 1856740"/>
                <a:gd name="connsiteY45" fmla="*/ 4528820 h 5547360"/>
                <a:gd name="connsiteX46" fmla="*/ 447040 w 1856740"/>
                <a:gd name="connsiteY46" fmla="*/ 4361180 h 5547360"/>
                <a:gd name="connsiteX47" fmla="*/ 340360 w 1856740"/>
                <a:gd name="connsiteY47" fmla="*/ 4208780 h 5547360"/>
                <a:gd name="connsiteX48" fmla="*/ 431800 w 1856740"/>
                <a:gd name="connsiteY48" fmla="*/ 4117340 h 5547360"/>
                <a:gd name="connsiteX49" fmla="*/ 675640 w 1856740"/>
                <a:gd name="connsiteY49" fmla="*/ 4224020 h 5547360"/>
                <a:gd name="connsiteX50" fmla="*/ 706120 w 1856740"/>
                <a:gd name="connsiteY50" fmla="*/ 4056380 h 5547360"/>
                <a:gd name="connsiteX51" fmla="*/ 538480 w 1856740"/>
                <a:gd name="connsiteY51" fmla="*/ 3858260 h 5547360"/>
                <a:gd name="connsiteX52" fmla="*/ 416560 w 1856740"/>
                <a:gd name="connsiteY52" fmla="*/ 3614420 h 5547360"/>
                <a:gd name="connsiteX53" fmla="*/ 492760 w 1856740"/>
                <a:gd name="connsiteY53" fmla="*/ 3538220 h 5547360"/>
                <a:gd name="connsiteX54" fmla="*/ 584200 w 1856740"/>
                <a:gd name="connsiteY54" fmla="*/ 3141980 h 5547360"/>
                <a:gd name="connsiteX55" fmla="*/ 599440 w 1856740"/>
                <a:gd name="connsiteY55" fmla="*/ 2806700 h 5547360"/>
                <a:gd name="connsiteX56" fmla="*/ 492760 w 1856740"/>
                <a:gd name="connsiteY56" fmla="*/ 2623820 h 5547360"/>
                <a:gd name="connsiteX57" fmla="*/ 492760 w 1856740"/>
                <a:gd name="connsiteY57" fmla="*/ 2319020 h 5547360"/>
                <a:gd name="connsiteX58" fmla="*/ 462280 w 1856740"/>
                <a:gd name="connsiteY58" fmla="*/ 1968500 h 5547360"/>
                <a:gd name="connsiteX59" fmla="*/ 386080 w 1856740"/>
                <a:gd name="connsiteY59" fmla="*/ 1648460 h 5547360"/>
                <a:gd name="connsiteX60" fmla="*/ 218440 w 1856740"/>
                <a:gd name="connsiteY60" fmla="*/ 1236980 h 5547360"/>
                <a:gd name="connsiteX61" fmla="*/ 111760 w 1856740"/>
                <a:gd name="connsiteY61" fmla="*/ 947420 h 5547360"/>
                <a:gd name="connsiteX62" fmla="*/ 111760 w 1856740"/>
                <a:gd name="connsiteY62" fmla="*/ 490220 h 5547360"/>
                <a:gd name="connsiteX63" fmla="*/ 35560 w 1856740"/>
                <a:gd name="connsiteY63" fmla="*/ 170180 h 5547360"/>
                <a:gd name="connsiteX64" fmla="*/ 35560 w 1856740"/>
                <a:gd name="connsiteY64" fmla="*/ 33020 h 5547360"/>
                <a:gd name="connsiteX65" fmla="*/ 142240 w 1856740"/>
                <a:gd name="connsiteY65" fmla="*/ 2540 h 5547360"/>
                <a:gd name="connsiteX66" fmla="*/ 889000 w 1856740"/>
                <a:gd name="connsiteY66" fmla="*/ 33020 h 5547360"/>
                <a:gd name="connsiteX67" fmla="*/ 980440 w 1856740"/>
                <a:gd name="connsiteY67" fmla="*/ 2540 h 5547360"/>
                <a:gd name="connsiteX68" fmla="*/ 949960 w 1856740"/>
                <a:gd name="connsiteY68"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559560 w 1856740"/>
                <a:gd name="connsiteY22" fmla="*/ 3538220 h 5547360"/>
                <a:gd name="connsiteX23" fmla="*/ 1407160 w 1856740"/>
                <a:gd name="connsiteY23" fmla="*/ 3538220 h 5547360"/>
                <a:gd name="connsiteX24" fmla="*/ 1483360 w 1856740"/>
                <a:gd name="connsiteY24" fmla="*/ 3690620 h 5547360"/>
                <a:gd name="connsiteX25" fmla="*/ 1330960 w 1856740"/>
                <a:gd name="connsiteY25" fmla="*/ 3843020 h 5547360"/>
                <a:gd name="connsiteX26" fmla="*/ 1483360 w 1856740"/>
                <a:gd name="connsiteY26" fmla="*/ 3843020 h 5547360"/>
                <a:gd name="connsiteX27" fmla="*/ 1330960 w 1856740"/>
                <a:gd name="connsiteY27" fmla="*/ 3995420 h 5547360"/>
                <a:gd name="connsiteX28" fmla="*/ 1407160 w 1856740"/>
                <a:gd name="connsiteY28" fmla="*/ 3995420 h 5547360"/>
                <a:gd name="connsiteX29" fmla="*/ 1330960 w 1856740"/>
                <a:gd name="connsiteY29" fmla="*/ 4147820 h 5547360"/>
                <a:gd name="connsiteX30" fmla="*/ 1330960 w 1856740"/>
                <a:gd name="connsiteY30" fmla="*/ 4224020 h 5547360"/>
                <a:gd name="connsiteX31" fmla="*/ 1178560 w 1856740"/>
                <a:gd name="connsiteY31" fmla="*/ 4300220 h 5547360"/>
                <a:gd name="connsiteX32" fmla="*/ 1330960 w 1856740"/>
                <a:gd name="connsiteY32" fmla="*/ 4300220 h 5547360"/>
                <a:gd name="connsiteX33" fmla="*/ 1239520 w 1856740"/>
                <a:gd name="connsiteY33" fmla="*/ 4574540 h 5547360"/>
                <a:gd name="connsiteX34" fmla="*/ 1330960 w 1856740"/>
                <a:gd name="connsiteY34" fmla="*/ 4894580 h 5547360"/>
                <a:gd name="connsiteX35" fmla="*/ 1407160 w 1856740"/>
                <a:gd name="connsiteY35" fmla="*/ 4986020 h 5547360"/>
                <a:gd name="connsiteX36" fmla="*/ 1330960 w 1856740"/>
                <a:gd name="connsiteY36" fmla="*/ 5443220 h 5547360"/>
                <a:gd name="connsiteX37" fmla="*/ 1239520 w 1856740"/>
                <a:gd name="connsiteY37" fmla="*/ 5427980 h 5547360"/>
                <a:gd name="connsiteX38" fmla="*/ 1178560 w 1856740"/>
                <a:gd name="connsiteY38" fmla="*/ 5488940 h 5547360"/>
                <a:gd name="connsiteX39" fmla="*/ 1010920 w 1856740"/>
                <a:gd name="connsiteY39" fmla="*/ 5534660 h 5547360"/>
                <a:gd name="connsiteX40" fmla="*/ 828040 w 1856740"/>
                <a:gd name="connsiteY40" fmla="*/ 5412740 h 5547360"/>
                <a:gd name="connsiteX41" fmla="*/ 660400 w 1856740"/>
                <a:gd name="connsiteY41" fmla="*/ 5321300 h 5547360"/>
                <a:gd name="connsiteX42" fmla="*/ 568960 w 1856740"/>
                <a:gd name="connsiteY42" fmla="*/ 5138420 h 5547360"/>
                <a:gd name="connsiteX43" fmla="*/ 462280 w 1856740"/>
                <a:gd name="connsiteY43" fmla="*/ 4955540 h 5547360"/>
                <a:gd name="connsiteX44" fmla="*/ 279400 w 1856740"/>
                <a:gd name="connsiteY44" fmla="*/ 4787900 h 5547360"/>
                <a:gd name="connsiteX45" fmla="*/ 416560 w 1856740"/>
                <a:gd name="connsiteY45" fmla="*/ 4528820 h 5547360"/>
                <a:gd name="connsiteX46" fmla="*/ 447040 w 1856740"/>
                <a:gd name="connsiteY46" fmla="*/ 4361180 h 5547360"/>
                <a:gd name="connsiteX47" fmla="*/ 340360 w 1856740"/>
                <a:gd name="connsiteY47" fmla="*/ 4208780 h 5547360"/>
                <a:gd name="connsiteX48" fmla="*/ 431800 w 1856740"/>
                <a:gd name="connsiteY48" fmla="*/ 4117340 h 5547360"/>
                <a:gd name="connsiteX49" fmla="*/ 675640 w 1856740"/>
                <a:gd name="connsiteY49" fmla="*/ 4224020 h 5547360"/>
                <a:gd name="connsiteX50" fmla="*/ 706120 w 1856740"/>
                <a:gd name="connsiteY50" fmla="*/ 4056380 h 5547360"/>
                <a:gd name="connsiteX51" fmla="*/ 538480 w 1856740"/>
                <a:gd name="connsiteY51" fmla="*/ 3858260 h 5547360"/>
                <a:gd name="connsiteX52" fmla="*/ 416560 w 1856740"/>
                <a:gd name="connsiteY52" fmla="*/ 3614420 h 5547360"/>
                <a:gd name="connsiteX53" fmla="*/ 492760 w 1856740"/>
                <a:gd name="connsiteY53" fmla="*/ 3538220 h 5547360"/>
                <a:gd name="connsiteX54" fmla="*/ 584200 w 1856740"/>
                <a:gd name="connsiteY54" fmla="*/ 3141980 h 5547360"/>
                <a:gd name="connsiteX55" fmla="*/ 599440 w 1856740"/>
                <a:gd name="connsiteY55" fmla="*/ 2806700 h 5547360"/>
                <a:gd name="connsiteX56" fmla="*/ 492760 w 1856740"/>
                <a:gd name="connsiteY56" fmla="*/ 2623820 h 5547360"/>
                <a:gd name="connsiteX57" fmla="*/ 492760 w 1856740"/>
                <a:gd name="connsiteY57" fmla="*/ 2319020 h 5547360"/>
                <a:gd name="connsiteX58" fmla="*/ 462280 w 1856740"/>
                <a:gd name="connsiteY58" fmla="*/ 1968500 h 5547360"/>
                <a:gd name="connsiteX59" fmla="*/ 386080 w 1856740"/>
                <a:gd name="connsiteY59" fmla="*/ 1648460 h 5547360"/>
                <a:gd name="connsiteX60" fmla="*/ 218440 w 1856740"/>
                <a:gd name="connsiteY60" fmla="*/ 1236980 h 5547360"/>
                <a:gd name="connsiteX61" fmla="*/ 111760 w 1856740"/>
                <a:gd name="connsiteY61" fmla="*/ 947420 h 5547360"/>
                <a:gd name="connsiteX62" fmla="*/ 111760 w 1856740"/>
                <a:gd name="connsiteY62" fmla="*/ 490220 h 5547360"/>
                <a:gd name="connsiteX63" fmla="*/ 35560 w 1856740"/>
                <a:gd name="connsiteY63" fmla="*/ 170180 h 5547360"/>
                <a:gd name="connsiteX64" fmla="*/ 35560 w 1856740"/>
                <a:gd name="connsiteY64" fmla="*/ 33020 h 5547360"/>
                <a:gd name="connsiteX65" fmla="*/ 142240 w 1856740"/>
                <a:gd name="connsiteY65" fmla="*/ 2540 h 5547360"/>
                <a:gd name="connsiteX66" fmla="*/ 889000 w 1856740"/>
                <a:gd name="connsiteY66" fmla="*/ 33020 h 5547360"/>
                <a:gd name="connsiteX67" fmla="*/ 980440 w 1856740"/>
                <a:gd name="connsiteY67" fmla="*/ 2540 h 5547360"/>
                <a:gd name="connsiteX68" fmla="*/ 949960 w 1856740"/>
                <a:gd name="connsiteY68"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711960 w 1856740"/>
                <a:gd name="connsiteY22" fmla="*/ 3309620 h 5547360"/>
                <a:gd name="connsiteX23" fmla="*/ 1559560 w 1856740"/>
                <a:gd name="connsiteY23" fmla="*/ 3538220 h 5547360"/>
                <a:gd name="connsiteX24" fmla="*/ 1407160 w 1856740"/>
                <a:gd name="connsiteY24" fmla="*/ 3538220 h 5547360"/>
                <a:gd name="connsiteX25" fmla="*/ 1483360 w 1856740"/>
                <a:gd name="connsiteY25" fmla="*/ 3690620 h 5547360"/>
                <a:gd name="connsiteX26" fmla="*/ 1330960 w 1856740"/>
                <a:gd name="connsiteY26" fmla="*/ 3843020 h 5547360"/>
                <a:gd name="connsiteX27" fmla="*/ 1483360 w 1856740"/>
                <a:gd name="connsiteY27" fmla="*/ 3843020 h 5547360"/>
                <a:gd name="connsiteX28" fmla="*/ 1330960 w 1856740"/>
                <a:gd name="connsiteY28" fmla="*/ 3995420 h 5547360"/>
                <a:gd name="connsiteX29" fmla="*/ 1407160 w 1856740"/>
                <a:gd name="connsiteY29" fmla="*/ 3995420 h 5547360"/>
                <a:gd name="connsiteX30" fmla="*/ 1330960 w 1856740"/>
                <a:gd name="connsiteY30" fmla="*/ 4147820 h 5547360"/>
                <a:gd name="connsiteX31" fmla="*/ 1330960 w 1856740"/>
                <a:gd name="connsiteY31" fmla="*/ 4224020 h 5547360"/>
                <a:gd name="connsiteX32" fmla="*/ 1178560 w 1856740"/>
                <a:gd name="connsiteY32" fmla="*/ 4300220 h 5547360"/>
                <a:gd name="connsiteX33" fmla="*/ 1330960 w 1856740"/>
                <a:gd name="connsiteY33" fmla="*/ 4300220 h 5547360"/>
                <a:gd name="connsiteX34" fmla="*/ 1239520 w 1856740"/>
                <a:gd name="connsiteY34" fmla="*/ 4574540 h 5547360"/>
                <a:gd name="connsiteX35" fmla="*/ 1330960 w 1856740"/>
                <a:gd name="connsiteY35" fmla="*/ 4894580 h 5547360"/>
                <a:gd name="connsiteX36" fmla="*/ 1407160 w 1856740"/>
                <a:gd name="connsiteY36" fmla="*/ 4986020 h 5547360"/>
                <a:gd name="connsiteX37" fmla="*/ 1330960 w 1856740"/>
                <a:gd name="connsiteY37" fmla="*/ 5443220 h 5547360"/>
                <a:gd name="connsiteX38" fmla="*/ 1239520 w 1856740"/>
                <a:gd name="connsiteY38" fmla="*/ 5427980 h 5547360"/>
                <a:gd name="connsiteX39" fmla="*/ 1178560 w 1856740"/>
                <a:gd name="connsiteY39" fmla="*/ 5488940 h 5547360"/>
                <a:gd name="connsiteX40" fmla="*/ 1010920 w 1856740"/>
                <a:gd name="connsiteY40" fmla="*/ 5534660 h 5547360"/>
                <a:gd name="connsiteX41" fmla="*/ 828040 w 1856740"/>
                <a:gd name="connsiteY41" fmla="*/ 5412740 h 5547360"/>
                <a:gd name="connsiteX42" fmla="*/ 660400 w 1856740"/>
                <a:gd name="connsiteY42" fmla="*/ 5321300 h 5547360"/>
                <a:gd name="connsiteX43" fmla="*/ 568960 w 1856740"/>
                <a:gd name="connsiteY43" fmla="*/ 5138420 h 5547360"/>
                <a:gd name="connsiteX44" fmla="*/ 462280 w 1856740"/>
                <a:gd name="connsiteY44" fmla="*/ 4955540 h 5547360"/>
                <a:gd name="connsiteX45" fmla="*/ 279400 w 1856740"/>
                <a:gd name="connsiteY45" fmla="*/ 4787900 h 5547360"/>
                <a:gd name="connsiteX46" fmla="*/ 416560 w 1856740"/>
                <a:gd name="connsiteY46" fmla="*/ 4528820 h 5547360"/>
                <a:gd name="connsiteX47" fmla="*/ 447040 w 1856740"/>
                <a:gd name="connsiteY47" fmla="*/ 4361180 h 5547360"/>
                <a:gd name="connsiteX48" fmla="*/ 340360 w 1856740"/>
                <a:gd name="connsiteY48" fmla="*/ 4208780 h 5547360"/>
                <a:gd name="connsiteX49" fmla="*/ 431800 w 1856740"/>
                <a:gd name="connsiteY49" fmla="*/ 4117340 h 5547360"/>
                <a:gd name="connsiteX50" fmla="*/ 675640 w 1856740"/>
                <a:gd name="connsiteY50" fmla="*/ 4224020 h 5547360"/>
                <a:gd name="connsiteX51" fmla="*/ 706120 w 1856740"/>
                <a:gd name="connsiteY51" fmla="*/ 4056380 h 5547360"/>
                <a:gd name="connsiteX52" fmla="*/ 538480 w 1856740"/>
                <a:gd name="connsiteY52" fmla="*/ 3858260 h 5547360"/>
                <a:gd name="connsiteX53" fmla="*/ 416560 w 1856740"/>
                <a:gd name="connsiteY53" fmla="*/ 3614420 h 5547360"/>
                <a:gd name="connsiteX54" fmla="*/ 492760 w 1856740"/>
                <a:gd name="connsiteY54" fmla="*/ 3538220 h 5547360"/>
                <a:gd name="connsiteX55" fmla="*/ 584200 w 1856740"/>
                <a:gd name="connsiteY55" fmla="*/ 3141980 h 5547360"/>
                <a:gd name="connsiteX56" fmla="*/ 599440 w 1856740"/>
                <a:gd name="connsiteY56" fmla="*/ 2806700 h 5547360"/>
                <a:gd name="connsiteX57" fmla="*/ 492760 w 1856740"/>
                <a:gd name="connsiteY57" fmla="*/ 2623820 h 5547360"/>
                <a:gd name="connsiteX58" fmla="*/ 492760 w 1856740"/>
                <a:gd name="connsiteY58" fmla="*/ 2319020 h 5547360"/>
                <a:gd name="connsiteX59" fmla="*/ 462280 w 1856740"/>
                <a:gd name="connsiteY59" fmla="*/ 1968500 h 5547360"/>
                <a:gd name="connsiteX60" fmla="*/ 386080 w 1856740"/>
                <a:gd name="connsiteY60" fmla="*/ 1648460 h 5547360"/>
                <a:gd name="connsiteX61" fmla="*/ 218440 w 1856740"/>
                <a:gd name="connsiteY61" fmla="*/ 1236980 h 5547360"/>
                <a:gd name="connsiteX62" fmla="*/ 111760 w 1856740"/>
                <a:gd name="connsiteY62" fmla="*/ 947420 h 5547360"/>
                <a:gd name="connsiteX63" fmla="*/ 111760 w 1856740"/>
                <a:gd name="connsiteY63" fmla="*/ 490220 h 5547360"/>
                <a:gd name="connsiteX64" fmla="*/ 35560 w 1856740"/>
                <a:gd name="connsiteY64" fmla="*/ 170180 h 5547360"/>
                <a:gd name="connsiteX65" fmla="*/ 35560 w 1856740"/>
                <a:gd name="connsiteY65" fmla="*/ 33020 h 5547360"/>
                <a:gd name="connsiteX66" fmla="*/ 142240 w 1856740"/>
                <a:gd name="connsiteY66" fmla="*/ 2540 h 5547360"/>
                <a:gd name="connsiteX67" fmla="*/ 889000 w 1856740"/>
                <a:gd name="connsiteY67" fmla="*/ 33020 h 5547360"/>
                <a:gd name="connsiteX68" fmla="*/ 980440 w 1856740"/>
                <a:gd name="connsiteY68" fmla="*/ 2540 h 5547360"/>
                <a:gd name="connsiteX69" fmla="*/ 949960 w 1856740"/>
                <a:gd name="connsiteY69"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711960 w 1856740"/>
                <a:gd name="connsiteY22" fmla="*/ 3309620 h 5547360"/>
                <a:gd name="connsiteX23" fmla="*/ 1629076 w 1856740"/>
                <a:gd name="connsiteY23" fmla="*/ 3462020 h 5547360"/>
                <a:gd name="connsiteX24" fmla="*/ 1559560 w 1856740"/>
                <a:gd name="connsiteY24" fmla="*/ 3538220 h 5547360"/>
                <a:gd name="connsiteX25" fmla="*/ 1407160 w 1856740"/>
                <a:gd name="connsiteY25" fmla="*/ 3538220 h 5547360"/>
                <a:gd name="connsiteX26" fmla="*/ 1483360 w 1856740"/>
                <a:gd name="connsiteY26" fmla="*/ 3690620 h 5547360"/>
                <a:gd name="connsiteX27" fmla="*/ 1330960 w 1856740"/>
                <a:gd name="connsiteY27" fmla="*/ 3843020 h 5547360"/>
                <a:gd name="connsiteX28" fmla="*/ 1483360 w 1856740"/>
                <a:gd name="connsiteY28" fmla="*/ 3843020 h 5547360"/>
                <a:gd name="connsiteX29" fmla="*/ 1330960 w 1856740"/>
                <a:gd name="connsiteY29" fmla="*/ 3995420 h 5547360"/>
                <a:gd name="connsiteX30" fmla="*/ 1407160 w 1856740"/>
                <a:gd name="connsiteY30" fmla="*/ 3995420 h 5547360"/>
                <a:gd name="connsiteX31" fmla="*/ 1330960 w 1856740"/>
                <a:gd name="connsiteY31" fmla="*/ 4147820 h 5547360"/>
                <a:gd name="connsiteX32" fmla="*/ 1330960 w 1856740"/>
                <a:gd name="connsiteY32" fmla="*/ 4224020 h 5547360"/>
                <a:gd name="connsiteX33" fmla="*/ 1178560 w 1856740"/>
                <a:gd name="connsiteY33" fmla="*/ 4300220 h 5547360"/>
                <a:gd name="connsiteX34" fmla="*/ 1330960 w 1856740"/>
                <a:gd name="connsiteY34" fmla="*/ 4300220 h 5547360"/>
                <a:gd name="connsiteX35" fmla="*/ 1239520 w 1856740"/>
                <a:gd name="connsiteY35" fmla="*/ 4574540 h 5547360"/>
                <a:gd name="connsiteX36" fmla="*/ 1330960 w 1856740"/>
                <a:gd name="connsiteY36" fmla="*/ 4894580 h 5547360"/>
                <a:gd name="connsiteX37" fmla="*/ 1407160 w 1856740"/>
                <a:gd name="connsiteY37" fmla="*/ 4986020 h 5547360"/>
                <a:gd name="connsiteX38" fmla="*/ 1330960 w 1856740"/>
                <a:gd name="connsiteY38" fmla="*/ 5443220 h 5547360"/>
                <a:gd name="connsiteX39" fmla="*/ 1239520 w 1856740"/>
                <a:gd name="connsiteY39" fmla="*/ 5427980 h 5547360"/>
                <a:gd name="connsiteX40" fmla="*/ 1178560 w 1856740"/>
                <a:gd name="connsiteY40" fmla="*/ 5488940 h 5547360"/>
                <a:gd name="connsiteX41" fmla="*/ 1010920 w 1856740"/>
                <a:gd name="connsiteY41" fmla="*/ 5534660 h 5547360"/>
                <a:gd name="connsiteX42" fmla="*/ 828040 w 1856740"/>
                <a:gd name="connsiteY42" fmla="*/ 5412740 h 5547360"/>
                <a:gd name="connsiteX43" fmla="*/ 660400 w 1856740"/>
                <a:gd name="connsiteY43" fmla="*/ 5321300 h 5547360"/>
                <a:gd name="connsiteX44" fmla="*/ 568960 w 1856740"/>
                <a:gd name="connsiteY44" fmla="*/ 5138420 h 5547360"/>
                <a:gd name="connsiteX45" fmla="*/ 462280 w 1856740"/>
                <a:gd name="connsiteY45" fmla="*/ 4955540 h 5547360"/>
                <a:gd name="connsiteX46" fmla="*/ 279400 w 1856740"/>
                <a:gd name="connsiteY46" fmla="*/ 4787900 h 5547360"/>
                <a:gd name="connsiteX47" fmla="*/ 416560 w 1856740"/>
                <a:gd name="connsiteY47" fmla="*/ 4528820 h 5547360"/>
                <a:gd name="connsiteX48" fmla="*/ 447040 w 1856740"/>
                <a:gd name="connsiteY48" fmla="*/ 4361180 h 5547360"/>
                <a:gd name="connsiteX49" fmla="*/ 340360 w 1856740"/>
                <a:gd name="connsiteY49" fmla="*/ 4208780 h 5547360"/>
                <a:gd name="connsiteX50" fmla="*/ 431800 w 1856740"/>
                <a:gd name="connsiteY50" fmla="*/ 4117340 h 5547360"/>
                <a:gd name="connsiteX51" fmla="*/ 675640 w 1856740"/>
                <a:gd name="connsiteY51" fmla="*/ 4224020 h 5547360"/>
                <a:gd name="connsiteX52" fmla="*/ 706120 w 1856740"/>
                <a:gd name="connsiteY52" fmla="*/ 4056380 h 5547360"/>
                <a:gd name="connsiteX53" fmla="*/ 538480 w 1856740"/>
                <a:gd name="connsiteY53" fmla="*/ 3858260 h 5547360"/>
                <a:gd name="connsiteX54" fmla="*/ 416560 w 1856740"/>
                <a:gd name="connsiteY54" fmla="*/ 3614420 h 5547360"/>
                <a:gd name="connsiteX55" fmla="*/ 492760 w 1856740"/>
                <a:gd name="connsiteY55" fmla="*/ 3538220 h 5547360"/>
                <a:gd name="connsiteX56" fmla="*/ 584200 w 1856740"/>
                <a:gd name="connsiteY56" fmla="*/ 3141980 h 5547360"/>
                <a:gd name="connsiteX57" fmla="*/ 599440 w 1856740"/>
                <a:gd name="connsiteY57" fmla="*/ 2806700 h 5547360"/>
                <a:gd name="connsiteX58" fmla="*/ 492760 w 1856740"/>
                <a:gd name="connsiteY58" fmla="*/ 2623820 h 5547360"/>
                <a:gd name="connsiteX59" fmla="*/ 492760 w 1856740"/>
                <a:gd name="connsiteY59" fmla="*/ 2319020 h 5547360"/>
                <a:gd name="connsiteX60" fmla="*/ 462280 w 1856740"/>
                <a:gd name="connsiteY60" fmla="*/ 1968500 h 5547360"/>
                <a:gd name="connsiteX61" fmla="*/ 386080 w 1856740"/>
                <a:gd name="connsiteY61" fmla="*/ 1648460 h 5547360"/>
                <a:gd name="connsiteX62" fmla="*/ 218440 w 1856740"/>
                <a:gd name="connsiteY62" fmla="*/ 1236980 h 5547360"/>
                <a:gd name="connsiteX63" fmla="*/ 111760 w 1856740"/>
                <a:gd name="connsiteY63" fmla="*/ 947420 h 5547360"/>
                <a:gd name="connsiteX64" fmla="*/ 111760 w 1856740"/>
                <a:gd name="connsiteY64" fmla="*/ 490220 h 5547360"/>
                <a:gd name="connsiteX65" fmla="*/ 35560 w 1856740"/>
                <a:gd name="connsiteY65" fmla="*/ 170180 h 5547360"/>
                <a:gd name="connsiteX66" fmla="*/ 35560 w 1856740"/>
                <a:gd name="connsiteY66" fmla="*/ 33020 h 5547360"/>
                <a:gd name="connsiteX67" fmla="*/ 142240 w 1856740"/>
                <a:gd name="connsiteY67" fmla="*/ 2540 h 5547360"/>
                <a:gd name="connsiteX68" fmla="*/ 889000 w 1856740"/>
                <a:gd name="connsiteY68" fmla="*/ 33020 h 5547360"/>
                <a:gd name="connsiteX69" fmla="*/ 980440 w 1856740"/>
                <a:gd name="connsiteY69" fmla="*/ 2540 h 5547360"/>
                <a:gd name="connsiteX70" fmla="*/ 949960 w 1856740"/>
                <a:gd name="connsiteY7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711960 w 1856740"/>
                <a:gd name="connsiteY22" fmla="*/ 3309620 h 5547360"/>
                <a:gd name="connsiteX23" fmla="*/ 1635760 w 1856740"/>
                <a:gd name="connsiteY23" fmla="*/ 3462020 h 5547360"/>
                <a:gd name="connsiteX24" fmla="*/ 1559560 w 1856740"/>
                <a:gd name="connsiteY24" fmla="*/ 3538220 h 5547360"/>
                <a:gd name="connsiteX25" fmla="*/ 1407160 w 1856740"/>
                <a:gd name="connsiteY25" fmla="*/ 3538220 h 5547360"/>
                <a:gd name="connsiteX26" fmla="*/ 1483360 w 1856740"/>
                <a:gd name="connsiteY26" fmla="*/ 3690620 h 5547360"/>
                <a:gd name="connsiteX27" fmla="*/ 1330960 w 1856740"/>
                <a:gd name="connsiteY27" fmla="*/ 3843020 h 5547360"/>
                <a:gd name="connsiteX28" fmla="*/ 1483360 w 1856740"/>
                <a:gd name="connsiteY28" fmla="*/ 3843020 h 5547360"/>
                <a:gd name="connsiteX29" fmla="*/ 1330960 w 1856740"/>
                <a:gd name="connsiteY29" fmla="*/ 3995420 h 5547360"/>
                <a:gd name="connsiteX30" fmla="*/ 1407160 w 1856740"/>
                <a:gd name="connsiteY30" fmla="*/ 3995420 h 5547360"/>
                <a:gd name="connsiteX31" fmla="*/ 1330960 w 1856740"/>
                <a:gd name="connsiteY31" fmla="*/ 4147820 h 5547360"/>
                <a:gd name="connsiteX32" fmla="*/ 1330960 w 1856740"/>
                <a:gd name="connsiteY32" fmla="*/ 4224020 h 5547360"/>
                <a:gd name="connsiteX33" fmla="*/ 1178560 w 1856740"/>
                <a:gd name="connsiteY33" fmla="*/ 4300220 h 5547360"/>
                <a:gd name="connsiteX34" fmla="*/ 1330960 w 1856740"/>
                <a:gd name="connsiteY34" fmla="*/ 4300220 h 5547360"/>
                <a:gd name="connsiteX35" fmla="*/ 1239520 w 1856740"/>
                <a:gd name="connsiteY35" fmla="*/ 4574540 h 5547360"/>
                <a:gd name="connsiteX36" fmla="*/ 1330960 w 1856740"/>
                <a:gd name="connsiteY36" fmla="*/ 4894580 h 5547360"/>
                <a:gd name="connsiteX37" fmla="*/ 1407160 w 1856740"/>
                <a:gd name="connsiteY37" fmla="*/ 4986020 h 5547360"/>
                <a:gd name="connsiteX38" fmla="*/ 1330960 w 1856740"/>
                <a:gd name="connsiteY38" fmla="*/ 5443220 h 5547360"/>
                <a:gd name="connsiteX39" fmla="*/ 1239520 w 1856740"/>
                <a:gd name="connsiteY39" fmla="*/ 5427980 h 5547360"/>
                <a:gd name="connsiteX40" fmla="*/ 1178560 w 1856740"/>
                <a:gd name="connsiteY40" fmla="*/ 5488940 h 5547360"/>
                <a:gd name="connsiteX41" fmla="*/ 1010920 w 1856740"/>
                <a:gd name="connsiteY41" fmla="*/ 5534660 h 5547360"/>
                <a:gd name="connsiteX42" fmla="*/ 828040 w 1856740"/>
                <a:gd name="connsiteY42" fmla="*/ 5412740 h 5547360"/>
                <a:gd name="connsiteX43" fmla="*/ 660400 w 1856740"/>
                <a:gd name="connsiteY43" fmla="*/ 5321300 h 5547360"/>
                <a:gd name="connsiteX44" fmla="*/ 568960 w 1856740"/>
                <a:gd name="connsiteY44" fmla="*/ 5138420 h 5547360"/>
                <a:gd name="connsiteX45" fmla="*/ 462280 w 1856740"/>
                <a:gd name="connsiteY45" fmla="*/ 4955540 h 5547360"/>
                <a:gd name="connsiteX46" fmla="*/ 279400 w 1856740"/>
                <a:gd name="connsiteY46" fmla="*/ 4787900 h 5547360"/>
                <a:gd name="connsiteX47" fmla="*/ 416560 w 1856740"/>
                <a:gd name="connsiteY47" fmla="*/ 4528820 h 5547360"/>
                <a:gd name="connsiteX48" fmla="*/ 447040 w 1856740"/>
                <a:gd name="connsiteY48" fmla="*/ 4361180 h 5547360"/>
                <a:gd name="connsiteX49" fmla="*/ 340360 w 1856740"/>
                <a:gd name="connsiteY49" fmla="*/ 4208780 h 5547360"/>
                <a:gd name="connsiteX50" fmla="*/ 431800 w 1856740"/>
                <a:gd name="connsiteY50" fmla="*/ 4117340 h 5547360"/>
                <a:gd name="connsiteX51" fmla="*/ 675640 w 1856740"/>
                <a:gd name="connsiteY51" fmla="*/ 4224020 h 5547360"/>
                <a:gd name="connsiteX52" fmla="*/ 706120 w 1856740"/>
                <a:gd name="connsiteY52" fmla="*/ 4056380 h 5547360"/>
                <a:gd name="connsiteX53" fmla="*/ 538480 w 1856740"/>
                <a:gd name="connsiteY53" fmla="*/ 3858260 h 5547360"/>
                <a:gd name="connsiteX54" fmla="*/ 416560 w 1856740"/>
                <a:gd name="connsiteY54" fmla="*/ 3614420 h 5547360"/>
                <a:gd name="connsiteX55" fmla="*/ 492760 w 1856740"/>
                <a:gd name="connsiteY55" fmla="*/ 3538220 h 5547360"/>
                <a:gd name="connsiteX56" fmla="*/ 584200 w 1856740"/>
                <a:gd name="connsiteY56" fmla="*/ 3141980 h 5547360"/>
                <a:gd name="connsiteX57" fmla="*/ 599440 w 1856740"/>
                <a:gd name="connsiteY57" fmla="*/ 2806700 h 5547360"/>
                <a:gd name="connsiteX58" fmla="*/ 492760 w 1856740"/>
                <a:gd name="connsiteY58" fmla="*/ 2623820 h 5547360"/>
                <a:gd name="connsiteX59" fmla="*/ 492760 w 1856740"/>
                <a:gd name="connsiteY59" fmla="*/ 2319020 h 5547360"/>
                <a:gd name="connsiteX60" fmla="*/ 462280 w 1856740"/>
                <a:gd name="connsiteY60" fmla="*/ 1968500 h 5547360"/>
                <a:gd name="connsiteX61" fmla="*/ 386080 w 1856740"/>
                <a:gd name="connsiteY61" fmla="*/ 1648460 h 5547360"/>
                <a:gd name="connsiteX62" fmla="*/ 218440 w 1856740"/>
                <a:gd name="connsiteY62" fmla="*/ 1236980 h 5547360"/>
                <a:gd name="connsiteX63" fmla="*/ 111760 w 1856740"/>
                <a:gd name="connsiteY63" fmla="*/ 947420 h 5547360"/>
                <a:gd name="connsiteX64" fmla="*/ 111760 w 1856740"/>
                <a:gd name="connsiteY64" fmla="*/ 490220 h 5547360"/>
                <a:gd name="connsiteX65" fmla="*/ 35560 w 1856740"/>
                <a:gd name="connsiteY65" fmla="*/ 170180 h 5547360"/>
                <a:gd name="connsiteX66" fmla="*/ 35560 w 1856740"/>
                <a:gd name="connsiteY66" fmla="*/ 33020 h 5547360"/>
                <a:gd name="connsiteX67" fmla="*/ 142240 w 1856740"/>
                <a:gd name="connsiteY67" fmla="*/ 2540 h 5547360"/>
                <a:gd name="connsiteX68" fmla="*/ 889000 w 1856740"/>
                <a:gd name="connsiteY68" fmla="*/ 33020 h 5547360"/>
                <a:gd name="connsiteX69" fmla="*/ 980440 w 1856740"/>
                <a:gd name="connsiteY69" fmla="*/ 2540 h 5547360"/>
                <a:gd name="connsiteX70" fmla="*/ 949960 w 1856740"/>
                <a:gd name="connsiteY7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711960 w 1856740"/>
                <a:gd name="connsiteY22" fmla="*/ 3309620 h 5547360"/>
                <a:gd name="connsiteX23" fmla="*/ 1635760 w 1856740"/>
                <a:gd name="connsiteY23" fmla="*/ 3462020 h 5547360"/>
                <a:gd name="connsiteX24" fmla="*/ 1559560 w 1856740"/>
                <a:gd name="connsiteY24" fmla="*/ 3538220 h 5547360"/>
                <a:gd name="connsiteX25" fmla="*/ 1407160 w 1856740"/>
                <a:gd name="connsiteY25" fmla="*/ 3538220 h 5547360"/>
                <a:gd name="connsiteX26" fmla="*/ 1483360 w 1856740"/>
                <a:gd name="connsiteY26" fmla="*/ 3690620 h 5547360"/>
                <a:gd name="connsiteX27" fmla="*/ 1330960 w 1856740"/>
                <a:gd name="connsiteY27" fmla="*/ 3843020 h 5547360"/>
                <a:gd name="connsiteX28" fmla="*/ 1483360 w 1856740"/>
                <a:gd name="connsiteY28" fmla="*/ 3843020 h 5547360"/>
                <a:gd name="connsiteX29" fmla="*/ 1330960 w 1856740"/>
                <a:gd name="connsiteY29" fmla="*/ 3995420 h 5547360"/>
                <a:gd name="connsiteX30" fmla="*/ 1407160 w 1856740"/>
                <a:gd name="connsiteY30" fmla="*/ 3995420 h 5547360"/>
                <a:gd name="connsiteX31" fmla="*/ 1330960 w 1856740"/>
                <a:gd name="connsiteY31" fmla="*/ 4147820 h 5547360"/>
                <a:gd name="connsiteX32" fmla="*/ 1330960 w 1856740"/>
                <a:gd name="connsiteY32" fmla="*/ 4224020 h 5547360"/>
                <a:gd name="connsiteX33" fmla="*/ 1178560 w 1856740"/>
                <a:gd name="connsiteY33" fmla="*/ 4300220 h 5547360"/>
                <a:gd name="connsiteX34" fmla="*/ 1330960 w 1856740"/>
                <a:gd name="connsiteY34" fmla="*/ 4300220 h 5547360"/>
                <a:gd name="connsiteX35" fmla="*/ 1239520 w 1856740"/>
                <a:gd name="connsiteY35" fmla="*/ 4574540 h 5547360"/>
                <a:gd name="connsiteX36" fmla="*/ 1330960 w 1856740"/>
                <a:gd name="connsiteY36" fmla="*/ 4894580 h 5547360"/>
                <a:gd name="connsiteX37" fmla="*/ 1407160 w 1856740"/>
                <a:gd name="connsiteY37" fmla="*/ 4986020 h 5547360"/>
                <a:gd name="connsiteX38" fmla="*/ 1330960 w 1856740"/>
                <a:gd name="connsiteY38" fmla="*/ 5443220 h 5547360"/>
                <a:gd name="connsiteX39" fmla="*/ 1239520 w 1856740"/>
                <a:gd name="connsiteY39" fmla="*/ 5427980 h 5547360"/>
                <a:gd name="connsiteX40" fmla="*/ 1178560 w 1856740"/>
                <a:gd name="connsiteY40" fmla="*/ 5488940 h 5547360"/>
                <a:gd name="connsiteX41" fmla="*/ 1010920 w 1856740"/>
                <a:gd name="connsiteY41" fmla="*/ 5534660 h 5547360"/>
                <a:gd name="connsiteX42" fmla="*/ 828040 w 1856740"/>
                <a:gd name="connsiteY42" fmla="*/ 5412740 h 5547360"/>
                <a:gd name="connsiteX43" fmla="*/ 660400 w 1856740"/>
                <a:gd name="connsiteY43" fmla="*/ 5321300 h 5547360"/>
                <a:gd name="connsiteX44" fmla="*/ 568960 w 1856740"/>
                <a:gd name="connsiteY44" fmla="*/ 5138420 h 5547360"/>
                <a:gd name="connsiteX45" fmla="*/ 462280 w 1856740"/>
                <a:gd name="connsiteY45" fmla="*/ 4955540 h 5547360"/>
                <a:gd name="connsiteX46" fmla="*/ 279400 w 1856740"/>
                <a:gd name="connsiteY46" fmla="*/ 4787900 h 5547360"/>
                <a:gd name="connsiteX47" fmla="*/ 416560 w 1856740"/>
                <a:gd name="connsiteY47" fmla="*/ 4528820 h 5547360"/>
                <a:gd name="connsiteX48" fmla="*/ 447040 w 1856740"/>
                <a:gd name="connsiteY48" fmla="*/ 4361180 h 5547360"/>
                <a:gd name="connsiteX49" fmla="*/ 340360 w 1856740"/>
                <a:gd name="connsiteY49" fmla="*/ 4208780 h 5547360"/>
                <a:gd name="connsiteX50" fmla="*/ 431800 w 1856740"/>
                <a:gd name="connsiteY50" fmla="*/ 4117340 h 5547360"/>
                <a:gd name="connsiteX51" fmla="*/ 675640 w 1856740"/>
                <a:gd name="connsiteY51" fmla="*/ 4224020 h 5547360"/>
                <a:gd name="connsiteX52" fmla="*/ 706120 w 1856740"/>
                <a:gd name="connsiteY52" fmla="*/ 4056380 h 5547360"/>
                <a:gd name="connsiteX53" fmla="*/ 538480 w 1856740"/>
                <a:gd name="connsiteY53" fmla="*/ 3858260 h 5547360"/>
                <a:gd name="connsiteX54" fmla="*/ 416560 w 1856740"/>
                <a:gd name="connsiteY54" fmla="*/ 3614420 h 5547360"/>
                <a:gd name="connsiteX55" fmla="*/ 492760 w 1856740"/>
                <a:gd name="connsiteY55" fmla="*/ 3538220 h 5547360"/>
                <a:gd name="connsiteX56" fmla="*/ 584200 w 1856740"/>
                <a:gd name="connsiteY56" fmla="*/ 3141980 h 5547360"/>
                <a:gd name="connsiteX57" fmla="*/ 599440 w 1856740"/>
                <a:gd name="connsiteY57" fmla="*/ 2806700 h 5547360"/>
                <a:gd name="connsiteX58" fmla="*/ 492760 w 1856740"/>
                <a:gd name="connsiteY58" fmla="*/ 2623820 h 5547360"/>
                <a:gd name="connsiteX59" fmla="*/ 492760 w 1856740"/>
                <a:gd name="connsiteY59" fmla="*/ 2319020 h 5547360"/>
                <a:gd name="connsiteX60" fmla="*/ 462280 w 1856740"/>
                <a:gd name="connsiteY60" fmla="*/ 1968500 h 5547360"/>
                <a:gd name="connsiteX61" fmla="*/ 386080 w 1856740"/>
                <a:gd name="connsiteY61" fmla="*/ 1648460 h 5547360"/>
                <a:gd name="connsiteX62" fmla="*/ 218440 w 1856740"/>
                <a:gd name="connsiteY62" fmla="*/ 1236980 h 5547360"/>
                <a:gd name="connsiteX63" fmla="*/ 111760 w 1856740"/>
                <a:gd name="connsiteY63" fmla="*/ 947420 h 5547360"/>
                <a:gd name="connsiteX64" fmla="*/ 111760 w 1856740"/>
                <a:gd name="connsiteY64" fmla="*/ 490220 h 5547360"/>
                <a:gd name="connsiteX65" fmla="*/ 35560 w 1856740"/>
                <a:gd name="connsiteY65" fmla="*/ 170180 h 5547360"/>
                <a:gd name="connsiteX66" fmla="*/ 35560 w 1856740"/>
                <a:gd name="connsiteY66" fmla="*/ 33020 h 5547360"/>
                <a:gd name="connsiteX67" fmla="*/ 142240 w 1856740"/>
                <a:gd name="connsiteY67" fmla="*/ 2540 h 5547360"/>
                <a:gd name="connsiteX68" fmla="*/ 889000 w 1856740"/>
                <a:gd name="connsiteY68" fmla="*/ 33020 h 5547360"/>
                <a:gd name="connsiteX69" fmla="*/ 980440 w 1856740"/>
                <a:gd name="connsiteY69" fmla="*/ 2540 h 5547360"/>
                <a:gd name="connsiteX70" fmla="*/ 949960 w 1856740"/>
                <a:gd name="connsiteY7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711960 w 1856740"/>
                <a:gd name="connsiteY22" fmla="*/ 3309620 h 5547360"/>
                <a:gd name="connsiteX23" fmla="*/ 1559560 w 1856740"/>
                <a:gd name="connsiteY23" fmla="*/ 3462020 h 5547360"/>
                <a:gd name="connsiteX24" fmla="*/ 1559560 w 1856740"/>
                <a:gd name="connsiteY24" fmla="*/ 3538220 h 5547360"/>
                <a:gd name="connsiteX25" fmla="*/ 1407160 w 1856740"/>
                <a:gd name="connsiteY25" fmla="*/ 3538220 h 5547360"/>
                <a:gd name="connsiteX26" fmla="*/ 1483360 w 1856740"/>
                <a:gd name="connsiteY26" fmla="*/ 3690620 h 5547360"/>
                <a:gd name="connsiteX27" fmla="*/ 1330960 w 1856740"/>
                <a:gd name="connsiteY27" fmla="*/ 3843020 h 5547360"/>
                <a:gd name="connsiteX28" fmla="*/ 1483360 w 1856740"/>
                <a:gd name="connsiteY28" fmla="*/ 3843020 h 5547360"/>
                <a:gd name="connsiteX29" fmla="*/ 1330960 w 1856740"/>
                <a:gd name="connsiteY29" fmla="*/ 3995420 h 5547360"/>
                <a:gd name="connsiteX30" fmla="*/ 1407160 w 1856740"/>
                <a:gd name="connsiteY30" fmla="*/ 3995420 h 5547360"/>
                <a:gd name="connsiteX31" fmla="*/ 1330960 w 1856740"/>
                <a:gd name="connsiteY31" fmla="*/ 4147820 h 5547360"/>
                <a:gd name="connsiteX32" fmla="*/ 1330960 w 1856740"/>
                <a:gd name="connsiteY32" fmla="*/ 4224020 h 5547360"/>
                <a:gd name="connsiteX33" fmla="*/ 1178560 w 1856740"/>
                <a:gd name="connsiteY33" fmla="*/ 4300220 h 5547360"/>
                <a:gd name="connsiteX34" fmla="*/ 1330960 w 1856740"/>
                <a:gd name="connsiteY34" fmla="*/ 4300220 h 5547360"/>
                <a:gd name="connsiteX35" fmla="*/ 1239520 w 1856740"/>
                <a:gd name="connsiteY35" fmla="*/ 4574540 h 5547360"/>
                <a:gd name="connsiteX36" fmla="*/ 1330960 w 1856740"/>
                <a:gd name="connsiteY36" fmla="*/ 4894580 h 5547360"/>
                <a:gd name="connsiteX37" fmla="*/ 1407160 w 1856740"/>
                <a:gd name="connsiteY37" fmla="*/ 4986020 h 5547360"/>
                <a:gd name="connsiteX38" fmla="*/ 1330960 w 1856740"/>
                <a:gd name="connsiteY38" fmla="*/ 5443220 h 5547360"/>
                <a:gd name="connsiteX39" fmla="*/ 1239520 w 1856740"/>
                <a:gd name="connsiteY39" fmla="*/ 5427980 h 5547360"/>
                <a:gd name="connsiteX40" fmla="*/ 1178560 w 1856740"/>
                <a:gd name="connsiteY40" fmla="*/ 5488940 h 5547360"/>
                <a:gd name="connsiteX41" fmla="*/ 1010920 w 1856740"/>
                <a:gd name="connsiteY41" fmla="*/ 5534660 h 5547360"/>
                <a:gd name="connsiteX42" fmla="*/ 828040 w 1856740"/>
                <a:gd name="connsiteY42" fmla="*/ 5412740 h 5547360"/>
                <a:gd name="connsiteX43" fmla="*/ 660400 w 1856740"/>
                <a:gd name="connsiteY43" fmla="*/ 5321300 h 5547360"/>
                <a:gd name="connsiteX44" fmla="*/ 568960 w 1856740"/>
                <a:gd name="connsiteY44" fmla="*/ 5138420 h 5547360"/>
                <a:gd name="connsiteX45" fmla="*/ 462280 w 1856740"/>
                <a:gd name="connsiteY45" fmla="*/ 4955540 h 5547360"/>
                <a:gd name="connsiteX46" fmla="*/ 279400 w 1856740"/>
                <a:gd name="connsiteY46" fmla="*/ 4787900 h 5547360"/>
                <a:gd name="connsiteX47" fmla="*/ 416560 w 1856740"/>
                <a:gd name="connsiteY47" fmla="*/ 4528820 h 5547360"/>
                <a:gd name="connsiteX48" fmla="*/ 447040 w 1856740"/>
                <a:gd name="connsiteY48" fmla="*/ 4361180 h 5547360"/>
                <a:gd name="connsiteX49" fmla="*/ 340360 w 1856740"/>
                <a:gd name="connsiteY49" fmla="*/ 4208780 h 5547360"/>
                <a:gd name="connsiteX50" fmla="*/ 431800 w 1856740"/>
                <a:gd name="connsiteY50" fmla="*/ 4117340 h 5547360"/>
                <a:gd name="connsiteX51" fmla="*/ 675640 w 1856740"/>
                <a:gd name="connsiteY51" fmla="*/ 4224020 h 5547360"/>
                <a:gd name="connsiteX52" fmla="*/ 706120 w 1856740"/>
                <a:gd name="connsiteY52" fmla="*/ 4056380 h 5547360"/>
                <a:gd name="connsiteX53" fmla="*/ 538480 w 1856740"/>
                <a:gd name="connsiteY53" fmla="*/ 3858260 h 5547360"/>
                <a:gd name="connsiteX54" fmla="*/ 416560 w 1856740"/>
                <a:gd name="connsiteY54" fmla="*/ 3614420 h 5547360"/>
                <a:gd name="connsiteX55" fmla="*/ 492760 w 1856740"/>
                <a:gd name="connsiteY55" fmla="*/ 3538220 h 5547360"/>
                <a:gd name="connsiteX56" fmla="*/ 584200 w 1856740"/>
                <a:gd name="connsiteY56" fmla="*/ 3141980 h 5547360"/>
                <a:gd name="connsiteX57" fmla="*/ 599440 w 1856740"/>
                <a:gd name="connsiteY57" fmla="*/ 2806700 h 5547360"/>
                <a:gd name="connsiteX58" fmla="*/ 492760 w 1856740"/>
                <a:gd name="connsiteY58" fmla="*/ 2623820 h 5547360"/>
                <a:gd name="connsiteX59" fmla="*/ 492760 w 1856740"/>
                <a:gd name="connsiteY59" fmla="*/ 2319020 h 5547360"/>
                <a:gd name="connsiteX60" fmla="*/ 462280 w 1856740"/>
                <a:gd name="connsiteY60" fmla="*/ 1968500 h 5547360"/>
                <a:gd name="connsiteX61" fmla="*/ 386080 w 1856740"/>
                <a:gd name="connsiteY61" fmla="*/ 1648460 h 5547360"/>
                <a:gd name="connsiteX62" fmla="*/ 218440 w 1856740"/>
                <a:gd name="connsiteY62" fmla="*/ 1236980 h 5547360"/>
                <a:gd name="connsiteX63" fmla="*/ 111760 w 1856740"/>
                <a:gd name="connsiteY63" fmla="*/ 947420 h 5547360"/>
                <a:gd name="connsiteX64" fmla="*/ 111760 w 1856740"/>
                <a:gd name="connsiteY64" fmla="*/ 490220 h 5547360"/>
                <a:gd name="connsiteX65" fmla="*/ 35560 w 1856740"/>
                <a:gd name="connsiteY65" fmla="*/ 170180 h 5547360"/>
                <a:gd name="connsiteX66" fmla="*/ 35560 w 1856740"/>
                <a:gd name="connsiteY66" fmla="*/ 33020 h 5547360"/>
                <a:gd name="connsiteX67" fmla="*/ 142240 w 1856740"/>
                <a:gd name="connsiteY67" fmla="*/ 2540 h 5547360"/>
                <a:gd name="connsiteX68" fmla="*/ 889000 w 1856740"/>
                <a:gd name="connsiteY68" fmla="*/ 33020 h 5547360"/>
                <a:gd name="connsiteX69" fmla="*/ 980440 w 1856740"/>
                <a:gd name="connsiteY69" fmla="*/ 2540 h 5547360"/>
                <a:gd name="connsiteX70" fmla="*/ 949960 w 1856740"/>
                <a:gd name="connsiteY7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711960 w 1856740"/>
                <a:gd name="connsiteY22" fmla="*/ 3309620 h 5547360"/>
                <a:gd name="connsiteX23" fmla="*/ 1483360 w 1856740"/>
                <a:gd name="connsiteY23" fmla="*/ 3385820 h 5547360"/>
                <a:gd name="connsiteX24" fmla="*/ 1559560 w 1856740"/>
                <a:gd name="connsiteY24" fmla="*/ 3538220 h 5547360"/>
                <a:gd name="connsiteX25" fmla="*/ 1407160 w 1856740"/>
                <a:gd name="connsiteY25" fmla="*/ 3538220 h 5547360"/>
                <a:gd name="connsiteX26" fmla="*/ 1483360 w 1856740"/>
                <a:gd name="connsiteY26" fmla="*/ 3690620 h 5547360"/>
                <a:gd name="connsiteX27" fmla="*/ 1330960 w 1856740"/>
                <a:gd name="connsiteY27" fmla="*/ 3843020 h 5547360"/>
                <a:gd name="connsiteX28" fmla="*/ 1483360 w 1856740"/>
                <a:gd name="connsiteY28" fmla="*/ 3843020 h 5547360"/>
                <a:gd name="connsiteX29" fmla="*/ 1330960 w 1856740"/>
                <a:gd name="connsiteY29" fmla="*/ 3995420 h 5547360"/>
                <a:gd name="connsiteX30" fmla="*/ 1407160 w 1856740"/>
                <a:gd name="connsiteY30" fmla="*/ 3995420 h 5547360"/>
                <a:gd name="connsiteX31" fmla="*/ 1330960 w 1856740"/>
                <a:gd name="connsiteY31" fmla="*/ 4147820 h 5547360"/>
                <a:gd name="connsiteX32" fmla="*/ 1330960 w 1856740"/>
                <a:gd name="connsiteY32" fmla="*/ 4224020 h 5547360"/>
                <a:gd name="connsiteX33" fmla="*/ 1178560 w 1856740"/>
                <a:gd name="connsiteY33" fmla="*/ 4300220 h 5547360"/>
                <a:gd name="connsiteX34" fmla="*/ 1330960 w 1856740"/>
                <a:gd name="connsiteY34" fmla="*/ 4300220 h 5547360"/>
                <a:gd name="connsiteX35" fmla="*/ 1239520 w 1856740"/>
                <a:gd name="connsiteY35" fmla="*/ 4574540 h 5547360"/>
                <a:gd name="connsiteX36" fmla="*/ 1330960 w 1856740"/>
                <a:gd name="connsiteY36" fmla="*/ 4894580 h 5547360"/>
                <a:gd name="connsiteX37" fmla="*/ 1407160 w 1856740"/>
                <a:gd name="connsiteY37" fmla="*/ 4986020 h 5547360"/>
                <a:gd name="connsiteX38" fmla="*/ 1330960 w 1856740"/>
                <a:gd name="connsiteY38" fmla="*/ 5443220 h 5547360"/>
                <a:gd name="connsiteX39" fmla="*/ 1239520 w 1856740"/>
                <a:gd name="connsiteY39" fmla="*/ 5427980 h 5547360"/>
                <a:gd name="connsiteX40" fmla="*/ 1178560 w 1856740"/>
                <a:gd name="connsiteY40" fmla="*/ 5488940 h 5547360"/>
                <a:gd name="connsiteX41" fmla="*/ 1010920 w 1856740"/>
                <a:gd name="connsiteY41" fmla="*/ 5534660 h 5547360"/>
                <a:gd name="connsiteX42" fmla="*/ 828040 w 1856740"/>
                <a:gd name="connsiteY42" fmla="*/ 5412740 h 5547360"/>
                <a:gd name="connsiteX43" fmla="*/ 660400 w 1856740"/>
                <a:gd name="connsiteY43" fmla="*/ 5321300 h 5547360"/>
                <a:gd name="connsiteX44" fmla="*/ 568960 w 1856740"/>
                <a:gd name="connsiteY44" fmla="*/ 5138420 h 5547360"/>
                <a:gd name="connsiteX45" fmla="*/ 462280 w 1856740"/>
                <a:gd name="connsiteY45" fmla="*/ 4955540 h 5547360"/>
                <a:gd name="connsiteX46" fmla="*/ 279400 w 1856740"/>
                <a:gd name="connsiteY46" fmla="*/ 4787900 h 5547360"/>
                <a:gd name="connsiteX47" fmla="*/ 416560 w 1856740"/>
                <a:gd name="connsiteY47" fmla="*/ 4528820 h 5547360"/>
                <a:gd name="connsiteX48" fmla="*/ 447040 w 1856740"/>
                <a:gd name="connsiteY48" fmla="*/ 4361180 h 5547360"/>
                <a:gd name="connsiteX49" fmla="*/ 340360 w 1856740"/>
                <a:gd name="connsiteY49" fmla="*/ 4208780 h 5547360"/>
                <a:gd name="connsiteX50" fmla="*/ 431800 w 1856740"/>
                <a:gd name="connsiteY50" fmla="*/ 4117340 h 5547360"/>
                <a:gd name="connsiteX51" fmla="*/ 675640 w 1856740"/>
                <a:gd name="connsiteY51" fmla="*/ 4224020 h 5547360"/>
                <a:gd name="connsiteX52" fmla="*/ 706120 w 1856740"/>
                <a:gd name="connsiteY52" fmla="*/ 4056380 h 5547360"/>
                <a:gd name="connsiteX53" fmla="*/ 538480 w 1856740"/>
                <a:gd name="connsiteY53" fmla="*/ 3858260 h 5547360"/>
                <a:gd name="connsiteX54" fmla="*/ 416560 w 1856740"/>
                <a:gd name="connsiteY54" fmla="*/ 3614420 h 5547360"/>
                <a:gd name="connsiteX55" fmla="*/ 492760 w 1856740"/>
                <a:gd name="connsiteY55" fmla="*/ 3538220 h 5547360"/>
                <a:gd name="connsiteX56" fmla="*/ 584200 w 1856740"/>
                <a:gd name="connsiteY56" fmla="*/ 3141980 h 5547360"/>
                <a:gd name="connsiteX57" fmla="*/ 599440 w 1856740"/>
                <a:gd name="connsiteY57" fmla="*/ 2806700 h 5547360"/>
                <a:gd name="connsiteX58" fmla="*/ 492760 w 1856740"/>
                <a:gd name="connsiteY58" fmla="*/ 2623820 h 5547360"/>
                <a:gd name="connsiteX59" fmla="*/ 492760 w 1856740"/>
                <a:gd name="connsiteY59" fmla="*/ 2319020 h 5547360"/>
                <a:gd name="connsiteX60" fmla="*/ 462280 w 1856740"/>
                <a:gd name="connsiteY60" fmla="*/ 1968500 h 5547360"/>
                <a:gd name="connsiteX61" fmla="*/ 386080 w 1856740"/>
                <a:gd name="connsiteY61" fmla="*/ 1648460 h 5547360"/>
                <a:gd name="connsiteX62" fmla="*/ 218440 w 1856740"/>
                <a:gd name="connsiteY62" fmla="*/ 1236980 h 5547360"/>
                <a:gd name="connsiteX63" fmla="*/ 111760 w 1856740"/>
                <a:gd name="connsiteY63" fmla="*/ 947420 h 5547360"/>
                <a:gd name="connsiteX64" fmla="*/ 111760 w 1856740"/>
                <a:gd name="connsiteY64" fmla="*/ 490220 h 5547360"/>
                <a:gd name="connsiteX65" fmla="*/ 35560 w 1856740"/>
                <a:gd name="connsiteY65" fmla="*/ 170180 h 5547360"/>
                <a:gd name="connsiteX66" fmla="*/ 35560 w 1856740"/>
                <a:gd name="connsiteY66" fmla="*/ 33020 h 5547360"/>
                <a:gd name="connsiteX67" fmla="*/ 142240 w 1856740"/>
                <a:gd name="connsiteY67" fmla="*/ 2540 h 5547360"/>
                <a:gd name="connsiteX68" fmla="*/ 889000 w 1856740"/>
                <a:gd name="connsiteY68" fmla="*/ 33020 h 5547360"/>
                <a:gd name="connsiteX69" fmla="*/ 980440 w 1856740"/>
                <a:gd name="connsiteY69" fmla="*/ 2540 h 5547360"/>
                <a:gd name="connsiteX70" fmla="*/ 949960 w 1856740"/>
                <a:gd name="connsiteY7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711960 w 1856740"/>
                <a:gd name="connsiteY22" fmla="*/ 3309620 h 5547360"/>
                <a:gd name="connsiteX23" fmla="*/ 1483360 w 1856740"/>
                <a:gd name="connsiteY23" fmla="*/ 3385820 h 5547360"/>
                <a:gd name="connsiteX24" fmla="*/ 1559560 w 1856740"/>
                <a:gd name="connsiteY24" fmla="*/ 3538220 h 5547360"/>
                <a:gd name="connsiteX25" fmla="*/ 1407160 w 1856740"/>
                <a:gd name="connsiteY25" fmla="*/ 3538220 h 5547360"/>
                <a:gd name="connsiteX26" fmla="*/ 1483360 w 1856740"/>
                <a:gd name="connsiteY26" fmla="*/ 3690620 h 5547360"/>
                <a:gd name="connsiteX27" fmla="*/ 1330960 w 1856740"/>
                <a:gd name="connsiteY27" fmla="*/ 3843020 h 5547360"/>
                <a:gd name="connsiteX28" fmla="*/ 1483360 w 1856740"/>
                <a:gd name="connsiteY28" fmla="*/ 3843020 h 5547360"/>
                <a:gd name="connsiteX29" fmla="*/ 1330960 w 1856740"/>
                <a:gd name="connsiteY29" fmla="*/ 3995420 h 5547360"/>
                <a:gd name="connsiteX30" fmla="*/ 1407160 w 1856740"/>
                <a:gd name="connsiteY30" fmla="*/ 3995420 h 5547360"/>
                <a:gd name="connsiteX31" fmla="*/ 1330960 w 1856740"/>
                <a:gd name="connsiteY31" fmla="*/ 4147820 h 5547360"/>
                <a:gd name="connsiteX32" fmla="*/ 1330960 w 1856740"/>
                <a:gd name="connsiteY32" fmla="*/ 4224020 h 5547360"/>
                <a:gd name="connsiteX33" fmla="*/ 1178560 w 1856740"/>
                <a:gd name="connsiteY33" fmla="*/ 4300220 h 5547360"/>
                <a:gd name="connsiteX34" fmla="*/ 1330960 w 1856740"/>
                <a:gd name="connsiteY34" fmla="*/ 4300220 h 5547360"/>
                <a:gd name="connsiteX35" fmla="*/ 1239520 w 1856740"/>
                <a:gd name="connsiteY35" fmla="*/ 4574540 h 5547360"/>
                <a:gd name="connsiteX36" fmla="*/ 1330960 w 1856740"/>
                <a:gd name="connsiteY36" fmla="*/ 4894580 h 5547360"/>
                <a:gd name="connsiteX37" fmla="*/ 1407160 w 1856740"/>
                <a:gd name="connsiteY37" fmla="*/ 4986020 h 5547360"/>
                <a:gd name="connsiteX38" fmla="*/ 1330960 w 1856740"/>
                <a:gd name="connsiteY38" fmla="*/ 5443220 h 5547360"/>
                <a:gd name="connsiteX39" fmla="*/ 1239520 w 1856740"/>
                <a:gd name="connsiteY39" fmla="*/ 5427980 h 5547360"/>
                <a:gd name="connsiteX40" fmla="*/ 1178560 w 1856740"/>
                <a:gd name="connsiteY40" fmla="*/ 5488940 h 5547360"/>
                <a:gd name="connsiteX41" fmla="*/ 1010920 w 1856740"/>
                <a:gd name="connsiteY41" fmla="*/ 5534660 h 5547360"/>
                <a:gd name="connsiteX42" fmla="*/ 828040 w 1856740"/>
                <a:gd name="connsiteY42" fmla="*/ 5412740 h 5547360"/>
                <a:gd name="connsiteX43" fmla="*/ 660400 w 1856740"/>
                <a:gd name="connsiteY43" fmla="*/ 5321300 h 5547360"/>
                <a:gd name="connsiteX44" fmla="*/ 568960 w 1856740"/>
                <a:gd name="connsiteY44" fmla="*/ 5138420 h 5547360"/>
                <a:gd name="connsiteX45" fmla="*/ 462280 w 1856740"/>
                <a:gd name="connsiteY45" fmla="*/ 4955540 h 5547360"/>
                <a:gd name="connsiteX46" fmla="*/ 279400 w 1856740"/>
                <a:gd name="connsiteY46" fmla="*/ 4787900 h 5547360"/>
                <a:gd name="connsiteX47" fmla="*/ 416560 w 1856740"/>
                <a:gd name="connsiteY47" fmla="*/ 4528820 h 5547360"/>
                <a:gd name="connsiteX48" fmla="*/ 447040 w 1856740"/>
                <a:gd name="connsiteY48" fmla="*/ 4361180 h 5547360"/>
                <a:gd name="connsiteX49" fmla="*/ 340360 w 1856740"/>
                <a:gd name="connsiteY49" fmla="*/ 4208780 h 5547360"/>
                <a:gd name="connsiteX50" fmla="*/ 431800 w 1856740"/>
                <a:gd name="connsiteY50" fmla="*/ 4117340 h 5547360"/>
                <a:gd name="connsiteX51" fmla="*/ 675640 w 1856740"/>
                <a:gd name="connsiteY51" fmla="*/ 4224020 h 5547360"/>
                <a:gd name="connsiteX52" fmla="*/ 706120 w 1856740"/>
                <a:gd name="connsiteY52" fmla="*/ 4056380 h 5547360"/>
                <a:gd name="connsiteX53" fmla="*/ 538480 w 1856740"/>
                <a:gd name="connsiteY53" fmla="*/ 3858260 h 5547360"/>
                <a:gd name="connsiteX54" fmla="*/ 416560 w 1856740"/>
                <a:gd name="connsiteY54" fmla="*/ 3614420 h 5547360"/>
                <a:gd name="connsiteX55" fmla="*/ 492760 w 1856740"/>
                <a:gd name="connsiteY55" fmla="*/ 3538220 h 5547360"/>
                <a:gd name="connsiteX56" fmla="*/ 584200 w 1856740"/>
                <a:gd name="connsiteY56" fmla="*/ 3141980 h 5547360"/>
                <a:gd name="connsiteX57" fmla="*/ 599440 w 1856740"/>
                <a:gd name="connsiteY57" fmla="*/ 2806700 h 5547360"/>
                <a:gd name="connsiteX58" fmla="*/ 492760 w 1856740"/>
                <a:gd name="connsiteY58" fmla="*/ 2623820 h 5547360"/>
                <a:gd name="connsiteX59" fmla="*/ 492760 w 1856740"/>
                <a:gd name="connsiteY59" fmla="*/ 2319020 h 5547360"/>
                <a:gd name="connsiteX60" fmla="*/ 462280 w 1856740"/>
                <a:gd name="connsiteY60" fmla="*/ 1968500 h 5547360"/>
                <a:gd name="connsiteX61" fmla="*/ 386080 w 1856740"/>
                <a:gd name="connsiteY61" fmla="*/ 1648460 h 5547360"/>
                <a:gd name="connsiteX62" fmla="*/ 218440 w 1856740"/>
                <a:gd name="connsiteY62" fmla="*/ 1236980 h 5547360"/>
                <a:gd name="connsiteX63" fmla="*/ 111760 w 1856740"/>
                <a:gd name="connsiteY63" fmla="*/ 947420 h 5547360"/>
                <a:gd name="connsiteX64" fmla="*/ 111760 w 1856740"/>
                <a:gd name="connsiteY64" fmla="*/ 490220 h 5547360"/>
                <a:gd name="connsiteX65" fmla="*/ 35560 w 1856740"/>
                <a:gd name="connsiteY65" fmla="*/ 170180 h 5547360"/>
                <a:gd name="connsiteX66" fmla="*/ 35560 w 1856740"/>
                <a:gd name="connsiteY66" fmla="*/ 33020 h 5547360"/>
                <a:gd name="connsiteX67" fmla="*/ 142240 w 1856740"/>
                <a:gd name="connsiteY67" fmla="*/ 2540 h 5547360"/>
                <a:gd name="connsiteX68" fmla="*/ 889000 w 1856740"/>
                <a:gd name="connsiteY68" fmla="*/ 33020 h 5547360"/>
                <a:gd name="connsiteX69" fmla="*/ 980440 w 1856740"/>
                <a:gd name="connsiteY69" fmla="*/ 2540 h 5547360"/>
                <a:gd name="connsiteX70" fmla="*/ 949960 w 1856740"/>
                <a:gd name="connsiteY7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711960 w 1856740"/>
                <a:gd name="connsiteY22" fmla="*/ 3309620 h 5547360"/>
                <a:gd name="connsiteX23" fmla="*/ 1483360 w 1856740"/>
                <a:gd name="connsiteY23" fmla="*/ 3385820 h 5547360"/>
                <a:gd name="connsiteX24" fmla="*/ 1559560 w 1856740"/>
                <a:gd name="connsiteY24" fmla="*/ 3538220 h 5547360"/>
                <a:gd name="connsiteX25" fmla="*/ 1407160 w 1856740"/>
                <a:gd name="connsiteY25" fmla="*/ 3538220 h 5547360"/>
                <a:gd name="connsiteX26" fmla="*/ 1483360 w 1856740"/>
                <a:gd name="connsiteY26" fmla="*/ 3690620 h 5547360"/>
                <a:gd name="connsiteX27" fmla="*/ 1330960 w 1856740"/>
                <a:gd name="connsiteY27" fmla="*/ 3843020 h 5547360"/>
                <a:gd name="connsiteX28" fmla="*/ 1483360 w 1856740"/>
                <a:gd name="connsiteY28" fmla="*/ 3843020 h 5547360"/>
                <a:gd name="connsiteX29" fmla="*/ 1330960 w 1856740"/>
                <a:gd name="connsiteY29" fmla="*/ 3995420 h 5547360"/>
                <a:gd name="connsiteX30" fmla="*/ 1407160 w 1856740"/>
                <a:gd name="connsiteY30" fmla="*/ 3995420 h 5547360"/>
                <a:gd name="connsiteX31" fmla="*/ 1330960 w 1856740"/>
                <a:gd name="connsiteY31" fmla="*/ 4147820 h 5547360"/>
                <a:gd name="connsiteX32" fmla="*/ 1330960 w 1856740"/>
                <a:gd name="connsiteY32" fmla="*/ 4224020 h 5547360"/>
                <a:gd name="connsiteX33" fmla="*/ 1178560 w 1856740"/>
                <a:gd name="connsiteY33" fmla="*/ 4300220 h 5547360"/>
                <a:gd name="connsiteX34" fmla="*/ 1330960 w 1856740"/>
                <a:gd name="connsiteY34" fmla="*/ 4300220 h 5547360"/>
                <a:gd name="connsiteX35" fmla="*/ 1239520 w 1856740"/>
                <a:gd name="connsiteY35" fmla="*/ 4574540 h 5547360"/>
                <a:gd name="connsiteX36" fmla="*/ 1330960 w 1856740"/>
                <a:gd name="connsiteY36" fmla="*/ 4894580 h 5547360"/>
                <a:gd name="connsiteX37" fmla="*/ 1407160 w 1856740"/>
                <a:gd name="connsiteY37" fmla="*/ 4986020 h 5547360"/>
                <a:gd name="connsiteX38" fmla="*/ 1330960 w 1856740"/>
                <a:gd name="connsiteY38" fmla="*/ 5443220 h 5547360"/>
                <a:gd name="connsiteX39" fmla="*/ 1239520 w 1856740"/>
                <a:gd name="connsiteY39" fmla="*/ 5427980 h 5547360"/>
                <a:gd name="connsiteX40" fmla="*/ 1178560 w 1856740"/>
                <a:gd name="connsiteY40" fmla="*/ 5488940 h 5547360"/>
                <a:gd name="connsiteX41" fmla="*/ 1010920 w 1856740"/>
                <a:gd name="connsiteY41" fmla="*/ 5534660 h 5547360"/>
                <a:gd name="connsiteX42" fmla="*/ 828040 w 1856740"/>
                <a:gd name="connsiteY42" fmla="*/ 5412740 h 5547360"/>
                <a:gd name="connsiteX43" fmla="*/ 660400 w 1856740"/>
                <a:gd name="connsiteY43" fmla="*/ 5321300 h 5547360"/>
                <a:gd name="connsiteX44" fmla="*/ 568960 w 1856740"/>
                <a:gd name="connsiteY44" fmla="*/ 5138420 h 5547360"/>
                <a:gd name="connsiteX45" fmla="*/ 462280 w 1856740"/>
                <a:gd name="connsiteY45" fmla="*/ 4955540 h 5547360"/>
                <a:gd name="connsiteX46" fmla="*/ 279400 w 1856740"/>
                <a:gd name="connsiteY46" fmla="*/ 4787900 h 5547360"/>
                <a:gd name="connsiteX47" fmla="*/ 416560 w 1856740"/>
                <a:gd name="connsiteY47" fmla="*/ 4528820 h 5547360"/>
                <a:gd name="connsiteX48" fmla="*/ 447040 w 1856740"/>
                <a:gd name="connsiteY48" fmla="*/ 4361180 h 5547360"/>
                <a:gd name="connsiteX49" fmla="*/ 340360 w 1856740"/>
                <a:gd name="connsiteY49" fmla="*/ 4208780 h 5547360"/>
                <a:gd name="connsiteX50" fmla="*/ 431800 w 1856740"/>
                <a:gd name="connsiteY50" fmla="*/ 4117340 h 5547360"/>
                <a:gd name="connsiteX51" fmla="*/ 675640 w 1856740"/>
                <a:gd name="connsiteY51" fmla="*/ 4224020 h 5547360"/>
                <a:gd name="connsiteX52" fmla="*/ 706120 w 1856740"/>
                <a:gd name="connsiteY52" fmla="*/ 4056380 h 5547360"/>
                <a:gd name="connsiteX53" fmla="*/ 538480 w 1856740"/>
                <a:gd name="connsiteY53" fmla="*/ 3858260 h 5547360"/>
                <a:gd name="connsiteX54" fmla="*/ 416560 w 1856740"/>
                <a:gd name="connsiteY54" fmla="*/ 3614420 h 5547360"/>
                <a:gd name="connsiteX55" fmla="*/ 492760 w 1856740"/>
                <a:gd name="connsiteY55" fmla="*/ 3538220 h 5547360"/>
                <a:gd name="connsiteX56" fmla="*/ 584200 w 1856740"/>
                <a:gd name="connsiteY56" fmla="*/ 3141980 h 5547360"/>
                <a:gd name="connsiteX57" fmla="*/ 599440 w 1856740"/>
                <a:gd name="connsiteY57" fmla="*/ 2806700 h 5547360"/>
                <a:gd name="connsiteX58" fmla="*/ 492760 w 1856740"/>
                <a:gd name="connsiteY58" fmla="*/ 2623820 h 5547360"/>
                <a:gd name="connsiteX59" fmla="*/ 492760 w 1856740"/>
                <a:gd name="connsiteY59" fmla="*/ 2319020 h 5547360"/>
                <a:gd name="connsiteX60" fmla="*/ 462280 w 1856740"/>
                <a:gd name="connsiteY60" fmla="*/ 1968500 h 5547360"/>
                <a:gd name="connsiteX61" fmla="*/ 386080 w 1856740"/>
                <a:gd name="connsiteY61" fmla="*/ 1648460 h 5547360"/>
                <a:gd name="connsiteX62" fmla="*/ 218440 w 1856740"/>
                <a:gd name="connsiteY62" fmla="*/ 1236980 h 5547360"/>
                <a:gd name="connsiteX63" fmla="*/ 111760 w 1856740"/>
                <a:gd name="connsiteY63" fmla="*/ 947420 h 5547360"/>
                <a:gd name="connsiteX64" fmla="*/ 111760 w 1856740"/>
                <a:gd name="connsiteY64" fmla="*/ 490220 h 5547360"/>
                <a:gd name="connsiteX65" fmla="*/ 35560 w 1856740"/>
                <a:gd name="connsiteY65" fmla="*/ 170180 h 5547360"/>
                <a:gd name="connsiteX66" fmla="*/ 35560 w 1856740"/>
                <a:gd name="connsiteY66" fmla="*/ 33020 h 5547360"/>
                <a:gd name="connsiteX67" fmla="*/ 142240 w 1856740"/>
                <a:gd name="connsiteY67" fmla="*/ 2540 h 5547360"/>
                <a:gd name="connsiteX68" fmla="*/ 889000 w 1856740"/>
                <a:gd name="connsiteY68" fmla="*/ 33020 h 5547360"/>
                <a:gd name="connsiteX69" fmla="*/ 980440 w 1856740"/>
                <a:gd name="connsiteY69" fmla="*/ 2540 h 5547360"/>
                <a:gd name="connsiteX70" fmla="*/ 949960 w 1856740"/>
                <a:gd name="connsiteY7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711960 w 1856740"/>
                <a:gd name="connsiteY22" fmla="*/ 3309620 h 5547360"/>
                <a:gd name="connsiteX23" fmla="*/ 1483360 w 1856740"/>
                <a:gd name="connsiteY23" fmla="*/ 3385820 h 5547360"/>
                <a:gd name="connsiteX24" fmla="*/ 1559560 w 1856740"/>
                <a:gd name="connsiteY24" fmla="*/ 3538220 h 5547360"/>
                <a:gd name="connsiteX25" fmla="*/ 1407160 w 1856740"/>
                <a:gd name="connsiteY25" fmla="*/ 3538220 h 5547360"/>
                <a:gd name="connsiteX26" fmla="*/ 1483360 w 1856740"/>
                <a:gd name="connsiteY26" fmla="*/ 3690620 h 5547360"/>
                <a:gd name="connsiteX27" fmla="*/ 1330960 w 1856740"/>
                <a:gd name="connsiteY27" fmla="*/ 3843020 h 5547360"/>
                <a:gd name="connsiteX28" fmla="*/ 1483360 w 1856740"/>
                <a:gd name="connsiteY28" fmla="*/ 3843020 h 5547360"/>
                <a:gd name="connsiteX29" fmla="*/ 1330960 w 1856740"/>
                <a:gd name="connsiteY29" fmla="*/ 3995420 h 5547360"/>
                <a:gd name="connsiteX30" fmla="*/ 1407160 w 1856740"/>
                <a:gd name="connsiteY30" fmla="*/ 3995420 h 5547360"/>
                <a:gd name="connsiteX31" fmla="*/ 1330960 w 1856740"/>
                <a:gd name="connsiteY31" fmla="*/ 4147820 h 5547360"/>
                <a:gd name="connsiteX32" fmla="*/ 1330960 w 1856740"/>
                <a:gd name="connsiteY32" fmla="*/ 4224020 h 5547360"/>
                <a:gd name="connsiteX33" fmla="*/ 1178560 w 1856740"/>
                <a:gd name="connsiteY33" fmla="*/ 4300220 h 5547360"/>
                <a:gd name="connsiteX34" fmla="*/ 1330960 w 1856740"/>
                <a:gd name="connsiteY34" fmla="*/ 4300220 h 5547360"/>
                <a:gd name="connsiteX35" fmla="*/ 1239520 w 1856740"/>
                <a:gd name="connsiteY35" fmla="*/ 4574540 h 5547360"/>
                <a:gd name="connsiteX36" fmla="*/ 1330960 w 1856740"/>
                <a:gd name="connsiteY36" fmla="*/ 4894580 h 5547360"/>
                <a:gd name="connsiteX37" fmla="*/ 1407160 w 1856740"/>
                <a:gd name="connsiteY37" fmla="*/ 4986020 h 5547360"/>
                <a:gd name="connsiteX38" fmla="*/ 1330960 w 1856740"/>
                <a:gd name="connsiteY38" fmla="*/ 5443220 h 5547360"/>
                <a:gd name="connsiteX39" fmla="*/ 1239520 w 1856740"/>
                <a:gd name="connsiteY39" fmla="*/ 5427980 h 5547360"/>
                <a:gd name="connsiteX40" fmla="*/ 1178560 w 1856740"/>
                <a:gd name="connsiteY40" fmla="*/ 5488940 h 5547360"/>
                <a:gd name="connsiteX41" fmla="*/ 1010920 w 1856740"/>
                <a:gd name="connsiteY41" fmla="*/ 5534660 h 5547360"/>
                <a:gd name="connsiteX42" fmla="*/ 828040 w 1856740"/>
                <a:gd name="connsiteY42" fmla="*/ 5412740 h 5547360"/>
                <a:gd name="connsiteX43" fmla="*/ 660400 w 1856740"/>
                <a:gd name="connsiteY43" fmla="*/ 5321300 h 5547360"/>
                <a:gd name="connsiteX44" fmla="*/ 568960 w 1856740"/>
                <a:gd name="connsiteY44" fmla="*/ 5138420 h 5547360"/>
                <a:gd name="connsiteX45" fmla="*/ 462280 w 1856740"/>
                <a:gd name="connsiteY45" fmla="*/ 4955540 h 5547360"/>
                <a:gd name="connsiteX46" fmla="*/ 279400 w 1856740"/>
                <a:gd name="connsiteY46" fmla="*/ 4787900 h 5547360"/>
                <a:gd name="connsiteX47" fmla="*/ 416560 w 1856740"/>
                <a:gd name="connsiteY47" fmla="*/ 4528820 h 5547360"/>
                <a:gd name="connsiteX48" fmla="*/ 447040 w 1856740"/>
                <a:gd name="connsiteY48" fmla="*/ 4361180 h 5547360"/>
                <a:gd name="connsiteX49" fmla="*/ 340360 w 1856740"/>
                <a:gd name="connsiteY49" fmla="*/ 4208780 h 5547360"/>
                <a:gd name="connsiteX50" fmla="*/ 431800 w 1856740"/>
                <a:gd name="connsiteY50" fmla="*/ 4117340 h 5547360"/>
                <a:gd name="connsiteX51" fmla="*/ 675640 w 1856740"/>
                <a:gd name="connsiteY51" fmla="*/ 4224020 h 5547360"/>
                <a:gd name="connsiteX52" fmla="*/ 706120 w 1856740"/>
                <a:gd name="connsiteY52" fmla="*/ 4056380 h 5547360"/>
                <a:gd name="connsiteX53" fmla="*/ 538480 w 1856740"/>
                <a:gd name="connsiteY53" fmla="*/ 3858260 h 5547360"/>
                <a:gd name="connsiteX54" fmla="*/ 416560 w 1856740"/>
                <a:gd name="connsiteY54" fmla="*/ 3614420 h 5547360"/>
                <a:gd name="connsiteX55" fmla="*/ 492760 w 1856740"/>
                <a:gd name="connsiteY55" fmla="*/ 3538220 h 5547360"/>
                <a:gd name="connsiteX56" fmla="*/ 584200 w 1856740"/>
                <a:gd name="connsiteY56" fmla="*/ 3141980 h 5547360"/>
                <a:gd name="connsiteX57" fmla="*/ 599440 w 1856740"/>
                <a:gd name="connsiteY57" fmla="*/ 2806700 h 5547360"/>
                <a:gd name="connsiteX58" fmla="*/ 492760 w 1856740"/>
                <a:gd name="connsiteY58" fmla="*/ 2623820 h 5547360"/>
                <a:gd name="connsiteX59" fmla="*/ 492760 w 1856740"/>
                <a:gd name="connsiteY59" fmla="*/ 2319020 h 5547360"/>
                <a:gd name="connsiteX60" fmla="*/ 462280 w 1856740"/>
                <a:gd name="connsiteY60" fmla="*/ 1968500 h 5547360"/>
                <a:gd name="connsiteX61" fmla="*/ 386080 w 1856740"/>
                <a:gd name="connsiteY61" fmla="*/ 1648460 h 5547360"/>
                <a:gd name="connsiteX62" fmla="*/ 218440 w 1856740"/>
                <a:gd name="connsiteY62" fmla="*/ 1236980 h 5547360"/>
                <a:gd name="connsiteX63" fmla="*/ 111760 w 1856740"/>
                <a:gd name="connsiteY63" fmla="*/ 947420 h 5547360"/>
                <a:gd name="connsiteX64" fmla="*/ 111760 w 1856740"/>
                <a:gd name="connsiteY64" fmla="*/ 490220 h 5547360"/>
                <a:gd name="connsiteX65" fmla="*/ 35560 w 1856740"/>
                <a:gd name="connsiteY65" fmla="*/ 170180 h 5547360"/>
                <a:gd name="connsiteX66" fmla="*/ 35560 w 1856740"/>
                <a:gd name="connsiteY66" fmla="*/ 33020 h 5547360"/>
                <a:gd name="connsiteX67" fmla="*/ 142240 w 1856740"/>
                <a:gd name="connsiteY67" fmla="*/ 2540 h 5547360"/>
                <a:gd name="connsiteX68" fmla="*/ 889000 w 1856740"/>
                <a:gd name="connsiteY68" fmla="*/ 33020 h 5547360"/>
                <a:gd name="connsiteX69" fmla="*/ 980440 w 1856740"/>
                <a:gd name="connsiteY69" fmla="*/ 2540 h 5547360"/>
                <a:gd name="connsiteX70" fmla="*/ 949960 w 1856740"/>
                <a:gd name="connsiteY7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635760 w 1856740"/>
                <a:gd name="connsiteY22" fmla="*/ 3385820 h 5547360"/>
                <a:gd name="connsiteX23" fmla="*/ 1483360 w 1856740"/>
                <a:gd name="connsiteY23" fmla="*/ 3385820 h 5547360"/>
                <a:gd name="connsiteX24" fmla="*/ 1559560 w 1856740"/>
                <a:gd name="connsiteY24" fmla="*/ 3538220 h 5547360"/>
                <a:gd name="connsiteX25" fmla="*/ 1407160 w 1856740"/>
                <a:gd name="connsiteY25" fmla="*/ 3538220 h 5547360"/>
                <a:gd name="connsiteX26" fmla="*/ 1483360 w 1856740"/>
                <a:gd name="connsiteY26" fmla="*/ 3690620 h 5547360"/>
                <a:gd name="connsiteX27" fmla="*/ 1330960 w 1856740"/>
                <a:gd name="connsiteY27" fmla="*/ 3843020 h 5547360"/>
                <a:gd name="connsiteX28" fmla="*/ 1483360 w 1856740"/>
                <a:gd name="connsiteY28" fmla="*/ 3843020 h 5547360"/>
                <a:gd name="connsiteX29" fmla="*/ 1330960 w 1856740"/>
                <a:gd name="connsiteY29" fmla="*/ 3995420 h 5547360"/>
                <a:gd name="connsiteX30" fmla="*/ 1407160 w 1856740"/>
                <a:gd name="connsiteY30" fmla="*/ 3995420 h 5547360"/>
                <a:gd name="connsiteX31" fmla="*/ 1330960 w 1856740"/>
                <a:gd name="connsiteY31" fmla="*/ 4147820 h 5547360"/>
                <a:gd name="connsiteX32" fmla="*/ 1330960 w 1856740"/>
                <a:gd name="connsiteY32" fmla="*/ 4224020 h 5547360"/>
                <a:gd name="connsiteX33" fmla="*/ 1178560 w 1856740"/>
                <a:gd name="connsiteY33" fmla="*/ 4300220 h 5547360"/>
                <a:gd name="connsiteX34" fmla="*/ 1330960 w 1856740"/>
                <a:gd name="connsiteY34" fmla="*/ 4300220 h 5547360"/>
                <a:gd name="connsiteX35" fmla="*/ 1239520 w 1856740"/>
                <a:gd name="connsiteY35" fmla="*/ 4574540 h 5547360"/>
                <a:gd name="connsiteX36" fmla="*/ 1330960 w 1856740"/>
                <a:gd name="connsiteY36" fmla="*/ 4894580 h 5547360"/>
                <a:gd name="connsiteX37" fmla="*/ 1407160 w 1856740"/>
                <a:gd name="connsiteY37" fmla="*/ 4986020 h 5547360"/>
                <a:gd name="connsiteX38" fmla="*/ 1330960 w 1856740"/>
                <a:gd name="connsiteY38" fmla="*/ 5443220 h 5547360"/>
                <a:gd name="connsiteX39" fmla="*/ 1239520 w 1856740"/>
                <a:gd name="connsiteY39" fmla="*/ 5427980 h 5547360"/>
                <a:gd name="connsiteX40" fmla="*/ 1178560 w 1856740"/>
                <a:gd name="connsiteY40" fmla="*/ 5488940 h 5547360"/>
                <a:gd name="connsiteX41" fmla="*/ 1010920 w 1856740"/>
                <a:gd name="connsiteY41" fmla="*/ 5534660 h 5547360"/>
                <a:gd name="connsiteX42" fmla="*/ 828040 w 1856740"/>
                <a:gd name="connsiteY42" fmla="*/ 5412740 h 5547360"/>
                <a:gd name="connsiteX43" fmla="*/ 660400 w 1856740"/>
                <a:gd name="connsiteY43" fmla="*/ 5321300 h 5547360"/>
                <a:gd name="connsiteX44" fmla="*/ 568960 w 1856740"/>
                <a:gd name="connsiteY44" fmla="*/ 5138420 h 5547360"/>
                <a:gd name="connsiteX45" fmla="*/ 462280 w 1856740"/>
                <a:gd name="connsiteY45" fmla="*/ 4955540 h 5547360"/>
                <a:gd name="connsiteX46" fmla="*/ 279400 w 1856740"/>
                <a:gd name="connsiteY46" fmla="*/ 4787900 h 5547360"/>
                <a:gd name="connsiteX47" fmla="*/ 416560 w 1856740"/>
                <a:gd name="connsiteY47" fmla="*/ 4528820 h 5547360"/>
                <a:gd name="connsiteX48" fmla="*/ 447040 w 1856740"/>
                <a:gd name="connsiteY48" fmla="*/ 4361180 h 5547360"/>
                <a:gd name="connsiteX49" fmla="*/ 340360 w 1856740"/>
                <a:gd name="connsiteY49" fmla="*/ 4208780 h 5547360"/>
                <a:gd name="connsiteX50" fmla="*/ 431800 w 1856740"/>
                <a:gd name="connsiteY50" fmla="*/ 4117340 h 5547360"/>
                <a:gd name="connsiteX51" fmla="*/ 675640 w 1856740"/>
                <a:gd name="connsiteY51" fmla="*/ 4224020 h 5547360"/>
                <a:gd name="connsiteX52" fmla="*/ 706120 w 1856740"/>
                <a:gd name="connsiteY52" fmla="*/ 4056380 h 5547360"/>
                <a:gd name="connsiteX53" fmla="*/ 538480 w 1856740"/>
                <a:gd name="connsiteY53" fmla="*/ 3858260 h 5547360"/>
                <a:gd name="connsiteX54" fmla="*/ 416560 w 1856740"/>
                <a:gd name="connsiteY54" fmla="*/ 3614420 h 5547360"/>
                <a:gd name="connsiteX55" fmla="*/ 492760 w 1856740"/>
                <a:gd name="connsiteY55" fmla="*/ 3538220 h 5547360"/>
                <a:gd name="connsiteX56" fmla="*/ 584200 w 1856740"/>
                <a:gd name="connsiteY56" fmla="*/ 3141980 h 5547360"/>
                <a:gd name="connsiteX57" fmla="*/ 599440 w 1856740"/>
                <a:gd name="connsiteY57" fmla="*/ 2806700 h 5547360"/>
                <a:gd name="connsiteX58" fmla="*/ 492760 w 1856740"/>
                <a:gd name="connsiteY58" fmla="*/ 2623820 h 5547360"/>
                <a:gd name="connsiteX59" fmla="*/ 492760 w 1856740"/>
                <a:gd name="connsiteY59" fmla="*/ 2319020 h 5547360"/>
                <a:gd name="connsiteX60" fmla="*/ 462280 w 1856740"/>
                <a:gd name="connsiteY60" fmla="*/ 1968500 h 5547360"/>
                <a:gd name="connsiteX61" fmla="*/ 386080 w 1856740"/>
                <a:gd name="connsiteY61" fmla="*/ 1648460 h 5547360"/>
                <a:gd name="connsiteX62" fmla="*/ 218440 w 1856740"/>
                <a:gd name="connsiteY62" fmla="*/ 1236980 h 5547360"/>
                <a:gd name="connsiteX63" fmla="*/ 111760 w 1856740"/>
                <a:gd name="connsiteY63" fmla="*/ 947420 h 5547360"/>
                <a:gd name="connsiteX64" fmla="*/ 111760 w 1856740"/>
                <a:gd name="connsiteY64" fmla="*/ 490220 h 5547360"/>
                <a:gd name="connsiteX65" fmla="*/ 35560 w 1856740"/>
                <a:gd name="connsiteY65" fmla="*/ 170180 h 5547360"/>
                <a:gd name="connsiteX66" fmla="*/ 35560 w 1856740"/>
                <a:gd name="connsiteY66" fmla="*/ 33020 h 5547360"/>
                <a:gd name="connsiteX67" fmla="*/ 142240 w 1856740"/>
                <a:gd name="connsiteY67" fmla="*/ 2540 h 5547360"/>
                <a:gd name="connsiteX68" fmla="*/ 889000 w 1856740"/>
                <a:gd name="connsiteY68" fmla="*/ 33020 h 5547360"/>
                <a:gd name="connsiteX69" fmla="*/ 980440 w 1856740"/>
                <a:gd name="connsiteY69" fmla="*/ 2540 h 5547360"/>
                <a:gd name="connsiteX70" fmla="*/ 949960 w 1856740"/>
                <a:gd name="connsiteY70" fmla="*/ 48260 h 5547360"/>
                <a:gd name="connsiteX0" fmla="*/ 949960 w 1874520"/>
                <a:gd name="connsiteY0" fmla="*/ 48260 h 5547360"/>
                <a:gd name="connsiteX1" fmla="*/ 858520 w 1874520"/>
                <a:gd name="connsiteY1" fmla="*/ 139700 h 5547360"/>
                <a:gd name="connsiteX2" fmla="*/ 797560 w 1874520"/>
                <a:gd name="connsiteY2" fmla="*/ 368300 h 5547360"/>
                <a:gd name="connsiteX3" fmla="*/ 782320 w 1874520"/>
                <a:gd name="connsiteY3" fmla="*/ 612140 h 5547360"/>
                <a:gd name="connsiteX4" fmla="*/ 538480 w 1874520"/>
                <a:gd name="connsiteY4" fmla="*/ 749300 h 5547360"/>
                <a:gd name="connsiteX5" fmla="*/ 706120 w 1874520"/>
                <a:gd name="connsiteY5" fmla="*/ 947420 h 5547360"/>
                <a:gd name="connsiteX6" fmla="*/ 370840 w 1874520"/>
                <a:gd name="connsiteY6" fmla="*/ 1008380 h 5547360"/>
                <a:gd name="connsiteX7" fmla="*/ 614680 w 1874520"/>
                <a:gd name="connsiteY7" fmla="*/ 1297940 h 5547360"/>
                <a:gd name="connsiteX8" fmla="*/ 919480 w 1874520"/>
                <a:gd name="connsiteY8" fmla="*/ 1739900 h 5547360"/>
                <a:gd name="connsiteX9" fmla="*/ 1056640 w 1874520"/>
                <a:gd name="connsiteY9" fmla="*/ 1785620 h 5547360"/>
                <a:gd name="connsiteX10" fmla="*/ 1239520 w 1874520"/>
                <a:gd name="connsiteY10" fmla="*/ 1496060 h 5547360"/>
                <a:gd name="connsiteX11" fmla="*/ 1300480 w 1874520"/>
                <a:gd name="connsiteY11" fmla="*/ 1785620 h 5547360"/>
                <a:gd name="connsiteX12" fmla="*/ 1513840 w 1874520"/>
                <a:gd name="connsiteY12" fmla="*/ 1557020 h 5547360"/>
                <a:gd name="connsiteX13" fmla="*/ 1620520 w 1874520"/>
                <a:gd name="connsiteY13" fmla="*/ 1877060 h 5547360"/>
                <a:gd name="connsiteX14" fmla="*/ 1376680 w 1874520"/>
                <a:gd name="connsiteY14" fmla="*/ 1968500 h 5547360"/>
                <a:gd name="connsiteX15" fmla="*/ 1513840 w 1874520"/>
                <a:gd name="connsiteY15" fmla="*/ 2136140 h 5547360"/>
                <a:gd name="connsiteX16" fmla="*/ 1452880 w 1874520"/>
                <a:gd name="connsiteY16" fmla="*/ 2288540 h 5547360"/>
                <a:gd name="connsiteX17" fmla="*/ 1452880 w 1874520"/>
                <a:gd name="connsiteY17" fmla="*/ 2471420 h 5547360"/>
                <a:gd name="connsiteX18" fmla="*/ 1483360 w 1874520"/>
                <a:gd name="connsiteY18" fmla="*/ 2654300 h 5547360"/>
                <a:gd name="connsiteX19" fmla="*/ 1788160 w 1874520"/>
                <a:gd name="connsiteY19" fmla="*/ 2501900 h 5547360"/>
                <a:gd name="connsiteX20" fmla="*/ 1849120 w 1874520"/>
                <a:gd name="connsiteY20" fmla="*/ 2745740 h 5547360"/>
                <a:gd name="connsiteX21" fmla="*/ 1635760 w 1874520"/>
                <a:gd name="connsiteY21" fmla="*/ 3157220 h 5547360"/>
                <a:gd name="connsiteX22" fmla="*/ 1635760 w 1874520"/>
                <a:gd name="connsiteY22" fmla="*/ 3385820 h 5547360"/>
                <a:gd name="connsiteX23" fmla="*/ 1483360 w 1874520"/>
                <a:gd name="connsiteY23" fmla="*/ 3385820 h 5547360"/>
                <a:gd name="connsiteX24" fmla="*/ 1559560 w 1874520"/>
                <a:gd name="connsiteY24" fmla="*/ 3538220 h 5547360"/>
                <a:gd name="connsiteX25" fmla="*/ 1407160 w 1874520"/>
                <a:gd name="connsiteY25" fmla="*/ 3538220 h 5547360"/>
                <a:gd name="connsiteX26" fmla="*/ 1483360 w 1874520"/>
                <a:gd name="connsiteY26" fmla="*/ 3690620 h 5547360"/>
                <a:gd name="connsiteX27" fmla="*/ 1330960 w 1874520"/>
                <a:gd name="connsiteY27" fmla="*/ 3843020 h 5547360"/>
                <a:gd name="connsiteX28" fmla="*/ 1483360 w 1874520"/>
                <a:gd name="connsiteY28" fmla="*/ 3843020 h 5547360"/>
                <a:gd name="connsiteX29" fmla="*/ 1330960 w 1874520"/>
                <a:gd name="connsiteY29" fmla="*/ 3995420 h 5547360"/>
                <a:gd name="connsiteX30" fmla="*/ 1407160 w 1874520"/>
                <a:gd name="connsiteY30" fmla="*/ 3995420 h 5547360"/>
                <a:gd name="connsiteX31" fmla="*/ 1330960 w 1874520"/>
                <a:gd name="connsiteY31" fmla="*/ 4147820 h 5547360"/>
                <a:gd name="connsiteX32" fmla="*/ 1330960 w 1874520"/>
                <a:gd name="connsiteY32" fmla="*/ 4224020 h 5547360"/>
                <a:gd name="connsiteX33" fmla="*/ 1178560 w 1874520"/>
                <a:gd name="connsiteY33" fmla="*/ 4300220 h 5547360"/>
                <a:gd name="connsiteX34" fmla="*/ 1330960 w 1874520"/>
                <a:gd name="connsiteY34" fmla="*/ 4300220 h 5547360"/>
                <a:gd name="connsiteX35" fmla="*/ 1239520 w 1874520"/>
                <a:gd name="connsiteY35" fmla="*/ 4574540 h 5547360"/>
                <a:gd name="connsiteX36" fmla="*/ 1330960 w 1874520"/>
                <a:gd name="connsiteY36" fmla="*/ 4894580 h 5547360"/>
                <a:gd name="connsiteX37" fmla="*/ 1407160 w 1874520"/>
                <a:gd name="connsiteY37" fmla="*/ 4986020 h 5547360"/>
                <a:gd name="connsiteX38" fmla="*/ 1330960 w 1874520"/>
                <a:gd name="connsiteY38" fmla="*/ 5443220 h 5547360"/>
                <a:gd name="connsiteX39" fmla="*/ 1239520 w 1874520"/>
                <a:gd name="connsiteY39" fmla="*/ 5427980 h 5547360"/>
                <a:gd name="connsiteX40" fmla="*/ 1178560 w 1874520"/>
                <a:gd name="connsiteY40" fmla="*/ 5488940 h 5547360"/>
                <a:gd name="connsiteX41" fmla="*/ 1010920 w 1874520"/>
                <a:gd name="connsiteY41" fmla="*/ 5534660 h 5547360"/>
                <a:gd name="connsiteX42" fmla="*/ 828040 w 1874520"/>
                <a:gd name="connsiteY42" fmla="*/ 5412740 h 5547360"/>
                <a:gd name="connsiteX43" fmla="*/ 660400 w 1874520"/>
                <a:gd name="connsiteY43" fmla="*/ 5321300 h 5547360"/>
                <a:gd name="connsiteX44" fmla="*/ 568960 w 1874520"/>
                <a:gd name="connsiteY44" fmla="*/ 5138420 h 5547360"/>
                <a:gd name="connsiteX45" fmla="*/ 462280 w 1874520"/>
                <a:gd name="connsiteY45" fmla="*/ 4955540 h 5547360"/>
                <a:gd name="connsiteX46" fmla="*/ 279400 w 1874520"/>
                <a:gd name="connsiteY46" fmla="*/ 4787900 h 5547360"/>
                <a:gd name="connsiteX47" fmla="*/ 416560 w 1874520"/>
                <a:gd name="connsiteY47" fmla="*/ 4528820 h 5547360"/>
                <a:gd name="connsiteX48" fmla="*/ 447040 w 1874520"/>
                <a:gd name="connsiteY48" fmla="*/ 4361180 h 5547360"/>
                <a:gd name="connsiteX49" fmla="*/ 340360 w 1874520"/>
                <a:gd name="connsiteY49" fmla="*/ 4208780 h 5547360"/>
                <a:gd name="connsiteX50" fmla="*/ 431800 w 1874520"/>
                <a:gd name="connsiteY50" fmla="*/ 4117340 h 5547360"/>
                <a:gd name="connsiteX51" fmla="*/ 675640 w 1874520"/>
                <a:gd name="connsiteY51" fmla="*/ 4224020 h 5547360"/>
                <a:gd name="connsiteX52" fmla="*/ 706120 w 1874520"/>
                <a:gd name="connsiteY52" fmla="*/ 4056380 h 5547360"/>
                <a:gd name="connsiteX53" fmla="*/ 538480 w 1874520"/>
                <a:gd name="connsiteY53" fmla="*/ 3858260 h 5547360"/>
                <a:gd name="connsiteX54" fmla="*/ 416560 w 1874520"/>
                <a:gd name="connsiteY54" fmla="*/ 3614420 h 5547360"/>
                <a:gd name="connsiteX55" fmla="*/ 492760 w 1874520"/>
                <a:gd name="connsiteY55" fmla="*/ 3538220 h 5547360"/>
                <a:gd name="connsiteX56" fmla="*/ 584200 w 1874520"/>
                <a:gd name="connsiteY56" fmla="*/ 3141980 h 5547360"/>
                <a:gd name="connsiteX57" fmla="*/ 599440 w 1874520"/>
                <a:gd name="connsiteY57" fmla="*/ 2806700 h 5547360"/>
                <a:gd name="connsiteX58" fmla="*/ 492760 w 1874520"/>
                <a:gd name="connsiteY58" fmla="*/ 2623820 h 5547360"/>
                <a:gd name="connsiteX59" fmla="*/ 492760 w 1874520"/>
                <a:gd name="connsiteY59" fmla="*/ 2319020 h 5547360"/>
                <a:gd name="connsiteX60" fmla="*/ 462280 w 1874520"/>
                <a:gd name="connsiteY60" fmla="*/ 1968500 h 5547360"/>
                <a:gd name="connsiteX61" fmla="*/ 386080 w 1874520"/>
                <a:gd name="connsiteY61" fmla="*/ 1648460 h 5547360"/>
                <a:gd name="connsiteX62" fmla="*/ 218440 w 1874520"/>
                <a:gd name="connsiteY62" fmla="*/ 1236980 h 5547360"/>
                <a:gd name="connsiteX63" fmla="*/ 111760 w 1874520"/>
                <a:gd name="connsiteY63" fmla="*/ 947420 h 5547360"/>
                <a:gd name="connsiteX64" fmla="*/ 111760 w 1874520"/>
                <a:gd name="connsiteY64" fmla="*/ 490220 h 5547360"/>
                <a:gd name="connsiteX65" fmla="*/ 35560 w 1874520"/>
                <a:gd name="connsiteY65" fmla="*/ 170180 h 5547360"/>
                <a:gd name="connsiteX66" fmla="*/ 35560 w 1874520"/>
                <a:gd name="connsiteY66" fmla="*/ 33020 h 5547360"/>
                <a:gd name="connsiteX67" fmla="*/ 142240 w 1874520"/>
                <a:gd name="connsiteY67" fmla="*/ 2540 h 5547360"/>
                <a:gd name="connsiteX68" fmla="*/ 889000 w 1874520"/>
                <a:gd name="connsiteY68" fmla="*/ 33020 h 5547360"/>
                <a:gd name="connsiteX69" fmla="*/ 980440 w 1874520"/>
                <a:gd name="connsiteY69" fmla="*/ 2540 h 5547360"/>
                <a:gd name="connsiteX70" fmla="*/ 949960 w 1874520"/>
                <a:gd name="connsiteY70" fmla="*/ 48260 h 5547360"/>
                <a:gd name="connsiteX0" fmla="*/ 949960 w 1874520"/>
                <a:gd name="connsiteY0" fmla="*/ 48260 h 5547360"/>
                <a:gd name="connsiteX1" fmla="*/ 858520 w 1874520"/>
                <a:gd name="connsiteY1" fmla="*/ 139700 h 5547360"/>
                <a:gd name="connsiteX2" fmla="*/ 797560 w 1874520"/>
                <a:gd name="connsiteY2" fmla="*/ 368300 h 5547360"/>
                <a:gd name="connsiteX3" fmla="*/ 782320 w 1874520"/>
                <a:gd name="connsiteY3" fmla="*/ 612140 h 5547360"/>
                <a:gd name="connsiteX4" fmla="*/ 538480 w 1874520"/>
                <a:gd name="connsiteY4" fmla="*/ 749300 h 5547360"/>
                <a:gd name="connsiteX5" fmla="*/ 706120 w 1874520"/>
                <a:gd name="connsiteY5" fmla="*/ 947420 h 5547360"/>
                <a:gd name="connsiteX6" fmla="*/ 370840 w 1874520"/>
                <a:gd name="connsiteY6" fmla="*/ 1008380 h 5547360"/>
                <a:gd name="connsiteX7" fmla="*/ 614680 w 1874520"/>
                <a:gd name="connsiteY7" fmla="*/ 1297940 h 5547360"/>
                <a:gd name="connsiteX8" fmla="*/ 919480 w 1874520"/>
                <a:gd name="connsiteY8" fmla="*/ 1739900 h 5547360"/>
                <a:gd name="connsiteX9" fmla="*/ 1056640 w 1874520"/>
                <a:gd name="connsiteY9" fmla="*/ 1785620 h 5547360"/>
                <a:gd name="connsiteX10" fmla="*/ 1239520 w 1874520"/>
                <a:gd name="connsiteY10" fmla="*/ 1496060 h 5547360"/>
                <a:gd name="connsiteX11" fmla="*/ 1300480 w 1874520"/>
                <a:gd name="connsiteY11" fmla="*/ 1785620 h 5547360"/>
                <a:gd name="connsiteX12" fmla="*/ 1513840 w 1874520"/>
                <a:gd name="connsiteY12" fmla="*/ 1557020 h 5547360"/>
                <a:gd name="connsiteX13" fmla="*/ 1620520 w 1874520"/>
                <a:gd name="connsiteY13" fmla="*/ 1877060 h 5547360"/>
                <a:gd name="connsiteX14" fmla="*/ 1376680 w 1874520"/>
                <a:gd name="connsiteY14" fmla="*/ 1968500 h 5547360"/>
                <a:gd name="connsiteX15" fmla="*/ 1513840 w 1874520"/>
                <a:gd name="connsiteY15" fmla="*/ 2136140 h 5547360"/>
                <a:gd name="connsiteX16" fmla="*/ 1452880 w 1874520"/>
                <a:gd name="connsiteY16" fmla="*/ 2288540 h 5547360"/>
                <a:gd name="connsiteX17" fmla="*/ 1452880 w 1874520"/>
                <a:gd name="connsiteY17" fmla="*/ 2471420 h 5547360"/>
                <a:gd name="connsiteX18" fmla="*/ 1483360 w 1874520"/>
                <a:gd name="connsiteY18" fmla="*/ 2654300 h 5547360"/>
                <a:gd name="connsiteX19" fmla="*/ 1788160 w 1874520"/>
                <a:gd name="connsiteY19" fmla="*/ 2501900 h 5547360"/>
                <a:gd name="connsiteX20" fmla="*/ 1849120 w 1874520"/>
                <a:gd name="connsiteY20" fmla="*/ 2745740 h 5547360"/>
                <a:gd name="connsiteX21" fmla="*/ 1635760 w 1874520"/>
                <a:gd name="connsiteY21" fmla="*/ 3157220 h 5547360"/>
                <a:gd name="connsiteX22" fmla="*/ 1711960 w 1874520"/>
                <a:gd name="connsiteY22" fmla="*/ 3462020 h 5547360"/>
                <a:gd name="connsiteX23" fmla="*/ 1483360 w 1874520"/>
                <a:gd name="connsiteY23" fmla="*/ 3385820 h 5547360"/>
                <a:gd name="connsiteX24" fmla="*/ 1559560 w 1874520"/>
                <a:gd name="connsiteY24" fmla="*/ 3538220 h 5547360"/>
                <a:gd name="connsiteX25" fmla="*/ 1407160 w 1874520"/>
                <a:gd name="connsiteY25" fmla="*/ 3538220 h 5547360"/>
                <a:gd name="connsiteX26" fmla="*/ 1483360 w 1874520"/>
                <a:gd name="connsiteY26" fmla="*/ 3690620 h 5547360"/>
                <a:gd name="connsiteX27" fmla="*/ 1330960 w 1874520"/>
                <a:gd name="connsiteY27" fmla="*/ 3843020 h 5547360"/>
                <a:gd name="connsiteX28" fmla="*/ 1483360 w 1874520"/>
                <a:gd name="connsiteY28" fmla="*/ 3843020 h 5547360"/>
                <a:gd name="connsiteX29" fmla="*/ 1330960 w 1874520"/>
                <a:gd name="connsiteY29" fmla="*/ 3995420 h 5547360"/>
                <a:gd name="connsiteX30" fmla="*/ 1407160 w 1874520"/>
                <a:gd name="connsiteY30" fmla="*/ 3995420 h 5547360"/>
                <a:gd name="connsiteX31" fmla="*/ 1330960 w 1874520"/>
                <a:gd name="connsiteY31" fmla="*/ 4147820 h 5547360"/>
                <a:gd name="connsiteX32" fmla="*/ 1330960 w 1874520"/>
                <a:gd name="connsiteY32" fmla="*/ 4224020 h 5547360"/>
                <a:gd name="connsiteX33" fmla="*/ 1178560 w 1874520"/>
                <a:gd name="connsiteY33" fmla="*/ 4300220 h 5547360"/>
                <a:gd name="connsiteX34" fmla="*/ 1330960 w 1874520"/>
                <a:gd name="connsiteY34" fmla="*/ 4300220 h 5547360"/>
                <a:gd name="connsiteX35" fmla="*/ 1239520 w 1874520"/>
                <a:gd name="connsiteY35" fmla="*/ 4574540 h 5547360"/>
                <a:gd name="connsiteX36" fmla="*/ 1330960 w 1874520"/>
                <a:gd name="connsiteY36" fmla="*/ 4894580 h 5547360"/>
                <a:gd name="connsiteX37" fmla="*/ 1407160 w 1874520"/>
                <a:gd name="connsiteY37" fmla="*/ 4986020 h 5547360"/>
                <a:gd name="connsiteX38" fmla="*/ 1330960 w 1874520"/>
                <a:gd name="connsiteY38" fmla="*/ 5443220 h 5547360"/>
                <a:gd name="connsiteX39" fmla="*/ 1239520 w 1874520"/>
                <a:gd name="connsiteY39" fmla="*/ 5427980 h 5547360"/>
                <a:gd name="connsiteX40" fmla="*/ 1178560 w 1874520"/>
                <a:gd name="connsiteY40" fmla="*/ 5488940 h 5547360"/>
                <a:gd name="connsiteX41" fmla="*/ 1010920 w 1874520"/>
                <a:gd name="connsiteY41" fmla="*/ 5534660 h 5547360"/>
                <a:gd name="connsiteX42" fmla="*/ 828040 w 1874520"/>
                <a:gd name="connsiteY42" fmla="*/ 5412740 h 5547360"/>
                <a:gd name="connsiteX43" fmla="*/ 660400 w 1874520"/>
                <a:gd name="connsiteY43" fmla="*/ 5321300 h 5547360"/>
                <a:gd name="connsiteX44" fmla="*/ 568960 w 1874520"/>
                <a:gd name="connsiteY44" fmla="*/ 5138420 h 5547360"/>
                <a:gd name="connsiteX45" fmla="*/ 462280 w 1874520"/>
                <a:gd name="connsiteY45" fmla="*/ 4955540 h 5547360"/>
                <a:gd name="connsiteX46" fmla="*/ 279400 w 1874520"/>
                <a:gd name="connsiteY46" fmla="*/ 4787900 h 5547360"/>
                <a:gd name="connsiteX47" fmla="*/ 416560 w 1874520"/>
                <a:gd name="connsiteY47" fmla="*/ 4528820 h 5547360"/>
                <a:gd name="connsiteX48" fmla="*/ 447040 w 1874520"/>
                <a:gd name="connsiteY48" fmla="*/ 4361180 h 5547360"/>
                <a:gd name="connsiteX49" fmla="*/ 340360 w 1874520"/>
                <a:gd name="connsiteY49" fmla="*/ 4208780 h 5547360"/>
                <a:gd name="connsiteX50" fmla="*/ 431800 w 1874520"/>
                <a:gd name="connsiteY50" fmla="*/ 4117340 h 5547360"/>
                <a:gd name="connsiteX51" fmla="*/ 675640 w 1874520"/>
                <a:gd name="connsiteY51" fmla="*/ 4224020 h 5547360"/>
                <a:gd name="connsiteX52" fmla="*/ 706120 w 1874520"/>
                <a:gd name="connsiteY52" fmla="*/ 4056380 h 5547360"/>
                <a:gd name="connsiteX53" fmla="*/ 538480 w 1874520"/>
                <a:gd name="connsiteY53" fmla="*/ 3858260 h 5547360"/>
                <a:gd name="connsiteX54" fmla="*/ 416560 w 1874520"/>
                <a:gd name="connsiteY54" fmla="*/ 3614420 h 5547360"/>
                <a:gd name="connsiteX55" fmla="*/ 492760 w 1874520"/>
                <a:gd name="connsiteY55" fmla="*/ 3538220 h 5547360"/>
                <a:gd name="connsiteX56" fmla="*/ 584200 w 1874520"/>
                <a:gd name="connsiteY56" fmla="*/ 3141980 h 5547360"/>
                <a:gd name="connsiteX57" fmla="*/ 599440 w 1874520"/>
                <a:gd name="connsiteY57" fmla="*/ 2806700 h 5547360"/>
                <a:gd name="connsiteX58" fmla="*/ 492760 w 1874520"/>
                <a:gd name="connsiteY58" fmla="*/ 2623820 h 5547360"/>
                <a:gd name="connsiteX59" fmla="*/ 492760 w 1874520"/>
                <a:gd name="connsiteY59" fmla="*/ 2319020 h 5547360"/>
                <a:gd name="connsiteX60" fmla="*/ 462280 w 1874520"/>
                <a:gd name="connsiteY60" fmla="*/ 1968500 h 5547360"/>
                <a:gd name="connsiteX61" fmla="*/ 386080 w 1874520"/>
                <a:gd name="connsiteY61" fmla="*/ 1648460 h 5547360"/>
                <a:gd name="connsiteX62" fmla="*/ 218440 w 1874520"/>
                <a:gd name="connsiteY62" fmla="*/ 1236980 h 5547360"/>
                <a:gd name="connsiteX63" fmla="*/ 111760 w 1874520"/>
                <a:gd name="connsiteY63" fmla="*/ 947420 h 5547360"/>
                <a:gd name="connsiteX64" fmla="*/ 111760 w 1874520"/>
                <a:gd name="connsiteY64" fmla="*/ 490220 h 5547360"/>
                <a:gd name="connsiteX65" fmla="*/ 35560 w 1874520"/>
                <a:gd name="connsiteY65" fmla="*/ 170180 h 5547360"/>
                <a:gd name="connsiteX66" fmla="*/ 35560 w 1874520"/>
                <a:gd name="connsiteY66" fmla="*/ 33020 h 5547360"/>
                <a:gd name="connsiteX67" fmla="*/ 142240 w 1874520"/>
                <a:gd name="connsiteY67" fmla="*/ 2540 h 5547360"/>
                <a:gd name="connsiteX68" fmla="*/ 889000 w 1874520"/>
                <a:gd name="connsiteY68" fmla="*/ 33020 h 5547360"/>
                <a:gd name="connsiteX69" fmla="*/ 980440 w 1874520"/>
                <a:gd name="connsiteY69" fmla="*/ 2540 h 5547360"/>
                <a:gd name="connsiteX70" fmla="*/ 949960 w 1874520"/>
                <a:gd name="connsiteY70" fmla="*/ 48260 h 5547360"/>
                <a:gd name="connsiteX0" fmla="*/ 949960 w 1874520"/>
                <a:gd name="connsiteY0" fmla="*/ 48260 h 5547360"/>
                <a:gd name="connsiteX1" fmla="*/ 858520 w 1874520"/>
                <a:gd name="connsiteY1" fmla="*/ 139700 h 5547360"/>
                <a:gd name="connsiteX2" fmla="*/ 797560 w 1874520"/>
                <a:gd name="connsiteY2" fmla="*/ 368300 h 5547360"/>
                <a:gd name="connsiteX3" fmla="*/ 782320 w 1874520"/>
                <a:gd name="connsiteY3" fmla="*/ 612140 h 5547360"/>
                <a:gd name="connsiteX4" fmla="*/ 538480 w 1874520"/>
                <a:gd name="connsiteY4" fmla="*/ 749300 h 5547360"/>
                <a:gd name="connsiteX5" fmla="*/ 706120 w 1874520"/>
                <a:gd name="connsiteY5" fmla="*/ 947420 h 5547360"/>
                <a:gd name="connsiteX6" fmla="*/ 370840 w 1874520"/>
                <a:gd name="connsiteY6" fmla="*/ 1008380 h 5547360"/>
                <a:gd name="connsiteX7" fmla="*/ 614680 w 1874520"/>
                <a:gd name="connsiteY7" fmla="*/ 1297940 h 5547360"/>
                <a:gd name="connsiteX8" fmla="*/ 919480 w 1874520"/>
                <a:gd name="connsiteY8" fmla="*/ 1739900 h 5547360"/>
                <a:gd name="connsiteX9" fmla="*/ 1056640 w 1874520"/>
                <a:gd name="connsiteY9" fmla="*/ 1785620 h 5547360"/>
                <a:gd name="connsiteX10" fmla="*/ 1239520 w 1874520"/>
                <a:gd name="connsiteY10" fmla="*/ 1496060 h 5547360"/>
                <a:gd name="connsiteX11" fmla="*/ 1300480 w 1874520"/>
                <a:gd name="connsiteY11" fmla="*/ 1785620 h 5547360"/>
                <a:gd name="connsiteX12" fmla="*/ 1513840 w 1874520"/>
                <a:gd name="connsiteY12" fmla="*/ 1557020 h 5547360"/>
                <a:gd name="connsiteX13" fmla="*/ 1620520 w 1874520"/>
                <a:gd name="connsiteY13" fmla="*/ 1877060 h 5547360"/>
                <a:gd name="connsiteX14" fmla="*/ 1376680 w 1874520"/>
                <a:gd name="connsiteY14" fmla="*/ 1968500 h 5547360"/>
                <a:gd name="connsiteX15" fmla="*/ 1513840 w 1874520"/>
                <a:gd name="connsiteY15" fmla="*/ 2136140 h 5547360"/>
                <a:gd name="connsiteX16" fmla="*/ 1452880 w 1874520"/>
                <a:gd name="connsiteY16" fmla="*/ 2288540 h 5547360"/>
                <a:gd name="connsiteX17" fmla="*/ 1452880 w 1874520"/>
                <a:gd name="connsiteY17" fmla="*/ 2471420 h 5547360"/>
                <a:gd name="connsiteX18" fmla="*/ 1483360 w 1874520"/>
                <a:gd name="connsiteY18" fmla="*/ 2654300 h 5547360"/>
                <a:gd name="connsiteX19" fmla="*/ 1788160 w 1874520"/>
                <a:gd name="connsiteY19" fmla="*/ 2501900 h 5547360"/>
                <a:gd name="connsiteX20" fmla="*/ 1849120 w 1874520"/>
                <a:gd name="connsiteY20" fmla="*/ 2745740 h 5547360"/>
                <a:gd name="connsiteX21" fmla="*/ 1635760 w 1874520"/>
                <a:gd name="connsiteY21" fmla="*/ 3157220 h 5547360"/>
                <a:gd name="connsiteX22" fmla="*/ 1711960 w 1874520"/>
                <a:gd name="connsiteY22" fmla="*/ 3462020 h 5547360"/>
                <a:gd name="connsiteX23" fmla="*/ 1559560 w 1874520"/>
                <a:gd name="connsiteY23" fmla="*/ 3385820 h 5547360"/>
                <a:gd name="connsiteX24" fmla="*/ 1559560 w 1874520"/>
                <a:gd name="connsiteY24" fmla="*/ 3538220 h 5547360"/>
                <a:gd name="connsiteX25" fmla="*/ 1407160 w 1874520"/>
                <a:gd name="connsiteY25" fmla="*/ 3538220 h 5547360"/>
                <a:gd name="connsiteX26" fmla="*/ 1483360 w 1874520"/>
                <a:gd name="connsiteY26" fmla="*/ 3690620 h 5547360"/>
                <a:gd name="connsiteX27" fmla="*/ 1330960 w 1874520"/>
                <a:gd name="connsiteY27" fmla="*/ 3843020 h 5547360"/>
                <a:gd name="connsiteX28" fmla="*/ 1483360 w 1874520"/>
                <a:gd name="connsiteY28" fmla="*/ 3843020 h 5547360"/>
                <a:gd name="connsiteX29" fmla="*/ 1330960 w 1874520"/>
                <a:gd name="connsiteY29" fmla="*/ 3995420 h 5547360"/>
                <a:gd name="connsiteX30" fmla="*/ 1407160 w 1874520"/>
                <a:gd name="connsiteY30" fmla="*/ 3995420 h 5547360"/>
                <a:gd name="connsiteX31" fmla="*/ 1330960 w 1874520"/>
                <a:gd name="connsiteY31" fmla="*/ 4147820 h 5547360"/>
                <a:gd name="connsiteX32" fmla="*/ 1330960 w 1874520"/>
                <a:gd name="connsiteY32" fmla="*/ 4224020 h 5547360"/>
                <a:gd name="connsiteX33" fmla="*/ 1178560 w 1874520"/>
                <a:gd name="connsiteY33" fmla="*/ 4300220 h 5547360"/>
                <a:gd name="connsiteX34" fmla="*/ 1330960 w 1874520"/>
                <a:gd name="connsiteY34" fmla="*/ 4300220 h 5547360"/>
                <a:gd name="connsiteX35" fmla="*/ 1239520 w 1874520"/>
                <a:gd name="connsiteY35" fmla="*/ 4574540 h 5547360"/>
                <a:gd name="connsiteX36" fmla="*/ 1330960 w 1874520"/>
                <a:gd name="connsiteY36" fmla="*/ 4894580 h 5547360"/>
                <a:gd name="connsiteX37" fmla="*/ 1407160 w 1874520"/>
                <a:gd name="connsiteY37" fmla="*/ 4986020 h 5547360"/>
                <a:gd name="connsiteX38" fmla="*/ 1330960 w 1874520"/>
                <a:gd name="connsiteY38" fmla="*/ 5443220 h 5547360"/>
                <a:gd name="connsiteX39" fmla="*/ 1239520 w 1874520"/>
                <a:gd name="connsiteY39" fmla="*/ 5427980 h 5547360"/>
                <a:gd name="connsiteX40" fmla="*/ 1178560 w 1874520"/>
                <a:gd name="connsiteY40" fmla="*/ 5488940 h 5547360"/>
                <a:gd name="connsiteX41" fmla="*/ 1010920 w 1874520"/>
                <a:gd name="connsiteY41" fmla="*/ 5534660 h 5547360"/>
                <a:gd name="connsiteX42" fmla="*/ 828040 w 1874520"/>
                <a:gd name="connsiteY42" fmla="*/ 5412740 h 5547360"/>
                <a:gd name="connsiteX43" fmla="*/ 660400 w 1874520"/>
                <a:gd name="connsiteY43" fmla="*/ 5321300 h 5547360"/>
                <a:gd name="connsiteX44" fmla="*/ 568960 w 1874520"/>
                <a:gd name="connsiteY44" fmla="*/ 5138420 h 5547360"/>
                <a:gd name="connsiteX45" fmla="*/ 462280 w 1874520"/>
                <a:gd name="connsiteY45" fmla="*/ 4955540 h 5547360"/>
                <a:gd name="connsiteX46" fmla="*/ 279400 w 1874520"/>
                <a:gd name="connsiteY46" fmla="*/ 4787900 h 5547360"/>
                <a:gd name="connsiteX47" fmla="*/ 416560 w 1874520"/>
                <a:gd name="connsiteY47" fmla="*/ 4528820 h 5547360"/>
                <a:gd name="connsiteX48" fmla="*/ 447040 w 1874520"/>
                <a:gd name="connsiteY48" fmla="*/ 4361180 h 5547360"/>
                <a:gd name="connsiteX49" fmla="*/ 340360 w 1874520"/>
                <a:gd name="connsiteY49" fmla="*/ 4208780 h 5547360"/>
                <a:gd name="connsiteX50" fmla="*/ 431800 w 1874520"/>
                <a:gd name="connsiteY50" fmla="*/ 4117340 h 5547360"/>
                <a:gd name="connsiteX51" fmla="*/ 675640 w 1874520"/>
                <a:gd name="connsiteY51" fmla="*/ 4224020 h 5547360"/>
                <a:gd name="connsiteX52" fmla="*/ 706120 w 1874520"/>
                <a:gd name="connsiteY52" fmla="*/ 4056380 h 5547360"/>
                <a:gd name="connsiteX53" fmla="*/ 538480 w 1874520"/>
                <a:gd name="connsiteY53" fmla="*/ 3858260 h 5547360"/>
                <a:gd name="connsiteX54" fmla="*/ 416560 w 1874520"/>
                <a:gd name="connsiteY54" fmla="*/ 3614420 h 5547360"/>
                <a:gd name="connsiteX55" fmla="*/ 492760 w 1874520"/>
                <a:gd name="connsiteY55" fmla="*/ 3538220 h 5547360"/>
                <a:gd name="connsiteX56" fmla="*/ 584200 w 1874520"/>
                <a:gd name="connsiteY56" fmla="*/ 3141980 h 5547360"/>
                <a:gd name="connsiteX57" fmla="*/ 599440 w 1874520"/>
                <a:gd name="connsiteY57" fmla="*/ 2806700 h 5547360"/>
                <a:gd name="connsiteX58" fmla="*/ 492760 w 1874520"/>
                <a:gd name="connsiteY58" fmla="*/ 2623820 h 5547360"/>
                <a:gd name="connsiteX59" fmla="*/ 492760 w 1874520"/>
                <a:gd name="connsiteY59" fmla="*/ 2319020 h 5547360"/>
                <a:gd name="connsiteX60" fmla="*/ 462280 w 1874520"/>
                <a:gd name="connsiteY60" fmla="*/ 1968500 h 5547360"/>
                <a:gd name="connsiteX61" fmla="*/ 386080 w 1874520"/>
                <a:gd name="connsiteY61" fmla="*/ 1648460 h 5547360"/>
                <a:gd name="connsiteX62" fmla="*/ 218440 w 1874520"/>
                <a:gd name="connsiteY62" fmla="*/ 1236980 h 5547360"/>
                <a:gd name="connsiteX63" fmla="*/ 111760 w 1874520"/>
                <a:gd name="connsiteY63" fmla="*/ 947420 h 5547360"/>
                <a:gd name="connsiteX64" fmla="*/ 111760 w 1874520"/>
                <a:gd name="connsiteY64" fmla="*/ 490220 h 5547360"/>
                <a:gd name="connsiteX65" fmla="*/ 35560 w 1874520"/>
                <a:gd name="connsiteY65" fmla="*/ 170180 h 5547360"/>
                <a:gd name="connsiteX66" fmla="*/ 35560 w 1874520"/>
                <a:gd name="connsiteY66" fmla="*/ 33020 h 5547360"/>
                <a:gd name="connsiteX67" fmla="*/ 142240 w 1874520"/>
                <a:gd name="connsiteY67" fmla="*/ 2540 h 5547360"/>
                <a:gd name="connsiteX68" fmla="*/ 889000 w 1874520"/>
                <a:gd name="connsiteY68" fmla="*/ 33020 h 5547360"/>
                <a:gd name="connsiteX69" fmla="*/ 980440 w 1874520"/>
                <a:gd name="connsiteY69" fmla="*/ 2540 h 5547360"/>
                <a:gd name="connsiteX70" fmla="*/ 949960 w 1874520"/>
                <a:gd name="connsiteY70" fmla="*/ 48260 h 5547360"/>
                <a:gd name="connsiteX0" fmla="*/ 949960 w 1887220"/>
                <a:gd name="connsiteY0" fmla="*/ 48260 h 5547360"/>
                <a:gd name="connsiteX1" fmla="*/ 858520 w 1887220"/>
                <a:gd name="connsiteY1" fmla="*/ 139700 h 5547360"/>
                <a:gd name="connsiteX2" fmla="*/ 797560 w 1887220"/>
                <a:gd name="connsiteY2" fmla="*/ 368300 h 5547360"/>
                <a:gd name="connsiteX3" fmla="*/ 782320 w 1887220"/>
                <a:gd name="connsiteY3" fmla="*/ 612140 h 5547360"/>
                <a:gd name="connsiteX4" fmla="*/ 538480 w 1887220"/>
                <a:gd name="connsiteY4" fmla="*/ 749300 h 5547360"/>
                <a:gd name="connsiteX5" fmla="*/ 706120 w 1887220"/>
                <a:gd name="connsiteY5" fmla="*/ 947420 h 5547360"/>
                <a:gd name="connsiteX6" fmla="*/ 370840 w 1887220"/>
                <a:gd name="connsiteY6" fmla="*/ 1008380 h 5547360"/>
                <a:gd name="connsiteX7" fmla="*/ 614680 w 1887220"/>
                <a:gd name="connsiteY7" fmla="*/ 1297940 h 5547360"/>
                <a:gd name="connsiteX8" fmla="*/ 919480 w 1887220"/>
                <a:gd name="connsiteY8" fmla="*/ 1739900 h 5547360"/>
                <a:gd name="connsiteX9" fmla="*/ 1056640 w 1887220"/>
                <a:gd name="connsiteY9" fmla="*/ 1785620 h 5547360"/>
                <a:gd name="connsiteX10" fmla="*/ 1239520 w 1887220"/>
                <a:gd name="connsiteY10" fmla="*/ 1496060 h 5547360"/>
                <a:gd name="connsiteX11" fmla="*/ 1300480 w 1887220"/>
                <a:gd name="connsiteY11" fmla="*/ 1785620 h 5547360"/>
                <a:gd name="connsiteX12" fmla="*/ 1513840 w 1887220"/>
                <a:gd name="connsiteY12" fmla="*/ 1557020 h 5547360"/>
                <a:gd name="connsiteX13" fmla="*/ 1620520 w 1887220"/>
                <a:gd name="connsiteY13" fmla="*/ 1877060 h 5547360"/>
                <a:gd name="connsiteX14" fmla="*/ 1376680 w 1887220"/>
                <a:gd name="connsiteY14" fmla="*/ 1968500 h 5547360"/>
                <a:gd name="connsiteX15" fmla="*/ 1513840 w 1887220"/>
                <a:gd name="connsiteY15" fmla="*/ 2136140 h 5547360"/>
                <a:gd name="connsiteX16" fmla="*/ 1452880 w 1887220"/>
                <a:gd name="connsiteY16" fmla="*/ 2288540 h 5547360"/>
                <a:gd name="connsiteX17" fmla="*/ 1452880 w 1887220"/>
                <a:gd name="connsiteY17" fmla="*/ 2471420 h 5547360"/>
                <a:gd name="connsiteX18" fmla="*/ 1483360 w 1887220"/>
                <a:gd name="connsiteY18" fmla="*/ 2654300 h 5547360"/>
                <a:gd name="connsiteX19" fmla="*/ 1788160 w 1887220"/>
                <a:gd name="connsiteY19" fmla="*/ 2501900 h 5547360"/>
                <a:gd name="connsiteX20" fmla="*/ 1849120 w 1887220"/>
                <a:gd name="connsiteY20" fmla="*/ 2745740 h 5547360"/>
                <a:gd name="connsiteX21" fmla="*/ 1559560 w 1887220"/>
                <a:gd name="connsiteY21" fmla="*/ 3233420 h 5547360"/>
                <a:gd name="connsiteX22" fmla="*/ 1711960 w 1887220"/>
                <a:gd name="connsiteY22" fmla="*/ 3462020 h 5547360"/>
                <a:gd name="connsiteX23" fmla="*/ 1559560 w 1887220"/>
                <a:gd name="connsiteY23" fmla="*/ 3385820 h 5547360"/>
                <a:gd name="connsiteX24" fmla="*/ 1559560 w 1887220"/>
                <a:gd name="connsiteY24" fmla="*/ 3538220 h 5547360"/>
                <a:gd name="connsiteX25" fmla="*/ 1407160 w 1887220"/>
                <a:gd name="connsiteY25" fmla="*/ 3538220 h 5547360"/>
                <a:gd name="connsiteX26" fmla="*/ 1483360 w 1887220"/>
                <a:gd name="connsiteY26" fmla="*/ 3690620 h 5547360"/>
                <a:gd name="connsiteX27" fmla="*/ 1330960 w 1887220"/>
                <a:gd name="connsiteY27" fmla="*/ 3843020 h 5547360"/>
                <a:gd name="connsiteX28" fmla="*/ 1483360 w 1887220"/>
                <a:gd name="connsiteY28" fmla="*/ 3843020 h 5547360"/>
                <a:gd name="connsiteX29" fmla="*/ 1330960 w 1887220"/>
                <a:gd name="connsiteY29" fmla="*/ 3995420 h 5547360"/>
                <a:gd name="connsiteX30" fmla="*/ 1407160 w 1887220"/>
                <a:gd name="connsiteY30" fmla="*/ 3995420 h 5547360"/>
                <a:gd name="connsiteX31" fmla="*/ 1330960 w 1887220"/>
                <a:gd name="connsiteY31" fmla="*/ 4147820 h 5547360"/>
                <a:gd name="connsiteX32" fmla="*/ 1330960 w 1887220"/>
                <a:gd name="connsiteY32" fmla="*/ 4224020 h 5547360"/>
                <a:gd name="connsiteX33" fmla="*/ 1178560 w 1887220"/>
                <a:gd name="connsiteY33" fmla="*/ 4300220 h 5547360"/>
                <a:gd name="connsiteX34" fmla="*/ 1330960 w 1887220"/>
                <a:gd name="connsiteY34" fmla="*/ 4300220 h 5547360"/>
                <a:gd name="connsiteX35" fmla="*/ 1239520 w 1887220"/>
                <a:gd name="connsiteY35" fmla="*/ 4574540 h 5547360"/>
                <a:gd name="connsiteX36" fmla="*/ 1330960 w 1887220"/>
                <a:gd name="connsiteY36" fmla="*/ 4894580 h 5547360"/>
                <a:gd name="connsiteX37" fmla="*/ 1407160 w 1887220"/>
                <a:gd name="connsiteY37" fmla="*/ 4986020 h 5547360"/>
                <a:gd name="connsiteX38" fmla="*/ 1330960 w 1887220"/>
                <a:gd name="connsiteY38" fmla="*/ 5443220 h 5547360"/>
                <a:gd name="connsiteX39" fmla="*/ 1239520 w 1887220"/>
                <a:gd name="connsiteY39" fmla="*/ 5427980 h 5547360"/>
                <a:gd name="connsiteX40" fmla="*/ 1178560 w 1887220"/>
                <a:gd name="connsiteY40" fmla="*/ 5488940 h 5547360"/>
                <a:gd name="connsiteX41" fmla="*/ 1010920 w 1887220"/>
                <a:gd name="connsiteY41" fmla="*/ 5534660 h 5547360"/>
                <a:gd name="connsiteX42" fmla="*/ 828040 w 1887220"/>
                <a:gd name="connsiteY42" fmla="*/ 5412740 h 5547360"/>
                <a:gd name="connsiteX43" fmla="*/ 660400 w 1887220"/>
                <a:gd name="connsiteY43" fmla="*/ 5321300 h 5547360"/>
                <a:gd name="connsiteX44" fmla="*/ 568960 w 1887220"/>
                <a:gd name="connsiteY44" fmla="*/ 5138420 h 5547360"/>
                <a:gd name="connsiteX45" fmla="*/ 462280 w 1887220"/>
                <a:gd name="connsiteY45" fmla="*/ 4955540 h 5547360"/>
                <a:gd name="connsiteX46" fmla="*/ 279400 w 1887220"/>
                <a:gd name="connsiteY46" fmla="*/ 4787900 h 5547360"/>
                <a:gd name="connsiteX47" fmla="*/ 416560 w 1887220"/>
                <a:gd name="connsiteY47" fmla="*/ 4528820 h 5547360"/>
                <a:gd name="connsiteX48" fmla="*/ 447040 w 1887220"/>
                <a:gd name="connsiteY48" fmla="*/ 4361180 h 5547360"/>
                <a:gd name="connsiteX49" fmla="*/ 340360 w 1887220"/>
                <a:gd name="connsiteY49" fmla="*/ 4208780 h 5547360"/>
                <a:gd name="connsiteX50" fmla="*/ 431800 w 1887220"/>
                <a:gd name="connsiteY50" fmla="*/ 4117340 h 5547360"/>
                <a:gd name="connsiteX51" fmla="*/ 675640 w 1887220"/>
                <a:gd name="connsiteY51" fmla="*/ 4224020 h 5547360"/>
                <a:gd name="connsiteX52" fmla="*/ 706120 w 1887220"/>
                <a:gd name="connsiteY52" fmla="*/ 4056380 h 5547360"/>
                <a:gd name="connsiteX53" fmla="*/ 538480 w 1887220"/>
                <a:gd name="connsiteY53" fmla="*/ 3858260 h 5547360"/>
                <a:gd name="connsiteX54" fmla="*/ 416560 w 1887220"/>
                <a:gd name="connsiteY54" fmla="*/ 3614420 h 5547360"/>
                <a:gd name="connsiteX55" fmla="*/ 492760 w 1887220"/>
                <a:gd name="connsiteY55" fmla="*/ 3538220 h 5547360"/>
                <a:gd name="connsiteX56" fmla="*/ 584200 w 1887220"/>
                <a:gd name="connsiteY56" fmla="*/ 3141980 h 5547360"/>
                <a:gd name="connsiteX57" fmla="*/ 599440 w 1887220"/>
                <a:gd name="connsiteY57" fmla="*/ 2806700 h 5547360"/>
                <a:gd name="connsiteX58" fmla="*/ 492760 w 1887220"/>
                <a:gd name="connsiteY58" fmla="*/ 2623820 h 5547360"/>
                <a:gd name="connsiteX59" fmla="*/ 492760 w 1887220"/>
                <a:gd name="connsiteY59" fmla="*/ 2319020 h 5547360"/>
                <a:gd name="connsiteX60" fmla="*/ 462280 w 1887220"/>
                <a:gd name="connsiteY60" fmla="*/ 1968500 h 5547360"/>
                <a:gd name="connsiteX61" fmla="*/ 386080 w 1887220"/>
                <a:gd name="connsiteY61" fmla="*/ 1648460 h 5547360"/>
                <a:gd name="connsiteX62" fmla="*/ 218440 w 1887220"/>
                <a:gd name="connsiteY62" fmla="*/ 1236980 h 5547360"/>
                <a:gd name="connsiteX63" fmla="*/ 111760 w 1887220"/>
                <a:gd name="connsiteY63" fmla="*/ 947420 h 5547360"/>
                <a:gd name="connsiteX64" fmla="*/ 111760 w 1887220"/>
                <a:gd name="connsiteY64" fmla="*/ 490220 h 5547360"/>
                <a:gd name="connsiteX65" fmla="*/ 35560 w 1887220"/>
                <a:gd name="connsiteY65" fmla="*/ 170180 h 5547360"/>
                <a:gd name="connsiteX66" fmla="*/ 35560 w 1887220"/>
                <a:gd name="connsiteY66" fmla="*/ 33020 h 5547360"/>
                <a:gd name="connsiteX67" fmla="*/ 142240 w 1887220"/>
                <a:gd name="connsiteY67" fmla="*/ 2540 h 5547360"/>
                <a:gd name="connsiteX68" fmla="*/ 889000 w 1887220"/>
                <a:gd name="connsiteY68" fmla="*/ 33020 h 5547360"/>
                <a:gd name="connsiteX69" fmla="*/ 980440 w 1887220"/>
                <a:gd name="connsiteY69" fmla="*/ 2540 h 5547360"/>
                <a:gd name="connsiteX70" fmla="*/ 949960 w 1887220"/>
                <a:gd name="connsiteY70" fmla="*/ 48260 h 5547360"/>
                <a:gd name="connsiteX0" fmla="*/ 949960 w 1874520"/>
                <a:gd name="connsiteY0" fmla="*/ 48260 h 5547360"/>
                <a:gd name="connsiteX1" fmla="*/ 858520 w 1874520"/>
                <a:gd name="connsiteY1" fmla="*/ 139700 h 5547360"/>
                <a:gd name="connsiteX2" fmla="*/ 797560 w 1874520"/>
                <a:gd name="connsiteY2" fmla="*/ 368300 h 5547360"/>
                <a:gd name="connsiteX3" fmla="*/ 782320 w 1874520"/>
                <a:gd name="connsiteY3" fmla="*/ 612140 h 5547360"/>
                <a:gd name="connsiteX4" fmla="*/ 538480 w 1874520"/>
                <a:gd name="connsiteY4" fmla="*/ 749300 h 5547360"/>
                <a:gd name="connsiteX5" fmla="*/ 706120 w 1874520"/>
                <a:gd name="connsiteY5" fmla="*/ 947420 h 5547360"/>
                <a:gd name="connsiteX6" fmla="*/ 370840 w 1874520"/>
                <a:gd name="connsiteY6" fmla="*/ 1008380 h 5547360"/>
                <a:gd name="connsiteX7" fmla="*/ 614680 w 1874520"/>
                <a:gd name="connsiteY7" fmla="*/ 1297940 h 5547360"/>
                <a:gd name="connsiteX8" fmla="*/ 919480 w 1874520"/>
                <a:gd name="connsiteY8" fmla="*/ 1739900 h 5547360"/>
                <a:gd name="connsiteX9" fmla="*/ 1056640 w 1874520"/>
                <a:gd name="connsiteY9" fmla="*/ 1785620 h 5547360"/>
                <a:gd name="connsiteX10" fmla="*/ 1239520 w 1874520"/>
                <a:gd name="connsiteY10" fmla="*/ 1496060 h 5547360"/>
                <a:gd name="connsiteX11" fmla="*/ 1300480 w 1874520"/>
                <a:gd name="connsiteY11" fmla="*/ 1785620 h 5547360"/>
                <a:gd name="connsiteX12" fmla="*/ 1513840 w 1874520"/>
                <a:gd name="connsiteY12" fmla="*/ 1557020 h 5547360"/>
                <a:gd name="connsiteX13" fmla="*/ 1620520 w 1874520"/>
                <a:gd name="connsiteY13" fmla="*/ 1877060 h 5547360"/>
                <a:gd name="connsiteX14" fmla="*/ 1376680 w 1874520"/>
                <a:gd name="connsiteY14" fmla="*/ 1968500 h 5547360"/>
                <a:gd name="connsiteX15" fmla="*/ 1513840 w 1874520"/>
                <a:gd name="connsiteY15" fmla="*/ 2136140 h 5547360"/>
                <a:gd name="connsiteX16" fmla="*/ 1452880 w 1874520"/>
                <a:gd name="connsiteY16" fmla="*/ 2288540 h 5547360"/>
                <a:gd name="connsiteX17" fmla="*/ 1452880 w 1874520"/>
                <a:gd name="connsiteY17" fmla="*/ 2471420 h 5547360"/>
                <a:gd name="connsiteX18" fmla="*/ 1483360 w 1874520"/>
                <a:gd name="connsiteY18" fmla="*/ 2654300 h 5547360"/>
                <a:gd name="connsiteX19" fmla="*/ 1788160 w 1874520"/>
                <a:gd name="connsiteY19" fmla="*/ 2501900 h 5547360"/>
                <a:gd name="connsiteX20" fmla="*/ 1849120 w 1874520"/>
                <a:gd name="connsiteY20" fmla="*/ 2745740 h 5547360"/>
                <a:gd name="connsiteX21" fmla="*/ 1635760 w 1874520"/>
                <a:gd name="connsiteY21" fmla="*/ 3233420 h 5547360"/>
                <a:gd name="connsiteX22" fmla="*/ 1711960 w 1874520"/>
                <a:gd name="connsiteY22" fmla="*/ 3462020 h 5547360"/>
                <a:gd name="connsiteX23" fmla="*/ 1559560 w 1874520"/>
                <a:gd name="connsiteY23" fmla="*/ 3385820 h 5547360"/>
                <a:gd name="connsiteX24" fmla="*/ 1559560 w 1874520"/>
                <a:gd name="connsiteY24" fmla="*/ 3538220 h 5547360"/>
                <a:gd name="connsiteX25" fmla="*/ 1407160 w 1874520"/>
                <a:gd name="connsiteY25" fmla="*/ 3538220 h 5547360"/>
                <a:gd name="connsiteX26" fmla="*/ 1483360 w 1874520"/>
                <a:gd name="connsiteY26" fmla="*/ 3690620 h 5547360"/>
                <a:gd name="connsiteX27" fmla="*/ 1330960 w 1874520"/>
                <a:gd name="connsiteY27" fmla="*/ 3843020 h 5547360"/>
                <a:gd name="connsiteX28" fmla="*/ 1483360 w 1874520"/>
                <a:gd name="connsiteY28" fmla="*/ 3843020 h 5547360"/>
                <a:gd name="connsiteX29" fmla="*/ 1330960 w 1874520"/>
                <a:gd name="connsiteY29" fmla="*/ 3995420 h 5547360"/>
                <a:gd name="connsiteX30" fmla="*/ 1407160 w 1874520"/>
                <a:gd name="connsiteY30" fmla="*/ 3995420 h 5547360"/>
                <a:gd name="connsiteX31" fmla="*/ 1330960 w 1874520"/>
                <a:gd name="connsiteY31" fmla="*/ 4147820 h 5547360"/>
                <a:gd name="connsiteX32" fmla="*/ 1330960 w 1874520"/>
                <a:gd name="connsiteY32" fmla="*/ 4224020 h 5547360"/>
                <a:gd name="connsiteX33" fmla="*/ 1178560 w 1874520"/>
                <a:gd name="connsiteY33" fmla="*/ 4300220 h 5547360"/>
                <a:gd name="connsiteX34" fmla="*/ 1330960 w 1874520"/>
                <a:gd name="connsiteY34" fmla="*/ 4300220 h 5547360"/>
                <a:gd name="connsiteX35" fmla="*/ 1239520 w 1874520"/>
                <a:gd name="connsiteY35" fmla="*/ 4574540 h 5547360"/>
                <a:gd name="connsiteX36" fmla="*/ 1330960 w 1874520"/>
                <a:gd name="connsiteY36" fmla="*/ 4894580 h 5547360"/>
                <a:gd name="connsiteX37" fmla="*/ 1407160 w 1874520"/>
                <a:gd name="connsiteY37" fmla="*/ 4986020 h 5547360"/>
                <a:gd name="connsiteX38" fmla="*/ 1330960 w 1874520"/>
                <a:gd name="connsiteY38" fmla="*/ 5443220 h 5547360"/>
                <a:gd name="connsiteX39" fmla="*/ 1239520 w 1874520"/>
                <a:gd name="connsiteY39" fmla="*/ 5427980 h 5547360"/>
                <a:gd name="connsiteX40" fmla="*/ 1178560 w 1874520"/>
                <a:gd name="connsiteY40" fmla="*/ 5488940 h 5547360"/>
                <a:gd name="connsiteX41" fmla="*/ 1010920 w 1874520"/>
                <a:gd name="connsiteY41" fmla="*/ 5534660 h 5547360"/>
                <a:gd name="connsiteX42" fmla="*/ 828040 w 1874520"/>
                <a:gd name="connsiteY42" fmla="*/ 5412740 h 5547360"/>
                <a:gd name="connsiteX43" fmla="*/ 660400 w 1874520"/>
                <a:gd name="connsiteY43" fmla="*/ 5321300 h 5547360"/>
                <a:gd name="connsiteX44" fmla="*/ 568960 w 1874520"/>
                <a:gd name="connsiteY44" fmla="*/ 5138420 h 5547360"/>
                <a:gd name="connsiteX45" fmla="*/ 462280 w 1874520"/>
                <a:gd name="connsiteY45" fmla="*/ 4955540 h 5547360"/>
                <a:gd name="connsiteX46" fmla="*/ 279400 w 1874520"/>
                <a:gd name="connsiteY46" fmla="*/ 4787900 h 5547360"/>
                <a:gd name="connsiteX47" fmla="*/ 416560 w 1874520"/>
                <a:gd name="connsiteY47" fmla="*/ 4528820 h 5547360"/>
                <a:gd name="connsiteX48" fmla="*/ 447040 w 1874520"/>
                <a:gd name="connsiteY48" fmla="*/ 4361180 h 5547360"/>
                <a:gd name="connsiteX49" fmla="*/ 340360 w 1874520"/>
                <a:gd name="connsiteY49" fmla="*/ 4208780 h 5547360"/>
                <a:gd name="connsiteX50" fmla="*/ 431800 w 1874520"/>
                <a:gd name="connsiteY50" fmla="*/ 4117340 h 5547360"/>
                <a:gd name="connsiteX51" fmla="*/ 675640 w 1874520"/>
                <a:gd name="connsiteY51" fmla="*/ 4224020 h 5547360"/>
                <a:gd name="connsiteX52" fmla="*/ 706120 w 1874520"/>
                <a:gd name="connsiteY52" fmla="*/ 4056380 h 5547360"/>
                <a:gd name="connsiteX53" fmla="*/ 538480 w 1874520"/>
                <a:gd name="connsiteY53" fmla="*/ 3858260 h 5547360"/>
                <a:gd name="connsiteX54" fmla="*/ 416560 w 1874520"/>
                <a:gd name="connsiteY54" fmla="*/ 3614420 h 5547360"/>
                <a:gd name="connsiteX55" fmla="*/ 492760 w 1874520"/>
                <a:gd name="connsiteY55" fmla="*/ 3538220 h 5547360"/>
                <a:gd name="connsiteX56" fmla="*/ 584200 w 1874520"/>
                <a:gd name="connsiteY56" fmla="*/ 3141980 h 5547360"/>
                <a:gd name="connsiteX57" fmla="*/ 599440 w 1874520"/>
                <a:gd name="connsiteY57" fmla="*/ 2806700 h 5547360"/>
                <a:gd name="connsiteX58" fmla="*/ 492760 w 1874520"/>
                <a:gd name="connsiteY58" fmla="*/ 2623820 h 5547360"/>
                <a:gd name="connsiteX59" fmla="*/ 492760 w 1874520"/>
                <a:gd name="connsiteY59" fmla="*/ 2319020 h 5547360"/>
                <a:gd name="connsiteX60" fmla="*/ 462280 w 1874520"/>
                <a:gd name="connsiteY60" fmla="*/ 1968500 h 5547360"/>
                <a:gd name="connsiteX61" fmla="*/ 386080 w 1874520"/>
                <a:gd name="connsiteY61" fmla="*/ 1648460 h 5547360"/>
                <a:gd name="connsiteX62" fmla="*/ 218440 w 1874520"/>
                <a:gd name="connsiteY62" fmla="*/ 1236980 h 5547360"/>
                <a:gd name="connsiteX63" fmla="*/ 111760 w 1874520"/>
                <a:gd name="connsiteY63" fmla="*/ 947420 h 5547360"/>
                <a:gd name="connsiteX64" fmla="*/ 111760 w 1874520"/>
                <a:gd name="connsiteY64" fmla="*/ 490220 h 5547360"/>
                <a:gd name="connsiteX65" fmla="*/ 35560 w 1874520"/>
                <a:gd name="connsiteY65" fmla="*/ 170180 h 5547360"/>
                <a:gd name="connsiteX66" fmla="*/ 35560 w 1874520"/>
                <a:gd name="connsiteY66" fmla="*/ 33020 h 5547360"/>
                <a:gd name="connsiteX67" fmla="*/ 142240 w 1874520"/>
                <a:gd name="connsiteY67" fmla="*/ 2540 h 5547360"/>
                <a:gd name="connsiteX68" fmla="*/ 889000 w 1874520"/>
                <a:gd name="connsiteY68" fmla="*/ 33020 h 5547360"/>
                <a:gd name="connsiteX69" fmla="*/ 980440 w 1874520"/>
                <a:gd name="connsiteY69" fmla="*/ 2540 h 5547360"/>
                <a:gd name="connsiteX70" fmla="*/ 949960 w 1874520"/>
                <a:gd name="connsiteY70" fmla="*/ 48260 h 5547360"/>
                <a:gd name="connsiteX0" fmla="*/ 949960 w 1861374"/>
                <a:gd name="connsiteY0" fmla="*/ 48260 h 5547360"/>
                <a:gd name="connsiteX1" fmla="*/ 858520 w 1861374"/>
                <a:gd name="connsiteY1" fmla="*/ 139700 h 5547360"/>
                <a:gd name="connsiteX2" fmla="*/ 797560 w 1861374"/>
                <a:gd name="connsiteY2" fmla="*/ 368300 h 5547360"/>
                <a:gd name="connsiteX3" fmla="*/ 782320 w 1861374"/>
                <a:gd name="connsiteY3" fmla="*/ 612140 h 5547360"/>
                <a:gd name="connsiteX4" fmla="*/ 538480 w 1861374"/>
                <a:gd name="connsiteY4" fmla="*/ 749300 h 5547360"/>
                <a:gd name="connsiteX5" fmla="*/ 706120 w 1861374"/>
                <a:gd name="connsiteY5" fmla="*/ 947420 h 5547360"/>
                <a:gd name="connsiteX6" fmla="*/ 370840 w 1861374"/>
                <a:gd name="connsiteY6" fmla="*/ 1008380 h 5547360"/>
                <a:gd name="connsiteX7" fmla="*/ 614680 w 1861374"/>
                <a:gd name="connsiteY7" fmla="*/ 1297940 h 5547360"/>
                <a:gd name="connsiteX8" fmla="*/ 919480 w 1861374"/>
                <a:gd name="connsiteY8" fmla="*/ 1739900 h 5547360"/>
                <a:gd name="connsiteX9" fmla="*/ 1056640 w 1861374"/>
                <a:gd name="connsiteY9" fmla="*/ 1785620 h 5547360"/>
                <a:gd name="connsiteX10" fmla="*/ 1239520 w 1861374"/>
                <a:gd name="connsiteY10" fmla="*/ 1496060 h 5547360"/>
                <a:gd name="connsiteX11" fmla="*/ 1300480 w 1861374"/>
                <a:gd name="connsiteY11" fmla="*/ 1785620 h 5547360"/>
                <a:gd name="connsiteX12" fmla="*/ 1513840 w 1861374"/>
                <a:gd name="connsiteY12" fmla="*/ 1557020 h 5547360"/>
                <a:gd name="connsiteX13" fmla="*/ 1620520 w 1861374"/>
                <a:gd name="connsiteY13" fmla="*/ 1877060 h 5547360"/>
                <a:gd name="connsiteX14" fmla="*/ 1376680 w 1861374"/>
                <a:gd name="connsiteY14" fmla="*/ 1968500 h 5547360"/>
                <a:gd name="connsiteX15" fmla="*/ 1513840 w 1861374"/>
                <a:gd name="connsiteY15" fmla="*/ 2136140 h 5547360"/>
                <a:gd name="connsiteX16" fmla="*/ 1452880 w 1861374"/>
                <a:gd name="connsiteY16" fmla="*/ 2288540 h 5547360"/>
                <a:gd name="connsiteX17" fmla="*/ 1452880 w 1861374"/>
                <a:gd name="connsiteY17" fmla="*/ 2471420 h 5547360"/>
                <a:gd name="connsiteX18" fmla="*/ 1483360 w 1861374"/>
                <a:gd name="connsiteY18" fmla="*/ 2654300 h 5547360"/>
                <a:gd name="connsiteX19" fmla="*/ 1788160 w 1861374"/>
                <a:gd name="connsiteY19" fmla="*/ 2501900 h 5547360"/>
                <a:gd name="connsiteX20" fmla="*/ 1849120 w 1861374"/>
                <a:gd name="connsiteY20" fmla="*/ 2745740 h 5547360"/>
                <a:gd name="connsiteX21" fmla="*/ 1714634 w 1861374"/>
                <a:gd name="connsiteY21" fmla="*/ 3034231 h 5547360"/>
                <a:gd name="connsiteX22" fmla="*/ 1635760 w 1861374"/>
                <a:gd name="connsiteY22" fmla="*/ 3233420 h 5547360"/>
                <a:gd name="connsiteX23" fmla="*/ 1711960 w 1861374"/>
                <a:gd name="connsiteY23" fmla="*/ 3462020 h 5547360"/>
                <a:gd name="connsiteX24" fmla="*/ 1559560 w 1861374"/>
                <a:gd name="connsiteY24" fmla="*/ 3385820 h 5547360"/>
                <a:gd name="connsiteX25" fmla="*/ 1559560 w 1861374"/>
                <a:gd name="connsiteY25" fmla="*/ 3538220 h 5547360"/>
                <a:gd name="connsiteX26" fmla="*/ 1407160 w 1861374"/>
                <a:gd name="connsiteY26" fmla="*/ 3538220 h 5547360"/>
                <a:gd name="connsiteX27" fmla="*/ 1483360 w 1861374"/>
                <a:gd name="connsiteY27" fmla="*/ 3690620 h 5547360"/>
                <a:gd name="connsiteX28" fmla="*/ 1330960 w 1861374"/>
                <a:gd name="connsiteY28" fmla="*/ 3843020 h 5547360"/>
                <a:gd name="connsiteX29" fmla="*/ 1483360 w 1861374"/>
                <a:gd name="connsiteY29" fmla="*/ 3843020 h 5547360"/>
                <a:gd name="connsiteX30" fmla="*/ 1330960 w 1861374"/>
                <a:gd name="connsiteY30" fmla="*/ 3995420 h 5547360"/>
                <a:gd name="connsiteX31" fmla="*/ 1407160 w 1861374"/>
                <a:gd name="connsiteY31" fmla="*/ 3995420 h 5547360"/>
                <a:gd name="connsiteX32" fmla="*/ 1330960 w 1861374"/>
                <a:gd name="connsiteY32" fmla="*/ 4147820 h 5547360"/>
                <a:gd name="connsiteX33" fmla="*/ 1330960 w 1861374"/>
                <a:gd name="connsiteY33" fmla="*/ 4224020 h 5547360"/>
                <a:gd name="connsiteX34" fmla="*/ 1178560 w 1861374"/>
                <a:gd name="connsiteY34" fmla="*/ 4300220 h 5547360"/>
                <a:gd name="connsiteX35" fmla="*/ 1330960 w 1861374"/>
                <a:gd name="connsiteY35" fmla="*/ 4300220 h 5547360"/>
                <a:gd name="connsiteX36" fmla="*/ 1239520 w 1861374"/>
                <a:gd name="connsiteY36" fmla="*/ 4574540 h 5547360"/>
                <a:gd name="connsiteX37" fmla="*/ 1330960 w 1861374"/>
                <a:gd name="connsiteY37" fmla="*/ 4894580 h 5547360"/>
                <a:gd name="connsiteX38" fmla="*/ 1407160 w 1861374"/>
                <a:gd name="connsiteY38" fmla="*/ 4986020 h 5547360"/>
                <a:gd name="connsiteX39" fmla="*/ 1330960 w 1861374"/>
                <a:gd name="connsiteY39" fmla="*/ 5443220 h 5547360"/>
                <a:gd name="connsiteX40" fmla="*/ 1239520 w 1861374"/>
                <a:gd name="connsiteY40" fmla="*/ 5427980 h 5547360"/>
                <a:gd name="connsiteX41" fmla="*/ 1178560 w 1861374"/>
                <a:gd name="connsiteY41" fmla="*/ 5488940 h 5547360"/>
                <a:gd name="connsiteX42" fmla="*/ 1010920 w 1861374"/>
                <a:gd name="connsiteY42" fmla="*/ 5534660 h 5547360"/>
                <a:gd name="connsiteX43" fmla="*/ 828040 w 1861374"/>
                <a:gd name="connsiteY43" fmla="*/ 5412740 h 5547360"/>
                <a:gd name="connsiteX44" fmla="*/ 660400 w 1861374"/>
                <a:gd name="connsiteY44" fmla="*/ 5321300 h 5547360"/>
                <a:gd name="connsiteX45" fmla="*/ 568960 w 1861374"/>
                <a:gd name="connsiteY45" fmla="*/ 5138420 h 5547360"/>
                <a:gd name="connsiteX46" fmla="*/ 462280 w 1861374"/>
                <a:gd name="connsiteY46" fmla="*/ 4955540 h 5547360"/>
                <a:gd name="connsiteX47" fmla="*/ 279400 w 1861374"/>
                <a:gd name="connsiteY47" fmla="*/ 4787900 h 5547360"/>
                <a:gd name="connsiteX48" fmla="*/ 416560 w 1861374"/>
                <a:gd name="connsiteY48" fmla="*/ 4528820 h 5547360"/>
                <a:gd name="connsiteX49" fmla="*/ 447040 w 1861374"/>
                <a:gd name="connsiteY49" fmla="*/ 4361180 h 5547360"/>
                <a:gd name="connsiteX50" fmla="*/ 340360 w 1861374"/>
                <a:gd name="connsiteY50" fmla="*/ 4208780 h 5547360"/>
                <a:gd name="connsiteX51" fmla="*/ 431800 w 1861374"/>
                <a:gd name="connsiteY51" fmla="*/ 4117340 h 5547360"/>
                <a:gd name="connsiteX52" fmla="*/ 675640 w 1861374"/>
                <a:gd name="connsiteY52" fmla="*/ 4224020 h 5547360"/>
                <a:gd name="connsiteX53" fmla="*/ 706120 w 1861374"/>
                <a:gd name="connsiteY53" fmla="*/ 4056380 h 5547360"/>
                <a:gd name="connsiteX54" fmla="*/ 538480 w 1861374"/>
                <a:gd name="connsiteY54" fmla="*/ 3858260 h 5547360"/>
                <a:gd name="connsiteX55" fmla="*/ 416560 w 1861374"/>
                <a:gd name="connsiteY55" fmla="*/ 3614420 h 5547360"/>
                <a:gd name="connsiteX56" fmla="*/ 492760 w 1861374"/>
                <a:gd name="connsiteY56" fmla="*/ 3538220 h 5547360"/>
                <a:gd name="connsiteX57" fmla="*/ 584200 w 1861374"/>
                <a:gd name="connsiteY57" fmla="*/ 3141980 h 5547360"/>
                <a:gd name="connsiteX58" fmla="*/ 599440 w 1861374"/>
                <a:gd name="connsiteY58" fmla="*/ 2806700 h 5547360"/>
                <a:gd name="connsiteX59" fmla="*/ 492760 w 1861374"/>
                <a:gd name="connsiteY59" fmla="*/ 2623820 h 5547360"/>
                <a:gd name="connsiteX60" fmla="*/ 492760 w 1861374"/>
                <a:gd name="connsiteY60" fmla="*/ 2319020 h 5547360"/>
                <a:gd name="connsiteX61" fmla="*/ 462280 w 1861374"/>
                <a:gd name="connsiteY61" fmla="*/ 1968500 h 5547360"/>
                <a:gd name="connsiteX62" fmla="*/ 386080 w 1861374"/>
                <a:gd name="connsiteY62" fmla="*/ 1648460 h 5547360"/>
                <a:gd name="connsiteX63" fmla="*/ 218440 w 1861374"/>
                <a:gd name="connsiteY63" fmla="*/ 1236980 h 5547360"/>
                <a:gd name="connsiteX64" fmla="*/ 111760 w 1861374"/>
                <a:gd name="connsiteY64" fmla="*/ 947420 h 5547360"/>
                <a:gd name="connsiteX65" fmla="*/ 111760 w 1861374"/>
                <a:gd name="connsiteY65" fmla="*/ 490220 h 5547360"/>
                <a:gd name="connsiteX66" fmla="*/ 35560 w 1861374"/>
                <a:gd name="connsiteY66" fmla="*/ 170180 h 5547360"/>
                <a:gd name="connsiteX67" fmla="*/ 35560 w 1861374"/>
                <a:gd name="connsiteY67" fmla="*/ 33020 h 5547360"/>
                <a:gd name="connsiteX68" fmla="*/ 142240 w 1861374"/>
                <a:gd name="connsiteY68" fmla="*/ 2540 h 5547360"/>
                <a:gd name="connsiteX69" fmla="*/ 889000 w 1861374"/>
                <a:gd name="connsiteY69" fmla="*/ 33020 h 5547360"/>
                <a:gd name="connsiteX70" fmla="*/ 980440 w 1861374"/>
                <a:gd name="connsiteY70" fmla="*/ 2540 h 5547360"/>
                <a:gd name="connsiteX71" fmla="*/ 949960 w 1861374"/>
                <a:gd name="connsiteY71" fmla="*/ 48260 h 5547360"/>
                <a:gd name="connsiteX0" fmla="*/ 949960 w 1856918"/>
                <a:gd name="connsiteY0" fmla="*/ 48260 h 5547360"/>
                <a:gd name="connsiteX1" fmla="*/ 858520 w 1856918"/>
                <a:gd name="connsiteY1" fmla="*/ 139700 h 5547360"/>
                <a:gd name="connsiteX2" fmla="*/ 797560 w 1856918"/>
                <a:gd name="connsiteY2" fmla="*/ 368300 h 5547360"/>
                <a:gd name="connsiteX3" fmla="*/ 782320 w 1856918"/>
                <a:gd name="connsiteY3" fmla="*/ 612140 h 5547360"/>
                <a:gd name="connsiteX4" fmla="*/ 538480 w 1856918"/>
                <a:gd name="connsiteY4" fmla="*/ 749300 h 5547360"/>
                <a:gd name="connsiteX5" fmla="*/ 706120 w 1856918"/>
                <a:gd name="connsiteY5" fmla="*/ 947420 h 5547360"/>
                <a:gd name="connsiteX6" fmla="*/ 370840 w 1856918"/>
                <a:gd name="connsiteY6" fmla="*/ 1008380 h 5547360"/>
                <a:gd name="connsiteX7" fmla="*/ 614680 w 1856918"/>
                <a:gd name="connsiteY7" fmla="*/ 1297940 h 5547360"/>
                <a:gd name="connsiteX8" fmla="*/ 919480 w 1856918"/>
                <a:gd name="connsiteY8" fmla="*/ 1739900 h 5547360"/>
                <a:gd name="connsiteX9" fmla="*/ 1056640 w 1856918"/>
                <a:gd name="connsiteY9" fmla="*/ 1785620 h 5547360"/>
                <a:gd name="connsiteX10" fmla="*/ 1239520 w 1856918"/>
                <a:gd name="connsiteY10" fmla="*/ 1496060 h 5547360"/>
                <a:gd name="connsiteX11" fmla="*/ 1300480 w 1856918"/>
                <a:gd name="connsiteY11" fmla="*/ 1785620 h 5547360"/>
                <a:gd name="connsiteX12" fmla="*/ 1513840 w 1856918"/>
                <a:gd name="connsiteY12" fmla="*/ 1557020 h 5547360"/>
                <a:gd name="connsiteX13" fmla="*/ 1620520 w 1856918"/>
                <a:gd name="connsiteY13" fmla="*/ 1877060 h 5547360"/>
                <a:gd name="connsiteX14" fmla="*/ 1376680 w 1856918"/>
                <a:gd name="connsiteY14" fmla="*/ 1968500 h 5547360"/>
                <a:gd name="connsiteX15" fmla="*/ 1513840 w 1856918"/>
                <a:gd name="connsiteY15" fmla="*/ 2136140 h 5547360"/>
                <a:gd name="connsiteX16" fmla="*/ 1452880 w 1856918"/>
                <a:gd name="connsiteY16" fmla="*/ 2288540 h 5547360"/>
                <a:gd name="connsiteX17" fmla="*/ 1452880 w 1856918"/>
                <a:gd name="connsiteY17" fmla="*/ 2471420 h 5547360"/>
                <a:gd name="connsiteX18" fmla="*/ 1483360 w 1856918"/>
                <a:gd name="connsiteY18" fmla="*/ 2654300 h 5547360"/>
                <a:gd name="connsiteX19" fmla="*/ 1788160 w 1856918"/>
                <a:gd name="connsiteY19" fmla="*/ 2501900 h 5547360"/>
                <a:gd name="connsiteX20" fmla="*/ 1849120 w 1856918"/>
                <a:gd name="connsiteY20" fmla="*/ 2745740 h 5547360"/>
                <a:gd name="connsiteX21" fmla="*/ 1741371 w 1856918"/>
                <a:gd name="connsiteY21" fmla="*/ 3237431 h 5547360"/>
                <a:gd name="connsiteX22" fmla="*/ 1635760 w 1856918"/>
                <a:gd name="connsiteY22" fmla="*/ 3233420 h 5547360"/>
                <a:gd name="connsiteX23" fmla="*/ 1711960 w 1856918"/>
                <a:gd name="connsiteY23" fmla="*/ 3462020 h 5547360"/>
                <a:gd name="connsiteX24" fmla="*/ 1559560 w 1856918"/>
                <a:gd name="connsiteY24" fmla="*/ 3385820 h 5547360"/>
                <a:gd name="connsiteX25" fmla="*/ 1559560 w 1856918"/>
                <a:gd name="connsiteY25" fmla="*/ 3538220 h 5547360"/>
                <a:gd name="connsiteX26" fmla="*/ 1407160 w 1856918"/>
                <a:gd name="connsiteY26" fmla="*/ 3538220 h 5547360"/>
                <a:gd name="connsiteX27" fmla="*/ 1483360 w 1856918"/>
                <a:gd name="connsiteY27" fmla="*/ 3690620 h 5547360"/>
                <a:gd name="connsiteX28" fmla="*/ 1330960 w 1856918"/>
                <a:gd name="connsiteY28" fmla="*/ 3843020 h 5547360"/>
                <a:gd name="connsiteX29" fmla="*/ 1483360 w 1856918"/>
                <a:gd name="connsiteY29" fmla="*/ 3843020 h 5547360"/>
                <a:gd name="connsiteX30" fmla="*/ 1330960 w 1856918"/>
                <a:gd name="connsiteY30" fmla="*/ 3995420 h 5547360"/>
                <a:gd name="connsiteX31" fmla="*/ 1407160 w 1856918"/>
                <a:gd name="connsiteY31" fmla="*/ 3995420 h 5547360"/>
                <a:gd name="connsiteX32" fmla="*/ 1330960 w 1856918"/>
                <a:gd name="connsiteY32" fmla="*/ 4147820 h 5547360"/>
                <a:gd name="connsiteX33" fmla="*/ 1330960 w 1856918"/>
                <a:gd name="connsiteY33" fmla="*/ 4224020 h 5547360"/>
                <a:gd name="connsiteX34" fmla="*/ 1178560 w 1856918"/>
                <a:gd name="connsiteY34" fmla="*/ 4300220 h 5547360"/>
                <a:gd name="connsiteX35" fmla="*/ 1330960 w 1856918"/>
                <a:gd name="connsiteY35" fmla="*/ 4300220 h 5547360"/>
                <a:gd name="connsiteX36" fmla="*/ 1239520 w 1856918"/>
                <a:gd name="connsiteY36" fmla="*/ 4574540 h 5547360"/>
                <a:gd name="connsiteX37" fmla="*/ 1330960 w 1856918"/>
                <a:gd name="connsiteY37" fmla="*/ 4894580 h 5547360"/>
                <a:gd name="connsiteX38" fmla="*/ 1407160 w 1856918"/>
                <a:gd name="connsiteY38" fmla="*/ 4986020 h 5547360"/>
                <a:gd name="connsiteX39" fmla="*/ 1330960 w 1856918"/>
                <a:gd name="connsiteY39" fmla="*/ 5443220 h 5547360"/>
                <a:gd name="connsiteX40" fmla="*/ 1239520 w 1856918"/>
                <a:gd name="connsiteY40" fmla="*/ 5427980 h 5547360"/>
                <a:gd name="connsiteX41" fmla="*/ 1178560 w 1856918"/>
                <a:gd name="connsiteY41" fmla="*/ 5488940 h 5547360"/>
                <a:gd name="connsiteX42" fmla="*/ 1010920 w 1856918"/>
                <a:gd name="connsiteY42" fmla="*/ 5534660 h 5547360"/>
                <a:gd name="connsiteX43" fmla="*/ 828040 w 1856918"/>
                <a:gd name="connsiteY43" fmla="*/ 5412740 h 5547360"/>
                <a:gd name="connsiteX44" fmla="*/ 660400 w 1856918"/>
                <a:gd name="connsiteY44" fmla="*/ 5321300 h 5547360"/>
                <a:gd name="connsiteX45" fmla="*/ 568960 w 1856918"/>
                <a:gd name="connsiteY45" fmla="*/ 5138420 h 5547360"/>
                <a:gd name="connsiteX46" fmla="*/ 462280 w 1856918"/>
                <a:gd name="connsiteY46" fmla="*/ 4955540 h 5547360"/>
                <a:gd name="connsiteX47" fmla="*/ 279400 w 1856918"/>
                <a:gd name="connsiteY47" fmla="*/ 4787900 h 5547360"/>
                <a:gd name="connsiteX48" fmla="*/ 416560 w 1856918"/>
                <a:gd name="connsiteY48" fmla="*/ 4528820 h 5547360"/>
                <a:gd name="connsiteX49" fmla="*/ 447040 w 1856918"/>
                <a:gd name="connsiteY49" fmla="*/ 4361180 h 5547360"/>
                <a:gd name="connsiteX50" fmla="*/ 340360 w 1856918"/>
                <a:gd name="connsiteY50" fmla="*/ 4208780 h 5547360"/>
                <a:gd name="connsiteX51" fmla="*/ 431800 w 1856918"/>
                <a:gd name="connsiteY51" fmla="*/ 4117340 h 5547360"/>
                <a:gd name="connsiteX52" fmla="*/ 675640 w 1856918"/>
                <a:gd name="connsiteY52" fmla="*/ 4224020 h 5547360"/>
                <a:gd name="connsiteX53" fmla="*/ 706120 w 1856918"/>
                <a:gd name="connsiteY53" fmla="*/ 4056380 h 5547360"/>
                <a:gd name="connsiteX54" fmla="*/ 538480 w 1856918"/>
                <a:gd name="connsiteY54" fmla="*/ 3858260 h 5547360"/>
                <a:gd name="connsiteX55" fmla="*/ 416560 w 1856918"/>
                <a:gd name="connsiteY55" fmla="*/ 3614420 h 5547360"/>
                <a:gd name="connsiteX56" fmla="*/ 492760 w 1856918"/>
                <a:gd name="connsiteY56" fmla="*/ 3538220 h 5547360"/>
                <a:gd name="connsiteX57" fmla="*/ 584200 w 1856918"/>
                <a:gd name="connsiteY57" fmla="*/ 3141980 h 5547360"/>
                <a:gd name="connsiteX58" fmla="*/ 599440 w 1856918"/>
                <a:gd name="connsiteY58" fmla="*/ 2806700 h 5547360"/>
                <a:gd name="connsiteX59" fmla="*/ 492760 w 1856918"/>
                <a:gd name="connsiteY59" fmla="*/ 2623820 h 5547360"/>
                <a:gd name="connsiteX60" fmla="*/ 492760 w 1856918"/>
                <a:gd name="connsiteY60" fmla="*/ 2319020 h 5547360"/>
                <a:gd name="connsiteX61" fmla="*/ 462280 w 1856918"/>
                <a:gd name="connsiteY61" fmla="*/ 1968500 h 5547360"/>
                <a:gd name="connsiteX62" fmla="*/ 386080 w 1856918"/>
                <a:gd name="connsiteY62" fmla="*/ 1648460 h 5547360"/>
                <a:gd name="connsiteX63" fmla="*/ 218440 w 1856918"/>
                <a:gd name="connsiteY63" fmla="*/ 1236980 h 5547360"/>
                <a:gd name="connsiteX64" fmla="*/ 111760 w 1856918"/>
                <a:gd name="connsiteY64" fmla="*/ 947420 h 5547360"/>
                <a:gd name="connsiteX65" fmla="*/ 111760 w 1856918"/>
                <a:gd name="connsiteY65" fmla="*/ 490220 h 5547360"/>
                <a:gd name="connsiteX66" fmla="*/ 35560 w 1856918"/>
                <a:gd name="connsiteY66" fmla="*/ 170180 h 5547360"/>
                <a:gd name="connsiteX67" fmla="*/ 35560 w 1856918"/>
                <a:gd name="connsiteY67" fmla="*/ 33020 h 5547360"/>
                <a:gd name="connsiteX68" fmla="*/ 142240 w 1856918"/>
                <a:gd name="connsiteY68" fmla="*/ 2540 h 5547360"/>
                <a:gd name="connsiteX69" fmla="*/ 889000 w 1856918"/>
                <a:gd name="connsiteY69" fmla="*/ 33020 h 5547360"/>
                <a:gd name="connsiteX70" fmla="*/ 980440 w 1856918"/>
                <a:gd name="connsiteY70" fmla="*/ 2540 h 5547360"/>
                <a:gd name="connsiteX71" fmla="*/ 949960 w 1856918"/>
                <a:gd name="connsiteY71" fmla="*/ 48260 h 5547360"/>
                <a:gd name="connsiteX0" fmla="*/ 949960 w 1850234"/>
                <a:gd name="connsiteY0" fmla="*/ 48260 h 5547360"/>
                <a:gd name="connsiteX1" fmla="*/ 858520 w 1850234"/>
                <a:gd name="connsiteY1" fmla="*/ 139700 h 5547360"/>
                <a:gd name="connsiteX2" fmla="*/ 797560 w 1850234"/>
                <a:gd name="connsiteY2" fmla="*/ 368300 h 5547360"/>
                <a:gd name="connsiteX3" fmla="*/ 782320 w 1850234"/>
                <a:gd name="connsiteY3" fmla="*/ 612140 h 5547360"/>
                <a:gd name="connsiteX4" fmla="*/ 538480 w 1850234"/>
                <a:gd name="connsiteY4" fmla="*/ 749300 h 5547360"/>
                <a:gd name="connsiteX5" fmla="*/ 706120 w 1850234"/>
                <a:gd name="connsiteY5" fmla="*/ 947420 h 5547360"/>
                <a:gd name="connsiteX6" fmla="*/ 370840 w 1850234"/>
                <a:gd name="connsiteY6" fmla="*/ 1008380 h 5547360"/>
                <a:gd name="connsiteX7" fmla="*/ 614680 w 1850234"/>
                <a:gd name="connsiteY7" fmla="*/ 1297940 h 5547360"/>
                <a:gd name="connsiteX8" fmla="*/ 919480 w 1850234"/>
                <a:gd name="connsiteY8" fmla="*/ 1739900 h 5547360"/>
                <a:gd name="connsiteX9" fmla="*/ 1056640 w 1850234"/>
                <a:gd name="connsiteY9" fmla="*/ 1785620 h 5547360"/>
                <a:gd name="connsiteX10" fmla="*/ 1239520 w 1850234"/>
                <a:gd name="connsiteY10" fmla="*/ 1496060 h 5547360"/>
                <a:gd name="connsiteX11" fmla="*/ 1300480 w 1850234"/>
                <a:gd name="connsiteY11" fmla="*/ 1785620 h 5547360"/>
                <a:gd name="connsiteX12" fmla="*/ 1513840 w 1850234"/>
                <a:gd name="connsiteY12" fmla="*/ 1557020 h 5547360"/>
                <a:gd name="connsiteX13" fmla="*/ 1620520 w 1850234"/>
                <a:gd name="connsiteY13" fmla="*/ 1877060 h 5547360"/>
                <a:gd name="connsiteX14" fmla="*/ 1376680 w 1850234"/>
                <a:gd name="connsiteY14" fmla="*/ 1968500 h 5547360"/>
                <a:gd name="connsiteX15" fmla="*/ 1513840 w 1850234"/>
                <a:gd name="connsiteY15" fmla="*/ 2136140 h 5547360"/>
                <a:gd name="connsiteX16" fmla="*/ 1452880 w 1850234"/>
                <a:gd name="connsiteY16" fmla="*/ 2288540 h 5547360"/>
                <a:gd name="connsiteX17" fmla="*/ 1452880 w 1850234"/>
                <a:gd name="connsiteY17" fmla="*/ 2471420 h 5547360"/>
                <a:gd name="connsiteX18" fmla="*/ 1483360 w 1850234"/>
                <a:gd name="connsiteY18" fmla="*/ 2654300 h 5547360"/>
                <a:gd name="connsiteX19" fmla="*/ 1788160 w 1850234"/>
                <a:gd name="connsiteY19" fmla="*/ 2501900 h 5547360"/>
                <a:gd name="connsiteX20" fmla="*/ 1849120 w 1850234"/>
                <a:gd name="connsiteY20" fmla="*/ 2745740 h 5547360"/>
                <a:gd name="connsiteX21" fmla="*/ 1794844 w 1850234"/>
                <a:gd name="connsiteY21" fmla="*/ 3050273 h 5547360"/>
                <a:gd name="connsiteX22" fmla="*/ 1741371 w 1850234"/>
                <a:gd name="connsiteY22" fmla="*/ 3237431 h 5547360"/>
                <a:gd name="connsiteX23" fmla="*/ 1635760 w 1850234"/>
                <a:gd name="connsiteY23" fmla="*/ 3233420 h 5547360"/>
                <a:gd name="connsiteX24" fmla="*/ 1711960 w 1850234"/>
                <a:gd name="connsiteY24" fmla="*/ 3462020 h 5547360"/>
                <a:gd name="connsiteX25" fmla="*/ 1559560 w 1850234"/>
                <a:gd name="connsiteY25" fmla="*/ 3385820 h 5547360"/>
                <a:gd name="connsiteX26" fmla="*/ 1559560 w 1850234"/>
                <a:gd name="connsiteY26" fmla="*/ 3538220 h 5547360"/>
                <a:gd name="connsiteX27" fmla="*/ 1407160 w 1850234"/>
                <a:gd name="connsiteY27" fmla="*/ 3538220 h 5547360"/>
                <a:gd name="connsiteX28" fmla="*/ 1483360 w 1850234"/>
                <a:gd name="connsiteY28" fmla="*/ 3690620 h 5547360"/>
                <a:gd name="connsiteX29" fmla="*/ 1330960 w 1850234"/>
                <a:gd name="connsiteY29" fmla="*/ 3843020 h 5547360"/>
                <a:gd name="connsiteX30" fmla="*/ 1483360 w 1850234"/>
                <a:gd name="connsiteY30" fmla="*/ 3843020 h 5547360"/>
                <a:gd name="connsiteX31" fmla="*/ 1330960 w 1850234"/>
                <a:gd name="connsiteY31" fmla="*/ 3995420 h 5547360"/>
                <a:gd name="connsiteX32" fmla="*/ 1407160 w 1850234"/>
                <a:gd name="connsiteY32" fmla="*/ 3995420 h 5547360"/>
                <a:gd name="connsiteX33" fmla="*/ 1330960 w 1850234"/>
                <a:gd name="connsiteY33" fmla="*/ 4147820 h 5547360"/>
                <a:gd name="connsiteX34" fmla="*/ 1330960 w 1850234"/>
                <a:gd name="connsiteY34" fmla="*/ 4224020 h 5547360"/>
                <a:gd name="connsiteX35" fmla="*/ 1178560 w 1850234"/>
                <a:gd name="connsiteY35" fmla="*/ 4300220 h 5547360"/>
                <a:gd name="connsiteX36" fmla="*/ 1330960 w 1850234"/>
                <a:gd name="connsiteY36" fmla="*/ 4300220 h 5547360"/>
                <a:gd name="connsiteX37" fmla="*/ 1239520 w 1850234"/>
                <a:gd name="connsiteY37" fmla="*/ 4574540 h 5547360"/>
                <a:gd name="connsiteX38" fmla="*/ 1330960 w 1850234"/>
                <a:gd name="connsiteY38" fmla="*/ 4894580 h 5547360"/>
                <a:gd name="connsiteX39" fmla="*/ 1407160 w 1850234"/>
                <a:gd name="connsiteY39" fmla="*/ 4986020 h 5547360"/>
                <a:gd name="connsiteX40" fmla="*/ 1330960 w 1850234"/>
                <a:gd name="connsiteY40" fmla="*/ 5443220 h 5547360"/>
                <a:gd name="connsiteX41" fmla="*/ 1239520 w 1850234"/>
                <a:gd name="connsiteY41" fmla="*/ 5427980 h 5547360"/>
                <a:gd name="connsiteX42" fmla="*/ 1178560 w 1850234"/>
                <a:gd name="connsiteY42" fmla="*/ 5488940 h 5547360"/>
                <a:gd name="connsiteX43" fmla="*/ 1010920 w 1850234"/>
                <a:gd name="connsiteY43" fmla="*/ 5534660 h 5547360"/>
                <a:gd name="connsiteX44" fmla="*/ 828040 w 1850234"/>
                <a:gd name="connsiteY44" fmla="*/ 5412740 h 5547360"/>
                <a:gd name="connsiteX45" fmla="*/ 660400 w 1850234"/>
                <a:gd name="connsiteY45" fmla="*/ 5321300 h 5547360"/>
                <a:gd name="connsiteX46" fmla="*/ 568960 w 1850234"/>
                <a:gd name="connsiteY46" fmla="*/ 5138420 h 5547360"/>
                <a:gd name="connsiteX47" fmla="*/ 462280 w 1850234"/>
                <a:gd name="connsiteY47" fmla="*/ 4955540 h 5547360"/>
                <a:gd name="connsiteX48" fmla="*/ 279400 w 1850234"/>
                <a:gd name="connsiteY48" fmla="*/ 4787900 h 5547360"/>
                <a:gd name="connsiteX49" fmla="*/ 416560 w 1850234"/>
                <a:gd name="connsiteY49" fmla="*/ 4528820 h 5547360"/>
                <a:gd name="connsiteX50" fmla="*/ 447040 w 1850234"/>
                <a:gd name="connsiteY50" fmla="*/ 4361180 h 5547360"/>
                <a:gd name="connsiteX51" fmla="*/ 340360 w 1850234"/>
                <a:gd name="connsiteY51" fmla="*/ 4208780 h 5547360"/>
                <a:gd name="connsiteX52" fmla="*/ 431800 w 1850234"/>
                <a:gd name="connsiteY52" fmla="*/ 4117340 h 5547360"/>
                <a:gd name="connsiteX53" fmla="*/ 675640 w 1850234"/>
                <a:gd name="connsiteY53" fmla="*/ 4224020 h 5547360"/>
                <a:gd name="connsiteX54" fmla="*/ 706120 w 1850234"/>
                <a:gd name="connsiteY54" fmla="*/ 4056380 h 5547360"/>
                <a:gd name="connsiteX55" fmla="*/ 538480 w 1850234"/>
                <a:gd name="connsiteY55" fmla="*/ 3858260 h 5547360"/>
                <a:gd name="connsiteX56" fmla="*/ 416560 w 1850234"/>
                <a:gd name="connsiteY56" fmla="*/ 3614420 h 5547360"/>
                <a:gd name="connsiteX57" fmla="*/ 492760 w 1850234"/>
                <a:gd name="connsiteY57" fmla="*/ 3538220 h 5547360"/>
                <a:gd name="connsiteX58" fmla="*/ 584200 w 1850234"/>
                <a:gd name="connsiteY58" fmla="*/ 3141980 h 5547360"/>
                <a:gd name="connsiteX59" fmla="*/ 599440 w 1850234"/>
                <a:gd name="connsiteY59" fmla="*/ 2806700 h 5547360"/>
                <a:gd name="connsiteX60" fmla="*/ 492760 w 1850234"/>
                <a:gd name="connsiteY60" fmla="*/ 2623820 h 5547360"/>
                <a:gd name="connsiteX61" fmla="*/ 492760 w 1850234"/>
                <a:gd name="connsiteY61" fmla="*/ 2319020 h 5547360"/>
                <a:gd name="connsiteX62" fmla="*/ 462280 w 1850234"/>
                <a:gd name="connsiteY62" fmla="*/ 1968500 h 5547360"/>
                <a:gd name="connsiteX63" fmla="*/ 386080 w 1850234"/>
                <a:gd name="connsiteY63" fmla="*/ 1648460 h 5547360"/>
                <a:gd name="connsiteX64" fmla="*/ 218440 w 1850234"/>
                <a:gd name="connsiteY64" fmla="*/ 1236980 h 5547360"/>
                <a:gd name="connsiteX65" fmla="*/ 111760 w 1850234"/>
                <a:gd name="connsiteY65" fmla="*/ 947420 h 5547360"/>
                <a:gd name="connsiteX66" fmla="*/ 111760 w 1850234"/>
                <a:gd name="connsiteY66" fmla="*/ 490220 h 5547360"/>
                <a:gd name="connsiteX67" fmla="*/ 35560 w 1850234"/>
                <a:gd name="connsiteY67" fmla="*/ 170180 h 5547360"/>
                <a:gd name="connsiteX68" fmla="*/ 35560 w 1850234"/>
                <a:gd name="connsiteY68" fmla="*/ 33020 h 5547360"/>
                <a:gd name="connsiteX69" fmla="*/ 142240 w 1850234"/>
                <a:gd name="connsiteY69" fmla="*/ 2540 h 5547360"/>
                <a:gd name="connsiteX70" fmla="*/ 889000 w 1850234"/>
                <a:gd name="connsiteY70" fmla="*/ 33020 h 5547360"/>
                <a:gd name="connsiteX71" fmla="*/ 980440 w 1850234"/>
                <a:gd name="connsiteY71" fmla="*/ 2540 h 5547360"/>
                <a:gd name="connsiteX72" fmla="*/ 949960 w 1850234"/>
                <a:gd name="connsiteY72" fmla="*/ 48260 h 5547360"/>
                <a:gd name="connsiteX0" fmla="*/ 949960 w 1874520"/>
                <a:gd name="connsiteY0" fmla="*/ 48260 h 5547360"/>
                <a:gd name="connsiteX1" fmla="*/ 858520 w 1874520"/>
                <a:gd name="connsiteY1" fmla="*/ 139700 h 5547360"/>
                <a:gd name="connsiteX2" fmla="*/ 797560 w 1874520"/>
                <a:gd name="connsiteY2" fmla="*/ 368300 h 5547360"/>
                <a:gd name="connsiteX3" fmla="*/ 782320 w 1874520"/>
                <a:gd name="connsiteY3" fmla="*/ 612140 h 5547360"/>
                <a:gd name="connsiteX4" fmla="*/ 538480 w 1874520"/>
                <a:gd name="connsiteY4" fmla="*/ 749300 h 5547360"/>
                <a:gd name="connsiteX5" fmla="*/ 706120 w 1874520"/>
                <a:gd name="connsiteY5" fmla="*/ 947420 h 5547360"/>
                <a:gd name="connsiteX6" fmla="*/ 370840 w 1874520"/>
                <a:gd name="connsiteY6" fmla="*/ 1008380 h 5547360"/>
                <a:gd name="connsiteX7" fmla="*/ 614680 w 1874520"/>
                <a:gd name="connsiteY7" fmla="*/ 1297940 h 5547360"/>
                <a:gd name="connsiteX8" fmla="*/ 919480 w 1874520"/>
                <a:gd name="connsiteY8" fmla="*/ 1739900 h 5547360"/>
                <a:gd name="connsiteX9" fmla="*/ 1056640 w 1874520"/>
                <a:gd name="connsiteY9" fmla="*/ 1785620 h 5547360"/>
                <a:gd name="connsiteX10" fmla="*/ 1239520 w 1874520"/>
                <a:gd name="connsiteY10" fmla="*/ 1496060 h 5547360"/>
                <a:gd name="connsiteX11" fmla="*/ 1300480 w 1874520"/>
                <a:gd name="connsiteY11" fmla="*/ 1785620 h 5547360"/>
                <a:gd name="connsiteX12" fmla="*/ 1513840 w 1874520"/>
                <a:gd name="connsiteY12" fmla="*/ 1557020 h 5547360"/>
                <a:gd name="connsiteX13" fmla="*/ 1620520 w 1874520"/>
                <a:gd name="connsiteY13" fmla="*/ 1877060 h 5547360"/>
                <a:gd name="connsiteX14" fmla="*/ 1376680 w 1874520"/>
                <a:gd name="connsiteY14" fmla="*/ 1968500 h 5547360"/>
                <a:gd name="connsiteX15" fmla="*/ 1513840 w 1874520"/>
                <a:gd name="connsiteY15" fmla="*/ 2136140 h 5547360"/>
                <a:gd name="connsiteX16" fmla="*/ 1452880 w 1874520"/>
                <a:gd name="connsiteY16" fmla="*/ 2288540 h 5547360"/>
                <a:gd name="connsiteX17" fmla="*/ 1452880 w 1874520"/>
                <a:gd name="connsiteY17" fmla="*/ 2471420 h 5547360"/>
                <a:gd name="connsiteX18" fmla="*/ 1483360 w 1874520"/>
                <a:gd name="connsiteY18" fmla="*/ 2654300 h 5547360"/>
                <a:gd name="connsiteX19" fmla="*/ 1788160 w 1874520"/>
                <a:gd name="connsiteY19" fmla="*/ 2501900 h 5547360"/>
                <a:gd name="connsiteX20" fmla="*/ 1849120 w 1874520"/>
                <a:gd name="connsiteY20" fmla="*/ 2745740 h 5547360"/>
                <a:gd name="connsiteX21" fmla="*/ 1635760 w 1874520"/>
                <a:gd name="connsiteY21" fmla="*/ 3081020 h 5547360"/>
                <a:gd name="connsiteX22" fmla="*/ 1741371 w 1874520"/>
                <a:gd name="connsiteY22" fmla="*/ 3237431 h 5547360"/>
                <a:gd name="connsiteX23" fmla="*/ 1635760 w 1874520"/>
                <a:gd name="connsiteY23" fmla="*/ 3233420 h 5547360"/>
                <a:gd name="connsiteX24" fmla="*/ 1711960 w 1874520"/>
                <a:gd name="connsiteY24" fmla="*/ 3462020 h 5547360"/>
                <a:gd name="connsiteX25" fmla="*/ 1559560 w 1874520"/>
                <a:gd name="connsiteY25" fmla="*/ 3385820 h 5547360"/>
                <a:gd name="connsiteX26" fmla="*/ 1559560 w 1874520"/>
                <a:gd name="connsiteY26" fmla="*/ 3538220 h 5547360"/>
                <a:gd name="connsiteX27" fmla="*/ 1407160 w 1874520"/>
                <a:gd name="connsiteY27" fmla="*/ 3538220 h 5547360"/>
                <a:gd name="connsiteX28" fmla="*/ 1483360 w 1874520"/>
                <a:gd name="connsiteY28" fmla="*/ 3690620 h 5547360"/>
                <a:gd name="connsiteX29" fmla="*/ 1330960 w 1874520"/>
                <a:gd name="connsiteY29" fmla="*/ 3843020 h 5547360"/>
                <a:gd name="connsiteX30" fmla="*/ 1483360 w 1874520"/>
                <a:gd name="connsiteY30" fmla="*/ 3843020 h 5547360"/>
                <a:gd name="connsiteX31" fmla="*/ 1330960 w 1874520"/>
                <a:gd name="connsiteY31" fmla="*/ 3995420 h 5547360"/>
                <a:gd name="connsiteX32" fmla="*/ 1407160 w 1874520"/>
                <a:gd name="connsiteY32" fmla="*/ 3995420 h 5547360"/>
                <a:gd name="connsiteX33" fmla="*/ 1330960 w 1874520"/>
                <a:gd name="connsiteY33" fmla="*/ 4147820 h 5547360"/>
                <a:gd name="connsiteX34" fmla="*/ 1330960 w 1874520"/>
                <a:gd name="connsiteY34" fmla="*/ 4224020 h 5547360"/>
                <a:gd name="connsiteX35" fmla="*/ 1178560 w 1874520"/>
                <a:gd name="connsiteY35" fmla="*/ 4300220 h 5547360"/>
                <a:gd name="connsiteX36" fmla="*/ 1330960 w 1874520"/>
                <a:gd name="connsiteY36" fmla="*/ 4300220 h 5547360"/>
                <a:gd name="connsiteX37" fmla="*/ 1239520 w 1874520"/>
                <a:gd name="connsiteY37" fmla="*/ 4574540 h 5547360"/>
                <a:gd name="connsiteX38" fmla="*/ 1330960 w 1874520"/>
                <a:gd name="connsiteY38" fmla="*/ 4894580 h 5547360"/>
                <a:gd name="connsiteX39" fmla="*/ 1407160 w 1874520"/>
                <a:gd name="connsiteY39" fmla="*/ 4986020 h 5547360"/>
                <a:gd name="connsiteX40" fmla="*/ 1330960 w 1874520"/>
                <a:gd name="connsiteY40" fmla="*/ 5443220 h 5547360"/>
                <a:gd name="connsiteX41" fmla="*/ 1239520 w 1874520"/>
                <a:gd name="connsiteY41" fmla="*/ 5427980 h 5547360"/>
                <a:gd name="connsiteX42" fmla="*/ 1178560 w 1874520"/>
                <a:gd name="connsiteY42" fmla="*/ 5488940 h 5547360"/>
                <a:gd name="connsiteX43" fmla="*/ 1010920 w 1874520"/>
                <a:gd name="connsiteY43" fmla="*/ 5534660 h 5547360"/>
                <a:gd name="connsiteX44" fmla="*/ 828040 w 1874520"/>
                <a:gd name="connsiteY44" fmla="*/ 5412740 h 5547360"/>
                <a:gd name="connsiteX45" fmla="*/ 660400 w 1874520"/>
                <a:gd name="connsiteY45" fmla="*/ 5321300 h 5547360"/>
                <a:gd name="connsiteX46" fmla="*/ 568960 w 1874520"/>
                <a:gd name="connsiteY46" fmla="*/ 5138420 h 5547360"/>
                <a:gd name="connsiteX47" fmla="*/ 462280 w 1874520"/>
                <a:gd name="connsiteY47" fmla="*/ 4955540 h 5547360"/>
                <a:gd name="connsiteX48" fmla="*/ 279400 w 1874520"/>
                <a:gd name="connsiteY48" fmla="*/ 4787900 h 5547360"/>
                <a:gd name="connsiteX49" fmla="*/ 416560 w 1874520"/>
                <a:gd name="connsiteY49" fmla="*/ 4528820 h 5547360"/>
                <a:gd name="connsiteX50" fmla="*/ 447040 w 1874520"/>
                <a:gd name="connsiteY50" fmla="*/ 4361180 h 5547360"/>
                <a:gd name="connsiteX51" fmla="*/ 340360 w 1874520"/>
                <a:gd name="connsiteY51" fmla="*/ 4208780 h 5547360"/>
                <a:gd name="connsiteX52" fmla="*/ 431800 w 1874520"/>
                <a:gd name="connsiteY52" fmla="*/ 4117340 h 5547360"/>
                <a:gd name="connsiteX53" fmla="*/ 675640 w 1874520"/>
                <a:gd name="connsiteY53" fmla="*/ 4224020 h 5547360"/>
                <a:gd name="connsiteX54" fmla="*/ 706120 w 1874520"/>
                <a:gd name="connsiteY54" fmla="*/ 4056380 h 5547360"/>
                <a:gd name="connsiteX55" fmla="*/ 538480 w 1874520"/>
                <a:gd name="connsiteY55" fmla="*/ 3858260 h 5547360"/>
                <a:gd name="connsiteX56" fmla="*/ 416560 w 1874520"/>
                <a:gd name="connsiteY56" fmla="*/ 3614420 h 5547360"/>
                <a:gd name="connsiteX57" fmla="*/ 492760 w 1874520"/>
                <a:gd name="connsiteY57" fmla="*/ 3538220 h 5547360"/>
                <a:gd name="connsiteX58" fmla="*/ 584200 w 1874520"/>
                <a:gd name="connsiteY58" fmla="*/ 3141980 h 5547360"/>
                <a:gd name="connsiteX59" fmla="*/ 599440 w 1874520"/>
                <a:gd name="connsiteY59" fmla="*/ 2806700 h 5547360"/>
                <a:gd name="connsiteX60" fmla="*/ 492760 w 1874520"/>
                <a:gd name="connsiteY60" fmla="*/ 2623820 h 5547360"/>
                <a:gd name="connsiteX61" fmla="*/ 492760 w 1874520"/>
                <a:gd name="connsiteY61" fmla="*/ 2319020 h 5547360"/>
                <a:gd name="connsiteX62" fmla="*/ 462280 w 1874520"/>
                <a:gd name="connsiteY62" fmla="*/ 1968500 h 5547360"/>
                <a:gd name="connsiteX63" fmla="*/ 386080 w 1874520"/>
                <a:gd name="connsiteY63" fmla="*/ 1648460 h 5547360"/>
                <a:gd name="connsiteX64" fmla="*/ 218440 w 1874520"/>
                <a:gd name="connsiteY64" fmla="*/ 1236980 h 5547360"/>
                <a:gd name="connsiteX65" fmla="*/ 111760 w 1874520"/>
                <a:gd name="connsiteY65" fmla="*/ 947420 h 5547360"/>
                <a:gd name="connsiteX66" fmla="*/ 111760 w 1874520"/>
                <a:gd name="connsiteY66" fmla="*/ 490220 h 5547360"/>
                <a:gd name="connsiteX67" fmla="*/ 35560 w 1874520"/>
                <a:gd name="connsiteY67" fmla="*/ 170180 h 5547360"/>
                <a:gd name="connsiteX68" fmla="*/ 35560 w 1874520"/>
                <a:gd name="connsiteY68" fmla="*/ 33020 h 5547360"/>
                <a:gd name="connsiteX69" fmla="*/ 142240 w 1874520"/>
                <a:gd name="connsiteY69" fmla="*/ 2540 h 5547360"/>
                <a:gd name="connsiteX70" fmla="*/ 889000 w 1874520"/>
                <a:gd name="connsiteY70" fmla="*/ 33020 h 5547360"/>
                <a:gd name="connsiteX71" fmla="*/ 980440 w 1874520"/>
                <a:gd name="connsiteY71" fmla="*/ 2540 h 5547360"/>
                <a:gd name="connsiteX72" fmla="*/ 949960 w 1874520"/>
                <a:gd name="connsiteY72" fmla="*/ 48260 h 5547360"/>
                <a:gd name="connsiteX0" fmla="*/ 949960 w 1874520"/>
                <a:gd name="connsiteY0" fmla="*/ 48260 h 5547360"/>
                <a:gd name="connsiteX1" fmla="*/ 858520 w 1874520"/>
                <a:gd name="connsiteY1" fmla="*/ 139700 h 5547360"/>
                <a:gd name="connsiteX2" fmla="*/ 797560 w 1874520"/>
                <a:gd name="connsiteY2" fmla="*/ 368300 h 5547360"/>
                <a:gd name="connsiteX3" fmla="*/ 782320 w 1874520"/>
                <a:gd name="connsiteY3" fmla="*/ 612140 h 5547360"/>
                <a:gd name="connsiteX4" fmla="*/ 538480 w 1874520"/>
                <a:gd name="connsiteY4" fmla="*/ 749300 h 5547360"/>
                <a:gd name="connsiteX5" fmla="*/ 706120 w 1874520"/>
                <a:gd name="connsiteY5" fmla="*/ 947420 h 5547360"/>
                <a:gd name="connsiteX6" fmla="*/ 370840 w 1874520"/>
                <a:gd name="connsiteY6" fmla="*/ 1008380 h 5547360"/>
                <a:gd name="connsiteX7" fmla="*/ 614680 w 1874520"/>
                <a:gd name="connsiteY7" fmla="*/ 1297940 h 5547360"/>
                <a:gd name="connsiteX8" fmla="*/ 919480 w 1874520"/>
                <a:gd name="connsiteY8" fmla="*/ 1739900 h 5547360"/>
                <a:gd name="connsiteX9" fmla="*/ 1056640 w 1874520"/>
                <a:gd name="connsiteY9" fmla="*/ 1785620 h 5547360"/>
                <a:gd name="connsiteX10" fmla="*/ 1239520 w 1874520"/>
                <a:gd name="connsiteY10" fmla="*/ 1496060 h 5547360"/>
                <a:gd name="connsiteX11" fmla="*/ 1300480 w 1874520"/>
                <a:gd name="connsiteY11" fmla="*/ 1785620 h 5547360"/>
                <a:gd name="connsiteX12" fmla="*/ 1513840 w 1874520"/>
                <a:gd name="connsiteY12" fmla="*/ 1557020 h 5547360"/>
                <a:gd name="connsiteX13" fmla="*/ 1620520 w 1874520"/>
                <a:gd name="connsiteY13" fmla="*/ 1877060 h 5547360"/>
                <a:gd name="connsiteX14" fmla="*/ 1376680 w 1874520"/>
                <a:gd name="connsiteY14" fmla="*/ 1968500 h 5547360"/>
                <a:gd name="connsiteX15" fmla="*/ 1513840 w 1874520"/>
                <a:gd name="connsiteY15" fmla="*/ 2136140 h 5547360"/>
                <a:gd name="connsiteX16" fmla="*/ 1452880 w 1874520"/>
                <a:gd name="connsiteY16" fmla="*/ 2288540 h 5547360"/>
                <a:gd name="connsiteX17" fmla="*/ 1452880 w 1874520"/>
                <a:gd name="connsiteY17" fmla="*/ 2471420 h 5547360"/>
                <a:gd name="connsiteX18" fmla="*/ 1483360 w 1874520"/>
                <a:gd name="connsiteY18" fmla="*/ 2654300 h 5547360"/>
                <a:gd name="connsiteX19" fmla="*/ 1788160 w 1874520"/>
                <a:gd name="connsiteY19" fmla="*/ 2501900 h 5547360"/>
                <a:gd name="connsiteX20" fmla="*/ 1849120 w 1874520"/>
                <a:gd name="connsiteY20" fmla="*/ 2745740 h 5547360"/>
                <a:gd name="connsiteX21" fmla="*/ 1635760 w 1874520"/>
                <a:gd name="connsiteY21" fmla="*/ 3081020 h 5547360"/>
                <a:gd name="connsiteX22" fmla="*/ 1788160 w 1874520"/>
                <a:gd name="connsiteY22" fmla="*/ 3233420 h 5547360"/>
                <a:gd name="connsiteX23" fmla="*/ 1635760 w 1874520"/>
                <a:gd name="connsiteY23" fmla="*/ 3233420 h 5547360"/>
                <a:gd name="connsiteX24" fmla="*/ 1711960 w 1874520"/>
                <a:gd name="connsiteY24" fmla="*/ 3462020 h 5547360"/>
                <a:gd name="connsiteX25" fmla="*/ 1559560 w 1874520"/>
                <a:gd name="connsiteY25" fmla="*/ 3385820 h 5547360"/>
                <a:gd name="connsiteX26" fmla="*/ 1559560 w 1874520"/>
                <a:gd name="connsiteY26" fmla="*/ 3538220 h 5547360"/>
                <a:gd name="connsiteX27" fmla="*/ 1407160 w 1874520"/>
                <a:gd name="connsiteY27" fmla="*/ 3538220 h 5547360"/>
                <a:gd name="connsiteX28" fmla="*/ 1483360 w 1874520"/>
                <a:gd name="connsiteY28" fmla="*/ 3690620 h 5547360"/>
                <a:gd name="connsiteX29" fmla="*/ 1330960 w 1874520"/>
                <a:gd name="connsiteY29" fmla="*/ 3843020 h 5547360"/>
                <a:gd name="connsiteX30" fmla="*/ 1483360 w 1874520"/>
                <a:gd name="connsiteY30" fmla="*/ 3843020 h 5547360"/>
                <a:gd name="connsiteX31" fmla="*/ 1330960 w 1874520"/>
                <a:gd name="connsiteY31" fmla="*/ 3995420 h 5547360"/>
                <a:gd name="connsiteX32" fmla="*/ 1407160 w 1874520"/>
                <a:gd name="connsiteY32" fmla="*/ 3995420 h 5547360"/>
                <a:gd name="connsiteX33" fmla="*/ 1330960 w 1874520"/>
                <a:gd name="connsiteY33" fmla="*/ 4147820 h 5547360"/>
                <a:gd name="connsiteX34" fmla="*/ 1330960 w 1874520"/>
                <a:gd name="connsiteY34" fmla="*/ 4224020 h 5547360"/>
                <a:gd name="connsiteX35" fmla="*/ 1178560 w 1874520"/>
                <a:gd name="connsiteY35" fmla="*/ 4300220 h 5547360"/>
                <a:gd name="connsiteX36" fmla="*/ 1330960 w 1874520"/>
                <a:gd name="connsiteY36" fmla="*/ 4300220 h 5547360"/>
                <a:gd name="connsiteX37" fmla="*/ 1239520 w 1874520"/>
                <a:gd name="connsiteY37" fmla="*/ 4574540 h 5547360"/>
                <a:gd name="connsiteX38" fmla="*/ 1330960 w 1874520"/>
                <a:gd name="connsiteY38" fmla="*/ 4894580 h 5547360"/>
                <a:gd name="connsiteX39" fmla="*/ 1407160 w 1874520"/>
                <a:gd name="connsiteY39" fmla="*/ 4986020 h 5547360"/>
                <a:gd name="connsiteX40" fmla="*/ 1330960 w 1874520"/>
                <a:gd name="connsiteY40" fmla="*/ 5443220 h 5547360"/>
                <a:gd name="connsiteX41" fmla="*/ 1239520 w 1874520"/>
                <a:gd name="connsiteY41" fmla="*/ 5427980 h 5547360"/>
                <a:gd name="connsiteX42" fmla="*/ 1178560 w 1874520"/>
                <a:gd name="connsiteY42" fmla="*/ 5488940 h 5547360"/>
                <a:gd name="connsiteX43" fmla="*/ 1010920 w 1874520"/>
                <a:gd name="connsiteY43" fmla="*/ 5534660 h 5547360"/>
                <a:gd name="connsiteX44" fmla="*/ 828040 w 1874520"/>
                <a:gd name="connsiteY44" fmla="*/ 5412740 h 5547360"/>
                <a:gd name="connsiteX45" fmla="*/ 660400 w 1874520"/>
                <a:gd name="connsiteY45" fmla="*/ 5321300 h 5547360"/>
                <a:gd name="connsiteX46" fmla="*/ 568960 w 1874520"/>
                <a:gd name="connsiteY46" fmla="*/ 5138420 h 5547360"/>
                <a:gd name="connsiteX47" fmla="*/ 462280 w 1874520"/>
                <a:gd name="connsiteY47" fmla="*/ 4955540 h 5547360"/>
                <a:gd name="connsiteX48" fmla="*/ 279400 w 1874520"/>
                <a:gd name="connsiteY48" fmla="*/ 4787900 h 5547360"/>
                <a:gd name="connsiteX49" fmla="*/ 416560 w 1874520"/>
                <a:gd name="connsiteY49" fmla="*/ 4528820 h 5547360"/>
                <a:gd name="connsiteX50" fmla="*/ 447040 w 1874520"/>
                <a:gd name="connsiteY50" fmla="*/ 4361180 h 5547360"/>
                <a:gd name="connsiteX51" fmla="*/ 340360 w 1874520"/>
                <a:gd name="connsiteY51" fmla="*/ 4208780 h 5547360"/>
                <a:gd name="connsiteX52" fmla="*/ 431800 w 1874520"/>
                <a:gd name="connsiteY52" fmla="*/ 4117340 h 5547360"/>
                <a:gd name="connsiteX53" fmla="*/ 675640 w 1874520"/>
                <a:gd name="connsiteY53" fmla="*/ 4224020 h 5547360"/>
                <a:gd name="connsiteX54" fmla="*/ 706120 w 1874520"/>
                <a:gd name="connsiteY54" fmla="*/ 4056380 h 5547360"/>
                <a:gd name="connsiteX55" fmla="*/ 538480 w 1874520"/>
                <a:gd name="connsiteY55" fmla="*/ 3858260 h 5547360"/>
                <a:gd name="connsiteX56" fmla="*/ 416560 w 1874520"/>
                <a:gd name="connsiteY56" fmla="*/ 3614420 h 5547360"/>
                <a:gd name="connsiteX57" fmla="*/ 492760 w 1874520"/>
                <a:gd name="connsiteY57" fmla="*/ 3538220 h 5547360"/>
                <a:gd name="connsiteX58" fmla="*/ 584200 w 1874520"/>
                <a:gd name="connsiteY58" fmla="*/ 3141980 h 5547360"/>
                <a:gd name="connsiteX59" fmla="*/ 599440 w 1874520"/>
                <a:gd name="connsiteY59" fmla="*/ 2806700 h 5547360"/>
                <a:gd name="connsiteX60" fmla="*/ 492760 w 1874520"/>
                <a:gd name="connsiteY60" fmla="*/ 2623820 h 5547360"/>
                <a:gd name="connsiteX61" fmla="*/ 492760 w 1874520"/>
                <a:gd name="connsiteY61" fmla="*/ 2319020 h 5547360"/>
                <a:gd name="connsiteX62" fmla="*/ 462280 w 1874520"/>
                <a:gd name="connsiteY62" fmla="*/ 1968500 h 5547360"/>
                <a:gd name="connsiteX63" fmla="*/ 386080 w 1874520"/>
                <a:gd name="connsiteY63" fmla="*/ 1648460 h 5547360"/>
                <a:gd name="connsiteX64" fmla="*/ 218440 w 1874520"/>
                <a:gd name="connsiteY64" fmla="*/ 1236980 h 5547360"/>
                <a:gd name="connsiteX65" fmla="*/ 111760 w 1874520"/>
                <a:gd name="connsiteY65" fmla="*/ 947420 h 5547360"/>
                <a:gd name="connsiteX66" fmla="*/ 111760 w 1874520"/>
                <a:gd name="connsiteY66" fmla="*/ 490220 h 5547360"/>
                <a:gd name="connsiteX67" fmla="*/ 35560 w 1874520"/>
                <a:gd name="connsiteY67" fmla="*/ 170180 h 5547360"/>
                <a:gd name="connsiteX68" fmla="*/ 35560 w 1874520"/>
                <a:gd name="connsiteY68" fmla="*/ 33020 h 5547360"/>
                <a:gd name="connsiteX69" fmla="*/ 142240 w 1874520"/>
                <a:gd name="connsiteY69" fmla="*/ 2540 h 5547360"/>
                <a:gd name="connsiteX70" fmla="*/ 889000 w 1874520"/>
                <a:gd name="connsiteY70" fmla="*/ 33020 h 5547360"/>
                <a:gd name="connsiteX71" fmla="*/ 980440 w 1874520"/>
                <a:gd name="connsiteY71" fmla="*/ 2540 h 5547360"/>
                <a:gd name="connsiteX72" fmla="*/ 949960 w 1874520"/>
                <a:gd name="connsiteY72" fmla="*/ 48260 h 5547360"/>
                <a:gd name="connsiteX0" fmla="*/ 949960 w 1874520"/>
                <a:gd name="connsiteY0" fmla="*/ 48260 h 5547360"/>
                <a:gd name="connsiteX1" fmla="*/ 858520 w 1874520"/>
                <a:gd name="connsiteY1" fmla="*/ 139700 h 5547360"/>
                <a:gd name="connsiteX2" fmla="*/ 797560 w 1874520"/>
                <a:gd name="connsiteY2" fmla="*/ 368300 h 5547360"/>
                <a:gd name="connsiteX3" fmla="*/ 782320 w 1874520"/>
                <a:gd name="connsiteY3" fmla="*/ 612140 h 5547360"/>
                <a:gd name="connsiteX4" fmla="*/ 538480 w 1874520"/>
                <a:gd name="connsiteY4" fmla="*/ 749300 h 5547360"/>
                <a:gd name="connsiteX5" fmla="*/ 706120 w 1874520"/>
                <a:gd name="connsiteY5" fmla="*/ 947420 h 5547360"/>
                <a:gd name="connsiteX6" fmla="*/ 370840 w 1874520"/>
                <a:gd name="connsiteY6" fmla="*/ 1008380 h 5547360"/>
                <a:gd name="connsiteX7" fmla="*/ 614680 w 1874520"/>
                <a:gd name="connsiteY7" fmla="*/ 1297940 h 5547360"/>
                <a:gd name="connsiteX8" fmla="*/ 919480 w 1874520"/>
                <a:gd name="connsiteY8" fmla="*/ 1739900 h 5547360"/>
                <a:gd name="connsiteX9" fmla="*/ 1056640 w 1874520"/>
                <a:gd name="connsiteY9" fmla="*/ 1785620 h 5547360"/>
                <a:gd name="connsiteX10" fmla="*/ 1239520 w 1874520"/>
                <a:gd name="connsiteY10" fmla="*/ 1496060 h 5547360"/>
                <a:gd name="connsiteX11" fmla="*/ 1300480 w 1874520"/>
                <a:gd name="connsiteY11" fmla="*/ 1785620 h 5547360"/>
                <a:gd name="connsiteX12" fmla="*/ 1513840 w 1874520"/>
                <a:gd name="connsiteY12" fmla="*/ 1557020 h 5547360"/>
                <a:gd name="connsiteX13" fmla="*/ 1620520 w 1874520"/>
                <a:gd name="connsiteY13" fmla="*/ 1877060 h 5547360"/>
                <a:gd name="connsiteX14" fmla="*/ 1376680 w 1874520"/>
                <a:gd name="connsiteY14" fmla="*/ 1968500 h 5547360"/>
                <a:gd name="connsiteX15" fmla="*/ 1513840 w 1874520"/>
                <a:gd name="connsiteY15" fmla="*/ 2136140 h 5547360"/>
                <a:gd name="connsiteX16" fmla="*/ 1452880 w 1874520"/>
                <a:gd name="connsiteY16" fmla="*/ 2288540 h 5547360"/>
                <a:gd name="connsiteX17" fmla="*/ 1452880 w 1874520"/>
                <a:gd name="connsiteY17" fmla="*/ 2471420 h 5547360"/>
                <a:gd name="connsiteX18" fmla="*/ 1483360 w 1874520"/>
                <a:gd name="connsiteY18" fmla="*/ 2654300 h 5547360"/>
                <a:gd name="connsiteX19" fmla="*/ 1788160 w 1874520"/>
                <a:gd name="connsiteY19" fmla="*/ 2501900 h 5547360"/>
                <a:gd name="connsiteX20" fmla="*/ 1849120 w 1874520"/>
                <a:gd name="connsiteY20" fmla="*/ 2745740 h 5547360"/>
                <a:gd name="connsiteX21" fmla="*/ 1635760 w 1874520"/>
                <a:gd name="connsiteY21" fmla="*/ 3081020 h 5547360"/>
                <a:gd name="connsiteX22" fmla="*/ 1788160 w 1874520"/>
                <a:gd name="connsiteY22" fmla="*/ 3233420 h 5547360"/>
                <a:gd name="connsiteX23" fmla="*/ 1711960 w 1874520"/>
                <a:gd name="connsiteY23" fmla="*/ 3233420 h 5547360"/>
                <a:gd name="connsiteX24" fmla="*/ 1635760 w 1874520"/>
                <a:gd name="connsiteY24" fmla="*/ 3233420 h 5547360"/>
                <a:gd name="connsiteX25" fmla="*/ 1711960 w 1874520"/>
                <a:gd name="connsiteY25" fmla="*/ 3462020 h 5547360"/>
                <a:gd name="connsiteX26" fmla="*/ 1559560 w 1874520"/>
                <a:gd name="connsiteY26" fmla="*/ 3385820 h 5547360"/>
                <a:gd name="connsiteX27" fmla="*/ 1559560 w 1874520"/>
                <a:gd name="connsiteY27" fmla="*/ 3538220 h 5547360"/>
                <a:gd name="connsiteX28" fmla="*/ 1407160 w 1874520"/>
                <a:gd name="connsiteY28" fmla="*/ 3538220 h 5547360"/>
                <a:gd name="connsiteX29" fmla="*/ 1483360 w 1874520"/>
                <a:gd name="connsiteY29" fmla="*/ 3690620 h 5547360"/>
                <a:gd name="connsiteX30" fmla="*/ 1330960 w 1874520"/>
                <a:gd name="connsiteY30" fmla="*/ 3843020 h 5547360"/>
                <a:gd name="connsiteX31" fmla="*/ 1483360 w 1874520"/>
                <a:gd name="connsiteY31" fmla="*/ 3843020 h 5547360"/>
                <a:gd name="connsiteX32" fmla="*/ 1330960 w 1874520"/>
                <a:gd name="connsiteY32" fmla="*/ 3995420 h 5547360"/>
                <a:gd name="connsiteX33" fmla="*/ 1407160 w 1874520"/>
                <a:gd name="connsiteY33" fmla="*/ 3995420 h 5547360"/>
                <a:gd name="connsiteX34" fmla="*/ 1330960 w 1874520"/>
                <a:gd name="connsiteY34" fmla="*/ 4147820 h 5547360"/>
                <a:gd name="connsiteX35" fmla="*/ 1330960 w 1874520"/>
                <a:gd name="connsiteY35" fmla="*/ 4224020 h 5547360"/>
                <a:gd name="connsiteX36" fmla="*/ 1178560 w 1874520"/>
                <a:gd name="connsiteY36" fmla="*/ 4300220 h 5547360"/>
                <a:gd name="connsiteX37" fmla="*/ 1330960 w 1874520"/>
                <a:gd name="connsiteY37" fmla="*/ 4300220 h 5547360"/>
                <a:gd name="connsiteX38" fmla="*/ 1239520 w 1874520"/>
                <a:gd name="connsiteY38" fmla="*/ 4574540 h 5547360"/>
                <a:gd name="connsiteX39" fmla="*/ 1330960 w 1874520"/>
                <a:gd name="connsiteY39" fmla="*/ 4894580 h 5547360"/>
                <a:gd name="connsiteX40" fmla="*/ 1407160 w 1874520"/>
                <a:gd name="connsiteY40" fmla="*/ 4986020 h 5547360"/>
                <a:gd name="connsiteX41" fmla="*/ 1330960 w 1874520"/>
                <a:gd name="connsiteY41" fmla="*/ 5443220 h 5547360"/>
                <a:gd name="connsiteX42" fmla="*/ 1239520 w 1874520"/>
                <a:gd name="connsiteY42" fmla="*/ 5427980 h 5547360"/>
                <a:gd name="connsiteX43" fmla="*/ 1178560 w 1874520"/>
                <a:gd name="connsiteY43" fmla="*/ 5488940 h 5547360"/>
                <a:gd name="connsiteX44" fmla="*/ 1010920 w 1874520"/>
                <a:gd name="connsiteY44" fmla="*/ 5534660 h 5547360"/>
                <a:gd name="connsiteX45" fmla="*/ 828040 w 1874520"/>
                <a:gd name="connsiteY45" fmla="*/ 5412740 h 5547360"/>
                <a:gd name="connsiteX46" fmla="*/ 660400 w 1874520"/>
                <a:gd name="connsiteY46" fmla="*/ 5321300 h 5547360"/>
                <a:gd name="connsiteX47" fmla="*/ 568960 w 1874520"/>
                <a:gd name="connsiteY47" fmla="*/ 5138420 h 5547360"/>
                <a:gd name="connsiteX48" fmla="*/ 462280 w 1874520"/>
                <a:gd name="connsiteY48" fmla="*/ 4955540 h 5547360"/>
                <a:gd name="connsiteX49" fmla="*/ 279400 w 1874520"/>
                <a:gd name="connsiteY49" fmla="*/ 4787900 h 5547360"/>
                <a:gd name="connsiteX50" fmla="*/ 416560 w 1874520"/>
                <a:gd name="connsiteY50" fmla="*/ 4528820 h 5547360"/>
                <a:gd name="connsiteX51" fmla="*/ 447040 w 1874520"/>
                <a:gd name="connsiteY51" fmla="*/ 4361180 h 5547360"/>
                <a:gd name="connsiteX52" fmla="*/ 340360 w 1874520"/>
                <a:gd name="connsiteY52" fmla="*/ 4208780 h 5547360"/>
                <a:gd name="connsiteX53" fmla="*/ 431800 w 1874520"/>
                <a:gd name="connsiteY53" fmla="*/ 4117340 h 5547360"/>
                <a:gd name="connsiteX54" fmla="*/ 675640 w 1874520"/>
                <a:gd name="connsiteY54" fmla="*/ 4224020 h 5547360"/>
                <a:gd name="connsiteX55" fmla="*/ 706120 w 1874520"/>
                <a:gd name="connsiteY55" fmla="*/ 4056380 h 5547360"/>
                <a:gd name="connsiteX56" fmla="*/ 538480 w 1874520"/>
                <a:gd name="connsiteY56" fmla="*/ 3858260 h 5547360"/>
                <a:gd name="connsiteX57" fmla="*/ 416560 w 1874520"/>
                <a:gd name="connsiteY57" fmla="*/ 3614420 h 5547360"/>
                <a:gd name="connsiteX58" fmla="*/ 492760 w 1874520"/>
                <a:gd name="connsiteY58" fmla="*/ 3538220 h 5547360"/>
                <a:gd name="connsiteX59" fmla="*/ 584200 w 1874520"/>
                <a:gd name="connsiteY59" fmla="*/ 3141980 h 5547360"/>
                <a:gd name="connsiteX60" fmla="*/ 599440 w 1874520"/>
                <a:gd name="connsiteY60" fmla="*/ 2806700 h 5547360"/>
                <a:gd name="connsiteX61" fmla="*/ 492760 w 1874520"/>
                <a:gd name="connsiteY61" fmla="*/ 2623820 h 5547360"/>
                <a:gd name="connsiteX62" fmla="*/ 492760 w 1874520"/>
                <a:gd name="connsiteY62" fmla="*/ 2319020 h 5547360"/>
                <a:gd name="connsiteX63" fmla="*/ 462280 w 1874520"/>
                <a:gd name="connsiteY63" fmla="*/ 1968500 h 5547360"/>
                <a:gd name="connsiteX64" fmla="*/ 386080 w 1874520"/>
                <a:gd name="connsiteY64" fmla="*/ 1648460 h 5547360"/>
                <a:gd name="connsiteX65" fmla="*/ 218440 w 1874520"/>
                <a:gd name="connsiteY65" fmla="*/ 1236980 h 5547360"/>
                <a:gd name="connsiteX66" fmla="*/ 111760 w 1874520"/>
                <a:gd name="connsiteY66" fmla="*/ 947420 h 5547360"/>
                <a:gd name="connsiteX67" fmla="*/ 111760 w 1874520"/>
                <a:gd name="connsiteY67" fmla="*/ 490220 h 5547360"/>
                <a:gd name="connsiteX68" fmla="*/ 35560 w 1874520"/>
                <a:gd name="connsiteY68" fmla="*/ 170180 h 5547360"/>
                <a:gd name="connsiteX69" fmla="*/ 35560 w 1874520"/>
                <a:gd name="connsiteY69" fmla="*/ 33020 h 5547360"/>
                <a:gd name="connsiteX70" fmla="*/ 142240 w 1874520"/>
                <a:gd name="connsiteY70" fmla="*/ 2540 h 5547360"/>
                <a:gd name="connsiteX71" fmla="*/ 889000 w 1874520"/>
                <a:gd name="connsiteY71" fmla="*/ 33020 h 5547360"/>
                <a:gd name="connsiteX72" fmla="*/ 980440 w 1874520"/>
                <a:gd name="connsiteY72" fmla="*/ 2540 h 5547360"/>
                <a:gd name="connsiteX73" fmla="*/ 949960 w 1874520"/>
                <a:gd name="connsiteY73" fmla="*/ 48260 h 5547360"/>
                <a:gd name="connsiteX0" fmla="*/ 949960 w 1874520"/>
                <a:gd name="connsiteY0" fmla="*/ 48260 h 5547360"/>
                <a:gd name="connsiteX1" fmla="*/ 858520 w 1874520"/>
                <a:gd name="connsiteY1" fmla="*/ 139700 h 5547360"/>
                <a:gd name="connsiteX2" fmla="*/ 797560 w 1874520"/>
                <a:gd name="connsiteY2" fmla="*/ 368300 h 5547360"/>
                <a:gd name="connsiteX3" fmla="*/ 782320 w 1874520"/>
                <a:gd name="connsiteY3" fmla="*/ 612140 h 5547360"/>
                <a:gd name="connsiteX4" fmla="*/ 538480 w 1874520"/>
                <a:gd name="connsiteY4" fmla="*/ 749300 h 5547360"/>
                <a:gd name="connsiteX5" fmla="*/ 706120 w 1874520"/>
                <a:gd name="connsiteY5" fmla="*/ 947420 h 5547360"/>
                <a:gd name="connsiteX6" fmla="*/ 370840 w 1874520"/>
                <a:gd name="connsiteY6" fmla="*/ 1008380 h 5547360"/>
                <a:gd name="connsiteX7" fmla="*/ 614680 w 1874520"/>
                <a:gd name="connsiteY7" fmla="*/ 1297940 h 5547360"/>
                <a:gd name="connsiteX8" fmla="*/ 919480 w 1874520"/>
                <a:gd name="connsiteY8" fmla="*/ 1739900 h 5547360"/>
                <a:gd name="connsiteX9" fmla="*/ 1056640 w 1874520"/>
                <a:gd name="connsiteY9" fmla="*/ 1785620 h 5547360"/>
                <a:gd name="connsiteX10" fmla="*/ 1239520 w 1874520"/>
                <a:gd name="connsiteY10" fmla="*/ 1496060 h 5547360"/>
                <a:gd name="connsiteX11" fmla="*/ 1300480 w 1874520"/>
                <a:gd name="connsiteY11" fmla="*/ 1785620 h 5547360"/>
                <a:gd name="connsiteX12" fmla="*/ 1513840 w 1874520"/>
                <a:gd name="connsiteY12" fmla="*/ 1557020 h 5547360"/>
                <a:gd name="connsiteX13" fmla="*/ 1620520 w 1874520"/>
                <a:gd name="connsiteY13" fmla="*/ 1877060 h 5547360"/>
                <a:gd name="connsiteX14" fmla="*/ 1376680 w 1874520"/>
                <a:gd name="connsiteY14" fmla="*/ 1968500 h 5547360"/>
                <a:gd name="connsiteX15" fmla="*/ 1513840 w 1874520"/>
                <a:gd name="connsiteY15" fmla="*/ 2136140 h 5547360"/>
                <a:gd name="connsiteX16" fmla="*/ 1452880 w 1874520"/>
                <a:gd name="connsiteY16" fmla="*/ 2288540 h 5547360"/>
                <a:gd name="connsiteX17" fmla="*/ 1452880 w 1874520"/>
                <a:gd name="connsiteY17" fmla="*/ 2471420 h 5547360"/>
                <a:gd name="connsiteX18" fmla="*/ 1483360 w 1874520"/>
                <a:gd name="connsiteY18" fmla="*/ 2654300 h 5547360"/>
                <a:gd name="connsiteX19" fmla="*/ 1788160 w 1874520"/>
                <a:gd name="connsiteY19" fmla="*/ 2501900 h 5547360"/>
                <a:gd name="connsiteX20" fmla="*/ 1849120 w 1874520"/>
                <a:gd name="connsiteY20" fmla="*/ 2745740 h 5547360"/>
                <a:gd name="connsiteX21" fmla="*/ 1635760 w 1874520"/>
                <a:gd name="connsiteY21" fmla="*/ 3081020 h 5547360"/>
                <a:gd name="connsiteX22" fmla="*/ 1788160 w 1874520"/>
                <a:gd name="connsiteY22" fmla="*/ 3233420 h 5547360"/>
                <a:gd name="connsiteX23" fmla="*/ 1711960 w 1874520"/>
                <a:gd name="connsiteY23" fmla="*/ 3233420 h 5547360"/>
                <a:gd name="connsiteX24" fmla="*/ 1635760 w 1874520"/>
                <a:gd name="connsiteY24" fmla="*/ 3233420 h 5547360"/>
                <a:gd name="connsiteX25" fmla="*/ 1711960 w 1874520"/>
                <a:gd name="connsiteY25" fmla="*/ 3462020 h 5547360"/>
                <a:gd name="connsiteX26" fmla="*/ 1559560 w 1874520"/>
                <a:gd name="connsiteY26" fmla="*/ 3385820 h 5547360"/>
                <a:gd name="connsiteX27" fmla="*/ 1559560 w 1874520"/>
                <a:gd name="connsiteY27" fmla="*/ 3538220 h 5547360"/>
                <a:gd name="connsiteX28" fmla="*/ 1407160 w 1874520"/>
                <a:gd name="connsiteY28" fmla="*/ 3538220 h 5547360"/>
                <a:gd name="connsiteX29" fmla="*/ 1483360 w 1874520"/>
                <a:gd name="connsiteY29" fmla="*/ 3690620 h 5547360"/>
                <a:gd name="connsiteX30" fmla="*/ 1330960 w 1874520"/>
                <a:gd name="connsiteY30" fmla="*/ 3843020 h 5547360"/>
                <a:gd name="connsiteX31" fmla="*/ 1483360 w 1874520"/>
                <a:gd name="connsiteY31" fmla="*/ 3843020 h 5547360"/>
                <a:gd name="connsiteX32" fmla="*/ 1330960 w 1874520"/>
                <a:gd name="connsiteY32" fmla="*/ 3995420 h 5547360"/>
                <a:gd name="connsiteX33" fmla="*/ 1407160 w 1874520"/>
                <a:gd name="connsiteY33" fmla="*/ 3995420 h 5547360"/>
                <a:gd name="connsiteX34" fmla="*/ 1330960 w 1874520"/>
                <a:gd name="connsiteY34" fmla="*/ 4147820 h 5547360"/>
                <a:gd name="connsiteX35" fmla="*/ 1330960 w 1874520"/>
                <a:gd name="connsiteY35" fmla="*/ 4224020 h 5547360"/>
                <a:gd name="connsiteX36" fmla="*/ 1178560 w 1874520"/>
                <a:gd name="connsiteY36" fmla="*/ 4300220 h 5547360"/>
                <a:gd name="connsiteX37" fmla="*/ 1330960 w 1874520"/>
                <a:gd name="connsiteY37" fmla="*/ 4300220 h 5547360"/>
                <a:gd name="connsiteX38" fmla="*/ 1239520 w 1874520"/>
                <a:gd name="connsiteY38" fmla="*/ 4574540 h 5547360"/>
                <a:gd name="connsiteX39" fmla="*/ 1330960 w 1874520"/>
                <a:gd name="connsiteY39" fmla="*/ 4894580 h 5547360"/>
                <a:gd name="connsiteX40" fmla="*/ 1407160 w 1874520"/>
                <a:gd name="connsiteY40" fmla="*/ 4986020 h 5547360"/>
                <a:gd name="connsiteX41" fmla="*/ 1330960 w 1874520"/>
                <a:gd name="connsiteY41" fmla="*/ 5443220 h 5547360"/>
                <a:gd name="connsiteX42" fmla="*/ 1239520 w 1874520"/>
                <a:gd name="connsiteY42" fmla="*/ 5427980 h 5547360"/>
                <a:gd name="connsiteX43" fmla="*/ 1178560 w 1874520"/>
                <a:gd name="connsiteY43" fmla="*/ 5488940 h 5547360"/>
                <a:gd name="connsiteX44" fmla="*/ 1010920 w 1874520"/>
                <a:gd name="connsiteY44" fmla="*/ 5534660 h 5547360"/>
                <a:gd name="connsiteX45" fmla="*/ 828040 w 1874520"/>
                <a:gd name="connsiteY45" fmla="*/ 5412740 h 5547360"/>
                <a:gd name="connsiteX46" fmla="*/ 660400 w 1874520"/>
                <a:gd name="connsiteY46" fmla="*/ 5321300 h 5547360"/>
                <a:gd name="connsiteX47" fmla="*/ 568960 w 1874520"/>
                <a:gd name="connsiteY47" fmla="*/ 5138420 h 5547360"/>
                <a:gd name="connsiteX48" fmla="*/ 462280 w 1874520"/>
                <a:gd name="connsiteY48" fmla="*/ 4955540 h 5547360"/>
                <a:gd name="connsiteX49" fmla="*/ 279400 w 1874520"/>
                <a:gd name="connsiteY49" fmla="*/ 4787900 h 5547360"/>
                <a:gd name="connsiteX50" fmla="*/ 416560 w 1874520"/>
                <a:gd name="connsiteY50" fmla="*/ 4528820 h 5547360"/>
                <a:gd name="connsiteX51" fmla="*/ 447040 w 1874520"/>
                <a:gd name="connsiteY51" fmla="*/ 4361180 h 5547360"/>
                <a:gd name="connsiteX52" fmla="*/ 340360 w 1874520"/>
                <a:gd name="connsiteY52" fmla="*/ 4208780 h 5547360"/>
                <a:gd name="connsiteX53" fmla="*/ 431800 w 1874520"/>
                <a:gd name="connsiteY53" fmla="*/ 4117340 h 5547360"/>
                <a:gd name="connsiteX54" fmla="*/ 675640 w 1874520"/>
                <a:gd name="connsiteY54" fmla="*/ 4224020 h 5547360"/>
                <a:gd name="connsiteX55" fmla="*/ 706120 w 1874520"/>
                <a:gd name="connsiteY55" fmla="*/ 4056380 h 5547360"/>
                <a:gd name="connsiteX56" fmla="*/ 538480 w 1874520"/>
                <a:gd name="connsiteY56" fmla="*/ 3858260 h 5547360"/>
                <a:gd name="connsiteX57" fmla="*/ 416560 w 1874520"/>
                <a:gd name="connsiteY57" fmla="*/ 3614420 h 5547360"/>
                <a:gd name="connsiteX58" fmla="*/ 492760 w 1874520"/>
                <a:gd name="connsiteY58" fmla="*/ 3538220 h 5547360"/>
                <a:gd name="connsiteX59" fmla="*/ 584200 w 1874520"/>
                <a:gd name="connsiteY59" fmla="*/ 3141980 h 5547360"/>
                <a:gd name="connsiteX60" fmla="*/ 599440 w 1874520"/>
                <a:gd name="connsiteY60" fmla="*/ 2806700 h 5547360"/>
                <a:gd name="connsiteX61" fmla="*/ 492760 w 1874520"/>
                <a:gd name="connsiteY61" fmla="*/ 2623820 h 5547360"/>
                <a:gd name="connsiteX62" fmla="*/ 492760 w 1874520"/>
                <a:gd name="connsiteY62" fmla="*/ 2319020 h 5547360"/>
                <a:gd name="connsiteX63" fmla="*/ 462280 w 1874520"/>
                <a:gd name="connsiteY63" fmla="*/ 1968500 h 5547360"/>
                <a:gd name="connsiteX64" fmla="*/ 386080 w 1874520"/>
                <a:gd name="connsiteY64" fmla="*/ 1648460 h 5547360"/>
                <a:gd name="connsiteX65" fmla="*/ 218440 w 1874520"/>
                <a:gd name="connsiteY65" fmla="*/ 1236980 h 5547360"/>
                <a:gd name="connsiteX66" fmla="*/ 111760 w 1874520"/>
                <a:gd name="connsiteY66" fmla="*/ 947420 h 5547360"/>
                <a:gd name="connsiteX67" fmla="*/ 111760 w 1874520"/>
                <a:gd name="connsiteY67" fmla="*/ 490220 h 5547360"/>
                <a:gd name="connsiteX68" fmla="*/ 35560 w 1874520"/>
                <a:gd name="connsiteY68" fmla="*/ 170180 h 5547360"/>
                <a:gd name="connsiteX69" fmla="*/ 35560 w 1874520"/>
                <a:gd name="connsiteY69" fmla="*/ 33020 h 5547360"/>
                <a:gd name="connsiteX70" fmla="*/ 142240 w 1874520"/>
                <a:gd name="connsiteY70" fmla="*/ 2540 h 5547360"/>
                <a:gd name="connsiteX71" fmla="*/ 889000 w 1874520"/>
                <a:gd name="connsiteY71" fmla="*/ 33020 h 5547360"/>
                <a:gd name="connsiteX72" fmla="*/ 980440 w 1874520"/>
                <a:gd name="connsiteY72" fmla="*/ 2540 h 5547360"/>
                <a:gd name="connsiteX73" fmla="*/ 949960 w 1874520"/>
                <a:gd name="connsiteY73" fmla="*/ 48260 h 5547360"/>
                <a:gd name="connsiteX0" fmla="*/ 949960 w 1874520"/>
                <a:gd name="connsiteY0" fmla="*/ 48260 h 5547360"/>
                <a:gd name="connsiteX1" fmla="*/ 858520 w 1874520"/>
                <a:gd name="connsiteY1" fmla="*/ 139700 h 5547360"/>
                <a:gd name="connsiteX2" fmla="*/ 797560 w 1874520"/>
                <a:gd name="connsiteY2" fmla="*/ 368300 h 5547360"/>
                <a:gd name="connsiteX3" fmla="*/ 782320 w 1874520"/>
                <a:gd name="connsiteY3" fmla="*/ 612140 h 5547360"/>
                <a:gd name="connsiteX4" fmla="*/ 538480 w 1874520"/>
                <a:gd name="connsiteY4" fmla="*/ 749300 h 5547360"/>
                <a:gd name="connsiteX5" fmla="*/ 706120 w 1874520"/>
                <a:gd name="connsiteY5" fmla="*/ 947420 h 5547360"/>
                <a:gd name="connsiteX6" fmla="*/ 370840 w 1874520"/>
                <a:gd name="connsiteY6" fmla="*/ 1008380 h 5547360"/>
                <a:gd name="connsiteX7" fmla="*/ 614680 w 1874520"/>
                <a:gd name="connsiteY7" fmla="*/ 1297940 h 5547360"/>
                <a:gd name="connsiteX8" fmla="*/ 919480 w 1874520"/>
                <a:gd name="connsiteY8" fmla="*/ 1739900 h 5547360"/>
                <a:gd name="connsiteX9" fmla="*/ 1056640 w 1874520"/>
                <a:gd name="connsiteY9" fmla="*/ 1785620 h 5547360"/>
                <a:gd name="connsiteX10" fmla="*/ 1239520 w 1874520"/>
                <a:gd name="connsiteY10" fmla="*/ 1496060 h 5547360"/>
                <a:gd name="connsiteX11" fmla="*/ 1300480 w 1874520"/>
                <a:gd name="connsiteY11" fmla="*/ 1785620 h 5547360"/>
                <a:gd name="connsiteX12" fmla="*/ 1513840 w 1874520"/>
                <a:gd name="connsiteY12" fmla="*/ 1557020 h 5547360"/>
                <a:gd name="connsiteX13" fmla="*/ 1620520 w 1874520"/>
                <a:gd name="connsiteY13" fmla="*/ 1877060 h 5547360"/>
                <a:gd name="connsiteX14" fmla="*/ 1376680 w 1874520"/>
                <a:gd name="connsiteY14" fmla="*/ 1968500 h 5547360"/>
                <a:gd name="connsiteX15" fmla="*/ 1513840 w 1874520"/>
                <a:gd name="connsiteY15" fmla="*/ 2136140 h 5547360"/>
                <a:gd name="connsiteX16" fmla="*/ 1452880 w 1874520"/>
                <a:gd name="connsiteY16" fmla="*/ 2288540 h 5547360"/>
                <a:gd name="connsiteX17" fmla="*/ 1452880 w 1874520"/>
                <a:gd name="connsiteY17" fmla="*/ 2471420 h 5547360"/>
                <a:gd name="connsiteX18" fmla="*/ 1483360 w 1874520"/>
                <a:gd name="connsiteY18" fmla="*/ 2654300 h 5547360"/>
                <a:gd name="connsiteX19" fmla="*/ 1788160 w 1874520"/>
                <a:gd name="connsiteY19" fmla="*/ 2501900 h 5547360"/>
                <a:gd name="connsiteX20" fmla="*/ 1849120 w 1874520"/>
                <a:gd name="connsiteY20" fmla="*/ 2745740 h 5547360"/>
                <a:gd name="connsiteX21" fmla="*/ 1635760 w 1874520"/>
                <a:gd name="connsiteY21" fmla="*/ 3081020 h 5547360"/>
                <a:gd name="connsiteX22" fmla="*/ 1788160 w 1874520"/>
                <a:gd name="connsiteY22" fmla="*/ 3233420 h 5547360"/>
                <a:gd name="connsiteX23" fmla="*/ 1711960 w 1874520"/>
                <a:gd name="connsiteY23" fmla="*/ 3309620 h 5547360"/>
                <a:gd name="connsiteX24" fmla="*/ 1635760 w 1874520"/>
                <a:gd name="connsiteY24" fmla="*/ 3233420 h 5547360"/>
                <a:gd name="connsiteX25" fmla="*/ 1711960 w 1874520"/>
                <a:gd name="connsiteY25" fmla="*/ 3462020 h 5547360"/>
                <a:gd name="connsiteX26" fmla="*/ 1559560 w 1874520"/>
                <a:gd name="connsiteY26" fmla="*/ 3385820 h 5547360"/>
                <a:gd name="connsiteX27" fmla="*/ 1559560 w 1874520"/>
                <a:gd name="connsiteY27" fmla="*/ 3538220 h 5547360"/>
                <a:gd name="connsiteX28" fmla="*/ 1407160 w 1874520"/>
                <a:gd name="connsiteY28" fmla="*/ 3538220 h 5547360"/>
                <a:gd name="connsiteX29" fmla="*/ 1483360 w 1874520"/>
                <a:gd name="connsiteY29" fmla="*/ 3690620 h 5547360"/>
                <a:gd name="connsiteX30" fmla="*/ 1330960 w 1874520"/>
                <a:gd name="connsiteY30" fmla="*/ 3843020 h 5547360"/>
                <a:gd name="connsiteX31" fmla="*/ 1483360 w 1874520"/>
                <a:gd name="connsiteY31" fmla="*/ 3843020 h 5547360"/>
                <a:gd name="connsiteX32" fmla="*/ 1330960 w 1874520"/>
                <a:gd name="connsiteY32" fmla="*/ 3995420 h 5547360"/>
                <a:gd name="connsiteX33" fmla="*/ 1407160 w 1874520"/>
                <a:gd name="connsiteY33" fmla="*/ 3995420 h 5547360"/>
                <a:gd name="connsiteX34" fmla="*/ 1330960 w 1874520"/>
                <a:gd name="connsiteY34" fmla="*/ 4147820 h 5547360"/>
                <a:gd name="connsiteX35" fmla="*/ 1330960 w 1874520"/>
                <a:gd name="connsiteY35" fmla="*/ 4224020 h 5547360"/>
                <a:gd name="connsiteX36" fmla="*/ 1178560 w 1874520"/>
                <a:gd name="connsiteY36" fmla="*/ 4300220 h 5547360"/>
                <a:gd name="connsiteX37" fmla="*/ 1330960 w 1874520"/>
                <a:gd name="connsiteY37" fmla="*/ 4300220 h 5547360"/>
                <a:gd name="connsiteX38" fmla="*/ 1239520 w 1874520"/>
                <a:gd name="connsiteY38" fmla="*/ 4574540 h 5547360"/>
                <a:gd name="connsiteX39" fmla="*/ 1330960 w 1874520"/>
                <a:gd name="connsiteY39" fmla="*/ 4894580 h 5547360"/>
                <a:gd name="connsiteX40" fmla="*/ 1407160 w 1874520"/>
                <a:gd name="connsiteY40" fmla="*/ 4986020 h 5547360"/>
                <a:gd name="connsiteX41" fmla="*/ 1330960 w 1874520"/>
                <a:gd name="connsiteY41" fmla="*/ 5443220 h 5547360"/>
                <a:gd name="connsiteX42" fmla="*/ 1239520 w 1874520"/>
                <a:gd name="connsiteY42" fmla="*/ 5427980 h 5547360"/>
                <a:gd name="connsiteX43" fmla="*/ 1178560 w 1874520"/>
                <a:gd name="connsiteY43" fmla="*/ 5488940 h 5547360"/>
                <a:gd name="connsiteX44" fmla="*/ 1010920 w 1874520"/>
                <a:gd name="connsiteY44" fmla="*/ 5534660 h 5547360"/>
                <a:gd name="connsiteX45" fmla="*/ 828040 w 1874520"/>
                <a:gd name="connsiteY45" fmla="*/ 5412740 h 5547360"/>
                <a:gd name="connsiteX46" fmla="*/ 660400 w 1874520"/>
                <a:gd name="connsiteY46" fmla="*/ 5321300 h 5547360"/>
                <a:gd name="connsiteX47" fmla="*/ 568960 w 1874520"/>
                <a:gd name="connsiteY47" fmla="*/ 5138420 h 5547360"/>
                <a:gd name="connsiteX48" fmla="*/ 462280 w 1874520"/>
                <a:gd name="connsiteY48" fmla="*/ 4955540 h 5547360"/>
                <a:gd name="connsiteX49" fmla="*/ 279400 w 1874520"/>
                <a:gd name="connsiteY49" fmla="*/ 4787900 h 5547360"/>
                <a:gd name="connsiteX50" fmla="*/ 416560 w 1874520"/>
                <a:gd name="connsiteY50" fmla="*/ 4528820 h 5547360"/>
                <a:gd name="connsiteX51" fmla="*/ 447040 w 1874520"/>
                <a:gd name="connsiteY51" fmla="*/ 4361180 h 5547360"/>
                <a:gd name="connsiteX52" fmla="*/ 340360 w 1874520"/>
                <a:gd name="connsiteY52" fmla="*/ 4208780 h 5547360"/>
                <a:gd name="connsiteX53" fmla="*/ 431800 w 1874520"/>
                <a:gd name="connsiteY53" fmla="*/ 4117340 h 5547360"/>
                <a:gd name="connsiteX54" fmla="*/ 675640 w 1874520"/>
                <a:gd name="connsiteY54" fmla="*/ 4224020 h 5547360"/>
                <a:gd name="connsiteX55" fmla="*/ 706120 w 1874520"/>
                <a:gd name="connsiteY55" fmla="*/ 4056380 h 5547360"/>
                <a:gd name="connsiteX56" fmla="*/ 538480 w 1874520"/>
                <a:gd name="connsiteY56" fmla="*/ 3858260 h 5547360"/>
                <a:gd name="connsiteX57" fmla="*/ 416560 w 1874520"/>
                <a:gd name="connsiteY57" fmla="*/ 3614420 h 5547360"/>
                <a:gd name="connsiteX58" fmla="*/ 492760 w 1874520"/>
                <a:gd name="connsiteY58" fmla="*/ 3538220 h 5547360"/>
                <a:gd name="connsiteX59" fmla="*/ 584200 w 1874520"/>
                <a:gd name="connsiteY59" fmla="*/ 3141980 h 5547360"/>
                <a:gd name="connsiteX60" fmla="*/ 599440 w 1874520"/>
                <a:gd name="connsiteY60" fmla="*/ 2806700 h 5547360"/>
                <a:gd name="connsiteX61" fmla="*/ 492760 w 1874520"/>
                <a:gd name="connsiteY61" fmla="*/ 2623820 h 5547360"/>
                <a:gd name="connsiteX62" fmla="*/ 492760 w 1874520"/>
                <a:gd name="connsiteY62" fmla="*/ 2319020 h 5547360"/>
                <a:gd name="connsiteX63" fmla="*/ 462280 w 1874520"/>
                <a:gd name="connsiteY63" fmla="*/ 1968500 h 5547360"/>
                <a:gd name="connsiteX64" fmla="*/ 386080 w 1874520"/>
                <a:gd name="connsiteY64" fmla="*/ 1648460 h 5547360"/>
                <a:gd name="connsiteX65" fmla="*/ 218440 w 1874520"/>
                <a:gd name="connsiteY65" fmla="*/ 1236980 h 5547360"/>
                <a:gd name="connsiteX66" fmla="*/ 111760 w 1874520"/>
                <a:gd name="connsiteY66" fmla="*/ 947420 h 5547360"/>
                <a:gd name="connsiteX67" fmla="*/ 111760 w 1874520"/>
                <a:gd name="connsiteY67" fmla="*/ 490220 h 5547360"/>
                <a:gd name="connsiteX68" fmla="*/ 35560 w 1874520"/>
                <a:gd name="connsiteY68" fmla="*/ 170180 h 5547360"/>
                <a:gd name="connsiteX69" fmla="*/ 35560 w 1874520"/>
                <a:gd name="connsiteY69" fmla="*/ 33020 h 5547360"/>
                <a:gd name="connsiteX70" fmla="*/ 142240 w 1874520"/>
                <a:gd name="connsiteY70" fmla="*/ 2540 h 5547360"/>
                <a:gd name="connsiteX71" fmla="*/ 889000 w 1874520"/>
                <a:gd name="connsiteY71" fmla="*/ 33020 h 5547360"/>
                <a:gd name="connsiteX72" fmla="*/ 980440 w 1874520"/>
                <a:gd name="connsiteY72" fmla="*/ 2540 h 5547360"/>
                <a:gd name="connsiteX73" fmla="*/ 949960 w 1874520"/>
                <a:gd name="connsiteY73" fmla="*/ 48260 h 5547360"/>
                <a:gd name="connsiteX0" fmla="*/ 949960 w 1874520"/>
                <a:gd name="connsiteY0" fmla="*/ 48260 h 5547360"/>
                <a:gd name="connsiteX1" fmla="*/ 858520 w 1874520"/>
                <a:gd name="connsiteY1" fmla="*/ 139700 h 5547360"/>
                <a:gd name="connsiteX2" fmla="*/ 797560 w 1874520"/>
                <a:gd name="connsiteY2" fmla="*/ 368300 h 5547360"/>
                <a:gd name="connsiteX3" fmla="*/ 782320 w 1874520"/>
                <a:gd name="connsiteY3" fmla="*/ 612140 h 5547360"/>
                <a:gd name="connsiteX4" fmla="*/ 538480 w 1874520"/>
                <a:gd name="connsiteY4" fmla="*/ 749300 h 5547360"/>
                <a:gd name="connsiteX5" fmla="*/ 706120 w 1874520"/>
                <a:gd name="connsiteY5" fmla="*/ 947420 h 5547360"/>
                <a:gd name="connsiteX6" fmla="*/ 370840 w 1874520"/>
                <a:gd name="connsiteY6" fmla="*/ 1008380 h 5547360"/>
                <a:gd name="connsiteX7" fmla="*/ 614680 w 1874520"/>
                <a:gd name="connsiteY7" fmla="*/ 1297940 h 5547360"/>
                <a:gd name="connsiteX8" fmla="*/ 919480 w 1874520"/>
                <a:gd name="connsiteY8" fmla="*/ 1739900 h 5547360"/>
                <a:gd name="connsiteX9" fmla="*/ 1056640 w 1874520"/>
                <a:gd name="connsiteY9" fmla="*/ 1785620 h 5547360"/>
                <a:gd name="connsiteX10" fmla="*/ 1239520 w 1874520"/>
                <a:gd name="connsiteY10" fmla="*/ 1496060 h 5547360"/>
                <a:gd name="connsiteX11" fmla="*/ 1300480 w 1874520"/>
                <a:gd name="connsiteY11" fmla="*/ 1785620 h 5547360"/>
                <a:gd name="connsiteX12" fmla="*/ 1513840 w 1874520"/>
                <a:gd name="connsiteY12" fmla="*/ 1557020 h 5547360"/>
                <a:gd name="connsiteX13" fmla="*/ 1620520 w 1874520"/>
                <a:gd name="connsiteY13" fmla="*/ 1877060 h 5547360"/>
                <a:gd name="connsiteX14" fmla="*/ 1376680 w 1874520"/>
                <a:gd name="connsiteY14" fmla="*/ 1968500 h 5547360"/>
                <a:gd name="connsiteX15" fmla="*/ 1513840 w 1874520"/>
                <a:gd name="connsiteY15" fmla="*/ 2136140 h 5547360"/>
                <a:gd name="connsiteX16" fmla="*/ 1452880 w 1874520"/>
                <a:gd name="connsiteY16" fmla="*/ 2288540 h 5547360"/>
                <a:gd name="connsiteX17" fmla="*/ 1452880 w 1874520"/>
                <a:gd name="connsiteY17" fmla="*/ 2471420 h 5547360"/>
                <a:gd name="connsiteX18" fmla="*/ 1483360 w 1874520"/>
                <a:gd name="connsiteY18" fmla="*/ 2654300 h 5547360"/>
                <a:gd name="connsiteX19" fmla="*/ 1788160 w 1874520"/>
                <a:gd name="connsiteY19" fmla="*/ 2501900 h 5547360"/>
                <a:gd name="connsiteX20" fmla="*/ 1849120 w 1874520"/>
                <a:gd name="connsiteY20" fmla="*/ 2745740 h 5547360"/>
                <a:gd name="connsiteX21" fmla="*/ 1635760 w 1874520"/>
                <a:gd name="connsiteY21" fmla="*/ 3157220 h 5547360"/>
                <a:gd name="connsiteX22" fmla="*/ 1788160 w 1874520"/>
                <a:gd name="connsiteY22" fmla="*/ 3233420 h 5547360"/>
                <a:gd name="connsiteX23" fmla="*/ 1711960 w 1874520"/>
                <a:gd name="connsiteY23" fmla="*/ 3309620 h 5547360"/>
                <a:gd name="connsiteX24" fmla="*/ 1635760 w 1874520"/>
                <a:gd name="connsiteY24" fmla="*/ 3233420 h 5547360"/>
                <a:gd name="connsiteX25" fmla="*/ 1711960 w 1874520"/>
                <a:gd name="connsiteY25" fmla="*/ 3462020 h 5547360"/>
                <a:gd name="connsiteX26" fmla="*/ 1559560 w 1874520"/>
                <a:gd name="connsiteY26" fmla="*/ 3385820 h 5547360"/>
                <a:gd name="connsiteX27" fmla="*/ 1559560 w 1874520"/>
                <a:gd name="connsiteY27" fmla="*/ 3538220 h 5547360"/>
                <a:gd name="connsiteX28" fmla="*/ 1407160 w 1874520"/>
                <a:gd name="connsiteY28" fmla="*/ 3538220 h 5547360"/>
                <a:gd name="connsiteX29" fmla="*/ 1483360 w 1874520"/>
                <a:gd name="connsiteY29" fmla="*/ 3690620 h 5547360"/>
                <a:gd name="connsiteX30" fmla="*/ 1330960 w 1874520"/>
                <a:gd name="connsiteY30" fmla="*/ 3843020 h 5547360"/>
                <a:gd name="connsiteX31" fmla="*/ 1483360 w 1874520"/>
                <a:gd name="connsiteY31" fmla="*/ 3843020 h 5547360"/>
                <a:gd name="connsiteX32" fmla="*/ 1330960 w 1874520"/>
                <a:gd name="connsiteY32" fmla="*/ 3995420 h 5547360"/>
                <a:gd name="connsiteX33" fmla="*/ 1407160 w 1874520"/>
                <a:gd name="connsiteY33" fmla="*/ 3995420 h 5547360"/>
                <a:gd name="connsiteX34" fmla="*/ 1330960 w 1874520"/>
                <a:gd name="connsiteY34" fmla="*/ 4147820 h 5547360"/>
                <a:gd name="connsiteX35" fmla="*/ 1330960 w 1874520"/>
                <a:gd name="connsiteY35" fmla="*/ 4224020 h 5547360"/>
                <a:gd name="connsiteX36" fmla="*/ 1178560 w 1874520"/>
                <a:gd name="connsiteY36" fmla="*/ 4300220 h 5547360"/>
                <a:gd name="connsiteX37" fmla="*/ 1330960 w 1874520"/>
                <a:gd name="connsiteY37" fmla="*/ 4300220 h 5547360"/>
                <a:gd name="connsiteX38" fmla="*/ 1239520 w 1874520"/>
                <a:gd name="connsiteY38" fmla="*/ 4574540 h 5547360"/>
                <a:gd name="connsiteX39" fmla="*/ 1330960 w 1874520"/>
                <a:gd name="connsiteY39" fmla="*/ 4894580 h 5547360"/>
                <a:gd name="connsiteX40" fmla="*/ 1407160 w 1874520"/>
                <a:gd name="connsiteY40" fmla="*/ 4986020 h 5547360"/>
                <a:gd name="connsiteX41" fmla="*/ 1330960 w 1874520"/>
                <a:gd name="connsiteY41" fmla="*/ 5443220 h 5547360"/>
                <a:gd name="connsiteX42" fmla="*/ 1239520 w 1874520"/>
                <a:gd name="connsiteY42" fmla="*/ 5427980 h 5547360"/>
                <a:gd name="connsiteX43" fmla="*/ 1178560 w 1874520"/>
                <a:gd name="connsiteY43" fmla="*/ 5488940 h 5547360"/>
                <a:gd name="connsiteX44" fmla="*/ 1010920 w 1874520"/>
                <a:gd name="connsiteY44" fmla="*/ 5534660 h 5547360"/>
                <a:gd name="connsiteX45" fmla="*/ 828040 w 1874520"/>
                <a:gd name="connsiteY45" fmla="*/ 5412740 h 5547360"/>
                <a:gd name="connsiteX46" fmla="*/ 660400 w 1874520"/>
                <a:gd name="connsiteY46" fmla="*/ 5321300 h 5547360"/>
                <a:gd name="connsiteX47" fmla="*/ 568960 w 1874520"/>
                <a:gd name="connsiteY47" fmla="*/ 5138420 h 5547360"/>
                <a:gd name="connsiteX48" fmla="*/ 462280 w 1874520"/>
                <a:gd name="connsiteY48" fmla="*/ 4955540 h 5547360"/>
                <a:gd name="connsiteX49" fmla="*/ 279400 w 1874520"/>
                <a:gd name="connsiteY49" fmla="*/ 4787900 h 5547360"/>
                <a:gd name="connsiteX50" fmla="*/ 416560 w 1874520"/>
                <a:gd name="connsiteY50" fmla="*/ 4528820 h 5547360"/>
                <a:gd name="connsiteX51" fmla="*/ 447040 w 1874520"/>
                <a:gd name="connsiteY51" fmla="*/ 4361180 h 5547360"/>
                <a:gd name="connsiteX52" fmla="*/ 340360 w 1874520"/>
                <a:gd name="connsiteY52" fmla="*/ 4208780 h 5547360"/>
                <a:gd name="connsiteX53" fmla="*/ 431800 w 1874520"/>
                <a:gd name="connsiteY53" fmla="*/ 4117340 h 5547360"/>
                <a:gd name="connsiteX54" fmla="*/ 675640 w 1874520"/>
                <a:gd name="connsiteY54" fmla="*/ 4224020 h 5547360"/>
                <a:gd name="connsiteX55" fmla="*/ 706120 w 1874520"/>
                <a:gd name="connsiteY55" fmla="*/ 4056380 h 5547360"/>
                <a:gd name="connsiteX56" fmla="*/ 538480 w 1874520"/>
                <a:gd name="connsiteY56" fmla="*/ 3858260 h 5547360"/>
                <a:gd name="connsiteX57" fmla="*/ 416560 w 1874520"/>
                <a:gd name="connsiteY57" fmla="*/ 3614420 h 5547360"/>
                <a:gd name="connsiteX58" fmla="*/ 492760 w 1874520"/>
                <a:gd name="connsiteY58" fmla="*/ 3538220 h 5547360"/>
                <a:gd name="connsiteX59" fmla="*/ 584200 w 1874520"/>
                <a:gd name="connsiteY59" fmla="*/ 3141980 h 5547360"/>
                <a:gd name="connsiteX60" fmla="*/ 599440 w 1874520"/>
                <a:gd name="connsiteY60" fmla="*/ 2806700 h 5547360"/>
                <a:gd name="connsiteX61" fmla="*/ 492760 w 1874520"/>
                <a:gd name="connsiteY61" fmla="*/ 2623820 h 5547360"/>
                <a:gd name="connsiteX62" fmla="*/ 492760 w 1874520"/>
                <a:gd name="connsiteY62" fmla="*/ 2319020 h 5547360"/>
                <a:gd name="connsiteX63" fmla="*/ 462280 w 1874520"/>
                <a:gd name="connsiteY63" fmla="*/ 1968500 h 5547360"/>
                <a:gd name="connsiteX64" fmla="*/ 386080 w 1874520"/>
                <a:gd name="connsiteY64" fmla="*/ 1648460 h 5547360"/>
                <a:gd name="connsiteX65" fmla="*/ 218440 w 1874520"/>
                <a:gd name="connsiteY65" fmla="*/ 1236980 h 5547360"/>
                <a:gd name="connsiteX66" fmla="*/ 111760 w 1874520"/>
                <a:gd name="connsiteY66" fmla="*/ 947420 h 5547360"/>
                <a:gd name="connsiteX67" fmla="*/ 111760 w 1874520"/>
                <a:gd name="connsiteY67" fmla="*/ 490220 h 5547360"/>
                <a:gd name="connsiteX68" fmla="*/ 35560 w 1874520"/>
                <a:gd name="connsiteY68" fmla="*/ 170180 h 5547360"/>
                <a:gd name="connsiteX69" fmla="*/ 35560 w 1874520"/>
                <a:gd name="connsiteY69" fmla="*/ 33020 h 5547360"/>
                <a:gd name="connsiteX70" fmla="*/ 142240 w 1874520"/>
                <a:gd name="connsiteY70" fmla="*/ 2540 h 5547360"/>
                <a:gd name="connsiteX71" fmla="*/ 889000 w 1874520"/>
                <a:gd name="connsiteY71" fmla="*/ 33020 h 5547360"/>
                <a:gd name="connsiteX72" fmla="*/ 980440 w 1874520"/>
                <a:gd name="connsiteY72" fmla="*/ 2540 h 5547360"/>
                <a:gd name="connsiteX73" fmla="*/ 949960 w 1874520"/>
                <a:gd name="connsiteY73" fmla="*/ 48260 h 5547360"/>
                <a:gd name="connsiteX0" fmla="*/ 949960 w 1861820"/>
                <a:gd name="connsiteY0" fmla="*/ 48260 h 5547360"/>
                <a:gd name="connsiteX1" fmla="*/ 858520 w 1861820"/>
                <a:gd name="connsiteY1" fmla="*/ 139700 h 5547360"/>
                <a:gd name="connsiteX2" fmla="*/ 797560 w 1861820"/>
                <a:gd name="connsiteY2" fmla="*/ 368300 h 5547360"/>
                <a:gd name="connsiteX3" fmla="*/ 782320 w 1861820"/>
                <a:gd name="connsiteY3" fmla="*/ 612140 h 5547360"/>
                <a:gd name="connsiteX4" fmla="*/ 538480 w 1861820"/>
                <a:gd name="connsiteY4" fmla="*/ 749300 h 5547360"/>
                <a:gd name="connsiteX5" fmla="*/ 706120 w 1861820"/>
                <a:gd name="connsiteY5" fmla="*/ 947420 h 5547360"/>
                <a:gd name="connsiteX6" fmla="*/ 370840 w 1861820"/>
                <a:gd name="connsiteY6" fmla="*/ 1008380 h 5547360"/>
                <a:gd name="connsiteX7" fmla="*/ 614680 w 1861820"/>
                <a:gd name="connsiteY7" fmla="*/ 1297940 h 5547360"/>
                <a:gd name="connsiteX8" fmla="*/ 919480 w 1861820"/>
                <a:gd name="connsiteY8" fmla="*/ 1739900 h 5547360"/>
                <a:gd name="connsiteX9" fmla="*/ 1056640 w 1861820"/>
                <a:gd name="connsiteY9" fmla="*/ 1785620 h 5547360"/>
                <a:gd name="connsiteX10" fmla="*/ 1239520 w 1861820"/>
                <a:gd name="connsiteY10" fmla="*/ 1496060 h 5547360"/>
                <a:gd name="connsiteX11" fmla="*/ 1300480 w 1861820"/>
                <a:gd name="connsiteY11" fmla="*/ 1785620 h 5547360"/>
                <a:gd name="connsiteX12" fmla="*/ 1513840 w 1861820"/>
                <a:gd name="connsiteY12" fmla="*/ 1557020 h 5547360"/>
                <a:gd name="connsiteX13" fmla="*/ 1620520 w 1861820"/>
                <a:gd name="connsiteY13" fmla="*/ 1877060 h 5547360"/>
                <a:gd name="connsiteX14" fmla="*/ 1376680 w 1861820"/>
                <a:gd name="connsiteY14" fmla="*/ 1968500 h 5547360"/>
                <a:gd name="connsiteX15" fmla="*/ 1513840 w 1861820"/>
                <a:gd name="connsiteY15" fmla="*/ 2136140 h 5547360"/>
                <a:gd name="connsiteX16" fmla="*/ 1452880 w 1861820"/>
                <a:gd name="connsiteY16" fmla="*/ 2288540 h 5547360"/>
                <a:gd name="connsiteX17" fmla="*/ 1452880 w 1861820"/>
                <a:gd name="connsiteY17" fmla="*/ 2471420 h 5547360"/>
                <a:gd name="connsiteX18" fmla="*/ 1483360 w 1861820"/>
                <a:gd name="connsiteY18" fmla="*/ 2654300 h 5547360"/>
                <a:gd name="connsiteX19" fmla="*/ 1788160 w 1861820"/>
                <a:gd name="connsiteY19" fmla="*/ 2501900 h 5547360"/>
                <a:gd name="connsiteX20" fmla="*/ 1849120 w 1861820"/>
                <a:gd name="connsiteY20" fmla="*/ 2745740 h 5547360"/>
                <a:gd name="connsiteX21" fmla="*/ 1711960 w 1861820"/>
                <a:gd name="connsiteY21" fmla="*/ 3157220 h 5547360"/>
                <a:gd name="connsiteX22" fmla="*/ 1788160 w 1861820"/>
                <a:gd name="connsiteY22" fmla="*/ 3233420 h 5547360"/>
                <a:gd name="connsiteX23" fmla="*/ 1711960 w 1861820"/>
                <a:gd name="connsiteY23" fmla="*/ 3309620 h 5547360"/>
                <a:gd name="connsiteX24" fmla="*/ 1635760 w 1861820"/>
                <a:gd name="connsiteY24" fmla="*/ 3233420 h 5547360"/>
                <a:gd name="connsiteX25" fmla="*/ 1711960 w 1861820"/>
                <a:gd name="connsiteY25" fmla="*/ 3462020 h 5547360"/>
                <a:gd name="connsiteX26" fmla="*/ 1559560 w 1861820"/>
                <a:gd name="connsiteY26" fmla="*/ 3385820 h 5547360"/>
                <a:gd name="connsiteX27" fmla="*/ 1559560 w 1861820"/>
                <a:gd name="connsiteY27" fmla="*/ 3538220 h 5547360"/>
                <a:gd name="connsiteX28" fmla="*/ 1407160 w 1861820"/>
                <a:gd name="connsiteY28" fmla="*/ 3538220 h 5547360"/>
                <a:gd name="connsiteX29" fmla="*/ 1483360 w 1861820"/>
                <a:gd name="connsiteY29" fmla="*/ 3690620 h 5547360"/>
                <a:gd name="connsiteX30" fmla="*/ 1330960 w 1861820"/>
                <a:gd name="connsiteY30" fmla="*/ 3843020 h 5547360"/>
                <a:gd name="connsiteX31" fmla="*/ 1483360 w 1861820"/>
                <a:gd name="connsiteY31" fmla="*/ 3843020 h 5547360"/>
                <a:gd name="connsiteX32" fmla="*/ 1330960 w 1861820"/>
                <a:gd name="connsiteY32" fmla="*/ 3995420 h 5547360"/>
                <a:gd name="connsiteX33" fmla="*/ 1407160 w 1861820"/>
                <a:gd name="connsiteY33" fmla="*/ 3995420 h 5547360"/>
                <a:gd name="connsiteX34" fmla="*/ 1330960 w 1861820"/>
                <a:gd name="connsiteY34" fmla="*/ 4147820 h 5547360"/>
                <a:gd name="connsiteX35" fmla="*/ 1330960 w 1861820"/>
                <a:gd name="connsiteY35" fmla="*/ 4224020 h 5547360"/>
                <a:gd name="connsiteX36" fmla="*/ 1178560 w 1861820"/>
                <a:gd name="connsiteY36" fmla="*/ 4300220 h 5547360"/>
                <a:gd name="connsiteX37" fmla="*/ 1330960 w 1861820"/>
                <a:gd name="connsiteY37" fmla="*/ 4300220 h 5547360"/>
                <a:gd name="connsiteX38" fmla="*/ 1239520 w 1861820"/>
                <a:gd name="connsiteY38" fmla="*/ 4574540 h 5547360"/>
                <a:gd name="connsiteX39" fmla="*/ 1330960 w 1861820"/>
                <a:gd name="connsiteY39" fmla="*/ 4894580 h 5547360"/>
                <a:gd name="connsiteX40" fmla="*/ 1407160 w 1861820"/>
                <a:gd name="connsiteY40" fmla="*/ 4986020 h 5547360"/>
                <a:gd name="connsiteX41" fmla="*/ 1330960 w 1861820"/>
                <a:gd name="connsiteY41" fmla="*/ 5443220 h 5547360"/>
                <a:gd name="connsiteX42" fmla="*/ 1239520 w 1861820"/>
                <a:gd name="connsiteY42" fmla="*/ 5427980 h 5547360"/>
                <a:gd name="connsiteX43" fmla="*/ 1178560 w 1861820"/>
                <a:gd name="connsiteY43" fmla="*/ 5488940 h 5547360"/>
                <a:gd name="connsiteX44" fmla="*/ 1010920 w 1861820"/>
                <a:gd name="connsiteY44" fmla="*/ 5534660 h 5547360"/>
                <a:gd name="connsiteX45" fmla="*/ 828040 w 1861820"/>
                <a:gd name="connsiteY45" fmla="*/ 5412740 h 5547360"/>
                <a:gd name="connsiteX46" fmla="*/ 660400 w 1861820"/>
                <a:gd name="connsiteY46" fmla="*/ 5321300 h 5547360"/>
                <a:gd name="connsiteX47" fmla="*/ 568960 w 1861820"/>
                <a:gd name="connsiteY47" fmla="*/ 5138420 h 5547360"/>
                <a:gd name="connsiteX48" fmla="*/ 462280 w 1861820"/>
                <a:gd name="connsiteY48" fmla="*/ 4955540 h 5547360"/>
                <a:gd name="connsiteX49" fmla="*/ 279400 w 1861820"/>
                <a:gd name="connsiteY49" fmla="*/ 4787900 h 5547360"/>
                <a:gd name="connsiteX50" fmla="*/ 416560 w 1861820"/>
                <a:gd name="connsiteY50" fmla="*/ 4528820 h 5547360"/>
                <a:gd name="connsiteX51" fmla="*/ 447040 w 1861820"/>
                <a:gd name="connsiteY51" fmla="*/ 4361180 h 5547360"/>
                <a:gd name="connsiteX52" fmla="*/ 340360 w 1861820"/>
                <a:gd name="connsiteY52" fmla="*/ 4208780 h 5547360"/>
                <a:gd name="connsiteX53" fmla="*/ 431800 w 1861820"/>
                <a:gd name="connsiteY53" fmla="*/ 4117340 h 5547360"/>
                <a:gd name="connsiteX54" fmla="*/ 675640 w 1861820"/>
                <a:gd name="connsiteY54" fmla="*/ 4224020 h 5547360"/>
                <a:gd name="connsiteX55" fmla="*/ 706120 w 1861820"/>
                <a:gd name="connsiteY55" fmla="*/ 4056380 h 5547360"/>
                <a:gd name="connsiteX56" fmla="*/ 538480 w 1861820"/>
                <a:gd name="connsiteY56" fmla="*/ 3858260 h 5547360"/>
                <a:gd name="connsiteX57" fmla="*/ 416560 w 1861820"/>
                <a:gd name="connsiteY57" fmla="*/ 3614420 h 5547360"/>
                <a:gd name="connsiteX58" fmla="*/ 492760 w 1861820"/>
                <a:gd name="connsiteY58" fmla="*/ 3538220 h 5547360"/>
                <a:gd name="connsiteX59" fmla="*/ 584200 w 1861820"/>
                <a:gd name="connsiteY59" fmla="*/ 3141980 h 5547360"/>
                <a:gd name="connsiteX60" fmla="*/ 599440 w 1861820"/>
                <a:gd name="connsiteY60" fmla="*/ 2806700 h 5547360"/>
                <a:gd name="connsiteX61" fmla="*/ 492760 w 1861820"/>
                <a:gd name="connsiteY61" fmla="*/ 2623820 h 5547360"/>
                <a:gd name="connsiteX62" fmla="*/ 492760 w 1861820"/>
                <a:gd name="connsiteY62" fmla="*/ 2319020 h 5547360"/>
                <a:gd name="connsiteX63" fmla="*/ 462280 w 1861820"/>
                <a:gd name="connsiteY63" fmla="*/ 1968500 h 5547360"/>
                <a:gd name="connsiteX64" fmla="*/ 386080 w 1861820"/>
                <a:gd name="connsiteY64" fmla="*/ 1648460 h 5547360"/>
                <a:gd name="connsiteX65" fmla="*/ 218440 w 1861820"/>
                <a:gd name="connsiteY65" fmla="*/ 1236980 h 5547360"/>
                <a:gd name="connsiteX66" fmla="*/ 111760 w 1861820"/>
                <a:gd name="connsiteY66" fmla="*/ 947420 h 5547360"/>
                <a:gd name="connsiteX67" fmla="*/ 111760 w 1861820"/>
                <a:gd name="connsiteY67" fmla="*/ 490220 h 5547360"/>
                <a:gd name="connsiteX68" fmla="*/ 35560 w 1861820"/>
                <a:gd name="connsiteY68" fmla="*/ 170180 h 5547360"/>
                <a:gd name="connsiteX69" fmla="*/ 35560 w 1861820"/>
                <a:gd name="connsiteY69" fmla="*/ 33020 h 5547360"/>
                <a:gd name="connsiteX70" fmla="*/ 142240 w 1861820"/>
                <a:gd name="connsiteY70" fmla="*/ 2540 h 5547360"/>
                <a:gd name="connsiteX71" fmla="*/ 889000 w 1861820"/>
                <a:gd name="connsiteY71" fmla="*/ 33020 h 5547360"/>
                <a:gd name="connsiteX72" fmla="*/ 980440 w 1861820"/>
                <a:gd name="connsiteY72" fmla="*/ 2540 h 5547360"/>
                <a:gd name="connsiteX73" fmla="*/ 949960 w 1861820"/>
                <a:gd name="connsiteY73" fmla="*/ 48260 h 5547360"/>
                <a:gd name="connsiteX0" fmla="*/ 949960 w 1854244"/>
                <a:gd name="connsiteY0" fmla="*/ 48260 h 5547360"/>
                <a:gd name="connsiteX1" fmla="*/ 858520 w 1854244"/>
                <a:gd name="connsiteY1" fmla="*/ 139700 h 5547360"/>
                <a:gd name="connsiteX2" fmla="*/ 797560 w 1854244"/>
                <a:gd name="connsiteY2" fmla="*/ 368300 h 5547360"/>
                <a:gd name="connsiteX3" fmla="*/ 782320 w 1854244"/>
                <a:gd name="connsiteY3" fmla="*/ 612140 h 5547360"/>
                <a:gd name="connsiteX4" fmla="*/ 538480 w 1854244"/>
                <a:gd name="connsiteY4" fmla="*/ 749300 h 5547360"/>
                <a:gd name="connsiteX5" fmla="*/ 706120 w 1854244"/>
                <a:gd name="connsiteY5" fmla="*/ 947420 h 5547360"/>
                <a:gd name="connsiteX6" fmla="*/ 370840 w 1854244"/>
                <a:gd name="connsiteY6" fmla="*/ 1008380 h 5547360"/>
                <a:gd name="connsiteX7" fmla="*/ 614680 w 1854244"/>
                <a:gd name="connsiteY7" fmla="*/ 1297940 h 5547360"/>
                <a:gd name="connsiteX8" fmla="*/ 919480 w 1854244"/>
                <a:gd name="connsiteY8" fmla="*/ 1739900 h 5547360"/>
                <a:gd name="connsiteX9" fmla="*/ 1056640 w 1854244"/>
                <a:gd name="connsiteY9" fmla="*/ 1785620 h 5547360"/>
                <a:gd name="connsiteX10" fmla="*/ 1239520 w 1854244"/>
                <a:gd name="connsiteY10" fmla="*/ 1496060 h 5547360"/>
                <a:gd name="connsiteX11" fmla="*/ 1300480 w 1854244"/>
                <a:gd name="connsiteY11" fmla="*/ 1785620 h 5547360"/>
                <a:gd name="connsiteX12" fmla="*/ 1513840 w 1854244"/>
                <a:gd name="connsiteY12" fmla="*/ 1557020 h 5547360"/>
                <a:gd name="connsiteX13" fmla="*/ 1620520 w 1854244"/>
                <a:gd name="connsiteY13" fmla="*/ 1877060 h 5547360"/>
                <a:gd name="connsiteX14" fmla="*/ 1376680 w 1854244"/>
                <a:gd name="connsiteY14" fmla="*/ 1968500 h 5547360"/>
                <a:gd name="connsiteX15" fmla="*/ 1513840 w 1854244"/>
                <a:gd name="connsiteY15" fmla="*/ 2136140 h 5547360"/>
                <a:gd name="connsiteX16" fmla="*/ 1452880 w 1854244"/>
                <a:gd name="connsiteY16" fmla="*/ 2288540 h 5547360"/>
                <a:gd name="connsiteX17" fmla="*/ 1452880 w 1854244"/>
                <a:gd name="connsiteY17" fmla="*/ 2471420 h 5547360"/>
                <a:gd name="connsiteX18" fmla="*/ 1483360 w 1854244"/>
                <a:gd name="connsiteY18" fmla="*/ 2654300 h 5547360"/>
                <a:gd name="connsiteX19" fmla="*/ 1788160 w 1854244"/>
                <a:gd name="connsiteY19" fmla="*/ 2501900 h 5547360"/>
                <a:gd name="connsiteX20" fmla="*/ 1849120 w 1854244"/>
                <a:gd name="connsiteY20" fmla="*/ 2745740 h 5547360"/>
                <a:gd name="connsiteX21" fmla="*/ 1757413 w 1854244"/>
                <a:gd name="connsiteY21" fmla="*/ 3012841 h 5547360"/>
                <a:gd name="connsiteX22" fmla="*/ 1711960 w 1854244"/>
                <a:gd name="connsiteY22" fmla="*/ 3157220 h 5547360"/>
                <a:gd name="connsiteX23" fmla="*/ 1788160 w 1854244"/>
                <a:gd name="connsiteY23" fmla="*/ 3233420 h 5547360"/>
                <a:gd name="connsiteX24" fmla="*/ 1711960 w 1854244"/>
                <a:gd name="connsiteY24" fmla="*/ 3309620 h 5547360"/>
                <a:gd name="connsiteX25" fmla="*/ 1635760 w 1854244"/>
                <a:gd name="connsiteY25" fmla="*/ 3233420 h 5547360"/>
                <a:gd name="connsiteX26" fmla="*/ 1711960 w 1854244"/>
                <a:gd name="connsiteY26" fmla="*/ 3462020 h 5547360"/>
                <a:gd name="connsiteX27" fmla="*/ 1559560 w 1854244"/>
                <a:gd name="connsiteY27" fmla="*/ 3385820 h 5547360"/>
                <a:gd name="connsiteX28" fmla="*/ 1559560 w 1854244"/>
                <a:gd name="connsiteY28" fmla="*/ 3538220 h 5547360"/>
                <a:gd name="connsiteX29" fmla="*/ 1407160 w 1854244"/>
                <a:gd name="connsiteY29" fmla="*/ 3538220 h 5547360"/>
                <a:gd name="connsiteX30" fmla="*/ 1483360 w 1854244"/>
                <a:gd name="connsiteY30" fmla="*/ 3690620 h 5547360"/>
                <a:gd name="connsiteX31" fmla="*/ 1330960 w 1854244"/>
                <a:gd name="connsiteY31" fmla="*/ 3843020 h 5547360"/>
                <a:gd name="connsiteX32" fmla="*/ 1483360 w 1854244"/>
                <a:gd name="connsiteY32" fmla="*/ 3843020 h 5547360"/>
                <a:gd name="connsiteX33" fmla="*/ 1330960 w 1854244"/>
                <a:gd name="connsiteY33" fmla="*/ 3995420 h 5547360"/>
                <a:gd name="connsiteX34" fmla="*/ 1407160 w 1854244"/>
                <a:gd name="connsiteY34" fmla="*/ 3995420 h 5547360"/>
                <a:gd name="connsiteX35" fmla="*/ 1330960 w 1854244"/>
                <a:gd name="connsiteY35" fmla="*/ 4147820 h 5547360"/>
                <a:gd name="connsiteX36" fmla="*/ 1330960 w 1854244"/>
                <a:gd name="connsiteY36" fmla="*/ 4224020 h 5547360"/>
                <a:gd name="connsiteX37" fmla="*/ 1178560 w 1854244"/>
                <a:gd name="connsiteY37" fmla="*/ 4300220 h 5547360"/>
                <a:gd name="connsiteX38" fmla="*/ 1330960 w 1854244"/>
                <a:gd name="connsiteY38" fmla="*/ 4300220 h 5547360"/>
                <a:gd name="connsiteX39" fmla="*/ 1239520 w 1854244"/>
                <a:gd name="connsiteY39" fmla="*/ 4574540 h 5547360"/>
                <a:gd name="connsiteX40" fmla="*/ 1330960 w 1854244"/>
                <a:gd name="connsiteY40" fmla="*/ 4894580 h 5547360"/>
                <a:gd name="connsiteX41" fmla="*/ 1407160 w 1854244"/>
                <a:gd name="connsiteY41" fmla="*/ 4986020 h 5547360"/>
                <a:gd name="connsiteX42" fmla="*/ 1330960 w 1854244"/>
                <a:gd name="connsiteY42" fmla="*/ 5443220 h 5547360"/>
                <a:gd name="connsiteX43" fmla="*/ 1239520 w 1854244"/>
                <a:gd name="connsiteY43" fmla="*/ 5427980 h 5547360"/>
                <a:gd name="connsiteX44" fmla="*/ 1178560 w 1854244"/>
                <a:gd name="connsiteY44" fmla="*/ 5488940 h 5547360"/>
                <a:gd name="connsiteX45" fmla="*/ 1010920 w 1854244"/>
                <a:gd name="connsiteY45" fmla="*/ 5534660 h 5547360"/>
                <a:gd name="connsiteX46" fmla="*/ 828040 w 1854244"/>
                <a:gd name="connsiteY46" fmla="*/ 5412740 h 5547360"/>
                <a:gd name="connsiteX47" fmla="*/ 660400 w 1854244"/>
                <a:gd name="connsiteY47" fmla="*/ 5321300 h 5547360"/>
                <a:gd name="connsiteX48" fmla="*/ 568960 w 1854244"/>
                <a:gd name="connsiteY48" fmla="*/ 5138420 h 5547360"/>
                <a:gd name="connsiteX49" fmla="*/ 462280 w 1854244"/>
                <a:gd name="connsiteY49" fmla="*/ 4955540 h 5547360"/>
                <a:gd name="connsiteX50" fmla="*/ 279400 w 1854244"/>
                <a:gd name="connsiteY50" fmla="*/ 4787900 h 5547360"/>
                <a:gd name="connsiteX51" fmla="*/ 416560 w 1854244"/>
                <a:gd name="connsiteY51" fmla="*/ 4528820 h 5547360"/>
                <a:gd name="connsiteX52" fmla="*/ 447040 w 1854244"/>
                <a:gd name="connsiteY52" fmla="*/ 4361180 h 5547360"/>
                <a:gd name="connsiteX53" fmla="*/ 340360 w 1854244"/>
                <a:gd name="connsiteY53" fmla="*/ 4208780 h 5547360"/>
                <a:gd name="connsiteX54" fmla="*/ 431800 w 1854244"/>
                <a:gd name="connsiteY54" fmla="*/ 4117340 h 5547360"/>
                <a:gd name="connsiteX55" fmla="*/ 675640 w 1854244"/>
                <a:gd name="connsiteY55" fmla="*/ 4224020 h 5547360"/>
                <a:gd name="connsiteX56" fmla="*/ 706120 w 1854244"/>
                <a:gd name="connsiteY56" fmla="*/ 4056380 h 5547360"/>
                <a:gd name="connsiteX57" fmla="*/ 538480 w 1854244"/>
                <a:gd name="connsiteY57" fmla="*/ 3858260 h 5547360"/>
                <a:gd name="connsiteX58" fmla="*/ 416560 w 1854244"/>
                <a:gd name="connsiteY58" fmla="*/ 3614420 h 5547360"/>
                <a:gd name="connsiteX59" fmla="*/ 492760 w 1854244"/>
                <a:gd name="connsiteY59" fmla="*/ 3538220 h 5547360"/>
                <a:gd name="connsiteX60" fmla="*/ 584200 w 1854244"/>
                <a:gd name="connsiteY60" fmla="*/ 3141980 h 5547360"/>
                <a:gd name="connsiteX61" fmla="*/ 599440 w 1854244"/>
                <a:gd name="connsiteY61" fmla="*/ 2806700 h 5547360"/>
                <a:gd name="connsiteX62" fmla="*/ 492760 w 1854244"/>
                <a:gd name="connsiteY62" fmla="*/ 2623820 h 5547360"/>
                <a:gd name="connsiteX63" fmla="*/ 492760 w 1854244"/>
                <a:gd name="connsiteY63" fmla="*/ 2319020 h 5547360"/>
                <a:gd name="connsiteX64" fmla="*/ 462280 w 1854244"/>
                <a:gd name="connsiteY64" fmla="*/ 1968500 h 5547360"/>
                <a:gd name="connsiteX65" fmla="*/ 386080 w 1854244"/>
                <a:gd name="connsiteY65" fmla="*/ 1648460 h 5547360"/>
                <a:gd name="connsiteX66" fmla="*/ 218440 w 1854244"/>
                <a:gd name="connsiteY66" fmla="*/ 1236980 h 5547360"/>
                <a:gd name="connsiteX67" fmla="*/ 111760 w 1854244"/>
                <a:gd name="connsiteY67" fmla="*/ 947420 h 5547360"/>
                <a:gd name="connsiteX68" fmla="*/ 111760 w 1854244"/>
                <a:gd name="connsiteY68" fmla="*/ 490220 h 5547360"/>
                <a:gd name="connsiteX69" fmla="*/ 35560 w 1854244"/>
                <a:gd name="connsiteY69" fmla="*/ 170180 h 5547360"/>
                <a:gd name="connsiteX70" fmla="*/ 35560 w 1854244"/>
                <a:gd name="connsiteY70" fmla="*/ 33020 h 5547360"/>
                <a:gd name="connsiteX71" fmla="*/ 142240 w 1854244"/>
                <a:gd name="connsiteY71" fmla="*/ 2540 h 5547360"/>
                <a:gd name="connsiteX72" fmla="*/ 889000 w 1854244"/>
                <a:gd name="connsiteY72" fmla="*/ 33020 h 5547360"/>
                <a:gd name="connsiteX73" fmla="*/ 980440 w 1854244"/>
                <a:gd name="connsiteY73" fmla="*/ 2540 h 5547360"/>
                <a:gd name="connsiteX74" fmla="*/ 949960 w 1854244"/>
                <a:gd name="connsiteY74" fmla="*/ 48260 h 5547360"/>
                <a:gd name="connsiteX0" fmla="*/ 949960 w 1861820"/>
                <a:gd name="connsiteY0" fmla="*/ 48260 h 5547360"/>
                <a:gd name="connsiteX1" fmla="*/ 858520 w 1861820"/>
                <a:gd name="connsiteY1" fmla="*/ 139700 h 5547360"/>
                <a:gd name="connsiteX2" fmla="*/ 797560 w 1861820"/>
                <a:gd name="connsiteY2" fmla="*/ 368300 h 5547360"/>
                <a:gd name="connsiteX3" fmla="*/ 782320 w 1861820"/>
                <a:gd name="connsiteY3" fmla="*/ 612140 h 5547360"/>
                <a:gd name="connsiteX4" fmla="*/ 538480 w 1861820"/>
                <a:gd name="connsiteY4" fmla="*/ 749300 h 5547360"/>
                <a:gd name="connsiteX5" fmla="*/ 706120 w 1861820"/>
                <a:gd name="connsiteY5" fmla="*/ 947420 h 5547360"/>
                <a:gd name="connsiteX6" fmla="*/ 370840 w 1861820"/>
                <a:gd name="connsiteY6" fmla="*/ 1008380 h 5547360"/>
                <a:gd name="connsiteX7" fmla="*/ 614680 w 1861820"/>
                <a:gd name="connsiteY7" fmla="*/ 1297940 h 5547360"/>
                <a:gd name="connsiteX8" fmla="*/ 919480 w 1861820"/>
                <a:gd name="connsiteY8" fmla="*/ 1739900 h 5547360"/>
                <a:gd name="connsiteX9" fmla="*/ 1056640 w 1861820"/>
                <a:gd name="connsiteY9" fmla="*/ 1785620 h 5547360"/>
                <a:gd name="connsiteX10" fmla="*/ 1239520 w 1861820"/>
                <a:gd name="connsiteY10" fmla="*/ 1496060 h 5547360"/>
                <a:gd name="connsiteX11" fmla="*/ 1300480 w 1861820"/>
                <a:gd name="connsiteY11" fmla="*/ 1785620 h 5547360"/>
                <a:gd name="connsiteX12" fmla="*/ 1513840 w 1861820"/>
                <a:gd name="connsiteY12" fmla="*/ 1557020 h 5547360"/>
                <a:gd name="connsiteX13" fmla="*/ 1620520 w 1861820"/>
                <a:gd name="connsiteY13" fmla="*/ 1877060 h 5547360"/>
                <a:gd name="connsiteX14" fmla="*/ 1376680 w 1861820"/>
                <a:gd name="connsiteY14" fmla="*/ 1968500 h 5547360"/>
                <a:gd name="connsiteX15" fmla="*/ 1513840 w 1861820"/>
                <a:gd name="connsiteY15" fmla="*/ 2136140 h 5547360"/>
                <a:gd name="connsiteX16" fmla="*/ 1452880 w 1861820"/>
                <a:gd name="connsiteY16" fmla="*/ 2288540 h 5547360"/>
                <a:gd name="connsiteX17" fmla="*/ 1452880 w 1861820"/>
                <a:gd name="connsiteY17" fmla="*/ 2471420 h 5547360"/>
                <a:gd name="connsiteX18" fmla="*/ 1483360 w 1861820"/>
                <a:gd name="connsiteY18" fmla="*/ 2654300 h 5547360"/>
                <a:gd name="connsiteX19" fmla="*/ 1788160 w 1861820"/>
                <a:gd name="connsiteY19" fmla="*/ 2501900 h 5547360"/>
                <a:gd name="connsiteX20" fmla="*/ 1849120 w 1861820"/>
                <a:gd name="connsiteY20" fmla="*/ 2745740 h 5547360"/>
                <a:gd name="connsiteX21" fmla="*/ 1711960 w 1861820"/>
                <a:gd name="connsiteY21" fmla="*/ 3157220 h 5547360"/>
                <a:gd name="connsiteX22" fmla="*/ 1711960 w 1861820"/>
                <a:gd name="connsiteY22" fmla="*/ 3157220 h 5547360"/>
                <a:gd name="connsiteX23" fmla="*/ 1788160 w 1861820"/>
                <a:gd name="connsiteY23" fmla="*/ 3233420 h 5547360"/>
                <a:gd name="connsiteX24" fmla="*/ 1711960 w 1861820"/>
                <a:gd name="connsiteY24" fmla="*/ 3309620 h 5547360"/>
                <a:gd name="connsiteX25" fmla="*/ 1635760 w 1861820"/>
                <a:gd name="connsiteY25" fmla="*/ 3233420 h 5547360"/>
                <a:gd name="connsiteX26" fmla="*/ 1711960 w 1861820"/>
                <a:gd name="connsiteY26" fmla="*/ 3462020 h 5547360"/>
                <a:gd name="connsiteX27" fmla="*/ 1559560 w 1861820"/>
                <a:gd name="connsiteY27" fmla="*/ 3385820 h 5547360"/>
                <a:gd name="connsiteX28" fmla="*/ 1559560 w 1861820"/>
                <a:gd name="connsiteY28" fmla="*/ 3538220 h 5547360"/>
                <a:gd name="connsiteX29" fmla="*/ 1407160 w 1861820"/>
                <a:gd name="connsiteY29" fmla="*/ 3538220 h 5547360"/>
                <a:gd name="connsiteX30" fmla="*/ 1483360 w 1861820"/>
                <a:gd name="connsiteY30" fmla="*/ 3690620 h 5547360"/>
                <a:gd name="connsiteX31" fmla="*/ 1330960 w 1861820"/>
                <a:gd name="connsiteY31" fmla="*/ 3843020 h 5547360"/>
                <a:gd name="connsiteX32" fmla="*/ 1483360 w 1861820"/>
                <a:gd name="connsiteY32" fmla="*/ 3843020 h 5547360"/>
                <a:gd name="connsiteX33" fmla="*/ 1330960 w 1861820"/>
                <a:gd name="connsiteY33" fmla="*/ 3995420 h 5547360"/>
                <a:gd name="connsiteX34" fmla="*/ 1407160 w 1861820"/>
                <a:gd name="connsiteY34" fmla="*/ 3995420 h 5547360"/>
                <a:gd name="connsiteX35" fmla="*/ 1330960 w 1861820"/>
                <a:gd name="connsiteY35" fmla="*/ 4147820 h 5547360"/>
                <a:gd name="connsiteX36" fmla="*/ 1330960 w 1861820"/>
                <a:gd name="connsiteY36" fmla="*/ 4224020 h 5547360"/>
                <a:gd name="connsiteX37" fmla="*/ 1178560 w 1861820"/>
                <a:gd name="connsiteY37" fmla="*/ 4300220 h 5547360"/>
                <a:gd name="connsiteX38" fmla="*/ 1330960 w 1861820"/>
                <a:gd name="connsiteY38" fmla="*/ 4300220 h 5547360"/>
                <a:gd name="connsiteX39" fmla="*/ 1239520 w 1861820"/>
                <a:gd name="connsiteY39" fmla="*/ 4574540 h 5547360"/>
                <a:gd name="connsiteX40" fmla="*/ 1330960 w 1861820"/>
                <a:gd name="connsiteY40" fmla="*/ 4894580 h 5547360"/>
                <a:gd name="connsiteX41" fmla="*/ 1407160 w 1861820"/>
                <a:gd name="connsiteY41" fmla="*/ 4986020 h 5547360"/>
                <a:gd name="connsiteX42" fmla="*/ 1330960 w 1861820"/>
                <a:gd name="connsiteY42" fmla="*/ 5443220 h 5547360"/>
                <a:gd name="connsiteX43" fmla="*/ 1239520 w 1861820"/>
                <a:gd name="connsiteY43" fmla="*/ 5427980 h 5547360"/>
                <a:gd name="connsiteX44" fmla="*/ 1178560 w 1861820"/>
                <a:gd name="connsiteY44" fmla="*/ 5488940 h 5547360"/>
                <a:gd name="connsiteX45" fmla="*/ 1010920 w 1861820"/>
                <a:gd name="connsiteY45" fmla="*/ 5534660 h 5547360"/>
                <a:gd name="connsiteX46" fmla="*/ 828040 w 1861820"/>
                <a:gd name="connsiteY46" fmla="*/ 5412740 h 5547360"/>
                <a:gd name="connsiteX47" fmla="*/ 660400 w 1861820"/>
                <a:gd name="connsiteY47" fmla="*/ 5321300 h 5547360"/>
                <a:gd name="connsiteX48" fmla="*/ 568960 w 1861820"/>
                <a:gd name="connsiteY48" fmla="*/ 5138420 h 5547360"/>
                <a:gd name="connsiteX49" fmla="*/ 462280 w 1861820"/>
                <a:gd name="connsiteY49" fmla="*/ 4955540 h 5547360"/>
                <a:gd name="connsiteX50" fmla="*/ 279400 w 1861820"/>
                <a:gd name="connsiteY50" fmla="*/ 4787900 h 5547360"/>
                <a:gd name="connsiteX51" fmla="*/ 416560 w 1861820"/>
                <a:gd name="connsiteY51" fmla="*/ 4528820 h 5547360"/>
                <a:gd name="connsiteX52" fmla="*/ 447040 w 1861820"/>
                <a:gd name="connsiteY52" fmla="*/ 4361180 h 5547360"/>
                <a:gd name="connsiteX53" fmla="*/ 340360 w 1861820"/>
                <a:gd name="connsiteY53" fmla="*/ 4208780 h 5547360"/>
                <a:gd name="connsiteX54" fmla="*/ 431800 w 1861820"/>
                <a:gd name="connsiteY54" fmla="*/ 4117340 h 5547360"/>
                <a:gd name="connsiteX55" fmla="*/ 675640 w 1861820"/>
                <a:gd name="connsiteY55" fmla="*/ 4224020 h 5547360"/>
                <a:gd name="connsiteX56" fmla="*/ 706120 w 1861820"/>
                <a:gd name="connsiteY56" fmla="*/ 4056380 h 5547360"/>
                <a:gd name="connsiteX57" fmla="*/ 538480 w 1861820"/>
                <a:gd name="connsiteY57" fmla="*/ 3858260 h 5547360"/>
                <a:gd name="connsiteX58" fmla="*/ 416560 w 1861820"/>
                <a:gd name="connsiteY58" fmla="*/ 3614420 h 5547360"/>
                <a:gd name="connsiteX59" fmla="*/ 492760 w 1861820"/>
                <a:gd name="connsiteY59" fmla="*/ 3538220 h 5547360"/>
                <a:gd name="connsiteX60" fmla="*/ 584200 w 1861820"/>
                <a:gd name="connsiteY60" fmla="*/ 3141980 h 5547360"/>
                <a:gd name="connsiteX61" fmla="*/ 599440 w 1861820"/>
                <a:gd name="connsiteY61" fmla="*/ 2806700 h 5547360"/>
                <a:gd name="connsiteX62" fmla="*/ 492760 w 1861820"/>
                <a:gd name="connsiteY62" fmla="*/ 2623820 h 5547360"/>
                <a:gd name="connsiteX63" fmla="*/ 492760 w 1861820"/>
                <a:gd name="connsiteY63" fmla="*/ 2319020 h 5547360"/>
                <a:gd name="connsiteX64" fmla="*/ 462280 w 1861820"/>
                <a:gd name="connsiteY64" fmla="*/ 1968500 h 5547360"/>
                <a:gd name="connsiteX65" fmla="*/ 386080 w 1861820"/>
                <a:gd name="connsiteY65" fmla="*/ 1648460 h 5547360"/>
                <a:gd name="connsiteX66" fmla="*/ 218440 w 1861820"/>
                <a:gd name="connsiteY66" fmla="*/ 1236980 h 5547360"/>
                <a:gd name="connsiteX67" fmla="*/ 111760 w 1861820"/>
                <a:gd name="connsiteY67" fmla="*/ 947420 h 5547360"/>
                <a:gd name="connsiteX68" fmla="*/ 111760 w 1861820"/>
                <a:gd name="connsiteY68" fmla="*/ 490220 h 5547360"/>
                <a:gd name="connsiteX69" fmla="*/ 35560 w 1861820"/>
                <a:gd name="connsiteY69" fmla="*/ 170180 h 5547360"/>
                <a:gd name="connsiteX70" fmla="*/ 35560 w 1861820"/>
                <a:gd name="connsiteY70" fmla="*/ 33020 h 5547360"/>
                <a:gd name="connsiteX71" fmla="*/ 142240 w 1861820"/>
                <a:gd name="connsiteY71" fmla="*/ 2540 h 5547360"/>
                <a:gd name="connsiteX72" fmla="*/ 889000 w 1861820"/>
                <a:gd name="connsiteY72" fmla="*/ 33020 h 5547360"/>
                <a:gd name="connsiteX73" fmla="*/ 980440 w 1861820"/>
                <a:gd name="connsiteY73" fmla="*/ 2540 h 5547360"/>
                <a:gd name="connsiteX74" fmla="*/ 949960 w 1861820"/>
                <a:gd name="connsiteY74" fmla="*/ 48260 h 5547360"/>
                <a:gd name="connsiteX0" fmla="*/ 949960 w 1852462"/>
                <a:gd name="connsiteY0" fmla="*/ 48260 h 5547360"/>
                <a:gd name="connsiteX1" fmla="*/ 858520 w 1852462"/>
                <a:gd name="connsiteY1" fmla="*/ 139700 h 5547360"/>
                <a:gd name="connsiteX2" fmla="*/ 797560 w 1852462"/>
                <a:gd name="connsiteY2" fmla="*/ 368300 h 5547360"/>
                <a:gd name="connsiteX3" fmla="*/ 782320 w 1852462"/>
                <a:gd name="connsiteY3" fmla="*/ 612140 h 5547360"/>
                <a:gd name="connsiteX4" fmla="*/ 538480 w 1852462"/>
                <a:gd name="connsiteY4" fmla="*/ 749300 h 5547360"/>
                <a:gd name="connsiteX5" fmla="*/ 706120 w 1852462"/>
                <a:gd name="connsiteY5" fmla="*/ 947420 h 5547360"/>
                <a:gd name="connsiteX6" fmla="*/ 370840 w 1852462"/>
                <a:gd name="connsiteY6" fmla="*/ 1008380 h 5547360"/>
                <a:gd name="connsiteX7" fmla="*/ 614680 w 1852462"/>
                <a:gd name="connsiteY7" fmla="*/ 1297940 h 5547360"/>
                <a:gd name="connsiteX8" fmla="*/ 919480 w 1852462"/>
                <a:gd name="connsiteY8" fmla="*/ 1739900 h 5547360"/>
                <a:gd name="connsiteX9" fmla="*/ 1056640 w 1852462"/>
                <a:gd name="connsiteY9" fmla="*/ 1785620 h 5547360"/>
                <a:gd name="connsiteX10" fmla="*/ 1239520 w 1852462"/>
                <a:gd name="connsiteY10" fmla="*/ 1496060 h 5547360"/>
                <a:gd name="connsiteX11" fmla="*/ 1300480 w 1852462"/>
                <a:gd name="connsiteY11" fmla="*/ 1785620 h 5547360"/>
                <a:gd name="connsiteX12" fmla="*/ 1513840 w 1852462"/>
                <a:gd name="connsiteY12" fmla="*/ 1557020 h 5547360"/>
                <a:gd name="connsiteX13" fmla="*/ 1620520 w 1852462"/>
                <a:gd name="connsiteY13" fmla="*/ 1877060 h 5547360"/>
                <a:gd name="connsiteX14" fmla="*/ 1376680 w 1852462"/>
                <a:gd name="connsiteY14" fmla="*/ 1968500 h 5547360"/>
                <a:gd name="connsiteX15" fmla="*/ 1513840 w 1852462"/>
                <a:gd name="connsiteY15" fmla="*/ 2136140 h 5547360"/>
                <a:gd name="connsiteX16" fmla="*/ 1452880 w 1852462"/>
                <a:gd name="connsiteY16" fmla="*/ 2288540 h 5547360"/>
                <a:gd name="connsiteX17" fmla="*/ 1452880 w 1852462"/>
                <a:gd name="connsiteY17" fmla="*/ 2471420 h 5547360"/>
                <a:gd name="connsiteX18" fmla="*/ 1483360 w 1852462"/>
                <a:gd name="connsiteY18" fmla="*/ 2654300 h 5547360"/>
                <a:gd name="connsiteX19" fmla="*/ 1788160 w 1852462"/>
                <a:gd name="connsiteY19" fmla="*/ 2501900 h 5547360"/>
                <a:gd name="connsiteX20" fmla="*/ 1849120 w 1852462"/>
                <a:gd name="connsiteY20" fmla="*/ 2745740 h 5547360"/>
                <a:gd name="connsiteX21" fmla="*/ 1768107 w 1852462"/>
                <a:gd name="connsiteY21" fmla="*/ 3002146 h 5547360"/>
                <a:gd name="connsiteX22" fmla="*/ 1711960 w 1852462"/>
                <a:gd name="connsiteY22" fmla="*/ 3157220 h 5547360"/>
                <a:gd name="connsiteX23" fmla="*/ 1711960 w 1852462"/>
                <a:gd name="connsiteY23" fmla="*/ 3157220 h 5547360"/>
                <a:gd name="connsiteX24" fmla="*/ 1788160 w 1852462"/>
                <a:gd name="connsiteY24" fmla="*/ 3233420 h 5547360"/>
                <a:gd name="connsiteX25" fmla="*/ 1711960 w 1852462"/>
                <a:gd name="connsiteY25" fmla="*/ 3309620 h 5547360"/>
                <a:gd name="connsiteX26" fmla="*/ 1635760 w 1852462"/>
                <a:gd name="connsiteY26" fmla="*/ 3233420 h 5547360"/>
                <a:gd name="connsiteX27" fmla="*/ 1711960 w 1852462"/>
                <a:gd name="connsiteY27" fmla="*/ 3462020 h 5547360"/>
                <a:gd name="connsiteX28" fmla="*/ 1559560 w 1852462"/>
                <a:gd name="connsiteY28" fmla="*/ 3385820 h 5547360"/>
                <a:gd name="connsiteX29" fmla="*/ 1559560 w 1852462"/>
                <a:gd name="connsiteY29" fmla="*/ 3538220 h 5547360"/>
                <a:gd name="connsiteX30" fmla="*/ 1407160 w 1852462"/>
                <a:gd name="connsiteY30" fmla="*/ 3538220 h 5547360"/>
                <a:gd name="connsiteX31" fmla="*/ 1483360 w 1852462"/>
                <a:gd name="connsiteY31" fmla="*/ 3690620 h 5547360"/>
                <a:gd name="connsiteX32" fmla="*/ 1330960 w 1852462"/>
                <a:gd name="connsiteY32" fmla="*/ 3843020 h 5547360"/>
                <a:gd name="connsiteX33" fmla="*/ 1483360 w 1852462"/>
                <a:gd name="connsiteY33" fmla="*/ 3843020 h 5547360"/>
                <a:gd name="connsiteX34" fmla="*/ 1330960 w 1852462"/>
                <a:gd name="connsiteY34" fmla="*/ 3995420 h 5547360"/>
                <a:gd name="connsiteX35" fmla="*/ 1407160 w 1852462"/>
                <a:gd name="connsiteY35" fmla="*/ 3995420 h 5547360"/>
                <a:gd name="connsiteX36" fmla="*/ 1330960 w 1852462"/>
                <a:gd name="connsiteY36" fmla="*/ 4147820 h 5547360"/>
                <a:gd name="connsiteX37" fmla="*/ 1330960 w 1852462"/>
                <a:gd name="connsiteY37" fmla="*/ 4224020 h 5547360"/>
                <a:gd name="connsiteX38" fmla="*/ 1178560 w 1852462"/>
                <a:gd name="connsiteY38" fmla="*/ 4300220 h 5547360"/>
                <a:gd name="connsiteX39" fmla="*/ 1330960 w 1852462"/>
                <a:gd name="connsiteY39" fmla="*/ 4300220 h 5547360"/>
                <a:gd name="connsiteX40" fmla="*/ 1239520 w 1852462"/>
                <a:gd name="connsiteY40" fmla="*/ 4574540 h 5547360"/>
                <a:gd name="connsiteX41" fmla="*/ 1330960 w 1852462"/>
                <a:gd name="connsiteY41" fmla="*/ 4894580 h 5547360"/>
                <a:gd name="connsiteX42" fmla="*/ 1407160 w 1852462"/>
                <a:gd name="connsiteY42" fmla="*/ 4986020 h 5547360"/>
                <a:gd name="connsiteX43" fmla="*/ 1330960 w 1852462"/>
                <a:gd name="connsiteY43" fmla="*/ 5443220 h 5547360"/>
                <a:gd name="connsiteX44" fmla="*/ 1239520 w 1852462"/>
                <a:gd name="connsiteY44" fmla="*/ 5427980 h 5547360"/>
                <a:gd name="connsiteX45" fmla="*/ 1178560 w 1852462"/>
                <a:gd name="connsiteY45" fmla="*/ 5488940 h 5547360"/>
                <a:gd name="connsiteX46" fmla="*/ 1010920 w 1852462"/>
                <a:gd name="connsiteY46" fmla="*/ 5534660 h 5547360"/>
                <a:gd name="connsiteX47" fmla="*/ 828040 w 1852462"/>
                <a:gd name="connsiteY47" fmla="*/ 5412740 h 5547360"/>
                <a:gd name="connsiteX48" fmla="*/ 660400 w 1852462"/>
                <a:gd name="connsiteY48" fmla="*/ 5321300 h 5547360"/>
                <a:gd name="connsiteX49" fmla="*/ 568960 w 1852462"/>
                <a:gd name="connsiteY49" fmla="*/ 5138420 h 5547360"/>
                <a:gd name="connsiteX50" fmla="*/ 462280 w 1852462"/>
                <a:gd name="connsiteY50" fmla="*/ 4955540 h 5547360"/>
                <a:gd name="connsiteX51" fmla="*/ 279400 w 1852462"/>
                <a:gd name="connsiteY51" fmla="*/ 4787900 h 5547360"/>
                <a:gd name="connsiteX52" fmla="*/ 416560 w 1852462"/>
                <a:gd name="connsiteY52" fmla="*/ 4528820 h 5547360"/>
                <a:gd name="connsiteX53" fmla="*/ 447040 w 1852462"/>
                <a:gd name="connsiteY53" fmla="*/ 4361180 h 5547360"/>
                <a:gd name="connsiteX54" fmla="*/ 340360 w 1852462"/>
                <a:gd name="connsiteY54" fmla="*/ 4208780 h 5547360"/>
                <a:gd name="connsiteX55" fmla="*/ 431800 w 1852462"/>
                <a:gd name="connsiteY55" fmla="*/ 4117340 h 5547360"/>
                <a:gd name="connsiteX56" fmla="*/ 675640 w 1852462"/>
                <a:gd name="connsiteY56" fmla="*/ 4224020 h 5547360"/>
                <a:gd name="connsiteX57" fmla="*/ 706120 w 1852462"/>
                <a:gd name="connsiteY57" fmla="*/ 4056380 h 5547360"/>
                <a:gd name="connsiteX58" fmla="*/ 538480 w 1852462"/>
                <a:gd name="connsiteY58" fmla="*/ 3858260 h 5547360"/>
                <a:gd name="connsiteX59" fmla="*/ 416560 w 1852462"/>
                <a:gd name="connsiteY59" fmla="*/ 3614420 h 5547360"/>
                <a:gd name="connsiteX60" fmla="*/ 492760 w 1852462"/>
                <a:gd name="connsiteY60" fmla="*/ 3538220 h 5547360"/>
                <a:gd name="connsiteX61" fmla="*/ 584200 w 1852462"/>
                <a:gd name="connsiteY61" fmla="*/ 3141980 h 5547360"/>
                <a:gd name="connsiteX62" fmla="*/ 599440 w 1852462"/>
                <a:gd name="connsiteY62" fmla="*/ 2806700 h 5547360"/>
                <a:gd name="connsiteX63" fmla="*/ 492760 w 1852462"/>
                <a:gd name="connsiteY63" fmla="*/ 2623820 h 5547360"/>
                <a:gd name="connsiteX64" fmla="*/ 492760 w 1852462"/>
                <a:gd name="connsiteY64" fmla="*/ 2319020 h 5547360"/>
                <a:gd name="connsiteX65" fmla="*/ 462280 w 1852462"/>
                <a:gd name="connsiteY65" fmla="*/ 1968500 h 5547360"/>
                <a:gd name="connsiteX66" fmla="*/ 386080 w 1852462"/>
                <a:gd name="connsiteY66" fmla="*/ 1648460 h 5547360"/>
                <a:gd name="connsiteX67" fmla="*/ 218440 w 1852462"/>
                <a:gd name="connsiteY67" fmla="*/ 1236980 h 5547360"/>
                <a:gd name="connsiteX68" fmla="*/ 111760 w 1852462"/>
                <a:gd name="connsiteY68" fmla="*/ 947420 h 5547360"/>
                <a:gd name="connsiteX69" fmla="*/ 111760 w 1852462"/>
                <a:gd name="connsiteY69" fmla="*/ 490220 h 5547360"/>
                <a:gd name="connsiteX70" fmla="*/ 35560 w 1852462"/>
                <a:gd name="connsiteY70" fmla="*/ 170180 h 5547360"/>
                <a:gd name="connsiteX71" fmla="*/ 35560 w 1852462"/>
                <a:gd name="connsiteY71" fmla="*/ 33020 h 5547360"/>
                <a:gd name="connsiteX72" fmla="*/ 142240 w 1852462"/>
                <a:gd name="connsiteY72" fmla="*/ 2540 h 5547360"/>
                <a:gd name="connsiteX73" fmla="*/ 889000 w 1852462"/>
                <a:gd name="connsiteY73" fmla="*/ 33020 h 5547360"/>
                <a:gd name="connsiteX74" fmla="*/ 980440 w 1852462"/>
                <a:gd name="connsiteY74" fmla="*/ 2540 h 5547360"/>
                <a:gd name="connsiteX75" fmla="*/ 949960 w 1852462"/>
                <a:gd name="connsiteY75" fmla="*/ 48260 h 5547360"/>
                <a:gd name="connsiteX0" fmla="*/ 949960 w 1852462"/>
                <a:gd name="connsiteY0" fmla="*/ 48260 h 5547360"/>
                <a:gd name="connsiteX1" fmla="*/ 858520 w 1852462"/>
                <a:gd name="connsiteY1" fmla="*/ 139700 h 5547360"/>
                <a:gd name="connsiteX2" fmla="*/ 797560 w 1852462"/>
                <a:gd name="connsiteY2" fmla="*/ 368300 h 5547360"/>
                <a:gd name="connsiteX3" fmla="*/ 782320 w 1852462"/>
                <a:gd name="connsiteY3" fmla="*/ 612140 h 5547360"/>
                <a:gd name="connsiteX4" fmla="*/ 538480 w 1852462"/>
                <a:gd name="connsiteY4" fmla="*/ 749300 h 5547360"/>
                <a:gd name="connsiteX5" fmla="*/ 706120 w 1852462"/>
                <a:gd name="connsiteY5" fmla="*/ 947420 h 5547360"/>
                <a:gd name="connsiteX6" fmla="*/ 370840 w 1852462"/>
                <a:gd name="connsiteY6" fmla="*/ 1008380 h 5547360"/>
                <a:gd name="connsiteX7" fmla="*/ 614680 w 1852462"/>
                <a:gd name="connsiteY7" fmla="*/ 1297940 h 5547360"/>
                <a:gd name="connsiteX8" fmla="*/ 919480 w 1852462"/>
                <a:gd name="connsiteY8" fmla="*/ 1739900 h 5547360"/>
                <a:gd name="connsiteX9" fmla="*/ 1056640 w 1852462"/>
                <a:gd name="connsiteY9" fmla="*/ 1785620 h 5547360"/>
                <a:gd name="connsiteX10" fmla="*/ 1239520 w 1852462"/>
                <a:gd name="connsiteY10" fmla="*/ 1496060 h 5547360"/>
                <a:gd name="connsiteX11" fmla="*/ 1300480 w 1852462"/>
                <a:gd name="connsiteY11" fmla="*/ 1785620 h 5547360"/>
                <a:gd name="connsiteX12" fmla="*/ 1513840 w 1852462"/>
                <a:gd name="connsiteY12" fmla="*/ 1557020 h 5547360"/>
                <a:gd name="connsiteX13" fmla="*/ 1620520 w 1852462"/>
                <a:gd name="connsiteY13" fmla="*/ 1877060 h 5547360"/>
                <a:gd name="connsiteX14" fmla="*/ 1376680 w 1852462"/>
                <a:gd name="connsiteY14" fmla="*/ 1968500 h 5547360"/>
                <a:gd name="connsiteX15" fmla="*/ 1513840 w 1852462"/>
                <a:gd name="connsiteY15" fmla="*/ 2136140 h 5547360"/>
                <a:gd name="connsiteX16" fmla="*/ 1452880 w 1852462"/>
                <a:gd name="connsiteY16" fmla="*/ 2288540 h 5547360"/>
                <a:gd name="connsiteX17" fmla="*/ 1452880 w 1852462"/>
                <a:gd name="connsiteY17" fmla="*/ 2471420 h 5547360"/>
                <a:gd name="connsiteX18" fmla="*/ 1483360 w 1852462"/>
                <a:gd name="connsiteY18" fmla="*/ 2654300 h 5547360"/>
                <a:gd name="connsiteX19" fmla="*/ 1788160 w 1852462"/>
                <a:gd name="connsiteY19" fmla="*/ 2501900 h 5547360"/>
                <a:gd name="connsiteX20" fmla="*/ 1849120 w 1852462"/>
                <a:gd name="connsiteY20" fmla="*/ 2745740 h 5547360"/>
                <a:gd name="connsiteX21" fmla="*/ 1768107 w 1852462"/>
                <a:gd name="connsiteY21" fmla="*/ 3002146 h 5547360"/>
                <a:gd name="connsiteX22" fmla="*/ 1711960 w 1852462"/>
                <a:gd name="connsiteY22" fmla="*/ 3081020 h 5547360"/>
                <a:gd name="connsiteX23" fmla="*/ 1711960 w 1852462"/>
                <a:gd name="connsiteY23" fmla="*/ 3157220 h 5547360"/>
                <a:gd name="connsiteX24" fmla="*/ 1711960 w 1852462"/>
                <a:gd name="connsiteY24" fmla="*/ 3157220 h 5547360"/>
                <a:gd name="connsiteX25" fmla="*/ 1788160 w 1852462"/>
                <a:gd name="connsiteY25" fmla="*/ 3233420 h 5547360"/>
                <a:gd name="connsiteX26" fmla="*/ 1711960 w 1852462"/>
                <a:gd name="connsiteY26" fmla="*/ 3309620 h 5547360"/>
                <a:gd name="connsiteX27" fmla="*/ 1635760 w 1852462"/>
                <a:gd name="connsiteY27" fmla="*/ 3233420 h 5547360"/>
                <a:gd name="connsiteX28" fmla="*/ 1711960 w 1852462"/>
                <a:gd name="connsiteY28" fmla="*/ 3462020 h 5547360"/>
                <a:gd name="connsiteX29" fmla="*/ 1559560 w 1852462"/>
                <a:gd name="connsiteY29" fmla="*/ 3385820 h 5547360"/>
                <a:gd name="connsiteX30" fmla="*/ 1559560 w 1852462"/>
                <a:gd name="connsiteY30" fmla="*/ 3538220 h 5547360"/>
                <a:gd name="connsiteX31" fmla="*/ 1407160 w 1852462"/>
                <a:gd name="connsiteY31" fmla="*/ 3538220 h 5547360"/>
                <a:gd name="connsiteX32" fmla="*/ 1483360 w 1852462"/>
                <a:gd name="connsiteY32" fmla="*/ 3690620 h 5547360"/>
                <a:gd name="connsiteX33" fmla="*/ 1330960 w 1852462"/>
                <a:gd name="connsiteY33" fmla="*/ 3843020 h 5547360"/>
                <a:gd name="connsiteX34" fmla="*/ 1483360 w 1852462"/>
                <a:gd name="connsiteY34" fmla="*/ 3843020 h 5547360"/>
                <a:gd name="connsiteX35" fmla="*/ 1330960 w 1852462"/>
                <a:gd name="connsiteY35" fmla="*/ 3995420 h 5547360"/>
                <a:gd name="connsiteX36" fmla="*/ 1407160 w 1852462"/>
                <a:gd name="connsiteY36" fmla="*/ 3995420 h 5547360"/>
                <a:gd name="connsiteX37" fmla="*/ 1330960 w 1852462"/>
                <a:gd name="connsiteY37" fmla="*/ 4147820 h 5547360"/>
                <a:gd name="connsiteX38" fmla="*/ 1330960 w 1852462"/>
                <a:gd name="connsiteY38" fmla="*/ 4224020 h 5547360"/>
                <a:gd name="connsiteX39" fmla="*/ 1178560 w 1852462"/>
                <a:gd name="connsiteY39" fmla="*/ 4300220 h 5547360"/>
                <a:gd name="connsiteX40" fmla="*/ 1330960 w 1852462"/>
                <a:gd name="connsiteY40" fmla="*/ 4300220 h 5547360"/>
                <a:gd name="connsiteX41" fmla="*/ 1239520 w 1852462"/>
                <a:gd name="connsiteY41" fmla="*/ 4574540 h 5547360"/>
                <a:gd name="connsiteX42" fmla="*/ 1330960 w 1852462"/>
                <a:gd name="connsiteY42" fmla="*/ 4894580 h 5547360"/>
                <a:gd name="connsiteX43" fmla="*/ 1407160 w 1852462"/>
                <a:gd name="connsiteY43" fmla="*/ 4986020 h 5547360"/>
                <a:gd name="connsiteX44" fmla="*/ 1330960 w 1852462"/>
                <a:gd name="connsiteY44" fmla="*/ 5443220 h 5547360"/>
                <a:gd name="connsiteX45" fmla="*/ 1239520 w 1852462"/>
                <a:gd name="connsiteY45" fmla="*/ 5427980 h 5547360"/>
                <a:gd name="connsiteX46" fmla="*/ 1178560 w 1852462"/>
                <a:gd name="connsiteY46" fmla="*/ 5488940 h 5547360"/>
                <a:gd name="connsiteX47" fmla="*/ 1010920 w 1852462"/>
                <a:gd name="connsiteY47" fmla="*/ 5534660 h 5547360"/>
                <a:gd name="connsiteX48" fmla="*/ 828040 w 1852462"/>
                <a:gd name="connsiteY48" fmla="*/ 5412740 h 5547360"/>
                <a:gd name="connsiteX49" fmla="*/ 660400 w 1852462"/>
                <a:gd name="connsiteY49" fmla="*/ 5321300 h 5547360"/>
                <a:gd name="connsiteX50" fmla="*/ 568960 w 1852462"/>
                <a:gd name="connsiteY50" fmla="*/ 5138420 h 5547360"/>
                <a:gd name="connsiteX51" fmla="*/ 462280 w 1852462"/>
                <a:gd name="connsiteY51" fmla="*/ 4955540 h 5547360"/>
                <a:gd name="connsiteX52" fmla="*/ 279400 w 1852462"/>
                <a:gd name="connsiteY52" fmla="*/ 4787900 h 5547360"/>
                <a:gd name="connsiteX53" fmla="*/ 416560 w 1852462"/>
                <a:gd name="connsiteY53" fmla="*/ 4528820 h 5547360"/>
                <a:gd name="connsiteX54" fmla="*/ 447040 w 1852462"/>
                <a:gd name="connsiteY54" fmla="*/ 4361180 h 5547360"/>
                <a:gd name="connsiteX55" fmla="*/ 340360 w 1852462"/>
                <a:gd name="connsiteY55" fmla="*/ 4208780 h 5547360"/>
                <a:gd name="connsiteX56" fmla="*/ 431800 w 1852462"/>
                <a:gd name="connsiteY56" fmla="*/ 4117340 h 5547360"/>
                <a:gd name="connsiteX57" fmla="*/ 675640 w 1852462"/>
                <a:gd name="connsiteY57" fmla="*/ 4224020 h 5547360"/>
                <a:gd name="connsiteX58" fmla="*/ 706120 w 1852462"/>
                <a:gd name="connsiteY58" fmla="*/ 4056380 h 5547360"/>
                <a:gd name="connsiteX59" fmla="*/ 538480 w 1852462"/>
                <a:gd name="connsiteY59" fmla="*/ 3858260 h 5547360"/>
                <a:gd name="connsiteX60" fmla="*/ 416560 w 1852462"/>
                <a:gd name="connsiteY60" fmla="*/ 3614420 h 5547360"/>
                <a:gd name="connsiteX61" fmla="*/ 492760 w 1852462"/>
                <a:gd name="connsiteY61" fmla="*/ 3538220 h 5547360"/>
                <a:gd name="connsiteX62" fmla="*/ 584200 w 1852462"/>
                <a:gd name="connsiteY62" fmla="*/ 3141980 h 5547360"/>
                <a:gd name="connsiteX63" fmla="*/ 599440 w 1852462"/>
                <a:gd name="connsiteY63" fmla="*/ 2806700 h 5547360"/>
                <a:gd name="connsiteX64" fmla="*/ 492760 w 1852462"/>
                <a:gd name="connsiteY64" fmla="*/ 2623820 h 5547360"/>
                <a:gd name="connsiteX65" fmla="*/ 492760 w 1852462"/>
                <a:gd name="connsiteY65" fmla="*/ 2319020 h 5547360"/>
                <a:gd name="connsiteX66" fmla="*/ 462280 w 1852462"/>
                <a:gd name="connsiteY66" fmla="*/ 1968500 h 5547360"/>
                <a:gd name="connsiteX67" fmla="*/ 386080 w 1852462"/>
                <a:gd name="connsiteY67" fmla="*/ 1648460 h 5547360"/>
                <a:gd name="connsiteX68" fmla="*/ 218440 w 1852462"/>
                <a:gd name="connsiteY68" fmla="*/ 1236980 h 5547360"/>
                <a:gd name="connsiteX69" fmla="*/ 111760 w 1852462"/>
                <a:gd name="connsiteY69" fmla="*/ 947420 h 5547360"/>
                <a:gd name="connsiteX70" fmla="*/ 111760 w 1852462"/>
                <a:gd name="connsiteY70" fmla="*/ 490220 h 5547360"/>
                <a:gd name="connsiteX71" fmla="*/ 35560 w 1852462"/>
                <a:gd name="connsiteY71" fmla="*/ 170180 h 5547360"/>
                <a:gd name="connsiteX72" fmla="*/ 35560 w 1852462"/>
                <a:gd name="connsiteY72" fmla="*/ 33020 h 5547360"/>
                <a:gd name="connsiteX73" fmla="*/ 142240 w 1852462"/>
                <a:gd name="connsiteY73" fmla="*/ 2540 h 5547360"/>
                <a:gd name="connsiteX74" fmla="*/ 889000 w 1852462"/>
                <a:gd name="connsiteY74" fmla="*/ 33020 h 5547360"/>
                <a:gd name="connsiteX75" fmla="*/ 980440 w 1852462"/>
                <a:gd name="connsiteY75" fmla="*/ 2540 h 5547360"/>
                <a:gd name="connsiteX76" fmla="*/ 949960 w 1852462"/>
                <a:gd name="connsiteY76" fmla="*/ 48260 h 5547360"/>
                <a:gd name="connsiteX0" fmla="*/ 949960 w 1852017"/>
                <a:gd name="connsiteY0" fmla="*/ 48260 h 5547360"/>
                <a:gd name="connsiteX1" fmla="*/ 858520 w 1852017"/>
                <a:gd name="connsiteY1" fmla="*/ 139700 h 5547360"/>
                <a:gd name="connsiteX2" fmla="*/ 797560 w 1852017"/>
                <a:gd name="connsiteY2" fmla="*/ 368300 h 5547360"/>
                <a:gd name="connsiteX3" fmla="*/ 782320 w 1852017"/>
                <a:gd name="connsiteY3" fmla="*/ 612140 h 5547360"/>
                <a:gd name="connsiteX4" fmla="*/ 538480 w 1852017"/>
                <a:gd name="connsiteY4" fmla="*/ 749300 h 5547360"/>
                <a:gd name="connsiteX5" fmla="*/ 706120 w 1852017"/>
                <a:gd name="connsiteY5" fmla="*/ 947420 h 5547360"/>
                <a:gd name="connsiteX6" fmla="*/ 370840 w 1852017"/>
                <a:gd name="connsiteY6" fmla="*/ 1008380 h 5547360"/>
                <a:gd name="connsiteX7" fmla="*/ 614680 w 1852017"/>
                <a:gd name="connsiteY7" fmla="*/ 1297940 h 5547360"/>
                <a:gd name="connsiteX8" fmla="*/ 919480 w 1852017"/>
                <a:gd name="connsiteY8" fmla="*/ 1739900 h 5547360"/>
                <a:gd name="connsiteX9" fmla="*/ 1056640 w 1852017"/>
                <a:gd name="connsiteY9" fmla="*/ 1785620 h 5547360"/>
                <a:gd name="connsiteX10" fmla="*/ 1239520 w 1852017"/>
                <a:gd name="connsiteY10" fmla="*/ 1496060 h 5547360"/>
                <a:gd name="connsiteX11" fmla="*/ 1300480 w 1852017"/>
                <a:gd name="connsiteY11" fmla="*/ 1785620 h 5547360"/>
                <a:gd name="connsiteX12" fmla="*/ 1513840 w 1852017"/>
                <a:gd name="connsiteY12" fmla="*/ 1557020 h 5547360"/>
                <a:gd name="connsiteX13" fmla="*/ 1620520 w 1852017"/>
                <a:gd name="connsiteY13" fmla="*/ 1877060 h 5547360"/>
                <a:gd name="connsiteX14" fmla="*/ 1376680 w 1852017"/>
                <a:gd name="connsiteY14" fmla="*/ 1968500 h 5547360"/>
                <a:gd name="connsiteX15" fmla="*/ 1513840 w 1852017"/>
                <a:gd name="connsiteY15" fmla="*/ 2136140 h 5547360"/>
                <a:gd name="connsiteX16" fmla="*/ 1452880 w 1852017"/>
                <a:gd name="connsiteY16" fmla="*/ 2288540 h 5547360"/>
                <a:gd name="connsiteX17" fmla="*/ 1452880 w 1852017"/>
                <a:gd name="connsiteY17" fmla="*/ 2471420 h 5547360"/>
                <a:gd name="connsiteX18" fmla="*/ 1483360 w 1852017"/>
                <a:gd name="connsiteY18" fmla="*/ 2654300 h 5547360"/>
                <a:gd name="connsiteX19" fmla="*/ 1788160 w 1852017"/>
                <a:gd name="connsiteY19" fmla="*/ 2501900 h 5547360"/>
                <a:gd name="connsiteX20" fmla="*/ 1849120 w 1852017"/>
                <a:gd name="connsiteY20" fmla="*/ 2745740 h 5547360"/>
                <a:gd name="connsiteX21" fmla="*/ 1805539 w 1852017"/>
                <a:gd name="connsiteY21" fmla="*/ 2916588 h 5547360"/>
                <a:gd name="connsiteX22" fmla="*/ 1768107 w 1852017"/>
                <a:gd name="connsiteY22" fmla="*/ 3002146 h 5547360"/>
                <a:gd name="connsiteX23" fmla="*/ 1711960 w 1852017"/>
                <a:gd name="connsiteY23" fmla="*/ 3081020 h 5547360"/>
                <a:gd name="connsiteX24" fmla="*/ 1711960 w 1852017"/>
                <a:gd name="connsiteY24" fmla="*/ 3157220 h 5547360"/>
                <a:gd name="connsiteX25" fmla="*/ 1711960 w 1852017"/>
                <a:gd name="connsiteY25" fmla="*/ 3157220 h 5547360"/>
                <a:gd name="connsiteX26" fmla="*/ 1788160 w 1852017"/>
                <a:gd name="connsiteY26" fmla="*/ 3233420 h 5547360"/>
                <a:gd name="connsiteX27" fmla="*/ 1711960 w 1852017"/>
                <a:gd name="connsiteY27" fmla="*/ 3309620 h 5547360"/>
                <a:gd name="connsiteX28" fmla="*/ 1635760 w 1852017"/>
                <a:gd name="connsiteY28" fmla="*/ 3233420 h 5547360"/>
                <a:gd name="connsiteX29" fmla="*/ 1711960 w 1852017"/>
                <a:gd name="connsiteY29" fmla="*/ 3462020 h 5547360"/>
                <a:gd name="connsiteX30" fmla="*/ 1559560 w 1852017"/>
                <a:gd name="connsiteY30" fmla="*/ 3385820 h 5547360"/>
                <a:gd name="connsiteX31" fmla="*/ 1559560 w 1852017"/>
                <a:gd name="connsiteY31" fmla="*/ 3538220 h 5547360"/>
                <a:gd name="connsiteX32" fmla="*/ 1407160 w 1852017"/>
                <a:gd name="connsiteY32" fmla="*/ 3538220 h 5547360"/>
                <a:gd name="connsiteX33" fmla="*/ 1483360 w 1852017"/>
                <a:gd name="connsiteY33" fmla="*/ 3690620 h 5547360"/>
                <a:gd name="connsiteX34" fmla="*/ 1330960 w 1852017"/>
                <a:gd name="connsiteY34" fmla="*/ 3843020 h 5547360"/>
                <a:gd name="connsiteX35" fmla="*/ 1483360 w 1852017"/>
                <a:gd name="connsiteY35" fmla="*/ 3843020 h 5547360"/>
                <a:gd name="connsiteX36" fmla="*/ 1330960 w 1852017"/>
                <a:gd name="connsiteY36" fmla="*/ 3995420 h 5547360"/>
                <a:gd name="connsiteX37" fmla="*/ 1407160 w 1852017"/>
                <a:gd name="connsiteY37" fmla="*/ 3995420 h 5547360"/>
                <a:gd name="connsiteX38" fmla="*/ 1330960 w 1852017"/>
                <a:gd name="connsiteY38" fmla="*/ 4147820 h 5547360"/>
                <a:gd name="connsiteX39" fmla="*/ 1330960 w 1852017"/>
                <a:gd name="connsiteY39" fmla="*/ 4224020 h 5547360"/>
                <a:gd name="connsiteX40" fmla="*/ 1178560 w 1852017"/>
                <a:gd name="connsiteY40" fmla="*/ 4300220 h 5547360"/>
                <a:gd name="connsiteX41" fmla="*/ 1330960 w 1852017"/>
                <a:gd name="connsiteY41" fmla="*/ 4300220 h 5547360"/>
                <a:gd name="connsiteX42" fmla="*/ 1239520 w 1852017"/>
                <a:gd name="connsiteY42" fmla="*/ 4574540 h 5547360"/>
                <a:gd name="connsiteX43" fmla="*/ 1330960 w 1852017"/>
                <a:gd name="connsiteY43" fmla="*/ 4894580 h 5547360"/>
                <a:gd name="connsiteX44" fmla="*/ 1407160 w 1852017"/>
                <a:gd name="connsiteY44" fmla="*/ 4986020 h 5547360"/>
                <a:gd name="connsiteX45" fmla="*/ 1330960 w 1852017"/>
                <a:gd name="connsiteY45" fmla="*/ 5443220 h 5547360"/>
                <a:gd name="connsiteX46" fmla="*/ 1239520 w 1852017"/>
                <a:gd name="connsiteY46" fmla="*/ 5427980 h 5547360"/>
                <a:gd name="connsiteX47" fmla="*/ 1178560 w 1852017"/>
                <a:gd name="connsiteY47" fmla="*/ 5488940 h 5547360"/>
                <a:gd name="connsiteX48" fmla="*/ 1010920 w 1852017"/>
                <a:gd name="connsiteY48" fmla="*/ 5534660 h 5547360"/>
                <a:gd name="connsiteX49" fmla="*/ 828040 w 1852017"/>
                <a:gd name="connsiteY49" fmla="*/ 5412740 h 5547360"/>
                <a:gd name="connsiteX50" fmla="*/ 660400 w 1852017"/>
                <a:gd name="connsiteY50" fmla="*/ 5321300 h 5547360"/>
                <a:gd name="connsiteX51" fmla="*/ 568960 w 1852017"/>
                <a:gd name="connsiteY51" fmla="*/ 5138420 h 5547360"/>
                <a:gd name="connsiteX52" fmla="*/ 462280 w 1852017"/>
                <a:gd name="connsiteY52" fmla="*/ 4955540 h 5547360"/>
                <a:gd name="connsiteX53" fmla="*/ 279400 w 1852017"/>
                <a:gd name="connsiteY53" fmla="*/ 4787900 h 5547360"/>
                <a:gd name="connsiteX54" fmla="*/ 416560 w 1852017"/>
                <a:gd name="connsiteY54" fmla="*/ 4528820 h 5547360"/>
                <a:gd name="connsiteX55" fmla="*/ 447040 w 1852017"/>
                <a:gd name="connsiteY55" fmla="*/ 4361180 h 5547360"/>
                <a:gd name="connsiteX56" fmla="*/ 340360 w 1852017"/>
                <a:gd name="connsiteY56" fmla="*/ 4208780 h 5547360"/>
                <a:gd name="connsiteX57" fmla="*/ 431800 w 1852017"/>
                <a:gd name="connsiteY57" fmla="*/ 4117340 h 5547360"/>
                <a:gd name="connsiteX58" fmla="*/ 675640 w 1852017"/>
                <a:gd name="connsiteY58" fmla="*/ 4224020 h 5547360"/>
                <a:gd name="connsiteX59" fmla="*/ 706120 w 1852017"/>
                <a:gd name="connsiteY59" fmla="*/ 4056380 h 5547360"/>
                <a:gd name="connsiteX60" fmla="*/ 538480 w 1852017"/>
                <a:gd name="connsiteY60" fmla="*/ 3858260 h 5547360"/>
                <a:gd name="connsiteX61" fmla="*/ 416560 w 1852017"/>
                <a:gd name="connsiteY61" fmla="*/ 3614420 h 5547360"/>
                <a:gd name="connsiteX62" fmla="*/ 492760 w 1852017"/>
                <a:gd name="connsiteY62" fmla="*/ 3538220 h 5547360"/>
                <a:gd name="connsiteX63" fmla="*/ 584200 w 1852017"/>
                <a:gd name="connsiteY63" fmla="*/ 3141980 h 5547360"/>
                <a:gd name="connsiteX64" fmla="*/ 599440 w 1852017"/>
                <a:gd name="connsiteY64" fmla="*/ 2806700 h 5547360"/>
                <a:gd name="connsiteX65" fmla="*/ 492760 w 1852017"/>
                <a:gd name="connsiteY65" fmla="*/ 2623820 h 5547360"/>
                <a:gd name="connsiteX66" fmla="*/ 492760 w 1852017"/>
                <a:gd name="connsiteY66" fmla="*/ 2319020 h 5547360"/>
                <a:gd name="connsiteX67" fmla="*/ 462280 w 1852017"/>
                <a:gd name="connsiteY67" fmla="*/ 1968500 h 5547360"/>
                <a:gd name="connsiteX68" fmla="*/ 386080 w 1852017"/>
                <a:gd name="connsiteY68" fmla="*/ 1648460 h 5547360"/>
                <a:gd name="connsiteX69" fmla="*/ 218440 w 1852017"/>
                <a:gd name="connsiteY69" fmla="*/ 1236980 h 5547360"/>
                <a:gd name="connsiteX70" fmla="*/ 111760 w 1852017"/>
                <a:gd name="connsiteY70" fmla="*/ 947420 h 5547360"/>
                <a:gd name="connsiteX71" fmla="*/ 111760 w 1852017"/>
                <a:gd name="connsiteY71" fmla="*/ 490220 h 5547360"/>
                <a:gd name="connsiteX72" fmla="*/ 35560 w 1852017"/>
                <a:gd name="connsiteY72" fmla="*/ 170180 h 5547360"/>
                <a:gd name="connsiteX73" fmla="*/ 35560 w 1852017"/>
                <a:gd name="connsiteY73" fmla="*/ 33020 h 5547360"/>
                <a:gd name="connsiteX74" fmla="*/ 142240 w 1852017"/>
                <a:gd name="connsiteY74" fmla="*/ 2540 h 5547360"/>
                <a:gd name="connsiteX75" fmla="*/ 889000 w 1852017"/>
                <a:gd name="connsiteY75" fmla="*/ 33020 h 5547360"/>
                <a:gd name="connsiteX76" fmla="*/ 980440 w 1852017"/>
                <a:gd name="connsiteY76" fmla="*/ 2540 h 5547360"/>
                <a:gd name="connsiteX77" fmla="*/ 949960 w 1852017"/>
                <a:gd name="connsiteY77" fmla="*/ 48260 h 5547360"/>
                <a:gd name="connsiteX0" fmla="*/ 949960 w 1877863"/>
                <a:gd name="connsiteY0" fmla="*/ 48260 h 5547360"/>
                <a:gd name="connsiteX1" fmla="*/ 858520 w 1877863"/>
                <a:gd name="connsiteY1" fmla="*/ 139700 h 5547360"/>
                <a:gd name="connsiteX2" fmla="*/ 797560 w 1877863"/>
                <a:gd name="connsiteY2" fmla="*/ 368300 h 5547360"/>
                <a:gd name="connsiteX3" fmla="*/ 782320 w 1877863"/>
                <a:gd name="connsiteY3" fmla="*/ 612140 h 5547360"/>
                <a:gd name="connsiteX4" fmla="*/ 538480 w 1877863"/>
                <a:gd name="connsiteY4" fmla="*/ 749300 h 5547360"/>
                <a:gd name="connsiteX5" fmla="*/ 706120 w 1877863"/>
                <a:gd name="connsiteY5" fmla="*/ 947420 h 5547360"/>
                <a:gd name="connsiteX6" fmla="*/ 370840 w 1877863"/>
                <a:gd name="connsiteY6" fmla="*/ 1008380 h 5547360"/>
                <a:gd name="connsiteX7" fmla="*/ 614680 w 1877863"/>
                <a:gd name="connsiteY7" fmla="*/ 1297940 h 5547360"/>
                <a:gd name="connsiteX8" fmla="*/ 919480 w 1877863"/>
                <a:gd name="connsiteY8" fmla="*/ 1739900 h 5547360"/>
                <a:gd name="connsiteX9" fmla="*/ 1056640 w 1877863"/>
                <a:gd name="connsiteY9" fmla="*/ 1785620 h 5547360"/>
                <a:gd name="connsiteX10" fmla="*/ 1239520 w 1877863"/>
                <a:gd name="connsiteY10" fmla="*/ 1496060 h 5547360"/>
                <a:gd name="connsiteX11" fmla="*/ 1300480 w 1877863"/>
                <a:gd name="connsiteY11" fmla="*/ 1785620 h 5547360"/>
                <a:gd name="connsiteX12" fmla="*/ 1513840 w 1877863"/>
                <a:gd name="connsiteY12" fmla="*/ 1557020 h 5547360"/>
                <a:gd name="connsiteX13" fmla="*/ 1620520 w 1877863"/>
                <a:gd name="connsiteY13" fmla="*/ 1877060 h 5547360"/>
                <a:gd name="connsiteX14" fmla="*/ 1376680 w 1877863"/>
                <a:gd name="connsiteY14" fmla="*/ 1968500 h 5547360"/>
                <a:gd name="connsiteX15" fmla="*/ 1513840 w 1877863"/>
                <a:gd name="connsiteY15" fmla="*/ 2136140 h 5547360"/>
                <a:gd name="connsiteX16" fmla="*/ 1452880 w 1877863"/>
                <a:gd name="connsiteY16" fmla="*/ 2288540 h 5547360"/>
                <a:gd name="connsiteX17" fmla="*/ 1452880 w 1877863"/>
                <a:gd name="connsiteY17" fmla="*/ 2471420 h 5547360"/>
                <a:gd name="connsiteX18" fmla="*/ 1483360 w 1877863"/>
                <a:gd name="connsiteY18" fmla="*/ 2654300 h 5547360"/>
                <a:gd name="connsiteX19" fmla="*/ 1788160 w 1877863"/>
                <a:gd name="connsiteY19" fmla="*/ 2501900 h 5547360"/>
                <a:gd name="connsiteX20" fmla="*/ 1849120 w 1877863"/>
                <a:gd name="connsiteY20" fmla="*/ 2745740 h 5547360"/>
                <a:gd name="connsiteX21" fmla="*/ 1864361 w 1877863"/>
                <a:gd name="connsiteY21" fmla="*/ 3081020 h 5547360"/>
                <a:gd name="connsiteX22" fmla="*/ 1768107 w 1877863"/>
                <a:gd name="connsiteY22" fmla="*/ 3002146 h 5547360"/>
                <a:gd name="connsiteX23" fmla="*/ 1711960 w 1877863"/>
                <a:gd name="connsiteY23" fmla="*/ 3081020 h 5547360"/>
                <a:gd name="connsiteX24" fmla="*/ 1711960 w 1877863"/>
                <a:gd name="connsiteY24" fmla="*/ 3157220 h 5547360"/>
                <a:gd name="connsiteX25" fmla="*/ 1711960 w 1877863"/>
                <a:gd name="connsiteY25" fmla="*/ 3157220 h 5547360"/>
                <a:gd name="connsiteX26" fmla="*/ 1788160 w 1877863"/>
                <a:gd name="connsiteY26" fmla="*/ 3233420 h 5547360"/>
                <a:gd name="connsiteX27" fmla="*/ 1711960 w 1877863"/>
                <a:gd name="connsiteY27" fmla="*/ 3309620 h 5547360"/>
                <a:gd name="connsiteX28" fmla="*/ 1635760 w 1877863"/>
                <a:gd name="connsiteY28" fmla="*/ 3233420 h 5547360"/>
                <a:gd name="connsiteX29" fmla="*/ 1711960 w 1877863"/>
                <a:gd name="connsiteY29" fmla="*/ 3462020 h 5547360"/>
                <a:gd name="connsiteX30" fmla="*/ 1559560 w 1877863"/>
                <a:gd name="connsiteY30" fmla="*/ 3385820 h 5547360"/>
                <a:gd name="connsiteX31" fmla="*/ 1559560 w 1877863"/>
                <a:gd name="connsiteY31" fmla="*/ 3538220 h 5547360"/>
                <a:gd name="connsiteX32" fmla="*/ 1407160 w 1877863"/>
                <a:gd name="connsiteY32" fmla="*/ 3538220 h 5547360"/>
                <a:gd name="connsiteX33" fmla="*/ 1483360 w 1877863"/>
                <a:gd name="connsiteY33" fmla="*/ 3690620 h 5547360"/>
                <a:gd name="connsiteX34" fmla="*/ 1330960 w 1877863"/>
                <a:gd name="connsiteY34" fmla="*/ 3843020 h 5547360"/>
                <a:gd name="connsiteX35" fmla="*/ 1483360 w 1877863"/>
                <a:gd name="connsiteY35" fmla="*/ 3843020 h 5547360"/>
                <a:gd name="connsiteX36" fmla="*/ 1330960 w 1877863"/>
                <a:gd name="connsiteY36" fmla="*/ 3995420 h 5547360"/>
                <a:gd name="connsiteX37" fmla="*/ 1407160 w 1877863"/>
                <a:gd name="connsiteY37" fmla="*/ 3995420 h 5547360"/>
                <a:gd name="connsiteX38" fmla="*/ 1330960 w 1877863"/>
                <a:gd name="connsiteY38" fmla="*/ 4147820 h 5547360"/>
                <a:gd name="connsiteX39" fmla="*/ 1330960 w 1877863"/>
                <a:gd name="connsiteY39" fmla="*/ 4224020 h 5547360"/>
                <a:gd name="connsiteX40" fmla="*/ 1178560 w 1877863"/>
                <a:gd name="connsiteY40" fmla="*/ 4300220 h 5547360"/>
                <a:gd name="connsiteX41" fmla="*/ 1330960 w 1877863"/>
                <a:gd name="connsiteY41" fmla="*/ 4300220 h 5547360"/>
                <a:gd name="connsiteX42" fmla="*/ 1239520 w 1877863"/>
                <a:gd name="connsiteY42" fmla="*/ 4574540 h 5547360"/>
                <a:gd name="connsiteX43" fmla="*/ 1330960 w 1877863"/>
                <a:gd name="connsiteY43" fmla="*/ 4894580 h 5547360"/>
                <a:gd name="connsiteX44" fmla="*/ 1407160 w 1877863"/>
                <a:gd name="connsiteY44" fmla="*/ 4986020 h 5547360"/>
                <a:gd name="connsiteX45" fmla="*/ 1330960 w 1877863"/>
                <a:gd name="connsiteY45" fmla="*/ 5443220 h 5547360"/>
                <a:gd name="connsiteX46" fmla="*/ 1239520 w 1877863"/>
                <a:gd name="connsiteY46" fmla="*/ 5427980 h 5547360"/>
                <a:gd name="connsiteX47" fmla="*/ 1178560 w 1877863"/>
                <a:gd name="connsiteY47" fmla="*/ 5488940 h 5547360"/>
                <a:gd name="connsiteX48" fmla="*/ 1010920 w 1877863"/>
                <a:gd name="connsiteY48" fmla="*/ 5534660 h 5547360"/>
                <a:gd name="connsiteX49" fmla="*/ 828040 w 1877863"/>
                <a:gd name="connsiteY49" fmla="*/ 5412740 h 5547360"/>
                <a:gd name="connsiteX50" fmla="*/ 660400 w 1877863"/>
                <a:gd name="connsiteY50" fmla="*/ 5321300 h 5547360"/>
                <a:gd name="connsiteX51" fmla="*/ 568960 w 1877863"/>
                <a:gd name="connsiteY51" fmla="*/ 5138420 h 5547360"/>
                <a:gd name="connsiteX52" fmla="*/ 462280 w 1877863"/>
                <a:gd name="connsiteY52" fmla="*/ 4955540 h 5547360"/>
                <a:gd name="connsiteX53" fmla="*/ 279400 w 1877863"/>
                <a:gd name="connsiteY53" fmla="*/ 4787900 h 5547360"/>
                <a:gd name="connsiteX54" fmla="*/ 416560 w 1877863"/>
                <a:gd name="connsiteY54" fmla="*/ 4528820 h 5547360"/>
                <a:gd name="connsiteX55" fmla="*/ 447040 w 1877863"/>
                <a:gd name="connsiteY55" fmla="*/ 4361180 h 5547360"/>
                <a:gd name="connsiteX56" fmla="*/ 340360 w 1877863"/>
                <a:gd name="connsiteY56" fmla="*/ 4208780 h 5547360"/>
                <a:gd name="connsiteX57" fmla="*/ 431800 w 1877863"/>
                <a:gd name="connsiteY57" fmla="*/ 4117340 h 5547360"/>
                <a:gd name="connsiteX58" fmla="*/ 675640 w 1877863"/>
                <a:gd name="connsiteY58" fmla="*/ 4224020 h 5547360"/>
                <a:gd name="connsiteX59" fmla="*/ 706120 w 1877863"/>
                <a:gd name="connsiteY59" fmla="*/ 4056380 h 5547360"/>
                <a:gd name="connsiteX60" fmla="*/ 538480 w 1877863"/>
                <a:gd name="connsiteY60" fmla="*/ 3858260 h 5547360"/>
                <a:gd name="connsiteX61" fmla="*/ 416560 w 1877863"/>
                <a:gd name="connsiteY61" fmla="*/ 3614420 h 5547360"/>
                <a:gd name="connsiteX62" fmla="*/ 492760 w 1877863"/>
                <a:gd name="connsiteY62" fmla="*/ 3538220 h 5547360"/>
                <a:gd name="connsiteX63" fmla="*/ 584200 w 1877863"/>
                <a:gd name="connsiteY63" fmla="*/ 3141980 h 5547360"/>
                <a:gd name="connsiteX64" fmla="*/ 599440 w 1877863"/>
                <a:gd name="connsiteY64" fmla="*/ 2806700 h 5547360"/>
                <a:gd name="connsiteX65" fmla="*/ 492760 w 1877863"/>
                <a:gd name="connsiteY65" fmla="*/ 2623820 h 5547360"/>
                <a:gd name="connsiteX66" fmla="*/ 492760 w 1877863"/>
                <a:gd name="connsiteY66" fmla="*/ 2319020 h 5547360"/>
                <a:gd name="connsiteX67" fmla="*/ 462280 w 1877863"/>
                <a:gd name="connsiteY67" fmla="*/ 1968500 h 5547360"/>
                <a:gd name="connsiteX68" fmla="*/ 386080 w 1877863"/>
                <a:gd name="connsiteY68" fmla="*/ 1648460 h 5547360"/>
                <a:gd name="connsiteX69" fmla="*/ 218440 w 1877863"/>
                <a:gd name="connsiteY69" fmla="*/ 1236980 h 5547360"/>
                <a:gd name="connsiteX70" fmla="*/ 111760 w 1877863"/>
                <a:gd name="connsiteY70" fmla="*/ 947420 h 5547360"/>
                <a:gd name="connsiteX71" fmla="*/ 111760 w 1877863"/>
                <a:gd name="connsiteY71" fmla="*/ 490220 h 5547360"/>
                <a:gd name="connsiteX72" fmla="*/ 35560 w 1877863"/>
                <a:gd name="connsiteY72" fmla="*/ 170180 h 5547360"/>
                <a:gd name="connsiteX73" fmla="*/ 35560 w 1877863"/>
                <a:gd name="connsiteY73" fmla="*/ 33020 h 5547360"/>
                <a:gd name="connsiteX74" fmla="*/ 142240 w 1877863"/>
                <a:gd name="connsiteY74" fmla="*/ 2540 h 5547360"/>
                <a:gd name="connsiteX75" fmla="*/ 889000 w 1877863"/>
                <a:gd name="connsiteY75" fmla="*/ 33020 h 5547360"/>
                <a:gd name="connsiteX76" fmla="*/ 980440 w 1877863"/>
                <a:gd name="connsiteY76" fmla="*/ 2540 h 5547360"/>
                <a:gd name="connsiteX77" fmla="*/ 949960 w 1877863"/>
                <a:gd name="connsiteY77" fmla="*/ 48260 h 5547360"/>
                <a:gd name="connsiteX0" fmla="*/ 949960 w 1881294"/>
                <a:gd name="connsiteY0" fmla="*/ 48260 h 5547360"/>
                <a:gd name="connsiteX1" fmla="*/ 858520 w 1881294"/>
                <a:gd name="connsiteY1" fmla="*/ 139700 h 5547360"/>
                <a:gd name="connsiteX2" fmla="*/ 797560 w 1881294"/>
                <a:gd name="connsiteY2" fmla="*/ 368300 h 5547360"/>
                <a:gd name="connsiteX3" fmla="*/ 782320 w 1881294"/>
                <a:gd name="connsiteY3" fmla="*/ 612140 h 5547360"/>
                <a:gd name="connsiteX4" fmla="*/ 538480 w 1881294"/>
                <a:gd name="connsiteY4" fmla="*/ 749300 h 5547360"/>
                <a:gd name="connsiteX5" fmla="*/ 706120 w 1881294"/>
                <a:gd name="connsiteY5" fmla="*/ 947420 h 5547360"/>
                <a:gd name="connsiteX6" fmla="*/ 370840 w 1881294"/>
                <a:gd name="connsiteY6" fmla="*/ 1008380 h 5547360"/>
                <a:gd name="connsiteX7" fmla="*/ 614680 w 1881294"/>
                <a:gd name="connsiteY7" fmla="*/ 1297940 h 5547360"/>
                <a:gd name="connsiteX8" fmla="*/ 919480 w 1881294"/>
                <a:gd name="connsiteY8" fmla="*/ 1739900 h 5547360"/>
                <a:gd name="connsiteX9" fmla="*/ 1056640 w 1881294"/>
                <a:gd name="connsiteY9" fmla="*/ 1785620 h 5547360"/>
                <a:gd name="connsiteX10" fmla="*/ 1239520 w 1881294"/>
                <a:gd name="connsiteY10" fmla="*/ 1496060 h 5547360"/>
                <a:gd name="connsiteX11" fmla="*/ 1300480 w 1881294"/>
                <a:gd name="connsiteY11" fmla="*/ 1785620 h 5547360"/>
                <a:gd name="connsiteX12" fmla="*/ 1513840 w 1881294"/>
                <a:gd name="connsiteY12" fmla="*/ 1557020 h 5547360"/>
                <a:gd name="connsiteX13" fmla="*/ 1620520 w 1881294"/>
                <a:gd name="connsiteY13" fmla="*/ 1877060 h 5547360"/>
                <a:gd name="connsiteX14" fmla="*/ 1376680 w 1881294"/>
                <a:gd name="connsiteY14" fmla="*/ 1968500 h 5547360"/>
                <a:gd name="connsiteX15" fmla="*/ 1513840 w 1881294"/>
                <a:gd name="connsiteY15" fmla="*/ 2136140 h 5547360"/>
                <a:gd name="connsiteX16" fmla="*/ 1452880 w 1881294"/>
                <a:gd name="connsiteY16" fmla="*/ 2288540 h 5547360"/>
                <a:gd name="connsiteX17" fmla="*/ 1452880 w 1881294"/>
                <a:gd name="connsiteY17" fmla="*/ 2471420 h 5547360"/>
                <a:gd name="connsiteX18" fmla="*/ 1483360 w 1881294"/>
                <a:gd name="connsiteY18" fmla="*/ 2654300 h 5547360"/>
                <a:gd name="connsiteX19" fmla="*/ 1788160 w 1881294"/>
                <a:gd name="connsiteY19" fmla="*/ 2501900 h 5547360"/>
                <a:gd name="connsiteX20" fmla="*/ 1849120 w 1881294"/>
                <a:gd name="connsiteY20" fmla="*/ 2745740 h 5547360"/>
                <a:gd name="connsiteX21" fmla="*/ 1869708 w 1881294"/>
                <a:gd name="connsiteY21" fmla="*/ 2863115 h 5547360"/>
                <a:gd name="connsiteX22" fmla="*/ 1864361 w 1881294"/>
                <a:gd name="connsiteY22" fmla="*/ 3081020 h 5547360"/>
                <a:gd name="connsiteX23" fmla="*/ 1768107 w 1881294"/>
                <a:gd name="connsiteY23" fmla="*/ 3002146 h 5547360"/>
                <a:gd name="connsiteX24" fmla="*/ 1711960 w 1881294"/>
                <a:gd name="connsiteY24" fmla="*/ 3081020 h 5547360"/>
                <a:gd name="connsiteX25" fmla="*/ 1711960 w 1881294"/>
                <a:gd name="connsiteY25" fmla="*/ 3157220 h 5547360"/>
                <a:gd name="connsiteX26" fmla="*/ 1711960 w 1881294"/>
                <a:gd name="connsiteY26" fmla="*/ 3157220 h 5547360"/>
                <a:gd name="connsiteX27" fmla="*/ 1788160 w 1881294"/>
                <a:gd name="connsiteY27" fmla="*/ 3233420 h 5547360"/>
                <a:gd name="connsiteX28" fmla="*/ 1711960 w 1881294"/>
                <a:gd name="connsiteY28" fmla="*/ 3309620 h 5547360"/>
                <a:gd name="connsiteX29" fmla="*/ 1635760 w 1881294"/>
                <a:gd name="connsiteY29" fmla="*/ 3233420 h 5547360"/>
                <a:gd name="connsiteX30" fmla="*/ 1711960 w 1881294"/>
                <a:gd name="connsiteY30" fmla="*/ 3462020 h 5547360"/>
                <a:gd name="connsiteX31" fmla="*/ 1559560 w 1881294"/>
                <a:gd name="connsiteY31" fmla="*/ 3385820 h 5547360"/>
                <a:gd name="connsiteX32" fmla="*/ 1559560 w 1881294"/>
                <a:gd name="connsiteY32" fmla="*/ 3538220 h 5547360"/>
                <a:gd name="connsiteX33" fmla="*/ 1407160 w 1881294"/>
                <a:gd name="connsiteY33" fmla="*/ 3538220 h 5547360"/>
                <a:gd name="connsiteX34" fmla="*/ 1483360 w 1881294"/>
                <a:gd name="connsiteY34" fmla="*/ 3690620 h 5547360"/>
                <a:gd name="connsiteX35" fmla="*/ 1330960 w 1881294"/>
                <a:gd name="connsiteY35" fmla="*/ 3843020 h 5547360"/>
                <a:gd name="connsiteX36" fmla="*/ 1483360 w 1881294"/>
                <a:gd name="connsiteY36" fmla="*/ 3843020 h 5547360"/>
                <a:gd name="connsiteX37" fmla="*/ 1330960 w 1881294"/>
                <a:gd name="connsiteY37" fmla="*/ 3995420 h 5547360"/>
                <a:gd name="connsiteX38" fmla="*/ 1407160 w 1881294"/>
                <a:gd name="connsiteY38" fmla="*/ 3995420 h 5547360"/>
                <a:gd name="connsiteX39" fmla="*/ 1330960 w 1881294"/>
                <a:gd name="connsiteY39" fmla="*/ 4147820 h 5547360"/>
                <a:gd name="connsiteX40" fmla="*/ 1330960 w 1881294"/>
                <a:gd name="connsiteY40" fmla="*/ 4224020 h 5547360"/>
                <a:gd name="connsiteX41" fmla="*/ 1178560 w 1881294"/>
                <a:gd name="connsiteY41" fmla="*/ 4300220 h 5547360"/>
                <a:gd name="connsiteX42" fmla="*/ 1330960 w 1881294"/>
                <a:gd name="connsiteY42" fmla="*/ 4300220 h 5547360"/>
                <a:gd name="connsiteX43" fmla="*/ 1239520 w 1881294"/>
                <a:gd name="connsiteY43" fmla="*/ 4574540 h 5547360"/>
                <a:gd name="connsiteX44" fmla="*/ 1330960 w 1881294"/>
                <a:gd name="connsiteY44" fmla="*/ 4894580 h 5547360"/>
                <a:gd name="connsiteX45" fmla="*/ 1407160 w 1881294"/>
                <a:gd name="connsiteY45" fmla="*/ 4986020 h 5547360"/>
                <a:gd name="connsiteX46" fmla="*/ 1330960 w 1881294"/>
                <a:gd name="connsiteY46" fmla="*/ 5443220 h 5547360"/>
                <a:gd name="connsiteX47" fmla="*/ 1239520 w 1881294"/>
                <a:gd name="connsiteY47" fmla="*/ 5427980 h 5547360"/>
                <a:gd name="connsiteX48" fmla="*/ 1178560 w 1881294"/>
                <a:gd name="connsiteY48" fmla="*/ 5488940 h 5547360"/>
                <a:gd name="connsiteX49" fmla="*/ 1010920 w 1881294"/>
                <a:gd name="connsiteY49" fmla="*/ 5534660 h 5547360"/>
                <a:gd name="connsiteX50" fmla="*/ 828040 w 1881294"/>
                <a:gd name="connsiteY50" fmla="*/ 5412740 h 5547360"/>
                <a:gd name="connsiteX51" fmla="*/ 660400 w 1881294"/>
                <a:gd name="connsiteY51" fmla="*/ 5321300 h 5547360"/>
                <a:gd name="connsiteX52" fmla="*/ 568960 w 1881294"/>
                <a:gd name="connsiteY52" fmla="*/ 5138420 h 5547360"/>
                <a:gd name="connsiteX53" fmla="*/ 462280 w 1881294"/>
                <a:gd name="connsiteY53" fmla="*/ 4955540 h 5547360"/>
                <a:gd name="connsiteX54" fmla="*/ 279400 w 1881294"/>
                <a:gd name="connsiteY54" fmla="*/ 4787900 h 5547360"/>
                <a:gd name="connsiteX55" fmla="*/ 416560 w 1881294"/>
                <a:gd name="connsiteY55" fmla="*/ 4528820 h 5547360"/>
                <a:gd name="connsiteX56" fmla="*/ 447040 w 1881294"/>
                <a:gd name="connsiteY56" fmla="*/ 4361180 h 5547360"/>
                <a:gd name="connsiteX57" fmla="*/ 340360 w 1881294"/>
                <a:gd name="connsiteY57" fmla="*/ 4208780 h 5547360"/>
                <a:gd name="connsiteX58" fmla="*/ 431800 w 1881294"/>
                <a:gd name="connsiteY58" fmla="*/ 4117340 h 5547360"/>
                <a:gd name="connsiteX59" fmla="*/ 675640 w 1881294"/>
                <a:gd name="connsiteY59" fmla="*/ 4224020 h 5547360"/>
                <a:gd name="connsiteX60" fmla="*/ 706120 w 1881294"/>
                <a:gd name="connsiteY60" fmla="*/ 4056380 h 5547360"/>
                <a:gd name="connsiteX61" fmla="*/ 538480 w 1881294"/>
                <a:gd name="connsiteY61" fmla="*/ 3858260 h 5547360"/>
                <a:gd name="connsiteX62" fmla="*/ 416560 w 1881294"/>
                <a:gd name="connsiteY62" fmla="*/ 3614420 h 5547360"/>
                <a:gd name="connsiteX63" fmla="*/ 492760 w 1881294"/>
                <a:gd name="connsiteY63" fmla="*/ 3538220 h 5547360"/>
                <a:gd name="connsiteX64" fmla="*/ 584200 w 1881294"/>
                <a:gd name="connsiteY64" fmla="*/ 3141980 h 5547360"/>
                <a:gd name="connsiteX65" fmla="*/ 599440 w 1881294"/>
                <a:gd name="connsiteY65" fmla="*/ 2806700 h 5547360"/>
                <a:gd name="connsiteX66" fmla="*/ 492760 w 1881294"/>
                <a:gd name="connsiteY66" fmla="*/ 2623820 h 5547360"/>
                <a:gd name="connsiteX67" fmla="*/ 492760 w 1881294"/>
                <a:gd name="connsiteY67" fmla="*/ 2319020 h 5547360"/>
                <a:gd name="connsiteX68" fmla="*/ 462280 w 1881294"/>
                <a:gd name="connsiteY68" fmla="*/ 1968500 h 5547360"/>
                <a:gd name="connsiteX69" fmla="*/ 386080 w 1881294"/>
                <a:gd name="connsiteY69" fmla="*/ 1648460 h 5547360"/>
                <a:gd name="connsiteX70" fmla="*/ 218440 w 1881294"/>
                <a:gd name="connsiteY70" fmla="*/ 1236980 h 5547360"/>
                <a:gd name="connsiteX71" fmla="*/ 111760 w 1881294"/>
                <a:gd name="connsiteY71" fmla="*/ 947420 h 5547360"/>
                <a:gd name="connsiteX72" fmla="*/ 111760 w 1881294"/>
                <a:gd name="connsiteY72" fmla="*/ 490220 h 5547360"/>
                <a:gd name="connsiteX73" fmla="*/ 35560 w 1881294"/>
                <a:gd name="connsiteY73" fmla="*/ 170180 h 5547360"/>
                <a:gd name="connsiteX74" fmla="*/ 35560 w 1881294"/>
                <a:gd name="connsiteY74" fmla="*/ 33020 h 5547360"/>
                <a:gd name="connsiteX75" fmla="*/ 142240 w 1881294"/>
                <a:gd name="connsiteY75" fmla="*/ 2540 h 5547360"/>
                <a:gd name="connsiteX76" fmla="*/ 889000 w 1881294"/>
                <a:gd name="connsiteY76" fmla="*/ 33020 h 5547360"/>
                <a:gd name="connsiteX77" fmla="*/ 980440 w 1881294"/>
                <a:gd name="connsiteY77" fmla="*/ 2540 h 5547360"/>
                <a:gd name="connsiteX78" fmla="*/ 949960 w 1881294"/>
                <a:gd name="connsiteY78" fmla="*/ 48260 h 5547360"/>
                <a:gd name="connsiteX0" fmla="*/ 949960 w 1880403"/>
                <a:gd name="connsiteY0" fmla="*/ 48260 h 5547360"/>
                <a:gd name="connsiteX1" fmla="*/ 858520 w 1880403"/>
                <a:gd name="connsiteY1" fmla="*/ 139700 h 5547360"/>
                <a:gd name="connsiteX2" fmla="*/ 797560 w 1880403"/>
                <a:gd name="connsiteY2" fmla="*/ 368300 h 5547360"/>
                <a:gd name="connsiteX3" fmla="*/ 782320 w 1880403"/>
                <a:gd name="connsiteY3" fmla="*/ 612140 h 5547360"/>
                <a:gd name="connsiteX4" fmla="*/ 538480 w 1880403"/>
                <a:gd name="connsiteY4" fmla="*/ 749300 h 5547360"/>
                <a:gd name="connsiteX5" fmla="*/ 706120 w 1880403"/>
                <a:gd name="connsiteY5" fmla="*/ 947420 h 5547360"/>
                <a:gd name="connsiteX6" fmla="*/ 370840 w 1880403"/>
                <a:gd name="connsiteY6" fmla="*/ 1008380 h 5547360"/>
                <a:gd name="connsiteX7" fmla="*/ 614680 w 1880403"/>
                <a:gd name="connsiteY7" fmla="*/ 1297940 h 5547360"/>
                <a:gd name="connsiteX8" fmla="*/ 919480 w 1880403"/>
                <a:gd name="connsiteY8" fmla="*/ 1739900 h 5547360"/>
                <a:gd name="connsiteX9" fmla="*/ 1056640 w 1880403"/>
                <a:gd name="connsiteY9" fmla="*/ 1785620 h 5547360"/>
                <a:gd name="connsiteX10" fmla="*/ 1239520 w 1880403"/>
                <a:gd name="connsiteY10" fmla="*/ 1496060 h 5547360"/>
                <a:gd name="connsiteX11" fmla="*/ 1300480 w 1880403"/>
                <a:gd name="connsiteY11" fmla="*/ 1785620 h 5547360"/>
                <a:gd name="connsiteX12" fmla="*/ 1513840 w 1880403"/>
                <a:gd name="connsiteY12" fmla="*/ 1557020 h 5547360"/>
                <a:gd name="connsiteX13" fmla="*/ 1620520 w 1880403"/>
                <a:gd name="connsiteY13" fmla="*/ 1877060 h 5547360"/>
                <a:gd name="connsiteX14" fmla="*/ 1376680 w 1880403"/>
                <a:gd name="connsiteY14" fmla="*/ 1968500 h 5547360"/>
                <a:gd name="connsiteX15" fmla="*/ 1513840 w 1880403"/>
                <a:gd name="connsiteY15" fmla="*/ 2136140 h 5547360"/>
                <a:gd name="connsiteX16" fmla="*/ 1452880 w 1880403"/>
                <a:gd name="connsiteY16" fmla="*/ 2288540 h 5547360"/>
                <a:gd name="connsiteX17" fmla="*/ 1452880 w 1880403"/>
                <a:gd name="connsiteY17" fmla="*/ 2471420 h 5547360"/>
                <a:gd name="connsiteX18" fmla="*/ 1483360 w 1880403"/>
                <a:gd name="connsiteY18" fmla="*/ 2654300 h 5547360"/>
                <a:gd name="connsiteX19" fmla="*/ 1788160 w 1880403"/>
                <a:gd name="connsiteY19" fmla="*/ 2501900 h 5547360"/>
                <a:gd name="connsiteX20" fmla="*/ 1849120 w 1880403"/>
                <a:gd name="connsiteY20" fmla="*/ 2745740 h 5547360"/>
                <a:gd name="connsiteX21" fmla="*/ 1864360 w 1880403"/>
                <a:gd name="connsiteY21" fmla="*/ 2928620 h 5547360"/>
                <a:gd name="connsiteX22" fmla="*/ 1864361 w 1880403"/>
                <a:gd name="connsiteY22" fmla="*/ 3081020 h 5547360"/>
                <a:gd name="connsiteX23" fmla="*/ 1768107 w 1880403"/>
                <a:gd name="connsiteY23" fmla="*/ 3002146 h 5547360"/>
                <a:gd name="connsiteX24" fmla="*/ 1711960 w 1880403"/>
                <a:gd name="connsiteY24" fmla="*/ 3081020 h 5547360"/>
                <a:gd name="connsiteX25" fmla="*/ 1711960 w 1880403"/>
                <a:gd name="connsiteY25" fmla="*/ 3157220 h 5547360"/>
                <a:gd name="connsiteX26" fmla="*/ 1711960 w 1880403"/>
                <a:gd name="connsiteY26" fmla="*/ 3157220 h 5547360"/>
                <a:gd name="connsiteX27" fmla="*/ 1788160 w 1880403"/>
                <a:gd name="connsiteY27" fmla="*/ 3233420 h 5547360"/>
                <a:gd name="connsiteX28" fmla="*/ 1711960 w 1880403"/>
                <a:gd name="connsiteY28" fmla="*/ 3309620 h 5547360"/>
                <a:gd name="connsiteX29" fmla="*/ 1635760 w 1880403"/>
                <a:gd name="connsiteY29" fmla="*/ 3233420 h 5547360"/>
                <a:gd name="connsiteX30" fmla="*/ 1711960 w 1880403"/>
                <a:gd name="connsiteY30" fmla="*/ 3462020 h 5547360"/>
                <a:gd name="connsiteX31" fmla="*/ 1559560 w 1880403"/>
                <a:gd name="connsiteY31" fmla="*/ 3385820 h 5547360"/>
                <a:gd name="connsiteX32" fmla="*/ 1559560 w 1880403"/>
                <a:gd name="connsiteY32" fmla="*/ 3538220 h 5547360"/>
                <a:gd name="connsiteX33" fmla="*/ 1407160 w 1880403"/>
                <a:gd name="connsiteY33" fmla="*/ 3538220 h 5547360"/>
                <a:gd name="connsiteX34" fmla="*/ 1483360 w 1880403"/>
                <a:gd name="connsiteY34" fmla="*/ 3690620 h 5547360"/>
                <a:gd name="connsiteX35" fmla="*/ 1330960 w 1880403"/>
                <a:gd name="connsiteY35" fmla="*/ 3843020 h 5547360"/>
                <a:gd name="connsiteX36" fmla="*/ 1483360 w 1880403"/>
                <a:gd name="connsiteY36" fmla="*/ 3843020 h 5547360"/>
                <a:gd name="connsiteX37" fmla="*/ 1330960 w 1880403"/>
                <a:gd name="connsiteY37" fmla="*/ 3995420 h 5547360"/>
                <a:gd name="connsiteX38" fmla="*/ 1407160 w 1880403"/>
                <a:gd name="connsiteY38" fmla="*/ 3995420 h 5547360"/>
                <a:gd name="connsiteX39" fmla="*/ 1330960 w 1880403"/>
                <a:gd name="connsiteY39" fmla="*/ 4147820 h 5547360"/>
                <a:gd name="connsiteX40" fmla="*/ 1330960 w 1880403"/>
                <a:gd name="connsiteY40" fmla="*/ 4224020 h 5547360"/>
                <a:gd name="connsiteX41" fmla="*/ 1178560 w 1880403"/>
                <a:gd name="connsiteY41" fmla="*/ 4300220 h 5547360"/>
                <a:gd name="connsiteX42" fmla="*/ 1330960 w 1880403"/>
                <a:gd name="connsiteY42" fmla="*/ 4300220 h 5547360"/>
                <a:gd name="connsiteX43" fmla="*/ 1239520 w 1880403"/>
                <a:gd name="connsiteY43" fmla="*/ 4574540 h 5547360"/>
                <a:gd name="connsiteX44" fmla="*/ 1330960 w 1880403"/>
                <a:gd name="connsiteY44" fmla="*/ 4894580 h 5547360"/>
                <a:gd name="connsiteX45" fmla="*/ 1407160 w 1880403"/>
                <a:gd name="connsiteY45" fmla="*/ 4986020 h 5547360"/>
                <a:gd name="connsiteX46" fmla="*/ 1330960 w 1880403"/>
                <a:gd name="connsiteY46" fmla="*/ 5443220 h 5547360"/>
                <a:gd name="connsiteX47" fmla="*/ 1239520 w 1880403"/>
                <a:gd name="connsiteY47" fmla="*/ 5427980 h 5547360"/>
                <a:gd name="connsiteX48" fmla="*/ 1178560 w 1880403"/>
                <a:gd name="connsiteY48" fmla="*/ 5488940 h 5547360"/>
                <a:gd name="connsiteX49" fmla="*/ 1010920 w 1880403"/>
                <a:gd name="connsiteY49" fmla="*/ 5534660 h 5547360"/>
                <a:gd name="connsiteX50" fmla="*/ 828040 w 1880403"/>
                <a:gd name="connsiteY50" fmla="*/ 5412740 h 5547360"/>
                <a:gd name="connsiteX51" fmla="*/ 660400 w 1880403"/>
                <a:gd name="connsiteY51" fmla="*/ 5321300 h 5547360"/>
                <a:gd name="connsiteX52" fmla="*/ 568960 w 1880403"/>
                <a:gd name="connsiteY52" fmla="*/ 5138420 h 5547360"/>
                <a:gd name="connsiteX53" fmla="*/ 462280 w 1880403"/>
                <a:gd name="connsiteY53" fmla="*/ 4955540 h 5547360"/>
                <a:gd name="connsiteX54" fmla="*/ 279400 w 1880403"/>
                <a:gd name="connsiteY54" fmla="*/ 4787900 h 5547360"/>
                <a:gd name="connsiteX55" fmla="*/ 416560 w 1880403"/>
                <a:gd name="connsiteY55" fmla="*/ 4528820 h 5547360"/>
                <a:gd name="connsiteX56" fmla="*/ 447040 w 1880403"/>
                <a:gd name="connsiteY56" fmla="*/ 4361180 h 5547360"/>
                <a:gd name="connsiteX57" fmla="*/ 340360 w 1880403"/>
                <a:gd name="connsiteY57" fmla="*/ 4208780 h 5547360"/>
                <a:gd name="connsiteX58" fmla="*/ 431800 w 1880403"/>
                <a:gd name="connsiteY58" fmla="*/ 4117340 h 5547360"/>
                <a:gd name="connsiteX59" fmla="*/ 675640 w 1880403"/>
                <a:gd name="connsiteY59" fmla="*/ 4224020 h 5547360"/>
                <a:gd name="connsiteX60" fmla="*/ 706120 w 1880403"/>
                <a:gd name="connsiteY60" fmla="*/ 4056380 h 5547360"/>
                <a:gd name="connsiteX61" fmla="*/ 538480 w 1880403"/>
                <a:gd name="connsiteY61" fmla="*/ 3858260 h 5547360"/>
                <a:gd name="connsiteX62" fmla="*/ 416560 w 1880403"/>
                <a:gd name="connsiteY62" fmla="*/ 3614420 h 5547360"/>
                <a:gd name="connsiteX63" fmla="*/ 492760 w 1880403"/>
                <a:gd name="connsiteY63" fmla="*/ 3538220 h 5547360"/>
                <a:gd name="connsiteX64" fmla="*/ 584200 w 1880403"/>
                <a:gd name="connsiteY64" fmla="*/ 3141980 h 5547360"/>
                <a:gd name="connsiteX65" fmla="*/ 599440 w 1880403"/>
                <a:gd name="connsiteY65" fmla="*/ 2806700 h 5547360"/>
                <a:gd name="connsiteX66" fmla="*/ 492760 w 1880403"/>
                <a:gd name="connsiteY66" fmla="*/ 2623820 h 5547360"/>
                <a:gd name="connsiteX67" fmla="*/ 492760 w 1880403"/>
                <a:gd name="connsiteY67" fmla="*/ 2319020 h 5547360"/>
                <a:gd name="connsiteX68" fmla="*/ 462280 w 1880403"/>
                <a:gd name="connsiteY68" fmla="*/ 1968500 h 5547360"/>
                <a:gd name="connsiteX69" fmla="*/ 386080 w 1880403"/>
                <a:gd name="connsiteY69" fmla="*/ 1648460 h 5547360"/>
                <a:gd name="connsiteX70" fmla="*/ 218440 w 1880403"/>
                <a:gd name="connsiteY70" fmla="*/ 1236980 h 5547360"/>
                <a:gd name="connsiteX71" fmla="*/ 111760 w 1880403"/>
                <a:gd name="connsiteY71" fmla="*/ 947420 h 5547360"/>
                <a:gd name="connsiteX72" fmla="*/ 111760 w 1880403"/>
                <a:gd name="connsiteY72" fmla="*/ 490220 h 5547360"/>
                <a:gd name="connsiteX73" fmla="*/ 35560 w 1880403"/>
                <a:gd name="connsiteY73" fmla="*/ 170180 h 5547360"/>
                <a:gd name="connsiteX74" fmla="*/ 35560 w 1880403"/>
                <a:gd name="connsiteY74" fmla="*/ 33020 h 5547360"/>
                <a:gd name="connsiteX75" fmla="*/ 142240 w 1880403"/>
                <a:gd name="connsiteY75" fmla="*/ 2540 h 5547360"/>
                <a:gd name="connsiteX76" fmla="*/ 889000 w 1880403"/>
                <a:gd name="connsiteY76" fmla="*/ 33020 h 5547360"/>
                <a:gd name="connsiteX77" fmla="*/ 980440 w 1880403"/>
                <a:gd name="connsiteY77" fmla="*/ 2540 h 5547360"/>
                <a:gd name="connsiteX78" fmla="*/ 949960 w 1880403"/>
                <a:gd name="connsiteY78" fmla="*/ 48260 h 5547360"/>
                <a:gd name="connsiteX0" fmla="*/ 949960 w 1953261"/>
                <a:gd name="connsiteY0" fmla="*/ 48260 h 5547360"/>
                <a:gd name="connsiteX1" fmla="*/ 858520 w 1953261"/>
                <a:gd name="connsiteY1" fmla="*/ 139700 h 5547360"/>
                <a:gd name="connsiteX2" fmla="*/ 797560 w 1953261"/>
                <a:gd name="connsiteY2" fmla="*/ 368300 h 5547360"/>
                <a:gd name="connsiteX3" fmla="*/ 782320 w 1953261"/>
                <a:gd name="connsiteY3" fmla="*/ 612140 h 5547360"/>
                <a:gd name="connsiteX4" fmla="*/ 538480 w 1953261"/>
                <a:gd name="connsiteY4" fmla="*/ 749300 h 5547360"/>
                <a:gd name="connsiteX5" fmla="*/ 706120 w 1953261"/>
                <a:gd name="connsiteY5" fmla="*/ 947420 h 5547360"/>
                <a:gd name="connsiteX6" fmla="*/ 370840 w 1953261"/>
                <a:gd name="connsiteY6" fmla="*/ 1008380 h 5547360"/>
                <a:gd name="connsiteX7" fmla="*/ 614680 w 1953261"/>
                <a:gd name="connsiteY7" fmla="*/ 1297940 h 5547360"/>
                <a:gd name="connsiteX8" fmla="*/ 919480 w 1953261"/>
                <a:gd name="connsiteY8" fmla="*/ 1739900 h 5547360"/>
                <a:gd name="connsiteX9" fmla="*/ 1056640 w 1953261"/>
                <a:gd name="connsiteY9" fmla="*/ 1785620 h 5547360"/>
                <a:gd name="connsiteX10" fmla="*/ 1239520 w 1953261"/>
                <a:gd name="connsiteY10" fmla="*/ 1496060 h 5547360"/>
                <a:gd name="connsiteX11" fmla="*/ 1300480 w 1953261"/>
                <a:gd name="connsiteY11" fmla="*/ 1785620 h 5547360"/>
                <a:gd name="connsiteX12" fmla="*/ 1513840 w 1953261"/>
                <a:gd name="connsiteY12" fmla="*/ 1557020 h 5547360"/>
                <a:gd name="connsiteX13" fmla="*/ 1620520 w 1953261"/>
                <a:gd name="connsiteY13" fmla="*/ 1877060 h 5547360"/>
                <a:gd name="connsiteX14" fmla="*/ 1376680 w 1953261"/>
                <a:gd name="connsiteY14" fmla="*/ 1968500 h 5547360"/>
                <a:gd name="connsiteX15" fmla="*/ 1513840 w 1953261"/>
                <a:gd name="connsiteY15" fmla="*/ 2136140 h 5547360"/>
                <a:gd name="connsiteX16" fmla="*/ 1452880 w 1953261"/>
                <a:gd name="connsiteY16" fmla="*/ 2288540 h 5547360"/>
                <a:gd name="connsiteX17" fmla="*/ 1452880 w 1953261"/>
                <a:gd name="connsiteY17" fmla="*/ 2471420 h 5547360"/>
                <a:gd name="connsiteX18" fmla="*/ 1483360 w 1953261"/>
                <a:gd name="connsiteY18" fmla="*/ 2654300 h 5547360"/>
                <a:gd name="connsiteX19" fmla="*/ 1788160 w 1953261"/>
                <a:gd name="connsiteY19" fmla="*/ 2501900 h 5547360"/>
                <a:gd name="connsiteX20" fmla="*/ 1940561 w 1953261"/>
                <a:gd name="connsiteY20" fmla="*/ 2852420 h 5547360"/>
                <a:gd name="connsiteX21" fmla="*/ 1864360 w 1953261"/>
                <a:gd name="connsiteY21" fmla="*/ 2928620 h 5547360"/>
                <a:gd name="connsiteX22" fmla="*/ 1864361 w 1953261"/>
                <a:gd name="connsiteY22" fmla="*/ 3081020 h 5547360"/>
                <a:gd name="connsiteX23" fmla="*/ 1768107 w 1953261"/>
                <a:gd name="connsiteY23" fmla="*/ 3002146 h 5547360"/>
                <a:gd name="connsiteX24" fmla="*/ 1711960 w 1953261"/>
                <a:gd name="connsiteY24" fmla="*/ 3081020 h 5547360"/>
                <a:gd name="connsiteX25" fmla="*/ 1711960 w 1953261"/>
                <a:gd name="connsiteY25" fmla="*/ 3157220 h 5547360"/>
                <a:gd name="connsiteX26" fmla="*/ 1711960 w 1953261"/>
                <a:gd name="connsiteY26" fmla="*/ 3157220 h 5547360"/>
                <a:gd name="connsiteX27" fmla="*/ 1788160 w 1953261"/>
                <a:gd name="connsiteY27" fmla="*/ 3233420 h 5547360"/>
                <a:gd name="connsiteX28" fmla="*/ 1711960 w 1953261"/>
                <a:gd name="connsiteY28" fmla="*/ 3309620 h 5547360"/>
                <a:gd name="connsiteX29" fmla="*/ 1635760 w 1953261"/>
                <a:gd name="connsiteY29" fmla="*/ 3233420 h 5547360"/>
                <a:gd name="connsiteX30" fmla="*/ 1711960 w 1953261"/>
                <a:gd name="connsiteY30" fmla="*/ 3462020 h 5547360"/>
                <a:gd name="connsiteX31" fmla="*/ 1559560 w 1953261"/>
                <a:gd name="connsiteY31" fmla="*/ 3385820 h 5547360"/>
                <a:gd name="connsiteX32" fmla="*/ 1559560 w 1953261"/>
                <a:gd name="connsiteY32" fmla="*/ 3538220 h 5547360"/>
                <a:gd name="connsiteX33" fmla="*/ 1407160 w 1953261"/>
                <a:gd name="connsiteY33" fmla="*/ 3538220 h 5547360"/>
                <a:gd name="connsiteX34" fmla="*/ 1483360 w 1953261"/>
                <a:gd name="connsiteY34" fmla="*/ 3690620 h 5547360"/>
                <a:gd name="connsiteX35" fmla="*/ 1330960 w 1953261"/>
                <a:gd name="connsiteY35" fmla="*/ 3843020 h 5547360"/>
                <a:gd name="connsiteX36" fmla="*/ 1483360 w 1953261"/>
                <a:gd name="connsiteY36" fmla="*/ 3843020 h 5547360"/>
                <a:gd name="connsiteX37" fmla="*/ 1330960 w 1953261"/>
                <a:gd name="connsiteY37" fmla="*/ 3995420 h 5547360"/>
                <a:gd name="connsiteX38" fmla="*/ 1407160 w 1953261"/>
                <a:gd name="connsiteY38" fmla="*/ 3995420 h 5547360"/>
                <a:gd name="connsiteX39" fmla="*/ 1330960 w 1953261"/>
                <a:gd name="connsiteY39" fmla="*/ 4147820 h 5547360"/>
                <a:gd name="connsiteX40" fmla="*/ 1330960 w 1953261"/>
                <a:gd name="connsiteY40" fmla="*/ 4224020 h 5547360"/>
                <a:gd name="connsiteX41" fmla="*/ 1178560 w 1953261"/>
                <a:gd name="connsiteY41" fmla="*/ 4300220 h 5547360"/>
                <a:gd name="connsiteX42" fmla="*/ 1330960 w 1953261"/>
                <a:gd name="connsiteY42" fmla="*/ 4300220 h 5547360"/>
                <a:gd name="connsiteX43" fmla="*/ 1239520 w 1953261"/>
                <a:gd name="connsiteY43" fmla="*/ 4574540 h 5547360"/>
                <a:gd name="connsiteX44" fmla="*/ 1330960 w 1953261"/>
                <a:gd name="connsiteY44" fmla="*/ 4894580 h 5547360"/>
                <a:gd name="connsiteX45" fmla="*/ 1407160 w 1953261"/>
                <a:gd name="connsiteY45" fmla="*/ 4986020 h 5547360"/>
                <a:gd name="connsiteX46" fmla="*/ 1330960 w 1953261"/>
                <a:gd name="connsiteY46" fmla="*/ 5443220 h 5547360"/>
                <a:gd name="connsiteX47" fmla="*/ 1239520 w 1953261"/>
                <a:gd name="connsiteY47" fmla="*/ 5427980 h 5547360"/>
                <a:gd name="connsiteX48" fmla="*/ 1178560 w 1953261"/>
                <a:gd name="connsiteY48" fmla="*/ 5488940 h 5547360"/>
                <a:gd name="connsiteX49" fmla="*/ 1010920 w 1953261"/>
                <a:gd name="connsiteY49" fmla="*/ 5534660 h 5547360"/>
                <a:gd name="connsiteX50" fmla="*/ 828040 w 1953261"/>
                <a:gd name="connsiteY50" fmla="*/ 5412740 h 5547360"/>
                <a:gd name="connsiteX51" fmla="*/ 660400 w 1953261"/>
                <a:gd name="connsiteY51" fmla="*/ 5321300 h 5547360"/>
                <a:gd name="connsiteX52" fmla="*/ 568960 w 1953261"/>
                <a:gd name="connsiteY52" fmla="*/ 5138420 h 5547360"/>
                <a:gd name="connsiteX53" fmla="*/ 462280 w 1953261"/>
                <a:gd name="connsiteY53" fmla="*/ 4955540 h 5547360"/>
                <a:gd name="connsiteX54" fmla="*/ 279400 w 1953261"/>
                <a:gd name="connsiteY54" fmla="*/ 4787900 h 5547360"/>
                <a:gd name="connsiteX55" fmla="*/ 416560 w 1953261"/>
                <a:gd name="connsiteY55" fmla="*/ 4528820 h 5547360"/>
                <a:gd name="connsiteX56" fmla="*/ 447040 w 1953261"/>
                <a:gd name="connsiteY56" fmla="*/ 4361180 h 5547360"/>
                <a:gd name="connsiteX57" fmla="*/ 340360 w 1953261"/>
                <a:gd name="connsiteY57" fmla="*/ 4208780 h 5547360"/>
                <a:gd name="connsiteX58" fmla="*/ 431800 w 1953261"/>
                <a:gd name="connsiteY58" fmla="*/ 4117340 h 5547360"/>
                <a:gd name="connsiteX59" fmla="*/ 675640 w 1953261"/>
                <a:gd name="connsiteY59" fmla="*/ 4224020 h 5547360"/>
                <a:gd name="connsiteX60" fmla="*/ 706120 w 1953261"/>
                <a:gd name="connsiteY60" fmla="*/ 4056380 h 5547360"/>
                <a:gd name="connsiteX61" fmla="*/ 538480 w 1953261"/>
                <a:gd name="connsiteY61" fmla="*/ 3858260 h 5547360"/>
                <a:gd name="connsiteX62" fmla="*/ 416560 w 1953261"/>
                <a:gd name="connsiteY62" fmla="*/ 3614420 h 5547360"/>
                <a:gd name="connsiteX63" fmla="*/ 492760 w 1953261"/>
                <a:gd name="connsiteY63" fmla="*/ 3538220 h 5547360"/>
                <a:gd name="connsiteX64" fmla="*/ 584200 w 1953261"/>
                <a:gd name="connsiteY64" fmla="*/ 3141980 h 5547360"/>
                <a:gd name="connsiteX65" fmla="*/ 599440 w 1953261"/>
                <a:gd name="connsiteY65" fmla="*/ 2806700 h 5547360"/>
                <a:gd name="connsiteX66" fmla="*/ 492760 w 1953261"/>
                <a:gd name="connsiteY66" fmla="*/ 2623820 h 5547360"/>
                <a:gd name="connsiteX67" fmla="*/ 492760 w 1953261"/>
                <a:gd name="connsiteY67" fmla="*/ 2319020 h 5547360"/>
                <a:gd name="connsiteX68" fmla="*/ 462280 w 1953261"/>
                <a:gd name="connsiteY68" fmla="*/ 1968500 h 5547360"/>
                <a:gd name="connsiteX69" fmla="*/ 386080 w 1953261"/>
                <a:gd name="connsiteY69" fmla="*/ 1648460 h 5547360"/>
                <a:gd name="connsiteX70" fmla="*/ 218440 w 1953261"/>
                <a:gd name="connsiteY70" fmla="*/ 1236980 h 5547360"/>
                <a:gd name="connsiteX71" fmla="*/ 111760 w 1953261"/>
                <a:gd name="connsiteY71" fmla="*/ 947420 h 5547360"/>
                <a:gd name="connsiteX72" fmla="*/ 111760 w 1953261"/>
                <a:gd name="connsiteY72" fmla="*/ 490220 h 5547360"/>
                <a:gd name="connsiteX73" fmla="*/ 35560 w 1953261"/>
                <a:gd name="connsiteY73" fmla="*/ 170180 h 5547360"/>
                <a:gd name="connsiteX74" fmla="*/ 35560 w 1953261"/>
                <a:gd name="connsiteY74" fmla="*/ 33020 h 5547360"/>
                <a:gd name="connsiteX75" fmla="*/ 142240 w 1953261"/>
                <a:gd name="connsiteY75" fmla="*/ 2540 h 5547360"/>
                <a:gd name="connsiteX76" fmla="*/ 889000 w 1953261"/>
                <a:gd name="connsiteY76" fmla="*/ 33020 h 5547360"/>
                <a:gd name="connsiteX77" fmla="*/ 980440 w 1953261"/>
                <a:gd name="connsiteY77" fmla="*/ 2540 h 5547360"/>
                <a:gd name="connsiteX78" fmla="*/ 949960 w 1953261"/>
                <a:gd name="connsiteY78" fmla="*/ 48260 h 5547360"/>
                <a:gd name="connsiteX0" fmla="*/ 949960 w 1943235"/>
                <a:gd name="connsiteY0" fmla="*/ 48260 h 5547360"/>
                <a:gd name="connsiteX1" fmla="*/ 858520 w 1943235"/>
                <a:gd name="connsiteY1" fmla="*/ 139700 h 5547360"/>
                <a:gd name="connsiteX2" fmla="*/ 797560 w 1943235"/>
                <a:gd name="connsiteY2" fmla="*/ 368300 h 5547360"/>
                <a:gd name="connsiteX3" fmla="*/ 782320 w 1943235"/>
                <a:gd name="connsiteY3" fmla="*/ 612140 h 5547360"/>
                <a:gd name="connsiteX4" fmla="*/ 538480 w 1943235"/>
                <a:gd name="connsiteY4" fmla="*/ 749300 h 5547360"/>
                <a:gd name="connsiteX5" fmla="*/ 706120 w 1943235"/>
                <a:gd name="connsiteY5" fmla="*/ 947420 h 5547360"/>
                <a:gd name="connsiteX6" fmla="*/ 370840 w 1943235"/>
                <a:gd name="connsiteY6" fmla="*/ 1008380 h 5547360"/>
                <a:gd name="connsiteX7" fmla="*/ 614680 w 1943235"/>
                <a:gd name="connsiteY7" fmla="*/ 1297940 h 5547360"/>
                <a:gd name="connsiteX8" fmla="*/ 919480 w 1943235"/>
                <a:gd name="connsiteY8" fmla="*/ 1739900 h 5547360"/>
                <a:gd name="connsiteX9" fmla="*/ 1056640 w 1943235"/>
                <a:gd name="connsiteY9" fmla="*/ 1785620 h 5547360"/>
                <a:gd name="connsiteX10" fmla="*/ 1239520 w 1943235"/>
                <a:gd name="connsiteY10" fmla="*/ 1496060 h 5547360"/>
                <a:gd name="connsiteX11" fmla="*/ 1300480 w 1943235"/>
                <a:gd name="connsiteY11" fmla="*/ 1785620 h 5547360"/>
                <a:gd name="connsiteX12" fmla="*/ 1513840 w 1943235"/>
                <a:gd name="connsiteY12" fmla="*/ 1557020 h 5547360"/>
                <a:gd name="connsiteX13" fmla="*/ 1620520 w 1943235"/>
                <a:gd name="connsiteY13" fmla="*/ 1877060 h 5547360"/>
                <a:gd name="connsiteX14" fmla="*/ 1376680 w 1943235"/>
                <a:gd name="connsiteY14" fmla="*/ 1968500 h 5547360"/>
                <a:gd name="connsiteX15" fmla="*/ 1513840 w 1943235"/>
                <a:gd name="connsiteY15" fmla="*/ 2136140 h 5547360"/>
                <a:gd name="connsiteX16" fmla="*/ 1452880 w 1943235"/>
                <a:gd name="connsiteY16" fmla="*/ 2288540 h 5547360"/>
                <a:gd name="connsiteX17" fmla="*/ 1452880 w 1943235"/>
                <a:gd name="connsiteY17" fmla="*/ 2471420 h 5547360"/>
                <a:gd name="connsiteX18" fmla="*/ 1483360 w 1943235"/>
                <a:gd name="connsiteY18" fmla="*/ 2654300 h 5547360"/>
                <a:gd name="connsiteX19" fmla="*/ 1788160 w 1943235"/>
                <a:gd name="connsiteY19" fmla="*/ 2501900 h 5547360"/>
                <a:gd name="connsiteX20" fmla="*/ 1880403 w 1943235"/>
                <a:gd name="connsiteY20" fmla="*/ 2643873 h 5547360"/>
                <a:gd name="connsiteX21" fmla="*/ 1940561 w 1943235"/>
                <a:gd name="connsiteY21" fmla="*/ 2852420 h 5547360"/>
                <a:gd name="connsiteX22" fmla="*/ 1864360 w 1943235"/>
                <a:gd name="connsiteY22" fmla="*/ 2928620 h 5547360"/>
                <a:gd name="connsiteX23" fmla="*/ 1864361 w 1943235"/>
                <a:gd name="connsiteY23" fmla="*/ 3081020 h 5547360"/>
                <a:gd name="connsiteX24" fmla="*/ 1768107 w 1943235"/>
                <a:gd name="connsiteY24" fmla="*/ 3002146 h 5547360"/>
                <a:gd name="connsiteX25" fmla="*/ 1711960 w 1943235"/>
                <a:gd name="connsiteY25" fmla="*/ 3081020 h 5547360"/>
                <a:gd name="connsiteX26" fmla="*/ 1711960 w 1943235"/>
                <a:gd name="connsiteY26" fmla="*/ 3157220 h 5547360"/>
                <a:gd name="connsiteX27" fmla="*/ 1711960 w 1943235"/>
                <a:gd name="connsiteY27" fmla="*/ 3157220 h 5547360"/>
                <a:gd name="connsiteX28" fmla="*/ 1788160 w 1943235"/>
                <a:gd name="connsiteY28" fmla="*/ 3233420 h 5547360"/>
                <a:gd name="connsiteX29" fmla="*/ 1711960 w 1943235"/>
                <a:gd name="connsiteY29" fmla="*/ 3309620 h 5547360"/>
                <a:gd name="connsiteX30" fmla="*/ 1635760 w 1943235"/>
                <a:gd name="connsiteY30" fmla="*/ 3233420 h 5547360"/>
                <a:gd name="connsiteX31" fmla="*/ 1711960 w 1943235"/>
                <a:gd name="connsiteY31" fmla="*/ 3462020 h 5547360"/>
                <a:gd name="connsiteX32" fmla="*/ 1559560 w 1943235"/>
                <a:gd name="connsiteY32" fmla="*/ 3385820 h 5547360"/>
                <a:gd name="connsiteX33" fmla="*/ 1559560 w 1943235"/>
                <a:gd name="connsiteY33" fmla="*/ 3538220 h 5547360"/>
                <a:gd name="connsiteX34" fmla="*/ 1407160 w 1943235"/>
                <a:gd name="connsiteY34" fmla="*/ 3538220 h 5547360"/>
                <a:gd name="connsiteX35" fmla="*/ 1483360 w 1943235"/>
                <a:gd name="connsiteY35" fmla="*/ 3690620 h 5547360"/>
                <a:gd name="connsiteX36" fmla="*/ 1330960 w 1943235"/>
                <a:gd name="connsiteY36" fmla="*/ 3843020 h 5547360"/>
                <a:gd name="connsiteX37" fmla="*/ 1483360 w 1943235"/>
                <a:gd name="connsiteY37" fmla="*/ 3843020 h 5547360"/>
                <a:gd name="connsiteX38" fmla="*/ 1330960 w 1943235"/>
                <a:gd name="connsiteY38" fmla="*/ 3995420 h 5547360"/>
                <a:gd name="connsiteX39" fmla="*/ 1407160 w 1943235"/>
                <a:gd name="connsiteY39" fmla="*/ 3995420 h 5547360"/>
                <a:gd name="connsiteX40" fmla="*/ 1330960 w 1943235"/>
                <a:gd name="connsiteY40" fmla="*/ 4147820 h 5547360"/>
                <a:gd name="connsiteX41" fmla="*/ 1330960 w 1943235"/>
                <a:gd name="connsiteY41" fmla="*/ 4224020 h 5547360"/>
                <a:gd name="connsiteX42" fmla="*/ 1178560 w 1943235"/>
                <a:gd name="connsiteY42" fmla="*/ 4300220 h 5547360"/>
                <a:gd name="connsiteX43" fmla="*/ 1330960 w 1943235"/>
                <a:gd name="connsiteY43" fmla="*/ 4300220 h 5547360"/>
                <a:gd name="connsiteX44" fmla="*/ 1239520 w 1943235"/>
                <a:gd name="connsiteY44" fmla="*/ 4574540 h 5547360"/>
                <a:gd name="connsiteX45" fmla="*/ 1330960 w 1943235"/>
                <a:gd name="connsiteY45" fmla="*/ 4894580 h 5547360"/>
                <a:gd name="connsiteX46" fmla="*/ 1407160 w 1943235"/>
                <a:gd name="connsiteY46" fmla="*/ 4986020 h 5547360"/>
                <a:gd name="connsiteX47" fmla="*/ 1330960 w 1943235"/>
                <a:gd name="connsiteY47" fmla="*/ 5443220 h 5547360"/>
                <a:gd name="connsiteX48" fmla="*/ 1239520 w 1943235"/>
                <a:gd name="connsiteY48" fmla="*/ 5427980 h 5547360"/>
                <a:gd name="connsiteX49" fmla="*/ 1178560 w 1943235"/>
                <a:gd name="connsiteY49" fmla="*/ 5488940 h 5547360"/>
                <a:gd name="connsiteX50" fmla="*/ 1010920 w 1943235"/>
                <a:gd name="connsiteY50" fmla="*/ 5534660 h 5547360"/>
                <a:gd name="connsiteX51" fmla="*/ 828040 w 1943235"/>
                <a:gd name="connsiteY51" fmla="*/ 5412740 h 5547360"/>
                <a:gd name="connsiteX52" fmla="*/ 660400 w 1943235"/>
                <a:gd name="connsiteY52" fmla="*/ 5321300 h 5547360"/>
                <a:gd name="connsiteX53" fmla="*/ 568960 w 1943235"/>
                <a:gd name="connsiteY53" fmla="*/ 5138420 h 5547360"/>
                <a:gd name="connsiteX54" fmla="*/ 462280 w 1943235"/>
                <a:gd name="connsiteY54" fmla="*/ 4955540 h 5547360"/>
                <a:gd name="connsiteX55" fmla="*/ 279400 w 1943235"/>
                <a:gd name="connsiteY55" fmla="*/ 4787900 h 5547360"/>
                <a:gd name="connsiteX56" fmla="*/ 416560 w 1943235"/>
                <a:gd name="connsiteY56" fmla="*/ 4528820 h 5547360"/>
                <a:gd name="connsiteX57" fmla="*/ 447040 w 1943235"/>
                <a:gd name="connsiteY57" fmla="*/ 4361180 h 5547360"/>
                <a:gd name="connsiteX58" fmla="*/ 340360 w 1943235"/>
                <a:gd name="connsiteY58" fmla="*/ 4208780 h 5547360"/>
                <a:gd name="connsiteX59" fmla="*/ 431800 w 1943235"/>
                <a:gd name="connsiteY59" fmla="*/ 4117340 h 5547360"/>
                <a:gd name="connsiteX60" fmla="*/ 675640 w 1943235"/>
                <a:gd name="connsiteY60" fmla="*/ 4224020 h 5547360"/>
                <a:gd name="connsiteX61" fmla="*/ 706120 w 1943235"/>
                <a:gd name="connsiteY61" fmla="*/ 4056380 h 5547360"/>
                <a:gd name="connsiteX62" fmla="*/ 538480 w 1943235"/>
                <a:gd name="connsiteY62" fmla="*/ 3858260 h 5547360"/>
                <a:gd name="connsiteX63" fmla="*/ 416560 w 1943235"/>
                <a:gd name="connsiteY63" fmla="*/ 3614420 h 5547360"/>
                <a:gd name="connsiteX64" fmla="*/ 492760 w 1943235"/>
                <a:gd name="connsiteY64" fmla="*/ 3538220 h 5547360"/>
                <a:gd name="connsiteX65" fmla="*/ 584200 w 1943235"/>
                <a:gd name="connsiteY65" fmla="*/ 3141980 h 5547360"/>
                <a:gd name="connsiteX66" fmla="*/ 599440 w 1943235"/>
                <a:gd name="connsiteY66" fmla="*/ 2806700 h 5547360"/>
                <a:gd name="connsiteX67" fmla="*/ 492760 w 1943235"/>
                <a:gd name="connsiteY67" fmla="*/ 2623820 h 5547360"/>
                <a:gd name="connsiteX68" fmla="*/ 492760 w 1943235"/>
                <a:gd name="connsiteY68" fmla="*/ 2319020 h 5547360"/>
                <a:gd name="connsiteX69" fmla="*/ 462280 w 1943235"/>
                <a:gd name="connsiteY69" fmla="*/ 1968500 h 5547360"/>
                <a:gd name="connsiteX70" fmla="*/ 386080 w 1943235"/>
                <a:gd name="connsiteY70" fmla="*/ 1648460 h 5547360"/>
                <a:gd name="connsiteX71" fmla="*/ 218440 w 1943235"/>
                <a:gd name="connsiteY71" fmla="*/ 1236980 h 5547360"/>
                <a:gd name="connsiteX72" fmla="*/ 111760 w 1943235"/>
                <a:gd name="connsiteY72" fmla="*/ 947420 h 5547360"/>
                <a:gd name="connsiteX73" fmla="*/ 111760 w 1943235"/>
                <a:gd name="connsiteY73" fmla="*/ 490220 h 5547360"/>
                <a:gd name="connsiteX74" fmla="*/ 35560 w 1943235"/>
                <a:gd name="connsiteY74" fmla="*/ 170180 h 5547360"/>
                <a:gd name="connsiteX75" fmla="*/ 35560 w 1943235"/>
                <a:gd name="connsiteY75" fmla="*/ 33020 h 5547360"/>
                <a:gd name="connsiteX76" fmla="*/ 142240 w 1943235"/>
                <a:gd name="connsiteY76" fmla="*/ 2540 h 5547360"/>
                <a:gd name="connsiteX77" fmla="*/ 889000 w 1943235"/>
                <a:gd name="connsiteY77" fmla="*/ 33020 h 5547360"/>
                <a:gd name="connsiteX78" fmla="*/ 980440 w 1943235"/>
                <a:gd name="connsiteY78" fmla="*/ 2540 h 5547360"/>
                <a:gd name="connsiteX79" fmla="*/ 949960 w 1943235"/>
                <a:gd name="connsiteY79" fmla="*/ 48260 h 5547360"/>
                <a:gd name="connsiteX0" fmla="*/ 949960 w 1940561"/>
                <a:gd name="connsiteY0" fmla="*/ 48260 h 5547360"/>
                <a:gd name="connsiteX1" fmla="*/ 858520 w 1940561"/>
                <a:gd name="connsiteY1" fmla="*/ 139700 h 5547360"/>
                <a:gd name="connsiteX2" fmla="*/ 797560 w 1940561"/>
                <a:gd name="connsiteY2" fmla="*/ 368300 h 5547360"/>
                <a:gd name="connsiteX3" fmla="*/ 782320 w 1940561"/>
                <a:gd name="connsiteY3" fmla="*/ 612140 h 5547360"/>
                <a:gd name="connsiteX4" fmla="*/ 538480 w 1940561"/>
                <a:gd name="connsiteY4" fmla="*/ 749300 h 5547360"/>
                <a:gd name="connsiteX5" fmla="*/ 706120 w 1940561"/>
                <a:gd name="connsiteY5" fmla="*/ 947420 h 5547360"/>
                <a:gd name="connsiteX6" fmla="*/ 370840 w 1940561"/>
                <a:gd name="connsiteY6" fmla="*/ 1008380 h 5547360"/>
                <a:gd name="connsiteX7" fmla="*/ 614680 w 1940561"/>
                <a:gd name="connsiteY7" fmla="*/ 1297940 h 5547360"/>
                <a:gd name="connsiteX8" fmla="*/ 919480 w 1940561"/>
                <a:gd name="connsiteY8" fmla="*/ 1739900 h 5547360"/>
                <a:gd name="connsiteX9" fmla="*/ 1056640 w 1940561"/>
                <a:gd name="connsiteY9" fmla="*/ 1785620 h 5547360"/>
                <a:gd name="connsiteX10" fmla="*/ 1239520 w 1940561"/>
                <a:gd name="connsiteY10" fmla="*/ 1496060 h 5547360"/>
                <a:gd name="connsiteX11" fmla="*/ 1300480 w 1940561"/>
                <a:gd name="connsiteY11" fmla="*/ 1785620 h 5547360"/>
                <a:gd name="connsiteX12" fmla="*/ 1513840 w 1940561"/>
                <a:gd name="connsiteY12" fmla="*/ 1557020 h 5547360"/>
                <a:gd name="connsiteX13" fmla="*/ 1620520 w 1940561"/>
                <a:gd name="connsiteY13" fmla="*/ 1877060 h 5547360"/>
                <a:gd name="connsiteX14" fmla="*/ 1376680 w 1940561"/>
                <a:gd name="connsiteY14" fmla="*/ 1968500 h 5547360"/>
                <a:gd name="connsiteX15" fmla="*/ 1513840 w 1940561"/>
                <a:gd name="connsiteY15" fmla="*/ 2136140 h 5547360"/>
                <a:gd name="connsiteX16" fmla="*/ 1452880 w 1940561"/>
                <a:gd name="connsiteY16" fmla="*/ 2288540 h 5547360"/>
                <a:gd name="connsiteX17" fmla="*/ 1452880 w 1940561"/>
                <a:gd name="connsiteY17" fmla="*/ 2471420 h 5547360"/>
                <a:gd name="connsiteX18" fmla="*/ 1483360 w 1940561"/>
                <a:gd name="connsiteY18" fmla="*/ 2654300 h 5547360"/>
                <a:gd name="connsiteX19" fmla="*/ 1788160 w 1940561"/>
                <a:gd name="connsiteY19" fmla="*/ 2501900 h 5547360"/>
                <a:gd name="connsiteX20" fmla="*/ 1864361 w 1940561"/>
                <a:gd name="connsiteY20" fmla="*/ 2776220 h 5547360"/>
                <a:gd name="connsiteX21" fmla="*/ 1940561 w 1940561"/>
                <a:gd name="connsiteY21" fmla="*/ 2852420 h 5547360"/>
                <a:gd name="connsiteX22" fmla="*/ 1864360 w 1940561"/>
                <a:gd name="connsiteY22" fmla="*/ 2928620 h 5547360"/>
                <a:gd name="connsiteX23" fmla="*/ 1864361 w 1940561"/>
                <a:gd name="connsiteY23" fmla="*/ 3081020 h 5547360"/>
                <a:gd name="connsiteX24" fmla="*/ 1768107 w 1940561"/>
                <a:gd name="connsiteY24" fmla="*/ 3002146 h 5547360"/>
                <a:gd name="connsiteX25" fmla="*/ 1711960 w 1940561"/>
                <a:gd name="connsiteY25" fmla="*/ 3081020 h 5547360"/>
                <a:gd name="connsiteX26" fmla="*/ 1711960 w 1940561"/>
                <a:gd name="connsiteY26" fmla="*/ 3157220 h 5547360"/>
                <a:gd name="connsiteX27" fmla="*/ 1711960 w 1940561"/>
                <a:gd name="connsiteY27" fmla="*/ 3157220 h 5547360"/>
                <a:gd name="connsiteX28" fmla="*/ 1788160 w 1940561"/>
                <a:gd name="connsiteY28" fmla="*/ 3233420 h 5547360"/>
                <a:gd name="connsiteX29" fmla="*/ 1711960 w 1940561"/>
                <a:gd name="connsiteY29" fmla="*/ 3309620 h 5547360"/>
                <a:gd name="connsiteX30" fmla="*/ 1635760 w 1940561"/>
                <a:gd name="connsiteY30" fmla="*/ 3233420 h 5547360"/>
                <a:gd name="connsiteX31" fmla="*/ 1711960 w 1940561"/>
                <a:gd name="connsiteY31" fmla="*/ 3462020 h 5547360"/>
                <a:gd name="connsiteX32" fmla="*/ 1559560 w 1940561"/>
                <a:gd name="connsiteY32" fmla="*/ 3385820 h 5547360"/>
                <a:gd name="connsiteX33" fmla="*/ 1559560 w 1940561"/>
                <a:gd name="connsiteY33" fmla="*/ 3538220 h 5547360"/>
                <a:gd name="connsiteX34" fmla="*/ 1407160 w 1940561"/>
                <a:gd name="connsiteY34" fmla="*/ 3538220 h 5547360"/>
                <a:gd name="connsiteX35" fmla="*/ 1483360 w 1940561"/>
                <a:gd name="connsiteY35" fmla="*/ 3690620 h 5547360"/>
                <a:gd name="connsiteX36" fmla="*/ 1330960 w 1940561"/>
                <a:gd name="connsiteY36" fmla="*/ 3843020 h 5547360"/>
                <a:gd name="connsiteX37" fmla="*/ 1483360 w 1940561"/>
                <a:gd name="connsiteY37" fmla="*/ 3843020 h 5547360"/>
                <a:gd name="connsiteX38" fmla="*/ 1330960 w 1940561"/>
                <a:gd name="connsiteY38" fmla="*/ 3995420 h 5547360"/>
                <a:gd name="connsiteX39" fmla="*/ 1407160 w 1940561"/>
                <a:gd name="connsiteY39" fmla="*/ 3995420 h 5547360"/>
                <a:gd name="connsiteX40" fmla="*/ 1330960 w 1940561"/>
                <a:gd name="connsiteY40" fmla="*/ 4147820 h 5547360"/>
                <a:gd name="connsiteX41" fmla="*/ 1330960 w 1940561"/>
                <a:gd name="connsiteY41" fmla="*/ 4224020 h 5547360"/>
                <a:gd name="connsiteX42" fmla="*/ 1178560 w 1940561"/>
                <a:gd name="connsiteY42" fmla="*/ 4300220 h 5547360"/>
                <a:gd name="connsiteX43" fmla="*/ 1330960 w 1940561"/>
                <a:gd name="connsiteY43" fmla="*/ 4300220 h 5547360"/>
                <a:gd name="connsiteX44" fmla="*/ 1239520 w 1940561"/>
                <a:gd name="connsiteY44" fmla="*/ 4574540 h 5547360"/>
                <a:gd name="connsiteX45" fmla="*/ 1330960 w 1940561"/>
                <a:gd name="connsiteY45" fmla="*/ 4894580 h 5547360"/>
                <a:gd name="connsiteX46" fmla="*/ 1407160 w 1940561"/>
                <a:gd name="connsiteY46" fmla="*/ 4986020 h 5547360"/>
                <a:gd name="connsiteX47" fmla="*/ 1330960 w 1940561"/>
                <a:gd name="connsiteY47" fmla="*/ 5443220 h 5547360"/>
                <a:gd name="connsiteX48" fmla="*/ 1239520 w 1940561"/>
                <a:gd name="connsiteY48" fmla="*/ 5427980 h 5547360"/>
                <a:gd name="connsiteX49" fmla="*/ 1178560 w 1940561"/>
                <a:gd name="connsiteY49" fmla="*/ 5488940 h 5547360"/>
                <a:gd name="connsiteX50" fmla="*/ 1010920 w 1940561"/>
                <a:gd name="connsiteY50" fmla="*/ 5534660 h 5547360"/>
                <a:gd name="connsiteX51" fmla="*/ 828040 w 1940561"/>
                <a:gd name="connsiteY51" fmla="*/ 5412740 h 5547360"/>
                <a:gd name="connsiteX52" fmla="*/ 660400 w 1940561"/>
                <a:gd name="connsiteY52" fmla="*/ 5321300 h 5547360"/>
                <a:gd name="connsiteX53" fmla="*/ 568960 w 1940561"/>
                <a:gd name="connsiteY53" fmla="*/ 5138420 h 5547360"/>
                <a:gd name="connsiteX54" fmla="*/ 462280 w 1940561"/>
                <a:gd name="connsiteY54" fmla="*/ 4955540 h 5547360"/>
                <a:gd name="connsiteX55" fmla="*/ 279400 w 1940561"/>
                <a:gd name="connsiteY55" fmla="*/ 4787900 h 5547360"/>
                <a:gd name="connsiteX56" fmla="*/ 416560 w 1940561"/>
                <a:gd name="connsiteY56" fmla="*/ 4528820 h 5547360"/>
                <a:gd name="connsiteX57" fmla="*/ 447040 w 1940561"/>
                <a:gd name="connsiteY57" fmla="*/ 4361180 h 5547360"/>
                <a:gd name="connsiteX58" fmla="*/ 340360 w 1940561"/>
                <a:gd name="connsiteY58" fmla="*/ 4208780 h 5547360"/>
                <a:gd name="connsiteX59" fmla="*/ 431800 w 1940561"/>
                <a:gd name="connsiteY59" fmla="*/ 4117340 h 5547360"/>
                <a:gd name="connsiteX60" fmla="*/ 675640 w 1940561"/>
                <a:gd name="connsiteY60" fmla="*/ 4224020 h 5547360"/>
                <a:gd name="connsiteX61" fmla="*/ 706120 w 1940561"/>
                <a:gd name="connsiteY61" fmla="*/ 4056380 h 5547360"/>
                <a:gd name="connsiteX62" fmla="*/ 538480 w 1940561"/>
                <a:gd name="connsiteY62" fmla="*/ 3858260 h 5547360"/>
                <a:gd name="connsiteX63" fmla="*/ 416560 w 1940561"/>
                <a:gd name="connsiteY63" fmla="*/ 3614420 h 5547360"/>
                <a:gd name="connsiteX64" fmla="*/ 492760 w 1940561"/>
                <a:gd name="connsiteY64" fmla="*/ 3538220 h 5547360"/>
                <a:gd name="connsiteX65" fmla="*/ 584200 w 1940561"/>
                <a:gd name="connsiteY65" fmla="*/ 3141980 h 5547360"/>
                <a:gd name="connsiteX66" fmla="*/ 599440 w 1940561"/>
                <a:gd name="connsiteY66" fmla="*/ 2806700 h 5547360"/>
                <a:gd name="connsiteX67" fmla="*/ 492760 w 1940561"/>
                <a:gd name="connsiteY67" fmla="*/ 2623820 h 5547360"/>
                <a:gd name="connsiteX68" fmla="*/ 492760 w 1940561"/>
                <a:gd name="connsiteY68" fmla="*/ 2319020 h 5547360"/>
                <a:gd name="connsiteX69" fmla="*/ 462280 w 1940561"/>
                <a:gd name="connsiteY69" fmla="*/ 1968500 h 5547360"/>
                <a:gd name="connsiteX70" fmla="*/ 386080 w 1940561"/>
                <a:gd name="connsiteY70" fmla="*/ 1648460 h 5547360"/>
                <a:gd name="connsiteX71" fmla="*/ 218440 w 1940561"/>
                <a:gd name="connsiteY71" fmla="*/ 1236980 h 5547360"/>
                <a:gd name="connsiteX72" fmla="*/ 111760 w 1940561"/>
                <a:gd name="connsiteY72" fmla="*/ 947420 h 5547360"/>
                <a:gd name="connsiteX73" fmla="*/ 111760 w 1940561"/>
                <a:gd name="connsiteY73" fmla="*/ 490220 h 5547360"/>
                <a:gd name="connsiteX74" fmla="*/ 35560 w 1940561"/>
                <a:gd name="connsiteY74" fmla="*/ 170180 h 5547360"/>
                <a:gd name="connsiteX75" fmla="*/ 35560 w 1940561"/>
                <a:gd name="connsiteY75" fmla="*/ 33020 h 5547360"/>
                <a:gd name="connsiteX76" fmla="*/ 142240 w 1940561"/>
                <a:gd name="connsiteY76" fmla="*/ 2540 h 5547360"/>
                <a:gd name="connsiteX77" fmla="*/ 889000 w 1940561"/>
                <a:gd name="connsiteY77" fmla="*/ 33020 h 5547360"/>
                <a:gd name="connsiteX78" fmla="*/ 980440 w 1940561"/>
                <a:gd name="connsiteY78" fmla="*/ 2540 h 5547360"/>
                <a:gd name="connsiteX79" fmla="*/ 949960 w 1940561"/>
                <a:gd name="connsiteY79" fmla="*/ 48260 h 5547360"/>
                <a:gd name="connsiteX0" fmla="*/ 949960 w 1940561"/>
                <a:gd name="connsiteY0" fmla="*/ 48260 h 5547360"/>
                <a:gd name="connsiteX1" fmla="*/ 858520 w 1940561"/>
                <a:gd name="connsiteY1" fmla="*/ 139700 h 5547360"/>
                <a:gd name="connsiteX2" fmla="*/ 797560 w 1940561"/>
                <a:gd name="connsiteY2" fmla="*/ 368300 h 5547360"/>
                <a:gd name="connsiteX3" fmla="*/ 782320 w 1940561"/>
                <a:gd name="connsiteY3" fmla="*/ 612140 h 5547360"/>
                <a:gd name="connsiteX4" fmla="*/ 538480 w 1940561"/>
                <a:gd name="connsiteY4" fmla="*/ 749300 h 5547360"/>
                <a:gd name="connsiteX5" fmla="*/ 706120 w 1940561"/>
                <a:gd name="connsiteY5" fmla="*/ 947420 h 5547360"/>
                <a:gd name="connsiteX6" fmla="*/ 370840 w 1940561"/>
                <a:gd name="connsiteY6" fmla="*/ 1008380 h 5547360"/>
                <a:gd name="connsiteX7" fmla="*/ 614680 w 1940561"/>
                <a:gd name="connsiteY7" fmla="*/ 1297940 h 5547360"/>
                <a:gd name="connsiteX8" fmla="*/ 919480 w 1940561"/>
                <a:gd name="connsiteY8" fmla="*/ 1739900 h 5547360"/>
                <a:gd name="connsiteX9" fmla="*/ 1056640 w 1940561"/>
                <a:gd name="connsiteY9" fmla="*/ 1785620 h 5547360"/>
                <a:gd name="connsiteX10" fmla="*/ 1239520 w 1940561"/>
                <a:gd name="connsiteY10" fmla="*/ 1496060 h 5547360"/>
                <a:gd name="connsiteX11" fmla="*/ 1300480 w 1940561"/>
                <a:gd name="connsiteY11" fmla="*/ 1785620 h 5547360"/>
                <a:gd name="connsiteX12" fmla="*/ 1513840 w 1940561"/>
                <a:gd name="connsiteY12" fmla="*/ 1557020 h 5547360"/>
                <a:gd name="connsiteX13" fmla="*/ 1620520 w 1940561"/>
                <a:gd name="connsiteY13" fmla="*/ 1877060 h 5547360"/>
                <a:gd name="connsiteX14" fmla="*/ 1376680 w 1940561"/>
                <a:gd name="connsiteY14" fmla="*/ 1968500 h 5547360"/>
                <a:gd name="connsiteX15" fmla="*/ 1513840 w 1940561"/>
                <a:gd name="connsiteY15" fmla="*/ 2136140 h 5547360"/>
                <a:gd name="connsiteX16" fmla="*/ 1452880 w 1940561"/>
                <a:gd name="connsiteY16" fmla="*/ 2288540 h 5547360"/>
                <a:gd name="connsiteX17" fmla="*/ 1452880 w 1940561"/>
                <a:gd name="connsiteY17" fmla="*/ 2471420 h 5547360"/>
                <a:gd name="connsiteX18" fmla="*/ 1483360 w 1940561"/>
                <a:gd name="connsiteY18" fmla="*/ 2654300 h 5547360"/>
                <a:gd name="connsiteX19" fmla="*/ 1788160 w 1940561"/>
                <a:gd name="connsiteY19" fmla="*/ 2501900 h 5547360"/>
                <a:gd name="connsiteX20" fmla="*/ 1864361 w 1940561"/>
                <a:gd name="connsiteY20" fmla="*/ 2776220 h 5547360"/>
                <a:gd name="connsiteX21" fmla="*/ 1940561 w 1940561"/>
                <a:gd name="connsiteY21" fmla="*/ 2852420 h 5547360"/>
                <a:gd name="connsiteX22" fmla="*/ 1864360 w 1940561"/>
                <a:gd name="connsiteY22" fmla="*/ 2928620 h 5547360"/>
                <a:gd name="connsiteX23" fmla="*/ 1864361 w 1940561"/>
                <a:gd name="connsiteY23" fmla="*/ 3081020 h 5547360"/>
                <a:gd name="connsiteX24" fmla="*/ 1768107 w 1940561"/>
                <a:gd name="connsiteY24" fmla="*/ 3002146 h 5547360"/>
                <a:gd name="connsiteX25" fmla="*/ 1711960 w 1940561"/>
                <a:gd name="connsiteY25" fmla="*/ 3081020 h 5547360"/>
                <a:gd name="connsiteX26" fmla="*/ 1711960 w 1940561"/>
                <a:gd name="connsiteY26" fmla="*/ 3157220 h 5547360"/>
                <a:gd name="connsiteX27" fmla="*/ 1711960 w 1940561"/>
                <a:gd name="connsiteY27" fmla="*/ 3157220 h 5547360"/>
                <a:gd name="connsiteX28" fmla="*/ 1788160 w 1940561"/>
                <a:gd name="connsiteY28" fmla="*/ 3233420 h 5547360"/>
                <a:gd name="connsiteX29" fmla="*/ 1711960 w 1940561"/>
                <a:gd name="connsiteY29" fmla="*/ 3309620 h 5547360"/>
                <a:gd name="connsiteX30" fmla="*/ 1635760 w 1940561"/>
                <a:gd name="connsiteY30" fmla="*/ 3233420 h 5547360"/>
                <a:gd name="connsiteX31" fmla="*/ 1711960 w 1940561"/>
                <a:gd name="connsiteY31" fmla="*/ 3462020 h 5547360"/>
                <a:gd name="connsiteX32" fmla="*/ 1559560 w 1940561"/>
                <a:gd name="connsiteY32" fmla="*/ 3385820 h 5547360"/>
                <a:gd name="connsiteX33" fmla="*/ 1559560 w 1940561"/>
                <a:gd name="connsiteY33" fmla="*/ 3538220 h 5547360"/>
                <a:gd name="connsiteX34" fmla="*/ 1407160 w 1940561"/>
                <a:gd name="connsiteY34" fmla="*/ 3538220 h 5547360"/>
                <a:gd name="connsiteX35" fmla="*/ 1483360 w 1940561"/>
                <a:gd name="connsiteY35" fmla="*/ 3690620 h 5547360"/>
                <a:gd name="connsiteX36" fmla="*/ 1330960 w 1940561"/>
                <a:gd name="connsiteY36" fmla="*/ 3843020 h 5547360"/>
                <a:gd name="connsiteX37" fmla="*/ 1483360 w 1940561"/>
                <a:gd name="connsiteY37" fmla="*/ 3843020 h 5547360"/>
                <a:gd name="connsiteX38" fmla="*/ 1330960 w 1940561"/>
                <a:gd name="connsiteY38" fmla="*/ 3995420 h 5547360"/>
                <a:gd name="connsiteX39" fmla="*/ 1407160 w 1940561"/>
                <a:gd name="connsiteY39" fmla="*/ 3995420 h 5547360"/>
                <a:gd name="connsiteX40" fmla="*/ 1330960 w 1940561"/>
                <a:gd name="connsiteY40" fmla="*/ 4147820 h 5547360"/>
                <a:gd name="connsiteX41" fmla="*/ 1330960 w 1940561"/>
                <a:gd name="connsiteY41" fmla="*/ 4224020 h 5547360"/>
                <a:gd name="connsiteX42" fmla="*/ 1178560 w 1940561"/>
                <a:gd name="connsiteY42" fmla="*/ 4300220 h 5547360"/>
                <a:gd name="connsiteX43" fmla="*/ 1330960 w 1940561"/>
                <a:gd name="connsiteY43" fmla="*/ 4300220 h 5547360"/>
                <a:gd name="connsiteX44" fmla="*/ 1239520 w 1940561"/>
                <a:gd name="connsiteY44" fmla="*/ 4574540 h 5547360"/>
                <a:gd name="connsiteX45" fmla="*/ 1330960 w 1940561"/>
                <a:gd name="connsiteY45" fmla="*/ 4894580 h 5547360"/>
                <a:gd name="connsiteX46" fmla="*/ 1407160 w 1940561"/>
                <a:gd name="connsiteY46" fmla="*/ 4986020 h 5547360"/>
                <a:gd name="connsiteX47" fmla="*/ 1330960 w 1940561"/>
                <a:gd name="connsiteY47" fmla="*/ 5443220 h 5547360"/>
                <a:gd name="connsiteX48" fmla="*/ 1239520 w 1940561"/>
                <a:gd name="connsiteY48" fmla="*/ 5427980 h 5547360"/>
                <a:gd name="connsiteX49" fmla="*/ 1178560 w 1940561"/>
                <a:gd name="connsiteY49" fmla="*/ 5488940 h 5547360"/>
                <a:gd name="connsiteX50" fmla="*/ 1010920 w 1940561"/>
                <a:gd name="connsiteY50" fmla="*/ 5534660 h 5547360"/>
                <a:gd name="connsiteX51" fmla="*/ 828040 w 1940561"/>
                <a:gd name="connsiteY51" fmla="*/ 5412740 h 5547360"/>
                <a:gd name="connsiteX52" fmla="*/ 660400 w 1940561"/>
                <a:gd name="connsiteY52" fmla="*/ 5321300 h 5547360"/>
                <a:gd name="connsiteX53" fmla="*/ 568960 w 1940561"/>
                <a:gd name="connsiteY53" fmla="*/ 5138420 h 5547360"/>
                <a:gd name="connsiteX54" fmla="*/ 462280 w 1940561"/>
                <a:gd name="connsiteY54" fmla="*/ 4955540 h 5547360"/>
                <a:gd name="connsiteX55" fmla="*/ 279400 w 1940561"/>
                <a:gd name="connsiteY55" fmla="*/ 4787900 h 5547360"/>
                <a:gd name="connsiteX56" fmla="*/ 416560 w 1940561"/>
                <a:gd name="connsiteY56" fmla="*/ 4528820 h 5547360"/>
                <a:gd name="connsiteX57" fmla="*/ 447040 w 1940561"/>
                <a:gd name="connsiteY57" fmla="*/ 4361180 h 5547360"/>
                <a:gd name="connsiteX58" fmla="*/ 340360 w 1940561"/>
                <a:gd name="connsiteY58" fmla="*/ 4208780 h 5547360"/>
                <a:gd name="connsiteX59" fmla="*/ 431800 w 1940561"/>
                <a:gd name="connsiteY59" fmla="*/ 4117340 h 5547360"/>
                <a:gd name="connsiteX60" fmla="*/ 675640 w 1940561"/>
                <a:gd name="connsiteY60" fmla="*/ 4224020 h 5547360"/>
                <a:gd name="connsiteX61" fmla="*/ 706120 w 1940561"/>
                <a:gd name="connsiteY61" fmla="*/ 4056380 h 5547360"/>
                <a:gd name="connsiteX62" fmla="*/ 538480 w 1940561"/>
                <a:gd name="connsiteY62" fmla="*/ 3858260 h 5547360"/>
                <a:gd name="connsiteX63" fmla="*/ 416560 w 1940561"/>
                <a:gd name="connsiteY63" fmla="*/ 3614420 h 5547360"/>
                <a:gd name="connsiteX64" fmla="*/ 492760 w 1940561"/>
                <a:gd name="connsiteY64" fmla="*/ 3538220 h 5547360"/>
                <a:gd name="connsiteX65" fmla="*/ 584200 w 1940561"/>
                <a:gd name="connsiteY65" fmla="*/ 3141980 h 5547360"/>
                <a:gd name="connsiteX66" fmla="*/ 599440 w 1940561"/>
                <a:gd name="connsiteY66" fmla="*/ 2806700 h 5547360"/>
                <a:gd name="connsiteX67" fmla="*/ 492760 w 1940561"/>
                <a:gd name="connsiteY67" fmla="*/ 2623820 h 5547360"/>
                <a:gd name="connsiteX68" fmla="*/ 492760 w 1940561"/>
                <a:gd name="connsiteY68" fmla="*/ 2319020 h 5547360"/>
                <a:gd name="connsiteX69" fmla="*/ 462280 w 1940561"/>
                <a:gd name="connsiteY69" fmla="*/ 1968500 h 5547360"/>
                <a:gd name="connsiteX70" fmla="*/ 386080 w 1940561"/>
                <a:gd name="connsiteY70" fmla="*/ 1648460 h 5547360"/>
                <a:gd name="connsiteX71" fmla="*/ 218440 w 1940561"/>
                <a:gd name="connsiteY71" fmla="*/ 1236980 h 5547360"/>
                <a:gd name="connsiteX72" fmla="*/ 111760 w 1940561"/>
                <a:gd name="connsiteY72" fmla="*/ 947420 h 5547360"/>
                <a:gd name="connsiteX73" fmla="*/ 111760 w 1940561"/>
                <a:gd name="connsiteY73" fmla="*/ 490220 h 5547360"/>
                <a:gd name="connsiteX74" fmla="*/ 35560 w 1940561"/>
                <a:gd name="connsiteY74" fmla="*/ 170180 h 5547360"/>
                <a:gd name="connsiteX75" fmla="*/ 35560 w 1940561"/>
                <a:gd name="connsiteY75" fmla="*/ 33020 h 5547360"/>
                <a:gd name="connsiteX76" fmla="*/ 142240 w 1940561"/>
                <a:gd name="connsiteY76" fmla="*/ 2540 h 5547360"/>
                <a:gd name="connsiteX77" fmla="*/ 889000 w 1940561"/>
                <a:gd name="connsiteY77" fmla="*/ 33020 h 5547360"/>
                <a:gd name="connsiteX78" fmla="*/ 980440 w 1940561"/>
                <a:gd name="connsiteY78" fmla="*/ 2540 h 5547360"/>
                <a:gd name="connsiteX79" fmla="*/ 949960 w 1940561"/>
                <a:gd name="connsiteY79" fmla="*/ 48260 h 5547360"/>
                <a:gd name="connsiteX0" fmla="*/ 949960 w 1965961"/>
                <a:gd name="connsiteY0" fmla="*/ 48260 h 5547360"/>
                <a:gd name="connsiteX1" fmla="*/ 858520 w 1965961"/>
                <a:gd name="connsiteY1" fmla="*/ 139700 h 5547360"/>
                <a:gd name="connsiteX2" fmla="*/ 797560 w 1965961"/>
                <a:gd name="connsiteY2" fmla="*/ 368300 h 5547360"/>
                <a:gd name="connsiteX3" fmla="*/ 782320 w 1965961"/>
                <a:gd name="connsiteY3" fmla="*/ 612140 h 5547360"/>
                <a:gd name="connsiteX4" fmla="*/ 538480 w 1965961"/>
                <a:gd name="connsiteY4" fmla="*/ 749300 h 5547360"/>
                <a:gd name="connsiteX5" fmla="*/ 706120 w 1965961"/>
                <a:gd name="connsiteY5" fmla="*/ 947420 h 5547360"/>
                <a:gd name="connsiteX6" fmla="*/ 370840 w 1965961"/>
                <a:gd name="connsiteY6" fmla="*/ 1008380 h 5547360"/>
                <a:gd name="connsiteX7" fmla="*/ 614680 w 1965961"/>
                <a:gd name="connsiteY7" fmla="*/ 1297940 h 5547360"/>
                <a:gd name="connsiteX8" fmla="*/ 919480 w 1965961"/>
                <a:gd name="connsiteY8" fmla="*/ 1739900 h 5547360"/>
                <a:gd name="connsiteX9" fmla="*/ 1056640 w 1965961"/>
                <a:gd name="connsiteY9" fmla="*/ 1785620 h 5547360"/>
                <a:gd name="connsiteX10" fmla="*/ 1239520 w 1965961"/>
                <a:gd name="connsiteY10" fmla="*/ 1496060 h 5547360"/>
                <a:gd name="connsiteX11" fmla="*/ 1300480 w 1965961"/>
                <a:gd name="connsiteY11" fmla="*/ 1785620 h 5547360"/>
                <a:gd name="connsiteX12" fmla="*/ 1513840 w 1965961"/>
                <a:gd name="connsiteY12" fmla="*/ 1557020 h 5547360"/>
                <a:gd name="connsiteX13" fmla="*/ 1620520 w 1965961"/>
                <a:gd name="connsiteY13" fmla="*/ 1877060 h 5547360"/>
                <a:gd name="connsiteX14" fmla="*/ 1376680 w 1965961"/>
                <a:gd name="connsiteY14" fmla="*/ 1968500 h 5547360"/>
                <a:gd name="connsiteX15" fmla="*/ 1513840 w 1965961"/>
                <a:gd name="connsiteY15" fmla="*/ 2136140 h 5547360"/>
                <a:gd name="connsiteX16" fmla="*/ 1452880 w 1965961"/>
                <a:gd name="connsiteY16" fmla="*/ 2288540 h 5547360"/>
                <a:gd name="connsiteX17" fmla="*/ 1452880 w 1965961"/>
                <a:gd name="connsiteY17" fmla="*/ 2471420 h 5547360"/>
                <a:gd name="connsiteX18" fmla="*/ 1483360 w 1965961"/>
                <a:gd name="connsiteY18" fmla="*/ 2654300 h 5547360"/>
                <a:gd name="connsiteX19" fmla="*/ 1788160 w 1965961"/>
                <a:gd name="connsiteY19" fmla="*/ 2501900 h 5547360"/>
                <a:gd name="connsiteX20" fmla="*/ 1864361 w 1965961"/>
                <a:gd name="connsiteY20" fmla="*/ 2776220 h 5547360"/>
                <a:gd name="connsiteX21" fmla="*/ 1940561 w 1965961"/>
                <a:gd name="connsiteY21" fmla="*/ 2852420 h 5547360"/>
                <a:gd name="connsiteX22" fmla="*/ 1864360 w 1965961"/>
                <a:gd name="connsiteY22" fmla="*/ 2928620 h 5547360"/>
                <a:gd name="connsiteX23" fmla="*/ 1864361 w 1965961"/>
                <a:gd name="connsiteY23" fmla="*/ 3081020 h 5547360"/>
                <a:gd name="connsiteX24" fmla="*/ 1768107 w 1965961"/>
                <a:gd name="connsiteY24" fmla="*/ 3002146 h 5547360"/>
                <a:gd name="connsiteX25" fmla="*/ 1711960 w 1965961"/>
                <a:gd name="connsiteY25" fmla="*/ 3081020 h 5547360"/>
                <a:gd name="connsiteX26" fmla="*/ 1711960 w 1965961"/>
                <a:gd name="connsiteY26" fmla="*/ 3157220 h 5547360"/>
                <a:gd name="connsiteX27" fmla="*/ 1711960 w 1965961"/>
                <a:gd name="connsiteY27" fmla="*/ 3157220 h 5547360"/>
                <a:gd name="connsiteX28" fmla="*/ 1788160 w 1965961"/>
                <a:gd name="connsiteY28" fmla="*/ 3233420 h 5547360"/>
                <a:gd name="connsiteX29" fmla="*/ 1711960 w 1965961"/>
                <a:gd name="connsiteY29" fmla="*/ 3309620 h 5547360"/>
                <a:gd name="connsiteX30" fmla="*/ 1635760 w 1965961"/>
                <a:gd name="connsiteY30" fmla="*/ 3233420 h 5547360"/>
                <a:gd name="connsiteX31" fmla="*/ 1711960 w 1965961"/>
                <a:gd name="connsiteY31" fmla="*/ 3462020 h 5547360"/>
                <a:gd name="connsiteX32" fmla="*/ 1559560 w 1965961"/>
                <a:gd name="connsiteY32" fmla="*/ 3385820 h 5547360"/>
                <a:gd name="connsiteX33" fmla="*/ 1559560 w 1965961"/>
                <a:gd name="connsiteY33" fmla="*/ 3538220 h 5547360"/>
                <a:gd name="connsiteX34" fmla="*/ 1407160 w 1965961"/>
                <a:gd name="connsiteY34" fmla="*/ 3538220 h 5547360"/>
                <a:gd name="connsiteX35" fmla="*/ 1483360 w 1965961"/>
                <a:gd name="connsiteY35" fmla="*/ 3690620 h 5547360"/>
                <a:gd name="connsiteX36" fmla="*/ 1330960 w 1965961"/>
                <a:gd name="connsiteY36" fmla="*/ 3843020 h 5547360"/>
                <a:gd name="connsiteX37" fmla="*/ 1483360 w 1965961"/>
                <a:gd name="connsiteY37" fmla="*/ 3843020 h 5547360"/>
                <a:gd name="connsiteX38" fmla="*/ 1330960 w 1965961"/>
                <a:gd name="connsiteY38" fmla="*/ 3995420 h 5547360"/>
                <a:gd name="connsiteX39" fmla="*/ 1407160 w 1965961"/>
                <a:gd name="connsiteY39" fmla="*/ 3995420 h 5547360"/>
                <a:gd name="connsiteX40" fmla="*/ 1330960 w 1965961"/>
                <a:gd name="connsiteY40" fmla="*/ 4147820 h 5547360"/>
                <a:gd name="connsiteX41" fmla="*/ 1330960 w 1965961"/>
                <a:gd name="connsiteY41" fmla="*/ 4224020 h 5547360"/>
                <a:gd name="connsiteX42" fmla="*/ 1178560 w 1965961"/>
                <a:gd name="connsiteY42" fmla="*/ 4300220 h 5547360"/>
                <a:gd name="connsiteX43" fmla="*/ 1330960 w 1965961"/>
                <a:gd name="connsiteY43" fmla="*/ 4300220 h 5547360"/>
                <a:gd name="connsiteX44" fmla="*/ 1239520 w 1965961"/>
                <a:gd name="connsiteY44" fmla="*/ 4574540 h 5547360"/>
                <a:gd name="connsiteX45" fmla="*/ 1330960 w 1965961"/>
                <a:gd name="connsiteY45" fmla="*/ 4894580 h 5547360"/>
                <a:gd name="connsiteX46" fmla="*/ 1407160 w 1965961"/>
                <a:gd name="connsiteY46" fmla="*/ 4986020 h 5547360"/>
                <a:gd name="connsiteX47" fmla="*/ 1330960 w 1965961"/>
                <a:gd name="connsiteY47" fmla="*/ 5443220 h 5547360"/>
                <a:gd name="connsiteX48" fmla="*/ 1239520 w 1965961"/>
                <a:gd name="connsiteY48" fmla="*/ 5427980 h 5547360"/>
                <a:gd name="connsiteX49" fmla="*/ 1178560 w 1965961"/>
                <a:gd name="connsiteY49" fmla="*/ 5488940 h 5547360"/>
                <a:gd name="connsiteX50" fmla="*/ 1010920 w 1965961"/>
                <a:gd name="connsiteY50" fmla="*/ 5534660 h 5547360"/>
                <a:gd name="connsiteX51" fmla="*/ 828040 w 1965961"/>
                <a:gd name="connsiteY51" fmla="*/ 5412740 h 5547360"/>
                <a:gd name="connsiteX52" fmla="*/ 660400 w 1965961"/>
                <a:gd name="connsiteY52" fmla="*/ 5321300 h 5547360"/>
                <a:gd name="connsiteX53" fmla="*/ 568960 w 1965961"/>
                <a:gd name="connsiteY53" fmla="*/ 5138420 h 5547360"/>
                <a:gd name="connsiteX54" fmla="*/ 462280 w 1965961"/>
                <a:gd name="connsiteY54" fmla="*/ 4955540 h 5547360"/>
                <a:gd name="connsiteX55" fmla="*/ 279400 w 1965961"/>
                <a:gd name="connsiteY55" fmla="*/ 4787900 h 5547360"/>
                <a:gd name="connsiteX56" fmla="*/ 416560 w 1965961"/>
                <a:gd name="connsiteY56" fmla="*/ 4528820 h 5547360"/>
                <a:gd name="connsiteX57" fmla="*/ 447040 w 1965961"/>
                <a:gd name="connsiteY57" fmla="*/ 4361180 h 5547360"/>
                <a:gd name="connsiteX58" fmla="*/ 340360 w 1965961"/>
                <a:gd name="connsiteY58" fmla="*/ 4208780 h 5547360"/>
                <a:gd name="connsiteX59" fmla="*/ 431800 w 1965961"/>
                <a:gd name="connsiteY59" fmla="*/ 4117340 h 5547360"/>
                <a:gd name="connsiteX60" fmla="*/ 675640 w 1965961"/>
                <a:gd name="connsiteY60" fmla="*/ 4224020 h 5547360"/>
                <a:gd name="connsiteX61" fmla="*/ 706120 w 1965961"/>
                <a:gd name="connsiteY61" fmla="*/ 4056380 h 5547360"/>
                <a:gd name="connsiteX62" fmla="*/ 538480 w 1965961"/>
                <a:gd name="connsiteY62" fmla="*/ 3858260 h 5547360"/>
                <a:gd name="connsiteX63" fmla="*/ 416560 w 1965961"/>
                <a:gd name="connsiteY63" fmla="*/ 3614420 h 5547360"/>
                <a:gd name="connsiteX64" fmla="*/ 492760 w 1965961"/>
                <a:gd name="connsiteY64" fmla="*/ 3538220 h 5547360"/>
                <a:gd name="connsiteX65" fmla="*/ 584200 w 1965961"/>
                <a:gd name="connsiteY65" fmla="*/ 3141980 h 5547360"/>
                <a:gd name="connsiteX66" fmla="*/ 599440 w 1965961"/>
                <a:gd name="connsiteY66" fmla="*/ 2806700 h 5547360"/>
                <a:gd name="connsiteX67" fmla="*/ 492760 w 1965961"/>
                <a:gd name="connsiteY67" fmla="*/ 2623820 h 5547360"/>
                <a:gd name="connsiteX68" fmla="*/ 492760 w 1965961"/>
                <a:gd name="connsiteY68" fmla="*/ 2319020 h 5547360"/>
                <a:gd name="connsiteX69" fmla="*/ 462280 w 1965961"/>
                <a:gd name="connsiteY69" fmla="*/ 1968500 h 5547360"/>
                <a:gd name="connsiteX70" fmla="*/ 386080 w 1965961"/>
                <a:gd name="connsiteY70" fmla="*/ 1648460 h 5547360"/>
                <a:gd name="connsiteX71" fmla="*/ 218440 w 1965961"/>
                <a:gd name="connsiteY71" fmla="*/ 1236980 h 5547360"/>
                <a:gd name="connsiteX72" fmla="*/ 111760 w 1965961"/>
                <a:gd name="connsiteY72" fmla="*/ 947420 h 5547360"/>
                <a:gd name="connsiteX73" fmla="*/ 111760 w 1965961"/>
                <a:gd name="connsiteY73" fmla="*/ 490220 h 5547360"/>
                <a:gd name="connsiteX74" fmla="*/ 35560 w 1965961"/>
                <a:gd name="connsiteY74" fmla="*/ 170180 h 5547360"/>
                <a:gd name="connsiteX75" fmla="*/ 35560 w 1965961"/>
                <a:gd name="connsiteY75" fmla="*/ 33020 h 5547360"/>
                <a:gd name="connsiteX76" fmla="*/ 142240 w 1965961"/>
                <a:gd name="connsiteY76" fmla="*/ 2540 h 5547360"/>
                <a:gd name="connsiteX77" fmla="*/ 889000 w 1965961"/>
                <a:gd name="connsiteY77" fmla="*/ 33020 h 5547360"/>
                <a:gd name="connsiteX78" fmla="*/ 980440 w 1965961"/>
                <a:gd name="connsiteY78" fmla="*/ 2540 h 5547360"/>
                <a:gd name="connsiteX79" fmla="*/ 949960 w 1965961"/>
                <a:gd name="connsiteY79" fmla="*/ 48260 h 5547360"/>
                <a:gd name="connsiteX0" fmla="*/ 949960 w 1965961"/>
                <a:gd name="connsiteY0" fmla="*/ 48260 h 5547360"/>
                <a:gd name="connsiteX1" fmla="*/ 858520 w 1965961"/>
                <a:gd name="connsiteY1" fmla="*/ 139700 h 5547360"/>
                <a:gd name="connsiteX2" fmla="*/ 797560 w 1965961"/>
                <a:gd name="connsiteY2" fmla="*/ 368300 h 5547360"/>
                <a:gd name="connsiteX3" fmla="*/ 782320 w 1965961"/>
                <a:gd name="connsiteY3" fmla="*/ 612140 h 5547360"/>
                <a:gd name="connsiteX4" fmla="*/ 538480 w 1965961"/>
                <a:gd name="connsiteY4" fmla="*/ 749300 h 5547360"/>
                <a:gd name="connsiteX5" fmla="*/ 706120 w 1965961"/>
                <a:gd name="connsiteY5" fmla="*/ 947420 h 5547360"/>
                <a:gd name="connsiteX6" fmla="*/ 370840 w 1965961"/>
                <a:gd name="connsiteY6" fmla="*/ 1008380 h 5547360"/>
                <a:gd name="connsiteX7" fmla="*/ 614680 w 1965961"/>
                <a:gd name="connsiteY7" fmla="*/ 1297940 h 5547360"/>
                <a:gd name="connsiteX8" fmla="*/ 919480 w 1965961"/>
                <a:gd name="connsiteY8" fmla="*/ 1739900 h 5547360"/>
                <a:gd name="connsiteX9" fmla="*/ 1056640 w 1965961"/>
                <a:gd name="connsiteY9" fmla="*/ 1785620 h 5547360"/>
                <a:gd name="connsiteX10" fmla="*/ 1239520 w 1965961"/>
                <a:gd name="connsiteY10" fmla="*/ 1496060 h 5547360"/>
                <a:gd name="connsiteX11" fmla="*/ 1300480 w 1965961"/>
                <a:gd name="connsiteY11" fmla="*/ 1785620 h 5547360"/>
                <a:gd name="connsiteX12" fmla="*/ 1513840 w 1965961"/>
                <a:gd name="connsiteY12" fmla="*/ 1557020 h 5547360"/>
                <a:gd name="connsiteX13" fmla="*/ 1620520 w 1965961"/>
                <a:gd name="connsiteY13" fmla="*/ 1877060 h 5547360"/>
                <a:gd name="connsiteX14" fmla="*/ 1376680 w 1965961"/>
                <a:gd name="connsiteY14" fmla="*/ 1968500 h 5547360"/>
                <a:gd name="connsiteX15" fmla="*/ 1513840 w 1965961"/>
                <a:gd name="connsiteY15" fmla="*/ 2136140 h 5547360"/>
                <a:gd name="connsiteX16" fmla="*/ 1452880 w 1965961"/>
                <a:gd name="connsiteY16" fmla="*/ 2288540 h 5547360"/>
                <a:gd name="connsiteX17" fmla="*/ 1452880 w 1965961"/>
                <a:gd name="connsiteY17" fmla="*/ 2471420 h 5547360"/>
                <a:gd name="connsiteX18" fmla="*/ 1483360 w 1965961"/>
                <a:gd name="connsiteY18" fmla="*/ 2654300 h 5547360"/>
                <a:gd name="connsiteX19" fmla="*/ 1788160 w 1965961"/>
                <a:gd name="connsiteY19" fmla="*/ 2501900 h 5547360"/>
                <a:gd name="connsiteX20" fmla="*/ 1864361 w 1965961"/>
                <a:gd name="connsiteY20" fmla="*/ 2776220 h 5547360"/>
                <a:gd name="connsiteX21" fmla="*/ 1940561 w 1965961"/>
                <a:gd name="connsiteY21" fmla="*/ 2928620 h 5547360"/>
                <a:gd name="connsiteX22" fmla="*/ 1864360 w 1965961"/>
                <a:gd name="connsiteY22" fmla="*/ 2928620 h 5547360"/>
                <a:gd name="connsiteX23" fmla="*/ 1864361 w 1965961"/>
                <a:gd name="connsiteY23" fmla="*/ 3081020 h 5547360"/>
                <a:gd name="connsiteX24" fmla="*/ 1768107 w 1965961"/>
                <a:gd name="connsiteY24" fmla="*/ 3002146 h 5547360"/>
                <a:gd name="connsiteX25" fmla="*/ 1711960 w 1965961"/>
                <a:gd name="connsiteY25" fmla="*/ 3081020 h 5547360"/>
                <a:gd name="connsiteX26" fmla="*/ 1711960 w 1965961"/>
                <a:gd name="connsiteY26" fmla="*/ 3157220 h 5547360"/>
                <a:gd name="connsiteX27" fmla="*/ 1711960 w 1965961"/>
                <a:gd name="connsiteY27" fmla="*/ 3157220 h 5547360"/>
                <a:gd name="connsiteX28" fmla="*/ 1788160 w 1965961"/>
                <a:gd name="connsiteY28" fmla="*/ 3233420 h 5547360"/>
                <a:gd name="connsiteX29" fmla="*/ 1711960 w 1965961"/>
                <a:gd name="connsiteY29" fmla="*/ 3309620 h 5547360"/>
                <a:gd name="connsiteX30" fmla="*/ 1635760 w 1965961"/>
                <a:gd name="connsiteY30" fmla="*/ 3233420 h 5547360"/>
                <a:gd name="connsiteX31" fmla="*/ 1711960 w 1965961"/>
                <a:gd name="connsiteY31" fmla="*/ 3462020 h 5547360"/>
                <a:gd name="connsiteX32" fmla="*/ 1559560 w 1965961"/>
                <a:gd name="connsiteY32" fmla="*/ 3385820 h 5547360"/>
                <a:gd name="connsiteX33" fmla="*/ 1559560 w 1965961"/>
                <a:gd name="connsiteY33" fmla="*/ 3538220 h 5547360"/>
                <a:gd name="connsiteX34" fmla="*/ 1407160 w 1965961"/>
                <a:gd name="connsiteY34" fmla="*/ 3538220 h 5547360"/>
                <a:gd name="connsiteX35" fmla="*/ 1483360 w 1965961"/>
                <a:gd name="connsiteY35" fmla="*/ 3690620 h 5547360"/>
                <a:gd name="connsiteX36" fmla="*/ 1330960 w 1965961"/>
                <a:gd name="connsiteY36" fmla="*/ 3843020 h 5547360"/>
                <a:gd name="connsiteX37" fmla="*/ 1483360 w 1965961"/>
                <a:gd name="connsiteY37" fmla="*/ 3843020 h 5547360"/>
                <a:gd name="connsiteX38" fmla="*/ 1330960 w 1965961"/>
                <a:gd name="connsiteY38" fmla="*/ 3995420 h 5547360"/>
                <a:gd name="connsiteX39" fmla="*/ 1407160 w 1965961"/>
                <a:gd name="connsiteY39" fmla="*/ 3995420 h 5547360"/>
                <a:gd name="connsiteX40" fmla="*/ 1330960 w 1965961"/>
                <a:gd name="connsiteY40" fmla="*/ 4147820 h 5547360"/>
                <a:gd name="connsiteX41" fmla="*/ 1330960 w 1965961"/>
                <a:gd name="connsiteY41" fmla="*/ 4224020 h 5547360"/>
                <a:gd name="connsiteX42" fmla="*/ 1178560 w 1965961"/>
                <a:gd name="connsiteY42" fmla="*/ 4300220 h 5547360"/>
                <a:gd name="connsiteX43" fmla="*/ 1330960 w 1965961"/>
                <a:gd name="connsiteY43" fmla="*/ 4300220 h 5547360"/>
                <a:gd name="connsiteX44" fmla="*/ 1239520 w 1965961"/>
                <a:gd name="connsiteY44" fmla="*/ 4574540 h 5547360"/>
                <a:gd name="connsiteX45" fmla="*/ 1330960 w 1965961"/>
                <a:gd name="connsiteY45" fmla="*/ 4894580 h 5547360"/>
                <a:gd name="connsiteX46" fmla="*/ 1407160 w 1965961"/>
                <a:gd name="connsiteY46" fmla="*/ 4986020 h 5547360"/>
                <a:gd name="connsiteX47" fmla="*/ 1330960 w 1965961"/>
                <a:gd name="connsiteY47" fmla="*/ 5443220 h 5547360"/>
                <a:gd name="connsiteX48" fmla="*/ 1239520 w 1965961"/>
                <a:gd name="connsiteY48" fmla="*/ 5427980 h 5547360"/>
                <a:gd name="connsiteX49" fmla="*/ 1178560 w 1965961"/>
                <a:gd name="connsiteY49" fmla="*/ 5488940 h 5547360"/>
                <a:gd name="connsiteX50" fmla="*/ 1010920 w 1965961"/>
                <a:gd name="connsiteY50" fmla="*/ 5534660 h 5547360"/>
                <a:gd name="connsiteX51" fmla="*/ 828040 w 1965961"/>
                <a:gd name="connsiteY51" fmla="*/ 5412740 h 5547360"/>
                <a:gd name="connsiteX52" fmla="*/ 660400 w 1965961"/>
                <a:gd name="connsiteY52" fmla="*/ 5321300 h 5547360"/>
                <a:gd name="connsiteX53" fmla="*/ 568960 w 1965961"/>
                <a:gd name="connsiteY53" fmla="*/ 5138420 h 5547360"/>
                <a:gd name="connsiteX54" fmla="*/ 462280 w 1965961"/>
                <a:gd name="connsiteY54" fmla="*/ 4955540 h 5547360"/>
                <a:gd name="connsiteX55" fmla="*/ 279400 w 1965961"/>
                <a:gd name="connsiteY55" fmla="*/ 4787900 h 5547360"/>
                <a:gd name="connsiteX56" fmla="*/ 416560 w 1965961"/>
                <a:gd name="connsiteY56" fmla="*/ 4528820 h 5547360"/>
                <a:gd name="connsiteX57" fmla="*/ 447040 w 1965961"/>
                <a:gd name="connsiteY57" fmla="*/ 4361180 h 5547360"/>
                <a:gd name="connsiteX58" fmla="*/ 340360 w 1965961"/>
                <a:gd name="connsiteY58" fmla="*/ 4208780 h 5547360"/>
                <a:gd name="connsiteX59" fmla="*/ 431800 w 1965961"/>
                <a:gd name="connsiteY59" fmla="*/ 4117340 h 5547360"/>
                <a:gd name="connsiteX60" fmla="*/ 675640 w 1965961"/>
                <a:gd name="connsiteY60" fmla="*/ 4224020 h 5547360"/>
                <a:gd name="connsiteX61" fmla="*/ 706120 w 1965961"/>
                <a:gd name="connsiteY61" fmla="*/ 4056380 h 5547360"/>
                <a:gd name="connsiteX62" fmla="*/ 538480 w 1965961"/>
                <a:gd name="connsiteY62" fmla="*/ 3858260 h 5547360"/>
                <a:gd name="connsiteX63" fmla="*/ 416560 w 1965961"/>
                <a:gd name="connsiteY63" fmla="*/ 3614420 h 5547360"/>
                <a:gd name="connsiteX64" fmla="*/ 492760 w 1965961"/>
                <a:gd name="connsiteY64" fmla="*/ 3538220 h 5547360"/>
                <a:gd name="connsiteX65" fmla="*/ 584200 w 1965961"/>
                <a:gd name="connsiteY65" fmla="*/ 3141980 h 5547360"/>
                <a:gd name="connsiteX66" fmla="*/ 599440 w 1965961"/>
                <a:gd name="connsiteY66" fmla="*/ 2806700 h 5547360"/>
                <a:gd name="connsiteX67" fmla="*/ 492760 w 1965961"/>
                <a:gd name="connsiteY67" fmla="*/ 2623820 h 5547360"/>
                <a:gd name="connsiteX68" fmla="*/ 492760 w 1965961"/>
                <a:gd name="connsiteY68" fmla="*/ 2319020 h 5547360"/>
                <a:gd name="connsiteX69" fmla="*/ 462280 w 1965961"/>
                <a:gd name="connsiteY69" fmla="*/ 1968500 h 5547360"/>
                <a:gd name="connsiteX70" fmla="*/ 386080 w 1965961"/>
                <a:gd name="connsiteY70" fmla="*/ 1648460 h 5547360"/>
                <a:gd name="connsiteX71" fmla="*/ 218440 w 1965961"/>
                <a:gd name="connsiteY71" fmla="*/ 1236980 h 5547360"/>
                <a:gd name="connsiteX72" fmla="*/ 111760 w 1965961"/>
                <a:gd name="connsiteY72" fmla="*/ 947420 h 5547360"/>
                <a:gd name="connsiteX73" fmla="*/ 111760 w 1965961"/>
                <a:gd name="connsiteY73" fmla="*/ 490220 h 5547360"/>
                <a:gd name="connsiteX74" fmla="*/ 35560 w 1965961"/>
                <a:gd name="connsiteY74" fmla="*/ 170180 h 5547360"/>
                <a:gd name="connsiteX75" fmla="*/ 35560 w 1965961"/>
                <a:gd name="connsiteY75" fmla="*/ 33020 h 5547360"/>
                <a:gd name="connsiteX76" fmla="*/ 142240 w 1965961"/>
                <a:gd name="connsiteY76" fmla="*/ 2540 h 5547360"/>
                <a:gd name="connsiteX77" fmla="*/ 889000 w 1965961"/>
                <a:gd name="connsiteY77" fmla="*/ 33020 h 5547360"/>
                <a:gd name="connsiteX78" fmla="*/ 980440 w 1965961"/>
                <a:gd name="connsiteY78" fmla="*/ 2540 h 5547360"/>
                <a:gd name="connsiteX79" fmla="*/ 949960 w 1965961"/>
                <a:gd name="connsiteY79" fmla="*/ 48260 h 5547360"/>
                <a:gd name="connsiteX0" fmla="*/ 949960 w 1950365"/>
                <a:gd name="connsiteY0" fmla="*/ 48260 h 5547360"/>
                <a:gd name="connsiteX1" fmla="*/ 858520 w 1950365"/>
                <a:gd name="connsiteY1" fmla="*/ 139700 h 5547360"/>
                <a:gd name="connsiteX2" fmla="*/ 797560 w 1950365"/>
                <a:gd name="connsiteY2" fmla="*/ 368300 h 5547360"/>
                <a:gd name="connsiteX3" fmla="*/ 782320 w 1950365"/>
                <a:gd name="connsiteY3" fmla="*/ 612140 h 5547360"/>
                <a:gd name="connsiteX4" fmla="*/ 538480 w 1950365"/>
                <a:gd name="connsiteY4" fmla="*/ 749300 h 5547360"/>
                <a:gd name="connsiteX5" fmla="*/ 706120 w 1950365"/>
                <a:gd name="connsiteY5" fmla="*/ 947420 h 5547360"/>
                <a:gd name="connsiteX6" fmla="*/ 370840 w 1950365"/>
                <a:gd name="connsiteY6" fmla="*/ 1008380 h 5547360"/>
                <a:gd name="connsiteX7" fmla="*/ 614680 w 1950365"/>
                <a:gd name="connsiteY7" fmla="*/ 1297940 h 5547360"/>
                <a:gd name="connsiteX8" fmla="*/ 919480 w 1950365"/>
                <a:gd name="connsiteY8" fmla="*/ 1739900 h 5547360"/>
                <a:gd name="connsiteX9" fmla="*/ 1056640 w 1950365"/>
                <a:gd name="connsiteY9" fmla="*/ 1785620 h 5547360"/>
                <a:gd name="connsiteX10" fmla="*/ 1239520 w 1950365"/>
                <a:gd name="connsiteY10" fmla="*/ 1496060 h 5547360"/>
                <a:gd name="connsiteX11" fmla="*/ 1300480 w 1950365"/>
                <a:gd name="connsiteY11" fmla="*/ 1785620 h 5547360"/>
                <a:gd name="connsiteX12" fmla="*/ 1513840 w 1950365"/>
                <a:gd name="connsiteY12" fmla="*/ 1557020 h 5547360"/>
                <a:gd name="connsiteX13" fmla="*/ 1620520 w 1950365"/>
                <a:gd name="connsiteY13" fmla="*/ 1877060 h 5547360"/>
                <a:gd name="connsiteX14" fmla="*/ 1376680 w 1950365"/>
                <a:gd name="connsiteY14" fmla="*/ 1968500 h 5547360"/>
                <a:gd name="connsiteX15" fmla="*/ 1513840 w 1950365"/>
                <a:gd name="connsiteY15" fmla="*/ 2136140 h 5547360"/>
                <a:gd name="connsiteX16" fmla="*/ 1452880 w 1950365"/>
                <a:gd name="connsiteY16" fmla="*/ 2288540 h 5547360"/>
                <a:gd name="connsiteX17" fmla="*/ 1452880 w 1950365"/>
                <a:gd name="connsiteY17" fmla="*/ 2471420 h 5547360"/>
                <a:gd name="connsiteX18" fmla="*/ 1483360 w 1950365"/>
                <a:gd name="connsiteY18" fmla="*/ 2654300 h 5547360"/>
                <a:gd name="connsiteX19" fmla="*/ 1788160 w 1950365"/>
                <a:gd name="connsiteY19" fmla="*/ 2501900 h 5547360"/>
                <a:gd name="connsiteX20" fmla="*/ 1864361 w 1950365"/>
                <a:gd name="connsiteY20" fmla="*/ 2776220 h 5547360"/>
                <a:gd name="connsiteX21" fmla="*/ 1923182 w 1950365"/>
                <a:gd name="connsiteY21" fmla="*/ 2825683 h 5547360"/>
                <a:gd name="connsiteX22" fmla="*/ 1940561 w 1950365"/>
                <a:gd name="connsiteY22" fmla="*/ 2928620 h 5547360"/>
                <a:gd name="connsiteX23" fmla="*/ 1864360 w 1950365"/>
                <a:gd name="connsiteY23" fmla="*/ 2928620 h 5547360"/>
                <a:gd name="connsiteX24" fmla="*/ 1864361 w 1950365"/>
                <a:gd name="connsiteY24" fmla="*/ 3081020 h 5547360"/>
                <a:gd name="connsiteX25" fmla="*/ 1768107 w 1950365"/>
                <a:gd name="connsiteY25" fmla="*/ 3002146 h 5547360"/>
                <a:gd name="connsiteX26" fmla="*/ 1711960 w 1950365"/>
                <a:gd name="connsiteY26" fmla="*/ 3081020 h 5547360"/>
                <a:gd name="connsiteX27" fmla="*/ 1711960 w 1950365"/>
                <a:gd name="connsiteY27" fmla="*/ 3157220 h 5547360"/>
                <a:gd name="connsiteX28" fmla="*/ 1711960 w 1950365"/>
                <a:gd name="connsiteY28" fmla="*/ 3157220 h 5547360"/>
                <a:gd name="connsiteX29" fmla="*/ 1788160 w 1950365"/>
                <a:gd name="connsiteY29" fmla="*/ 3233420 h 5547360"/>
                <a:gd name="connsiteX30" fmla="*/ 1711960 w 1950365"/>
                <a:gd name="connsiteY30" fmla="*/ 3309620 h 5547360"/>
                <a:gd name="connsiteX31" fmla="*/ 1635760 w 1950365"/>
                <a:gd name="connsiteY31" fmla="*/ 3233420 h 5547360"/>
                <a:gd name="connsiteX32" fmla="*/ 1711960 w 1950365"/>
                <a:gd name="connsiteY32" fmla="*/ 3462020 h 5547360"/>
                <a:gd name="connsiteX33" fmla="*/ 1559560 w 1950365"/>
                <a:gd name="connsiteY33" fmla="*/ 3385820 h 5547360"/>
                <a:gd name="connsiteX34" fmla="*/ 1559560 w 1950365"/>
                <a:gd name="connsiteY34" fmla="*/ 3538220 h 5547360"/>
                <a:gd name="connsiteX35" fmla="*/ 1407160 w 1950365"/>
                <a:gd name="connsiteY35" fmla="*/ 3538220 h 5547360"/>
                <a:gd name="connsiteX36" fmla="*/ 1483360 w 1950365"/>
                <a:gd name="connsiteY36" fmla="*/ 3690620 h 5547360"/>
                <a:gd name="connsiteX37" fmla="*/ 1330960 w 1950365"/>
                <a:gd name="connsiteY37" fmla="*/ 3843020 h 5547360"/>
                <a:gd name="connsiteX38" fmla="*/ 1483360 w 1950365"/>
                <a:gd name="connsiteY38" fmla="*/ 3843020 h 5547360"/>
                <a:gd name="connsiteX39" fmla="*/ 1330960 w 1950365"/>
                <a:gd name="connsiteY39" fmla="*/ 3995420 h 5547360"/>
                <a:gd name="connsiteX40" fmla="*/ 1407160 w 1950365"/>
                <a:gd name="connsiteY40" fmla="*/ 3995420 h 5547360"/>
                <a:gd name="connsiteX41" fmla="*/ 1330960 w 1950365"/>
                <a:gd name="connsiteY41" fmla="*/ 4147820 h 5547360"/>
                <a:gd name="connsiteX42" fmla="*/ 1330960 w 1950365"/>
                <a:gd name="connsiteY42" fmla="*/ 4224020 h 5547360"/>
                <a:gd name="connsiteX43" fmla="*/ 1178560 w 1950365"/>
                <a:gd name="connsiteY43" fmla="*/ 4300220 h 5547360"/>
                <a:gd name="connsiteX44" fmla="*/ 1330960 w 1950365"/>
                <a:gd name="connsiteY44" fmla="*/ 4300220 h 5547360"/>
                <a:gd name="connsiteX45" fmla="*/ 1239520 w 1950365"/>
                <a:gd name="connsiteY45" fmla="*/ 4574540 h 5547360"/>
                <a:gd name="connsiteX46" fmla="*/ 1330960 w 1950365"/>
                <a:gd name="connsiteY46" fmla="*/ 4894580 h 5547360"/>
                <a:gd name="connsiteX47" fmla="*/ 1407160 w 1950365"/>
                <a:gd name="connsiteY47" fmla="*/ 4986020 h 5547360"/>
                <a:gd name="connsiteX48" fmla="*/ 1330960 w 1950365"/>
                <a:gd name="connsiteY48" fmla="*/ 5443220 h 5547360"/>
                <a:gd name="connsiteX49" fmla="*/ 1239520 w 1950365"/>
                <a:gd name="connsiteY49" fmla="*/ 5427980 h 5547360"/>
                <a:gd name="connsiteX50" fmla="*/ 1178560 w 1950365"/>
                <a:gd name="connsiteY50" fmla="*/ 5488940 h 5547360"/>
                <a:gd name="connsiteX51" fmla="*/ 1010920 w 1950365"/>
                <a:gd name="connsiteY51" fmla="*/ 5534660 h 5547360"/>
                <a:gd name="connsiteX52" fmla="*/ 828040 w 1950365"/>
                <a:gd name="connsiteY52" fmla="*/ 5412740 h 5547360"/>
                <a:gd name="connsiteX53" fmla="*/ 660400 w 1950365"/>
                <a:gd name="connsiteY53" fmla="*/ 5321300 h 5547360"/>
                <a:gd name="connsiteX54" fmla="*/ 568960 w 1950365"/>
                <a:gd name="connsiteY54" fmla="*/ 5138420 h 5547360"/>
                <a:gd name="connsiteX55" fmla="*/ 462280 w 1950365"/>
                <a:gd name="connsiteY55" fmla="*/ 4955540 h 5547360"/>
                <a:gd name="connsiteX56" fmla="*/ 279400 w 1950365"/>
                <a:gd name="connsiteY56" fmla="*/ 4787900 h 5547360"/>
                <a:gd name="connsiteX57" fmla="*/ 416560 w 1950365"/>
                <a:gd name="connsiteY57" fmla="*/ 4528820 h 5547360"/>
                <a:gd name="connsiteX58" fmla="*/ 447040 w 1950365"/>
                <a:gd name="connsiteY58" fmla="*/ 4361180 h 5547360"/>
                <a:gd name="connsiteX59" fmla="*/ 340360 w 1950365"/>
                <a:gd name="connsiteY59" fmla="*/ 4208780 h 5547360"/>
                <a:gd name="connsiteX60" fmla="*/ 431800 w 1950365"/>
                <a:gd name="connsiteY60" fmla="*/ 4117340 h 5547360"/>
                <a:gd name="connsiteX61" fmla="*/ 675640 w 1950365"/>
                <a:gd name="connsiteY61" fmla="*/ 4224020 h 5547360"/>
                <a:gd name="connsiteX62" fmla="*/ 706120 w 1950365"/>
                <a:gd name="connsiteY62" fmla="*/ 4056380 h 5547360"/>
                <a:gd name="connsiteX63" fmla="*/ 538480 w 1950365"/>
                <a:gd name="connsiteY63" fmla="*/ 3858260 h 5547360"/>
                <a:gd name="connsiteX64" fmla="*/ 416560 w 1950365"/>
                <a:gd name="connsiteY64" fmla="*/ 3614420 h 5547360"/>
                <a:gd name="connsiteX65" fmla="*/ 492760 w 1950365"/>
                <a:gd name="connsiteY65" fmla="*/ 3538220 h 5547360"/>
                <a:gd name="connsiteX66" fmla="*/ 584200 w 1950365"/>
                <a:gd name="connsiteY66" fmla="*/ 3141980 h 5547360"/>
                <a:gd name="connsiteX67" fmla="*/ 599440 w 1950365"/>
                <a:gd name="connsiteY67" fmla="*/ 2806700 h 5547360"/>
                <a:gd name="connsiteX68" fmla="*/ 492760 w 1950365"/>
                <a:gd name="connsiteY68" fmla="*/ 2623820 h 5547360"/>
                <a:gd name="connsiteX69" fmla="*/ 492760 w 1950365"/>
                <a:gd name="connsiteY69" fmla="*/ 2319020 h 5547360"/>
                <a:gd name="connsiteX70" fmla="*/ 462280 w 1950365"/>
                <a:gd name="connsiteY70" fmla="*/ 1968500 h 5547360"/>
                <a:gd name="connsiteX71" fmla="*/ 386080 w 1950365"/>
                <a:gd name="connsiteY71" fmla="*/ 1648460 h 5547360"/>
                <a:gd name="connsiteX72" fmla="*/ 218440 w 1950365"/>
                <a:gd name="connsiteY72" fmla="*/ 1236980 h 5547360"/>
                <a:gd name="connsiteX73" fmla="*/ 111760 w 1950365"/>
                <a:gd name="connsiteY73" fmla="*/ 947420 h 5547360"/>
                <a:gd name="connsiteX74" fmla="*/ 111760 w 1950365"/>
                <a:gd name="connsiteY74" fmla="*/ 490220 h 5547360"/>
                <a:gd name="connsiteX75" fmla="*/ 35560 w 1950365"/>
                <a:gd name="connsiteY75" fmla="*/ 170180 h 5547360"/>
                <a:gd name="connsiteX76" fmla="*/ 35560 w 1950365"/>
                <a:gd name="connsiteY76" fmla="*/ 33020 h 5547360"/>
                <a:gd name="connsiteX77" fmla="*/ 142240 w 1950365"/>
                <a:gd name="connsiteY77" fmla="*/ 2540 h 5547360"/>
                <a:gd name="connsiteX78" fmla="*/ 889000 w 1950365"/>
                <a:gd name="connsiteY78" fmla="*/ 33020 h 5547360"/>
                <a:gd name="connsiteX79" fmla="*/ 980440 w 1950365"/>
                <a:gd name="connsiteY79" fmla="*/ 2540 h 5547360"/>
                <a:gd name="connsiteX80" fmla="*/ 949960 w 1950365"/>
                <a:gd name="connsiteY80"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452880 w 2029461"/>
                <a:gd name="connsiteY16" fmla="*/ 2288540 h 5547360"/>
                <a:gd name="connsiteX17" fmla="*/ 1452880 w 2029461"/>
                <a:gd name="connsiteY17" fmla="*/ 2471420 h 5547360"/>
                <a:gd name="connsiteX18" fmla="*/ 1483360 w 2029461"/>
                <a:gd name="connsiteY18" fmla="*/ 2654300 h 5547360"/>
                <a:gd name="connsiteX19" fmla="*/ 1788160 w 2029461"/>
                <a:gd name="connsiteY19" fmla="*/ 2501900 h 5547360"/>
                <a:gd name="connsiteX20" fmla="*/ 1864361 w 2029461"/>
                <a:gd name="connsiteY20" fmla="*/ 2776220 h 5547360"/>
                <a:gd name="connsiteX21" fmla="*/ 2016761 w 2029461"/>
                <a:gd name="connsiteY21" fmla="*/ 2776220 h 5547360"/>
                <a:gd name="connsiteX22" fmla="*/ 1940561 w 2029461"/>
                <a:gd name="connsiteY22" fmla="*/ 2928620 h 5547360"/>
                <a:gd name="connsiteX23" fmla="*/ 1864360 w 2029461"/>
                <a:gd name="connsiteY23" fmla="*/ 2928620 h 5547360"/>
                <a:gd name="connsiteX24" fmla="*/ 1864361 w 2029461"/>
                <a:gd name="connsiteY24" fmla="*/ 3081020 h 5547360"/>
                <a:gd name="connsiteX25" fmla="*/ 1768107 w 2029461"/>
                <a:gd name="connsiteY25" fmla="*/ 3002146 h 5547360"/>
                <a:gd name="connsiteX26" fmla="*/ 1711960 w 2029461"/>
                <a:gd name="connsiteY26" fmla="*/ 3081020 h 5547360"/>
                <a:gd name="connsiteX27" fmla="*/ 1711960 w 2029461"/>
                <a:gd name="connsiteY27" fmla="*/ 3157220 h 5547360"/>
                <a:gd name="connsiteX28" fmla="*/ 1711960 w 2029461"/>
                <a:gd name="connsiteY28" fmla="*/ 3157220 h 5547360"/>
                <a:gd name="connsiteX29" fmla="*/ 1788160 w 2029461"/>
                <a:gd name="connsiteY29" fmla="*/ 3233420 h 5547360"/>
                <a:gd name="connsiteX30" fmla="*/ 1711960 w 2029461"/>
                <a:gd name="connsiteY30" fmla="*/ 3309620 h 5547360"/>
                <a:gd name="connsiteX31" fmla="*/ 1635760 w 2029461"/>
                <a:gd name="connsiteY31" fmla="*/ 3233420 h 5547360"/>
                <a:gd name="connsiteX32" fmla="*/ 1711960 w 2029461"/>
                <a:gd name="connsiteY32" fmla="*/ 3462020 h 5547360"/>
                <a:gd name="connsiteX33" fmla="*/ 1559560 w 2029461"/>
                <a:gd name="connsiteY33" fmla="*/ 3385820 h 5547360"/>
                <a:gd name="connsiteX34" fmla="*/ 1559560 w 2029461"/>
                <a:gd name="connsiteY34" fmla="*/ 3538220 h 5547360"/>
                <a:gd name="connsiteX35" fmla="*/ 1407160 w 2029461"/>
                <a:gd name="connsiteY35" fmla="*/ 3538220 h 5547360"/>
                <a:gd name="connsiteX36" fmla="*/ 1483360 w 2029461"/>
                <a:gd name="connsiteY36" fmla="*/ 3690620 h 5547360"/>
                <a:gd name="connsiteX37" fmla="*/ 1330960 w 2029461"/>
                <a:gd name="connsiteY37" fmla="*/ 3843020 h 5547360"/>
                <a:gd name="connsiteX38" fmla="*/ 1483360 w 2029461"/>
                <a:gd name="connsiteY38" fmla="*/ 3843020 h 5547360"/>
                <a:gd name="connsiteX39" fmla="*/ 1330960 w 2029461"/>
                <a:gd name="connsiteY39" fmla="*/ 3995420 h 5547360"/>
                <a:gd name="connsiteX40" fmla="*/ 1407160 w 2029461"/>
                <a:gd name="connsiteY40" fmla="*/ 3995420 h 5547360"/>
                <a:gd name="connsiteX41" fmla="*/ 1330960 w 2029461"/>
                <a:gd name="connsiteY41" fmla="*/ 4147820 h 5547360"/>
                <a:gd name="connsiteX42" fmla="*/ 1330960 w 2029461"/>
                <a:gd name="connsiteY42" fmla="*/ 4224020 h 5547360"/>
                <a:gd name="connsiteX43" fmla="*/ 1178560 w 2029461"/>
                <a:gd name="connsiteY43" fmla="*/ 4300220 h 5547360"/>
                <a:gd name="connsiteX44" fmla="*/ 1330960 w 2029461"/>
                <a:gd name="connsiteY44" fmla="*/ 4300220 h 5547360"/>
                <a:gd name="connsiteX45" fmla="*/ 1239520 w 2029461"/>
                <a:gd name="connsiteY45" fmla="*/ 4574540 h 5547360"/>
                <a:gd name="connsiteX46" fmla="*/ 1330960 w 2029461"/>
                <a:gd name="connsiteY46" fmla="*/ 4894580 h 5547360"/>
                <a:gd name="connsiteX47" fmla="*/ 1407160 w 2029461"/>
                <a:gd name="connsiteY47" fmla="*/ 4986020 h 5547360"/>
                <a:gd name="connsiteX48" fmla="*/ 1330960 w 2029461"/>
                <a:gd name="connsiteY48" fmla="*/ 5443220 h 5547360"/>
                <a:gd name="connsiteX49" fmla="*/ 1239520 w 2029461"/>
                <a:gd name="connsiteY49" fmla="*/ 5427980 h 5547360"/>
                <a:gd name="connsiteX50" fmla="*/ 1178560 w 2029461"/>
                <a:gd name="connsiteY50" fmla="*/ 5488940 h 5547360"/>
                <a:gd name="connsiteX51" fmla="*/ 1010920 w 2029461"/>
                <a:gd name="connsiteY51" fmla="*/ 5534660 h 5547360"/>
                <a:gd name="connsiteX52" fmla="*/ 828040 w 2029461"/>
                <a:gd name="connsiteY52" fmla="*/ 5412740 h 5547360"/>
                <a:gd name="connsiteX53" fmla="*/ 660400 w 2029461"/>
                <a:gd name="connsiteY53" fmla="*/ 5321300 h 5547360"/>
                <a:gd name="connsiteX54" fmla="*/ 568960 w 2029461"/>
                <a:gd name="connsiteY54" fmla="*/ 5138420 h 5547360"/>
                <a:gd name="connsiteX55" fmla="*/ 462280 w 2029461"/>
                <a:gd name="connsiteY55" fmla="*/ 4955540 h 5547360"/>
                <a:gd name="connsiteX56" fmla="*/ 279400 w 2029461"/>
                <a:gd name="connsiteY56" fmla="*/ 4787900 h 5547360"/>
                <a:gd name="connsiteX57" fmla="*/ 416560 w 2029461"/>
                <a:gd name="connsiteY57" fmla="*/ 4528820 h 5547360"/>
                <a:gd name="connsiteX58" fmla="*/ 447040 w 2029461"/>
                <a:gd name="connsiteY58" fmla="*/ 4361180 h 5547360"/>
                <a:gd name="connsiteX59" fmla="*/ 340360 w 2029461"/>
                <a:gd name="connsiteY59" fmla="*/ 4208780 h 5547360"/>
                <a:gd name="connsiteX60" fmla="*/ 431800 w 2029461"/>
                <a:gd name="connsiteY60" fmla="*/ 4117340 h 5547360"/>
                <a:gd name="connsiteX61" fmla="*/ 675640 w 2029461"/>
                <a:gd name="connsiteY61" fmla="*/ 4224020 h 5547360"/>
                <a:gd name="connsiteX62" fmla="*/ 706120 w 2029461"/>
                <a:gd name="connsiteY62" fmla="*/ 4056380 h 5547360"/>
                <a:gd name="connsiteX63" fmla="*/ 538480 w 2029461"/>
                <a:gd name="connsiteY63" fmla="*/ 3858260 h 5547360"/>
                <a:gd name="connsiteX64" fmla="*/ 416560 w 2029461"/>
                <a:gd name="connsiteY64" fmla="*/ 3614420 h 5547360"/>
                <a:gd name="connsiteX65" fmla="*/ 492760 w 2029461"/>
                <a:gd name="connsiteY65" fmla="*/ 3538220 h 5547360"/>
                <a:gd name="connsiteX66" fmla="*/ 584200 w 2029461"/>
                <a:gd name="connsiteY66" fmla="*/ 3141980 h 5547360"/>
                <a:gd name="connsiteX67" fmla="*/ 599440 w 2029461"/>
                <a:gd name="connsiteY67" fmla="*/ 2806700 h 5547360"/>
                <a:gd name="connsiteX68" fmla="*/ 492760 w 2029461"/>
                <a:gd name="connsiteY68" fmla="*/ 2623820 h 5547360"/>
                <a:gd name="connsiteX69" fmla="*/ 492760 w 2029461"/>
                <a:gd name="connsiteY69" fmla="*/ 2319020 h 5547360"/>
                <a:gd name="connsiteX70" fmla="*/ 462280 w 2029461"/>
                <a:gd name="connsiteY70" fmla="*/ 1968500 h 5547360"/>
                <a:gd name="connsiteX71" fmla="*/ 386080 w 2029461"/>
                <a:gd name="connsiteY71" fmla="*/ 1648460 h 5547360"/>
                <a:gd name="connsiteX72" fmla="*/ 218440 w 2029461"/>
                <a:gd name="connsiteY72" fmla="*/ 1236980 h 5547360"/>
                <a:gd name="connsiteX73" fmla="*/ 111760 w 2029461"/>
                <a:gd name="connsiteY73" fmla="*/ 947420 h 5547360"/>
                <a:gd name="connsiteX74" fmla="*/ 111760 w 2029461"/>
                <a:gd name="connsiteY74" fmla="*/ 490220 h 5547360"/>
                <a:gd name="connsiteX75" fmla="*/ 35560 w 2029461"/>
                <a:gd name="connsiteY75" fmla="*/ 170180 h 5547360"/>
                <a:gd name="connsiteX76" fmla="*/ 35560 w 2029461"/>
                <a:gd name="connsiteY76" fmla="*/ 33020 h 5547360"/>
                <a:gd name="connsiteX77" fmla="*/ 142240 w 2029461"/>
                <a:gd name="connsiteY77" fmla="*/ 2540 h 5547360"/>
                <a:gd name="connsiteX78" fmla="*/ 889000 w 2029461"/>
                <a:gd name="connsiteY78" fmla="*/ 33020 h 5547360"/>
                <a:gd name="connsiteX79" fmla="*/ 980440 w 2029461"/>
                <a:gd name="connsiteY79" fmla="*/ 2540 h 5547360"/>
                <a:gd name="connsiteX80" fmla="*/ 949960 w 2029461"/>
                <a:gd name="connsiteY80"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452880 w 2029461"/>
                <a:gd name="connsiteY16" fmla="*/ 2288540 h 5547360"/>
                <a:gd name="connsiteX17" fmla="*/ 1452880 w 2029461"/>
                <a:gd name="connsiteY17" fmla="*/ 2471420 h 5547360"/>
                <a:gd name="connsiteX18" fmla="*/ 1483360 w 2029461"/>
                <a:gd name="connsiteY18" fmla="*/ 2654300 h 5547360"/>
                <a:gd name="connsiteX19" fmla="*/ 1788160 w 2029461"/>
                <a:gd name="connsiteY19" fmla="*/ 2501900 h 5547360"/>
                <a:gd name="connsiteX20" fmla="*/ 1837624 w 2029461"/>
                <a:gd name="connsiteY20" fmla="*/ 2595746 h 5547360"/>
                <a:gd name="connsiteX21" fmla="*/ 1864361 w 2029461"/>
                <a:gd name="connsiteY21" fmla="*/ 2776220 h 5547360"/>
                <a:gd name="connsiteX22" fmla="*/ 2016761 w 2029461"/>
                <a:gd name="connsiteY22" fmla="*/ 2776220 h 5547360"/>
                <a:gd name="connsiteX23" fmla="*/ 1940561 w 2029461"/>
                <a:gd name="connsiteY23" fmla="*/ 2928620 h 5547360"/>
                <a:gd name="connsiteX24" fmla="*/ 1864360 w 2029461"/>
                <a:gd name="connsiteY24" fmla="*/ 2928620 h 5547360"/>
                <a:gd name="connsiteX25" fmla="*/ 1864361 w 2029461"/>
                <a:gd name="connsiteY25" fmla="*/ 3081020 h 5547360"/>
                <a:gd name="connsiteX26" fmla="*/ 1768107 w 2029461"/>
                <a:gd name="connsiteY26" fmla="*/ 3002146 h 5547360"/>
                <a:gd name="connsiteX27" fmla="*/ 1711960 w 2029461"/>
                <a:gd name="connsiteY27" fmla="*/ 3081020 h 5547360"/>
                <a:gd name="connsiteX28" fmla="*/ 1711960 w 2029461"/>
                <a:gd name="connsiteY28" fmla="*/ 3157220 h 5547360"/>
                <a:gd name="connsiteX29" fmla="*/ 1711960 w 2029461"/>
                <a:gd name="connsiteY29" fmla="*/ 3157220 h 5547360"/>
                <a:gd name="connsiteX30" fmla="*/ 1788160 w 2029461"/>
                <a:gd name="connsiteY30" fmla="*/ 3233420 h 5547360"/>
                <a:gd name="connsiteX31" fmla="*/ 1711960 w 2029461"/>
                <a:gd name="connsiteY31" fmla="*/ 3309620 h 5547360"/>
                <a:gd name="connsiteX32" fmla="*/ 1635760 w 2029461"/>
                <a:gd name="connsiteY32" fmla="*/ 3233420 h 5547360"/>
                <a:gd name="connsiteX33" fmla="*/ 1711960 w 2029461"/>
                <a:gd name="connsiteY33" fmla="*/ 3462020 h 5547360"/>
                <a:gd name="connsiteX34" fmla="*/ 1559560 w 2029461"/>
                <a:gd name="connsiteY34" fmla="*/ 3385820 h 5547360"/>
                <a:gd name="connsiteX35" fmla="*/ 1559560 w 2029461"/>
                <a:gd name="connsiteY35" fmla="*/ 3538220 h 5547360"/>
                <a:gd name="connsiteX36" fmla="*/ 1407160 w 2029461"/>
                <a:gd name="connsiteY36" fmla="*/ 3538220 h 5547360"/>
                <a:gd name="connsiteX37" fmla="*/ 1483360 w 2029461"/>
                <a:gd name="connsiteY37" fmla="*/ 3690620 h 5547360"/>
                <a:gd name="connsiteX38" fmla="*/ 1330960 w 2029461"/>
                <a:gd name="connsiteY38" fmla="*/ 3843020 h 5547360"/>
                <a:gd name="connsiteX39" fmla="*/ 1483360 w 2029461"/>
                <a:gd name="connsiteY39" fmla="*/ 3843020 h 5547360"/>
                <a:gd name="connsiteX40" fmla="*/ 1330960 w 2029461"/>
                <a:gd name="connsiteY40" fmla="*/ 3995420 h 5547360"/>
                <a:gd name="connsiteX41" fmla="*/ 1407160 w 2029461"/>
                <a:gd name="connsiteY41" fmla="*/ 3995420 h 5547360"/>
                <a:gd name="connsiteX42" fmla="*/ 1330960 w 2029461"/>
                <a:gd name="connsiteY42" fmla="*/ 4147820 h 5547360"/>
                <a:gd name="connsiteX43" fmla="*/ 1330960 w 2029461"/>
                <a:gd name="connsiteY43" fmla="*/ 4224020 h 5547360"/>
                <a:gd name="connsiteX44" fmla="*/ 1178560 w 2029461"/>
                <a:gd name="connsiteY44" fmla="*/ 4300220 h 5547360"/>
                <a:gd name="connsiteX45" fmla="*/ 1330960 w 2029461"/>
                <a:gd name="connsiteY45" fmla="*/ 4300220 h 5547360"/>
                <a:gd name="connsiteX46" fmla="*/ 1239520 w 2029461"/>
                <a:gd name="connsiteY46" fmla="*/ 4574540 h 5547360"/>
                <a:gd name="connsiteX47" fmla="*/ 1330960 w 2029461"/>
                <a:gd name="connsiteY47" fmla="*/ 4894580 h 5547360"/>
                <a:gd name="connsiteX48" fmla="*/ 1407160 w 2029461"/>
                <a:gd name="connsiteY48" fmla="*/ 4986020 h 5547360"/>
                <a:gd name="connsiteX49" fmla="*/ 1330960 w 2029461"/>
                <a:gd name="connsiteY49" fmla="*/ 5443220 h 5547360"/>
                <a:gd name="connsiteX50" fmla="*/ 1239520 w 2029461"/>
                <a:gd name="connsiteY50" fmla="*/ 5427980 h 5547360"/>
                <a:gd name="connsiteX51" fmla="*/ 1178560 w 2029461"/>
                <a:gd name="connsiteY51" fmla="*/ 5488940 h 5547360"/>
                <a:gd name="connsiteX52" fmla="*/ 1010920 w 2029461"/>
                <a:gd name="connsiteY52" fmla="*/ 5534660 h 5547360"/>
                <a:gd name="connsiteX53" fmla="*/ 828040 w 2029461"/>
                <a:gd name="connsiteY53" fmla="*/ 5412740 h 5547360"/>
                <a:gd name="connsiteX54" fmla="*/ 660400 w 2029461"/>
                <a:gd name="connsiteY54" fmla="*/ 5321300 h 5547360"/>
                <a:gd name="connsiteX55" fmla="*/ 568960 w 2029461"/>
                <a:gd name="connsiteY55" fmla="*/ 5138420 h 5547360"/>
                <a:gd name="connsiteX56" fmla="*/ 462280 w 2029461"/>
                <a:gd name="connsiteY56" fmla="*/ 4955540 h 5547360"/>
                <a:gd name="connsiteX57" fmla="*/ 279400 w 2029461"/>
                <a:gd name="connsiteY57" fmla="*/ 4787900 h 5547360"/>
                <a:gd name="connsiteX58" fmla="*/ 416560 w 2029461"/>
                <a:gd name="connsiteY58" fmla="*/ 4528820 h 5547360"/>
                <a:gd name="connsiteX59" fmla="*/ 447040 w 2029461"/>
                <a:gd name="connsiteY59" fmla="*/ 4361180 h 5547360"/>
                <a:gd name="connsiteX60" fmla="*/ 340360 w 2029461"/>
                <a:gd name="connsiteY60" fmla="*/ 4208780 h 5547360"/>
                <a:gd name="connsiteX61" fmla="*/ 431800 w 2029461"/>
                <a:gd name="connsiteY61" fmla="*/ 4117340 h 5547360"/>
                <a:gd name="connsiteX62" fmla="*/ 675640 w 2029461"/>
                <a:gd name="connsiteY62" fmla="*/ 4224020 h 5547360"/>
                <a:gd name="connsiteX63" fmla="*/ 706120 w 2029461"/>
                <a:gd name="connsiteY63" fmla="*/ 4056380 h 5547360"/>
                <a:gd name="connsiteX64" fmla="*/ 538480 w 2029461"/>
                <a:gd name="connsiteY64" fmla="*/ 3858260 h 5547360"/>
                <a:gd name="connsiteX65" fmla="*/ 416560 w 2029461"/>
                <a:gd name="connsiteY65" fmla="*/ 3614420 h 5547360"/>
                <a:gd name="connsiteX66" fmla="*/ 492760 w 2029461"/>
                <a:gd name="connsiteY66" fmla="*/ 3538220 h 5547360"/>
                <a:gd name="connsiteX67" fmla="*/ 584200 w 2029461"/>
                <a:gd name="connsiteY67" fmla="*/ 3141980 h 5547360"/>
                <a:gd name="connsiteX68" fmla="*/ 599440 w 2029461"/>
                <a:gd name="connsiteY68" fmla="*/ 2806700 h 5547360"/>
                <a:gd name="connsiteX69" fmla="*/ 492760 w 2029461"/>
                <a:gd name="connsiteY69" fmla="*/ 2623820 h 5547360"/>
                <a:gd name="connsiteX70" fmla="*/ 492760 w 2029461"/>
                <a:gd name="connsiteY70" fmla="*/ 2319020 h 5547360"/>
                <a:gd name="connsiteX71" fmla="*/ 462280 w 2029461"/>
                <a:gd name="connsiteY71" fmla="*/ 1968500 h 5547360"/>
                <a:gd name="connsiteX72" fmla="*/ 386080 w 2029461"/>
                <a:gd name="connsiteY72" fmla="*/ 1648460 h 5547360"/>
                <a:gd name="connsiteX73" fmla="*/ 218440 w 2029461"/>
                <a:gd name="connsiteY73" fmla="*/ 1236980 h 5547360"/>
                <a:gd name="connsiteX74" fmla="*/ 111760 w 2029461"/>
                <a:gd name="connsiteY74" fmla="*/ 947420 h 5547360"/>
                <a:gd name="connsiteX75" fmla="*/ 111760 w 2029461"/>
                <a:gd name="connsiteY75" fmla="*/ 490220 h 5547360"/>
                <a:gd name="connsiteX76" fmla="*/ 35560 w 2029461"/>
                <a:gd name="connsiteY76" fmla="*/ 170180 h 5547360"/>
                <a:gd name="connsiteX77" fmla="*/ 35560 w 2029461"/>
                <a:gd name="connsiteY77" fmla="*/ 33020 h 5547360"/>
                <a:gd name="connsiteX78" fmla="*/ 142240 w 2029461"/>
                <a:gd name="connsiteY78" fmla="*/ 2540 h 5547360"/>
                <a:gd name="connsiteX79" fmla="*/ 889000 w 2029461"/>
                <a:gd name="connsiteY79" fmla="*/ 33020 h 5547360"/>
                <a:gd name="connsiteX80" fmla="*/ 980440 w 2029461"/>
                <a:gd name="connsiteY80" fmla="*/ 2540 h 5547360"/>
                <a:gd name="connsiteX81" fmla="*/ 949960 w 2029461"/>
                <a:gd name="connsiteY8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452880 w 2029461"/>
                <a:gd name="connsiteY16" fmla="*/ 2288540 h 5547360"/>
                <a:gd name="connsiteX17" fmla="*/ 1452880 w 2029461"/>
                <a:gd name="connsiteY17" fmla="*/ 2471420 h 5547360"/>
                <a:gd name="connsiteX18" fmla="*/ 1483360 w 2029461"/>
                <a:gd name="connsiteY18" fmla="*/ 2654300 h 5547360"/>
                <a:gd name="connsiteX19" fmla="*/ 1788160 w 2029461"/>
                <a:gd name="connsiteY19" fmla="*/ 2501900 h 5547360"/>
                <a:gd name="connsiteX20" fmla="*/ 2016761 w 2029461"/>
                <a:gd name="connsiteY20" fmla="*/ 2547620 h 5547360"/>
                <a:gd name="connsiteX21" fmla="*/ 1864361 w 2029461"/>
                <a:gd name="connsiteY21" fmla="*/ 2776220 h 5547360"/>
                <a:gd name="connsiteX22" fmla="*/ 2016761 w 2029461"/>
                <a:gd name="connsiteY22" fmla="*/ 2776220 h 5547360"/>
                <a:gd name="connsiteX23" fmla="*/ 1940561 w 2029461"/>
                <a:gd name="connsiteY23" fmla="*/ 2928620 h 5547360"/>
                <a:gd name="connsiteX24" fmla="*/ 1864360 w 2029461"/>
                <a:gd name="connsiteY24" fmla="*/ 2928620 h 5547360"/>
                <a:gd name="connsiteX25" fmla="*/ 1864361 w 2029461"/>
                <a:gd name="connsiteY25" fmla="*/ 3081020 h 5547360"/>
                <a:gd name="connsiteX26" fmla="*/ 1768107 w 2029461"/>
                <a:gd name="connsiteY26" fmla="*/ 3002146 h 5547360"/>
                <a:gd name="connsiteX27" fmla="*/ 1711960 w 2029461"/>
                <a:gd name="connsiteY27" fmla="*/ 3081020 h 5547360"/>
                <a:gd name="connsiteX28" fmla="*/ 1711960 w 2029461"/>
                <a:gd name="connsiteY28" fmla="*/ 3157220 h 5547360"/>
                <a:gd name="connsiteX29" fmla="*/ 1711960 w 2029461"/>
                <a:gd name="connsiteY29" fmla="*/ 3157220 h 5547360"/>
                <a:gd name="connsiteX30" fmla="*/ 1788160 w 2029461"/>
                <a:gd name="connsiteY30" fmla="*/ 3233420 h 5547360"/>
                <a:gd name="connsiteX31" fmla="*/ 1711960 w 2029461"/>
                <a:gd name="connsiteY31" fmla="*/ 3309620 h 5547360"/>
                <a:gd name="connsiteX32" fmla="*/ 1635760 w 2029461"/>
                <a:gd name="connsiteY32" fmla="*/ 3233420 h 5547360"/>
                <a:gd name="connsiteX33" fmla="*/ 1711960 w 2029461"/>
                <a:gd name="connsiteY33" fmla="*/ 3462020 h 5547360"/>
                <a:gd name="connsiteX34" fmla="*/ 1559560 w 2029461"/>
                <a:gd name="connsiteY34" fmla="*/ 3385820 h 5547360"/>
                <a:gd name="connsiteX35" fmla="*/ 1559560 w 2029461"/>
                <a:gd name="connsiteY35" fmla="*/ 3538220 h 5547360"/>
                <a:gd name="connsiteX36" fmla="*/ 1407160 w 2029461"/>
                <a:gd name="connsiteY36" fmla="*/ 3538220 h 5547360"/>
                <a:gd name="connsiteX37" fmla="*/ 1483360 w 2029461"/>
                <a:gd name="connsiteY37" fmla="*/ 3690620 h 5547360"/>
                <a:gd name="connsiteX38" fmla="*/ 1330960 w 2029461"/>
                <a:gd name="connsiteY38" fmla="*/ 3843020 h 5547360"/>
                <a:gd name="connsiteX39" fmla="*/ 1483360 w 2029461"/>
                <a:gd name="connsiteY39" fmla="*/ 3843020 h 5547360"/>
                <a:gd name="connsiteX40" fmla="*/ 1330960 w 2029461"/>
                <a:gd name="connsiteY40" fmla="*/ 3995420 h 5547360"/>
                <a:gd name="connsiteX41" fmla="*/ 1407160 w 2029461"/>
                <a:gd name="connsiteY41" fmla="*/ 3995420 h 5547360"/>
                <a:gd name="connsiteX42" fmla="*/ 1330960 w 2029461"/>
                <a:gd name="connsiteY42" fmla="*/ 4147820 h 5547360"/>
                <a:gd name="connsiteX43" fmla="*/ 1330960 w 2029461"/>
                <a:gd name="connsiteY43" fmla="*/ 4224020 h 5547360"/>
                <a:gd name="connsiteX44" fmla="*/ 1178560 w 2029461"/>
                <a:gd name="connsiteY44" fmla="*/ 4300220 h 5547360"/>
                <a:gd name="connsiteX45" fmla="*/ 1330960 w 2029461"/>
                <a:gd name="connsiteY45" fmla="*/ 4300220 h 5547360"/>
                <a:gd name="connsiteX46" fmla="*/ 1239520 w 2029461"/>
                <a:gd name="connsiteY46" fmla="*/ 4574540 h 5547360"/>
                <a:gd name="connsiteX47" fmla="*/ 1330960 w 2029461"/>
                <a:gd name="connsiteY47" fmla="*/ 4894580 h 5547360"/>
                <a:gd name="connsiteX48" fmla="*/ 1407160 w 2029461"/>
                <a:gd name="connsiteY48" fmla="*/ 4986020 h 5547360"/>
                <a:gd name="connsiteX49" fmla="*/ 1330960 w 2029461"/>
                <a:gd name="connsiteY49" fmla="*/ 5443220 h 5547360"/>
                <a:gd name="connsiteX50" fmla="*/ 1239520 w 2029461"/>
                <a:gd name="connsiteY50" fmla="*/ 5427980 h 5547360"/>
                <a:gd name="connsiteX51" fmla="*/ 1178560 w 2029461"/>
                <a:gd name="connsiteY51" fmla="*/ 5488940 h 5547360"/>
                <a:gd name="connsiteX52" fmla="*/ 1010920 w 2029461"/>
                <a:gd name="connsiteY52" fmla="*/ 5534660 h 5547360"/>
                <a:gd name="connsiteX53" fmla="*/ 828040 w 2029461"/>
                <a:gd name="connsiteY53" fmla="*/ 5412740 h 5547360"/>
                <a:gd name="connsiteX54" fmla="*/ 660400 w 2029461"/>
                <a:gd name="connsiteY54" fmla="*/ 5321300 h 5547360"/>
                <a:gd name="connsiteX55" fmla="*/ 568960 w 2029461"/>
                <a:gd name="connsiteY55" fmla="*/ 5138420 h 5547360"/>
                <a:gd name="connsiteX56" fmla="*/ 462280 w 2029461"/>
                <a:gd name="connsiteY56" fmla="*/ 4955540 h 5547360"/>
                <a:gd name="connsiteX57" fmla="*/ 279400 w 2029461"/>
                <a:gd name="connsiteY57" fmla="*/ 4787900 h 5547360"/>
                <a:gd name="connsiteX58" fmla="*/ 416560 w 2029461"/>
                <a:gd name="connsiteY58" fmla="*/ 4528820 h 5547360"/>
                <a:gd name="connsiteX59" fmla="*/ 447040 w 2029461"/>
                <a:gd name="connsiteY59" fmla="*/ 4361180 h 5547360"/>
                <a:gd name="connsiteX60" fmla="*/ 340360 w 2029461"/>
                <a:gd name="connsiteY60" fmla="*/ 4208780 h 5547360"/>
                <a:gd name="connsiteX61" fmla="*/ 431800 w 2029461"/>
                <a:gd name="connsiteY61" fmla="*/ 4117340 h 5547360"/>
                <a:gd name="connsiteX62" fmla="*/ 675640 w 2029461"/>
                <a:gd name="connsiteY62" fmla="*/ 4224020 h 5547360"/>
                <a:gd name="connsiteX63" fmla="*/ 706120 w 2029461"/>
                <a:gd name="connsiteY63" fmla="*/ 4056380 h 5547360"/>
                <a:gd name="connsiteX64" fmla="*/ 538480 w 2029461"/>
                <a:gd name="connsiteY64" fmla="*/ 3858260 h 5547360"/>
                <a:gd name="connsiteX65" fmla="*/ 416560 w 2029461"/>
                <a:gd name="connsiteY65" fmla="*/ 3614420 h 5547360"/>
                <a:gd name="connsiteX66" fmla="*/ 492760 w 2029461"/>
                <a:gd name="connsiteY66" fmla="*/ 3538220 h 5547360"/>
                <a:gd name="connsiteX67" fmla="*/ 584200 w 2029461"/>
                <a:gd name="connsiteY67" fmla="*/ 3141980 h 5547360"/>
                <a:gd name="connsiteX68" fmla="*/ 599440 w 2029461"/>
                <a:gd name="connsiteY68" fmla="*/ 2806700 h 5547360"/>
                <a:gd name="connsiteX69" fmla="*/ 492760 w 2029461"/>
                <a:gd name="connsiteY69" fmla="*/ 2623820 h 5547360"/>
                <a:gd name="connsiteX70" fmla="*/ 492760 w 2029461"/>
                <a:gd name="connsiteY70" fmla="*/ 2319020 h 5547360"/>
                <a:gd name="connsiteX71" fmla="*/ 462280 w 2029461"/>
                <a:gd name="connsiteY71" fmla="*/ 1968500 h 5547360"/>
                <a:gd name="connsiteX72" fmla="*/ 386080 w 2029461"/>
                <a:gd name="connsiteY72" fmla="*/ 1648460 h 5547360"/>
                <a:gd name="connsiteX73" fmla="*/ 218440 w 2029461"/>
                <a:gd name="connsiteY73" fmla="*/ 1236980 h 5547360"/>
                <a:gd name="connsiteX74" fmla="*/ 111760 w 2029461"/>
                <a:gd name="connsiteY74" fmla="*/ 947420 h 5547360"/>
                <a:gd name="connsiteX75" fmla="*/ 111760 w 2029461"/>
                <a:gd name="connsiteY75" fmla="*/ 490220 h 5547360"/>
                <a:gd name="connsiteX76" fmla="*/ 35560 w 2029461"/>
                <a:gd name="connsiteY76" fmla="*/ 170180 h 5547360"/>
                <a:gd name="connsiteX77" fmla="*/ 35560 w 2029461"/>
                <a:gd name="connsiteY77" fmla="*/ 33020 h 5547360"/>
                <a:gd name="connsiteX78" fmla="*/ 142240 w 2029461"/>
                <a:gd name="connsiteY78" fmla="*/ 2540 h 5547360"/>
                <a:gd name="connsiteX79" fmla="*/ 889000 w 2029461"/>
                <a:gd name="connsiteY79" fmla="*/ 33020 h 5547360"/>
                <a:gd name="connsiteX80" fmla="*/ 980440 w 2029461"/>
                <a:gd name="connsiteY80" fmla="*/ 2540 h 5547360"/>
                <a:gd name="connsiteX81" fmla="*/ 949960 w 2029461"/>
                <a:gd name="connsiteY8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452880 w 2029461"/>
                <a:gd name="connsiteY16" fmla="*/ 2288540 h 5547360"/>
                <a:gd name="connsiteX17" fmla="*/ 1452880 w 2029461"/>
                <a:gd name="connsiteY17" fmla="*/ 2471420 h 5547360"/>
                <a:gd name="connsiteX18" fmla="*/ 1483361 w 2029461"/>
                <a:gd name="connsiteY18" fmla="*/ 2700020 h 5547360"/>
                <a:gd name="connsiteX19" fmla="*/ 1788160 w 2029461"/>
                <a:gd name="connsiteY19" fmla="*/ 2501900 h 5547360"/>
                <a:gd name="connsiteX20" fmla="*/ 2016761 w 2029461"/>
                <a:gd name="connsiteY20" fmla="*/ 2547620 h 5547360"/>
                <a:gd name="connsiteX21" fmla="*/ 1864361 w 2029461"/>
                <a:gd name="connsiteY21" fmla="*/ 2776220 h 5547360"/>
                <a:gd name="connsiteX22" fmla="*/ 2016761 w 2029461"/>
                <a:gd name="connsiteY22" fmla="*/ 2776220 h 5547360"/>
                <a:gd name="connsiteX23" fmla="*/ 1940561 w 2029461"/>
                <a:gd name="connsiteY23" fmla="*/ 2928620 h 5547360"/>
                <a:gd name="connsiteX24" fmla="*/ 1864360 w 2029461"/>
                <a:gd name="connsiteY24" fmla="*/ 2928620 h 5547360"/>
                <a:gd name="connsiteX25" fmla="*/ 1864361 w 2029461"/>
                <a:gd name="connsiteY25" fmla="*/ 3081020 h 5547360"/>
                <a:gd name="connsiteX26" fmla="*/ 1768107 w 2029461"/>
                <a:gd name="connsiteY26" fmla="*/ 3002146 h 5547360"/>
                <a:gd name="connsiteX27" fmla="*/ 1711960 w 2029461"/>
                <a:gd name="connsiteY27" fmla="*/ 3081020 h 5547360"/>
                <a:gd name="connsiteX28" fmla="*/ 1711960 w 2029461"/>
                <a:gd name="connsiteY28" fmla="*/ 3157220 h 5547360"/>
                <a:gd name="connsiteX29" fmla="*/ 1711960 w 2029461"/>
                <a:gd name="connsiteY29" fmla="*/ 3157220 h 5547360"/>
                <a:gd name="connsiteX30" fmla="*/ 1788160 w 2029461"/>
                <a:gd name="connsiteY30" fmla="*/ 3233420 h 5547360"/>
                <a:gd name="connsiteX31" fmla="*/ 1711960 w 2029461"/>
                <a:gd name="connsiteY31" fmla="*/ 3309620 h 5547360"/>
                <a:gd name="connsiteX32" fmla="*/ 1635760 w 2029461"/>
                <a:gd name="connsiteY32" fmla="*/ 3233420 h 5547360"/>
                <a:gd name="connsiteX33" fmla="*/ 1711960 w 2029461"/>
                <a:gd name="connsiteY33" fmla="*/ 3462020 h 5547360"/>
                <a:gd name="connsiteX34" fmla="*/ 1559560 w 2029461"/>
                <a:gd name="connsiteY34" fmla="*/ 3385820 h 5547360"/>
                <a:gd name="connsiteX35" fmla="*/ 1559560 w 2029461"/>
                <a:gd name="connsiteY35" fmla="*/ 3538220 h 5547360"/>
                <a:gd name="connsiteX36" fmla="*/ 1407160 w 2029461"/>
                <a:gd name="connsiteY36" fmla="*/ 3538220 h 5547360"/>
                <a:gd name="connsiteX37" fmla="*/ 1483360 w 2029461"/>
                <a:gd name="connsiteY37" fmla="*/ 3690620 h 5547360"/>
                <a:gd name="connsiteX38" fmla="*/ 1330960 w 2029461"/>
                <a:gd name="connsiteY38" fmla="*/ 3843020 h 5547360"/>
                <a:gd name="connsiteX39" fmla="*/ 1483360 w 2029461"/>
                <a:gd name="connsiteY39" fmla="*/ 3843020 h 5547360"/>
                <a:gd name="connsiteX40" fmla="*/ 1330960 w 2029461"/>
                <a:gd name="connsiteY40" fmla="*/ 3995420 h 5547360"/>
                <a:gd name="connsiteX41" fmla="*/ 1407160 w 2029461"/>
                <a:gd name="connsiteY41" fmla="*/ 3995420 h 5547360"/>
                <a:gd name="connsiteX42" fmla="*/ 1330960 w 2029461"/>
                <a:gd name="connsiteY42" fmla="*/ 4147820 h 5547360"/>
                <a:gd name="connsiteX43" fmla="*/ 1330960 w 2029461"/>
                <a:gd name="connsiteY43" fmla="*/ 4224020 h 5547360"/>
                <a:gd name="connsiteX44" fmla="*/ 1178560 w 2029461"/>
                <a:gd name="connsiteY44" fmla="*/ 4300220 h 5547360"/>
                <a:gd name="connsiteX45" fmla="*/ 1330960 w 2029461"/>
                <a:gd name="connsiteY45" fmla="*/ 4300220 h 5547360"/>
                <a:gd name="connsiteX46" fmla="*/ 1239520 w 2029461"/>
                <a:gd name="connsiteY46" fmla="*/ 4574540 h 5547360"/>
                <a:gd name="connsiteX47" fmla="*/ 1330960 w 2029461"/>
                <a:gd name="connsiteY47" fmla="*/ 4894580 h 5547360"/>
                <a:gd name="connsiteX48" fmla="*/ 1407160 w 2029461"/>
                <a:gd name="connsiteY48" fmla="*/ 4986020 h 5547360"/>
                <a:gd name="connsiteX49" fmla="*/ 1330960 w 2029461"/>
                <a:gd name="connsiteY49" fmla="*/ 5443220 h 5547360"/>
                <a:gd name="connsiteX50" fmla="*/ 1239520 w 2029461"/>
                <a:gd name="connsiteY50" fmla="*/ 5427980 h 5547360"/>
                <a:gd name="connsiteX51" fmla="*/ 1178560 w 2029461"/>
                <a:gd name="connsiteY51" fmla="*/ 5488940 h 5547360"/>
                <a:gd name="connsiteX52" fmla="*/ 1010920 w 2029461"/>
                <a:gd name="connsiteY52" fmla="*/ 5534660 h 5547360"/>
                <a:gd name="connsiteX53" fmla="*/ 828040 w 2029461"/>
                <a:gd name="connsiteY53" fmla="*/ 5412740 h 5547360"/>
                <a:gd name="connsiteX54" fmla="*/ 660400 w 2029461"/>
                <a:gd name="connsiteY54" fmla="*/ 5321300 h 5547360"/>
                <a:gd name="connsiteX55" fmla="*/ 568960 w 2029461"/>
                <a:gd name="connsiteY55" fmla="*/ 5138420 h 5547360"/>
                <a:gd name="connsiteX56" fmla="*/ 462280 w 2029461"/>
                <a:gd name="connsiteY56" fmla="*/ 4955540 h 5547360"/>
                <a:gd name="connsiteX57" fmla="*/ 279400 w 2029461"/>
                <a:gd name="connsiteY57" fmla="*/ 4787900 h 5547360"/>
                <a:gd name="connsiteX58" fmla="*/ 416560 w 2029461"/>
                <a:gd name="connsiteY58" fmla="*/ 4528820 h 5547360"/>
                <a:gd name="connsiteX59" fmla="*/ 447040 w 2029461"/>
                <a:gd name="connsiteY59" fmla="*/ 4361180 h 5547360"/>
                <a:gd name="connsiteX60" fmla="*/ 340360 w 2029461"/>
                <a:gd name="connsiteY60" fmla="*/ 4208780 h 5547360"/>
                <a:gd name="connsiteX61" fmla="*/ 431800 w 2029461"/>
                <a:gd name="connsiteY61" fmla="*/ 4117340 h 5547360"/>
                <a:gd name="connsiteX62" fmla="*/ 675640 w 2029461"/>
                <a:gd name="connsiteY62" fmla="*/ 4224020 h 5547360"/>
                <a:gd name="connsiteX63" fmla="*/ 706120 w 2029461"/>
                <a:gd name="connsiteY63" fmla="*/ 4056380 h 5547360"/>
                <a:gd name="connsiteX64" fmla="*/ 538480 w 2029461"/>
                <a:gd name="connsiteY64" fmla="*/ 3858260 h 5547360"/>
                <a:gd name="connsiteX65" fmla="*/ 416560 w 2029461"/>
                <a:gd name="connsiteY65" fmla="*/ 3614420 h 5547360"/>
                <a:gd name="connsiteX66" fmla="*/ 492760 w 2029461"/>
                <a:gd name="connsiteY66" fmla="*/ 3538220 h 5547360"/>
                <a:gd name="connsiteX67" fmla="*/ 584200 w 2029461"/>
                <a:gd name="connsiteY67" fmla="*/ 3141980 h 5547360"/>
                <a:gd name="connsiteX68" fmla="*/ 599440 w 2029461"/>
                <a:gd name="connsiteY68" fmla="*/ 2806700 h 5547360"/>
                <a:gd name="connsiteX69" fmla="*/ 492760 w 2029461"/>
                <a:gd name="connsiteY69" fmla="*/ 2623820 h 5547360"/>
                <a:gd name="connsiteX70" fmla="*/ 492760 w 2029461"/>
                <a:gd name="connsiteY70" fmla="*/ 2319020 h 5547360"/>
                <a:gd name="connsiteX71" fmla="*/ 462280 w 2029461"/>
                <a:gd name="connsiteY71" fmla="*/ 1968500 h 5547360"/>
                <a:gd name="connsiteX72" fmla="*/ 386080 w 2029461"/>
                <a:gd name="connsiteY72" fmla="*/ 1648460 h 5547360"/>
                <a:gd name="connsiteX73" fmla="*/ 218440 w 2029461"/>
                <a:gd name="connsiteY73" fmla="*/ 1236980 h 5547360"/>
                <a:gd name="connsiteX74" fmla="*/ 111760 w 2029461"/>
                <a:gd name="connsiteY74" fmla="*/ 947420 h 5547360"/>
                <a:gd name="connsiteX75" fmla="*/ 111760 w 2029461"/>
                <a:gd name="connsiteY75" fmla="*/ 490220 h 5547360"/>
                <a:gd name="connsiteX76" fmla="*/ 35560 w 2029461"/>
                <a:gd name="connsiteY76" fmla="*/ 170180 h 5547360"/>
                <a:gd name="connsiteX77" fmla="*/ 35560 w 2029461"/>
                <a:gd name="connsiteY77" fmla="*/ 33020 h 5547360"/>
                <a:gd name="connsiteX78" fmla="*/ 142240 w 2029461"/>
                <a:gd name="connsiteY78" fmla="*/ 2540 h 5547360"/>
                <a:gd name="connsiteX79" fmla="*/ 889000 w 2029461"/>
                <a:gd name="connsiteY79" fmla="*/ 33020 h 5547360"/>
                <a:gd name="connsiteX80" fmla="*/ 980440 w 2029461"/>
                <a:gd name="connsiteY80" fmla="*/ 2540 h 5547360"/>
                <a:gd name="connsiteX81" fmla="*/ 949960 w 2029461"/>
                <a:gd name="connsiteY8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452880 w 2029461"/>
                <a:gd name="connsiteY16" fmla="*/ 2288540 h 5547360"/>
                <a:gd name="connsiteX17" fmla="*/ 1559561 w 2029461"/>
                <a:gd name="connsiteY17" fmla="*/ 2471420 h 5547360"/>
                <a:gd name="connsiteX18" fmla="*/ 1483361 w 2029461"/>
                <a:gd name="connsiteY18" fmla="*/ 2700020 h 5547360"/>
                <a:gd name="connsiteX19" fmla="*/ 1788160 w 2029461"/>
                <a:gd name="connsiteY19" fmla="*/ 2501900 h 5547360"/>
                <a:gd name="connsiteX20" fmla="*/ 2016761 w 2029461"/>
                <a:gd name="connsiteY20" fmla="*/ 2547620 h 5547360"/>
                <a:gd name="connsiteX21" fmla="*/ 1864361 w 2029461"/>
                <a:gd name="connsiteY21" fmla="*/ 2776220 h 5547360"/>
                <a:gd name="connsiteX22" fmla="*/ 2016761 w 2029461"/>
                <a:gd name="connsiteY22" fmla="*/ 2776220 h 5547360"/>
                <a:gd name="connsiteX23" fmla="*/ 1940561 w 2029461"/>
                <a:gd name="connsiteY23" fmla="*/ 2928620 h 5547360"/>
                <a:gd name="connsiteX24" fmla="*/ 1864360 w 2029461"/>
                <a:gd name="connsiteY24" fmla="*/ 2928620 h 5547360"/>
                <a:gd name="connsiteX25" fmla="*/ 1864361 w 2029461"/>
                <a:gd name="connsiteY25" fmla="*/ 3081020 h 5547360"/>
                <a:gd name="connsiteX26" fmla="*/ 1768107 w 2029461"/>
                <a:gd name="connsiteY26" fmla="*/ 3002146 h 5547360"/>
                <a:gd name="connsiteX27" fmla="*/ 1711960 w 2029461"/>
                <a:gd name="connsiteY27" fmla="*/ 3081020 h 5547360"/>
                <a:gd name="connsiteX28" fmla="*/ 1711960 w 2029461"/>
                <a:gd name="connsiteY28" fmla="*/ 3157220 h 5547360"/>
                <a:gd name="connsiteX29" fmla="*/ 1711960 w 2029461"/>
                <a:gd name="connsiteY29" fmla="*/ 3157220 h 5547360"/>
                <a:gd name="connsiteX30" fmla="*/ 1788160 w 2029461"/>
                <a:gd name="connsiteY30" fmla="*/ 3233420 h 5547360"/>
                <a:gd name="connsiteX31" fmla="*/ 1711960 w 2029461"/>
                <a:gd name="connsiteY31" fmla="*/ 3309620 h 5547360"/>
                <a:gd name="connsiteX32" fmla="*/ 1635760 w 2029461"/>
                <a:gd name="connsiteY32" fmla="*/ 3233420 h 5547360"/>
                <a:gd name="connsiteX33" fmla="*/ 1711960 w 2029461"/>
                <a:gd name="connsiteY33" fmla="*/ 3462020 h 5547360"/>
                <a:gd name="connsiteX34" fmla="*/ 1559560 w 2029461"/>
                <a:gd name="connsiteY34" fmla="*/ 3385820 h 5547360"/>
                <a:gd name="connsiteX35" fmla="*/ 1559560 w 2029461"/>
                <a:gd name="connsiteY35" fmla="*/ 3538220 h 5547360"/>
                <a:gd name="connsiteX36" fmla="*/ 1407160 w 2029461"/>
                <a:gd name="connsiteY36" fmla="*/ 3538220 h 5547360"/>
                <a:gd name="connsiteX37" fmla="*/ 1483360 w 2029461"/>
                <a:gd name="connsiteY37" fmla="*/ 3690620 h 5547360"/>
                <a:gd name="connsiteX38" fmla="*/ 1330960 w 2029461"/>
                <a:gd name="connsiteY38" fmla="*/ 3843020 h 5547360"/>
                <a:gd name="connsiteX39" fmla="*/ 1483360 w 2029461"/>
                <a:gd name="connsiteY39" fmla="*/ 3843020 h 5547360"/>
                <a:gd name="connsiteX40" fmla="*/ 1330960 w 2029461"/>
                <a:gd name="connsiteY40" fmla="*/ 3995420 h 5547360"/>
                <a:gd name="connsiteX41" fmla="*/ 1407160 w 2029461"/>
                <a:gd name="connsiteY41" fmla="*/ 3995420 h 5547360"/>
                <a:gd name="connsiteX42" fmla="*/ 1330960 w 2029461"/>
                <a:gd name="connsiteY42" fmla="*/ 4147820 h 5547360"/>
                <a:gd name="connsiteX43" fmla="*/ 1330960 w 2029461"/>
                <a:gd name="connsiteY43" fmla="*/ 4224020 h 5547360"/>
                <a:gd name="connsiteX44" fmla="*/ 1178560 w 2029461"/>
                <a:gd name="connsiteY44" fmla="*/ 4300220 h 5547360"/>
                <a:gd name="connsiteX45" fmla="*/ 1330960 w 2029461"/>
                <a:gd name="connsiteY45" fmla="*/ 4300220 h 5547360"/>
                <a:gd name="connsiteX46" fmla="*/ 1239520 w 2029461"/>
                <a:gd name="connsiteY46" fmla="*/ 4574540 h 5547360"/>
                <a:gd name="connsiteX47" fmla="*/ 1330960 w 2029461"/>
                <a:gd name="connsiteY47" fmla="*/ 4894580 h 5547360"/>
                <a:gd name="connsiteX48" fmla="*/ 1407160 w 2029461"/>
                <a:gd name="connsiteY48" fmla="*/ 4986020 h 5547360"/>
                <a:gd name="connsiteX49" fmla="*/ 1330960 w 2029461"/>
                <a:gd name="connsiteY49" fmla="*/ 5443220 h 5547360"/>
                <a:gd name="connsiteX50" fmla="*/ 1239520 w 2029461"/>
                <a:gd name="connsiteY50" fmla="*/ 5427980 h 5547360"/>
                <a:gd name="connsiteX51" fmla="*/ 1178560 w 2029461"/>
                <a:gd name="connsiteY51" fmla="*/ 5488940 h 5547360"/>
                <a:gd name="connsiteX52" fmla="*/ 1010920 w 2029461"/>
                <a:gd name="connsiteY52" fmla="*/ 5534660 h 5547360"/>
                <a:gd name="connsiteX53" fmla="*/ 828040 w 2029461"/>
                <a:gd name="connsiteY53" fmla="*/ 5412740 h 5547360"/>
                <a:gd name="connsiteX54" fmla="*/ 660400 w 2029461"/>
                <a:gd name="connsiteY54" fmla="*/ 5321300 h 5547360"/>
                <a:gd name="connsiteX55" fmla="*/ 568960 w 2029461"/>
                <a:gd name="connsiteY55" fmla="*/ 5138420 h 5547360"/>
                <a:gd name="connsiteX56" fmla="*/ 462280 w 2029461"/>
                <a:gd name="connsiteY56" fmla="*/ 4955540 h 5547360"/>
                <a:gd name="connsiteX57" fmla="*/ 279400 w 2029461"/>
                <a:gd name="connsiteY57" fmla="*/ 4787900 h 5547360"/>
                <a:gd name="connsiteX58" fmla="*/ 416560 w 2029461"/>
                <a:gd name="connsiteY58" fmla="*/ 4528820 h 5547360"/>
                <a:gd name="connsiteX59" fmla="*/ 447040 w 2029461"/>
                <a:gd name="connsiteY59" fmla="*/ 4361180 h 5547360"/>
                <a:gd name="connsiteX60" fmla="*/ 340360 w 2029461"/>
                <a:gd name="connsiteY60" fmla="*/ 4208780 h 5547360"/>
                <a:gd name="connsiteX61" fmla="*/ 431800 w 2029461"/>
                <a:gd name="connsiteY61" fmla="*/ 4117340 h 5547360"/>
                <a:gd name="connsiteX62" fmla="*/ 675640 w 2029461"/>
                <a:gd name="connsiteY62" fmla="*/ 4224020 h 5547360"/>
                <a:gd name="connsiteX63" fmla="*/ 706120 w 2029461"/>
                <a:gd name="connsiteY63" fmla="*/ 4056380 h 5547360"/>
                <a:gd name="connsiteX64" fmla="*/ 538480 w 2029461"/>
                <a:gd name="connsiteY64" fmla="*/ 3858260 h 5547360"/>
                <a:gd name="connsiteX65" fmla="*/ 416560 w 2029461"/>
                <a:gd name="connsiteY65" fmla="*/ 3614420 h 5547360"/>
                <a:gd name="connsiteX66" fmla="*/ 492760 w 2029461"/>
                <a:gd name="connsiteY66" fmla="*/ 3538220 h 5547360"/>
                <a:gd name="connsiteX67" fmla="*/ 584200 w 2029461"/>
                <a:gd name="connsiteY67" fmla="*/ 3141980 h 5547360"/>
                <a:gd name="connsiteX68" fmla="*/ 599440 w 2029461"/>
                <a:gd name="connsiteY68" fmla="*/ 2806700 h 5547360"/>
                <a:gd name="connsiteX69" fmla="*/ 492760 w 2029461"/>
                <a:gd name="connsiteY69" fmla="*/ 2623820 h 5547360"/>
                <a:gd name="connsiteX70" fmla="*/ 492760 w 2029461"/>
                <a:gd name="connsiteY70" fmla="*/ 2319020 h 5547360"/>
                <a:gd name="connsiteX71" fmla="*/ 462280 w 2029461"/>
                <a:gd name="connsiteY71" fmla="*/ 1968500 h 5547360"/>
                <a:gd name="connsiteX72" fmla="*/ 386080 w 2029461"/>
                <a:gd name="connsiteY72" fmla="*/ 1648460 h 5547360"/>
                <a:gd name="connsiteX73" fmla="*/ 218440 w 2029461"/>
                <a:gd name="connsiteY73" fmla="*/ 1236980 h 5547360"/>
                <a:gd name="connsiteX74" fmla="*/ 111760 w 2029461"/>
                <a:gd name="connsiteY74" fmla="*/ 947420 h 5547360"/>
                <a:gd name="connsiteX75" fmla="*/ 111760 w 2029461"/>
                <a:gd name="connsiteY75" fmla="*/ 490220 h 5547360"/>
                <a:gd name="connsiteX76" fmla="*/ 35560 w 2029461"/>
                <a:gd name="connsiteY76" fmla="*/ 170180 h 5547360"/>
                <a:gd name="connsiteX77" fmla="*/ 35560 w 2029461"/>
                <a:gd name="connsiteY77" fmla="*/ 33020 h 5547360"/>
                <a:gd name="connsiteX78" fmla="*/ 142240 w 2029461"/>
                <a:gd name="connsiteY78" fmla="*/ 2540 h 5547360"/>
                <a:gd name="connsiteX79" fmla="*/ 889000 w 2029461"/>
                <a:gd name="connsiteY79" fmla="*/ 33020 h 5547360"/>
                <a:gd name="connsiteX80" fmla="*/ 980440 w 2029461"/>
                <a:gd name="connsiteY80" fmla="*/ 2540 h 5547360"/>
                <a:gd name="connsiteX81" fmla="*/ 949960 w 2029461"/>
                <a:gd name="connsiteY8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407161 w 2029461"/>
                <a:gd name="connsiteY16" fmla="*/ 2471420 h 5547360"/>
                <a:gd name="connsiteX17" fmla="*/ 1559561 w 2029461"/>
                <a:gd name="connsiteY17" fmla="*/ 2471420 h 5547360"/>
                <a:gd name="connsiteX18" fmla="*/ 1483361 w 2029461"/>
                <a:gd name="connsiteY18" fmla="*/ 2700020 h 5547360"/>
                <a:gd name="connsiteX19" fmla="*/ 1788160 w 2029461"/>
                <a:gd name="connsiteY19" fmla="*/ 2501900 h 5547360"/>
                <a:gd name="connsiteX20" fmla="*/ 2016761 w 2029461"/>
                <a:gd name="connsiteY20" fmla="*/ 2547620 h 5547360"/>
                <a:gd name="connsiteX21" fmla="*/ 1864361 w 2029461"/>
                <a:gd name="connsiteY21" fmla="*/ 2776220 h 5547360"/>
                <a:gd name="connsiteX22" fmla="*/ 2016761 w 2029461"/>
                <a:gd name="connsiteY22" fmla="*/ 2776220 h 5547360"/>
                <a:gd name="connsiteX23" fmla="*/ 1940561 w 2029461"/>
                <a:gd name="connsiteY23" fmla="*/ 2928620 h 5547360"/>
                <a:gd name="connsiteX24" fmla="*/ 1864360 w 2029461"/>
                <a:gd name="connsiteY24" fmla="*/ 2928620 h 5547360"/>
                <a:gd name="connsiteX25" fmla="*/ 1864361 w 2029461"/>
                <a:gd name="connsiteY25" fmla="*/ 3081020 h 5547360"/>
                <a:gd name="connsiteX26" fmla="*/ 1768107 w 2029461"/>
                <a:gd name="connsiteY26" fmla="*/ 3002146 h 5547360"/>
                <a:gd name="connsiteX27" fmla="*/ 1711960 w 2029461"/>
                <a:gd name="connsiteY27" fmla="*/ 3081020 h 5547360"/>
                <a:gd name="connsiteX28" fmla="*/ 1711960 w 2029461"/>
                <a:gd name="connsiteY28" fmla="*/ 3157220 h 5547360"/>
                <a:gd name="connsiteX29" fmla="*/ 1711960 w 2029461"/>
                <a:gd name="connsiteY29" fmla="*/ 3157220 h 5547360"/>
                <a:gd name="connsiteX30" fmla="*/ 1788160 w 2029461"/>
                <a:gd name="connsiteY30" fmla="*/ 3233420 h 5547360"/>
                <a:gd name="connsiteX31" fmla="*/ 1711960 w 2029461"/>
                <a:gd name="connsiteY31" fmla="*/ 3309620 h 5547360"/>
                <a:gd name="connsiteX32" fmla="*/ 1635760 w 2029461"/>
                <a:gd name="connsiteY32" fmla="*/ 3233420 h 5547360"/>
                <a:gd name="connsiteX33" fmla="*/ 1711960 w 2029461"/>
                <a:gd name="connsiteY33" fmla="*/ 3462020 h 5547360"/>
                <a:gd name="connsiteX34" fmla="*/ 1559560 w 2029461"/>
                <a:gd name="connsiteY34" fmla="*/ 3385820 h 5547360"/>
                <a:gd name="connsiteX35" fmla="*/ 1559560 w 2029461"/>
                <a:gd name="connsiteY35" fmla="*/ 3538220 h 5547360"/>
                <a:gd name="connsiteX36" fmla="*/ 1407160 w 2029461"/>
                <a:gd name="connsiteY36" fmla="*/ 3538220 h 5547360"/>
                <a:gd name="connsiteX37" fmla="*/ 1483360 w 2029461"/>
                <a:gd name="connsiteY37" fmla="*/ 3690620 h 5547360"/>
                <a:gd name="connsiteX38" fmla="*/ 1330960 w 2029461"/>
                <a:gd name="connsiteY38" fmla="*/ 3843020 h 5547360"/>
                <a:gd name="connsiteX39" fmla="*/ 1483360 w 2029461"/>
                <a:gd name="connsiteY39" fmla="*/ 3843020 h 5547360"/>
                <a:gd name="connsiteX40" fmla="*/ 1330960 w 2029461"/>
                <a:gd name="connsiteY40" fmla="*/ 3995420 h 5547360"/>
                <a:gd name="connsiteX41" fmla="*/ 1407160 w 2029461"/>
                <a:gd name="connsiteY41" fmla="*/ 3995420 h 5547360"/>
                <a:gd name="connsiteX42" fmla="*/ 1330960 w 2029461"/>
                <a:gd name="connsiteY42" fmla="*/ 4147820 h 5547360"/>
                <a:gd name="connsiteX43" fmla="*/ 1330960 w 2029461"/>
                <a:gd name="connsiteY43" fmla="*/ 4224020 h 5547360"/>
                <a:gd name="connsiteX44" fmla="*/ 1178560 w 2029461"/>
                <a:gd name="connsiteY44" fmla="*/ 4300220 h 5547360"/>
                <a:gd name="connsiteX45" fmla="*/ 1330960 w 2029461"/>
                <a:gd name="connsiteY45" fmla="*/ 4300220 h 5547360"/>
                <a:gd name="connsiteX46" fmla="*/ 1239520 w 2029461"/>
                <a:gd name="connsiteY46" fmla="*/ 4574540 h 5547360"/>
                <a:gd name="connsiteX47" fmla="*/ 1330960 w 2029461"/>
                <a:gd name="connsiteY47" fmla="*/ 4894580 h 5547360"/>
                <a:gd name="connsiteX48" fmla="*/ 1407160 w 2029461"/>
                <a:gd name="connsiteY48" fmla="*/ 4986020 h 5547360"/>
                <a:gd name="connsiteX49" fmla="*/ 1330960 w 2029461"/>
                <a:gd name="connsiteY49" fmla="*/ 5443220 h 5547360"/>
                <a:gd name="connsiteX50" fmla="*/ 1239520 w 2029461"/>
                <a:gd name="connsiteY50" fmla="*/ 5427980 h 5547360"/>
                <a:gd name="connsiteX51" fmla="*/ 1178560 w 2029461"/>
                <a:gd name="connsiteY51" fmla="*/ 5488940 h 5547360"/>
                <a:gd name="connsiteX52" fmla="*/ 1010920 w 2029461"/>
                <a:gd name="connsiteY52" fmla="*/ 5534660 h 5547360"/>
                <a:gd name="connsiteX53" fmla="*/ 828040 w 2029461"/>
                <a:gd name="connsiteY53" fmla="*/ 5412740 h 5547360"/>
                <a:gd name="connsiteX54" fmla="*/ 660400 w 2029461"/>
                <a:gd name="connsiteY54" fmla="*/ 5321300 h 5547360"/>
                <a:gd name="connsiteX55" fmla="*/ 568960 w 2029461"/>
                <a:gd name="connsiteY55" fmla="*/ 5138420 h 5547360"/>
                <a:gd name="connsiteX56" fmla="*/ 462280 w 2029461"/>
                <a:gd name="connsiteY56" fmla="*/ 4955540 h 5547360"/>
                <a:gd name="connsiteX57" fmla="*/ 279400 w 2029461"/>
                <a:gd name="connsiteY57" fmla="*/ 4787900 h 5547360"/>
                <a:gd name="connsiteX58" fmla="*/ 416560 w 2029461"/>
                <a:gd name="connsiteY58" fmla="*/ 4528820 h 5547360"/>
                <a:gd name="connsiteX59" fmla="*/ 447040 w 2029461"/>
                <a:gd name="connsiteY59" fmla="*/ 4361180 h 5547360"/>
                <a:gd name="connsiteX60" fmla="*/ 340360 w 2029461"/>
                <a:gd name="connsiteY60" fmla="*/ 4208780 h 5547360"/>
                <a:gd name="connsiteX61" fmla="*/ 431800 w 2029461"/>
                <a:gd name="connsiteY61" fmla="*/ 4117340 h 5547360"/>
                <a:gd name="connsiteX62" fmla="*/ 675640 w 2029461"/>
                <a:gd name="connsiteY62" fmla="*/ 4224020 h 5547360"/>
                <a:gd name="connsiteX63" fmla="*/ 706120 w 2029461"/>
                <a:gd name="connsiteY63" fmla="*/ 4056380 h 5547360"/>
                <a:gd name="connsiteX64" fmla="*/ 538480 w 2029461"/>
                <a:gd name="connsiteY64" fmla="*/ 3858260 h 5547360"/>
                <a:gd name="connsiteX65" fmla="*/ 416560 w 2029461"/>
                <a:gd name="connsiteY65" fmla="*/ 3614420 h 5547360"/>
                <a:gd name="connsiteX66" fmla="*/ 492760 w 2029461"/>
                <a:gd name="connsiteY66" fmla="*/ 3538220 h 5547360"/>
                <a:gd name="connsiteX67" fmla="*/ 584200 w 2029461"/>
                <a:gd name="connsiteY67" fmla="*/ 3141980 h 5547360"/>
                <a:gd name="connsiteX68" fmla="*/ 599440 w 2029461"/>
                <a:gd name="connsiteY68" fmla="*/ 2806700 h 5547360"/>
                <a:gd name="connsiteX69" fmla="*/ 492760 w 2029461"/>
                <a:gd name="connsiteY69" fmla="*/ 2623820 h 5547360"/>
                <a:gd name="connsiteX70" fmla="*/ 492760 w 2029461"/>
                <a:gd name="connsiteY70" fmla="*/ 2319020 h 5547360"/>
                <a:gd name="connsiteX71" fmla="*/ 462280 w 2029461"/>
                <a:gd name="connsiteY71" fmla="*/ 1968500 h 5547360"/>
                <a:gd name="connsiteX72" fmla="*/ 386080 w 2029461"/>
                <a:gd name="connsiteY72" fmla="*/ 1648460 h 5547360"/>
                <a:gd name="connsiteX73" fmla="*/ 218440 w 2029461"/>
                <a:gd name="connsiteY73" fmla="*/ 1236980 h 5547360"/>
                <a:gd name="connsiteX74" fmla="*/ 111760 w 2029461"/>
                <a:gd name="connsiteY74" fmla="*/ 947420 h 5547360"/>
                <a:gd name="connsiteX75" fmla="*/ 111760 w 2029461"/>
                <a:gd name="connsiteY75" fmla="*/ 490220 h 5547360"/>
                <a:gd name="connsiteX76" fmla="*/ 35560 w 2029461"/>
                <a:gd name="connsiteY76" fmla="*/ 170180 h 5547360"/>
                <a:gd name="connsiteX77" fmla="*/ 35560 w 2029461"/>
                <a:gd name="connsiteY77" fmla="*/ 33020 h 5547360"/>
                <a:gd name="connsiteX78" fmla="*/ 142240 w 2029461"/>
                <a:gd name="connsiteY78" fmla="*/ 2540 h 5547360"/>
                <a:gd name="connsiteX79" fmla="*/ 889000 w 2029461"/>
                <a:gd name="connsiteY79" fmla="*/ 33020 h 5547360"/>
                <a:gd name="connsiteX80" fmla="*/ 980440 w 2029461"/>
                <a:gd name="connsiteY80" fmla="*/ 2540 h 5547360"/>
                <a:gd name="connsiteX81" fmla="*/ 949960 w 2029461"/>
                <a:gd name="connsiteY8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407161 w 2029461"/>
                <a:gd name="connsiteY16" fmla="*/ 2471420 h 5547360"/>
                <a:gd name="connsiteX17" fmla="*/ 1635761 w 2029461"/>
                <a:gd name="connsiteY17" fmla="*/ 2471420 h 5547360"/>
                <a:gd name="connsiteX18" fmla="*/ 1483361 w 2029461"/>
                <a:gd name="connsiteY18" fmla="*/ 2700020 h 5547360"/>
                <a:gd name="connsiteX19" fmla="*/ 1788160 w 2029461"/>
                <a:gd name="connsiteY19" fmla="*/ 2501900 h 5547360"/>
                <a:gd name="connsiteX20" fmla="*/ 2016761 w 2029461"/>
                <a:gd name="connsiteY20" fmla="*/ 2547620 h 5547360"/>
                <a:gd name="connsiteX21" fmla="*/ 1864361 w 2029461"/>
                <a:gd name="connsiteY21" fmla="*/ 2776220 h 5547360"/>
                <a:gd name="connsiteX22" fmla="*/ 2016761 w 2029461"/>
                <a:gd name="connsiteY22" fmla="*/ 2776220 h 5547360"/>
                <a:gd name="connsiteX23" fmla="*/ 1940561 w 2029461"/>
                <a:gd name="connsiteY23" fmla="*/ 2928620 h 5547360"/>
                <a:gd name="connsiteX24" fmla="*/ 1864360 w 2029461"/>
                <a:gd name="connsiteY24" fmla="*/ 2928620 h 5547360"/>
                <a:gd name="connsiteX25" fmla="*/ 1864361 w 2029461"/>
                <a:gd name="connsiteY25" fmla="*/ 3081020 h 5547360"/>
                <a:gd name="connsiteX26" fmla="*/ 1768107 w 2029461"/>
                <a:gd name="connsiteY26" fmla="*/ 3002146 h 5547360"/>
                <a:gd name="connsiteX27" fmla="*/ 1711960 w 2029461"/>
                <a:gd name="connsiteY27" fmla="*/ 3081020 h 5547360"/>
                <a:gd name="connsiteX28" fmla="*/ 1711960 w 2029461"/>
                <a:gd name="connsiteY28" fmla="*/ 3157220 h 5547360"/>
                <a:gd name="connsiteX29" fmla="*/ 1711960 w 2029461"/>
                <a:gd name="connsiteY29" fmla="*/ 3157220 h 5547360"/>
                <a:gd name="connsiteX30" fmla="*/ 1788160 w 2029461"/>
                <a:gd name="connsiteY30" fmla="*/ 3233420 h 5547360"/>
                <a:gd name="connsiteX31" fmla="*/ 1711960 w 2029461"/>
                <a:gd name="connsiteY31" fmla="*/ 3309620 h 5547360"/>
                <a:gd name="connsiteX32" fmla="*/ 1635760 w 2029461"/>
                <a:gd name="connsiteY32" fmla="*/ 3233420 h 5547360"/>
                <a:gd name="connsiteX33" fmla="*/ 1711960 w 2029461"/>
                <a:gd name="connsiteY33" fmla="*/ 3462020 h 5547360"/>
                <a:gd name="connsiteX34" fmla="*/ 1559560 w 2029461"/>
                <a:gd name="connsiteY34" fmla="*/ 3385820 h 5547360"/>
                <a:gd name="connsiteX35" fmla="*/ 1559560 w 2029461"/>
                <a:gd name="connsiteY35" fmla="*/ 3538220 h 5547360"/>
                <a:gd name="connsiteX36" fmla="*/ 1407160 w 2029461"/>
                <a:gd name="connsiteY36" fmla="*/ 3538220 h 5547360"/>
                <a:gd name="connsiteX37" fmla="*/ 1483360 w 2029461"/>
                <a:gd name="connsiteY37" fmla="*/ 3690620 h 5547360"/>
                <a:gd name="connsiteX38" fmla="*/ 1330960 w 2029461"/>
                <a:gd name="connsiteY38" fmla="*/ 3843020 h 5547360"/>
                <a:gd name="connsiteX39" fmla="*/ 1483360 w 2029461"/>
                <a:gd name="connsiteY39" fmla="*/ 3843020 h 5547360"/>
                <a:gd name="connsiteX40" fmla="*/ 1330960 w 2029461"/>
                <a:gd name="connsiteY40" fmla="*/ 3995420 h 5547360"/>
                <a:gd name="connsiteX41" fmla="*/ 1407160 w 2029461"/>
                <a:gd name="connsiteY41" fmla="*/ 3995420 h 5547360"/>
                <a:gd name="connsiteX42" fmla="*/ 1330960 w 2029461"/>
                <a:gd name="connsiteY42" fmla="*/ 4147820 h 5547360"/>
                <a:gd name="connsiteX43" fmla="*/ 1330960 w 2029461"/>
                <a:gd name="connsiteY43" fmla="*/ 4224020 h 5547360"/>
                <a:gd name="connsiteX44" fmla="*/ 1178560 w 2029461"/>
                <a:gd name="connsiteY44" fmla="*/ 4300220 h 5547360"/>
                <a:gd name="connsiteX45" fmla="*/ 1330960 w 2029461"/>
                <a:gd name="connsiteY45" fmla="*/ 4300220 h 5547360"/>
                <a:gd name="connsiteX46" fmla="*/ 1239520 w 2029461"/>
                <a:gd name="connsiteY46" fmla="*/ 4574540 h 5547360"/>
                <a:gd name="connsiteX47" fmla="*/ 1330960 w 2029461"/>
                <a:gd name="connsiteY47" fmla="*/ 4894580 h 5547360"/>
                <a:gd name="connsiteX48" fmla="*/ 1407160 w 2029461"/>
                <a:gd name="connsiteY48" fmla="*/ 4986020 h 5547360"/>
                <a:gd name="connsiteX49" fmla="*/ 1330960 w 2029461"/>
                <a:gd name="connsiteY49" fmla="*/ 5443220 h 5547360"/>
                <a:gd name="connsiteX50" fmla="*/ 1239520 w 2029461"/>
                <a:gd name="connsiteY50" fmla="*/ 5427980 h 5547360"/>
                <a:gd name="connsiteX51" fmla="*/ 1178560 w 2029461"/>
                <a:gd name="connsiteY51" fmla="*/ 5488940 h 5547360"/>
                <a:gd name="connsiteX52" fmla="*/ 1010920 w 2029461"/>
                <a:gd name="connsiteY52" fmla="*/ 5534660 h 5547360"/>
                <a:gd name="connsiteX53" fmla="*/ 828040 w 2029461"/>
                <a:gd name="connsiteY53" fmla="*/ 5412740 h 5547360"/>
                <a:gd name="connsiteX54" fmla="*/ 660400 w 2029461"/>
                <a:gd name="connsiteY54" fmla="*/ 5321300 h 5547360"/>
                <a:gd name="connsiteX55" fmla="*/ 568960 w 2029461"/>
                <a:gd name="connsiteY55" fmla="*/ 5138420 h 5547360"/>
                <a:gd name="connsiteX56" fmla="*/ 462280 w 2029461"/>
                <a:gd name="connsiteY56" fmla="*/ 4955540 h 5547360"/>
                <a:gd name="connsiteX57" fmla="*/ 279400 w 2029461"/>
                <a:gd name="connsiteY57" fmla="*/ 4787900 h 5547360"/>
                <a:gd name="connsiteX58" fmla="*/ 416560 w 2029461"/>
                <a:gd name="connsiteY58" fmla="*/ 4528820 h 5547360"/>
                <a:gd name="connsiteX59" fmla="*/ 447040 w 2029461"/>
                <a:gd name="connsiteY59" fmla="*/ 4361180 h 5547360"/>
                <a:gd name="connsiteX60" fmla="*/ 340360 w 2029461"/>
                <a:gd name="connsiteY60" fmla="*/ 4208780 h 5547360"/>
                <a:gd name="connsiteX61" fmla="*/ 431800 w 2029461"/>
                <a:gd name="connsiteY61" fmla="*/ 4117340 h 5547360"/>
                <a:gd name="connsiteX62" fmla="*/ 675640 w 2029461"/>
                <a:gd name="connsiteY62" fmla="*/ 4224020 h 5547360"/>
                <a:gd name="connsiteX63" fmla="*/ 706120 w 2029461"/>
                <a:gd name="connsiteY63" fmla="*/ 4056380 h 5547360"/>
                <a:gd name="connsiteX64" fmla="*/ 538480 w 2029461"/>
                <a:gd name="connsiteY64" fmla="*/ 3858260 h 5547360"/>
                <a:gd name="connsiteX65" fmla="*/ 416560 w 2029461"/>
                <a:gd name="connsiteY65" fmla="*/ 3614420 h 5547360"/>
                <a:gd name="connsiteX66" fmla="*/ 492760 w 2029461"/>
                <a:gd name="connsiteY66" fmla="*/ 3538220 h 5547360"/>
                <a:gd name="connsiteX67" fmla="*/ 584200 w 2029461"/>
                <a:gd name="connsiteY67" fmla="*/ 3141980 h 5547360"/>
                <a:gd name="connsiteX68" fmla="*/ 599440 w 2029461"/>
                <a:gd name="connsiteY68" fmla="*/ 2806700 h 5547360"/>
                <a:gd name="connsiteX69" fmla="*/ 492760 w 2029461"/>
                <a:gd name="connsiteY69" fmla="*/ 2623820 h 5547360"/>
                <a:gd name="connsiteX70" fmla="*/ 492760 w 2029461"/>
                <a:gd name="connsiteY70" fmla="*/ 2319020 h 5547360"/>
                <a:gd name="connsiteX71" fmla="*/ 462280 w 2029461"/>
                <a:gd name="connsiteY71" fmla="*/ 1968500 h 5547360"/>
                <a:gd name="connsiteX72" fmla="*/ 386080 w 2029461"/>
                <a:gd name="connsiteY72" fmla="*/ 1648460 h 5547360"/>
                <a:gd name="connsiteX73" fmla="*/ 218440 w 2029461"/>
                <a:gd name="connsiteY73" fmla="*/ 1236980 h 5547360"/>
                <a:gd name="connsiteX74" fmla="*/ 111760 w 2029461"/>
                <a:gd name="connsiteY74" fmla="*/ 947420 h 5547360"/>
                <a:gd name="connsiteX75" fmla="*/ 111760 w 2029461"/>
                <a:gd name="connsiteY75" fmla="*/ 490220 h 5547360"/>
                <a:gd name="connsiteX76" fmla="*/ 35560 w 2029461"/>
                <a:gd name="connsiteY76" fmla="*/ 170180 h 5547360"/>
                <a:gd name="connsiteX77" fmla="*/ 35560 w 2029461"/>
                <a:gd name="connsiteY77" fmla="*/ 33020 h 5547360"/>
                <a:gd name="connsiteX78" fmla="*/ 142240 w 2029461"/>
                <a:gd name="connsiteY78" fmla="*/ 2540 h 5547360"/>
                <a:gd name="connsiteX79" fmla="*/ 889000 w 2029461"/>
                <a:gd name="connsiteY79" fmla="*/ 33020 h 5547360"/>
                <a:gd name="connsiteX80" fmla="*/ 980440 w 2029461"/>
                <a:gd name="connsiteY80" fmla="*/ 2540 h 5547360"/>
                <a:gd name="connsiteX81" fmla="*/ 949960 w 2029461"/>
                <a:gd name="connsiteY8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483361 w 2029461"/>
                <a:gd name="connsiteY16" fmla="*/ 2471420 h 5547360"/>
                <a:gd name="connsiteX17" fmla="*/ 1635761 w 2029461"/>
                <a:gd name="connsiteY17" fmla="*/ 2471420 h 5547360"/>
                <a:gd name="connsiteX18" fmla="*/ 1483361 w 2029461"/>
                <a:gd name="connsiteY18" fmla="*/ 2700020 h 5547360"/>
                <a:gd name="connsiteX19" fmla="*/ 1788160 w 2029461"/>
                <a:gd name="connsiteY19" fmla="*/ 2501900 h 5547360"/>
                <a:gd name="connsiteX20" fmla="*/ 2016761 w 2029461"/>
                <a:gd name="connsiteY20" fmla="*/ 2547620 h 5547360"/>
                <a:gd name="connsiteX21" fmla="*/ 1864361 w 2029461"/>
                <a:gd name="connsiteY21" fmla="*/ 2776220 h 5547360"/>
                <a:gd name="connsiteX22" fmla="*/ 2016761 w 2029461"/>
                <a:gd name="connsiteY22" fmla="*/ 2776220 h 5547360"/>
                <a:gd name="connsiteX23" fmla="*/ 1940561 w 2029461"/>
                <a:gd name="connsiteY23" fmla="*/ 2928620 h 5547360"/>
                <a:gd name="connsiteX24" fmla="*/ 1864360 w 2029461"/>
                <a:gd name="connsiteY24" fmla="*/ 2928620 h 5547360"/>
                <a:gd name="connsiteX25" fmla="*/ 1864361 w 2029461"/>
                <a:gd name="connsiteY25" fmla="*/ 3081020 h 5547360"/>
                <a:gd name="connsiteX26" fmla="*/ 1768107 w 2029461"/>
                <a:gd name="connsiteY26" fmla="*/ 3002146 h 5547360"/>
                <a:gd name="connsiteX27" fmla="*/ 1711960 w 2029461"/>
                <a:gd name="connsiteY27" fmla="*/ 3081020 h 5547360"/>
                <a:gd name="connsiteX28" fmla="*/ 1711960 w 2029461"/>
                <a:gd name="connsiteY28" fmla="*/ 3157220 h 5547360"/>
                <a:gd name="connsiteX29" fmla="*/ 1711960 w 2029461"/>
                <a:gd name="connsiteY29" fmla="*/ 3157220 h 5547360"/>
                <a:gd name="connsiteX30" fmla="*/ 1788160 w 2029461"/>
                <a:gd name="connsiteY30" fmla="*/ 3233420 h 5547360"/>
                <a:gd name="connsiteX31" fmla="*/ 1711960 w 2029461"/>
                <a:gd name="connsiteY31" fmla="*/ 3309620 h 5547360"/>
                <a:gd name="connsiteX32" fmla="*/ 1635760 w 2029461"/>
                <a:gd name="connsiteY32" fmla="*/ 3233420 h 5547360"/>
                <a:gd name="connsiteX33" fmla="*/ 1711960 w 2029461"/>
                <a:gd name="connsiteY33" fmla="*/ 3462020 h 5547360"/>
                <a:gd name="connsiteX34" fmla="*/ 1559560 w 2029461"/>
                <a:gd name="connsiteY34" fmla="*/ 3385820 h 5547360"/>
                <a:gd name="connsiteX35" fmla="*/ 1559560 w 2029461"/>
                <a:gd name="connsiteY35" fmla="*/ 3538220 h 5547360"/>
                <a:gd name="connsiteX36" fmla="*/ 1407160 w 2029461"/>
                <a:gd name="connsiteY36" fmla="*/ 3538220 h 5547360"/>
                <a:gd name="connsiteX37" fmla="*/ 1483360 w 2029461"/>
                <a:gd name="connsiteY37" fmla="*/ 3690620 h 5547360"/>
                <a:gd name="connsiteX38" fmla="*/ 1330960 w 2029461"/>
                <a:gd name="connsiteY38" fmla="*/ 3843020 h 5547360"/>
                <a:gd name="connsiteX39" fmla="*/ 1483360 w 2029461"/>
                <a:gd name="connsiteY39" fmla="*/ 3843020 h 5547360"/>
                <a:gd name="connsiteX40" fmla="*/ 1330960 w 2029461"/>
                <a:gd name="connsiteY40" fmla="*/ 3995420 h 5547360"/>
                <a:gd name="connsiteX41" fmla="*/ 1407160 w 2029461"/>
                <a:gd name="connsiteY41" fmla="*/ 3995420 h 5547360"/>
                <a:gd name="connsiteX42" fmla="*/ 1330960 w 2029461"/>
                <a:gd name="connsiteY42" fmla="*/ 4147820 h 5547360"/>
                <a:gd name="connsiteX43" fmla="*/ 1330960 w 2029461"/>
                <a:gd name="connsiteY43" fmla="*/ 4224020 h 5547360"/>
                <a:gd name="connsiteX44" fmla="*/ 1178560 w 2029461"/>
                <a:gd name="connsiteY44" fmla="*/ 4300220 h 5547360"/>
                <a:gd name="connsiteX45" fmla="*/ 1330960 w 2029461"/>
                <a:gd name="connsiteY45" fmla="*/ 4300220 h 5547360"/>
                <a:gd name="connsiteX46" fmla="*/ 1239520 w 2029461"/>
                <a:gd name="connsiteY46" fmla="*/ 4574540 h 5547360"/>
                <a:gd name="connsiteX47" fmla="*/ 1330960 w 2029461"/>
                <a:gd name="connsiteY47" fmla="*/ 4894580 h 5547360"/>
                <a:gd name="connsiteX48" fmla="*/ 1407160 w 2029461"/>
                <a:gd name="connsiteY48" fmla="*/ 4986020 h 5547360"/>
                <a:gd name="connsiteX49" fmla="*/ 1330960 w 2029461"/>
                <a:gd name="connsiteY49" fmla="*/ 5443220 h 5547360"/>
                <a:gd name="connsiteX50" fmla="*/ 1239520 w 2029461"/>
                <a:gd name="connsiteY50" fmla="*/ 5427980 h 5547360"/>
                <a:gd name="connsiteX51" fmla="*/ 1178560 w 2029461"/>
                <a:gd name="connsiteY51" fmla="*/ 5488940 h 5547360"/>
                <a:gd name="connsiteX52" fmla="*/ 1010920 w 2029461"/>
                <a:gd name="connsiteY52" fmla="*/ 5534660 h 5547360"/>
                <a:gd name="connsiteX53" fmla="*/ 828040 w 2029461"/>
                <a:gd name="connsiteY53" fmla="*/ 5412740 h 5547360"/>
                <a:gd name="connsiteX54" fmla="*/ 660400 w 2029461"/>
                <a:gd name="connsiteY54" fmla="*/ 5321300 h 5547360"/>
                <a:gd name="connsiteX55" fmla="*/ 568960 w 2029461"/>
                <a:gd name="connsiteY55" fmla="*/ 5138420 h 5547360"/>
                <a:gd name="connsiteX56" fmla="*/ 462280 w 2029461"/>
                <a:gd name="connsiteY56" fmla="*/ 4955540 h 5547360"/>
                <a:gd name="connsiteX57" fmla="*/ 279400 w 2029461"/>
                <a:gd name="connsiteY57" fmla="*/ 4787900 h 5547360"/>
                <a:gd name="connsiteX58" fmla="*/ 416560 w 2029461"/>
                <a:gd name="connsiteY58" fmla="*/ 4528820 h 5547360"/>
                <a:gd name="connsiteX59" fmla="*/ 447040 w 2029461"/>
                <a:gd name="connsiteY59" fmla="*/ 4361180 h 5547360"/>
                <a:gd name="connsiteX60" fmla="*/ 340360 w 2029461"/>
                <a:gd name="connsiteY60" fmla="*/ 4208780 h 5547360"/>
                <a:gd name="connsiteX61" fmla="*/ 431800 w 2029461"/>
                <a:gd name="connsiteY61" fmla="*/ 4117340 h 5547360"/>
                <a:gd name="connsiteX62" fmla="*/ 675640 w 2029461"/>
                <a:gd name="connsiteY62" fmla="*/ 4224020 h 5547360"/>
                <a:gd name="connsiteX63" fmla="*/ 706120 w 2029461"/>
                <a:gd name="connsiteY63" fmla="*/ 4056380 h 5547360"/>
                <a:gd name="connsiteX64" fmla="*/ 538480 w 2029461"/>
                <a:gd name="connsiteY64" fmla="*/ 3858260 h 5547360"/>
                <a:gd name="connsiteX65" fmla="*/ 416560 w 2029461"/>
                <a:gd name="connsiteY65" fmla="*/ 3614420 h 5547360"/>
                <a:gd name="connsiteX66" fmla="*/ 492760 w 2029461"/>
                <a:gd name="connsiteY66" fmla="*/ 3538220 h 5547360"/>
                <a:gd name="connsiteX67" fmla="*/ 584200 w 2029461"/>
                <a:gd name="connsiteY67" fmla="*/ 3141980 h 5547360"/>
                <a:gd name="connsiteX68" fmla="*/ 599440 w 2029461"/>
                <a:gd name="connsiteY68" fmla="*/ 2806700 h 5547360"/>
                <a:gd name="connsiteX69" fmla="*/ 492760 w 2029461"/>
                <a:gd name="connsiteY69" fmla="*/ 2623820 h 5547360"/>
                <a:gd name="connsiteX70" fmla="*/ 492760 w 2029461"/>
                <a:gd name="connsiteY70" fmla="*/ 2319020 h 5547360"/>
                <a:gd name="connsiteX71" fmla="*/ 462280 w 2029461"/>
                <a:gd name="connsiteY71" fmla="*/ 1968500 h 5547360"/>
                <a:gd name="connsiteX72" fmla="*/ 386080 w 2029461"/>
                <a:gd name="connsiteY72" fmla="*/ 1648460 h 5547360"/>
                <a:gd name="connsiteX73" fmla="*/ 218440 w 2029461"/>
                <a:gd name="connsiteY73" fmla="*/ 1236980 h 5547360"/>
                <a:gd name="connsiteX74" fmla="*/ 111760 w 2029461"/>
                <a:gd name="connsiteY74" fmla="*/ 947420 h 5547360"/>
                <a:gd name="connsiteX75" fmla="*/ 111760 w 2029461"/>
                <a:gd name="connsiteY75" fmla="*/ 490220 h 5547360"/>
                <a:gd name="connsiteX76" fmla="*/ 35560 w 2029461"/>
                <a:gd name="connsiteY76" fmla="*/ 170180 h 5547360"/>
                <a:gd name="connsiteX77" fmla="*/ 35560 w 2029461"/>
                <a:gd name="connsiteY77" fmla="*/ 33020 h 5547360"/>
                <a:gd name="connsiteX78" fmla="*/ 142240 w 2029461"/>
                <a:gd name="connsiteY78" fmla="*/ 2540 h 5547360"/>
                <a:gd name="connsiteX79" fmla="*/ 889000 w 2029461"/>
                <a:gd name="connsiteY79" fmla="*/ 33020 h 5547360"/>
                <a:gd name="connsiteX80" fmla="*/ 980440 w 2029461"/>
                <a:gd name="connsiteY80" fmla="*/ 2540 h 5547360"/>
                <a:gd name="connsiteX81" fmla="*/ 949960 w 2029461"/>
                <a:gd name="connsiteY8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483361 w 2029461"/>
                <a:gd name="connsiteY16" fmla="*/ 2471420 h 5547360"/>
                <a:gd name="connsiteX17" fmla="*/ 1635761 w 2029461"/>
                <a:gd name="connsiteY17" fmla="*/ 2471420 h 5547360"/>
                <a:gd name="connsiteX18" fmla="*/ 1483361 w 2029461"/>
                <a:gd name="connsiteY18" fmla="*/ 2700020 h 5547360"/>
                <a:gd name="connsiteX19" fmla="*/ 1788160 w 2029461"/>
                <a:gd name="connsiteY19" fmla="*/ 2501900 h 5547360"/>
                <a:gd name="connsiteX20" fmla="*/ 2016761 w 2029461"/>
                <a:gd name="connsiteY20" fmla="*/ 2547620 h 5547360"/>
                <a:gd name="connsiteX21" fmla="*/ 1864361 w 2029461"/>
                <a:gd name="connsiteY21" fmla="*/ 2776220 h 5547360"/>
                <a:gd name="connsiteX22" fmla="*/ 2016761 w 2029461"/>
                <a:gd name="connsiteY22" fmla="*/ 2776220 h 5547360"/>
                <a:gd name="connsiteX23" fmla="*/ 1940561 w 2029461"/>
                <a:gd name="connsiteY23" fmla="*/ 2928620 h 5547360"/>
                <a:gd name="connsiteX24" fmla="*/ 1864360 w 2029461"/>
                <a:gd name="connsiteY24" fmla="*/ 2928620 h 5547360"/>
                <a:gd name="connsiteX25" fmla="*/ 1864361 w 2029461"/>
                <a:gd name="connsiteY25" fmla="*/ 3081020 h 5547360"/>
                <a:gd name="connsiteX26" fmla="*/ 1768107 w 2029461"/>
                <a:gd name="connsiteY26" fmla="*/ 3002146 h 5547360"/>
                <a:gd name="connsiteX27" fmla="*/ 1711960 w 2029461"/>
                <a:gd name="connsiteY27" fmla="*/ 3081020 h 5547360"/>
                <a:gd name="connsiteX28" fmla="*/ 1711960 w 2029461"/>
                <a:gd name="connsiteY28" fmla="*/ 3157220 h 5547360"/>
                <a:gd name="connsiteX29" fmla="*/ 1711960 w 2029461"/>
                <a:gd name="connsiteY29" fmla="*/ 3157220 h 5547360"/>
                <a:gd name="connsiteX30" fmla="*/ 1788160 w 2029461"/>
                <a:gd name="connsiteY30" fmla="*/ 3233420 h 5547360"/>
                <a:gd name="connsiteX31" fmla="*/ 1711960 w 2029461"/>
                <a:gd name="connsiteY31" fmla="*/ 3309620 h 5547360"/>
                <a:gd name="connsiteX32" fmla="*/ 1635760 w 2029461"/>
                <a:gd name="connsiteY32" fmla="*/ 3233420 h 5547360"/>
                <a:gd name="connsiteX33" fmla="*/ 1711960 w 2029461"/>
                <a:gd name="connsiteY33" fmla="*/ 3462020 h 5547360"/>
                <a:gd name="connsiteX34" fmla="*/ 1559560 w 2029461"/>
                <a:gd name="connsiteY34" fmla="*/ 3385820 h 5547360"/>
                <a:gd name="connsiteX35" fmla="*/ 1559560 w 2029461"/>
                <a:gd name="connsiteY35" fmla="*/ 3538220 h 5547360"/>
                <a:gd name="connsiteX36" fmla="*/ 1407160 w 2029461"/>
                <a:gd name="connsiteY36" fmla="*/ 3538220 h 5547360"/>
                <a:gd name="connsiteX37" fmla="*/ 1483360 w 2029461"/>
                <a:gd name="connsiteY37" fmla="*/ 3690620 h 5547360"/>
                <a:gd name="connsiteX38" fmla="*/ 1330960 w 2029461"/>
                <a:gd name="connsiteY38" fmla="*/ 3843020 h 5547360"/>
                <a:gd name="connsiteX39" fmla="*/ 1483360 w 2029461"/>
                <a:gd name="connsiteY39" fmla="*/ 3843020 h 5547360"/>
                <a:gd name="connsiteX40" fmla="*/ 1330960 w 2029461"/>
                <a:gd name="connsiteY40" fmla="*/ 3995420 h 5547360"/>
                <a:gd name="connsiteX41" fmla="*/ 1407160 w 2029461"/>
                <a:gd name="connsiteY41" fmla="*/ 3995420 h 5547360"/>
                <a:gd name="connsiteX42" fmla="*/ 1330960 w 2029461"/>
                <a:gd name="connsiteY42" fmla="*/ 4147820 h 5547360"/>
                <a:gd name="connsiteX43" fmla="*/ 1330960 w 2029461"/>
                <a:gd name="connsiteY43" fmla="*/ 4224020 h 5547360"/>
                <a:gd name="connsiteX44" fmla="*/ 1178560 w 2029461"/>
                <a:gd name="connsiteY44" fmla="*/ 4300220 h 5547360"/>
                <a:gd name="connsiteX45" fmla="*/ 1330960 w 2029461"/>
                <a:gd name="connsiteY45" fmla="*/ 4300220 h 5547360"/>
                <a:gd name="connsiteX46" fmla="*/ 1239520 w 2029461"/>
                <a:gd name="connsiteY46" fmla="*/ 4574540 h 5547360"/>
                <a:gd name="connsiteX47" fmla="*/ 1330960 w 2029461"/>
                <a:gd name="connsiteY47" fmla="*/ 4894580 h 5547360"/>
                <a:gd name="connsiteX48" fmla="*/ 1407160 w 2029461"/>
                <a:gd name="connsiteY48" fmla="*/ 4986020 h 5547360"/>
                <a:gd name="connsiteX49" fmla="*/ 1330960 w 2029461"/>
                <a:gd name="connsiteY49" fmla="*/ 5443220 h 5547360"/>
                <a:gd name="connsiteX50" fmla="*/ 1239520 w 2029461"/>
                <a:gd name="connsiteY50" fmla="*/ 5427980 h 5547360"/>
                <a:gd name="connsiteX51" fmla="*/ 1178560 w 2029461"/>
                <a:gd name="connsiteY51" fmla="*/ 5488940 h 5547360"/>
                <a:gd name="connsiteX52" fmla="*/ 1010920 w 2029461"/>
                <a:gd name="connsiteY52" fmla="*/ 5534660 h 5547360"/>
                <a:gd name="connsiteX53" fmla="*/ 828040 w 2029461"/>
                <a:gd name="connsiteY53" fmla="*/ 5412740 h 5547360"/>
                <a:gd name="connsiteX54" fmla="*/ 660400 w 2029461"/>
                <a:gd name="connsiteY54" fmla="*/ 5321300 h 5547360"/>
                <a:gd name="connsiteX55" fmla="*/ 568960 w 2029461"/>
                <a:gd name="connsiteY55" fmla="*/ 5138420 h 5547360"/>
                <a:gd name="connsiteX56" fmla="*/ 462280 w 2029461"/>
                <a:gd name="connsiteY56" fmla="*/ 4955540 h 5547360"/>
                <a:gd name="connsiteX57" fmla="*/ 279400 w 2029461"/>
                <a:gd name="connsiteY57" fmla="*/ 4787900 h 5547360"/>
                <a:gd name="connsiteX58" fmla="*/ 416560 w 2029461"/>
                <a:gd name="connsiteY58" fmla="*/ 4528820 h 5547360"/>
                <a:gd name="connsiteX59" fmla="*/ 447040 w 2029461"/>
                <a:gd name="connsiteY59" fmla="*/ 4361180 h 5547360"/>
                <a:gd name="connsiteX60" fmla="*/ 340360 w 2029461"/>
                <a:gd name="connsiteY60" fmla="*/ 4208780 h 5547360"/>
                <a:gd name="connsiteX61" fmla="*/ 431800 w 2029461"/>
                <a:gd name="connsiteY61" fmla="*/ 4117340 h 5547360"/>
                <a:gd name="connsiteX62" fmla="*/ 675640 w 2029461"/>
                <a:gd name="connsiteY62" fmla="*/ 4224020 h 5547360"/>
                <a:gd name="connsiteX63" fmla="*/ 706120 w 2029461"/>
                <a:gd name="connsiteY63" fmla="*/ 4056380 h 5547360"/>
                <a:gd name="connsiteX64" fmla="*/ 538480 w 2029461"/>
                <a:gd name="connsiteY64" fmla="*/ 3858260 h 5547360"/>
                <a:gd name="connsiteX65" fmla="*/ 416560 w 2029461"/>
                <a:gd name="connsiteY65" fmla="*/ 3614420 h 5547360"/>
                <a:gd name="connsiteX66" fmla="*/ 492760 w 2029461"/>
                <a:gd name="connsiteY66" fmla="*/ 3538220 h 5547360"/>
                <a:gd name="connsiteX67" fmla="*/ 584200 w 2029461"/>
                <a:gd name="connsiteY67" fmla="*/ 3141980 h 5547360"/>
                <a:gd name="connsiteX68" fmla="*/ 599440 w 2029461"/>
                <a:gd name="connsiteY68" fmla="*/ 2806700 h 5547360"/>
                <a:gd name="connsiteX69" fmla="*/ 492760 w 2029461"/>
                <a:gd name="connsiteY69" fmla="*/ 2623820 h 5547360"/>
                <a:gd name="connsiteX70" fmla="*/ 492760 w 2029461"/>
                <a:gd name="connsiteY70" fmla="*/ 2319020 h 5547360"/>
                <a:gd name="connsiteX71" fmla="*/ 462280 w 2029461"/>
                <a:gd name="connsiteY71" fmla="*/ 1968500 h 5547360"/>
                <a:gd name="connsiteX72" fmla="*/ 386080 w 2029461"/>
                <a:gd name="connsiteY72" fmla="*/ 1648460 h 5547360"/>
                <a:gd name="connsiteX73" fmla="*/ 218440 w 2029461"/>
                <a:gd name="connsiteY73" fmla="*/ 1236980 h 5547360"/>
                <a:gd name="connsiteX74" fmla="*/ 111760 w 2029461"/>
                <a:gd name="connsiteY74" fmla="*/ 947420 h 5547360"/>
                <a:gd name="connsiteX75" fmla="*/ 111760 w 2029461"/>
                <a:gd name="connsiteY75" fmla="*/ 490220 h 5547360"/>
                <a:gd name="connsiteX76" fmla="*/ 35560 w 2029461"/>
                <a:gd name="connsiteY76" fmla="*/ 170180 h 5547360"/>
                <a:gd name="connsiteX77" fmla="*/ 35560 w 2029461"/>
                <a:gd name="connsiteY77" fmla="*/ 33020 h 5547360"/>
                <a:gd name="connsiteX78" fmla="*/ 142240 w 2029461"/>
                <a:gd name="connsiteY78" fmla="*/ 2540 h 5547360"/>
                <a:gd name="connsiteX79" fmla="*/ 889000 w 2029461"/>
                <a:gd name="connsiteY79" fmla="*/ 33020 h 5547360"/>
                <a:gd name="connsiteX80" fmla="*/ 980440 w 2029461"/>
                <a:gd name="connsiteY80" fmla="*/ 2540 h 5547360"/>
                <a:gd name="connsiteX81" fmla="*/ 949960 w 2029461"/>
                <a:gd name="connsiteY8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483361 w 2029461"/>
                <a:gd name="connsiteY16" fmla="*/ 2471420 h 5547360"/>
                <a:gd name="connsiteX17" fmla="*/ 1635761 w 2029461"/>
                <a:gd name="connsiteY17" fmla="*/ 2471420 h 5547360"/>
                <a:gd name="connsiteX18" fmla="*/ 1483361 w 2029461"/>
                <a:gd name="connsiteY18" fmla="*/ 2700020 h 5547360"/>
                <a:gd name="connsiteX19" fmla="*/ 1788160 w 2029461"/>
                <a:gd name="connsiteY19" fmla="*/ 2501900 h 5547360"/>
                <a:gd name="connsiteX20" fmla="*/ 2016761 w 2029461"/>
                <a:gd name="connsiteY20" fmla="*/ 2547620 h 5547360"/>
                <a:gd name="connsiteX21" fmla="*/ 1864361 w 2029461"/>
                <a:gd name="connsiteY21" fmla="*/ 2776220 h 5547360"/>
                <a:gd name="connsiteX22" fmla="*/ 2016761 w 2029461"/>
                <a:gd name="connsiteY22" fmla="*/ 2776220 h 5547360"/>
                <a:gd name="connsiteX23" fmla="*/ 1940561 w 2029461"/>
                <a:gd name="connsiteY23" fmla="*/ 2928620 h 5547360"/>
                <a:gd name="connsiteX24" fmla="*/ 1864360 w 2029461"/>
                <a:gd name="connsiteY24" fmla="*/ 2928620 h 5547360"/>
                <a:gd name="connsiteX25" fmla="*/ 1864361 w 2029461"/>
                <a:gd name="connsiteY25" fmla="*/ 3081020 h 5547360"/>
                <a:gd name="connsiteX26" fmla="*/ 1768107 w 2029461"/>
                <a:gd name="connsiteY26" fmla="*/ 3002146 h 5547360"/>
                <a:gd name="connsiteX27" fmla="*/ 1711960 w 2029461"/>
                <a:gd name="connsiteY27" fmla="*/ 3081020 h 5547360"/>
                <a:gd name="connsiteX28" fmla="*/ 1711960 w 2029461"/>
                <a:gd name="connsiteY28" fmla="*/ 3157220 h 5547360"/>
                <a:gd name="connsiteX29" fmla="*/ 1711960 w 2029461"/>
                <a:gd name="connsiteY29" fmla="*/ 3157220 h 5547360"/>
                <a:gd name="connsiteX30" fmla="*/ 1788160 w 2029461"/>
                <a:gd name="connsiteY30" fmla="*/ 3233420 h 5547360"/>
                <a:gd name="connsiteX31" fmla="*/ 1711960 w 2029461"/>
                <a:gd name="connsiteY31" fmla="*/ 3309620 h 5547360"/>
                <a:gd name="connsiteX32" fmla="*/ 1635760 w 2029461"/>
                <a:gd name="connsiteY32" fmla="*/ 3233420 h 5547360"/>
                <a:gd name="connsiteX33" fmla="*/ 1711960 w 2029461"/>
                <a:gd name="connsiteY33" fmla="*/ 3462020 h 5547360"/>
                <a:gd name="connsiteX34" fmla="*/ 1559560 w 2029461"/>
                <a:gd name="connsiteY34" fmla="*/ 3385820 h 5547360"/>
                <a:gd name="connsiteX35" fmla="*/ 1559560 w 2029461"/>
                <a:gd name="connsiteY35" fmla="*/ 3538220 h 5547360"/>
                <a:gd name="connsiteX36" fmla="*/ 1407160 w 2029461"/>
                <a:gd name="connsiteY36" fmla="*/ 3538220 h 5547360"/>
                <a:gd name="connsiteX37" fmla="*/ 1483360 w 2029461"/>
                <a:gd name="connsiteY37" fmla="*/ 3690620 h 5547360"/>
                <a:gd name="connsiteX38" fmla="*/ 1330960 w 2029461"/>
                <a:gd name="connsiteY38" fmla="*/ 3843020 h 5547360"/>
                <a:gd name="connsiteX39" fmla="*/ 1483360 w 2029461"/>
                <a:gd name="connsiteY39" fmla="*/ 3843020 h 5547360"/>
                <a:gd name="connsiteX40" fmla="*/ 1330960 w 2029461"/>
                <a:gd name="connsiteY40" fmla="*/ 3995420 h 5547360"/>
                <a:gd name="connsiteX41" fmla="*/ 1407160 w 2029461"/>
                <a:gd name="connsiteY41" fmla="*/ 3995420 h 5547360"/>
                <a:gd name="connsiteX42" fmla="*/ 1330960 w 2029461"/>
                <a:gd name="connsiteY42" fmla="*/ 4147820 h 5547360"/>
                <a:gd name="connsiteX43" fmla="*/ 1330960 w 2029461"/>
                <a:gd name="connsiteY43" fmla="*/ 4224020 h 5547360"/>
                <a:gd name="connsiteX44" fmla="*/ 1178560 w 2029461"/>
                <a:gd name="connsiteY44" fmla="*/ 4300220 h 5547360"/>
                <a:gd name="connsiteX45" fmla="*/ 1330960 w 2029461"/>
                <a:gd name="connsiteY45" fmla="*/ 4300220 h 5547360"/>
                <a:gd name="connsiteX46" fmla="*/ 1239520 w 2029461"/>
                <a:gd name="connsiteY46" fmla="*/ 4574540 h 5547360"/>
                <a:gd name="connsiteX47" fmla="*/ 1330960 w 2029461"/>
                <a:gd name="connsiteY47" fmla="*/ 4894580 h 5547360"/>
                <a:gd name="connsiteX48" fmla="*/ 1407160 w 2029461"/>
                <a:gd name="connsiteY48" fmla="*/ 4986020 h 5547360"/>
                <a:gd name="connsiteX49" fmla="*/ 1330960 w 2029461"/>
                <a:gd name="connsiteY49" fmla="*/ 5443220 h 5547360"/>
                <a:gd name="connsiteX50" fmla="*/ 1239520 w 2029461"/>
                <a:gd name="connsiteY50" fmla="*/ 5427980 h 5547360"/>
                <a:gd name="connsiteX51" fmla="*/ 1178560 w 2029461"/>
                <a:gd name="connsiteY51" fmla="*/ 5488940 h 5547360"/>
                <a:gd name="connsiteX52" fmla="*/ 1010920 w 2029461"/>
                <a:gd name="connsiteY52" fmla="*/ 5534660 h 5547360"/>
                <a:gd name="connsiteX53" fmla="*/ 828040 w 2029461"/>
                <a:gd name="connsiteY53" fmla="*/ 5412740 h 5547360"/>
                <a:gd name="connsiteX54" fmla="*/ 660400 w 2029461"/>
                <a:gd name="connsiteY54" fmla="*/ 5321300 h 5547360"/>
                <a:gd name="connsiteX55" fmla="*/ 568960 w 2029461"/>
                <a:gd name="connsiteY55" fmla="*/ 5138420 h 5547360"/>
                <a:gd name="connsiteX56" fmla="*/ 462280 w 2029461"/>
                <a:gd name="connsiteY56" fmla="*/ 4955540 h 5547360"/>
                <a:gd name="connsiteX57" fmla="*/ 279400 w 2029461"/>
                <a:gd name="connsiteY57" fmla="*/ 4787900 h 5547360"/>
                <a:gd name="connsiteX58" fmla="*/ 416560 w 2029461"/>
                <a:gd name="connsiteY58" fmla="*/ 4528820 h 5547360"/>
                <a:gd name="connsiteX59" fmla="*/ 447040 w 2029461"/>
                <a:gd name="connsiteY59" fmla="*/ 4361180 h 5547360"/>
                <a:gd name="connsiteX60" fmla="*/ 340360 w 2029461"/>
                <a:gd name="connsiteY60" fmla="*/ 4208780 h 5547360"/>
                <a:gd name="connsiteX61" fmla="*/ 431800 w 2029461"/>
                <a:gd name="connsiteY61" fmla="*/ 4117340 h 5547360"/>
                <a:gd name="connsiteX62" fmla="*/ 675640 w 2029461"/>
                <a:gd name="connsiteY62" fmla="*/ 4224020 h 5547360"/>
                <a:gd name="connsiteX63" fmla="*/ 706120 w 2029461"/>
                <a:gd name="connsiteY63" fmla="*/ 4056380 h 5547360"/>
                <a:gd name="connsiteX64" fmla="*/ 538480 w 2029461"/>
                <a:gd name="connsiteY64" fmla="*/ 3858260 h 5547360"/>
                <a:gd name="connsiteX65" fmla="*/ 416560 w 2029461"/>
                <a:gd name="connsiteY65" fmla="*/ 3614420 h 5547360"/>
                <a:gd name="connsiteX66" fmla="*/ 492760 w 2029461"/>
                <a:gd name="connsiteY66" fmla="*/ 3538220 h 5547360"/>
                <a:gd name="connsiteX67" fmla="*/ 584200 w 2029461"/>
                <a:gd name="connsiteY67" fmla="*/ 3141980 h 5547360"/>
                <a:gd name="connsiteX68" fmla="*/ 599440 w 2029461"/>
                <a:gd name="connsiteY68" fmla="*/ 2806700 h 5547360"/>
                <a:gd name="connsiteX69" fmla="*/ 492760 w 2029461"/>
                <a:gd name="connsiteY69" fmla="*/ 2623820 h 5547360"/>
                <a:gd name="connsiteX70" fmla="*/ 492760 w 2029461"/>
                <a:gd name="connsiteY70" fmla="*/ 2319020 h 5547360"/>
                <a:gd name="connsiteX71" fmla="*/ 462280 w 2029461"/>
                <a:gd name="connsiteY71" fmla="*/ 1968500 h 5547360"/>
                <a:gd name="connsiteX72" fmla="*/ 386080 w 2029461"/>
                <a:gd name="connsiteY72" fmla="*/ 1648460 h 5547360"/>
                <a:gd name="connsiteX73" fmla="*/ 218440 w 2029461"/>
                <a:gd name="connsiteY73" fmla="*/ 1236980 h 5547360"/>
                <a:gd name="connsiteX74" fmla="*/ 111760 w 2029461"/>
                <a:gd name="connsiteY74" fmla="*/ 947420 h 5547360"/>
                <a:gd name="connsiteX75" fmla="*/ 111760 w 2029461"/>
                <a:gd name="connsiteY75" fmla="*/ 490220 h 5547360"/>
                <a:gd name="connsiteX76" fmla="*/ 35560 w 2029461"/>
                <a:gd name="connsiteY76" fmla="*/ 170180 h 5547360"/>
                <a:gd name="connsiteX77" fmla="*/ 35560 w 2029461"/>
                <a:gd name="connsiteY77" fmla="*/ 33020 h 5547360"/>
                <a:gd name="connsiteX78" fmla="*/ 142240 w 2029461"/>
                <a:gd name="connsiteY78" fmla="*/ 2540 h 5547360"/>
                <a:gd name="connsiteX79" fmla="*/ 889000 w 2029461"/>
                <a:gd name="connsiteY79" fmla="*/ 33020 h 5547360"/>
                <a:gd name="connsiteX80" fmla="*/ 980440 w 2029461"/>
                <a:gd name="connsiteY80" fmla="*/ 2540 h 5547360"/>
                <a:gd name="connsiteX81" fmla="*/ 949960 w 2029461"/>
                <a:gd name="connsiteY8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500740 w 2029461"/>
                <a:gd name="connsiteY16" fmla="*/ 2285599 h 5547360"/>
                <a:gd name="connsiteX17" fmla="*/ 1483361 w 2029461"/>
                <a:gd name="connsiteY17" fmla="*/ 2471420 h 5547360"/>
                <a:gd name="connsiteX18" fmla="*/ 1635761 w 2029461"/>
                <a:gd name="connsiteY18" fmla="*/ 2471420 h 5547360"/>
                <a:gd name="connsiteX19" fmla="*/ 1483361 w 2029461"/>
                <a:gd name="connsiteY19" fmla="*/ 2700020 h 5547360"/>
                <a:gd name="connsiteX20" fmla="*/ 1788160 w 2029461"/>
                <a:gd name="connsiteY20" fmla="*/ 2501900 h 5547360"/>
                <a:gd name="connsiteX21" fmla="*/ 2016761 w 2029461"/>
                <a:gd name="connsiteY21" fmla="*/ 2547620 h 5547360"/>
                <a:gd name="connsiteX22" fmla="*/ 1864361 w 2029461"/>
                <a:gd name="connsiteY22" fmla="*/ 2776220 h 5547360"/>
                <a:gd name="connsiteX23" fmla="*/ 2016761 w 2029461"/>
                <a:gd name="connsiteY23" fmla="*/ 2776220 h 5547360"/>
                <a:gd name="connsiteX24" fmla="*/ 1940561 w 2029461"/>
                <a:gd name="connsiteY24" fmla="*/ 2928620 h 5547360"/>
                <a:gd name="connsiteX25" fmla="*/ 1864360 w 2029461"/>
                <a:gd name="connsiteY25" fmla="*/ 2928620 h 5547360"/>
                <a:gd name="connsiteX26" fmla="*/ 1864361 w 2029461"/>
                <a:gd name="connsiteY26" fmla="*/ 3081020 h 5547360"/>
                <a:gd name="connsiteX27" fmla="*/ 1768107 w 2029461"/>
                <a:gd name="connsiteY27" fmla="*/ 3002146 h 5547360"/>
                <a:gd name="connsiteX28" fmla="*/ 1711960 w 2029461"/>
                <a:gd name="connsiteY28" fmla="*/ 3081020 h 5547360"/>
                <a:gd name="connsiteX29" fmla="*/ 1711960 w 2029461"/>
                <a:gd name="connsiteY29" fmla="*/ 3157220 h 5547360"/>
                <a:gd name="connsiteX30" fmla="*/ 1711960 w 2029461"/>
                <a:gd name="connsiteY30" fmla="*/ 3157220 h 5547360"/>
                <a:gd name="connsiteX31" fmla="*/ 1788160 w 2029461"/>
                <a:gd name="connsiteY31" fmla="*/ 3233420 h 5547360"/>
                <a:gd name="connsiteX32" fmla="*/ 1711960 w 2029461"/>
                <a:gd name="connsiteY32" fmla="*/ 3309620 h 5547360"/>
                <a:gd name="connsiteX33" fmla="*/ 1635760 w 2029461"/>
                <a:gd name="connsiteY33" fmla="*/ 3233420 h 5547360"/>
                <a:gd name="connsiteX34" fmla="*/ 1711960 w 2029461"/>
                <a:gd name="connsiteY34" fmla="*/ 3462020 h 5547360"/>
                <a:gd name="connsiteX35" fmla="*/ 1559560 w 2029461"/>
                <a:gd name="connsiteY35" fmla="*/ 3385820 h 5547360"/>
                <a:gd name="connsiteX36" fmla="*/ 1559560 w 2029461"/>
                <a:gd name="connsiteY36" fmla="*/ 3538220 h 5547360"/>
                <a:gd name="connsiteX37" fmla="*/ 1407160 w 2029461"/>
                <a:gd name="connsiteY37" fmla="*/ 3538220 h 5547360"/>
                <a:gd name="connsiteX38" fmla="*/ 1483360 w 2029461"/>
                <a:gd name="connsiteY38" fmla="*/ 3690620 h 5547360"/>
                <a:gd name="connsiteX39" fmla="*/ 1330960 w 2029461"/>
                <a:gd name="connsiteY39" fmla="*/ 3843020 h 5547360"/>
                <a:gd name="connsiteX40" fmla="*/ 1483360 w 2029461"/>
                <a:gd name="connsiteY40" fmla="*/ 3843020 h 5547360"/>
                <a:gd name="connsiteX41" fmla="*/ 1330960 w 2029461"/>
                <a:gd name="connsiteY41" fmla="*/ 3995420 h 5547360"/>
                <a:gd name="connsiteX42" fmla="*/ 1407160 w 2029461"/>
                <a:gd name="connsiteY42" fmla="*/ 3995420 h 5547360"/>
                <a:gd name="connsiteX43" fmla="*/ 1330960 w 2029461"/>
                <a:gd name="connsiteY43" fmla="*/ 4147820 h 5547360"/>
                <a:gd name="connsiteX44" fmla="*/ 1330960 w 2029461"/>
                <a:gd name="connsiteY44" fmla="*/ 4224020 h 5547360"/>
                <a:gd name="connsiteX45" fmla="*/ 1178560 w 2029461"/>
                <a:gd name="connsiteY45" fmla="*/ 4300220 h 5547360"/>
                <a:gd name="connsiteX46" fmla="*/ 1330960 w 2029461"/>
                <a:gd name="connsiteY46" fmla="*/ 4300220 h 5547360"/>
                <a:gd name="connsiteX47" fmla="*/ 1239520 w 2029461"/>
                <a:gd name="connsiteY47" fmla="*/ 4574540 h 5547360"/>
                <a:gd name="connsiteX48" fmla="*/ 1330960 w 2029461"/>
                <a:gd name="connsiteY48" fmla="*/ 4894580 h 5547360"/>
                <a:gd name="connsiteX49" fmla="*/ 1407160 w 2029461"/>
                <a:gd name="connsiteY49" fmla="*/ 4986020 h 5547360"/>
                <a:gd name="connsiteX50" fmla="*/ 1330960 w 2029461"/>
                <a:gd name="connsiteY50" fmla="*/ 5443220 h 5547360"/>
                <a:gd name="connsiteX51" fmla="*/ 1239520 w 2029461"/>
                <a:gd name="connsiteY51" fmla="*/ 5427980 h 5547360"/>
                <a:gd name="connsiteX52" fmla="*/ 1178560 w 2029461"/>
                <a:gd name="connsiteY52" fmla="*/ 5488940 h 5547360"/>
                <a:gd name="connsiteX53" fmla="*/ 1010920 w 2029461"/>
                <a:gd name="connsiteY53" fmla="*/ 5534660 h 5547360"/>
                <a:gd name="connsiteX54" fmla="*/ 828040 w 2029461"/>
                <a:gd name="connsiteY54" fmla="*/ 5412740 h 5547360"/>
                <a:gd name="connsiteX55" fmla="*/ 660400 w 2029461"/>
                <a:gd name="connsiteY55" fmla="*/ 5321300 h 5547360"/>
                <a:gd name="connsiteX56" fmla="*/ 568960 w 2029461"/>
                <a:gd name="connsiteY56" fmla="*/ 5138420 h 5547360"/>
                <a:gd name="connsiteX57" fmla="*/ 462280 w 2029461"/>
                <a:gd name="connsiteY57" fmla="*/ 4955540 h 5547360"/>
                <a:gd name="connsiteX58" fmla="*/ 279400 w 2029461"/>
                <a:gd name="connsiteY58" fmla="*/ 4787900 h 5547360"/>
                <a:gd name="connsiteX59" fmla="*/ 416560 w 2029461"/>
                <a:gd name="connsiteY59" fmla="*/ 4528820 h 5547360"/>
                <a:gd name="connsiteX60" fmla="*/ 447040 w 2029461"/>
                <a:gd name="connsiteY60" fmla="*/ 4361180 h 5547360"/>
                <a:gd name="connsiteX61" fmla="*/ 340360 w 2029461"/>
                <a:gd name="connsiteY61" fmla="*/ 4208780 h 5547360"/>
                <a:gd name="connsiteX62" fmla="*/ 431800 w 2029461"/>
                <a:gd name="connsiteY62" fmla="*/ 4117340 h 5547360"/>
                <a:gd name="connsiteX63" fmla="*/ 675640 w 2029461"/>
                <a:gd name="connsiteY63" fmla="*/ 4224020 h 5547360"/>
                <a:gd name="connsiteX64" fmla="*/ 706120 w 2029461"/>
                <a:gd name="connsiteY64" fmla="*/ 4056380 h 5547360"/>
                <a:gd name="connsiteX65" fmla="*/ 538480 w 2029461"/>
                <a:gd name="connsiteY65" fmla="*/ 3858260 h 5547360"/>
                <a:gd name="connsiteX66" fmla="*/ 416560 w 2029461"/>
                <a:gd name="connsiteY66" fmla="*/ 3614420 h 5547360"/>
                <a:gd name="connsiteX67" fmla="*/ 492760 w 2029461"/>
                <a:gd name="connsiteY67" fmla="*/ 3538220 h 5547360"/>
                <a:gd name="connsiteX68" fmla="*/ 584200 w 2029461"/>
                <a:gd name="connsiteY68" fmla="*/ 3141980 h 5547360"/>
                <a:gd name="connsiteX69" fmla="*/ 599440 w 2029461"/>
                <a:gd name="connsiteY69" fmla="*/ 2806700 h 5547360"/>
                <a:gd name="connsiteX70" fmla="*/ 492760 w 2029461"/>
                <a:gd name="connsiteY70" fmla="*/ 2623820 h 5547360"/>
                <a:gd name="connsiteX71" fmla="*/ 492760 w 2029461"/>
                <a:gd name="connsiteY71" fmla="*/ 2319020 h 5547360"/>
                <a:gd name="connsiteX72" fmla="*/ 462280 w 2029461"/>
                <a:gd name="connsiteY72" fmla="*/ 1968500 h 5547360"/>
                <a:gd name="connsiteX73" fmla="*/ 386080 w 2029461"/>
                <a:gd name="connsiteY73" fmla="*/ 1648460 h 5547360"/>
                <a:gd name="connsiteX74" fmla="*/ 218440 w 2029461"/>
                <a:gd name="connsiteY74" fmla="*/ 1236980 h 5547360"/>
                <a:gd name="connsiteX75" fmla="*/ 111760 w 2029461"/>
                <a:gd name="connsiteY75" fmla="*/ 947420 h 5547360"/>
                <a:gd name="connsiteX76" fmla="*/ 111760 w 2029461"/>
                <a:gd name="connsiteY76" fmla="*/ 490220 h 5547360"/>
                <a:gd name="connsiteX77" fmla="*/ 35560 w 2029461"/>
                <a:gd name="connsiteY77" fmla="*/ 170180 h 5547360"/>
                <a:gd name="connsiteX78" fmla="*/ 35560 w 2029461"/>
                <a:gd name="connsiteY78" fmla="*/ 33020 h 5547360"/>
                <a:gd name="connsiteX79" fmla="*/ 142240 w 2029461"/>
                <a:gd name="connsiteY79" fmla="*/ 2540 h 5547360"/>
                <a:gd name="connsiteX80" fmla="*/ 889000 w 2029461"/>
                <a:gd name="connsiteY80" fmla="*/ 33020 h 5547360"/>
                <a:gd name="connsiteX81" fmla="*/ 980440 w 2029461"/>
                <a:gd name="connsiteY81" fmla="*/ 2540 h 5547360"/>
                <a:gd name="connsiteX82" fmla="*/ 949960 w 2029461"/>
                <a:gd name="connsiteY82"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711961 w 2029461"/>
                <a:gd name="connsiteY15" fmla="*/ 2090420 h 5547360"/>
                <a:gd name="connsiteX16" fmla="*/ 1500740 w 2029461"/>
                <a:gd name="connsiteY16" fmla="*/ 2285599 h 5547360"/>
                <a:gd name="connsiteX17" fmla="*/ 1483361 w 2029461"/>
                <a:gd name="connsiteY17" fmla="*/ 2471420 h 5547360"/>
                <a:gd name="connsiteX18" fmla="*/ 1635761 w 2029461"/>
                <a:gd name="connsiteY18" fmla="*/ 2471420 h 5547360"/>
                <a:gd name="connsiteX19" fmla="*/ 1483361 w 2029461"/>
                <a:gd name="connsiteY19" fmla="*/ 2700020 h 5547360"/>
                <a:gd name="connsiteX20" fmla="*/ 1788160 w 2029461"/>
                <a:gd name="connsiteY20" fmla="*/ 2501900 h 5547360"/>
                <a:gd name="connsiteX21" fmla="*/ 2016761 w 2029461"/>
                <a:gd name="connsiteY21" fmla="*/ 2547620 h 5547360"/>
                <a:gd name="connsiteX22" fmla="*/ 1864361 w 2029461"/>
                <a:gd name="connsiteY22" fmla="*/ 2776220 h 5547360"/>
                <a:gd name="connsiteX23" fmla="*/ 2016761 w 2029461"/>
                <a:gd name="connsiteY23" fmla="*/ 2776220 h 5547360"/>
                <a:gd name="connsiteX24" fmla="*/ 1940561 w 2029461"/>
                <a:gd name="connsiteY24" fmla="*/ 2928620 h 5547360"/>
                <a:gd name="connsiteX25" fmla="*/ 1864360 w 2029461"/>
                <a:gd name="connsiteY25" fmla="*/ 2928620 h 5547360"/>
                <a:gd name="connsiteX26" fmla="*/ 1864361 w 2029461"/>
                <a:gd name="connsiteY26" fmla="*/ 3081020 h 5547360"/>
                <a:gd name="connsiteX27" fmla="*/ 1768107 w 2029461"/>
                <a:gd name="connsiteY27" fmla="*/ 3002146 h 5547360"/>
                <a:gd name="connsiteX28" fmla="*/ 1711960 w 2029461"/>
                <a:gd name="connsiteY28" fmla="*/ 3081020 h 5547360"/>
                <a:gd name="connsiteX29" fmla="*/ 1711960 w 2029461"/>
                <a:gd name="connsiteY29" fmla="*/ 3157220 h 5547360"/>
                <a:gd name="connsiteX30" fmla="*/ 1711960 w 2029461"/>
                <a:gd name="connsiteY30" fmla="*/ 3157220 h 5547360"/>
                <a:gd name="connsiteX31" fmla="*/ 1788160 w 2029461"/>
                <a:gd name="connsiteY31" fmla="*/ 3233420 h 5547360"/>
                <a:gd name="connsiteX32" fmla="*/ 1711960 w 2029461"/>
                <a:gd name="connsiteY32" fmla="*/ 3309620 h 5547360"/>
                <a:gd name="connsiteX33" fmla="*/ 1635760 w 2029461"/>
                <a:gd name="connsiteY33" fmla="*/ 3233420 h 5547360"/>
                <a:gd name="connsiteX34" fmla="*/ 1711960 w 2029461"/>
                <a:gd name="connsiteY34" fmla="*/ 3462020 h 5547360"/>
                <a:gd name="connsiteX35" fmla="*/ 1559560 w 2029461"/>
                <a:gd name="connsiteY35" fmla="*/ 3385820 h 5547360"/>
                <a:gd name="connsiteX36" fmla="*/ 1559560 w 2029461"/>
                <a:gd name="connsiteY36" fmla="*/ 3538220 h 5547360"/>
                <a:gd name="connsiteX37" fmla="*/ 1407160 w 2029461"/>
                <a:gd name="connsiteY37" fmla="*/ 3538220 h 5547360"/>
                <a:gd name="connsiteX38" fmla="*/ 1483360 w 2029461"/>
                <a:gd name="connsiteY38" fmla="*/ 3690620 h 5547360"/>
                <a:gd name="connsiteX39" fmla="*/ 1330960 w 2029461"/>
                <a:gd name="connsiteY39" fmla="*/ 3843020 h 5547360"/>
                <a:gd name="connsiteX40" fmla="*/ 1483360 w 2029461"/>
                <a:gd name="connsiteY40" fmla="*/ 3843020 h 5547360"/>
                <a:gd name="connsiteX41" fmla="*/ 1330960 w 2029461"/>
                <a:gd name="connsiteY41" fmla="*/ 3995420 h 5547360"/>
                <a:gd name="connsiteX42" fmla="*/ 1407160 w 2029461"/>
                <a:gd name="connsiteY42" fmla="*/ 3995420 h 5547360"/>
                <a:gd name="connsiteX43" fmla="*/ 1330960 w 2029461"/>
                <a:gd name="connsiteY43" fmla="*/ 4147820 h 5547360"/>
                <a:gd name="connsiteX44" fmla="*/ 1330960 w 2029461"/>
                <a:gd name="connsiteY44" fmla="*/ 4224020 h 5547360"/>
                <a:gd name="connsiteX45" fmla="*/ 1178560 w 2029461"/>
                <a:gd name="connsiteY45" fmla="*/ 4300220 h 5547360"/>
                <a:gd name="connsiteX46" fmla="*/ 1330960 w 2029461"/>
                <a:gd name="connsiteY46" fmla="*/ 4300220 h 5547360"/>
                <a:gd name="connsiteX47" fmla="*/ 1239520 w 2029461"/>
                <a:gd name="connsiteY47" fmla="*/ 4574540 h 5547360"/>
                <a:gd name="connsiteX48" fmla="*/ 1330960 w 2029461"/>
                <a:gd name="connsiteY48" fmla="*/ 4894580 h 5547360"/>
                <a:gd name="connsiteX49" fmla="*/ 1407160 w 2029461"/>
                <a:gd name="connsiteY49" fmla="*/ 4986020 h 5547360"/>
                <a:gd name="connsiteX50" fmla="*/ 1330960 w 2029461"/>
                <a:gd name="connsiteY50" fmla="*/ 5443220 h 5547360"/>
                <a:gd name="connsiteX51" fmla="*/ 1239520 w 2029461"/>
                <a:gd name="connsiteY51" fmla="*/ 5427980 h 5547360"/>
                <a:gd name="connsiteX52" fmla="*/ 1178560 w 2029461"/>
                <a:gd name="connsiteY52" fmla="*/ 5488940 h 5547360"/>
                <a:gd name="connsiteX53" fmla="*/ 1010920 w 2029461"/>
                <a:gd name="connsiteY53" fmla="*/ 5534660 h 5547360"/>
                <a:gd name="connsiteX54" fmla="*/ 828040 w 2029461"/>
                <a:gd name="connsiteY54" fmla="*/ 5412740 h 5547360"/>
                <a:gd name="connsiteX55" fmla="*/ 660400 w 2029461"/>
                <a:gd name="connsiteY55" fmla="*/ 5321300 h 5547360"/>
                <a:gd name="connsiteX56" fmla="*/ 568960 w 2029461"/>
                <a:gd name="connsiteY56" fmla="*/ 5138420 h 5547360"/>
                <a:gd name="connsiteX57" fmla="*/ 462280 w 2029461"/>
                <a:gd name="connsiteY57" fmla="*/ 4955540 h 5547360"/>
                <a:gd name="connsiteX58" fmla="*/ 279400 w 2029461"/>
                <a:gd name="connsiteY58" fmla="*/ 4787900 h 5547360"/>
                <a:gd name="connsiteX59" fmla="*/ 416560 w 2029461"/>
                <a:gd name="connsiteY59" fmla="*/ 4528820 h 5547360"/>
                <a:gd name="connsiteX60" fmla="*/ 447040 w 2029461"/>
                <a:gd name="connsiteY60" fmla="*/ 4361180 h 5547360"/>
                <a:gd name="connsiteX61" fmla="*/ 340360 w 2029461"/>
                <a:gd name="connsiteY61" fmla="*/ 4208780 h 5547360"/>
                <a:gd name="connsiteX62" fmla="*/ 431800 w 2029461"/>
                <a:gd name="connsiteY62" fmla="*/ 4117340 h 5547360"/>
                <a:gd name="connsiteX63" fmla="*/ 675640 w 2029461"/>
                <a:gd name="connsiteY63" fmla="*/ 4224020 h 5547360"/>
                <a:gd name="connsiteX64" fmla="*/ 706120 w 2029461"/>
                <a:gd name="connsiteY64" fmla="*/ 4056380 h 5547360"/>
                <a:gd name="connsiteX65" fmla="*/ 538480 w 2029461"/>
                <a:gd name="connsiteY65" fmla="*/ 3858260 h 5547360"/>
                <a:gd name="connsiteX66" fmla="*/ 416560 w 2029461"/>
                <a:gd name="connsiteY66" fmla="*/ 3614420 h 5547360"/>
                <a:gd name="connsiteX67" fmla="*/ 492760 w 2029461"/>
                <a:gd name="connsiteY67" fmla="*/ 3538220 h 5547360"/>
                <a:gd name="connsiteX68" fmla="*/ 584200 w 2029461"/>
                <a:gd name="connsiteY68" fmla="*/ 3141980 h 5547360"/>
                <a:gd name="connsiteX69" fmla="*/ 599440 w 2029461"/>
                <a:gd name="connsiteY69" fmla="*/ 2806700 h 5547360"/>
                <a:gd name="connsiteX70" fmla="*/ 492760 w 2029461"/>
                <a:gd name="connsiteY70" fmla="*/ 2623820 h 5547360"/>
                <a:gd name="connsiteX71" fmla="*/ 492760 w 2029461"/>
                <a:gd name="connsiteY71" fmla="*/ 2319020 h 5547360"/>
                <a:gd name="connsiteX72" fmla="*/ 462280 w 2029461"/>
                <a:gd name="connsiteY72" fmla="*/ 1968500 h 5547360"/>
                <a:gd name="connsiteX73" fmla="*/ 386080 w 2029461"/>
                <a:gd name="connsiteY73" fmla="*/ 1648460 h 5547360"/>
                <a:gd name="connsiteX74" fmla="*/ 218440 w 2029461"/>
                <a:gd name="connsiteY74" fmla="*/ 1236980 h 5547360"/>
                <a:gd name="connsiteX75" fmla="*/ 111760 w 2029461"/>
                <a:gd name="connsiteY75" fmla="*/ 947420 h 5547360"/>
                <a:gd name="connsiteX76" fmla="*/ 111760 w 2029461"/>
                <a:gd name="connsiteY76" fmla="*/ 490220 h 5547360"/>
                <a:gd name="connsiteX77" fmla="*/ 35560 w 2029461"/>
                <a:gd name="connsiteY77" fmla="*/ 170180 h 5547360"/>
                <a:gd name="connsiteX78" fmla="*/ 35560 w 2029461"/>
                <a:gd name="connsiteY78" fmla="*/ 33020 h 5547360"/>
                <a:gd name="connsiteX79" fmla="*/ 142240 w 2029461"/>
                <a:gd name="connsiteY79" fmla="*/ 2540 h 5547360"/>
                <a:gd name="connsiteX80" fmla="*/ 889000 w 2029461"/>
                <a:gd name="connsiteY80" fmla="*/ 33020 h 5547360"/>
                <a:gd name="connsiteX81" fmla="*/ 980440 w 2029461"/>
                <a:gd name="connsiteY81" fmla="*/ 2540 h 5547360"/>
                <a:gd name="connsiteX82" fmla="*/ 949960 w 2029461"/>
                <a:gd name="connsiteY82"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483361 w 2029461"/>
                <a:gd name="connsiteY15" fmla="*/ 2014220 h 5547360"/>
                <a:gd name="connsiteX16" fmla="*/ 1711961 w 2029461"/>
                <a:gd name="connsiteY16" fmla="*/ 2090420 h 5547360"/>
                <a:gd name="connsiteX17" fmla="*/ 1500740 w 2029461"/>
                <a:gd name="connsiteY17" fmla="*/ 2285599 h 5547360"/>
                <a:gd name="connsiteX18" fmla="*/ 1483361 w 2029461"/>
                <a:gd name="connsiteY18" fmla="*/ 2471420 h 5547360"/>
                <a:gd name="connsiteX19" fmla="*/ 1635761 w 2029461"/>
                <a:gd name="connsiteY19" fmla="*/ 2471420 h 5547360"/>
                <a:gd name="connsiteX20" fmla="*/ 1483361 w 2029461"/>
                <a:gd name="connsiteY20" fmla="*/ 2700020 h 5547360"/>
                <a:gd name="connsiteX21" fmla="*/ 1788160 w 2029461"/>
                <a:gd name="connsiteY21" fmla="*/ 2501900 h 5547360"/>
                <a:gd name="connsiteX22" fmla="*/ 2016761 w 2029461"/>
                <a:gd name="connsiteY22" fmla="*/ 2547620 h 5547360"/>
                <a:gd name="connsiteX23" fmla="*/ 1864361 w 2029461"/>
                <a:gd name="connsiteY23" fmla="*/ 2776220 h 5547360"/>
                <a:gd name="connsiteX24" fmla="*/ 2016761 w 2029461"/>
                <a:gd name="connsiteY24" fmla="*/ 2776220 h 5547360"/>
                <a:gd name="connsiteX25" fmla="*/ 1940561 w 2029461"/>
                <a:gd name="connsiteY25" fmla="*/ 2928620 h 5547360"/>
                <a:gd name="connsiteX26" fmla="*/ 1864360 w 2029461"/>
                <a:gd name="connsiteY26" fmla="*/ 2928620 h 5547360"/>
                <a:gd name="connsiteX27" fmla="*/ 1864361 w 2029461"/>
                <a:gd name="connsiteY27" fmla="*/ 3081020 h 5547360"/>
                <a:gd name="connsiteX28" fmla="*/ 1768107 w 2029461"/>
                <a:gd name="connsiteY28" fmla="*/ 3002146 h 5547360"/>
                <a:gd name="connsiteX29" fmla="*/ 1711960 w 2029461"/>
                <a:gd name="connsiteY29" fmla="*/ 3081020 h 5547360"/>
                <a:gd name="connsiteX30" fmla="*/ 1711960 w 2029461"/>
                <a:gd name="connsiteY30" fmla="*/ 3157220 h 5547360"/>
                <a:gd name="connsiteX31" fmla="*/ 1711960 w 2029461"/>
                <a:gd name="connsiteY31" fmla="*/ 3157220 h 5547360"/>
                <a:gd name="connsiteX32" fmla="*/ 1788160 w 2029461"/>
                <a:gd name="connsiteY32" fmla="*/ 3233420 h 5547360"/>
                <a:gd name="connsiteX33" fmla="*/ 1711960 w 2029461"/>
                <a:gd name="connsiteY33" fmla="*/ 3309620 h 5547360"/>
                <a:gd name="connsiteX34" fmla="*/ 1635760 w 2029461"/>
                <a:gd name="connsiteY34" fmla="*/ 3233420 h 5547360"/>
                <a:gd name="connsiteX35" fmla="*/ 1711960 w 2029461"/>
                <a:gd name="connsiteY35" fmla="*/ 3462020 h 5547360"/>
                <a:gd name="connsiteX36" fmla="*/ 1559560 w 2029461"/>
                <a:gd name="connsiteY36" fmla="*/ 3385820 h 5547360"/>
                <a:gd name="connsiteX37" fmla="*/ 1559560 w 2029461"/>
                <a:gd name="connsiteY37" fmla="*/ 3538220 h 5547360"/>
                <a:gd name="connsiteX38" fmla="*/ 1407160 w 2029461"/>
                <a:gd name="connsiteY38" fmla="*/ 3538220 h 5547360"/>
                <a:gd name="connsiteX39" fmla="*/ 1483360 w 2029461"/>
                <a:gd name="connsiteY39" fmla="*/ 3690620 h 5547360"/>
                <a:gd name="connsiteX40" fmla="*/ 1330960 w 2029461"/>
                <a:gd name="connsiteY40" fmla="*/ 3843020 h 5547360"/>
                <a:gd name="connsiteX41" fmla="*/ 1483360 w 2029461"/>
                <a:gd name="connsiteY41" fmla="*/ 3843020 h 5547360"/>
                <a:gd name="connsiteX42" fmla="*/ 1330960 w 2029461"/>
                <a:gd name="connsiteY42" fmla="*/ 3995420 h 5547360"/>
                <a:gd name="connsiteX43" fmla="*/ 1407160 w 2029461"/>
                <a:gd name="connsiteY43" fmla="*/ 3995420 h 5547360"/>
                <a:gd name="connsiteX44" fmla="*/ 1330960 w 2029461"/>
                <a:gd name="connsiteY44" fmla="*/ 4147820 h 5547360"/>
                <a:gd name="connsiteX45" fmla="*/ 1330960 w 2029461"/>
                <a:gd name="connsiteY45" fmla="*/ 4224020 h 5547360"/>
                <a:gd name="connsiteX46" fmla="*/ 1178560 w 2029461"/>
                <a:gd name="connsiteY46" fmla="*/ 4300220 h 5547360"/>
                <a:gd name="connsiteX47" fmla="*/ 1330960 w 2029461"/>
                <a:gd name="connsiteY47" fmla="*/ 4300220 h 5547360"/>
                <a:gd name="connsiteX48" fmla="*/ 1239520 w 2029461"/>
                <a:gd name="connsiteY48" fmla="*/ 4574540 h 5547360"/>
                <a:gd name="connsiteX49" fmla="*/ 1330960 w 2029461"/>
                <a:gd name="connsiteY49" fmla="*/ 4894580 h 5547360"/>
                <a:gd name="connsiteX50" fmla="*/ 1407160 w 2029461"/>
                <a:gd name="connsiteY50" fmla="*/ 4986020 h 5547360"/>
                <a:gd name="connsiteX51" fmla="*/ 1330960 w 2029461"/>
                <a:gd name="connsiteY51" fmla="*/ 5443220 h 5547360"/>
                <a:gd name="connsiteX52" fmla="*/ 1239520 w 2029461"/>
                <a:gd name="connsiteY52" fmla="*/ 5427980 h 5547360"/>
                <a:gd name="connsiteX53" fmla="*/ 1178560 w 2029461"/>
                <a:gd name="connsiteY53" fmla="*/ 5488940 h 5547360"/>
                <a:gd name="connsiteX54" fmla="*/ 1010920 w 2029461"/>
                <a:gd name="connsiteY54" fmla="*/ 5534660 h 5547360"/>
                <a:gd name="connsiteX55" fmla="*/ 828040 w 2029461"/>
                <a:gd name="connsiteY55" fmla="*/ 5412740 h 5547360"/>
                <a:gd name="connsiteX56" fmla="*/ 660400 w 2029461"/>
                <a:gd name="connsiteY56" fmla="*/ 5321300 h 5547360"/>
                <a:gd name="connsiteX57" fmla="*/ 568960 w 2029461"/>
                <a:gd name="connsiteY57" fmla="*/ 5138420 h 5547360"/>
                <a:gd name="connsiteX58" fmla="*/ 462280 w 2029461"/>
                <a:gd name="connsiteY58" fmla="*/ 4955540 h 5547360"/>
                <a:gd name="connsiteX59" fmla="*/ 279400 w 2029461"/>
                <a:gd name="connsiteY59" fmla="*/ 4787900 h 5547360"/>
                <a:gd name="connsiteX60" fmla="*/ 416560 w 2029461"/>
                <a:gd name="connsiteY60" fmla="*/ 4528820 h 5547360"/>
                <a:gd name="connsiteX61" fmla="*/ 447040 w 2029461"/>
                <a:gd name="connsiteY61" fmla="*/ 4361180 h 5547360"/>
                <a:gd name="connsiteX62" fmla="*/ 340360 w 2029461"/>
                <a:gd name="connsiteY62" fmla="*/ 4208780 h 5547360"/>
                <a:gd name="connsiteX63" fmla="*/ 431800 w 2029461"/>
                <a:gd name="connsiteY63" fmla="*/ 4117340 h 5547360"/>
                <a:gd name="connsiteX64" fmla="*/ 675640 w 2029461"/>
                <a:gd name="connsiteY64" fmla="*/ 4224020 h 5547360"/>
                <a:gd name="connsiteX65" fmla="*/ 706120 w 2029461"/>
                <a:gd name="connsiteY65" fmla="*/ 4056380 h 5547360"/>
                <a:gd name="connsiteX66" fmla="*/ 538480 w 2029461"/>
                <a:gd name="connsiteY66" fmla="*/ 3858260 h 5547360"/>
                <a:gd name="connsiteX67" fmla="*/ 416560 w 2029461"/>
                <a:gd name="connsiteY67" fmla="*/ 3614420 h 5547360"/>
                <a:gd name="connsiteX68" fmla="*/ 492760 w 2029461"/>
                <a:gd name="connsiteY68" fmla="*/ 3538220 h 5547360"/>
                <a:gd name="connsiteX69" fmla="*/ 584200 w 2029461"/>
                <a:gd name="connsiteY69" fmla="*/ 3141980 h 5547360"/>
                <a:gd name="connsiteX70" fmla="*/ 599440 w 2029461"/>
                <a:gd name="connsiteY70" fmla="*/ 2806700 h 5547360"/>
                <a:gd name="connsiteX71" fmla="*/ 492760 w 2029461"/>
                <a:gd name="connsiteY71" fmla="*/ 2623820 h 5547360"/>
                <a:gd name="connsiteX72" fmla="*/ 492760 w 2029461"/>
                <a:gd name="connsiteY72" fmla="*/ 2319020 h 5547360"/>
                <a:gd name="connsiteX73" fmla="*/ 462280 w 2029461"/>
                <a:gd name="connsiteY73" fmla="*/ 1968500 h 5547360"/>
                <a:gd name="connsiteX74" fmla="*/ 386080 w 2029461"/>
                <a:gd name="connsiteY74" fmla="*/ 1648460 h 5547360"/>
                <a:gd name="connsiteX75" fmla="*/ 218440 w 2029461"/>
                <a:gd name="connsiteY75" fmla="*/ 1236980 h 5547360"/>
                <a:gd name="connsiteX76" fmla="*/ 111760 w 2029461"/>
                <a:gd name="connsiteY76" fmla="*/ 947420 h 5547360"/>
                <a:gd name="connsiteX77" fmla="*/ 111760 w 2029461"/>
                <a:gd name="connsiteY77" fmla="*/ 490220 h 5547360"/>
                <a:gd name="connsiteX78" fmla="*/ 35560 w 2029461"/>
                <a:gd name="connsiteY78" fmla="*/ 170180 h 5547360"/>
                <a:gd name="connsiteX79" fmla="*/ 35560 w 2029461"/>
                <a:gd name="connsiteY79" fmla="*/ 33020 h 5547360"/>
                <a:gd name="connsiteX80" fmla="*/ 142240 w 2029461"/>
                <a:gd name="connsiteY80" fmla="*/ 2540 h 5547360"/>
                <a:gd name="connsiteX81" fmla="*/ 889000 w 2029461"/>
                <a:gd name="connsiteY81" fmla="*/ 33020 h 5547360"/>
                <a:gd name="connsiteX82" fmla="*/ 980440 w 2029461"/>
                <a:gd name="connsiteY82" fmla="*/ 2540 h 5547360"/>
                <a:gd name="connsiteX83" fmla="*/ 949960 w 2029461"/>
                <a:gd name="connsiteY83"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407161 w 2029461"/>
                <a:gd name="connsiteY15" fmla="*/ 2090420 h 5547360"/>
                <a:gd name="connsiteX16" fmla="*/ 1711961 w 2029461"/>
                <a:gd name="connsiteY16" fmla="*/ 2090420 h 5547360"/>
                <a:gd name="connsiteX17" fmla="*/ 1500740 w 2029461"/>
                <a:gd name="connsiteY17" fmla="*/ 2285599 h 5547360"/>
                <a:gd name="connsiteX18" fmla="*/ 1483361 w 2029461"/>
                <a:gd name="connsiteY18" fmla="*/ 2471420 h 5547360"/>
                <a:gd name="connsiteX19" fmla="*/ 1635761 w 2029461"/>
                <a:gd name="connsiteY19" fmla="*/ 2471420 h 5547360"/>
                <a:gd name="connsiteX20" fmla="*/ 1483361 w 2029461"/>
                <a:gd name="connsiteY20" fmla="*/ 2700020 h 5547360"/>
                <a:gd name="connsiteX21" fmla="*/ 1788160 w 2029461"/>
                <a:gd name="connsiteY21" fmla="*/ 2501900 h 5547360"/>
                <a:gd name="connsiteX22" fmla="*/ 2016761 w 2029461"/>
                <a:gd name="connsiteY22" fmla="*/ 2547620 h 5547360"/>
                <a:gd name="connsiteX23" fmla="*/ 1864361 w 2029461"/>
                <a:gd name="connsiteY23" fmla="*/ 2776220 h 5547360"/>
                <a:gd name="connsiteX24" fmla="*/ 2016761 w 2029461"/>
                <a:gd name="connsiteY24" fmla="*/ 2776220 h 5547360"/>
                <a:gd name="connsiteX25" fmla="*/ 1940561 w 2029461"/>
                <a:gd name="connsiteY25" fmla="*/ 2928620 h 5547360"/>
                <a:gd name="connsiteX26" fmla="*/ 1864360 w 2029461"/>
                <a:gd name="connsiteY26" fmla="*/ 2928620 h 5547360"/>
                <a:gd name="connsiteX27" fmla="*/ 1864361 w 2029461"/>
                <a:gd name="connsiteY27" fmla="*/ 3081020 h 5547360"/>
                <a:gd name="connsiteX28" fmla="*/ 1768107 w 2029461"/>
                <a:gd name="connsiteY28" fmla="*/ 3002146 h 5547360"/>
                <a:gd name="connsiteX29" fmla="*/ 1711960 w 2029461"/>
                <a:gd name="connsiteY29" fmla="*/ 3081020 h 5547360"/>
                <a:gd name="connsiteX30" fmla="*/ 1711960 w 2029461"/>
                <a:gd name="connsiteY30" fmla="*/ 3157220 h 5547360"/>
                <a:gd name="connsiteX31" fmla="*/ 1711960 w 2029461"/>
                <a:gd name="connsiteY31" fmla="*/ 3157220 h 5547360"/>
                <a:gd name="connsiteX32" fmla="*/ 1788160 w 2029461"/>
                <a:gd name="connsiteY32" fmla="*/ 3233420 h 5547360"/>
                <a:gd name="connsiteX33" fmla="*/ 1711960 w 2029461"/>
                <a:gd name="connsiteY33" fmla="*/ 3309620 h 5547360"/>
                <a:gd name="connsiteX34" fmla="*/ 1635760 w 2029461"/>
                <a:gd name="connsiteY34" fmla="*/ 3233420 h 5547360"/>
                <a:gd name="connsiteX35" fmla="*/ 1711960 w 2029461"/>
                <a:gd name="connsiteY35" fmla="*/ 3462020 h 5547360"/>
                <a:gd name="connsiteX36" fmla="*/ 1559560 w 2029461"/>
                <a:gd name="connsiteY36" fmla="*/ 3385820 h 5547360"/>
                <a:gd name="connsiteX37" fmla="*/ 1559560 w 2029461"/>
                <a:gd name="connsiteY37" fmla="*/ 3538220 h 5547360"/>
                <a:gd name="connsiteX38" fmla="*/ 1407160 w 2029461"/>
                <a:gd name="connsiteY38" fmla="*/ 3538220 h 5547360"/>
                <a:gd name="connsiteX39" fmla="*/ 1483360 w 2029461"/>
                <a:gd name="connsiteY39" fmla="*/ 3690620 h 5547360"/>
                <a:gd name="connsiteX40" fmla="*/ 1330960 w 2029461"/>
                <a:gd name="connsiteY40" fmla="*/ 3843020 h 5547360"/>
                <a:gd name="connsiteX41" fmla="*/ 1483360 w 2029461"/>
                <a:gd name="connsiteY41" fmla="*/ 3843020 h 5547360"/>
                <a:gd name="connsiteX42" fmla="*/ 1330960 w 2029461"/>
                <a:gd name="connsiteY42" fmla="*/ 3995420 h 5547360"/>
                <a:gd name="connsiteX43" fmla="*/ 1407160 w 2029461"/>
                <a:gd name="connsiteY43" fmla="*/ 3995420 h 5547360"/>
                <a:gd name="connsiteX44" fmla="*/ 1330960 w 2029461"/>
                <a:gd name="connsiteY44" fmla="*/ 4147820 h 5547360"/>
                <a:gd name="connsiteX45" fmla="*/ 1330960 w 2029461"/>
                <a:gd name="connsiteY45" fmla="*/ 4224020 h 5547360"/>
                <a:gd name="connsiteX46" fmla="*/ 1178560 w 2029461"/>
                <a:gd name="connsiteY46" fmla="*/ 4300220 h 5547360"/>
                <a:gd name="connsiteX47" fmla="*/ 1330960 w 2029461"/>
                <a:gd name="connsiteY47" fmla="*/ 4300220 h 5547360"/>
                <a:gd name="connsiteX48" fmla="*/ 1239520 w 2029461"/>
                <a:gd name="connsiteY48" fmla="*/ 4574540 h 5547360"/>
                <a:gd name="connsiteX49" fmla="*/ 1330960 w 2029461"/>
                <a:gd name="connsiteY49" fmla="*/ 4894580 h 5547360"/>
                <a:gd name="connsiteX50" fmla="*/ 1407160 w 2029461"/>
                <a:gd name="connsiteY50" fmla="*/ 4986020 h 5547360"/>
                <a:gd name="connsiteX51" fmla="*/ 1330960 w 2029461"/>
                <a:gd name="connsiteY51" fmla="*/ 5443220 h 5547360"/>
                <a:gd name="connsiteX52" fmla="*/ 1239520 w 2029461"/>
                <a:gd name="connsiteY52" fmla="*/ 5427980 h 5547360"/>
                <a:gd name="connsiteX53" fmla="*/ 1178560 w 2029461"/>
                <a:gd name="connsiteY53" fmla="*/ 5488940 h 5547360"/>
                <a:gd name="connsiteX54" fmla="*/ 1010920 w 2029461"/>
                <a:gd name="connsiteY54" fmla="*/ 5534660 h 5547360"/>
                <a:gd name="connsiteX55" fmla="*/ 828040 w 2029461"/>
                <a:gd name="connsiteY55" fmla="*/ 5412740 h 5547360"/>
                <a:gd name="connsiteX56" fmla="*/ 660400 w 2029461"/>
                <a:gd name="connsiteY56" fmla="*/ 5321300 h 5547360"/>
                <a:gd name="connsiteX57" fmla="*/ 568960 w 2029461"/>
                <a:gd name="connsiteY57" fmla="*/ 5138420 h 5547360"/>
                <a:gd name="connsiteX58" fmla="*/ 462280 w 2029461"/>
                <a:gd name="connsiteY58" fmla="*/ 4955540 h 5547360"/>
                <a:gd name="connsiteX59" fmla="*/ 279400 w 2029461"/>
                <a:gd name="connsiteY59" fmla="*/ 4787900 h 5547360"/>
                <a:gd name="connsiteX60" fmla="*/ 416560 w 2029461"/>
                <a:gd name="connsiteY60" fmla="*/ 4528820 h 5547360"/>
                <a:gd name="connsiteX61" fmla="*/ 447040 w 2029461"/>
                <a:gd name="connsiteY61" fmla="*/ 4361180 h 5547360"/>
                <a:gd name="connsiteX62" fmla="*/ 340360 w 2029461"/>
                <a:gd name="connsiteY62" fmla="*/ 4208780 h 5547360"/>
                <a:gd name="connsiteX63" fmla="*/ 431800 w 2029461"/>
                <a:gd name="connsiteY63" fmla="*/ 4117340 h 5547360"/>
                <a:gd name="connsiteX64" fmla="*/ 675640 w 2029461"/>
                <a:gd name="connsiteY64" fmla="*/ 4224020 h 5547360"/>
                <a:gd name="connsiteX65" fmla="*/ 706120 w 2029461"/>
                <a:gd name="connsiteY65" fmla="*/ 4056380 h 5547360"/>
                <a:gd name="connsiteX66" fmla="*/ 538480 w 2029461"/>
                <a:gd name="connsiteY66" fmla="*/ 3858260 h 5547360"/>
                <a:gd name="connsiteX67" fmla="*/ 416560 w 2029461"/>
                <a:gd name="connsiteY67" fmla="*/ 3614420 h 5547360"/>
                <a:gd name="connsiteX68" fmla="*/ 492760 w 2029461"/>
                <a:gd name="connsiteY68" fmla="*/ 3538220 h 5547360"/>
                <a:gd name="connsiteX69" fmla="*/ 584200 w 2029461"/>
                <a:gd name="connsiteY69" fmla="*/ 3141980 h 5547360"/>
                <a:gd name="connsiteX70" fmla="*/ 599440 w 2029461"/>
                <a:gd name="connsiteY70" fmla="*/ 2806700 h 5547360"/>
                <a:gd name="connsiteX71" fmla="*/ 492760 w 2029461"/>
                <a:gd name="connsiteY71" fmla="*/ 2623820 h 5547360"/>
                <a:gd name="connsiteX72" fmla="*/ 492760 w 2029461"/>
                <a:gd name="connsiteY72" fmla="*/ 2319020 h 5547360"/>
                <a:gd name="connsiteX73" fmla="*/ 462280 w 2029461"/>
                <a:gd name="connsiteY73" fmla="*/ 1968500 h 5547360"/>
                <a:gd name="connsiteX74" fmla="*/ 386080 w 2029461"/>
                <a:gd name="connsiteY74" fmla="*/ 1648460 h 5547360"/>
                <a:gd name="connsiteX75" fmla="*/ 218440 w 2029461"/>
                <a:gd name="connsiteY75" fmla="*/ 1236980 h 5547360"/>
                <a:gd name="connsiteX76" fmla="*/ 111760 w 2029461"/>
                <a:gd name="connsiteY76" fmla="*/ 947420 h 5547360"/>
                <a:gd name="connsiteX77" fmla="*/ 111760 w 2029461"/>
                <a:gd name="connsiteY77" fmla="*/ 490220 h 5547360"/>
                <a:gd name="connsiteX78" fmla="*/ 35560 w 2029461"/>
                <a:gd name="connsiteY78" fmla="*/ 170180 h 5547360"/>
                <a:gd name="connsiteX79" fmla="*/ 35560 w 2029461"/>
                <a:gd name="connsiteY79" fmla="*/ 33020 h 5547360"/>
                <a:gd name="connsiteX80" fmla="*/ 142240 w 2029461"/>
                <a:gd name="connsiteY80" fmla="*/ 2540 h 5547360"/>
                <a:gd name="connsiteX81" fmla="*/ 889000 w 2029461"/>
                <a:gd name="connsiteY81" fmla="*/ 33020 h 5547360"/>
                <a:gd name="connsiteX82" fmla="*/ 980440 w 2029461"/>
                <a:gd name="connsiteY82" fmla="*/ 2540 h 5547360"/>
                <a:gd name="connsiteX83" fmla="*/ 949960 w 2029461"/>
                <a:gd name="connsiteY83"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407161 w 2029461"/>
                <a:gd name="connsiteY15" fmla="*/ 2090420 h 5547360"/>
                <a:gd name="connsiteX16" fmla="*/ 1711961 w 2029461"/>
                <a:gd name="connsiteY16" fmla="*/ 2090420 h 5547360"/>
                <a:gd name="connsiteX17" fmla="*/ 1500740 w 2029461"/>
                <a:gd name="connsiteY17" fmla="*/ 2285599 h 5547360"/>
                <a:gd name="connsiteX18" fmla="*/ 1483361 w 2029461"/>
                <a:gd name="connsiteY18" fmla="*/ 2319020 h 5547360"/>
                <a:gd name="connsiteX19" fmla="*/ 1483361 w 2029461"/>
                <a:gd name="connsiteY19" fmla="*/ 2471420 h 5547360"/>
                <a:gd name="connsiteX20" fmla="*/ 1635761 w 2029461"/>
                <a:gd name="connsiteY20" fmla="*/ 2471420 h 5547360"/>
                <a:gd name="connsiteX21" fmla="*/ 1483361 w 2029461"/>
                <a:gd name="connsiteY21" fmla="*/ 2700020 h 5547360"/>
                <a:gd name="connsiteX22" fmla="*/ 1788160 w 2029461"/>
                <a:gd name="connsiteY22" fmla="*/ 2501900 h 5547360"/>
                <a:gd name="connsiteX23" fmla="*/ 2016761 w 2029461"/>
                <a:gd name="connsiteY23" fmla="*/ 2547620 h 5547360"/>
                <a:gd name="connsiteX24" fmla="*/ 1864361 w 2029461"/>
                <a:gd name="connsiteY24" fmla="*/ 2776220 h 5547360"/>
                <a:gd name="connsiteX25" fmla="*/ 2016761 w 2029461"/>
                <a:gd name="connsiteY25" fmla="*/ 2776220 h 5547360"/>
                <a:gd name="connsiteX26" fmla="*/ 1940561 w 2029461"/>
                <a:gd name="connsiteY26" fmla="*/ 2928620 h 5547360"/>
                <a:gd name="connsiteX27" fmla="*/ 1864360 w 2029461"/>
                <a:gd name="connsiteY27" fmla="*/ 2928620 h 5547360"/>
                <a:gd name="connsiteX28" fmla="*/ 1864361 w 2029461"/>
                <a:gd name="connsiteY28" fmla="*/ 3081020 h 5547360"/>
                <a:gd name="connsiteX29" fmla="*/ 1768107 w 2029461"/>
                <a:gd name="connsiteY29" fmla="*/ 3002146 h 5547360"/>
                <a:gd name="connsiteX30" fmla="*/ 1711960 w 2029461"/>
                <a:gd name="connsiteY30" fmla="*/ 3081020 h 5547360"/>
                <a:gd name="connsiteX31" fmla="*/ 1711960 w 2029461"/>
                <a:gd name="connsiteY31" fmla="*/ 3157220 h 5547360"/>
                <a:gd name="connsiteX32" fmla="*/ 1711960 w 2029461"/>
                <a:gd name="connsiteY32" fmla="*/ 3157220 h 5547360"/>
                <a:gd name="connsiteX33" fmla="*/ 1788160 w 2029461"/>
                <a:gd name="connsiteY33" fmla="*/ 3233420 h 5547360"/>
                <a:gd name="connsiteX34" fmla="*/ 1711960 w 2029461"/>
                <a:gd name="connsiteY34" fmla="*/ 3309620 h 5547360"/>
                <a:gd name="connsiteX35" fmla="*/ 1635760 w 2029461"/>
                <a:gd name="connsiteY35" fmla="*/ 3233420 h 5547360"/>
                <a:gd name="connsiteX36" fmla="*/ 1711960 w 2029461"/>
                <a:gd name="connsiteY36" fmla="*/ 3462020 h 5547360"/>
                <a:gd name="connsiteX37" fmla="*/ 1559560 w 2029461"/>
                <a:gd name="connsiteY37" fmla="*/ 3385820 h 5547360"/>
                <a:gd name="connsiteX38" fmla="*/ 1559560 w 2029461"/>
                <a:gd name="connsiteY38" fmla="*/ 3538220 h 5547360"/>
                <a:gd name="connsiteX39" fmla="*/ 1407160 w 2029461"/>
                <a:gd name="connsiteY39" fmla="*/ 3538220 h 5547360"/>
                <a:gd name="connsiteX40" fmla="*/ 1483360 w 2029461"/>
                <a:gd name="connsiteY40" fmla="*/ 3690620 h 5547360"/>
                <a:gd name="connsiteX41" fmla="*/ 1330960 w 2029461"/>
                <a:gd name="connsiteY41" fmla="*/ 3843020 h 5547360"/>
                <a:gd name="connsiteX42" fmla="*/ 1483360 w 2029461"/>
                <a:gd name="connsiteY42" fmla="*/ 3843020 h 5547360"/>
                <a:gd name="connsiteX43" fmla="*/ 1330960 w 2029461"/>
                <a:gd name="connsiteY43" fmla="*/ 3995420 h 5547360"/>
                <a:gd name="connsiteX44" fmla="*/ 1407160 w 2029461"/>
                <a:gd name="connsiteY44" fmla="*/ 3995420 h 5547360"/>
                <a:gd name="connsiteX45" fmla="*/ 1330960 w 2029461"/>
                <a:gd name="connsiteY45" fmla="*/ 4147820 h 5547360"/>
                <a:gd name="connsiteX46" fmla="*/ 1330960 w 2029461"/>
                <a:gd name="connsiteY46" fmla="*/ 4224020 h 5547360"/>
                <a:gd name="connsiteX47" fmla="*/ 1178560 w 2029461"/>
                <a:gd name="connsiteY47" fmla="*/ 4300220 h 5547360"/>
                <a:gd name="connsiteX48" fmla="*/ 1330960 w 2029461"/>
                <a:gd name="connsiteY48" fmla="*/ 4300220 h 5547360"/>
                <a:gd name="connsiteX49" fmla="*/ 1239520 w 2029461"/>
                <a:gd name="connsiteY49" fmla="*/ 4574540 h 5547360"/>
                <a:gd name="connsiteX50" fmla="*/ 1330960 w 2029461"/>
                <a:gd name="connsiteY50" fmla="*/ 4894580 h 5547360"/>
                <a:gd name="connsiteX51" fmla="*/ 1407160 w 2029461"/>
                <a:gd name="connsiteY51" fmla="*/ 4986020 h 5547360"/>
                <a:gd name="connsiteX52" fmla="*/ 1330960 w 2029461"/>
                <a:gd name="connsiteY52" fmla="*/ 5443220 h 5547360"/>
                <a:gd name="connsiteX53" fmla="*/ 1239520 w 2029461"/>
                <a:gd name="connsiteY53" fmla="*/ 5427980 h 5547360"/>
                <a:gd name="connsiteX54" fmla="*/ 1178560 w 2029461"/>
                <a:gd name="connsiteY54" fmla="*/ 5488940 h 5547360"/>
                <a:gd name="connsiteX55" fmla="*/ 1010920 w 2029461"/>
                <a:gd name="connsiteY55" fmla="*/ 5534660 h 5547360"/>
                <a:gd name="connsiteX56" fmla="*/ 828040 w 2029461"/>
                <a:gd name="connsiteY56" fmla="*/ 5412740 h 5547360"/>
                <a:gd name="connsiteX57" fmla="*/ 660400 w 2029461"/>
                <a:gd name="connsiteY57" fmla="*/ 5321300 h 5547360"/>
                <a:gd name="connsiteX58" fmla="*/ 568960 w 2029461"/>
                <a:gd name="connsiteY58" fmla="*/ 5138420 h 5547360"/>
                <a:gd name="connsiteX59" fmla="*/ 462280 w 2029461"/>
                <a:gd name="connsiteY59" fmla="*/ 4955540 h 5547360"/>
                <a:gd name="connsiteX60" fmla="*/ 279400 w 2029461"/>
                <a:gd name="connsiteY60" fmla="*/ 4787900 h 5547360"/>
                <a:gd name="connsiteX61" fmla="*/ 416560 w 2029461"/>
                <a:gd name="connsiteY61" fmla="*/ 4528820 h 5547360"/>
                <a:gd name="connsiteX62" fmla="*/ 447040 w 2029461"/>
                <a:gd name="connsiteY62" fmla="*/ 4361180 h 5547360"/>
                <a:gd name="connsiteX63" fmla="*/ 340360 w 2029461"/>
                <a:gd name="connsiteY63" fmla="*/ 4208780 h 5547360"/>
                <a:gd name="connsiteX64" fmla="*/ 431800 w 2029461"/>
                <a:gd name="connsiteY64" fmla="*/ 4117340 h 5547360"/>
                <a:gd name="connsiteX65" fmla="*/ 675640 w 2029461"/>
                <a:gd name="connsiteY65" fmla="*/ 4224020 h 5547360"/>
                <a:gd name="connsiteX66" fmla="*/ 706120 w 2029461"/>
                <a:gd name="connsiteY66" fmla="*/ 4056380 h 5547360"/>
                <a:gd name="connsiteX67" fmla="*/ 538480 w 2029461"/>
                <a:gd name="connsiteY67" fmla="*/ 3858260 h 5547360"/>
                <a:gd name="connsiteX68" fmla="*/ 416560 w 2029461"/>
                <a:gd name="connsiteY68" fmla="*/ 3614420 h 5547360"/>
                <a:gd name="connsiteX69" fmla="*/ 492760 w 2029461"/>
                <a:gd name="connsiteY69" fmla="*/ 3538220 h 5547360"/>
                <a:gd name="connsiteX70" fmla="*/ 584200 w 2029461"/>
                <a:gd name="connsiteY70" fmla="*/ 3141980 h 5547360"/>
                <a:gd name="connsiteX71" fmla="*/ 599440 w 2029461"/>
                <a:gd name="connsiteY71" fmla="*/ 2806700 h 5547360"/>
                <a:gd name="connsiteX72" fmla="*/ 492760 w 2029461"/>
                <a:gd name="connsiteY72" fmla="*/ 2623820 h 5547360"/>
                <a:gd name="connsiteX73" fmla="*/ 492760 w 2029461"/>
                <a:gd name="connsiteY73" fmla="*/ 2319020 h 5547360"/>
                <a:gd name="connsiteX74" fmla="*/ 462280 w 2029461"/>
                <a:gd name="connsiteY74" fmla="*/ 1968500 h 5547360"/>
                <a:gd name="connsiteX75" fmla="*/ 386080 w 2029461"/>
                <a:gd name="connsiteY75" fmla="*/ 1648460 h 5547360"/>
                <a:gd name="connsiteX76" fmla="*/ 218440 w 2029461"/>
                <a:gd name="connsiteY76" fmla="*/ 1236980 h 5547360"/>
                <a:gd name="connsiteX77" fmla="*/ 111760 w 2029461"/>
                <a:gd name="connsiteY77" fmla="*/ 947420 h 5547360"/>
                <a:gd name="connsiteX78" fmla="*/ 111760 w 2029461"/>
                <a:gd name="connsiteY78" fmla="*/ 490220 h 5547360"/>
                <a:gd name="connsiteX79" fmla="*/ 35560 w 2029461"/>
                <a:gd name="connsiteY79" fmla="*/ 170180 h 5547360"/>
                <a:gd name="connsiteX80" fmla="*/ 35560 w 2029461"/>
                <a:gd name="connsiteY80" fmla="*/ 33020 h 5547360"/>
                <a:gd name="connsiteX81" fmla="*/ 142240 w 2029461"/>
                <a:gd name="connsiteY81" fmla="*/ 2540 h 5547360"/>
                <a:gd name="connsiteX82" fmla="*/ 889000 w 2029461"/>
                <a:gd name="connsiteY82" fmla="*/ 33020 h 5547360"/>
                <a:gd name="connsiteX83" fmla="*/ 980440 w 2029461"/>
                <a:gd name="connsiteY83" fmla="*/ 2540 h 5547360"/>
                <a:gd name="connsiteX84" fmla="*/ 949960 w 2029461"/>
                <a:gd name="connsiteY84"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407161 w 2029461"/>
                <a:gd name="connsiteY15" fmla="*/ 2090420 h 5547360"/>
                <a:gd name="connsiteX16" fmla="*/ 1711961 w 2029461"/>
                <a:gd name="connsiteY16" fmla="*/ 2090420 h 5547360"/>
                <a:gd name="connsiteX17" fmla="*/ 1500740 w 2029461"/>
                <a:gd name="connsiteY17" fmla="*/ 2285599 h 5547360"/>
                <a:gd name="connsiteX18" fmla="*/ 1559561 w 2029461"/>
                <a:gd name="connsiteY18" fmla="*/ 2319020 h 5547360"/>
                <a:gd name="connsiteX19" fmla="*/ 1483361 w 2029461"/>
                <a:gd name="connsiteY19" fmla="*/ 2471420 h 5547360"/>
                <a:gd name="connsiteX20" fmla="*/ 1635761 w 2029461"/>
                <a:gd name="connsiteY20" fmla="*/ 2471420 h 5547360"/>
                <a:gd name="connsiteX21" fmla="*/ 1483361 w 2029461"/>
                <a:gd name="connsiteY21" fmla="*/ 2700020 h 5547360"/>
                <a:gd name="connsiteX22" fmla="*/ 1788160 w 2029461"/>
                <a:gd name="connsiteY22" fmla="*/ 2501900 h 5547360"/>
                <a:gd name="connsiteX23" fmla="*/ 2016761 w 2029461"/>
                <a:gd name="connsiteY23" fmla="*/ 2547620 h 5547360"/>
                <a:gd name="connsiteX24" fmla="*/ 1864361 w 2029461"/>
                <a:gd name="connsiteY24" fmla="*/ 2776220 h 5547360"/>
                <a:gd name="connsiteX25" fmla="*/ 2016761 w 2029461"/>
                <a:gd name="connsiteY25" fmla="*/ 2776220 h 5547360"/>
                <a:gd name="connsiteX26" fmla="*/ 1940561 w 2029461"/>
                <a:gd name="connsiteY26" fmla="*/ 2928620 h 5547360"/>
                <a:gd name="connsiteX27" fmla="*/ 1864360 w 2029461"/>
                <a:gd name="connsiteY27" fmla="*/ 2928620 h 5547360"/>
                <a:gd name="connsiteX28" fmla="*/ 1864361 w 2029461"/>
                <a:gd name="connsiteY28" fmla="*/ 3081020 h 5547360"/>
                <a:gd name="connsiteX29" fmla="*/ 1768107 w 2029461"/>
                <a:gd name="connsiteY29" fmla="*/ 3002146 h 5547360"/>
                <a:gd name="connsiteX30" fmla="*/ 1711960 w 2029461"/>
                <a:gd name="connsiteY30" fmla="*/ 3081020 h 5547360"/>
                <a:gd name="connsiteX31" fmla="*/ 1711960 w 2029461"/>
                <a:gd name="connsiteY31" fmla="*/ 3157220 h 5547360"/>
                <a:gd name="connsiteX32" fmla="*/ 1711960 w 2029461"/>
                <a:gd name="connsiteY32" fmla="*/ 3157220 h 5547360"/>
                <a:gd name="connsiteX33" fmla="*/ 1788160 w 2029461"/>
                <a:gd name="connsiteY33" fmla="*/ 3233420 h 5547360"/>
                <a:gd name="connsiteX34" fmla="*/ 1711960 w 2029461"/>
                <a:gd name="connsiteY34" fmla="*/ 3309620 h 5547360"/>
                <a:gd name="connsiteX35" fmla="*/ 1635760 w 2029461"/>
                <a:gd name="connsiteY35" fmla="*/ 3233420 h 5547360"/>
                <a:gd name="connsiteX36" fmla="*/ 1711960 w 2029461"/>
                <a:gd name="connsiteY36" fmla="*/ 3462020 h 5547360"/>
                <a:gd name="connsiteX37" fmla="*/ 1559560 w 2029461"/>
                <a:gd name="connsiteY37" fmla="*/ 3385820 h 5547360"/>
                <a:gd name="connsiteX38" fmla="*/ 1559560 w 2029461"/>
                <a:gd name="connsiteY38" fmla="*/ 3538220 h 5547360"/>
                <a:gd name="connsiteX39" fmla="*/ 1407160 w 2029461"/>
                <a:gd name="connsiteY39" fmla="*/ 3538220 h 5547360"/>
                <a:gd name="connsiteX40" fmla="*/ 1483360 w 2029461"/>
                <a:gd name="connsiteY40" fmla="*/ 3690620 h 5547360"/>
                <a:gd name="connsiteX41" fmla="*/ 1330960 w 2029461"/>
                <a:gd name="connsiteY41" fmla="*/ 3843020 h 5547360"/>
                <a:gd name="connsiteX42" fmla="*/ 1483360 w 2029461"/>
                <a:gd name="connsiteY42" fmla="*/ 3843020 h 5547360"/>
                <a:gd name="connsiteX43" fmla="*/ 1330960 w 2029461"/>
                <a:gd name="connsiteY43" fmla="*/ 3995420 h 5547360"/>
                <a:gd name="connsiteX44" fmla="*/ 1407160 w 2029461"/>
                <a:gd name="connsiteY44" fmla="*/ 3995420 h 5547360"/>
                <a:gd name="connsiteX45" fmla="*/ 1330960 w 2029461"/>
                <a:gd name="connsiteY45" fmla="*/ 4147820 h 5547360"/>
                <a:gd name="connsiteX46" fmla="*/ 1330960 w 2029461"/>
                <a:gd name="connsiteY46" fmla="*/ 4224020 h 5547360"/>
                <a:gd name="connsiteX47" fmla="*/ 1178560 w 2029461"/>
                <a:gd name="connsiteY47" fmla="*/ 4300220 h 5547360"/>
                <a:gd name="connsiteX48" fmla="*/ 1330960 w 2029461"/>
                <a:gd name="connsiteY48" fmla="*/ 4300220 h 5547360"/>
                <a:gd name="connsiteX49" fmla="*/ 1239520 w 2029461"/>
                <a:gd name="connsiteY49" fmla="*/ 4574540 h 5547360"/>
                <a:gd name="connsiteX50" fmla="*/ 1330960 w 2029461"/>
                <a:gd name="connsiteY50" fmla="*/ 4894580 h 5547360"/>
                <a:gd name="connsiteX51" fmla="*/ 1407160 w 2029461"/>
                <a:gd name="connsiteY51" fmla="*/ 4986020 h 5547360"/>
                <a:gd name="connsiteX52" fmla="*/ 1330960 w 2029461"/>
                <a:gd name="connsiteY52" fmla="*/ 5443220 h 5547360"/>
                <a:gd name="connsiteX53" fmla="*/ 1239520 w 2029461"/>
                <a:gd name="connsiteY53" fmla="*/ 5427980 h 5547360"/>
                <a:gd name="connsiteX54" fmla="*/ 1178560 w 2029461"/>
                <a:gd name="connsiteY54" fmla="*/ 5488940 h 5547360"/>
                <a:gd name="connsiteX55" fmla="*/ 1010920 w 2029461"/>
                <a:gd name="connsiteY55" fmla="*/ 5534660 h 5547360"/>
                <a:gd name="connsiteX56" fmla="*/ 828040 w 2029461"/>
                <a:gd name="connsiteY56" fmla="*/ 5412740 h 5547360"/>
                <a:gd name="connsiteX57" fmla="*/ 660400 w 2029461"/>
                <a:gd name="connsiteY57" fmla="*/ 5321300 h 5547360"/>
                <a:gd name="connsiteX58" fmla="*/ 568960 w 2029461"/>
                <a:gd name="connsiteY58" fmla="*/ 5138420 h 5547360"/>
                <a:gd name="connsiteX59" fmla="*/ 462280 w 2029461"/>
                <a:gd name="connsiteY59" fmla="*/ 4955540 h 5547360"/>
                <a:gd name="connsiteX60" fmla="*/ 279400 w 2029461"/>
                <a:gd name="connsiteY60" fmla="*/ 4787900 h 5547360"/>
                <a:gd name="connsiteX61" fmla="*/ 416560 w 2029461"/>
                <a:gd name="connsiteY61" fmla="*/ 4528820 h 5547360"/>
                <a:gd name="connsiteX62" fmla="*/ 447040 w 2029461"/>
                <a:gd name="connsiteY62" fmla="*/ 4361180 h 5547360"/>
                <a:gd name="connsiteX63" fmla="*/ 340360 w 2029461"/>
                <a:gd name="connsiteY63" fmla="*/ 4208780 h 5547360"/>
                <a:gd name="connsiteX64" fmla="*/ 431800 w 2029461"/>
                <a:gd name="connsiteY64" fmla="*/ 4117340 h 5547360"/>
                <a:gd name="connsiteX65" fmla="*/ 675640 w 2029461"/>
                <a:gd name="connsiteY65" fmla="*/ 4224020 h 5547360"/>
                <a:gd name="connsiteX66" fmla="*/ 706120 w 2029461"/>
                <a:gd name="connsiteY66" fmla="*/ 4056380 h 5547360"/>
                <a:gd name="connsiteX67" fmla="*/ 538480 w 2029461"/>
                <a:gd name="connsiteY67" fmla="*/ 3858260 h 5547360"/>
                <a:gd name="connsiteX68" fmla="*/ 416560 w 2029461"/>
                <a:gd name="connsiteY68" fmla="*/ 3614420 h 5547360"/>
                <a:gd name="connsiteX69" fmla="*/ 492760 w 2029461"/>
                <a:gd name="connsiteY69" fmla="*/ 3538220 h 5547360"/>
                <a:gd name="connsiteX70" fmla="*/ 584200 w 2029461"/>
                <a:gd name="connsiteY70" fmla="*/ 3141980 h 5547360"/>
                <a:gd name="connsiteX71" fmla="*/ 599440 w 2029461"/>
                <a:gd name="connsiteY71" fmla="*/ 2806700 h 5547360"/>
                <a:gd name="connsiteX72" fmla="*/ 492760 w 2029461"/>
                <a:gd name="connsiteY72" fmla="*/ 2623820 h 5547360"/>
                <a:gd name="connsiteX73" fmla="*/ 492760 w 2029461"/>
                <a:gd name="connsiteY73" fmla="*/ 2319020 h 5547360"/>
                <a:gd name="connsiteX74" fmla="*/ 462280 w 2029461"/>
                <a:gd name="connsiteY74" fmla="*/ 1968500 h 5547360"/>
                <a:gd name="connsiteX75" fmla="*/ 386080 w 2029461"/>
                <a:gd name="connsiteY75" fmla="*/ 1648460 h 5547360"/>
                <a:gd name="connsiteX76" fmla="*/ 218440 w 2029461"/>
                <a:gd name="connsiteY76" fmla="*/ 1236980 h 5547360"/>
                <a:gd name="connsiteX77" fmla="*/ 111760 w 2029461"/>
                <a:gd name="connsiteY77" fmla="*/ 947420 h 5547360"/>
                <a:gd name="connsiteX78" fmla="*/ 111760 w 2029461"/>
                <a:gd name="connsiteY78" fmla="*/ 490220 h 5547360"/>
                <a:gd name="connsiteX79" fmla="*/ 35560 w 2029461"/>
                <a:gd name="connsiteY79" fmla="*/ 170180 h 5547360"/>
                <a:gd name="connsiteX80" fmla="*/ 35560 w 2029461"/>
                <a:gd name="connsiteY80" fmla="*/ 33020 h 5547360"/>
                <a:gd name="connsiteX81" fmla="*/ 142240 w 2029461"/>
                <a:gd name="connsiteY81" fmla="*/ 2540 h 5547360"/>
                <a:gd name="connsiteX82" fmla="*/ 889000 w 2029461"/>
                <a:gd name="connsiteY82" fmla="*/ 33020 h 5547360"/>
                <a:gd name="connsiteX83" fmla="*/ 980440 w 2029461"/>
                <a:gd name="connsiteY83" fmla="*/ 2540 h 5547360"/>
                <a:gd name="connsiteX84" fmla="*/ 949960 w 2029461"/>
                <a:gd name="connsiteY84"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407161 w 2029461"/>
                <a:gd name="connsiteY15" fmla="*/ 2090420 h 5547360"/>
                <a:gd name="connsiteX16" fmla="*/ 1635761 w 2029461"/>
                <a:gd name="connsiteY16" fmla="*/ 2090420 h 5547360"/>
                <a:gd name="connsiteX17" fmla="*/ 1500740 w 2029461"/>
                <a:gd name="connsiteY17" fmla="*/ 2285599 h 5547360"/>
                <a:gd name="connsiteX18" fmla="*/ 1559561 w 2029461"/>
                <a:gd name="connsiteY18" fmla="*/ 2319020 h 5547360"/>
                <a:gd name="connsiteX19" fmla="*/ 1483361 w 2029461"/>
                <a:gd name="connsiteY19" fmla="*/ 2471420 h 5547360"/>
                <a:gd name="connsiteX20" fmla="*/ 1635761 w 2029461"/>
                <a:gd name="connsiteY20" fmla="*/ 2471420 h 5547360"/>
                <a:gd name="connsiteX21" fmla="*/ 1483361 w 2029461"/>
                <a:gd name="connsiteY21" fmla="*/ 2700020 h 5547360"/>
                <a:gd name="connsiteX22" fmla="*/ 1788160 w 2029461"/>
                <a:gd name="connsiteY22" fmla="*/ 2501900 h 5547360"/>
                <a:gd name="connsiteX23" fmla="*/ 2016761 w 2029461"/>
                <a:gd name="connsiteY23" fmla="*/ 2547620 h 5547360"/>
                <a:gd name="connsiteX24" fmla="*/ 1864361 w 2029461"/>
                <a:gd name="connsiteY24" fmla="*/ 2776220 h 5547360"/>
                <a:gd name="connsiteX25" fmla="*/ 2016761 w 2029461"/>
                <a:gd name="connsiteY25" fmla="*/ 2776220 h 5547360"/>
                <a:gd name="connsiteX26" fmla="*/ 1940561 w 2029461"/>
                <a:gd name="connsiteY26" fmla="*/ 2928620 h 5547360"/>
                <a:gd name="connsiteX27" fmla="*/ 1864360 w 2029461"/>
                <a:gd name="connsiteY27" fmla="*/ 2928620 h 5547360"/>
                <a:gd name="connsiteX28" fmla="*/ 1864361 w 2029461"/>
                <a:gd name="connsiteY28" fmla="*/ 3081020 h 5547360"/>
                <a:gd name="connsiteX29" fmla="*/ 1768107 w 2029461"/>
                <a:gd name="connsiteY29" fmla="*/ 3002146 h 5547360"/>
                <a:gd name="connsiteX30" fmla="*/ 1711960 w 2029461"/>
                <a:gd name="connsiteY30" fmla="*/ 3081020 h 5547360"/>
                <a:gd name="connsiteX31" fmla="*/ 1711960 w 2029461"/>
                <a:gd name="connsiteY31" fmla="*/ 3157220 h 5547360"/>
                <a:gd name="connsiteX32" fmla="*/ 1711960 w 2029461"/>
                <a:gd name="connsiteY32" fmla="*/ 3157220 h 5547360"/>
                <a:gd name="connsiteX33" fmla="*/ 1788160 w 2029461"/>
                <a:gd name="connsiteY33" fmla="*/ 3233420 h 5547360"/>
                <a:gd name="connsiteX34" fmla="*/ 1711960 w 2029461"/>
                <a:gd name="connsiteY34" fmla="*/ 3309620 h 5547360"/>
                <a:gd name="connsiteX35" fmla="*/ 1635760 w 2029461"/>
                <a:gd name="connsiteY35" fmla="*/ 3233420 h 5547360"/>
                <a:gd name="connsiteX36" fmla="*/ 1711960 w 2029461"/>
                <a:gd name="connsiteY36" fmla="*/ 3462020 h 5547360"/>
                <a:gd name="connsiteX37" fmla="*/ 1559560 w 2029461"/>
                <a:gd name="connsiteY37" fmla="*/ 3385820 h 5547360"/>
                <a:gd name="connsiteX38" fmla="*/ 1559560 w 2029461"/>
                <a:gd name="connsiteY38" fmla="*/ 3538220 h 5547360"/>
                <a:gd name="connsiteX39" fmla="*/ 1407160 w 2029461"/>
                <a:gd name="connsiteY39" fmla="*/ 3538220 h 5547360"/>
                <a:gd name="connsiteX40" fmla="*/ 1483360 w 2029461"/>
                <a:gd name="connsiteY40" fmla="*/ 3690620 h 5547360"/>
                <a:gd name="connsiteX41" fmla="*/ 1330960 w 2029461"/>
                <a:gd name="connsiteY41" fmla="*/ 3843020 h 5547360"/>
                <a:gd name="connsiteX42" fmla="*/ 1483360 w 2029461"/>
                <a:gd name="connsiteY42" fmla="*/ 3843020 h 5547360"/>
                <a:gd name="connsiteX43" fmla="*/ 1330960 w 2029461"/>
                <a:gd name="connsiteY43" fmla="*/ 3995420 h 5547360"/>
                <a:gd name="connsiteX44" fmla="*/ 1407160 w 2029461"/>
                <a:gd name="connsiteY44" fmla="*/ 3995420 h 5547360"/>
                <a:gd name="connsiteX45" fmla="*/ 1330960 w 2029461"/>
                <a:gd name="connsiteY45" fmla="*/ 4147820 h 5547360"/>
                <a:gd name="connsiteX46" fmla="*/ 1330960 w 2029461"/>
                <a:gd name="connsiteY46" fmla="*/ 4224020 h 5547360"/>
                <a:gd name="connsiteX47" fmla="*/ 1178560 w 2029461"/>
                <a:gd name="connsiteY47" fmla="*/ 4300220 h 5547360"/>
                <a:gd name="connsiteX48" fmla="*/ 1330960 w 2029461"/>
                <a:gd name="connsiteY48" fmla="*/ 4300220 h 5547360"/>
                <a:gd name="connsiteX49" fmla="*/ 1239520 w 2029461"/>
                <a:gd name="connsiteY49" fmla="*/ 4574540 h 5547360"/>
                <a:gd name="connsiteX50" fmla="*/ 1330960 w 2029461"/>
                <a:gd name="connsiteY50" fmla="*/ 4894580 h 5547360"/>
                <a:gd name="connsiteX51" fmla="*/ 1407160 w 2029461"/>
                <a:gd name="connsiteY51" fmla="*/ 4986020 h 5547360"/>
                <a:gd name="connsiteX52" fmla="*/ 1330960 w 2029461"/>
                <a:gd name="connsiteY52" fmla="*/ 5443220 h 5547360"/>
                <a:gd name="connsiteX53" fmla="*/ 1239520 w 2029461"/>
                <a:gd name="connsiteY53" fmla="*/ 5427980 h 5547360"/>
                <a:gd name="connsiteX54" fmla="*/ 1178560 w 2029461"/>
                <a:gd name="connsiteY54" fmla="*/ 5488940 h 5547360"/>
                <a:gd name="connsiteX55" fmla="*/ 1010920 w 2029461"/>
                <a:gd name="connsiteY55" fmla="*/ 5534660 h 5547360"/>
                <a:gd name="connsiteX56" fmla="*/ 828040 w 2029461"/>
                <a:gd name="connsiteY56" fmla="*/ 5412740 h 5547360"/>
                <a:gd name="connsiteX57" fmla="*/ 660400 w 2029461"/>
                <a:gd name="connsiteY57" fmla="*/ 5321300 h 5547360"/>
                <a:gd name="connsiteX58" fmla="*/ 568960 w 2029461"/>
                <a:gd name="connsiteY58" fmla="*/ 5138420 h 5547360"/>
                <a:gd name="connsiteX59" fmla="*/ 462280 w 2029461"/>
                <a:gd name="connsiteY59" fmla="*/ 4955540 h 5547360"/>
                <a:gd name="connsiteX60" fmla="*/ 279400 w 2029461"/>
                <a:gd name="connsiteY60" fmla="*/ 4787900 h 5547360"/>
                <a:gd name="connsiteX61" fmla="*/ 416560 w 2029461"/>
                <a:gd name="connsiteY61" fmla="*/ 4528820 h 5547360"/>
                <a:gd name="connsiteX62" fmla="*/ 447040 w 2029461"/>
                <a:gd name="connsiteY62" fmla="*/ 4361180 h 5547360"/>
                <a:gd name="connsiteX63" fmla="*/ 340360 w 2029461"/>
                <a:gd name="connsiteY63" fmla="*/ 4208780 h 5547360"/>
                <a:gd name="connsiteX64" fmla="*/ 431800 w 2029461"/>
                <a:gd name="connsiteY64" fmla="*/ 4117340 h 5547360"/>
                <a:gd name="connsiteX65" fmla="*/ 675640 w 2029461"/>
                <a:gd name="connsiteY65" fmla="*/ 4224020 h 5547360"/>
                <a:gd name="connsiteX66" fmla="*/ 706120 w 2029461"/>
                <a:gd name="connsiteY66" fmla="*/ 4056380 h 5547360"/>
                <a:gd name="connsiteX67" fmla="*/ 538480 w 2029461"/>
                <a:gd name="connsiteY67" fmla="*/ 3858260 h 5547360"/>
                <a:gd name="connsiteX68" fmla="*/ 416560 w 2029461"/>
                <a:gd name="connsiteY68" fmla="*/ 3614420 h 5547360"/>
                <a:gd name="connsiteX69" fmla="*/ 492760 w 2029461"/>
                <a:gd name="connsiteY69" fmla="*/ 3538220 h 5547360"/>
                <a:gd name="connsiteX70" fmla="*/ 584200 w 2029461"/>
                <a:gd name="connsiteY70" fmla="*/ 3141980 h 5547360"/>
                <a:gd name="connsiteX71" fmla="*/ 599440 w 2029461"/>
                <a:gd name="connsiteY71" fmla="*/ 2806700 h 5547360"/>
                <a:gd name="connsiteX72" fmla="*/ 492760 w 2029461"/>
                <a:gd name="connsiteY72" fmla="*/ 2623820 h 5547360"/>
                <a:gd name="connsiteX73" fmla="*/ 492760 w 2029461"/>
                <a:gd name="connsiteY73" fmla="*/ 2319020 h 5547360"/>
                <a:gd name="connsiteX74" fmla="*/ 462280 w 2029461"/>
                <a:gd name="connsiteY74" fmla="*/ 1968500 h 5547360"/>
                <a:gd name="connsiteX75" fmla="*/ 386080 w 2029461"/>
                <a:gd name="connsiteY75" fmla="*/ 1648460 h 5547360"/>
                <a:gd name="connsiteX76" fmla="*/ 218440 w 2029461"/>
                <a:gd name="connsiteY76" fmla="*/ 1236980 h 5547360"/>
                <a:gd name="connsiteX77" fmla="*/ 111760 w 2029461"/>
                <a:gd name="connsiteY77" fmla="*/ 947420 h 5547360"/>
                <a:gd name="connsiteX78" fmla="*/ 111760 w 2029461"/>
                <a:gd name="connsiteY78" fmla="*/ 490220 h 5547360"/>
                <a:gd name="connsiteX79" fmla="*/ 35560 w 2029461"/>
                <a:gd name="connsiteY79" fmla="*/ 170180 h 5547360"/>
                <a:gd name="connsiteX80" fmla="*/ 35560 w 2029461"/>
                <a:gd name="connsiteY80" fmla="*/ 33020 h 5547360"/>
                <a:gd name="connsiteX81" fmla="*/ 142240 w 2029461"/>
                <a:gd name="connsiteY81" fmla="*/ 2540 h 5547360"/>
                <a:gd name="connsiteX82" fmla="*/ 889000 w 2029461"/>
                <a:gd name="connsiteY82" fmla="*/ 33020 h 5547360"/>
                <a:gd name="connsiteX83" fmla="*/ 980440 w 2029461"/>
                <a:gd name="connsiteY83" fmla="*/ 2540 h 5547360"/>
                <a:gd name="connsiteX84" fmla="*/ 949960 w 2029461"/>
                <a:gd name="connsiteY84"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407161 w 2029461"/>
                <a:gd name="connsiteY15" fmla="*/ 2090420 h 5547360"/>
                <a:gd name="connsiteX16" fmla="*/ 1635761 w 2029461"/>
                <a:gd name="connsiteY16" fmla="*/ 2090420 h 5547360"/>
                <a:gd name="connsiteX17" fmla="*/ 1500740 w 2029461"/>
                <a:gd name="connsiteY17" fmla="*/ 2285599 h 5547360"/>
                <a:gd name="connsiteX18" fmla="*/ 1559561 w 2029461"/>
                <a:gd name="connsiteY18" fmla="*/ 2319020 h 5547360"/>
                <a:gd name="connsiteX19" fmla="*/ 1483361 w 2029461"/>
                <a:gd name="connsiteY19" fmla="*/ 2471420 h 5547360"/>
                <a:gd name="connsiteX20" fmla="*/ 1635761 w 2029461"/>
                <a:gd name="connsiteY20" fmla="*/ 2471420 h 5547360"/>
                <a:gd name="connsiteX21" fmla="*/ 1483361 w 2029461"/>
                <a:gd name="connsiteY21" fmla="*/ 2700020 h 5547360"/>
                <a:gd name="connsiteX22" fmla="*/ 1788160 w 2029461"/>
                <a:gd name="connsiteY22" fmla="*/ 2501900 h 5547360"/>
                <a:gd name="connsiteX23" fmla="*/ 2016761 w 2029461"/>
                <a:gd name="connsiteY23" fmla="*/ 2547620 h 5547360"/>
                <a:gd name="connsiteX24" fmla="*/ 1864361 w 2029461"/>
                <a:gd name="connsiteY24" fmla="*/ 2776220 h 5547360"/>
                <a:gd name="connsiteX25" fmla="*/ 2016761 w 2029461"/>
                <a:gd name="connsiteY25" fmla="*/ 2776220 h 5547360"/>
                <a:gd name="connsiteX26" fmla="*/ 1940561 w 2029461"/>
                <a:gd name="connsiteY26" fmla="*/ 2928620 h 5547360"/>
                <a:gd name="connsiteX27" fmla="*/ 1864360 w 2029461"/>
                <a:gd name="connsiteY27" fmla="*/ 2928620 h 5547360"/>
                <a:gd name="connsiteX28" fmla="*/ 1864361 w 2029461"/>
                <a:gd name="connsiteY28" fmla="*/ 3081020 h 5547360"/>
                <a:gd name="connsiteX29" fmla="*/ 1768107 w 2029461"/>
                <a:gd name="connsiteY29" fmla="*/ 3002146 h 5547360"/>
                <a:gd name="connsiteX30" fmla="*/ 1711960 w 2029461"/>
                <a:gd name="connsiteY30" fmla="*/ 3081020 h 5547360"/>
                <a:gd name="connsiteX31" fmla="*/ 1711960 w 2029461"/>
                <a:gd name="connsiteY31" fmla="*/ 3157220 h 5547360"/>
                <a:gd name="connsiteX32" fmla="*/ 1711960 w 2029461"/>
                <a:gd name="connsiteY32" fmla="*/ 3157220 h 5547360"/>
                <a:gd name="connsiteX33" fmla="*/ 1788160 w 2029461"/>
                <a:gd name="connsiteY33" fmla="*/ 3233420 h 5547360"/>
                <a:gd name="connsiteX34" fmla="*/ 1711960 w 2029461"/>
                <a:gd name="connsiteY34" fmla="*/ 3309620 h 5547360"/>
                <a:gd name="connsiteX35" fmla="*/ 1635760 w 2029461"/>
                <a:gd name="connsiteY35" fmla="*/ 3233420 h 5547360"/>
                <a:gd name="connsiteX36" fmla="*/ 1711960 w 2029461"/>
                <a:gd name="connsiteY36" fmla="*/ 3462020 h 5547360"/>
                <a:gd name="connsiteX37" fmla="*/ 1559560 w 2029461"/>
                <a:gd name="connsiteY37" fmla="*/ 3385820 h 5547360"/>
                <a:gd name="connsiteX38" fmla="*/ 1559560 w 2029461"/>
                <a:gd name="connsiteY38" fmla="*/ 3538220 h 5547360"/>
                <a:gd name="connsiteX39" fmla="*/ 1407160 w 2029461"/>
                <a:gd name="connsiteY39" fmla="*/ 3538220 h 5547360"/>
                <a:gd name="connsiteX40" fmla="*/ 1483360 w 2029461"/>
                <a:gd name="connsiteY40" fmla="*/ 3690620 h 5547360"/>
                <a:gd name="connsiteX41" fmla="*/ 1330960 w 2029461"/>
                <a:gd name="connsiteY41" fmla="*/ 3843020 h 5547360"/>
                <a:gd name="connsiteX42" fmla="*/ 1483360 w 2029461"/>
                <a:gd name="connsiteY42" fmla="*/ 3843020 h 5547360"/>
                <a:gd name="connsiteX43" fmla="*/ 1330960 w 2029461"/>
                <a:gd name="connsiteY43" fmla="*/ 3995420 h 5547360"/>
                <a:gd name="connsiteX44" fmla="*/ 1407160 w 2029461"/>
                <a:gd name="connsiteY44" fmla="*/ 3995420 h 5547360"/>
                <a:gd name="connsiteX45" fmla="*/ 1330960 w 2029461"/>
                <a:gd name="connsiteY45" fmla="*/ 4147820 h 5547360"/>
                <a:gd name="connsiteX46" fmla="*/ 1330960 w 2029461"/>
                <a:gd name="connsiteY46" fmla="*/ 4224020 h 5547360"/>
                <a:gd name="connsiteX47" fmla="*/ 1178560 w 2029461"/>
                <a:gd name="connsiteY47" fmla="*/ 4300220 h 5547360"/>
                <a:gd name="connsiteX48" fmla="*/ 1330960 w 2029461"/>
                <a:gd name="connsiteY48" fmla="*/ 4300220 h 5547360"/>
                <a:gd name="connsiteX49" fmla="*/ 1239520 w 2029461"/>
                <a:gd name="connsiteY49" fmla="*/ 4574540 h 5547360"/>
                <a:gd name="connsiteX50" fmla="*/ 1330960 w 2029461"/>
                <a:gd name="connsiteY50" fmla="*/ 4894580 h 5547360"/>
                <a:gd name="connsiteX51" fmla="*/ 1407160 w 2029461"/>
                <a:gd name="connsiteY51" fmla="*/ 4986020 h 5547360"/>
                <a:gd name="connsiteX52" fmla="*/ 1330960 w 2029461"/>
                <a:gd name="connsiteY52" fmla="*/ 5443220 h 5547360"/>
                <a:gd name="connsiteX53" fmla="*/ 1239520 w 2029461"/>
                <a:gd name="connsiteY53" fmla="*/ 5427980 h 5547360"/>
                <a:gd name="connsiteX54" fmla="*/ 1178560 w 2029461"/>
                <a:gd name="connsiteY54" fmla="*/ 5488940 h 5547360"/>
                <a:gd name="connsiteX55" fmla="*/ 1010920 w 2029461"/>
                <a:gd name="connsiteY55" fmla="*/ 5534660 h 5547360"/>
                <a:gd name="connsiteX56" fmla="*/ 828040 w 2029461"/>
                <a:gd name="connsiteY56" fmla="*/ 5412740 h 5547360"/>
                <a:gd name="connsiteX57" fmla="*/ 660400 w 2029461"/>
                <a:gd name="connsiteY57" fmla="*/ 5321300 h 5547360"/>
                <a:gd name="connsiteX58" fmla="*/ 568960 w 2029461"/>
                <a:gd name="connsiteY58" fmla="*/ 5138420 h 5547360"/>
                <a:gd name="connsiteX59" fmla="*/ 462280 w 2029461"/>
                <a:gd name="connsiteY59" fmla="*/ 4955540 h 5547360"/>
                <a:gd name="connsiteX60" fmla="*/ 279400 w 2029461"/>
                <a:gd name="connsiteY60" fmla="*/ 4787900 h 5547360"/>
                <a:gd name="connsiteX61" fmla="*/ 416560 w 2029461"/>
                <a:gd name="connsiteY61" fmla="*/ 4528820 h 5547360"/>
                <a:gd name="connsiteX62" fmla="*/ 447040 w 2029461"/>
                <a:gd name="connsiteY62" fmla="*/ 4361180 h 5547360"/>
                <a:gd name="connsiteX63" fmla="*/ 340360 w 2029461"/>
                <a:gd name="connsiteY63" fmla="*/ 4208780 h 5547360"/>
                <a:gd name="connsiteX64" fmla="*/ 431800 w 2029461"/>
                <a:gd name="connsiteY64" fmla="*/ 4117340 h 5547360"/>
                <a:gd name="connsiteX65" fmla="*/ 675640 w 2029461"/>
                <a:gd name="connsiteY65" fmla="*/ 4224020 h 5547360"/>
                <a:gd name="connsiteX66" fmla="*/ 706120 w 2029461"/>
                <a:gd name="connsiteY66" fmla="*/ 4056380 h 5547360"/>
                <a:gd name="connsiteX67" fmla="*/ 538480 w 2029461"/>
                <a:gd name="connsiteY67" fmla="*/ 3858260 h 5547360"/>
                <a:gd name="connsiteX68" fmla="*/ 416560 w 2029461"/>
                <a:gd name="connsiteY68" fmla="*/ 3614420 h 5547360"/>
                <a:gd name="connsiteX69" fmla="*/ 492760 w 2029461"/>
                <a:gd name="connsiteY69" fmla="*/ 3538220 h 5547360"/>
                <a:gd name="connsiteX70" fmla="*/ 584200 w 2029461"/>
                <a:gd name="connsiteY70" fmla="*/ 3141980 h 5547360"/>
                <a:gd name="connsiteX71" fmla="*/ 599440 w 2029461"/>
                <a:gd name="connsiteY71" fmla="*/ 2806700 h 5547360"/>
                <a:gd name="connsiteX72" fmla="*/ 492760 w 2029461"/>
                <a:gd name="connsiteY72" fmla="*/ 2623820 h 5547360"/>
                <a:gd name="connsiteX73" fmla="*/ 492760 w 2029461"/>
                <a:gd name="connsiteY73" fmla="*/ 2319020 h 5547360"/>
                <a:gd name="connsiteX74" fmla="*/ 462280 w 2029461"/>
                <a:gd name="connsiteY74" fmla="*/ 1968500 h 5547360"/>
                <a:gd name="connsiteX75" fmla="*/ 386080 w 2029461"/>
                <a:gd name="connsiteY75" fmla="*/ 1648460 h 5547360"/>
                <a:gd name="connsiteX76" fmla="*/ 218440 w 2029461"/>
                <a:gd name="connsiteY76" fmla="*/ 1236980 h 5547360"/>
                <a:gd name="connsiteX77" fmla="*/ 111760 w 2029461"/>
                <a:gd name="connsiteY77" fmla="*/ 947420 h 5547360"/>
                <a:gd name="connsiteX78" fmla="*/ 111760 w 2029461"/>
                <a:gd name="connsiteY78" fmla="*/ 490220 h 5547360"/>
                <a:gd name="connsiteX79" fmla="*/ 35560 w 2029461"/>
                <a:gd name="connsiteY79" fmla="*/ 170180 h 5547360"/>
                <a:gd name="connsiteX80" fmla="*/ 35560 w 2029461"/>
                <a:gd name="connsiteY80" fmla="*/ 33020 h 5547360"/>
                <a:gd name="connsiteX81" fmla="*/ 142240 w 2029461"/>
                <a:gd name="connsiteY81" fmla="*/ 2540 h 5547360"/>
                <a:gd name="connsiteX82" fmla="*/ 889000 w 2029461"/>
                <a:gd name="connsiteY82" fmla="*/ 33020 h 5547360"/>
                <a:gd name="connsiteX83" fmla="*/ 980440 w 2029461"/>
                <a:gd name="connsiteY83" fmla="*/ 2540 h 5547360"/>
                <a:gd name="connsiteX84" fmla="*/ 949960 w 2029461"/>
                <a:gd name="connsiteY84"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620520 w 2029461"/>
                <a:gd name="connsiteY13" fmla="*/ 1877060 h 5547360"/>
                <a:gd name="connsiteX14" fmla="*/ 1376680 w 2029461"/>
                <a:gd name="connsiteY14" fmla="*/ 1968500 h 5547360"/>
                <a:gd name="connsiteX15" fmla="*/ 1407161 w 2029461"/>
                <a:gd name="connsiteY15" fmla="*/ 2090420 h 5547360"/>
                <a:gd name="connsiteX16" fmla="*/ 1635761 w 2029461"/>
                <a:gd name="connsiteY16" fmla="*/ 2090420 h 5547360"/>
                <a:gd name="connsiteX17" fmla="*/ 1500740 w 2029461"/>
                <a:gd name="connsiteY17" fmla="*/ 2285599 h 5547360"/>
                <a:gd name="connsiteX18" fmla="*/ 1559561 w 2029461"/>
                <a:gd name="connsiteY18" fmla="*/ 2319020 h 5547360"/>
                <a:gd name="connsiteX19" fmla="*/ 1483361 w 2029461"/>
                <a:gd name="connsiteY19" fmla="*/ 2471420 h 5547360"/>
                <a:gd name="connsiteX20" fmla="*/ 1635761 w 2029461"/>
                <a:gd name="connsiteY20" fmla="*/ 2471420 h 5547360"/>
                <a:gd name="connsiteX21" fmla="*/ 1483361 w 2029461"/>
                <a:gd name="connsiteY21" fmla="*/ 2700020 h 5547360"/>
                <a:gd name="connsiteX22" fmla="*/ 1788160 w 2029461"/>
                <a:gd name="connsiteY22" fmla="*/ 2501900 h 5547360"/>
                <a:gd name="connsiteX23" fmla="*/ 2016761 w 2029461"/>
                <a:gd name="connsiteY23" fmla="*/ 2547620 h 5547360"/>
                <a:gd name="connsiteX24" fmla="*/ 1864361 w 2029461"/>
                <a:gd name="connsiteY24" fmla="*/ 2776220 h 5547360"/>
                <a:gd name="connsiteX25" fmla="*/ 2016761 w 2029461"/>
                <a:gd name="connsiteY25" fmla="*/ 2776220 h 5547360"/>
                <a:gd name="connsiteX26" fmla="*/ 1940561 w 2029461"/>
                <a:gd name="connsiteY26" fmla="*/ 2928620 h 5547360"/>
                <a:gd name="connsiteX27" fmla="*/ 1864360 w 2029461"/>
                <a:gd name="connsiteY27" fmla="*/ 2928620 h 5547360"/>
                <a:gd name="connsiteX28" fmla="*/ 1864361 w 2029461"/>
                <a:gd name="connsiteY28" fmla="*/ 3081020 h 5547360"/>
                <a:gd name="connsiteX29" fmla="*/ 1768107 w 2029461"/>
                <a:gd name="connsiteY29" fmla="*/ 3002146 h 5547360"/>
                <a:gd name="connsiteX30" fmla="*/ 1711960 w 2029461"/>
                <a:gd name="connsiteY30" fmla="*/ 3081020 h 5547360"/>
                <a:gd name="connsiteX31" fmla="*/ 1711960 w 2029461"/>
                <a:gd name="connsiteY31" fmla="*/ 3157220 h 5547360"/>
                <a:gd name="connsiteX32" fmla="*/ 1711960 w 2029461"/>
                <a:gd name="connsiteY32" fmla="*/ 3157220 h 5547360"/>
                <a:gd name="connsiteX33" fmla="*/ 1788160 w 2029461"/>
                <a:gd name="connsiteY33" fmla="*/ 3233420 h 5547360"/>
                <a:gd name="connsiteX34" fmla="*/ 1711960 w 2029461"/>
                <a:gd name="connsiteY34" fmla="*/ 3309620 h 5547360"/>
                <a:gd name="connsiteX35" fmla="*/ 1635760 w 2029461"/>
                <a:gd name="connsiteY35" fmla="*/ 3233420 h 5547360"/>
                <a:gd name="connsiteX36" fmla="*/ 1711960 w 2029461"/>
                <a:gd name="connsiteY36" fmla="*/ 3462020 h 5547360"/>
                <a:gd name="connsiteX37" fmla="*/ 1559560 w 2029461"/>
                <a:gd name="connsiteY37" fmla="*/ 3385820 h 5547360"/>
                <a:gd name="connsiteX38" fmla="*/ 1559560 w 2029461"/>
                <a:gd name="connsiteY38" fmla="*/ 3538220 h 5547360"/>
                <a:gd name="connsiteX39" fmla="*/ 1407160 w 2029461"/>
                <a:gd name="connsiteY39" fmla="*/ 3538220 h 5547360"/>
                <a:gd name="connsiteX40" fmla="*/ 1483360 w 2029461"/>
                <a:gd name="connsiteY40" fmla="*/ 3690620 h 5547360"/>
                <a:gd name="connsiteX41" fmla="*/ 1330960 w 2029461"/>
                <a:gd name="connsiteY41" fmla="*/ 3843020 h 5547360"/>
                <a:gd name="connsiteX42" fmla="*/ 1483360 w 2029461"/>
                <a:gd name="connsiteY42" fmla="*/ 3843020 h 5547360"/>
                <a:gd name="connsiteX43" fmla="*/ 1330960 w 2029461"/>
                <a:gd name="connsiteY43" fmla="*/ 3995420 h 5547360"/>
                <a:gd name="connsiteX44" fmla="*/ 1407160 w 2029461"/>
                <a:gd name="connsiteY44" fmla="*/ 3995420 h 5547360"/>
                <a:gd name="connsiteX45" fmla="*/ 1330960 w 2029461"/>
                <a:gd name="connsiteY45" fmla="*/ 4147820 h 5547360"/>
                <a:gd name="connsiteX46" fmla="*/ 1330960 w 2029461"/>
                <a:gd name="connsiteY46" fmla="*/ 4224020 h 5547360"/>
                <a:gd name="connsiteX47" fmla="*/ 1178560 w 2029461"/>
                <a:gd name="connsiteY47" fmla="*/ 4300220 h 5547360"/>
                <a:gd name="connsiteX48" fmla="*/ 1330960 w 2029461"/>
                <a:gd name="connsiteY48" fmla="*/ 4300220 h 5547360"/>
                <a:gd name="connsiteX49" fmla="*/ 1239520 w 2029461"/>
                <a:gd name="connsiteY49" fmla="*/ 4574540 h 5547360"/>
                <a:gd name="connsiteX50" fmla="*/ 1330960 w 2029461"/>
                <a:gd name="connsiteY50" fmla="*/ 4894580 h 5547360"/>
                <a:gd name="connsiteX51" fmla="*/ 1407160 w 2029461"/>
                <a:gd name="connsiteY51" fmla="*/ 4986020 h 5547360"/>
                <a:gd name="connsiteX52" fmla="*/ 1330960 w 2029461"/>
                <a:gd name="connsiteY52" fmla="*/ 5443220 h 5547360"/>
                <a:gd name="connsiteX53" fmla="*/ 1239520 w 2029461"/>
                <a:gd name="connsiteY53" fmla="*/ 5427980 h 5547360"/>
                <a:gd name="connsiteX54" fmla="*/ 1178560 w 2029461"/>
                <a:gd name="connsiteY54" fmla="*/ 5488940 h 5547360"/>
                <a:gd name="connsiteX55" fmla="*/ 1010920 w 2029461"/>
                <a:gd name="connsiteY55" fmla="*/ 5534660 h 5547360"/>
                <a:gd name="connsiteX56" fmla="*/ 828040 w 2029461"/>
                <a:gd name="connsiteY56" fmla="*/ 5412740 h 5547360"/>
                <a:gd name="connsiteX57" fmla="*/ 660400 w 2029461"/>
                <a:gd name="connsiteY57" fmla="*/ 5321300 h 5547360"/>
                <a:gd name="connsiteX58" fmla="*/ 568960 w 2029461"/>
                <a:gd name="connsiteY58" fmla="*/ 5138420 h 5547360"/>
                <a:gd name="connsiteX59" fmla="*/ 462280 w 2029461"/>
                <a:gd name="connsiteY59" fmla="*/ 4955540 h 5547360"/>
                <a:gd name="connsiteX60" fmla="*/ 279400 w 2029461"/>
                <a:gd name="connsiteY60" fmla="*/ 4787900 h 5547360"/>
                <a:gd name="connsiteX61" fmla="*/ 416560 w 2029461"/>
                <a:gd name="connsiteY61" fmla="*/ 4528820 h 5547360"/>
                <a:gd name="connsiteX62" fmla="*/ 447040 w 2029461"/>
                <a:gd name="connsiteY62" fmla="*/ 4361180 h 5547360"/>
                <a:gd name="connsiteX63" fmla="*/ 340360 w 2029461"/>
                <a:gd name="connsiteY63" fmla="*/ 4208780 h 5547360"/>
                <a:gd name="connsiteX64" fmla="*/ 431800 w 2029461"/>
                <a:gd name="connsiteY64" fmla="*/ 4117340 h 5547360"/>
                <a:gd name="connsiteX65" fmla="*/ 675640 w 2029461"/>
                <a:gd name="connsiteY65" fmla="*/ 4224020 h 5547360"/>
                <a:gd name="connsiteX66" fmla="*/ 706120 w 2029461"/>
                <a:gd name="connsiteY66" fmla="*/ 4056380 h 5547360"/>
                <a:gd name="connsiteX67" fmla="*/ 538480 w 2029461"/>
                <a:gd name="connsiteY67" fmla="*/ 3858260 h 5547360"/>
                <a:gd name="connsiteX68" fmla="*/ 416560 w 2029461"/>
                <a:gd name="connsiteY68" fmla="*/ 3614420 h 5547360"/>
                <a:gd name="connsiteX69" fmla="*/ 492760 w 2029461"/>
                <a:gd name="connsiteY69" fmla="*/ 3538220 h 5547360"/>
                <a:gd name="connsiteX70" fmla="*/ 584200 w 2029461"/>
                <a:gd name="connsiteY70" fmla="*/ 3141980 h 5547360"/>
                <a:gd name="connsiteX71" fmla="*/ 599440 w 2029461"/>
                <a:gd name="connsiteY71" fmla="*/ 2806700 h 5547360"/>
                <a:gd name="connsiteX72" fmla="*/ 492760 w 2029461"/>
                <a:gd name="connsiteY72" fmla="*/ 2623820 h 5547360"/>
                <a:gd name="connsiteX73" fmla="*/ 492760 w 2029461"/>
                <a:gd name="connsiteY73" fmla="*/ 2319020 h 5547360"/>
                <a:gd name="connsiteX74" fmla="*/ 462280 w 2029461"/>
                <a:gd name="connsiteY74" fmla="*/ 1968500 h 5547360"/>
                <a:gd name="connsiteX75" fmla="*/ 386080 w 2029461"/>
                <a:gd name="connsiteY75" fmla="*/ 1648460 h 5547360"/>
                <a:gd name="connsiteX76" fmla="*/ 218440 w 2029461"/>
                <a:gd name="connsiteY76" fmla="*/ 1236980 h 5547360"/>
                <a:gd name="connsiteX77" fmla="*/ 111760 w 2029461"/>
                <a:gd name="connsiteY77" fmla="*/ 947420 h 5547360"/>
                <a:gd name="connsiteX78" fmla="*/ 111760 w 2029461"/>
                <a:gd name="connsiteY78" fmla="*/ 490220 h 5547360"/>
                <a:gd name="connsiteX79" fmla="*/ 35560 w 2029461"/>
                <a:gd name="connsiteY79" fmla="*/ 170180 h 5547360"/>
                <a:gd name="connsiteX80" fmla="*/ 35560 w 2029461"/>
                <a:gd name="connsiteY80" fmla="*/ 33020 h 5547360"/>
                <a:gd name="connsiteX81" fmla="*/ 142240 w 2029461"/>
                <a:gd name="connsiteY81" fmla="*/ 2540 h 5547360"/>
                <a:gd name="connsiteX82" fmla="*/ 889000 w 2029461"/>
                <a:gd name="connsiteY82" fmla="*/ 33020 h 5547360"/>
                <a:gd name="connsiteX83" fmla="*/ 980440 w 2029461"/>
                <a:gd name="connsiteY83" fmla="*/ 2540 h 5547360"/>
                <a:gd name="connsiteX84" fmla="*/ 949960 w 2029461"/>
                <a:gd name="connsiteY84"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524000 w 2029461"/>
                <a:gd name="connsiteY13" fmla="*/ 1981200 h 5547360"/>
                <a:gd name="connsiteX14" fmla="*/ 1376680 w 2029461"/>
                <a:gd name="connsiteY14" fmla="*/ 1968500 h 5547360"/>
                <a:gd name="connsiteX15" fmla="*/ 1407161 w 2029461"/>
                <a:gd name="connsiteY15" fmla="*/ 2090420 h 5547360"/>
                <a:gd name="connsiteX16" fmla="*/ 1635761 w 2029461"/>
                <a:gd name="connsiteY16" fmla="*/ 2090420 h 5547360"/>
                <a:gd name="connsiteX17" fmla="*/ 1500740 w 2029461"/>
                <a:gd name="connsiteY17" fmla="*/ 2285599 h 5547360"/>
                <a:gd name="connsiteX18" fmla="*/ 1559561 w 2029461"/>
                <a:gd name="connsiteY18" fmla="*/ 2319020 h 5547360"/>
                <a:gd name="connsiteX19" fmla="*/ 1483361 w 2029461"/>
                <a:gd name="connsiteY19" fmla="*/ 2471420 h 5547360"/>
                <a:gd name="connsiteX20" fmla="*/ 1635761 w 2029461"/>
                <a:gd name="connsiteY20" fmla="*/ 2471420 h 5547360"/>
                <a:gd name="connsiteX21" fmla="*/ 1483361 w 2029461"/>
                <a:gd name="connsiteY21" fmla="*/ 2700020 h 5547360"/>
                <a:gd name="connsiteX22" fmla="*/ 1788160 w 2029461"/>
                <a:gd name="connsiteY22" fmla="*/ 2501900 h 5547360"/>
                <a:gd name="connsiteX23" fmla="*/ 2016761 w 2029461"/>
                <a:gd name="connsiteY23" fmla="*/ 2547620 h 5547360"/>
                <a:gd name="connsiteX24" fmla="*/ 1864361 w 2029461"/>
                <a:gd name="connsiteY24" fmla="*/ 2776220 h 5547360"/>
                <a:gd name="connsiteX25" fmla="*/ 2016761 w 2029461"/>
                <a:gd name="connsiteY25" fmla="*/ 2776220 h 5547360"/>
                <a:gd name="connsiteX26" fmla="*/ 1940561 w 2029461"/>
                <a:gd name="connsiteY26" fmla="*/ 2928620 h 5547360"/>
                <a:gd name="connsiteX27" fmla="*/ 1864360 w 2029461"/>
                <a:gd name="connsiteY27" fmla="*/ 2928620 h 5547360"/>
                <a:gd name="connsiteX28" fmla="*/ 1864361 w 2029461"/>
                <a:gd name="connsiteY28" fmla="*/ 3081020 h 5547360"/>
                <a:gd name="connsiteX29" fmla="*/ 1768107 w 2029461"/>
                <a:gd name="connsiteY29" fmla="*/ 3002146 h 5547360"/>
                <a:gd name="connsiteX30" fmla="*/ 1711960 w 2029461"/>
                <a:gd name="connsiteY30" fmla="*/ 3081020 h 5547360"/>
                <a:gd name="connsiteX31" fmla="*/ 1711960 w 2029461"/>
                <a:gd name="connsiteY31" fmla="*/ 3157220 h 5547360"/>
                <a:gd name="connsiteX32" fmla="*/ 1711960 w 2029461"/>
                <a:gd name="connsiteY32" fmla="*/ 3157220 h 5547360"/>
                <a:gd name="connsiteX33" fmla="*/ 1788160 w 2029461"/>
                <a:gd name="connsiteY33" fmla="*/ 3233420 h 5547360"/>
                <a:gd name="connsiteX34" fmla="*/ 1711960 w 2029461"/>
                <a:gd name="connsiteY34" fmla="*/ 3309620 h 5547360"/>
                <a:gd name="connsiteX35" fmla="*/ 1635760 w 2029461"/>
                <a:gd name="connsiteY35" fmla="*/ 3233420 h 5547360"/>
                <a:gd name="connsiteX36" fmla="*/ 1711960 w 2029461"/>
                <a:gd name="connsiteY36" fmla="*/ 3462020 h 5547360"/>
                <a:gd name="connsiteX37" fmla="*/ 1559560 w 2029461"/>
                <a:gd name="connsiteY37" fmla="*/ 3385820 h 5547360"/>
                <a:gd name="connsiteX38" fmla="*/ 1559560 w 2029461"/>
                <a:gd name="connsiteY38" fmla="*/ 3538220 h 5547360"/>
                <a:gd name="connsiteX39" fmla="*/ 1407160 w 2029461"/>
                <a:gd name="connsiteY39" fmla="*/ 3538220 h 5547360"/>
                <a:gd name="connsiteX40" fmla="*/ 1483360 w 2029461"/>
                <a:gd name="connsiteY40" fmla="*/ 3690620 h 5547360"/>
                <a:gd name="connsiteX41" fmla="*/ 1330960 w 2029461"/>
                <a:gd name="connsiteY41" fmla="*/ 3843020 h 5547360"/>
                <a:gd name="connsiteX42" fmla="*/ 1483360 w 2029461"/>
                <a:gd name="connsiteY42" fmla="*/ 3843020 h 5547360"/>
                <a:gd name="connsiteX43" fmla="*/ 1330960 w 2029461"/>
                <a:gd name="connsiteY43" fmla="*/ 3995420 h 5547360"/>
                <a:gd name="connsiteX44" fmla="*/ 1407160 w 2029461"/>
                <a:gd name="connsiteY44" fmla="*/ 3995420 h 5547360"/>
                <a:gd name="connsiteX45" fmla="*/ 1330960 w 2029461"/>
                <a:gd name="connsiteY45" fmla="*/ 4147820 h 5547360"/>
                <a:gd name="connsiteX46" fmla="*/ 1330960 w 2029461"/>
                <a:gd name="connsiteY46" fmla="*/ 4224020 h 5547360"/>
                <a:gd name="connsiteX47" fmla="*/ 1178560 w 2029461"/>
                <a:gd name="connsiteY47" fmla="*/ 4300220 h 5547360"/>
                <a:gd name="connsiteX48" fmla="*/ 1330960 w 2029461"/>
                <a:gd name="connsiteY48" fmla="*/ 4300220 h 5547360"/>
                <a:gd name="connsiteX49" fmla="*/ 1239520 w 2029461"/>
                <a:gd name="connsiteY49" fmla="*/ 4574540 h 5547360"/>
                <a:gd name="connsiteX50" fmla="*/ 1330960 w 2029461"/>
                <a:gd name="connsiteY50" fmla="*/ 4894580 h 5547360"/>
                <a:gd name="connsiteX51" fmla="*/ 1407160 w 2029461"/>
                <a:gd name="connsiteY51" fmla="*/ 4986020 h 5547360"/>
                <a:gd name="connsiteX52" fmla="*/ 1330960 w 2029461"/>
                <a:gd name="connsiteY52" fmla="*/ 5443220 h 5547360"/>
                <a:gd name="connsiteX53" fmla="*/ 1239520 w 2029461"/>
                <a:gd name="connsiteY53" fmla="*/ 5427980 h 5547360"/>
                <a:gd name="connsiteX54" fmla="*/ 1178560 w 2029461"/>
                <a:gd name="connsiteY54" fmla="*/ 5488940 h 5547360"/>
                <a:gd name="connsiteX55" fmla="*/ 1010920 w 2029461"/>
                <a:gd name="connsiteY55" fmla="*/ 5534660 h 5547360"/>
                <a:gd name="connsiteX56" fmla="*/ 828040 w 2029461"/>
                <a:gd name="connsiteY56" fmla="*/ 5412740 h 5547360"/>
                <a:gd name="connsiteX57" fmla="*/ 660400 w 2029461"/>
                <a:gd name="connsiteY57" fmla="*/ 5321300 h 5547360"/>
                <a:gd name="connsiteX58" fmla="*/ 568960 w 2029461"/>
                <a:gd name="connsiteY58" fmla="*/ 5138420 h 5547360"/>
                <a:gd name="connsiteX59" fmla="*/ 462280 w 2029461"/>
                <a:gd name="connsiteY59" fmla="*/ 4955540 h 5547360"/>
                <a:gd name="connsiteX60" fmla="*/ 279400 w 2029461"/>
                <a:gd name="connsiteY60" fmla="*/ 4787900 h 5547360"/>
                <a:gd name="connsiteX61" fmla="*/ 416560 w 2029461"/>
                <a:gd name="connsiteY61" fmla="*/ 4528820 h 5547360"/>
                <a:gd name="connsiteX62" fmla="*/ 447040 w 2029461"/>
                <a:gd name="connsiteY62" fmla="*/ 4361180 h 5547360"/>
                <a:gd name="connsiteX63" fmla="*/ 340360 w 2029461"/>
                <a:gd name="connsiteY63" fmla="*/ 4208780 h 5547360"/>
                <a:gd name="connsiteX64" fmla="*/ 431800 w 2029461"/>
                <a:gd name="connsiteY64" fmla="*/ 4117340 h 5547360"/>
                <a:gd name="connsiteX65" fmla="*/ 675640 w 2029461"/>
                <a:gd name="connsiteY65" fmla="*/ 4224020 h 5547360"/>
                <a:gd name="connsiteX66" fmla="*/ 706120 w 2029461"/>
                <a:gd name="connsiteY66" fmla="*/ 4056380 h 5547360"/>
                <a:gd name="connsiteX67" fmla="*/ 538480 w 2029461"/>
                <a:gd name="connsiteY67" fmla="*/ 3858260 h 5547360"/>
                <a:gd name="connsiteX68" fmla="*/ 416560 w 2029461"/>
                <a:gd name="connsiteY68" fmla="*/ 3614420 h 5547360"/>
                <a:gd name="connsiteX69" fmla="*/ 492760 w 2029461"/>
                <a:gd name="connsiteY69" fmla="*/ 3538220 h 5547360"/>
                <a:gd name="connsiteX70" fmla="*/ 584200 w 2029461"/>
                <a:gd name="connsiteY70" fmla="*/ 3141980 h 5547360"/>
                <a:gd name="connsiteX71" fmla="*/ 599440 w 2029461"/>
                <a:gd name="connsiteY71" fmla="*/ 2806700 h 5547360"/>
                <a:gd name="connsiteX72" fmla="*/ 492760 w 2029461"/>
                <a:gd name="connsiteY72" fmla="*/ 2623820 h 5547360"/>
                <a:gd name="connsiteX73" fmla="*/ 492760 w 2029461"/>
                <a:gd name="connsiteY73" fmla="*/ 2319020 h 5547360"/>
                <a:gd name="connsiteX74" fmla="*/ 462280 w 2029461"/>
                <a:gd name="connsiteY74" fmla="*/ 1968500 h 5547360"/>
                <a:gd name="connsiteX75" fmla="*/ 386080 w 2029461"/>
                <a:gd name="connsiteY75" fmla="*/ 1648460 h 5547360"/>
                <a:gd name="connsiteX76" fmla="*/ 218440 w 2029461"/>
                <a:gd name="connsiteY76" fmla="*/ 1236980 h 5547360"/>
                <a:gd name="connsiteX77" fmla="*/ 111760 w 2029461"/>
                <a:gd name="connsiteY77" fmla="*/ 947420 h 5547360"/>
                <a:gd name="connsiteX78" fmla="*/ 111760 w 2029461"/>
                <a:gd name="connsiteY78" fmla="*/ 490220 h 5547360"/>
                <a:gd name="connsiteX79" fmla="*/ 35560 w 2029461"/>
                <a:gd name="connsiteY79" fmla="*/ 170180 h 5547360"/>
                <a:gd name="connsiteX80" fmla="*/ 35560 w 2029461"/>
                <a:gd name="connsiteY80" fmla="*/ 33020 h 5547360"/>
                <a:gd name="connsiteX81" fmla="*/ 142240 w 2029461"/>
                <a:gd name="connsiteY81" fmla="*/ 2540 h 5547360"/>
                <a:gd name="connsiteX82" fmla="*/ 889000 w 2029461"/>
                <a:gd name="connsiteY82" fmla="*/ 33020 h 5547360"/>
                <a:gd name="connsiteX83" fmla="*/ 980440 w 2029461"/>
                <a:gd name="connsiteY83" fmla="*/ 2540 h 5547360"/>
                <a:gd name="connsiteX84" fmla="*/ 949960 w 2029461"/>
                <a:gd name="connsiteY84"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524000 w 2029461"/>
                <a:gd name="connsiteY13" fmla="*/ 1981200 h 5547360"/>
                <a:gd name="connsiteX14" fmla="*/ 1371600 w 2029461"/>
                <a:gd name="connsiteY14" fmla="*/ 1981200 h 5547360"/>
                <a:gd name="connsiteX15" fmla="*/ 1407161 w 2029461"/>
                <a:gd name="connsiteY15" fmla="*/ 2090420 h 5547360"/>
                <a:gd name="connsiteX16" fmla="*/ 1635761 w 2029461"/>
                <a:gd name="connsiteY16" fmla="*/ 2090420 h 5547360"/>
                <a:gd name="connsiteX17" fmla="*/ 1500740 w 2029461"/>
                <a:gd name="connsiteY17" fmla="*/ 2285599 h 5547360"/>
                <a:gd name="connsiteX18" fmla="*/ 1559561 w 2029461"/>
                <a:gd name="connsiteY18" fmla="*/ 2319020 h 5547360"/>
                <a:gd name="connsiteX19" fmla="*/ 1483361 w 2029461"/>
                <a:gd name="connsiteY19" fmla="*/ 2471420 h 5547360"/>
                <a:gd name="connsiteX20" fmla="*/ 1635761 w 2029461"/>
                <a:gd name="connsiteY20" fmla="*/ 2471420 h 5547360"/>
                <a:gd name="connsiteX21" fmla="*/ 1483361 w 2029461"/>
                <a:gd name="connsiteY21" fmla="*/ 2700020 h 5547360"/>
                <a:gd name="connsiteX22" fmla="*/ 1788160 w 2029461"/>
                <a:gd name="connsiteY22" fmla="*/ 2501900 h 5547360"/>
                <a:gd name="connsiteX23" fmla="*/ 2016761 w 2029461"/>
                <a:gd name="connsiteY23" fmla="*/ 2547620 h 5547360"/>
                <a:gd name="connsiteX24" fmla="*/ 1864361 w 2029461"/>
                <a:gd name="connsiteY24" fmla="*/ 2776220 h 5547360"/>
                <a:gd name="connsiteX25" fmla="*/ 2016761 w 2029461"/>
                <a:gd name="connsiteY25" fmla="*/ 2776220 h 5547360"/>
                <a:gd name="connsiteX26" fmla="*/ 1940561 w 2029461"/>
                <a:gd name="connsiteY26" fmla="*/ 2928620 h 5547360"/>
                <a:gd name="connsiteX27" fmla="*/ 1864360 w 2029461"/>
                <a:gd name="connsiteY27" fmla="*/ 2928620 h 5547360"/>
                <a:gd name="connsiteX28" fmla="*/ 1864361 w 2029461"/>
                <a:gd name="connsiteY28" fmla="*/ 3081020 h 5547360"/>
                <a:gd name="connsiteX29" fmla="*/ 1768107 w 2029461"/>
                <a:gd name="connsiteY29" fmla="*/ 3002146 h 5547360"/>
                <a:gd name="connsiteX30" fmla="*/ 1711960 w 2029461"/>
                <a:gd name="connsiteY30" fmla="*/ 3081020 h 5547360"/>
                <a:gd name="connsiteX31" fmla="*/ 1711960 w 2029461"/>
                <a:gd name="connsiteY31" fmla="*/ 3157220 h 5547360"/>
                <a:gd name="connsiteX32" fmla="*/ 1711960 w 2029461"/>
                <a:gd name="connsiteY32" fmla="*/ 3157220 h 5547360"/>
                <a:gd name="connsiteX33" fmla="*/ 1788160 w 2029461"/>
                <a:gd name="connsiteY33" fmla="*/ 3233420 h 5547360"/>
                <a:gd name="connsiteX34" fmla="*/ 1711960 w 2029461"/>
                <a:gd name="connsiteY34" fmla="*/ 3309620 h 5547360"/>
                <a:gd name="connsiteX35" fmla="*/ 1635760 w 2029461"/>
                <a:gd name="connsiteY35" fmla="*/ 3233420 h 5547360"/>
                <a:gd name="connsiteX36" fmla="*/ 1711960 w 2029461"/>
                <a:gd name="connsiteY36" fmla="*/ 3462020 h 5547360"/>
                <a:gd name="connsiteX37" fmla="*/ 1559560 w 2029461"/>
                <a:gd name="connsiteY37" fmla="*/ 3385820 h 5547360"/>
                <a:gd name="connsiteX38" fmla="*/ 1559560 w 2029461"/>
                <a:gd name="connsiteY38" fmla="*/ 3538220 h 5547360"/>
                <a:gd name="connsiteX39" fmla="*/ 1407160 w 2029461"/>
                <a:gd name="connsiteY39" fmla="*/ 3538220 h 5547360"/>
                <a:gd name="connsiteX40" fmla="*/ 1483360 w 2029461"/>
                <a:gd name="connsiteY40" fmla="*/ 3690620 h 5547360"/>
                <a:gd name="connsiteX41" fmla="*/ 1330960 w 2029461"/>
                <a:gd name="connsiteY41" fmla="*/ 3843020 h 5547360"/>
                <a:gd name="connsiteX42" fmla="*/ 1483360 w 2029461"/>
                <a:gd name="connsiteY42" fmla="*/ 3843020 h 5547360"/>
                <a:gd name="connsiteX43" fmla="*/ 1330960 w 2029461"/>
                <a:gd name="connsiteY43" fmla="*/ 3995420 h 5547360"/>
                <a:gd name="connsiteX44" fmla="*/ 1407160 w 2029461"/>
                <a:gd name="connsiteY44" fmla="*/ 3995420 h 5547360"/>
                <a:gd name="connsiteX45" fmla="*/ 1330960 w 2029461"/>
                <a:gd name="connsiteY45" fmla="*/ 4147820 h 5547360"/>
                <a:gd name="connsiteX46" fmla="*/ 1330960 w 2029461"/>
                <a:gd name="connsiteY46" fmla="*/ 4224020 h 5547360"/>
                <a:gd name="connsiteX47" fmla="*/ 1178560 w 2029461"/>
                <a:gd name="connsiteY47" fmla="*/ 4300220 h 5547360"/>
                <a:gd name="connsiteX48" fmla="*/ 1330960 w 2029461"/>
                <a:gd name="connsiteY48" fmla="*/ 4300220 h 5547360"/>
                <a:gd name="connsiteX49" fmla="*/ 1239520 w 2029461"/>
                <a:gd name="connsiteY49" fmla="*/ 4574540 h 5547360"/>
                <a:gd name="connsiteX50" fmla="*/ 1330960 w 2029461"/>
                <a:gd name="connsiteY50" fmla="*/ 4894580 h 5547360"/>
                <a:gd name="connsiteX51" fmla="*/ 1407160 w 2029461"/>
                <a:gd name="connsiteY51" fmla="*/ 4986020 h 5547360"/>
                <a:gd name="connsiteX52" fmla="*/ 1330960 w 2029461"/>
                <a:gd name="connsiteY52" fmla="*/ 5443220 h 5547360"/>
                <a:gd name="connsiteX53" fmla="*/ 1239520 w 2029461"/>
                <a:gd name="connsiteY53" fmla="*/ 5427980 h 5547360"/>
                <a:gd name="connsiteX54" fmla="*/ 1178560 w 2029461"/>
                <a:gd name="connsiteY54" fmla="*/ 5488940 h 5547360"/>
                <a:gd name="connsiteX55" fmla="*/ 1010920 w 2029461"/>
                <a:gd name="connsiteY55" fmla="*/ 5534660 h 5547360"/>
                <a:gd name="connsiteX56" fmla="*/ 828040 w 2029461"/>
                <a:gd name="connsiteY56" fmla="*/ 5412740 h 5547360"/>
                <a:gd name="connsiteX57" fmla="*/ 660400 w 2029461"/>
                <a:gd name="connsiteY57" fmla="*/ 5321300 h 5547360"/>
                <a:gd name="connsiteX58" fmla="*/ 568960 w 2029461"/>
                <a:gd name="connsiteY58" fmla="*/ 5138420 h 5547360"/>
                <a:gd name="connsiteX59" fmla="*/ 462280 w 2029461"/>
                <a:gd name="connsiteY59" fmla="*/ 4955540 h 5547360"/>
                <a:gd name="connsiteX60" fmla="*/ 279400 w 2029461"/>
                <a:gd name="connsiteY60" fmla="*/ 4787900 h 5547360"/>
                <a:gd name="connsiteX61" fmla="*/ 416560 w 2029461"/>
                <a:gd name="connsiteY61" fmla="*/ 4528820 h 5547360"/>
                <a:gd name="connsiteX62" fmla="*/ 447040 w 2029461"/>
                <a:gd name="connsiteY62" fmla="*/ 4361180 h 5547360"/>
                <a:gd name="connsiteX63" fmla="*/ 340360 w 2029461"/>
                <a:gd name="connsiteY63" fmla="*/ 4208780 h 5547360"/>
                <a:gd name="connsiteX64" fmla="*/ 431800 w 2029461"/>
                <a:gd name="connsiteY64" fmla="*/ 4117340 h 5547360"/>
                <a:gd name="connsiteX65" fmla="*/ 675640 w 2029461"/>
                <a:gd name="connsiteY65" fmla="*/ 4224020 h 5547360"/>
                <a:gd name="connsiteX66" fmla="*/ 706120 w 2029461"/>
                <a:gd name="connsiteY66" fmla="*/ 4056380 h 5547360"/>
                <a:gd name="connsiteX67" fmla="*/ 538480 w 2029461"/>
                <a:gd name="connsiteY67" fmla="*/ 3858260 h 5547360"/>
                <a:gd name="connsiteX68" fmla="*/ 416560 w 2029461"/>
                <a:gd name="connsiteY68" fmla="*/ 3614420 h 5547360"/>
                <a:gd name="connsiteX69" fmla="*/ 492760 w 2029461"/>
                <a:gd name="connsiteY69" fmla="*/ 3538220 h 5547360"/>
                <a:gd name="connsiteX70" fmla="*/ 584200 w 2029461"/>
                <a:gd name="connsiteY70" fmla="*/ 3141980 h 5547360"/>
                <a:gd name="connsiteX71" fmla="*/ 599440 w 2029461"/>
                <a:gd name="connsiteY71" fmla="*/ 2806700 h 5547360"/>
                <a:gd name="connsiteX72" fmla="*/ 492760 w 2029461"/>
                <a:gd name="connsiteY72" fmla="*/ 2623820 h 5547360"/>
                <a:gd name="connsiteX73" fmla="*/ 492760 w 2029461"/>
                <a:gd name="connsiteY73" fmla="*/ 2319020 h 5547360"/>
                <a:gd name="connsiteX74" fmla="*/ 462280 w 2029461"/>
                <a:gd name="connsiteY74" fmla="*/ 1968500 h 5547360"/>
                <a:gd name="connsiteX75" fmla="*/ 386080 w 2029461"/>
                <a:gd name="connsiteY75" fmla="*/ 1648460 h 5547360"/>
                <a:gd name="connsiteX76" fmla="*/ 218440 w 2029461"/>
                <a:gd name="connsiteY76" fmla="*/ 1236980 h 5547360"/>
                <a:gd name="connsiteX77" fmla="*/ 111760 w 2029461"/>
                <a:gd name="connsiteY77" fmla="*/ 947420 h 5547360"/>
                <a:gd name="connsiteX78" fmla="*/ 111760 w 2029461"/>
                <a:gd name="connsiteY78" fmla="*/ 490220 h 5547360"/>
                <a:gd name="connsiteX79" fmla="*/ 35560 w 2029461"/>
                <a:gd name="connsiteY79" fmla="*/ 170180 h 5547360"/>
                <a:gd name="connsiteX80" fmla="*/ 35560 w 2029461"/>
                <a:gd name="connsiteY80" fmla="*/ 33020 h 5547360"/>
                <a:gd name="connsiteX81" fmla="*/ 142240 w 2029461"/>
                <a:gd name="connsiteY81" fmla="*/ 2540 h 5547360"/>
                <a:gd name="connsiteX82" fmla="*/ 889000 w 2029461"/>
                <a:gd name="connsiteY82" fmla="*/ 33020 h 5547360"/>
                <a:gd name="connsiteX83" fmla="*/ 980440 w 2029461"/>
                <a:gd name="connsiteY83" fmla="*/ 2540 h 5547360"/>
                <a:gd name="connsiteX84" fmla="*/ 949960 w 2029461"/>
                <a:gd name="connsiteY84"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515872 w 2029461"/>
                <a:gd name="connsiteY13" fmla="*/ 1794256 h 5547360"/>
                <a:gd name="connsiteX14" fmla="*/ 1524000 w 2029461"/>
                <a:gd name="connsiteY14" fmla="*/ 1981200 h 5547360"/>
                <a:gd name="connsiteX15" fmla="*/ 1371600 w 2029461"/>
                <a:gd name="connsiteY15" fmla="*/ 1981200 h 5547360"/>
                <a:gd name="connsiteX16" fmla="*/ 1407161 w 2029461"/>
                <a:gd name="connsiteY16" fmla="*/ 2090420 h 5547360"/>
                <a:gd name="connsiteX17" fmla="*/ 1635761 w 2029461"/>
                <a:gd name="connsiteY17" fmla="*/ 2090420 h 5547360"/>
                <a:gd name="connsiteX18" fmla="*/ 1500740 w 2029461"/>
                <a:gd name="connsiteY18" fmla="*/ 2285599 h 5547360"/>
                <a:gd name="connsiteX19" fmla="*/ 1559561 w 2029461"/>
                <a:gd name="connsiteY19" fmla="*/ 2319020 h 5547360"/>
                <a:gd name="connsiteX20" fmla="*/ 1483361 w 2029461"/>
                <a:gd name="connsiteY20" fmla="*/ 2471420 h 5547360"/>
                <a:gd name="connsiteX21" fmla="*/ 1635761 w 2029461"/>
                <a:gd name="connsiteY21" fmla="*/ 2471420 h 5547360"/>
                <a:gd name="connsiteX22" fmla="*/ 1483361 w 2029461"/>
                <a:gd name="connsiteY22" fmla="*/ 2700020 h 5547360"/>
                <a:gd name="connsiteX23" fmla="*/ 1788160 w 2029461"/>
                <a:gd name="connsiteY23" fmla="*/ 2501900 h 5547360"/>
                <a:gd name="connsiteX24" fmla="*/ 2016761 w 2029461"/>
                <a:gd name="connsiteY24" fmla="*/ 2547620 h 5547360"/>
                <a:gd name="connsiteX25" fmla="*/ 1864361 w 2029461"/>
                <a:gd name="connsiteY25" fmla="*/ 2776220 h 5547360"/>
                <a:gd name="connsiteX26" fmla="*/ 2016761 w 2029461"/>
                <a:gd name="connsiteY26" fmla="*/ 2776220 h 5547360"/>
                <a:gd name="connsiteX27" fmla="*/ 1940561 w 2029461"/>
                <a:gd name="connsiteY27" fmla="*/ 2928620 h 5547360"/>
                <a:gd name="connsiteX28" fmla="*/ 1864360 w 2029461"/>
                <a:gd name="connsiteY28" fmla="*/ 2928620 h 5547360"/>
                <a:gd name="connsiteX29" fmla="*/ 1864361 w 2029461"/>
                <a:gd name="connsiteY29" fmla="*/ 3081020 h 5547360"/>
                <a:gd name="connsiteX30" fmla="*/ 1768107 w 2029461"/>
                <a:gd name="connsiteY30" fmla="*/ 3002146 h 5547360"/>
                <a:gd name="connsiteX31" fmla="*/ 1711960 w 2029461"/>
                <a:gd name="connsiteY31" fmla="*/ 3081020 h 5547360"/>
                <a:gd name="connsiteX32" fmla="*/ 1711960 w 2029461"/>
                <a:gd name="connsiteY32" fmla="*/ 3157220 h 5547360"/>
                <a:gd name="connsiteX33" fmla="*/ 1711960 w 2029461"/>
                <a:gd name="connsiteY33" fmla="*/ 3157220 h 5547360"/>
                <a:gd name="connsiteX34" fmla="*/ 1788160 w 2029461"/>
                <a:gd name="connsiteY34" fmla="*/ 3233420 h 5547360"/>
                <a:gd name="connsiteX35" fmla="*/ 1711960 w 2029461"/>
                <a:gd name="connsiteY35" fmla="*/ 3309620 h 5547360"/>
                <a:gd name="connsiteX36" fmla="*/ 1635760 w 2029461"/>
                <a:gd name="connsiteY36" fmla="*/ 3233420 h 5547360"/>
                <a:gd name="connsiteX37" fmla="*/ 1711960 w 2029461"/>
                <a:gd name="connsiteY37" fmla="*/ 3462020 h 5547360"/>
                <a:gd name="connsiteX38" fmla="*/ 1559560 w 2029461"/>
                <a:gd name="connsiteY38" fmla="*/ 3385820 h 5547360"/>
                <a:gd name="connsiteX39" fmla="*/ 1559560 w 2029461"/>
                <a:gd name="connsiteY39" fmla="*/ 3538220 h 5547360"/>
                <a:gd name="connsiteX40" fmla="*/ 1407160 w 2029461"/>
                <a:gd name="connsiteY40" fmla="*/ 3538220 h 5547360"/>
                <a:gd name="connsiteX41" fmla="*/ 1483360 w 2029461"/>
                <a:gd name="connsiteY41" fmla="*/ 3690620 h 5547360"/>
                <a:gd name="connsiteX42" fmla="*/ 1330960 w 2029461"/>
                <a:gd name="connsiteY42" fmla="*/ 3843020 h 5547360"/>
                <a:gd name="connsiteX43" fmla="*/ 1483360 w 2029461"/>
                <a:gd name="connsiteY43" fmla="*/ 3843020 h 5547360"/>
                <a:gd name="connsiteX44" fmla="*/ 1330960 w 2029461"/>
                <a:gd name="connsiteY44" fmla="*/ 3995420 h 5547360"/>
                <a:gd name="connsiteX45" fmla="*/ 1407160 w 2029461"/>
                <a:gd name="connsiteY45" fmla="*/ 3995420 h 5547360"/>
                <a:gd name="connsiteX46" fmla="*/ 1330960 w 2029461"/>
                <a:gd name="connsiteY46" fmla="*/ 4147820 h 5547360"/>
                <a:gd name="connsiteX47" fmla="*/ 1330960 w 2029461"/>
                <a:gd name="connsiteY47" fmla="*/ 4224020 h 5547360"/>
                <a:gd name="connsiteX48" fmla="*/ 1178560 w 2029461"/>
                <a:gd name="connsiteY48" fmla="*/ 4300220 h 5547360"/>
                <a:gd name="connsiteX49" fmla="*/ 1330960 w 2029461"/>
                <a:gd name="connsiteY49" fmla="*/ 4300220 h 5547360"/>
                <a:gd name="connsiteX50" fmla="*/ 1239520 w 2029461"/>
                <a:gd name="connsiteY50" fmla="*/ 4574540 h 5547360"/>
                <a:gd name="connsiteX51" fmla="*/ 1330960 w 2029461"/>
                <a:gd name="connsiteY51" fmla="*/ 4894580 h 5547360"/>
                <a:gd name="connsiteX52" fmla="*/ 1407160 w 2029461"/>
                <a:gd name="connsiteY52" fmla="*/ 4986020 h 5547360"/>
                <a:gd name="connsiteX53" fmla="*/ 1330960 w 2029461"/>
                <a:gd name="connsiteY53" fmla="*/ 5443220 h 5547360"/>
                <a:gd name="connsiteX54" fmla="*/ 1239520 w 2029461"/>
                <a:gd name="connsiteY54" fmla="*/ 5427980 h 5547360"/>
                <a:gd name="connsiteX55" fmla="*/ 1178560 w 2029461"/>
                <a:gd name="connsiteY55" fmla="*/ 5488940 h 5547360"/>
                <a:gd name="connsiteX56" fmla="*/ 1010920 w 2029461"/>
                <a:gd name="connsiteY56" fmla="*/ 5534660 h 5547360"/>
                <a:gd name="connsiteX57" fmla="*/ 828040 w 2029461"/>
                <a:gd name="connsiteY57" fmla="*/ 5412740 h 5547360"/>
                <a:gd name="connsiteX58" fmla="*/ 660400 w 2029461"/>
                <a:gd name="connsiteY58" fmla="*/ 5321300 h 5547360"/>
                <a:gd name="connsiteX59" fmla="*/ 568960 w 2029461"/>
                <a:gd name="connsiteY59" fmla="*/ 5138420 h 5547360"/>
                <a:gd name="connsiteX60" fmla="*/ 462280 w 2029461"/>
                <a:gd name="connsiteY60" fmla="*/ 4955540 h 5547360"/>
                <a:gd name="connsiteX61" fmla="*/ 279400 w 2029461"/>
                <a:gd name="connsiteY61" fmla="*/ 4787900 h 5547360"/>
                <a:gd name="connsiteX62" fmla="*/ 416560 w 2029461"/>
                <a:gd name="connsiteY62" fmla="*/ 4528820 h 5547360"/>
                <a:gd name="connsiteX63" fmla="*/ 447040 w 2029461"/>
                <a:gd name="connsiteY63" fmla="*/ 4361180 h 5547360"/>
                <a:gd name="connsiteX64" fmla="*/ 340360 w 2029461"/>
                <a:gd name="connsiteY64" fmla="*/ 4208780 h 5547360"/>
                <a:gd name="connsiteX65" fmla="*/ 431800 w 2029461"/>
                <a:gd name="connsiteY65" fmla="*/ 4117340 h 5547360"/>
                <a:gd name="connsiteX66" fmla="*/ 675640 w 2029461"/>
                <a:gd name="connsiteY66" fmla="*/ 4224020 h 5547360"/>
                <a:gd name="connsiteX67" fmla="*/ 706120 w 2029461"/>
                <a:gd name="connsiteY67" fmla="*/ 4056380 h 5547360"/>
                <a:gd name="connsiteX68" fmla="*/ 538480 w 2029461"/>
                <a:gd name="connsiteY68" fmla="*/ 3858260 h 5547360"/>
                <a:gd name="connsiteX69" fmla="*/ 416560 w 2029461"/>
                <a:gd name="connsiteY69" fmla="*/ 3614420 h 5547360"/>
                <a:gd name="connsiteX70" fmla="*/ 492760 w 2029461"/>
                <a:gd name="connsiteY70" fmla="*/ 3538220 h 5547360"/>
                <a:gd name="connsiteX71" fmla="*/ 584200 w 2029461"/>
                <a:gd name="connsiteY71" fmla="*/ 3141980 h 5547360"/>
                <a:gd name="connsiteX72" fmla="*/ 599440 w 2029461"/>
                <a:gd name="connsiteY72" fmla="*/ 2806700 h 5547360"/>
                <a:gd name="connsiteX73" fmla="*/ 492760 w 2029461"/>
                <a:gd name="connsiteY73" fmla="*/ 2623820 h 5547360"/>
                <a:gd name="connsiteX74" fmla="*/ 492760 w 2029461"/>
                <a:gd name="connsiteY74" fmla="*/ 2319020 h 5547360"/>
                <a:gd name="connsiteX75" fmla="*/ 462280 w 2029461"/>
                <a:gd name="connsiteY75" fmla="*/ 1968500 h 5547360"/>
                <a:gd name="connsiteX76" fmla="*/ 386080 w 2029461"/>
                <a:gd name="connsiteY76" fmla="*/ 1648460 h 5547360"/>
                <a:gd name="connsiteX77" fmla="*/ 218440 w 2029461"/>
                <a:gd name="connsiteY77" fmla="*/ 1236980 h 5547360"/>
                <a:gd name="connsiteX78" fmla="*/ 111760 w 2029461"/>
                <a:gd name="connsiteY78" fmla="*/ 947420 h 5547360"/>
                <a:gd name="connsiteX79" fmla="*/ 111760 w 2029461"/>
                <a:gd name="connsiteY79" fmla="*/ 490220 h 5547360"/>
                <a:gd name="connsiteX80" fmla="*/ 35560 w 2029461"/>
                <a:gd name="connsiteY80" fmla="*/ 170180 h 5547360"/>
                <a:gd name="connsiteX81" fmla="*/ 35560 w 2029461"/>
                <a:gd name="connsiteY81" fmla="*/ 33020 h 5547360"/>
                <a:gd name="connsiteX82" fmla="*/ 142240 w 2029461"/>
                <a:gd name="connsiteY82" fmla="*/ 2540 h 5547360"/>
                <a:gd name="connsiteX83" fmla="*/ 889000 w 2029461"/>
                <a:gd name="connsiteY83" fmla="*/ 33020 h 5547360"/>
                <a:gd name="connsiteX84" fmla="*/ 980440 w 2029461"/>
                <a:gd name="connsiteY84" fmla="*/ 2540 h 5547360"/>
                <a:gd name="connsiteX85" fmla="*/ 949960 w 2029461"/>
                <a:gd name="connsiteY85"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447800 w 2029461"/>
                <a:gd name="connsiteY13" fmla="*/ 1828800 h 5547360"/>
                <a:gd name="connsiteX14" fmla="*/ 1524000 w 2029461"/>
                <a:gd name="connsiteY14" fmla="*/ 1981200 h 5547360"/>
                <a:gd name="connsiteX15" fmla="*/ 1371600 w 2029461"/>
                <a:gd name="connsiteY15" fmla="*/ 1981200 h 5547360"/>
                <a:gd name="connsiteX16" fmla="*/ 1407161 w 2029461"/>
                <a:gd name="connsiteY16" fmla="*/ 2090420 h 5547360"/>
                <a:gd name="connsiteX17" fmla="*/ 1635761 w 2029461"/>
                <a:gd name="connsiteY17" fmla="*/ 2090420 h 5547360"/>
                <a:gd name="connsiteX18" fmla="*/ 1500740 w 2029461"/>
                <a:gd name="connsiteY18" fmla="*/ 2285599 h 5547360"/>
                <a:gd name="connsiteX19" fmla="*/ 1559561 w 2029461"/>
                <a:gd name="connsiteY19" fmla="*/ 2319020 h 5547360"/>
                <a:gd name="connsiteX20" fmla="*/ 1483361 w 2029461"/>
                <a:gd name="connsiteY20" fmla="*/ 2471420 h 5547360"/>
                <a:gd name="connsiteX21" fmla="*/ 1635761 w 2029461"/>
                <a:gd name="connsiteY21" fmla="*/ 2471420 h 5547360"/>
                <a:gd name="connsiteX22" fmla="*/ 1483361 w 2029461"/>
                <a:gd name="connsiteY22" fmla="*/ 2700020 h 5547360"/>
                <a:gd name="connsiteX23" fmla="*/ 1788160 w 2029461"/>
                <a:gd name="connsiteY23" fmla="*/ 2501900 h 5547360"/>
                <a:gd name="connsiteX24" fmla="*/ 2016761 w 2029461"/>
                <a:gd name="connsiteY24" fmla="*/ 2547620 h 5547360"/>
                <a:gd name="connsiteX25" fmla="*/ 1864361 w 2029461"/>
                <a:gd name="connsiteY25" fmla="*/ 2776220 h 5547360"/>
                <a:gd name="connsiteX26" fmla="*/ 2016761 w 2029461"/>
                <a:gd name="connsiteY26" fmla="*/ 2776220 h 5547360"/>
                <a:gd name="connsiteX27" fmla="*/ 1940561 w 2029461"/>
                <a:gd name="connsiteY27" fmla="*/ 2928620 h 5547360"/>
                <a:gd name="connsiteX28" fmla="*/ 1864360 w 2029461"/>
                <a:gd name="connsiteY28" fmla="*/ 2928620 h 5547360"/>
                <a:gd name="connsiteX29" fmla="*/ 1864361 w 2029461"/>
                <a:gd name="connsiteY29" fmla="*/ 3081020 h 5547360"/>
                <a:gd name="connsiteX30" fmla="*/ 1768107 w 2029461"/>
                <a:gd name="connsiteY30" fmla="*/ 3002146 h 5547360"/>
                <a:gd name="connsiteX31" fmla="*/ 1711960 w 2029461"/>
                <a:gd name="connsiteY31" fmla="*/ 3081020 h 5547360"/>
                <a:gd name="connsiteX32" fmla="*/ 1711960 w 2029461"/>
                <a:gd name="connsiteY32" fmla="*/ 3157220 h 5547360"/>
                <a:gd name="connsiteX33" fmla="*/ 1711960 w 2029461"/>
                <a:gd name="connsiteY33" fmla="*/ 3157220 h 5547360"/>
                <a:gd name="connsiteX34" fmla="*/ 1788160 w 2029461"/>
                <a:gd name="connsiteY34" fmla="*/ 3233420 h 5547360"/>
                <a:gd name="connsiteX35" fmla="*/ 1711960 w 2029461"/>
                <a:gd name="connsiteY35" fmla="*/ 3309620 h 5547360"/>
                <a:gd name="connsiteX36" fmla="*/ 1635760 w 2029461"/>
                <a:gd name="connsiteY36" fmla="*/ 3233420 h 5547360"/>
                <a:gd name="connsiteX37" fmla="*/ 1711960 w 2029461"/>
                <a:gd name="connsiteY37" fmla="*/ 3462020 h 5547360"/>
                <a:gd name="connsiteX38" fmla="*/ 1559560 w 2029461"/>
                <a:gd name="connsiteY38" fmla="*/ 3385820 h 5547360"/>
                <a:gd name="connsiteX39" fmla="*/ 1559560 w 2029461"/>
                <a:gd name="connsiteY39" fmla="*/ 3538220 h 5547360"/>
                <a:gd name="connsiteX40" fmla="*/ 1407160 w 2029461"/>
                <a:gd name="connsiteY40" fmla="*/ 3538220 h 5547360"/>
                <a:gd name="connsiteX41" fmla="*/ 1483360 w 2029461"/>
                <a:gd name="connsiteY41" fmla="*/ 3690620 h 5547360"/>
                <a:gd name="connsiteX42" fmla="*/ 1330960 w 2029461"/>
                <a:gd name="connsiteY42" fmla="*/ 3843020 h 5547360"/>
                <a:gd name="connsiteX43" fmla="*/ 1483360 w 2029461"/>
                <a:gd name="connsiteY43" fmla="*/ 3843020 h 5547360"/>
                <a:gd name="connsiteX44" fmla="*/ 1330960 w 2029461"/>
                <a:gd name="connsiteY44" fmla="*/ 3995420 h 5547360"/>
                <a:gd name="connsiteX45" fmla="*/ 1407160 w 2029461"/>
                <a:gd name="connsiteY45" fmla="*/ 3995420 h 5547360"/>
                <a:gd name="connsiteX46" fmla="*/ 1330960 w 2029461"/>
                <a:gd name="connsiteY46" fmla="*/ 4147820 h 5547360"/>
                <a:gd name="connsiteX47" fmla="*/ 1330960 w 2029461"/>
                <a:gd name="connsiteY47" fmla="*/ 4224020 h 5547360"/>
                <a:gd name="connsiteX48" fmla="*/ 1178560 w 2029461"/>
                <a:gd name="connsiteY48" fmla="*/ 4300220 h 5547360"/>
                <a:gd name="connsiteX49" fmla="*/ 1330960 w 2029461"/>
                <a:gd name="connsiteY49" fmla="*/ 4300220 h 5547360"/>
                <a:gd name="connsiteX50" fmla="*/ 1239520 w 2029461"/>
                <a:gd name="connsiteY50" fmla="*/ 4574540 h 5547360"/>
                <a:gd name="connsiteX51" fmla="*/ 1330960 w 2029461"/>
                <a:gd name="connsiteY51" fmla="*/ 4894580 h 5547360"/>
                <a:gd name="connsiteX52" fmla="*/ 1407160 w 2029461"/>
                <a:gd name="connsiteY52" fmla="*/ 4986020 h 5547360"/>
                <a:gd name="connsiteX53" fmla="*/ 1330960 w 2029461"/>
                <a:gd name="connsiteY53" fmla="*/ 5443220 h 5547360"/>
                <a:gd name="connsiteX54" fmla="*/ 1239520 w 2029461"/>
                <a:gd name="connsiteY54" fmla="*/ 5427980 h 5547360"/>
                <a:gd name="connsiteX55" fmla="*/ 1178560 w 2029461"/>
                <a:gd name="connsiteY55" fmla="*/ 5488940 h 5547360"/>
                <a:gd name="connsiteX56" fmla="*/ 1010920 w 2029461"/>
                <a:gd name="connsiteY56" fmla="*/ 5534660 h 5547360"/>
                <a:gd name="connsiteX57" fmla="*/ 828040 w 2029461"/>
                <a:gd name="connsiteY57" fmla="*/ 5412740 h 5547360"/>
                <a:gd name="connsiteX58" fmla="*/ 660400 w 2029461"/>
                <a:gd name="connsiteY58" fmla="*/ 5321300 h 5547360"/>
                <a:gd name="connsiteX59" fmla="*/ 568960 w 2029461"/>
                <a:gd name="connsiteY59" fmla="*/ 5138420 h 5547360"/>
                <a:gd name="connsiteX60" fmla="*/ 462280 w 2029461"/>
                <a:gd name="connsiteY60" fmla="*/ 4955540 h 5547360"/>
                <a:gd name="connsiteX61" fmla="*/ 279400 w 2029461"/>
                <a:gd name="connsiteY61" fmla="*/ 4787900 h 5547360"/>
                <a:gd name="connsiteX62" fmla="*/ 416560 w 2029461"/>
                <a:gd name="connsiteY62" fmla="*/ 4528820 h 5547360"/>
                <a:gd name="connsiteX63" fmla="*/ 447040 w 2029461"/>
                <a:gd name="connsiteY63" fmla="*/ 4361180 h 5547360"/>
                <a:gd name="connsiteX64" fmla="*/ 340360 w 2029461"/>
                <a:gd name="connsiteY64" fmla="*/ 4208780 h 5547360"/>
                <a:gd name="connsiteX65" fmla="*/ 431800 w 2029461"/>
                <a:gd name="connsiteY65" fmla="*/ 4117340 h 5547360"/>
                <a:gd name="connsiteX66" fmla="*/ 675640 w 2029461"/>
                <a:gd name="connsiteY66" fmla="*/ 4224020 h 5547360"/>
                <a:gd name="connsiteX67" fmla="*/ 706120 w 2029461"/>
                <a:gd name="connsiteY67" fmla="*/ 4056380 h 5547360"/>
                <a:gd name="connsiteX68" fmla="*/ 538480 w 2029461"/>
                <a:gd name="connsiteY68" fmla="*/ 3858260 h 5547360"/>
                <a:gd name="connsiteX69" fmla="*/ 416560 w 2029461"/>
                <a:gd name="connsiteY69" fmla="*/ 3614420 h 5547360"/>
                <a:gd name="connsiteX70" fmla="*/ 492760 w 2029461"/>
                <a:gd name="connsiteY70" fmla="*/ 3538220 h 5547360"/>
                <a:gd name="connsiteX71" fmla="*/ 584200 w 2029461"/>
                <a:gd name="connsiteY71" fmla="*/ 3141980 h 5547360"/>
                <a:gd name="connsiteX72" fmla="*/ 599440 w 2029461"/>
                <a:gd name="connsiteY72" fmla="*/ 2806700 h 5547360"/>
                <a:gd name="connsiteX73" fmla="*/ 492760 w 2029461"/>
                <a:gd name="connsiteY73" fmla="*/ 2623820 h 5547360"/>
                <a:gd name="connsiteX74" fmla="*/ 492760 w 2029461"/>
                <a:gd name="connsiteY74" fmla="*/ 2319020 h 5547360"/>
                <a:gd name="connsiteX75" fmla="*/ 462280 w 2029461"/>
                <a:gd name="connsiteY75" fmla="*/ 1968500 h 5547360"/>
                <a:gd name="connsiteX76" fmla="*/ 386080 w 2029461"/>
                <a:gd name="connsiteY76" fmla="*/ 1648460 h 5547360"/>
                <a:gd name="connsiteX77" fmla="*/ 218440 w 2029461"/>
                <a:gd name="connsiteY77" fmla="*/ 1236980 h 5547360"/>
                <a:gd name="connsiteX78" fmla="*/ 111760 w 2029461"/>
                <a:gd name="connsiteY78" fmla="*/ 947420 h 5547360"/>
                <a:gd name="connsiteX79" fmla="*/ 111760 w 2029461"/>
                <a:gd name="connsiteY79" fmla="*/ 490220 h 5547360"/>
                <a:gd name="connsiteX80" fmla="*/ 35560 w 2029461"/>
                <a:gd name="connsiteY80" fmla="*/ 170180 h 5547360"/>
                <a:gd name="connsiteX81" fmla="*/ 35560 w 2029461"/>
                <a:gd name="connsiteY81" fmla="*/ 33020 h 5547360"/>
                <a:gd name="connsiteX82" fmla="*/ 142240 w 2029461"/>
                <a:gd name="connsiteY82" fmla="*/ 2540 h 5547360"/>
                <a:gd name="connsiteX83" fmla="*/ 889000 w 2029461"/>
                <a:gd name="connsiteY83" fmla="*/ 33020 h 5547360"/>
                <a:gd name="connsiteX84" fmla="*/ 980440 w 2029461"/>
                <a:gd name="connsiteY84" fmla="*/ 2540 h 5547360"/>
                <a:gd name="connsiteX85" fmla="*/ 949960 w 2029461"/>
                <a:gd name="connsiteY85"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447800 w 2029461"/>
                <a:gd name="connsiteY13" fmla="*/ 1828800 h 5547360"/>
                <a:gd name="connsiteX14" fmla="*/ 1524000 w 2029461"/>
                <a:gd name="connsiteY14" fmla="*/ 1981200 h 5547360"/>
                <a:gd name="connsiteX15" fmla="*/ 1371600 w 2029461"/>
                <a:gd name="connsiteY15" fmla="*/ 1981200 h 5547360"/>
                <a:gd name="connsiteX16" fmla="*/ 1407161 w 2029461"/>
                <a:gd name="connsiteY16" fmla="*/ 2090420 h 5547360"/>
                <a:gd name="connsiteX17" fmla="*/ 1635761 w 2029461"/>
                <a:gd name="connsiteY17" fmla="*/ 2090420 h 5547360"/>
                <a:gd name="connsiteX18" fmla="*/ 1500740 w 2029461"/>
                <a:gd name="connsiteY18" fmla="*/ 2285599 h 5547360"/>
                <a:gd name="connsiteX19" fmla="*/ 1559561 w 2029461"/>
                <a:gd name="connsiteY19" fmla="*/ 2319020 h 5547360"/>
                <a:gd name="connsiteX20" fmla="*/ 1483361 w 2029461"/>
                <a:gd name="connsiteY20" fmla="*/ 2471420 h 5547360"/>
                <a:gd name="connsiteX21" fmla="*/ 1635761 w 2029461"/>
                <a:gd name="connsiteY21" fmla="*/ 2471420 h 5547360"/>
                <a:gd name="connsiteX22" fmla="*/ 1483361 w 2029461"/>
                <a:gd name="connsiteY22" fmla="*/ 2700020 h 5547360"/>
                <a:gd name="connsiteX23" fmla="*/ 1788160 w 2029461"/>
                <a:gd name="connsiteY23" fmla="*/ 2501900 h 5547360"/>
                <a:gd name="connsiteX24" fmla="*/ 2016761 w 2029461"/>
                <a:gd name="connsiteY24" fmla="*/ 2547620 h 5547360"/>
                <a:gd name="connsiteX25" fmla="*/ 1864361 w 2029461"/>
                <a:gd name="connsiteY25" fmla="*/ 2776220 h 5547360"/>
                <a:gd name="connsiteX26" fmla="*/ 2016761 w 2029461"/>
                <a:gd name="connsiteY26" fmla="*/ 2776220 h 5547360"/>
                <a:gd name="connsiteX27" fmla="*/ 1940561 w 2029461"/>
                <a:gd name="connsiteY27" fmla="*/ 2928620 h 5547360"/>
                <a:gd name="connsiteX28" fmla="*/ 1864360 w 2029461"/>
                <a:gd name="connsiteY28" fmla="*/ 2928620 h 5547360"/>
                <a:gd name="connsiteX29" fmla="*/ 1864361 w 2029461"/>
                <a:gd name="connsiteY29" fmla="*/ 3081020 h 5547360"/>
                <a:gd name="connsiteX30" fmla="*/ 1768107 w 2029461"/>
                <a:gd name="connsiteY30" fmla="*/ 3002146 h 5547360"/>
                <a:gd name="connsiteX31" fmla="*/ 1711960 w 2029461"/>
                <a:gd name="connsiteY31" fmla="*/ 3081020 h 5547360"/>
                <a:gd name="connsiteX32" fmla="*/ 1711960 w 2029461"/>
                <a:gd name="connsiteY32" fmla="*/ 3157220 h 5547360"/>
                <a:gd name="connsiteX33" fmla="*/ 1711960 w 2029461"/>
                <a:gd name="connsiteY33" fmla="*/ 3157220 h 5547360"/>
                <a:gd name="connsiteX34" fmla="*/ 1788160 w 2029461"/>
                <a:gd name="connsiteY34" fmla="*/ 3233420 h 5547360"/>
                <a:gd name="connsiteX35" fmla="*/ 1711960 w 2029461"/>
                <a:gd name="connsiteY35" fmla="*/ 3309620 h 5547360"/>
                <a:gd name="connsiteX36" fmla="*/ 1635760 w 2029461"/>
                <a:gd name="connsiteY36" fmla="*/ 3233420 h 5547360"/>
                <a:gd name="connsiteX37" fmla="*/ 1711960 w 2029461"/>
                <a:gd name="connsiteY37" fmla="*/ 3462020 h 5547360"/>
                <a:gd name="connsiteX38" fmla="*/ 1559560 w 2029461"/>
                <a:gd name="connsiteY38" fmla="*/ 3385820 h 5547360"/>
                <a:gd name="connsiteX39" fmla="*/ 1559560 w 2029461"/>
                <a:gd name="connsiteY39" fmla="*/ 3538220 h 5547360"/>
                <a:gd name="connsiteX40" fmla="*/ 1407160 w 2029461"/>
                <a:gd name="connsiteY40" fmla="*/ 3538220 h 5547360"/>
                <a:gd name="connsiteX41" fmla="*/ 1483360 w 2029461"/>
                <a:gd name="connsiteY41" fmla="*/ 3690620 h 5547360"/>
                <a:gd name="connsiteX42" fmla="*/ 1330960 w 2029461"/>
                <a:gd name="connsiteY42" fmla="*/ 3843020 h 5547360"/>
                <a:gd name="connsiteX43" fmla="*/ 1483360 w 2029461"/>
                <a:gd name="connsiteY43" fmla="*/ 3843020 h 5547360"/>
                <a:gd name="connsiteX44" fmla="*/ 1330960 w 2029461"/>
                <a:gd name="connsiteY44" fmla="*/ 3995420 h 5547360"/>
                <a:gd name="connsiteX45" fmla="*/ 1407160 w 2029461"/>
                <a:gd name="connsiteY45" fmla="*/ 3995420 h 5547360"/>
                <a:gd name="connsiteX46" fmla="*/ 1330960 w 2029461"/>
                <a:gd name="connsiteY46" fmla="*/ 4147820 h 5547360"/>
                <a:gd name="connsiteX47" fmla="*/ 1330960 w 2029461"/>
                <a:gd name="connsiteY47" fmla="*/ 4224020 h 5547360"/>
                <a:gd name="connsiteX48" fmla="*/ 1178560 w 2029461"/>
                <a:gd name="connsiteY48" fmla="*/ 4300220 h 5547360"/>
                <a:gd name="connsiteX49" fmla="*/ 1330960 w 2029461"/>
                <a:gd name="connsiteY49" fmla="*/ 4300220 h 5547360"/>
                <a:gd name="connsiteX50" fmla="*/ 1239520 w 2029461"/>
                <a:gd name="connsiteY50" fmla="*/ 4574540 h 5547360"/>
                <a:gd name="connsiteX51" fmla="*/ 1330960 w 2029461"/>
                <a:gd name="connsiteY51" fmla="*/ 4894580 h 5547360"/>
                <a:gd name="connsiteX52" fmla="*/ 1407160 w 2029461"/>
                <a:gd name="connsiteY52" fmla="*/ 4986020 h 5547360"/>
                <a:gd name="connsiteX53" fmla="*/ 1330960 w 2029461"/>
                <a:gd name="connsiteY53" fmla="*/ 5443220 h 5547360"/>
                <a:gd name="connsiteX54" fmla="*/ 1239520 w 2029461"/>
                <a:gd name="connsiteY54" fmla="*/ 5427980 h 5547360"/>
                <a:gd name="connsiteX55" fmla="*/ 1178560 w 2029461"/>
                <a:gd name="connsiteY55" fmla="*/ 5488940 h 5547360"/>
                <a:gd name="connsiteX56" fmla="*/ 1010920 w 2029461"/>
                <a:gd name="connsiteY56" fmla="*/ 5534660 h 5547360"/>
                <a:gd name="connsiteX57" fmla="*/ 828040 w 2029461"/>
                <a:gd name="connsiteY57" fmla="*/ 5412740 h 5547360"/>
                <a:gd name="connsiteX58" fmla="*/ 660400 w 2029461"/>
                <a:gd name="connsiteY58" fmla="*/ 5321300 h 5547360"/>
                <a:gd name="connsiteX59" fmla="*/ 568960 w 2029461"/>
                <a:gd name="connsiteY59" fmla="*/ 5138420 h 5547360"/>
                <a:gd name="connsiteX60" fmla="*/ 462280 w 2029461"/>
                <a:gd name="connsiteY60" fmla="*/ 4955540 h 5547360"/>
                <a:gd name="connsiteX61" fmla="*/ 279400 w 2029461"/>
                <a:gd name="connsiteY61" fmla="*/ 4787900 h 5547360"/>
                <a:gd name="connsiteX62" fmla="*/ 416560 w 2029461"/>
                <a:gd name="connsiteY62" fmla="*/ 4528820 h 5547360"/>
                <a:gd name="connsiteX63" fmla="*/ 447040 w 2029461"/>
                <a:gd name="connsiteY63" fmla="*/ 4361180 h 5547360"/>
                <a:gd name="connsiteX64" fmla="*/ 340360 w 2029461"/>
                <a:gd name="connsiteY64" fmla="*/ 4208780 h 5547360"/>
                <a:gd name="connsiteX65" fmla="*/ 431800 w 2029461"/>
                <a:gd name="connsiteY65" fmla="*/ 4117340 h 5547360"/>
                <a:gd name="connsiteX66" fmla="*/ 675640 w 2029461"/>
                <a:gd name="connsiteY66" fmla="*/ 4224020 h 5547360"/>
                <a:gd name="connsiteX67" fmla="*/ 706120 w 2029461"/>
                <a:gd name="connsiteY67" fmla="*/ 4056380 h 5547360"/>
                <a:gd name="connsiteX68" fmla="*/ 538480 w 2029461"/>
                <a:gd name="connsiteY68" fmla="*/ 3858260 h 5547360"/>
                <a:gd name="connsiteX69" fmla="*/ 416560 w 2029461"/>
                <a:gd name="connsiteY69" fmla="*/ 3614420 h 5547360"/>
                <a:gd name="connsiteX70" fmla="*/ 492760 w 2029461"/>
                <a:gd name="connsiteY70" fmla="*/ 3538220 h 5547360"/>
                <a:gd name="connsiteX71" fmla="*/ 584200 w 2029461"/>
                <a:gd name="connsiteY71" fmla="*/ 3141980 h 5547360"/>
                <a:gd name="connsiteX72" fmla="*/ 599440 w 2029461"/>
                <a:gd name="connsiteY72" fmla="*/ 2806700 h 5547360"/>
                <a:gd name="connsiteX73" fmla="*/ 492760 w 2029461"/>
                <a:gd name="connsiteY73" fmla="*/ 2623820 h 5547360"/>
                <a:gd name="connsiteX74" fmla="*/ 492760 w 2029461"/>
                <a:gd name="connsiteY74" fmla="*/ 2319020 h 5547360"/>
                <a:gd name="connsiteX75" fmla="*/ 462280 w 2029461"/>
                <a:gd name="connsiteY75" fmla="*/ 1968500 h 5547360"/>
                <a:gd name="connsiteX76" fmla="*/ 386080 w 2029461"/>
                <a:gd name="connsiteY76" fmla="*/ 1648460 h 5547360"/>
                <a:gd name="connsiteX77" fmla="*/ 218440 w 2029461"/>
                <a:gd name="connsiteY77" fmla="*/ 1236980 h 5547360"/>
                <a:gd name="connsiteX78" fmla="*/ 111760 w 2029461"/>
                <a:gd name="connsiteY78" fmla="*/ 947420 h 5547360"/>
                <a:gd name="connsiteX79" fmla="*/ 111760 w 2029461"/>
                <a:gd name="connsiteY79" fmla="*/ 490220 h 5547360"/>
                <a:gd name="connsiteX80" fmla="*/ 35560 w 2029461"/>
                <a:gd name="connsiteY80" fmla="*/ 170180 h 5547360"/>
                <a:gd name="connsiteX81" fmla="*/ 35560 w 2029461"/>
                <a:gd name="connsiteY81" fmla="*/ 33020 h 5547360"/>
                <a:gd name="connsiteX82" fmla="*/ 142240 w 2029461"/>
                <a:gd name="connsiteY82" fmla="*/ 2540 h 5547360"/>
                <a:gd name="connsiteX83" fmla="*/ 889000 w 2029461"/>
                <a:gd name="connsiteY83" fmla="*/ 33020 h 5547360"/>
                <a:gd name="connsiteX84" fmla="*/ 980440 w 2029461"/>
                <a:gd name="connsiteY84" fmla="*/ 2540 h 5547360"/>
                <a:gd name="connsiteX85" fmla="*/ 949960 w 2029461"/>
                <a:gd name="connsiteY85"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524000 w 2029461"/>
                <a:gd name="connsiteY13" fmla="*/ 1905000 h 5547360"/>
                <a:gd name="connsiteX14" fmla="*/ 1524000 w 2029461"/>
                <a:gd name="connsiteY14" fmla="*/ 1981200 h 5547360"/>
                <a:gd name="connsiteX15" fmla="*/ 1371600 w 2029461"/>
                <a:gd name="connsiteY15" fmla="*/ 1981200 h 5547360"/>
                <a:gd name="connsiteX16" fmla="*/ 1407161 w 2029461"/>
                <a:gd name="connsiteY16" fmla="*/ 2090420 h 5547360"/>
                <a:gd name="connsiteX17" fmla="*/ 1635761 w 2029461"/>
                <a:gd name="connsiteY17" fmla="*/ 2090420 h 5547360"/>
                <a:gd name="connsiteX18" fmla="*/ 1500740 w 2029461"/>
                <a:gd name="connsiteY18" fmla="*/ 2285599 h 5547360"/>
                <a:gd name="connsiteX19" fmla="*/ 1559561 w 2029461"/>
                <a:gd name="connsiteY19" fmla="*/ 2319020 h 5547360"/>
                <a:gd name="connsiteX20" fmla="*/ 1483361 w 2029461"/>
                <a:gd name="connsiteY20" fmla="*/ 2471420 h 5547360"/>
                <a:gd name="connsiteX21" fmla="*/ 1635761 w 2029461"/>
                <a:gd name="connsiteY21" fmla="*/ 2471420 h 5547360"/>
                <a:gd name="connsiteX22" fmla="*/ 1483361 w 2029461"/>
                <a:gd name="connsiteY22" fmla="*/ 2700020 h 5547360"/>
                <a:gd name="connsiteX23" fmla="*/ 1788160 w 2029461"/>
                <a:gd name="connsiteY23" fmla="*/ 2501900 h 5547360"/>
                <a:gd name="connsiteX24" fmla="*/ 2016761 w 2029461"/>
                <a:gd name="connsiteY24" fmla="*/ 2547620 h 5547360"/>
                <a:gd name="connsiteX25" fmla="*/ 1864361 w 2029461"/>
                <a:gd name="connsiteY25" fmla="*/ 2776220 h 5547360"/>
                <a:gd name="connsiteX26" fmla="*/ 2016761 w 2029461"/>
                <a:gd name="connsiteY26" fmla="*/ 2776220 h 5547360"/>
                <a:gd name="connsiteX27" fmla="*/ 1940561 w 2029461"/>
                <a:gd name="connsiteY27" fmla="*/ 2928620 h 5547360"/>
                <a:gd name="connsiteX28" fmla="*/ 1864360 w 2029461"/>
                <a:gd name="connsiteY28" fmla="*/ 2928620 h 5547360"/>
                <a:gd name="connsiteX29" fmla="*/ 1864361 w 2029461"/>
                <a:gd name="connsiteY29" fmla="*/ 3081020 h 5547360"/>
                <a:gd name="connsiteX30" fmla="*/ 1768107 w 2029461"/>
                <a:gd name="connsiteY30" fmla="*/ 3002146 h 5547360"/>
                <a:gd name="connsiteX31" fmla="*/ 1711960 w 2029461"/>
                <a:gd name="connsiteY31" fmla="*/ 3081020 h 5547360"/>
                <a:gd name="connsiteX32" fmla="*/ 1711960 w 2029461"/>
                <a:gd name="connsiteY32" fmla="*/ 3157220 h 5547360"/>
                <a:gd name="connsiteX33" fmla="*/ 1711960 w 2029461"/>
                <a:gd name="connsiteY33" fmla="*/ 3157220 h 5547360"/>
                <a:gd name="connsiteX34" fmla="*/ 1788160 w 2029461"/>
                <a:gd name="connsiteY34" fmla="*/ 3233420 h 5547360"/>
                <a:gd name="connsiteX35" fmla="*/ 1711960 w 2029461"/>
                <a:gd name="connsiteY35" fmla="*/ 3309620 h 5547360"/>
                <a:gd name="connsiteX36" fmla="*/ 1635760 w 2029461"/>
                <a:gd name="connsiteY36" fmla="*/ 3233420 h 5547360"/>
                <a:gd name="connsiteX37" fmla="*/ 1711960 w 2029461"/>
                <a:gd name="connsiteY37" fmla="*/ 3462020 h 5547360"/>
                <a:gd name="connsiteX38" fmla="*/ 1559560 w 2029461"/>
                <a:gd name="connsiteY38" fmla="*/ 3385820 h 5547360"/>
                <a:gd name="connsiteX39" fmla="*/ 1559560 w 2029461"/>
                <a:gd name="connsiteY39" fmla="*/ 3538220 h 5547360"/>
                <a:gd name="connsiteX40" fmla="*/ 1407160 w 2029461"/>
                <a:gd name="connsiteY40" fmla="*/ 3538220 h 5547360"/>
                <a:gd name="connsiteX41" fmla="*/ 1483360 w 2029461"/>
                <a:gd name="connsiteY41" fmla="*/ 3690620 h 5547360"/>
                <a:gd name="connsiteX42" fmla="*/ 1330960 w 2029461"/>
                <a:gd name="connsiteY42" fmla="*/ 3843020 h 5547360"/>
                <a:gd name="connsiteX43" fmla="*/ 1483360 w 2029461"/>
                <a:gd name="connsiteY43" fmla="*/ 3843020 h 5547360"/>
                <a:gd name="connsiteX44" fmla="*/ 1330960 w 2029461"/>
                <a:gd name="connsiteY44" fmla="*/ 3995420 h 5547360"/>
                <a:gd name="connsiteX45" fmla="*/ 1407160 w 2029461"/>
                <a:gd name="connsiteY45" fmla="*/ 3995420 h 5547360"/>
                <a:gd name="connsiteX46" fmla="*/ 1330960 w 2029461"/>
                <a:gd name="connsiteY46" fmla="*/ 4147820 h 5547360"/>
                <a:gd name="connsiteX47" fmla="*/ 1330960 w 2029461"/>
                <a:gd name="connsiteY47" fmla="*/ 4224020 h 5547360"/>
                <a:gd name="connsiteX48" fmla="*/ 1178560 w 2029461"/>
                <a:gd name="connsiteY48" fmla="*/ 4300220 h 5547360"/>
                <a:gd name="connsiteX49" fmla="*/ 1330960 w 2029461"/>
                <a:gd name="connsiteY49" fmla="*/ 4300220 h 5547360"/>
                <a:gd name="connsiteX50" fmla="*/ 1239520 w 2029461"/>
                <a:gd name="connsiteY50" fmla="*/ 4574540 h 5547360"/>
                <a:gd name="connsiteX51" fmla="*/ 1330960 w 2029461"/>
                <a:gd name="connsiteY51" fmla="*/ 4894580 h 5547360"/>
                <a:gd name="connsiteX52" fmla="*/ 1407160 w 2029461"/>
                <a:gd name="connsiteY52" fmla="*/ 4986020 h 5547360"/>
                <a:gd name="connsiteX53" fmla="*/ 1330960 w 2029461"/>
                <a:gd name="connsiteY53" fmla="*/ 5443220 h 5547360"/>
                <a:gd name="connsiteX54" fmla="*/ 1239520 w 2029461"/>
                <a:gd name="connsiteY54" fmla="*/ 5427980 h 5547360"/>
                <a:gd name="connsiteX55" fmla="*/ 1178560 w 2029461"/>
                <a:gd name="connsiteY55" fmla="*/ 5488940 h 5547360"/>
                <a:gd name="connsiteX56" fmla="*/ 1010920 w 2029461"/>
                <a:gd name="connsiteY56" fmla="*/ 5534660 h 5547360"/>
                <a:gd name="connsiteX57" fmla="*/ 828040 w 2029461"/>
                <a:gd name="connsiteY57" fmla="*/ 5412740 h 5547360"/>
                <a:gd name="connsiteX58" fmla="*/ 660400 w 2029461"/>
                <a:gd name="connsiteY58" fmla="*/ 5321300 h 5547360"/>
                <a:gd name="connsiteX59" fmla="*/ 568960 w 2029461"/>
                <a:gd name="connsiteY59" fmla="*/ 5138420 h 5547360"/>
                <a:gd name="connsiteX60" fmla="*/ 462280 w 2029461"/>
                <a:gd name="connsiteY60" fmla="*/ 4955540 h 5547360"/>
                <a:gd name="connsiteX61" fmla="*/ 279400 w 2029461"/>
                <a:gd name="connsiteY61" fmla="*/ 4787900 h 5547360"/>
                <a:gd name="connsiteX62" fmla="*/ 416560 w 2029461"/>
                <a:gd name="connsiteY62" fmla="*/ 4528820 h 5547360"/>
                <a:gd name="connsiteX63" fmla="*/ 447040 w 2029461"/>
                <a:gd name="connsiteY63" fmla="*/ 4361180 h 5547360"/>
                <a:gd name="connsiteX64" fmla="*/ 340360 w 2029461"/>
                <a:gd name="connsiteY64" fmla="*/ 4208780 h 5547360"/>
                <a:gd name="connsiteX65" fmla="*/ 431800 w 2029461"/>
                <a:gd name="connsiteY65" fmla="*/ 4117340 h 5547360"/>
                <a:gd name="connsiteX66" fmla="*/ 675640 w 2029461"/>
                <a:gd name="connsiteY66" fmla="*/ 4224020 h 5547360"/>
                <a:gd name="connsiteX67" fmla="*/ 706120 w 2029461"/>
                <a:gd name="connsiteY67" fmla="*/ 4056380 h 5547360"/>
                <a:gd name="connsiteX68" fmla="*/ 538480 w 2029461"/>
                <a:gd name="connsiteY68" fmla="*/ 3858260 h 5547360"/>
                <a:gd name="connsiteX69" fmla="*/ 416560 w 2029461"/>
                <a:gd name="connsiteY69" fmla="*/ 3614420 h 5547360"/>
                <a:gd name="connsiteX70" fmla="*/ 492760 w 2029461"/>
                <a:gd name="connsiteY70" fmla="*/ 3538220 h 5547360"/>
                <a:gd name="connsiteX71" fmla="*/ 584200 w 2029461"/>
                <a:gd name="connsiteY71" fmla="*/ 3141980 h 5547360"/>
                <a:gd name="connsiteX72" fmla="*/ 599440 w 2029461"/>
                <a:gd name="connsiteY72" fmla="*/ 2806700 h 5547360"/>
                <a:gd name="connsiteX73" fmla="*/ 492760 w 2029461"/>
                <a:gd name="connsiteY73" fmla="*/ 2623820 h 5547360"/>
                <a:gd name="connsiteX74" fmla="*/ 492760 w 2029461"/>
                <a:gd name="connsiteY74" fmla="*/ 2319020 h 5547360"/>
                <a:gd name="connsiteX75" fmla="*/ 462280 w 2029461"/>
                <a:gd name="connsiteY75" fmla="*/ 1968500 h 5547360"/>
                <a:gd name="connsiteX76" fmla="*/ 386080 w 2029461"/>
                <a:gd name="connsiteY76" fmla="*/ 1648460 h 5547360"/>
                <a:gd name="connsiteX77" fmla="*/ 218440 w 2029461"/>
                <a:gd name="connsiteY77" fmla="*/ 1236980 h 5547360"/>
                <a:gd name="connsiteX78" fmla="*/ 111760 w 2029461"/>
                <a:gd name="connsiteY78" fmla="*/ 947420 h 5547360"/>
                <a:gd name="connsiteX79" fmla="*/ 111760 w 2029461"/>
                <a:gd name="connsiteY79" fmla="*/ 490220 h 5547360"/>
                <a:gd name="connsiteX80" fmla="*/ 35560 w 2029461"/>
                <a:gd name="connsiteY80" fmla="*/ 170180 h 5547360"/>
                <a:gd name="connsiteX81" fmla="*/ 35560 w 2029461"/>
                <a:gd name="connsiteY81" fmla="*/ 33020 h 5547360"/>
                <a:gd name="connsiteX82" fmla="*/ 142240 w 2029461"/>
                <a:gd name="connsiteY82" fmla="*/ 2540 h 5547360"/>
                <a:gd name="connsiteX83" fmla="*/ 889000 w 2029461"/>
                <a:gd name="connsiteY83" fmla="*/ 33020 h 5547360"/>
                <a:gd name="connsiteX84" fmla="*/ 980440 w 2029461"/>
                <a:gd name="connsiteY84" fmla="*/ 2540 h 5547360"/>
                <a:gd name="connsiteX85" fmla="*/ 949960 w 2029461"/>
                <a:gd name="connsiteY85"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524000 w 2029461"/>
                <a:gd name="connsiteY13" fmla="*/ 1905000 h 5547360"/>
                <a:gd name="connsiteX14" fmla="*/ 1524000 w 2029461"/>
                <a:gd name="connsiteY14" fmla="*/ 1905000 h 5547360"/>
                <a:gd name="connsiteX15" fmla="*/ 1371600 w 2029461"/>
                <a:gd name="connsiteY15" fmla="*/ 1981200 h 5547360"/>
                <a:gd name="connsiteX16" fmla="*/ 1407161 w 2029461"/>
                <a:gd name="connsiteY16" fmla="*/ 2090420 h 5547360"/>
                <a:gd name="connsiteX17" fmla="*/ 1635761 w 2029461"/>
                <a:gd name="connsiteY17" fmla="*/ 2090420 h 5547360"/>
                <a:gd name="connsiteX18" fmla="*/ 1500740 w 2029461"/>
                <a:gd name="connsiteY18" fmla="*/ 2285599 h 5547360"/>
                <a:gd name="connsiteX19" fmla="*/ 1559561 w 2029461"/>
                <a:gd name="connsiteY19" fmla="*/ 2319020 h 5547360"/>
                <a:gd name="connsiteX20" fmla="*/ 1483361 w 2029461"/>
                <a:gd name="connsiteY20" fmla="*/ 2471420 h 5547360"/>
                <a:gd name="connsiteX21" fmla="*/ 1635761 w 2029461"/>
                <a:gd name="connsiteY21" fmla="*/ 2471420 h 5547360"/>
                <a:gd name="connsiteX22" fmla="*/ 1483361 w 2029461"/>
                <a:gd name="connsiteY22" fmla="*/ 2700020 h 5547360"/>
                <a:gd name="connsiteX23" fmla="*/ 1788160 w 2029461"/>
                <a:gd name="connsiteY23" fmla="*/ 2501900 h 5547360"/>
                <a:gd name="connsiteX24" fmla="*/ 2016761 w 2029461"/>
                <a:gd name="connsiteY24" fmla="*/ 2547620 h 5547360"/>
                <a:gd name="connsiteX25" fmla="*/ 1864361 w 2029461"/>
                <a:gd name="connsiteY25" fmla="*/ 2776220 h 5547360"/>
                <a:gd name="connsiteX26" fmla="*/ 2016761 w 2029461"/>
                <a:gd name="connsiteY26" fmla="*/ 2776220 h 5547360"/>
                <a:gd name="connsiteX27" fmla="*/ 1940561 w 2029461"/>
                <a:gd name="connsiteY27" fmla="*/ 2928620 h 5547360"/>
                <a:gd name="connsiteX28" fmla="*/ 1864360 w 2029461"/>
                <a:gd name="connsiteY28" fmla="*/ 2928620 h 5547360"/>
                <a:gd name="connsiteX29" fmla="*/ 1864361 w 2029461"/>
                <a:gd name="connsiteY29" fmla="*/ 3081020 h 5547360"/>
                <a:gd name="connsiteX30" fmla="*/ 1768107 w 2029461"/>
                <a:gd name="connsiteY30" fmla="*/ 3002146 h 5547360"/>
                <a:gd name="connsiteX31" fmla="*/ 1711960 w 2029461"/>
                <a:gd name="connsiteY31" fmla="*/ 3081020 h 5547360"/>
                <a:gd name="connsiteX32" fmla="*/ 1711960 w 2029461"/>
                <a:gd name="connsiteY32" fmla="*/ 3157220 h 5547360"/>
                <a:gd name="connsiteX33" fmla="*/ 1711960 w 2029461"/>
                <a:gd name="connsiteY33" fmla="*/ 3157220 h 5547360"/>
                <a:gd name="connsiteX34" fmla="*/ 1788160 w 2029461"/>
                <a:gd name="connsiteY34" fmla="*/ 3233420 h 5547360"/>
                <a:gd name="connsiteX35" fmla="*/ 1711960 w 2029461"/>
                <a:gd name="connsiteY35" fmla="*/ 3309620 h 5547360"/>
                <a:gd name="connsiteX36" fmla="*/ 1635760 w 2029461"/>
                <a:gd name="connsiteY36" fmla="*/ 3233420 h 5547360"/>
                <a:gd name="connsiteX37" fmla="*/ 1711960 w 2029461"/>
                <a:gd name="connsiteY37" fmla="*/ 3462020 h 5547360"/>
                <a:gd name="connsiteX38" fmla="*/ 1559560 w 2029461"/>
                <a:gd name="connsiteY38" fmla="*/ 3385820 h 5547360"/>
                <a:gd name="connsiteX39" fmla="*/ 1559560 w 2029461"/>
                <a:gd name="connsiteY39" fmla="*/ 3538220 h 5547360"/>
                <a:gd name="connsiteX40" fmla="*/ 1407160 w 2029461"/>
                <a:gd name="connsiteY40" fmla="*/ 3538220 h 5547360"/>
                <a:gd name="connsiteX41" fmla="*/ 1483360 w 2029461"/>
                <a:gd name="connsiteY41" fmla="*/ 3690620 h 5547360"/>
                <a:gd name="connsiteX42" fmla="*/ 1330960 w 2029461"/>
                <a:gd name="connsiteY42" fmla="*/ 3843020 h 5547360"/>
                <a:gd name="connsiteX43" fmla="*/ 1483360 w 2029461"/>
                <a:gd name="connsiteY43" fmla="*/ 3843020 h 5547360"/>
                <a:gd name="connsiteX44" fmla="*/ 1330960 w 2029461"/>
                <a:gd name="connsiteY44" fmla="*/ 3995420 h 5547360"/>
                <a:gd name="connsiteX45" fmla="*/ 1407160 w 2029461"/>
                <a:gd name="connsiteY45" fmla="*/ 3995420 h 5547360"/>
                <a:gd name="connsiteX46" fmla="*/ 1330960 w 2029461"/>
                <a:gd name="connsiteY46" fmla="*/ 4147820 h 5547360"/>
                <a:gd name="connsiteX47" fmla="*/ 1330960 w 2029461"/>
                <a:gd name="connsiteY47" fmla="*/ 4224020 h 5547360"/>
                <a:gd name="connsiteX48" fmla="*/ 1178560 w 2029461"/>
                <a:gd name="connsiteY48" fmla="*/ 4300220 h 5547360"/>
                <a:gd name="connsiteX49" fmla="*/ 1330960 w 2029461"/>
                <a:gd name="connsiteY49" fmla="*/ 4300220 h 5547360"/>
                <a:gd name="connsiteX50" fmla="*/ 1239520 w 2029461"/>
                <a:gd name="connsiteY50" fmla="*/ 4574540 h 5547360"/>
                <a:gd name="connsiteX51" fmla="*/ 1330960 w 2029461"/>
                <a:gd name="connsiteY51" fmla="*/ 4894580 h 5547360"/>
                <a:gd name="connsiteX52" fmla="*/ 1407160 w 2029461"/>
                <a:gd name="connsiteY52" fmla="*/ 4986020 h 5547360"/>
                <a:gd name="connsiteX53" fmla="*/ 1330960 w 2029461"/>
                <a:gd name="connsiteY53" fmla="*/ 5443220 h 5547360"/>
                <a:gd name="connsiteX54" fmla="*/ 1239520 w 2029461"/>
                <a:gd name="connsiteY54" fmla="*/ 5427980 h 5547360"/>
                <a:gd name="connsiteX55" fmla="*/ 1178560 w 2029461"/>
                <a:gd name="connsiteY55" fmla="*/ 5488940 h 5547360"/>
                <a:gd name="connsiteX56" fmla="*/ 1010920 w 2029461"/>
                <a:gd name="connsiteY56" fmla="*/ 5534660 h 5547360"/>
                <a:gd name="connsiteX57" fmla="*/ 828040 w 2029461"/>
                <a:gd name="connsiteY57" fmla="*/ 5412740 h 5547360"/>
                <a:gd name="connsiteX58" fmla="*/ 660400 w 2029461"/>
                <a:gd name="connsiteY58" fmla="*/ 5321300 h 5547360"/>
                <a:gd name="connsiteX59" fmla="*/ 568960 w 2029461"/>
                <a:gd name="connsiteY59" fmla="*/ 5138420 h 5547360"/>
                <a:gd name="connsiteX60" fmla="*/ 462280 w 2029461"/>
                <a:gd name="connsiteY60" fmla="*/ 4955540 h 5547360"/>
                <a:gd name="connsiteX61" fmla="*/ 279400 w 2029461"/>
                <a:gd name="connsiteY61" fmla="*/ 4787900 h 5547360"/>
                <a:gd name="connsiteX62" fmla="*/ 416560 w 2029461"/>
                <a:gd name="connsiteY62" fmla="*/ 4528820 h 5547360"/>
                <a:gd name="connsiteX63" fmla="*/ 447040 w 2029461"/>
                <a:gd name="connsiteY63" fmla="*/ 4361180 h 5547360"/>
                <a:gd name="connsiteX64" fmla="*/ 340360 w 2029461"/>
                <a:gd name="connsiteY64" fmla="*/ 4208780 h 5547360"/>
                <a:gd name="connsiteX65" fmla="*/ 431800 w 2029461"/>
                <a:gd name="connsiteY65" fmla="*/ 4117340 h 5547360"/>
                <a:gd name="connsiteX66" fmla="*/ 675640 w 2029461"/>
                <a:gd name="connsiteY66" fmla="*/ 4224020 h 5547360"/>
                <a:gd name="connsiteX67" fmla="*/ 706120 w 2029461"/>
                <a:gd name="connsiteY67" fmla="*/ 4056380 h 5547360"/>
                <a:gd name="connsiteX68" fmla="*/ 538480 w 2029461"/>
                <a:gd name="connsiteY68" fmla="*/ 3858260 h 5547360"/>
                <a:gd name="connsiteX69" fmla="*/ 416560 w 2029461"/>
                <a:gd name="connsiteY69" fmla="*/ 3614420 h 5547360"/>
                <a:gd name="connsiteX70" fmla="*/ 492760 w 2029461"/>
                <a:gd name="connsiteY70" fmla="*/ 3538220 h 5547360"/>
                <a:gd name="connsiteX71" fmla="*/ 584200 w 2029461"/>
                <a:gd name="connsiteY71" fmla="*/ 3141980 h 5547360"/>
                <a:gd name="connsiteX72" fmla="*/ 599440 w 2029461"/>
                <a:gd name="connsiteY72" fmla="*/ 2806700 h 5547360"/>
                <a:gd name="connsiteX73" fmla="*/ 492760 w 2029461"/>
                <a:gd name="connsiteY73" fmla="*/ 2623820 h 5547360"/>
                <a:gd name="connsiteX74" fmla="*/ 492760 w 2029461"/>
                <a:gd name="connsiteY74" fmla="*/ 2319020 h 5547360"/>
                <a:gd name="connsiteX75" fmla="*/ 462280 w 2029461"/>
                <a:gd name="connsiteY75" fmla="*/ 1968500 h 5547360"/>
                <a:gd name="connsiteX76" fmla="*/ 386080 w 2029461"/>
                <a:gd name="connsiteY76" fmla="*/ 1648460 h 5547360"/>
                <a:gd name="connsiteX77" fmla="*/ 218440 w 2029461"/>
                <a:gd name="connsiteY77" fmla="*/ 1236980 h 5547360"/>
                <a:gd name="connsiteX78" fmla="*/ 111760 w 2029461"/>
                <a:gd name="connsiteY78" fmla="*/ 947420 h 5547360"/>
                <a:gd name="connsiteX79" fmla="*/ 111760 w 2029461"/>
                <a:gd name="connsiteY79" fmla="*/ 490220 h 5547360"/>
                <a:gd name="connsiteX80" fmla="*/ 35560 w 2029461"/>
                <a:gd name="connsiteY80" fmla="*/ 170180 h 5547360"/>
                <a:gd name="connsiteX81" fmla="*/ 35560 w 2029461"/>
                <a:gd name="connsiteY81" fmla="*/ 33020 h 5547360"/>
                <a:gd name="connsiteX82" fmla="*/ 142240 w 2029461"/>
                <a:gd name="connsiteY82" fmla="*/ 2540 h 5547360"/>
                <a:gd name="connsiteX83" fmla="*/ 889000 w 2029461"/>
                <a:gd name="connsiteY83" fmla="*/ 33020 h 5547360"/>
                <a:gd name="connsiteX84" fmla="*/ 980440 w 2029461"/>
                <a:gd name="connsiteY84" fmla="*/ 2540 h 5547360"/>
                <a:gd name="connsiteX85" fmla="*/ 949960 w 2029461"/>
                <a:gd name="connsiteY85"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524000 w 2029461"/>
                <a:gd name="connsiteY13" fmla="*/ 1905000 h 5547360"/>
                <a:gd name="connsiteX14" fmla="*/ 1524000 w 2029461"/>
                <a:gd name="connsiteY14" fmla="*/ 1905000 h 5547360"/>
                <a:gd name="connsiteX15" fmla="*/ 1371600 w 2029461"/>
                <a:gd name="connsiteY15" fmla="*/ 1981200 h 5547360"/>
                <a:gd name="connsiteX16" fmla="*/ 1407161 w 2029461"/>
                <a:gd name="connsiteY16" fmla="*/ 2090420 h 5547360"/>
                <a:gd name="connsiteX17" fmla="*/ 1635761 w 2029461"/>
                <a:gd name="connsiteY17" fmla="*/ 2090420 h 5547360"/>
                <a:gd name="connsiteX18" fmla="*/ 1500740 w 2029461"/>
                <a:gd name="connsiteY18" fmla="*/ 2285599 h 5547360"/>
                <a:gd name="connsiteX19" fmla="*/ 1559561 w 2029461"/>
                <a:gd name="connsiteY19" fmla="*/ 2319020 h 5547360"/>
                <a:gd name="connsiteX20" fmla="*/ 1483361 w 2029461"/>
                <a:gd name="connsiteY20" fmla="*/ 2471420 h 5547360"/>
                <a:gd name="connsiteX21" fmla="*/ 1635761 w 2029461"/>
                <a:gd name="connsiteY21" fmla="*/ 2471420 h 5547360"/>
                <a:gd name="connsiteX22" fmla="*/ 1483361 w 2029461"/>
                <a:gd name="connsiteY22" fmla="*/ 2700020 h 5547360"/>
                <a:gd name="connsiteX23" fmla="*/ 1788160 w 2029461"/>
                <a:gd name="connsiteY23" fmla="*/ 2501900 h 5547360"/>
                <a:gd name="connsiteX24" fmla="*/ 2016761 w 2029461"/>
                <a:gd name="connsiteY24" fmla="*/ 2547620 h 5547360"/>
                <a:gd name="connsiteX25" fmla="*/ 1864361 w 2029461"/>
                <a:gd name="connsiteY25" fmla="*/ 2776220 h 5547360"/>
                <a:gd name="connsiteX26" fmla="*/ 2016761 w 2029461"/>
                <a:gd name="connsiteY26" fmla="*/ 2776220 h 5547360"/>
                <a:gd name="connsiteX27" fmla="*/ 1940561 w 2029461"/>
                <a:gd name="connsiteY27" fmla="*/ 2928620 h 5547360"/>
                <a:gd name="connsiteX28" fmla="*/ 1864360 w 2029461"/>
                <a:gd name="connsiteY28" fmla="*/ 2928620 h 5547360"/>
                <a:gd name="connsiteX29" fmla="*/ 1864361 w 2029461"/>
                <a:gd name="connsiteY29" fmla="*/ 3081020 h 5547360"/>
                <a:gd name="connsiteX30" fmla="*/ 1768107 w 2029461"/>
                <a:gd name="connsiteY30" fmla="*/ 3002146 h 5547360"/>
                <a:gd name="connsiteX31" fmla="*/ 1711960 w 2029461"/>
                <a:gd name="connsiteY31" fmla="*/ 3081020 h 5547360"/>
                <a:gd name="connsiteX32" fmla="*/ 1711960 w 2029461"/>
                <a:gd name="connsiteY32" fmla="*/ 3157220 h 5547360"/>
                <a:gd name="connsiteX33" fmla="*/ 1711960 w 2029461"/>
                <a:gd name="connsiteY33" fmla="*/ 3157220 h 5547360"/>
                <a:gd name="connsiteX34" fmla="*/ 1788160 w 2029461"/>
                <a:gd name="connsiteY34" fmla="*/ 3233420 h 5547360"/>
                <a:gd name="connsiteX35" fmla="*/ 1711960 w 2029461"/>
                <a:gd name="connsiteY35" fmla="*/ 3309620 h 5547360"/>
                <a:gd name="connsiteX36" fmla="*/ 1635760 w 2029461"/>
                <a:gd name="connsiteY36" fmla="*/ 3233420 h 5547360"/>
                <a:gd name="connsiteX37" fmla="*/ 1711960 w 2029461"/>
                <a:gd name="connsiteY37" fmla="*/ 3462020 h 5547360"/>
                <a:gd name="connsiteX38" fmla="*/ 1559560 w 2029461"/>
                <a:gd name="connsiteY38" fmla="*/ 3385820 h 5547360"/>
                <a:gd name="connsiteX39" fmla="*/ 1559560 w 2029461"/>
                <a:gd name="connsiteY39" fmla="*/ 3538220 h 5547360"/>
                <a:gd name="connsiteX40" fmla="*/ 1407160 w 2029461"/>
                <a:gd name="connsiteY40" fmla="*/ 3538220 h 5547360"/>
                <a:gd name="connsiteX41" fmla="*/ 1483360 w 2029461"/>
                <a:gd name="connsiteY41" fmla="*/ 3690620 h 5547360"/>
                <a:gd name="connsiteX42" fmla="*/ 1330960 w 2029461"/>
                <a:gd name="connsiteY42" fmla="*/ 3843020 h 5547360"/>
                <a:gd name="connsiteX43" fmla="*/ 1483360 w 2029461"/>
                <a:gd name="connsiteY43" fmla="*/ 3843020 h 5547360"/>
                <a:gd name="connsiteX44" fmla="*/ 1330960 w 2029461"/>
                <a:gd name="connsiteY44" fmla="*/ 3995420 h 5547360"/>
                <a:gd name="connsiteX45" fmla="*/ 1407160 w 2029461"/>
                <a:gd name="connsiteY45" fmla="*/ 3995420 h 5547360"/>
                <a:gd name="connsiteX46" fmla="*/ 1330960 w 2029461"/>
                <a:gd name="connsiteY46" fmla="*/ 4147820 h 5547360"/>
                <a:gd name="connsiteX47" fmla="*/ 1330960 w 2029461"/>
                <a:gd name="connsiteY47" fmla="*/ 4224020 h 5547360"/>
                <a:gd name="connsiteX48" fmla="*/ 1178560 w 2029461"/>
                <a:gd name="connsiteY48" fmla="*/ 4300220 h 5547360"/>
                <a:gd name="connsiteX49" fmla="*/ 1330960 w 2029461"/>
                <a:gd name="connsiteY49" fmla="*/ 4300220 h 5547360"/>
                <a:gd name="connsiteX50" fmla="*/ 1239520 w 2029461"/>
                <a:gd name="connsiteY50" fmla="*/ 4574540 h 5547360"/>
                <a:gd name="connsiteX51" fmla="*/ 1330960 w 2029461"/>
                <a:gd name="connsiteY51" fmla="*/ 4894580 h 5547360"/>
                <a:gd name="connsiteX52" fmla="*/ 1407160 w 2029461"/>
                <a:gd name="connsiteY52" fmla="*/ 4986020 h 5547360"/>
                <a:gd name="connsiteX53" fmla="*/ 1330960 w 2029461"/>
                <a:gd name="connsiteY53" fmla="*/ 5443220 h 5547360"/>
                <a:gd name="connsiteX54" fmla="*/ 1239520 w 2029461"/>
                <a:gd name="connsiteY54" fmla="*/ 5427980 h 5547360"/>
                <a:gd name="connsiteX55" fmla="*/ 1178560 w 2029461"/>
                <a:gd name="connsiteY55" fmla="*/ 5488940 h 5547360"/>
                <a:gd name="connsiteX56" fmla="*/ 1010920 w 2029461"/>
                <a:gd name="connsiteY56" fmla="*/ 5534660 h 5547360"/>
                <a:gd name="connsiteX57" fmla="*/ 828040 w 2029461"/>
                <a:gd name="connsiteY57" fmla="*/ 5412740 h 5547360"/>
                <a:gd name="connsiteX58" fmla="*/ 660400 w 2029461"/>
                <a:gd name="connsiteY58" fmla="*/ 5321300 h 5547360"/>
                <a:gd name="connsiteX59" fmla="*/ 568960 w 2029461"/>
                <a:gd name="connsiteY59" fmla="*/ 5138420 h 5547360"/>
                <a:gd name="connsiteX60" fmla="*/ 462280 w 2029461"/>
                <a:gd name="connsiteY60" fmla="*/ 4955540 h 5547360"/>
                <a:gd name="connsiteX61" fmla="*/ 279400 w 2029461"/>
                <a:gd name="connsiteY61" fmla="*/ 4787900 h 5547360"/>
                <a:gd name="connsiteX62" fmla="*/ 416560 w 2029461"/>
                <a:gd name="connsiteY62" fmla="*/ 4528820 h 5547360"/>
                <a:gd name="connsiteX63" fmla="*/ 447040 w 2029461"/>
                <a:gd name="connsiteY63" fmla="*/ 4361180 h 5547360"/>
                <a:gd name="connsiteX64" fmla="*/ 340360 w 2029461"/>
                <a:gd name="connsiteY64" fmla="*/ 4208780 h 5547360"/>
                <a:gd name="connsiteX65" fmla="*/ 431800 w 2029461"/>
                <a:gd name="connsiteY65" fmla="*/ 4117340 h 5547360"/>
                <a:gd name="connsiteX66" fmla="*/ 675640 w 2029461"/>
                <a:gd name="connsiteY66" fmla="*/ 4224020 h 5547360"/>
                <a:gd name="connsiteX67" fmla="*/ 706120 w 2029461"/>
                <a:gd name="connsiteY67" fmla="*/ 4056380 h 5547360"/>
                <a:gd name="connsiteX68" fmla="*/ 538480 w 2029461"/>
                <a:gd name="connsiteY68" fmla="*/ 3858260 h 5547360"/>
                <a:gd name="connsiteX69" fmla="*/ 416560 w 2029461"/>
                <a:gd name="connsiteY69" fmla="*/ 3614420 h 5547360"/>
                <a:gd name="connsiteX70" fmla="*/ 492760 w 2029461"/>
                <a:gd name="connsiteY70" fmla="*/ 3538220 h 5547360"/>
                <a:gd name="connsiteX71" fmla="*/ 584200 w 2029461"/>
                <a:gd name="connsiteY71" fmla="*/ 3141980 h 5547360"/>
                <a:gd name="connsiteX72" fmla="*/ 599440 w 2029461"/>
                <a:gd name="connsiteY72" fmla="*/ 2806700 h 5547360"/>
                <a:gd name="connsiteX73" fmla="*/ 492760 w 2029461"/>
                <a:gd name="connsiteY73" fmla="*/ 2623820 h 5547360"/>
                <a:gd name="connsiteX74" fmla="*/ 492760 w 2029461"/>
                <a:gd name="connsiteY74" fmla="*/ 2319020 h 5547360"/>
                <a:gd name="connsiteX75" fmla="*/ 462280 w 2029461"/>
                <a:gd name="connsiteY75" fmla="*/ 1968500 h 5547360"/>
                <a:gd name="connsiteX76" fmla="*/ 386080 w 2029461"/>
                <a:gd name="connsiteY76" fmla="*/ 1648460 h 5547360"/>
                <a:gd name="connsiteX77" fmla="*/ 218440 w 2029461"/>
                <a:gd name="connsiteY77" fmla="*/ 1236980 h 5547360"/>
                <a:gd name="connsiteX78" fmla="*/ 111760 w 2029461"/>
                <a:gd name="connsiteY78" fmla="*/ 947420 h 5547360"/>
                <a:gd name="connsiteX79" fmla="*/ 111760 w 2029461"/>
                <a:gd name="connsiteY79" fmla="*/ 490220 h 5547360"/>
                <a:gd name="connsiteX80" fmla="*/ 35560 w 2029461"/>
                <a:gd name="connsiteY80" fmla="*/ 170180 h 5547360"/>
                <a:gd name="connsiteX81" fmla="*/ 35560 w 2029461"/>
                <a:gd name="connsiteY81" fmla="*/ 33020 h 5547360"/>
                <a:gd name="connsiteX82" fmla="*/ 142240 w 2029461"/>
                <a:gd name="connsiteY82" fmla="*/ 2540 h 5547360"/>
                <a:gd name="connsiteX83" fmla="*/ 889000 w 2029461"/>
                <a:gd name="connsiteY83" fmla="*/ 33020 h 5547360"/>
                <a:gd name="connsiteX84" fmla="*/ 980440 w 2029461"/>
                <a:gd name="connsiteY84" fmla="*/ 2540 h 5547360"/>
                <a:gd name="connsiteX85" fmla="*/ 949960 w 2029461"/>
                <a:gd name="connsiteY85"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524000 w 2029461"/>
                <a:gd name="connsiteY13" fmla="*/ 1905000 h 5547360"/>
                <a:gd name="connsiteX14" fmla="*/ 1524000 w 2029461"/>
                <a:gd name="connsiteY14" fmla="*/ 1981200 h 5547360"/>
                <a:gd name="connsiteX15" fmla="*/ 1371600 w 2029461"/>
                <a:gd name="connsiteY15" fmla="*/ 1981200 h 5547360"/>
                <a:gd name="connsiteX16" fmla="*/ 1407161 w 2029461"/>
                <a:gd name="connsiteY16" fmla="*/ 2090420 h 5547360"/>
                <a:gd name="connsiteX17" fmla="*/ 1635761 w 2029461"/>
                <a:gd name="connsiteY17" fmla="*/ 2090420 h 5547360"/>
                <a:gd name="connsiteX18" fmla="*/ 1500740 w 2029461"/>
                <a:gd name="connsiteY18" fmla="*/ 2285599 h 5547360"/>
                <a:gd name="connsiteX19" fmla="*/ 1559561 w 2029461"/>
                <a:gd name="connsiteY19" fmla="*/ 2319020 h 5547360"/>
                <a:gd name="connsiteX20" fmla="*/ 1483361 w 2029461"/>
                <a:gd name="connsiteY20" fmla="*/ 2471420 h 5547360"/>
                <a:gd name="connsiteX21" fmla="*/ 1635761 w 2029461"/>
                <a:gd name="connsiteY21" fmla="*/ 2471420 h 5547360"/>
                <a:gd name="connsiteX22" fmla="*/ 1483361 w 2029461"/>
                <a:gd name="connsiteY22" fmla="*/ 2700020 h 5547360"/>
                <a:gd name="connsiteX23" fmla="*/ 1788160 w 2029461"/>
                <a:gd name="connsiteY23" fmla="*/ 2501900 h 5547360"/>
                <a:gd name="connsiteX24" fmla="*/ 2016761 w 2029461"/>
                <a:gd name="connsiteY24" fmla="*/ 2547620 h 5547360"/>
                <a:gd name="connsiteX25" fmla="*/ 1864361 w 2029461"/>
                <a:gd name="connsiteY25" fmla="*/ 2776220 h 5547360"/>
                <a:gd name="connsiteX26" fmla="*/ 2016761 w 2029461"/>
                <a:gd name="connsiteY26" fmla="*/ 2776220 h 5547360"/>
                <a:gd name="connsiteX27" fmla="*/ 1940561 w 2029461"/>
                <a:gd name="connsiteY27" fmla="*/ 2928620 h 5547360"/>
                <a:gd name="connsiteX28" fmla="*/ 1864360 w 2029461"/>
                <a:gd name="connsiteY28" fmla="*/ 2928620 h 5547360"/>
                <a:gd name="connsiteX29" fmla="*/ 1864361 w 2029461"/>
                <a:gd name="connsiteY29" fmla="*/ 3081020 h 5547360"/>
                <a:gd name="connsiteX30" fmla="*/ 1768107 w 2029461"/>
                <a:gd name="connsiteY30" fmla="*/ 3002146 h 5547360"/>
                <a:gd name="connsiteX31" fmla="*/ 1711960 w 2029461"/>
                <a:gd name="connsiteY31" fmla="*/ 3081020 h 5547360"/>
                <a:gd name="connsiteX32" fmla="*/ 1711960 w 2029461"/>
                <a:gd name="connsiteY32" fmla="*/ 3157220 h 5547360"/>
                <a:gd name="connsiteX33" fmla="*/ 1711960 w 2029461"/>
                <a:gd name="connsiteY33" fmla="*/ 3157220 h 5547360"/>
                <a:gd name="connsiteX34" fmla="*/ 1788160 w 2029461"/>
                <a:gd name="connsiteY34" fmla="*/ 3233420 h 5547360"/>
                <a:gd name="connsiteX35" fmla="*/ 1711960 w 2029461"/>
                <a:gd name="connsiteY35" fmla="*/ 3309620 h 5547360"/>
                <a:gd name="connsiteX36" fmla="*/ 1635760 w 2029461"/>
                <a:gd name="connsiteY36" fmla="*/ 3233420 h 5547360"/>
                <a:gd name="connsiteX37" fmla="*/ 1711960 w 2029461"/>
                <a:gd name="connsiteY37" fmla="*/ 3462020 h 5547360"/>
                <a:gd name="connsiteX38" fmla="*/ 1559560 w 2029461"/>
                <a:gd name="connsiteY38" fmla="*/ 3385820 h 5547360"/>
                <a:gd name="connsiteX39" fmla="*/ 1559560 w 2029461"/>
                <a:gd name="connsiteY39" fmla="*/ 3538220 h 5547360"/>
                <a:gd name="connsiteX40" fmla="*/ 1407160 w 2029461"/>
                <a:gd name="connsiteY40" fmla="*/ 3538220 h 5547360"/>
                <a:gd name="connsiteX41" fmla="*/ 1483360 w 2029461"/>
                <a:gd name="connsiteY41" fmla="*/ 3690620 h 5547360"/>
                <a:gd name="connsiteX42" fmla="*/ 1330960 w 2029461"/>
                <a:gd name="connsiteY42" fmla="*/ 3843020 h 5547360"/>
                <a:gd name="connsiteX43" fmla="*/ 1483360 w 2029461"/>
                <a:gd name="connsiteY43" fmla="*/ 3843020 h 5547360"/>
                <a:gd name="connsiteX44" fmla="*/ 1330960 w 2029461"/>
                <a:gd name="connsiteY44" fmla="*/ 3995420 h 5547360"/>
                <a:gd name="connsiteX45" fmla="*/ 1407160 w 2029461"/>
                <a:gd name="connsiteY45" fmla="*/ 3995420 h 5547360"/>
                <a:gd name="connsiteX46" fmla="*/ 1330960 w 2029461"/>
                <a:gd name="connsiteY46" fmla="*/ 4147820 h 5547360"/>
                <a:gd name="connsiteX47" fmla="*/ 1330960 w 2029461"/>
                <a:gd name="connsiteY47" fmla="*/ 4224020 h 5547360"/>
                <a:gd name="connsiteX48" fmla="*/ 1178560 w 2029461"/>
                <a:gd name="connsiteY48" fmla="*/ 4300220 h 5547360"/>
                <a:gd name="connsiteX49" fmla="*/ 1330960 w 2029461"/>
                <a:gd name="connsiteY49" fmla="*/ 4300220 h 5547360"/>
                <a:gd name="connsiteX50" fmla="*/ 1239520 w 2029461"/>
                <a:gd name="connsiteY50" fmla="*/ 4574540 h 5547360"/>
                <a:gd name="connsiteX51" fmla="*/ 1330960 w 2029461"/>
                <a:gd name="connsiteY51" fmla="*/ 4894580 h 5547360"/>
                <a:gd name="connsiteX52" fmla="*/ 1407160 w 2029461"/>
                <a:gd name="connsiteY52" fmla="*/ 4986020 h 5547360"/>
                <a:gd name="connsiteX53" fmla="*/ 1330960 w 2029461"/>
                <a:gd name="connsiteY53" fmla="*/ 5443220 h 5547360"/>
                <a:gd name="connsiteX54" fmla="*/ 1239520 w 2029461"/>
                <a:gd name="connsiteY54" fmla="*/ 5427980 h 5547360"/>
                <a:gd name="connsiteX55" fmla="*/ 1178560 w 2029461"/>
                <a:gd name="connsiteY55" fmla="*/ 5488940 h 5547360"/>
                <a:gd name="connsiteX56" fmla="*/ 1010920 w 2029461"/>
                <a:gd name="connsiteY56" fmla="*/ 5534660 h 5547360"/>
                <a:gd name="connsiteX57" fmla="*/ 828040 w 2029461"/>
                <a:gd name="connsiteY57" fmla="*/ 5412740 h 5547360"/>
                <a:gd name="connsiteX58" fmla="*/ 660400 w 2029461"/>
                <a:gd name="connsiteY58" fmla="*/ 5321300 h 5547360"/>
                <a:gd name="connsiteX59" fmla="*/ 568960 w 2029461"/>
                <a:gd name="connsiteY59" fmla="*/ 5138420 h 5547360"/>
                <a:gd name="connsiteX60" fmla="*/ 462280 w 2029461"/>
                <a:gd name="connsiteY60" fmla="*/ 4955540 h 5547360"/>
                <a:gd name="connsiteX61" fmla="*/ 279400 w 2029461"/>
                <a:gd name="connsiteY61" fmla="*/ 4787900 h 5547360"/>
                <a:gd name="connsiteX62" fmla="*/ 416560 w 2029461"/>
                <a:gd name="connsiteY62" fmla="*/ 4528820 h 5547360"/>
                <a:gd name="connsiteX63" fmla="*/ 447040 w 2029461"/>
                <a:gd name="connsiteY63" fmla="*/ 4361180 h 5547360"/>
                <a:gd name="connsiteX64" fmla="*/ 340360 w 2029461"/>
                <a:gd name="connsiteY64" fmla="*/ 4208780 h 5547360"/>
                <a:gd name="connsiteX65" fmla="*/ 431800 w 2029461"/>
                <a:gd name="connsiteY65" fmla="*/ 4117340 h 5547360"/>
                <a:gd name="connsiteX66" fmla="*/ 675640 w 2029461"/>
                <a:gd name="connsiteY66" fmla="*/ 4224020 h 5547360"/>
                <a:gd name="connsiteX67" fmla="*/ 706120 w 2029461"/>
                <a:gd name="connsiteY67" fmla="*/ 4056380 h 5547360"/>
                <a:gd name="connsiteX68" fmla="*/ 538480 w 2029461"/>
                <a:gd name="connsiteY68" fmla="*/ 3858260 h 5547360"/>
                <a:gd name="connsiteX69" fmla="*/ 416560 w 2029461"/>
                <a:gd name="connsiteY69" fmla="*/ 3614420 h 5547360"/>
                <a:gd name="connsiteX70" fmla="*/ 492760 w 2029461"/>
                <a:gd name="connsiteY70" fmla="*/ 3538220 h 5547360"/>
                <a:gd name="connsiteX71" fmla="*/ 584200 w 2029461"/>
                <a:gd name="connsiteY71" fmla="*/ 3141980 h 5547360"/>
                <a:gd name="connsiteX72" fmla="*/ 599440 w 2029461"/>
                <a:gd name="connsiteY72" fmla="*/ 2806700 h 5547360"/>
                <a:gd name="connsiteX73" fmla="*/ 492760 w 2029461"/>
                <a:gd name="connsiteY73" fmla="*/ 2623820 h 5547360"/>
                <a:gd name="connsiteX74" fmla="*/ 492760 w 2029461"/>
                <a:gd name="connsiteY74" fmla="*/ 2319020 h 5547360"/>
                <a:gd name="connsiteX75" fmla="*/ 462280 w 2029461"/>
                <a:gd name="connsiteY75" fmla="*/ 1968500 h 5547360"/>
                <a:gd name="connsiteX76" fmla="*/ 386080 w 2029461"/>
                <a:gd name="connsiteY76" fmla="*/ 1648460 h 5547360"/>
                <a:gd name="connsiteX77" fmla="*/ 218440 w 2029461"/>
                <a:gd name="connsiteY77" fmla="*/ 1236980 h 5547360"/>
                <a:gd name="connsiteX78" fmla="*/ 111760 w 2029461"/>
                <a:gd name="connsiteY78" fmla="*/ 947420 h 5547360"/>
                <a:gd name="connsiteX79" fmla="*/ 111760 w 2029461"/>
                <a:gd name="connsiteY79" fmla="*/ 490220 h 5547360"/>
                <a:gd name="connsiteX80" fmla="*/ 35560 w 2029461"/>
                <a:gd name="connsiteY80" fmla="*/ 170180 h 5547360"/>
                <a:gd name="connsiteX81" fmla="*/ 35560 w 2029461"/>
                <a:gd name="connsiteY81" fmla="*/ 33020 h 5547360"/>
                <a:gd name="connsiteX82" fmla="*/ 142240 w 2029461"/>
                <a:gd name="connsiteY82" fmla="*/ 2540 h 5547360"/>
                <a:gd name="connsiteX83" fmla="*/ 889000 w 2029461"/>
                <a:gd name="connsiteY83" fmla="*/ 33020 h 5547360"/>
                <a:gd name="connsiteX84" fmla="*/ 980440 w 2029461"/>
                <a:gd name="connsiteY84" fmla="*/ 2540 h 5547360"/>
                <a:gd name="connsiteX85" fmla="*/ 949960 w 2029461"/>
                <a:gd name="connsiteY85"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447800 w 2029461"/>
                <a:gd name="connsiteY13" fmla="*/ 1905000 h 5547360"/>
                <a:gd name="connsiteX14" fmla="*/ 1524000 w 2029461"/>
                <a:gd name="connsiteY14" fmla="*/ 1981200 h 5547360"/>
                <a:gd name="connsiteX15" fmla="*/ 1371600 w 2029461"/>
                <a:gd name="connsiteY15" fmla="*/ 1981200 h 5547360"/>
                <a:gd name="connsiteX16" fmla="*/ 1407161 w 2029461"/>
                <a:gd name="connsiteY16" fmla="*/ 2090420 h 5547360"/>
                <a:gd name="connsiteX17" fmla="*/ 1635761 w 2029461"/>
                <a:gd name="connsiteY17" fmla="*/ 2090420 h 5547360"/>
                <a:gd name="connsiteX18" fmla="*/ 1500740 w 2029461"/>
                <a:gd name="connsiteY18" fmla="*/ 2285599 h 5547360"/>
                <a:gd name="connsiteX19" fmla="*/ 1559561 w 2029461"/>
                <a:gd name="connsiteY19" fmla="*/ 2319020 h 5547360"/>
                <a:gd name="connsiteX20" fmla="*/ 1483361 w 2029461"/>
                <a:gd name="connsiteY20" fmla="*/ 2471420 h 5547360"/>
                <a:gd name="connsiteX21" fmla="*/ 1635761 w 2029461"/>
                <a:gd name="connsiteY21" fmla="*/ 2471420 h 5547360"/>
                <a:gd name="connsiteX22" fmla="*/ 1483361 w 2029461"/>
                <a:gd name="connsiteY22" fmla="*/ 2700020 h 5547360"/>
                <a:gd name="connsiteX23" fmla="*/ 1788160 w 2029461"/>
                <a:gd name="connsiteY23" fmla="*/ 2501900 h 5547360"/>
                <a:gd name="connsiteX24" fmla="*/ 2016761 w 2029461"/>
                <a:gd name="connsiteY24" fmla="*/ 2547620 h 5547360"/>
                <a:gd name="connsiteX25" fmla="*/ 1864361 w 2029461"/>
                <a:gd name="connsiteY25" fmla="*/ 2776220 h 5547360"/>
                <a:gd name="connsiteX26" fmla="*/ 2016761 w 2029461"/>
                <a:gd name="connsiteY26" fmla="*/ 2776220 h 5547360"/>
                <a:gd name="connsiteX27" fmla="*/ 1940561 w 2029461"/>
                <a:gd name="connsiteY27" fmla="*/ 2928620 h 5547360"/>
                <a:gd name="connsiteX28" fmla="*/ 1864360 w 2029461"/>
                <a:gd name="connsiteY28" fmla="*/ 2928620 h 5547360"/>
                <a:gd name="connsiteX29" fmla="*/ 1864361 w 2029461"/>
                <a:gd name="connsiteY29" fmla="*/ 3081020 h 5547360"/>
                <a:gd name="connsiteX30" fmla="*/ 1768107 w 2029461"/>
                <a:gd name="connsiteY30" fmla="*/ 3002146 h 5547360"/>
                <a:gd name="connsiteX31" fmla="*/ 1711960 w 2029461"/>
                <a:gd name="connsiteY31" fmla="*/ 3081020 h 5547360"/>
                <a:gd name="connsiteX32" fmla="*/ 1711960 w 2029461"/>
                <a:gd name="connsiteY32" fmla="*/ 3157220 h 5547360"/>
                <a:gd name="connsiteX33" fmla="*/ 1711960 w 2029461"/>
                <a:gd name="connsiteY33" fmla="*/ 3157220 h 5547360"/>
                <a:gd name="connsiteX34" fmla="*/ 1788160 w 2029461"/>
                <a:gd name="connsiteY34" fmla="*/ 3233420 h 5547360"/>
                <a:gd name="connsiteX35" fmla="*/ 1711960 w 2029461"/>
                <a:gd name="connsiteY35" fmla="*/ 3309620 h 5547360"/>
                <a:gd name="connsiteX36" fmla="*/ 1635760 w 2029461"/>
                <a:gd name="connsiteY36" fmla="*/ 3233420 h 5547360"/>
                <a:gd name="connsiteX37" fmla="*/ 1711960 w 2029461"/>
                <a:gd name="connsiteY37" fmla="*/ 3462020 h 5547360"/>
                <a:gd name="connsiteX38" fmla="*/ 1559560 w 2029461"/>
                <a:gd name="connsiteY38" fmla="*/ 3385820 h 5547360"/>
                <a:gd name="connsiteX39" fmla="*/ 1559560 w 2029461"/>
                <a:gd name="connsiteY39" fmla="*/ 3538220 h 5547360"/>
                <a:gd name="connsiteX40" fmla="*/ 1407160 w 2029461"/>
                <a:gd name="connsiteY40" fmla="*/ 3538220 h 5547360"/>
                <a:gd name="connsiteX41" fmla="*/ 1483360 w 2029461"/>
                <a:gd name="connsiteY41" fmla="*/ 3690620 h 5547360"/>
                <a:gd name="connsiteX42" fmla="*/ 1330960 w 2029461"/>
                <a:gd name="connsiteY42" fmla="*/ 3843020 h 5547360"/>
                <a:gd name="connsiteX43" fmla="*/ 1483360 w 2029461"/>
                <a:gd name="connsiteY43" fmla="*/ 3843020 h 5547360"/>
                <a:gd name="connsiteX44" fmla="*/ 1330960 w 2029461"/>
                <a:gd name="connsiteY44" fmla="*/ 3995420 h 5547360"/>
                <a:gd name="connsiteX45" fmla="*/ 1407160 w 2029461"/>
                <a:gd name="connsiteY45" fmla="*/ 3995420 h 5547360"/>
                <a:gd name="connsiteX46" fmla="*/ 1330960 w 2029461"/>
                <a:gd name="connsiteY46" fmla="*/ 4147820 h 5547360"/>
                <a:gd name="connsiteX47" fmla="*/ 1330960 w 2029461"/>
                <a:gd name="connsiteY47" fmla="*/ 4224020 h 5547360"/>
                <a:gd name="connsiteX48" fmla="*/ 1178560 w 2029461"/>
                <a:gd name="connsiteY48" fmla="*/ 4300220 h 5547360"/>
                <a:gd name="connsiteX49" fmla="*/ 1330960 w 2029461"/>
                <a:gd name="connsiteY49" fmla="*/ 4300220 h 5547360"/>
                <a:gd name="connsiteX50" fmla="*/ 1239520 w 2029461"/>
                <a:gd name="connsiteY50" fmla="*/ 4574540 h 5547360"/>
                <a:gd name="connsiteX51" fmla="*/ 1330960 w 2029461"/>
                <a:gd name="connsiteY51" fmla="*/ 4894580 h 5547360"/>
                <a:gd name="connsiteX52" fmla="*/ 1407160 w 2029461"/>
                <a:gd name="connsiteY52" fmla="*/ 4986020 h 5547360"/>
                <a:gd name="connsiteX53" fmla="*/ 1330960 w 2029461"/>
                <a:gd name="connsiteY53" fmla="*/ 5443220 h 5547360"/>
                <a:gd name="connsiteX54" fmla="*/ 1239520 w 2029461"/>
                <a:gd name="connsiteY54" fmla="*/ 5427980 h 5547360"/>
                <a:gd name="connsiteX55" fmla="*/ 1178560 w 2029461"/>
                <a:gd name="connsiteY55" fmla="*/ 5488940 h 5547360"/>
                <a:gd name="connsiteX56" fmla="*/ 1010920 w 2029461"/>
                <a:gd name="connsiteY56" fmla="*/ 5534660 h 5547360"/>
                <a:gd name="connsiteX57" fmla="*/ 828040 w 2029461"/>
                <a:gd name="connsiteY57" fmla="*/ 5412740 h 5547360"/>
                <a:gd name="connsiteX58" fmla="*/ 660400 w 2029461"/>
                <a:gd name="connsiteY58" fmla="*/ 5321300 h 5547360"/>
                <a:gd name="connsiteX59" fmla="*/ 568960 w 2029461"/>
                <a:gd name="connsiteY59" fmla="*/ 5138420 h 5547360"/>
                <a:gd name="connsiteX60" fmla="*/ 462280 w 2029461"/>
                <a:gd name="connsiteY60" fmla="*/ 4955540 h 5547360"/>
                <a:gd name="connsiteX61" fmla="*/ 279400 w 2029461"/>
                <a:gd name="connsiteY61" fmla="*/ 4787900 h 5547360"/>
                <a:gd name="connsiteX62" fmla="*/ 416560 w 2029461"/>
                <a:gd name="connsiteY62" fmla="*/ 4528820 h 5547360"/>
                <a:gd name="connsiteX63" fmla="*/ 447040 w 2029461"/>
                <a:gd name="connsiteY63" fmla="*/ 4361180 h 5547360"/>
                <a:gd name="connsiteX64" fmla="*/ 340360 w 2029461"/>
                <a:gd name="connsiteY64" fmla="*/ 4208780 h 5547360"/>
                <a:gd name="connsiteX65" fmla="*/ 431800 w 2029461"/>
                <a:gd name="connsiteY65" fmla="*/ 4117340 h 5547360"/>
                <a:gd name="connsiteX66" fmla="*/ 675640 w 2029461"/>
                <a:gd name="connsiteY66" fmla="*/ 4224020 h 5547360"/>
                <a:gd name="connsiteX67" fmla="*/ 706120 w 2029461"/>
                <a:gd name="connsiteY67" fmla="*/ 4056380 h 5547360"/>
                <a:gd name="connsiteX68" fmla="*/ 538480 w 2029461"/>
                <a:gd name="connsiteY68" fmla="*/ 3858260 h 5547360"/>
                <a:gd name="connsiteX69" fmla="*/ 416560 w 2029461"/>
                <a:gd name="connsiteY69" fmla="*/ 3614420 h 5547360"/>
                <a:gd name="connsiteX70" fmla="*/ 492760 w 2029461"/>
                <a:gd name="connsiteY70" fmla="*/ 3538220 h 5547360"/>
                <a:gd name="connsiteX71" fmla="*/ 584200 w 2029461"/>
                <a:gd name="connsiteY71" fmla="*/ 3141980 h 5547360"/>
                <a:gd name="connsiteX72" fmla="*/ 599440 w 2029461"/>
                <a:gd name="connsiteY72" fmla="*/ 2806700 h 5547360"/>
                <a:gd name="connsiteX73" fmla="*/ 492760 w 2029461"/>
                <a:gd name="connsiteY73" fmla="*/ 2623820 h 5547360"/>
                <a:gd name="connsiteX74" fmla="*/ 492760 w 2029461"/>
                <a:gd name="connsiteY74" fmla="*/ 2319020 h 5547360"/>
                <a:gd name="connsiteX75" fmla="*/ 462280 w 2029461"/>
                <a:gd name="connsiteY75" fmla="*/ 1968500 h 5547360"/>
                <a:gd name="connsiteX76" fmla="*/ 386080 w 2029461"/>
                <a:gd name="connsiteY76" fmla="*/ 1648460 h 5547360"/>
                <a:gd name="connsiteX77" fmla="*/ 218440 w 2029461"/>
                <a:gd name="connsiteY77" fmla="*/ 1236980 h 5547360"/>
                <a:gd name="connsiteX78" fmla="*/ 111760 w 2029461"/>
                <a:gd name="connsiteY78" fmla="*/ 947420 h 5547360"/>
                <a:gd name="connsiteX79" fmla="*/ 111760 w 2029461"/>
                <a:gd name="connsiteY79" fmla="*/ 490220 h 5547360"/>
                <a:gd name="connsiteX80" fmla="*/ 35560 w 2029461"/>
                <a:gd name="connsiteY80" fmla="*/ 170180 h 5547360"/>
                <a:gd name="connsiteX81" fmla="*/ 35560 w 2029461"/>
                <a:gd name="connsiteY81" fmla="*/ 33020 h 5547360"/>
                <a:gd name="connsiteX82" fmla="*/ 142240 w 2029461"/>
                <a:gd name="connsiteY82" fmla="*/ 2540 h 5547360"/>
                <a:gd name="connsiteX83" fmla="*/ 889000 w 2029461"/>
                <a:gd name="connsiteY83" fmla="*/ 33020 h 5547360"/>
                <a:gd name="connsiteX84" fmla="*/ 980440 w 2029461"/>
                <a:gd name="connsiteY84" fmla="*/ 2540 h 5547360"/>
                <a:gd name="connsiteX85" fmla="*/ 949960 w 2029461"/>
                <a:gd name="connsiteY85"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600200 w 2029461"/>
                <a:gd name="connsiteY13" fmla="*/ 1828800 h 5547360"/>
                <a:gd name="connsiteX14" fmla="*/ 1524000 w 2029461"/>
                <a:gd name="connsiteY14" fmla="*/ 1981200 h 5547360"/>
                <a:gd name="connsiteX15" fmla="*/ 1371600 w 2029461"/>
                <a:gd name="connsiteY15" fmla="*/ 1981200 h 5547360"/>
                <a:gd name="connsiteX16" fmla="*/ 1407161 w 2029461"/>
                <a:gd name="connsiteY16" fmla="*/ 2090420 h 5547360"/>
                <a:gd name="connsiteX17" fmla="*/ 1635761 w 2029461"/>
                <a:gd name="connsiteY17" fmla="*/ 2090420 h 5547360"/>
                <a:gd name="connsiteX18" fmla="*/ 1500740 w 2029461"/>
                <a:gd name="connsiteY18" fmla="*/ 2285599 h 5547360"/>
                <a:gd name="connsiteX19" fmla="*/ 1559561 w 2029461"/>
                <a:gd name="connsiteY19" fmla="*/ 2319020 h 5547360"/>
                <a:gd name="connsiteX20" fmla="*/ 1483361 w 2029461"/>
                <a:gd name="connsiteY20" fmla="*/ 2471420 h 5547360"/>
                <a:gd name="connsiteX21" fmla="*/ 1635761 w 2029461"/>
                <a:gd name="connsiteY21" fmla="*/ 2471420 h 5547360"/>
                <a:gd name="connsiteX22" fmla="*/ 1483361 w 2029461"/>
                <a:gd name="connsiteY22" fmla="*/ 2700020 h 5547360"/>
                <a:gd name="connsiteX23" fmla="*/ 1788160 w 2029461"/>
                <a:gd name="connsiteY23" fmla="*/ 2501900 h 5547360"/>
                <a:gd name="connsiteX24" fmla="*/ 2016761 w 2029461"/>
                <a:gd name="connsiteY24" fmla="*/ 2547620 h 5547360"/>
                <a:gd name="connsiteX25" fmla="*/ 1864361 w 2029461"/>
                <a:gd name="connsiteY25" fmla="*/ 2776220 h 5547360"/>
                <a:gd name="connsiteX26" fmla="*/ 2016761 w 2029461"/>
                <a:gd name="connsiteY26" fmla="*/ 2776220 h 5547360"/>
                <a:gd name="connsiteX27" fmla="*/ 1940561 w 2029461"/>
                <a:gd name="connsiteY27" fmla="*/ 2928620 h 5547360"/>
                <a:gd name="connsiteX28" fmla="*/ 1864360 w 2029461"/>
                <a:gd name="connsiteY28" fmla="*/ 2928620 h 5547360"/>
                <a:gd name="connsiteX29" fmla="*/ 1864361 w 2029461"/>
                <a:gd name="connsiteY29" fmla="*/ 3081020 h 5547360"/>
                <a:gd name="connsiteX30" fmla="*/ 1768107 w 2029461"/>
                <a:gd name="connsiteY30" fmla="*/ 3002146 h 5547360"/>
                <a:gd name="connsiteX31" fmla="*/ 1711960 w 2029461"/>
                <a:gd name="connsiteY31" fmla="*/ 3081020 h 5547360"/>
                <a:gd name="connsiteX32" fmla="*/ 1711960 w 2029461"/>
                <a:gd name="connsiteY32" fmla="*/ 3157220 h 5547360"/>
                <a:gd name="connsiteX33" fmla="*/ 1711960 w 2029461"/>
                <a:gd name="connsiteY33" fmla="*/ 3157220 h 5547360"/>
                <a:gd name="connsiteX34" fmla="*/ 1788160 w 2029461"/>
                <a:gd name="connsiteY34" fmla="*/ 3233420 h 5547360"/>
                <a:gd name="connsiteX35" fmla="*/ 1711960 w 2029461"/>
                <a:gd name="connsiteY35" fmla="*/ 3309620 h 5547360"/>
                <a:gd name="connsiteX36" fmla="*/ 1635760 w 2029461"/>
                <a:gd name="connsiteY36" fmla="*/ 3233420 h 5547360"/>
                <a:gd name="connsiteX37" fmla="*/ 1711960 w 2029461"/>
                <a:gd name="connsiteY37" fmla="*/ 3462020 h 5547360"/>
                <a:gd name="connsiteX38" fmla="*/ 1559560 w 2029461"/>
                <a:gd name="connsiteY38" fmla="*/ 3385820 h 5547360"/>
                <a:gd name="connsiteX39" fmla="*/ 1559560 w 2029461"/>
                <a:gd name="connsiteY39" fmla="*/ 3538220 h 5547360"/>
                <a:gd name="connsiteX40" fmla="*/ 1407160 w 2029461"/>
                <a:gd name="connsiteY40" fmla="*/ 3538220 h 5547360"/>
                <a:gd name="connsiteX41" fmla="*/ 1483360 w 2029461"/>
                <a:gd name="connsiteY41" fmla="*/ 3690620 h 5547360"/>
                <a:gd name="connsiteX42" fmla="*/ 1330960 w 2029461"/>
                <a:gd name="connsiteY42" fmla="*/ 3843020 h 5547360"/>
                <a:gd name="connsiteX43" fmla="*/ 1483360 w 2029461"/>
                <a:gd name="connsiteY43" fmla="*/ 3843020 h 5547360"/>
                <a:gd name="connsiteX44" fmla="*/ 1330960 w 2029461"/>
                <a:gd name="connsiteY44" fmla="*/ 3995420 h 5547360"/>
                <a:gd name="connsiteX45" fmla="*/ 1407160 w 2029461"/>
                <a:gd name="connsiteY45" fmla="*/ 3995420 h 5547360"/>
                <a:gd name="connsiteX46" fmla="*/ 1330960 w 2029461"/>
                <a:gd name="connsiteY46" fmla="*/ 4147820 h 5547360"/>
                <a:gd name="connsiteX47" fmla="*/ 1330960 w 2029461"/>
                <a:gd name="connsiteY47" fmla="*/ 4224020 h 5547360"/>
                <a:gd name="connsiteX48" fmla="*/ 1178560 w 2029461"/>
                <a:gd name="connsiteY48" fmla="*/ 4300220 h 5547360"/>
                <a:gd name="connsiteX49" fmla="*/ 1330960 w 2029461"/>
                <a:gd name="connsiteY49" fmla="*/ 4300220 h 5547360"/>
                <a:gd name="connsiteX50" fmla="*/ 1239520 w 2029461"/>
                <a:gd name="connsiteY50" fmla="*/ 4574540 h 5547360"/>
                <a:gd name="connsiteX51" fmla="*/ 1330960 w 2029461"/>
                <a:gd name="connsiteY51" fmla="*/ 4894580 h 5547360"/>
                <a:gd name="connsiteX52" fmla="*/ 1407160 w 2029461"/>
                <a:gd name="connsiteY52" fmla="*/ 4986020 h 5547360"/>
                <a:gd name="connsiteX53" fmla="*/ 1330960 w 2029461"/>
                <a:gd name="connsiteY53" fmla="*/ 5443220 h 5547360"/>
                <a:gd name="connsiteX54" fmla="*/ 1239520 w 2029461"/>
                <a:gd name="connsiteY54" fmla="*/ 5427980 h 5547360"/>
                <a:gd name="connsiteX55" fmla="*/ 1178560 w 2029461"/>
                <a:gd name="connsiteY55" fmla="*/ 5488940 h 5547360"/>
                <a:gd name="connsiteX56" fmla="*/ 1010920 w 2029461"/>
                <a:gd name="connsiteY56" fmla="*/ 5534660 h 5547360"/>
                <a:gd name="connsiteX57" fmla="*/ 828040 w 2029461"/>
                <a:gd name="connsiteY57" fmla="*/ 5412740 h 5547360"/>
                <a:gd name="connsiteX58" fmla="*/ 660400 w 2029461"/>
                <a:gd name="connsiteY58" fmla="*/ 5321300 h 5547360"/>
                <a:gd name="connsiteX59" fmla="*/ 568960 w 2029461"/>
                <a:gd name="connsiteY59" fmla="*/ 5138420 h 5547360"/>
                <a:gd name="connsiteX60" fmla="*/ 462280 w 2029461"/>
                <a:gd name="connsiteY60" fmla="*/ 4955540 h 5547360"/>
                <a:gd name="connsiteX61" fmla="*/ 279400 w 2029461"/>
                <a:gd name="connsiteY61" fmla="*/ 4787900 h 5547360"/>
                <a:gd name="connsiteX62" fmla="*/ 416560 w 2029461"/>
                <a:gd name="connsiteY62" fmla="*/ 4528820 h 5547360"/>
                <a:gd name="connsiteX63" fmla="*/ 447040 w 2029461"/>
                <a:gd name="connsiteY63" fmla="*/ 4361180 h 5547360"/>
                <a:gd name="connsiteX64" fmla="*/ 340360 w 2029461"/>
                <a:gd name="connsiteY64" fmla="*/ 4208780 h 5547360"/>
                <a:gd name="connsiteX65" fmla="*/ 431800 w 2029461"/>
                <a:gd name="connsiteY65" fmla="*/ 4117340 h 5547360"/>
                <a:gd name="connsiteX66" fmla="*/ 675640 w 2029461"/>
                <a:gd name="connsiteY66" fmla="*/ 4224020 h 5547360"/>
                <a:gd name="connsiteX67" fmla="*/ 706120 w 2029461"/>
                <a:gd name="connsiteY67" fmla="*/ 4056380 h 5547360"/>
                <a:gd name="connsiteX68" fmla="*/ 538480 w 2029461"/>
                <a:gd name="connsiteY68" fmla="*/ 3858260 h 5547360"/>
                <a:gd name="connsiteX69" fmla="*/ 416560 w 2029461"/>
                <a:gd name="connsiteY69" fmla="*/ 3614420 h 5547360"/>
                <a:gd name="connsiteX70" fmla="*/ 492760 w 2029461"/>
                <a:gd name="connsiteY70" fmla="*/ 3538220 h 5547360"/>
                <a:gd name="connsiteX71" fmla="*/ 584200 w 2029461"/>
                <a:gd name="connsiteY71" fmla="*/ 3141980 h 5547360"/>
                <a:gd name="connsiteX72" fmla="*/ 599440 w 2029461"/>
                <a:gd name="connsiteY72" fmla="*/ 2806700 h 5547360"/>
                <a:gd name="connsiteX73" fmla="*/ 492760 w 2029461"/>
                <a:gd name="connsiteY73" fmla="*/ 2623820 h 5547360"/>
                <a:gd name="connsiteX74" fmla="*/ 492760 w 2029461"/>
                <a:gd name="connsiteY74" fmla="*/ 2319020 h 5547360"/>
                <a:gd name="connsiteX75" fmla="*/ 462280 w 2029461"/>
                <a:gd name="connsiteY75" fmla="*/ 1968500 h 5547360"/>
                <a:gd name="connsiteX76" fmla="*/ 386080 w 2029461"/>
                <a:gd name="connsiteY76" fmla="*/ 1648460 h 5547360"/>
                <a:gd name="connsiteX77" fmla="*/ 218440 w 2029461"/>
                <a:gd name="connsiteY77" fmla="*/ 1236980 h 5547360"/>
                <a:gd name="connsiteX78" fmla="*/ 111760 w 2029461"/>
                <a:gd name="connsiteY78" fmla="*/ 947420 h 5547360"/>
                <a:gd name="connsiteX79" fmla="*/ 111760 w 2029461"/>
                <a:gd name="connsiteY79" fmla="*/ 490220 h 5547360"/>
                <a:gd name="connsiteX80" fmla="*/ 35560 w 2029461"/>
                <a:gd name="connsiteY80" fmla="*/ 170180 h 5547360"/>
                <a:gd name="connsiteX81" fmla="*/ 35560 w 2029461"/>
                <a:gd name="connsiteY81" fmla="*/ 33020 h 5547360"/>
                <a:gd name="connsiteX82" fmla="*/ 142240 w 2029461"/>
                <a:gd name="connsiteY82" fmla="*/ 2540 h 5547360"/>
                <a:gd name="connsiteX83" fmla="*/ 889000 w 2029461"/>
                <a:gd name="connsiteY83" fmla="*/ 33020 h 5547360"/>
                <a:gd name="connsiteX84" fmla="*/ 980440 w 2029461"/>
                <a:gd name="connsiteY84" fmla="*/ 2540 h 5547360"/>
                <a:gd name="connsiteX85" fmla="*/ 949960 w 2029461"/>
                <a:gd name="connsiteY85"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540256 w 2029461"/>
                <a:gd name="connsiteY13" fmla="*/ 1635760 h 5547360"/>
                <a:gd name="connsiteX14" fmla="*/ 1600200 w 2029461"/>
                <a:gd name="connsiteY14" fmla="*/ 1828800 h 5547360"/>
                <a:gd name="connsiteX15" fmla="*/ 1524000 w 2029461"/>
                <a:gd name="connsiteY15" fmla="*/ 1981200 h 5547360"/>
                <a:gd name="connsiteX16" fmla="*/ 1371600 w 2029461"/>
                <a:gd name="connsiteY16" fmla="*/ 1981200 h 5547360"/>
                <a:gd name="connsiteX17" fmla="*/ 1407161 w 2029461"/>
                <a:gd name="connsiteY17" fmla="*/ 2090420 h 5547360"/>
                <a:gd name="connsiteX18" fmla="*/ 1635761 w 2029461"/>
                <a:gd name="connsiteY18" fmla="*/ 2090420 h 5547360"/>
                <a:gd name="connsiteX19" fmla="*/ 1500740 w 2029461"/>
                <a:gd name="connsiteY19" fmla="*/ 2285599 h 5547360"/>
                <a:gd name="connsiteX20" fmla="*/ 1559561 w 2029461"/>
                <a:gd name="connsiteY20" fmla="*/ 2319020 h 5547360"/>
                <a:gd name="connsiteX21" fmla="*/ 1483361 w 2029461"/>
                <a:gd name="connsiteY21" fmla="*/ 2471420 h 5547360"/>
                <a:gd name="connsiteX22" fmla="*/ 1635761 w 2029461"/>
                <a:gd name="connsiteY22" fmla="*/ 2471420 h 5547360"/>
                <a:gd name="connsiteX23" fmla="*/ 1483361 w 2029461"/>
                <a:gd name="connsiteY23" fmla="*/ 2700020 h 5547360"/>
                <a:gd name="connsiteX24" fmla="*/ 1788160 w 2029461"/>
                <a:gd name="connsiteY24" fmla="*/ 2501900 h 5547360"/>
                <a:gd name="connsiteX25" fmla="*/ 2016761 w 2029461"/>
                <a:gd name="connsiteY25" fmla="*/ 2547620 h 5547360"/>
                <a:gd name="connsiteX26" fmla="*/ 1864361 w 2029461"/>
                <a:gd name="connsiteY26" fmla="*/ 2776220 h 5547360"/>
                <a:gd name="connsiteX27" fmla="*/ 2016761 w 2029461"/>
                <a:gd name="connsiteY27" fmla="*/ 2776220 h 5547360"/>
                <a:gd name="connsiteX28" fmla="*/ 1940561 w 2029461"/>
                <a:gd name="connsiteY28" fmla="*/ 2928620 h 5547360"/>
                <a:gd name="connsiteX29" fmla="*/ 1864360 w 2029461"/>
                <a:gd name="connsiteY29" fmla="*/ 2928620 h 5547360"/>
                <a:gd name="connsiteX30" fmla="*/ 1864361 w 2029461"/>
                <a:gd name="connsiteY30" fmla="*/ 3081020 h 5547360"/>
                <a:gd name="connsiteX31" fmla="*/ 1768107 w 2029461"/>
                <a:gd name="connsiteY31" fmla="*/ 3002146 h 5547360"/>
                <a:gd name="connsiteX32" fmla="*/ 1711960 w 2029461"/>
                <a:gd name="connsiteY32" fmla="*/ 3081020 h 5547360"/>
                <a:gd name="connsiteX33" fmla="*/ 1711960 w 2029461"/>
                <a:gd name="connsiteY33" fmla="*/ 3157220 h 5547360"/>
                <a:gd name="connsiteX34" fmla="*/ 1711960 w 2029461"/>
                <a:gd name="connsiteY34" fmla="*/ 3157220 h 5547360"/>
                <a:gd name="connsiteX35" fmla="*/ 1788160 w 2029461"/>
                <a:gd name="connsiteY35" fmla="*/ 3233420 h 5547360"/>
                <a:gd name="connsiteX36" fmla="*/ 1711960 w 2029461"/>
                <a:gd name="connsiteY36" fmla="*/ 3309620 h 5547360"/>
                <a:gd name="connsiteX37" fmla="*/ 1635760 w 2029461"/>
                <a:gd name="connsiteY37" fmla="*/ 3233420 h 5547360"/>
                <a:gd name="connsiteX38" fmla="*/ 1711960 w 2029461"/>
                <a:gd name="connsiteY38" fmla="*/ 3462020 h 5547360"/>
                <a:gd name="connsiteX39" fmla="*/ 1559560 w 2029461"/>
                <a:gd name="connsiteY39" fmla="*/ 3385820 h 5547360"/>
                <a:gd name="connsiteX40" fmla="*/ 1559560 w 2029461"/>
                <a:gd name="connsiteY40" fmla="*/ 3538220 h 5547360"/>
                <a:gd name="connsiteX41" fmla="*/ 1407160 w 2029461"/>
                <a:gd name="connsiteY41" fmla="*/ 3538220 h 5547360"/>
                <a:gd name="connsiteX42" fmla="*/ 1483360 w 2029461"/>
                <a:gd name="connsiteY42" fmla="*/ 3690620 h 5547360"/>
                <a:gd name="connsiteX43" fmla="*/ 1330960 w 2029461"/>
                <a:gd name="connsiteY43" fmla="*/ 3843020 h 5547360"/>
                <a:gd name="connsiteX44" fmla="*/ 1483360 w 2029461"/>
                <a:gd name="connsiteY44" fmla="*/ 3843020 h 5547360"/>
                <a:gd name="connsiteX45" fmla="*/ 1330960 w 2029461"/>
                <a:gd name="connsiteY45" fmla="*/ 3995420 h 5547360"/>
                <a:gd name="connsiteX46" fmla="*/ 1407160 w 2029461"/>
                <a:gd name="connsiteY46" fmla="*/ 3995420 h 5547360"/>
                <a:gd name="connsiteX47" fmla="*/ 1330960 w 2029461"/>
                <a:gd name="connsiteY47" fmla="*/ 4147820 h 5547360"/>
                <a:gd name="connsiteX48" fmla="*/ 1330960 w 2029461"/>
                <a:gd name="connsiteY48" fmla="*/ 4224020 h 5547360"/>
                <a:gd name="connsiteX49" fmla="*/ 1178560 w 2029461"/>
                <a:gd name="connsiteY49" fmla="*/ 4300220 h 5547360"/>
                <a:gd name="connsiteX50" fmla="*/ 1330960 w 2029461"/>
                <a:gd name="connsiteY50" fmla="*/ 4300220 h 5547360"/>
                <a:gd name="connsiteX51" fmla="*/ 1239520 w 2029461"/>
                <a:gd name="connsiteY51" fmla="*/ 4574540 h 5547360"/>
                <a:gd name="connsiteX52" fmla="*/ 1330960 w 2029461"/>
                <a:gd name="connsiteY52" fmla="*/ 4894580 h 5547360"/>
                <a:gd name="connsiteX53" fmla="*/ 1407160 w 2029461"/>
                <a:gd name="connsiteY53" fmla="*/ 4986020 h 5547360"/>
                <a:gd name="connsiteX54" fmla="*/ 1330960 w 2029461"/>
                <a:gd name="connsiteY54" fmla="*/ 5443220 h 5547360"/>
                <a:gd name="connsiteX55" fmla="*/ 1239520 w 2029461"/>
                <a:gd name="connsiteY55" fmla="*/ 5427980 h 5547360"/>
                <a:gd name="connsiteX56" fmla="*/ 1178560 w 2029461"/>
                <a:gd name="connsiteY56" fmla="*/ 5488940 h 5547360"/>
                <a:gd name="connsiteX57" fmla="*/ 1010920 w 2029461"/>
                <a:gd name="connsiteY57" fmla="*/ 5534660 h 5547360"/>
                <a:gd name="connsiteX58" fmla="*/ 828040 w 2029461"/>
                <a:gd name="connsiteY58" fmla="*/ 5412740 h 5547360"/>
                <a:gd name="connsiteX59" fmla="*/ 660400 w 2029461"/>
                <a:gd name="connsiteY59" fmla="*/ 5321300 h 5547360"/>
                <a:gd name="connsiteX60" fmla="*/ 568960 w 2029461"/>
                <a:gd name="connsiteY60" fmla="*/ 5138420 h 5547360"/>
                <a:gd name="connsiteX61" fmla="*/ 462280 w 2029461"/>
                <a:gd name="connsiteY61" fmla="*/ 4955540 h 5547360"/>
                <a:gd name="connsiteX62" fmla="*/ 279400 w 2029461"/>
                <a:gd name="connsiteY62" fmla="*/ 4787900 h 5547360"/>
                <a:gd name="connsiteX63" fmla="*/ 416560 w 2029461"/>
                <a:gd name="connsiteY63" fmla="*/ 4528820 h 5547360"/>
                <a:gd name="connsiteX64" fmla="*/ 447040 w 2029461"/>
                <a:gd name="connsiteY64" fmla="*/ 4361180 h 5547360"/>
                <a:gd name="connsiteX65" fmla="*/ 340360 w 2029461"/>
                <a:gd name="connsiteY65" fmla="*/ 4208780 h 5547360"/>
                <a:gd name="connsiteX66" fmla="*/ 431800 w 2029461"/>
                <a:gd name="connsiteY66" fmla="*/ 4117340 h 5547360"/>
                <a:gd name="connsiteX67" fmla="*/ 675640 w 2029461"/>
                <a:gd name="connsiteY67" fmla="*/ 4224020 h 5547360"/>
                <a:gd name="connsiteX68" fmla="*/ 706120 w 2029461"/>
                <a:gd name="connsiteY68" fmla="*/ 4056380 h 5547360"/>
                <a:gd name="connsiteX69" fmla="*/ 538480 w 2029461"/>
                <a:gd name="connsiteY69" fmla="*/ 3858260 h 5547360"/>
                <a:gd name="connsiteX70" fmla="*/ 416560 w 2029461"/>
                <a:gd name="connsiteY70" fmla="*/ 3614420 h 5547360"/>
                <a:gd name="connsiteX71" fmla="*/ 492760 w 2029461"/>
                <a:gd name="connsiteY71" fmla="*/ 3538220 h 5547360"/>
                <a:gd name="connsiteX72" fmla="*/ 584200 w 2029461"/>
                <a:gd name="connsiteY72" fmla="*/ 3141980 h 5547360"/>
                <a:gd name="connsiteX73" fmla="*/ 599440 w 2029461"/>
                <a:gd name="connsiteY73" fmla="*/ 2806700 h 5547360"/>
                <a:gd name="connsiteX74" fmla="*/ 492760 w 2029461"/>
                <a:gd name="connsiteY74" fmla="*/ 2623820 h 5547360"/>
                <a:gd name="connsiteX75" fmla="*/ 492760 w 2029461"/>
                <a:gd name="connsiteY75" fmla="*/ 2319020 h 5547360"/>
                <a:gd name="connsiteX76" fmla="*/ 462280 w 2029461"/>
                <a:gd name="connsiteY76" fmla="*/ 1968500 h 5547360"/>
                <a:gd name="connsiteX77" fmla="*/ 386080 w 2029461"/>
                <a:gd name="connsiteY77" fmla="*/ 1648460 h 5547360"/>
                <a:gd name="connsiteX78" fmla="*/ 218440 w 2029461"/>
                <a:gd name="connsiteY78" fmla="*/ 1236980 h 5547360"/>
                <a:gd name="connsiteX79" fmla="*/ 111760 w 2029461"/>
                <a:gd name="connsiteY79" fmla="*/ 947420 h 5547360"/>
                <a:gd name="connsiteX80" fmla="*/ 111760 w 2029461"/>
                <a:gd name="connsiteY80" fmla="*/ 490220 h 5547360"/>
                <a:gd name="connsiteX81" fmla="*/ 35560 w 2029461"/>
                <a:gd name="connsiteY81" fmla="*/ 170180 h 5547360"/>
                <a:gd name="connsiteX82" fmla="*/ 35560 w 2029461"/>
                <a:gd name="connsiteY82" fmla="*/ 33020 h 5547360"/>
                <a:gd name="connsiteX83" fmla="*/ 142240 w 2029461"/>
                <a:gd name="connsiteY83" fmla="*/ 2540 h 5547360"/>
                <a:gd name="connsiteX84" fmla="*/ 889000 w 2029461"/>
                <a:gd name="connsiteY84" fmla="*/ 33020 h 5547360"/>
                <a:gd name="connsiteX85" fmla="*/ 980440 w 2029461"/>
                <a:gd name="connsiteY85" fmla="*/ 2540 h 5547360"/>
                <a:gd name="connsiteX86" fmla="*/ 949960 w 2029461"/>
                <a:gd name="connsiteY86"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447800 w 2029461"/>
                <a:gd name="connsiteY13" fmla="*/ 1828800 h 5547360"/>
                <a:gd name="connsiteX14" fmla="*/ 1600200 w 2029461"/>
                <a:gd name="connsiteY14" fmla="*/ 1828800 h 5547360"/>
                <a:gd name="connsiteX15" fmla="*/ 1524000 w 2029461"/>
                <a:gd name="connsiteY15" fmla="*/ 1981200 h 5547360"/>
                <a:gd name="connsiteX16" fmla="*/ 1371600 w 2029461"/>
                <a:gd name="connsiteY16" fmla="*/ 1981200 h 5547360"/>
                <a:gd name="connsiteX17" fmla="*/ 1407161 w 2029461"/>
                <a:gd name="connsiteY17" fmla="*/ 2090420 h 5547360"/>
                <a:gd name="connsiteX18" fmla="*/ 1635761 w 2029461"/>
                <a:gd name="connsiteY18" fmla="*/ 2090420 h 5547360"/>
                <a:gd name="connsiteX19" fmla="*/ 1500740 w 2029461"/>
                <a:gd name="connsiteY19" fmla="*/ 2285599 h 5547360"/>
                <a:gd name="connsiteX20" fmla="*/ 1559561 w 2029461"/>
                <a:gd name="connsiteY20" fmla="*/ 2319020 h 5547360"/>
                <a:gd name="connsiteX21" fmla="*/ 1483361 w 2029461"/>
                <a:gd name="connsiteY21" fmla="*/ 2471420 h 5547360"/>
                <a:gd name="connsiteX22" fmla="*/ 1635761 w 2029461"/>
                <a:gd name="connsiteY22" fmla="*/ 2471420 h 5547360"/>
                <a:gd name="connsiteX23" fmla="*/ 1483361 w 2029461"/>
                <a:gd name="connsiteY23" fmla="*/ 2700020 h 5547360"/>
                <a:gd name="connsiteX24" fmla="*/ 1788160 w 2029461"/>
                <a:gd name="connsiteY24" fmla="*/ 2501900 h 5547360"/>
                <a:gd name="connsiteX25" fmla="*/ 2016761 w 2029461"/>
                <a:gd name="connsiteY25" fmla="*/ 2547620 h 5547360"/>
                <a:gd name="connsiteX26" fmla="*/ 1864361 w 2029461"/>
                <a:gd name="connsiteY26" fmla="*/ 2776220 h 5547360"/>
                <a:gd name="connsiteX27" fmla="*/ 2016761 w 2029461"/>
                <a:gd name="connsiteY27" fmla="*/ 2776220 h 5547360"/>
                <a:gd name="connsiteX28" fmla="*/ 1940561 w 2029461"/>
                <a:gd name="connsiteY28" fmla="*/ 2928620 h 5547360"/>
                <a:gd name="connsiteX29" fmla="*/ 1864360 w 2029461"/>
                <a:gd name="connsiteY29" fmla="*/ 2928620 h 5547360"/>
                <a:gd name="connsiteX30" fmla="*/ 1864361 w 2029461"/>
                <a:gd name="connsiteY30" fmla="*/ 3081020 h 5547360"/>
                <a:gd name="connsiteX31" fmla="*/ 1768107 w 2029461"/>
                <a:gd name="connsiteY31" fmla="*/ 3002146 h 5547360"/>
                <a:gd name="connsiteX32" fmla="*/ 1711960 w 2029461"/>
                <a:gd name="connsiteY32" fmla="*/ 3081020 h 5547360"/>
                <a:gd name="connsiteX33" fmla="*/ 1711960 w 2029461"/>
                <a:gd name="connsiteY33" fmla="*/ 3157220 h 5547360"/>
                <a:gd name="connsiteX34" fmla="*/ 1711960 w 2029461"/>
                <a:gd name="connsiteY34" fmla="*/ 3157220 h 5547360"/>
                <a:gd name="connsiteX35" fmla="*/ 1788160 w 2029461"/>
                <a:gd name="connsiteY35" fmla="*/ 3233420 h 5547360"/>
                <a:gd name="connsiteX36" fmla="*/ 1711960 w 2029461"/>
                <a:gd name="connsiteY36" fmla="*/ 3309620 h 5547360"/>
                <a:gd name="connsiteX37" fmla="*/ 1635760 w 2029461"/>
                <a:gd name="connsiteY37" fmla="*/ 3233420 h 5547360"/>
                <a:gd name="connsiteX38" fmla="*/ 1711960 w 2029461"/>
                <a:gd name="connsiteY38" fmla="*/ 3462020 h 5547360"/>
                <a:gd name="connsiteX39" fmla="*/ 1559560 w 2029461"/>
                <a:gd name="connsiteY39" fmla="*/ 3385820 h 5547360"/>
                <a:gd name="connsiteX40" fmla="*/ 1559560 w 2029461"/>
                <a:gd name="connsiteY40" fmla="*/ 3538220 h 5547360"/>
                <a:gd name="connsiteX41" fmla="*/ 1407160 w 2029461"/>
                <a:gd name="connsiteY41" fmla="*/ 3538220 h 5547360"/>
                <a:gd name="connsiteX42" fmla="*/ 1483360 w 2029461"/>
                <a:gd name="connsiteY42" fmla="*/ 3690620 h 5547360"/>
                <a:gd name="connsiteX43" fmla="*/ 1330960 w 2029461"/>
                <a:gd name="connsiteY43" fmla="*/ 3843020 h 5547360"/>
                <a:gd name="connsiteX44" fmla="*/ 1483360 w 2029461"/>
                <a:gd name="connsiteY44" fmla="*/ 3843020 h 5547360"/>
                <a:gd name="connsiteX45" fmla="*/ 1330960 w 2029461"/>
                <a:gd name="connsiteY45" fmla="*/ 3995420 h 5547360"/>
                <a:gd name="connsiteX46" fmla="*/ 1407160 w 2029461"/>
                <a:gd name="connsiteY46" fmla="*/ 3995420 h 5547360"/>
                <a:gd name="connsiteX47" fmla="*/ 1330960 w 2029461"/>
                <a:gd name="connsiteY47" fmla="*/ 4147820 h 5547360"/>
                <a:gd name="connsiteX48" fmla="*/ 1330960 w 2029461"/>
                <a:gd name="connsiteY48" fmla="*/ 4224020 h 5547360"/>
                <a:gd name="connsiteX49" fmla="*/ 1178560 w 2029461"/>
                <a:gd name="connsiteY49" fmla="*/ 4300220 h 5547360"/>
                <a:gd name="connsiteX50" fmla="*/ 1330960 w 2029461"/>
                <a:gd name="connsiteY50" fmla="*/ 4300220 h 5547360"/>
                <a:gd name="connsiteX51" fmla="*/ 1239520 w 2029461"/>
                <a:gd name="connsiteY51" fmla="*/ 4574540 h 5547360"/>
                <a:gd name="connsiteX52" fmla="*/ 1330960 w 2029461"/>
                <a:gd name="connsiteY52" fmla="*/ 4894580 h 5547360"/>
                <a:gd name="connsiteX53" fmla="*/ 1407160 w 2029461"/>
                <a:gd name="connsiteY53" fmla="*/ 4986020 h 5547360"/>
                <a:gd name="connsiteX54" fmla="*/ 1330960 w 2029461"/>
                <a:gd name="connsiteY54" fmla="*/ 5443220 h 5547360"/>
                <a:gd name="connsiteX55" fmla="*/ 1239520 w 2029461"/>
                <a:gd name="connsiteY55" fmla="*/ 5427980 h 5547360"/>
                <a:gd name="connsiteX56" fmla="*/ 1178560 w 2029461"/>
                <a:gd name="connsiteY56" fmla="*/ 5488940 h 5547360"/>
                <a:gd name="connsiteX57" fmla="*/ 1010920 w 2029461"/>
                <a:gd name="connsiteY57" fmla="*/ 5534660 h 5547360"/>
                <a:gd name="connsiteX58" fmla="*/ 828040 w 2029461"/>
                <a:gd name="connsiteY58" fmla="*/ 5412740 h 5547360"/>
                <a:gd name="connsiteX59" fmla="*/ 660400 w 2029461"/>
                <a:gd name="connsiteY59" fmla="*/ 5321300 h 5547360"/>
                <a:gd name="connsiteX60" fmla="*/ 568960 w 2029461"/>
                <a:gd name="connsiteY60" fmla="*/ 5138420 h 5547360"/>
                <a:gd name="connsiteX61" fmla="*/ 462280 w 2029461"/>
                <a:gd name="connsiteY61" fmla="*/ 4955540 h 5547360"/>
                <a:gd name="connsiteX62" fmla="*/ 279400 w 2029461"/>
                <a:gd name="connsiteY62" fmla="*/ 4787900 h 5547360"/>
                <a:gd name="connsiteX63" fmla="*/ 416560 w 2029461"/>
                <a:gd name="connsiteY63" fmla="*/ 4528820 h 5547360"/>
                <a:gd name="connsiteX64" fmla="*/ 447040 w 2029461"/>
                <a:gd name="connsiteY64" fmla="*/ 4361180 h 5547360"/>
                <a:gd name="connsiteX65" fmla="*/ 340360 w 2029461"/>
                <a:gd name="connsiteY65" fmla="*/ 4208780 h 5547360"/>
                <a:gd name="connsiteX66" fmla="*/ 431800 w 2029461"/>
                <a:gd name="connsiteY66" fmla="*/ 4117340 h 5547360"/>
                <a:gd name="connsiteX67" fmla="*/ 675640 w 2029461"/>
                <a:gd name="connsiteY67" fmla="*/ 4224020 h 5547360"/>
                <a:gd name="connsiteX68" fmla="*/ 706120 w 2029461"/>
                <a:gd name="connsiteY68" fmla="*/ 4056380 h 5547360"/>
                <a:gd name="connsiteX69" fmla="*/ 538480 w 2029461"/>
                <a:gd name="connsiteY69" fmla="*/ 3858260 h 5547360"/>
                <a:gd name="connsiteX70" fmla="*/ 416560 w 2029461"/>
                <a:gd name="connsiteY70" fmla="*/ 3614420 h 5547360"/>
                <a:gd name="connsiteX71" fmla="*/ 492760 w 2029461"/>
                <a:gd name="connsiteY71" fmla="*/ 3538220 h 5547360"/>
                <a:gd name="connsiteX72" fmla="*/ 584200 w 2029461"/>
                <a:gd name="connsiteY72" fmla="*/ 3141980 h 5547360"/>
                <a:gd name="connsiteX73" fmla="*/ 599440 w 2029461"/>
                <a:gd name="connsiteY73" fmla="*/ 2806700 h 5547360"/>
                <a:gd name="connsiteX74" fmla="*/ 492760 w 2029461"/>
                <a:gd name="connsiteY74" fmla="*/ 2623820 h 5547360"/>
                <a:gd name="connsiteX75" fmla="*/ 492760 w 2029461"/>
                <a:gd name="connsiteY75" fmla="*/ 2319020 h 5547360"/>
                <a:gd name="connsiteX76" fmla="*/ 462280 w 2029461"/>
                <a:gd name="connsiteY76" fmla="*/ 1968500 h 5547360"/>
                <a:gd name="connsiteX77" fmla="*/ 386080 w 2029461"/>
                <a:gd name="connsiteY77" fmla="*/ 1648460 h 5547360"/>
                <a:gd name="connsiteX78" fmla="*/ 218440 w 2029461"/>
                <a:gd name="connsiteY78" fmla="*/ 1236980 h 5547360"/>
                <a:gd name="connsiteX79" fmla="*/ 111760 w 2029461"/>
                <a:gd name="connsiteY79" fmla="*/ 947420 h 5547360"/>
                <a:gd name="connsiteX80" fmla="*/ 111760 w 2029461"/>
                <a:gd name="connsiteY80" fmla="*/ 490220 h 5547360"/>
                <a:gd name="connsiteX81" fmla="*/ 35560 w 2029461"/>
                <a:gd name="connsiteY81" fmla="*/ 170180 h 5547360"/>
                <a:gd name="connsiteX82" fmla="*/ 35560 w 2029461"/>
                <a:gd name="connsiteY82" fmla="*/ 33020 h 5547360"/>
                <a:gd name="connsiteX83" fmla="*/ 142240 w 2029461"/>
                <a:gd name="connsiteY83" fmla="*/ 2540 h 5547360"/>
                <a:gd name="connsiteX84" fmla="*/ 889000 w 2029461"/>
                <a:gd name="connsiteY84" fmla="*/ 33020 h 5547360"/>
                <a:gd name="connsiteX85" fmla="*/ 980440 w 2029461"/>
                <a:gd name="connsiteY85" fmla="*/ 2540 h 5547360"/>
                <a:gd name="connsiteX86" fmla="*/ 949960 w 2029461"/>
                <a:gd name="connsiteY86"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447800 w 2029461"/>
                <a:gd name="connsiteY13" fmla="*/ 1828800 h 5547360"/>
                <a:gd name="connsiteX14" fmla="*/ 1600200 w 2029461"/>
                <a:gd name="connsiteY14" fmla="*/ 1752600 h 5547360"/>
                <a:gd name="connsiteX15" fmla="*/ 1524000 w 2029461"/>
                <a:gd name="connsiteY15" fmla="*/ 1981200 h 5547360"/>
                <a:gd name="connsiteX16" fmla="*/ 1371600 w 2029461"/>
                <a:gd name="connsiteY16" fmla="*/ 1981200 h 5547360"/>
                <a:gd name="connsiteX17" fmla="*/ 1407161 w 2029461"/>
                <a:gd name="connsiteY17" fmla="*/ 2090420 h 5547360"/>
                <a:gd name="connsiteX18" fmla="*/ 1635761 w 2029461"/>
                <a:gd name="connsiteY18" fmla="*/ 2090420 h 5547360"/>
                <a:gd name="connsiteX19" fmla="*/ 1500740 w 2029461"/>
                <a:gd name="connsiteY19" fmla="*/ 2285599 h 5547360"/>
                <a:gd name="connsiteX20" fmla="*/ 1559561 w 2029461"/>
                <a:gd name="connsiteY20" fmla="*/ 2319020 h 5547360"/>
                <a:gd name="connsiteX21" fmla="*/ 1483361 w 2029461"/>
                <a:gd name="connsiteY21" fmla="*/ 2471420 h 5547360"/>
                <a:gd name="connsiteX22" fmla="*/ 1635761 w 2029461"/>
                <a:gd name="connsiteY22" fmla="*/ 2471420 h 5547360"/>
                <a:gd name="connsiteX23" fmla="*/ 1483361 w 2029461"/>
                <a:gd name="connsiteY23" fmla="*/ 2700020 h 5547360"/>
                <a:gd name="connsiteX24" fmla="*/ 1788160 w 2029461"/>
                <a:gd name="connsiteY24" fmla="*/ 2501900 h 5547360"/>
                <a:gd name="connsiteX25" fmla="*/ 2016761 w 2029461"/>
                <a:gd name="connsiteY25" fmla="*/ 2547620 h 5547360"/>
                <a:gd name="connsiteX26" fmla="*/ 1864361 w 2029461"/>
                <a:gd name="connsiteY26" fmla="*/ 2776220 h 5547360"/>
                <a:gd name="connsiteX27" fmla="*/ 2016761 w 2029461"/>
                <a:gd name="connsiteY27" fmla="*/ 2776220 h 5547360"/>
                <a:gd name="connsiteX28" fmla="*/ 1940561 w 2029461"/>
                <a:gd name="connsiteY28" fmla="*/ 2928620 h 5547360"/>
                <a:gd name="connsiteX29" fmla="*/ 1864360 w 2029461"/>
                <a:gd name="connsiteY29" fmla="*/ 2928620 h 5547360"/>
                <a:gd name="connsiteX30" fmla="*/ 1864361 w 2029461"/>
                <a:gd name="connsiteY30" fmla="*/ 3081020 h 5547360"/>
                <a:gd name="connsiteX31" fmla="*/ 1768107 w 2029461"/>
                <a:gd name="connsiteY31" fmla="*/ 3002146 h 5547360"/>
                <a:gd name="connsiteX32" fmla="*/ 1711960 w 2029461"/>
                <a:gd name="connsiteY32" fmla="*/ 3081020 h 5547360"/>
                <a:gd name="connsiteX33" fmla="*/ 1711960 w 2029461"/>
                <a:gd name="connsiteY33" fmla="*/ 3157220 h 5547360"/>
                <a:gd name="connsiteX34" fmla="*/ 1711960 w 2029461"/>
                <a:gd name="connsiteY34" fmla="*/ 3157220 h 5547360"/>
                <a:gd name="connsiteX35" fmla="*/ 1788160 w 2029461"/>
                <a:gd name="connsiteY35" fmla="*/ 3233420 h 5547360"/>
                <a:gd name="connsiteX36" fmla="*/ 1711960 w 2029461"/>
                <a:gd name="connsiteY36" fmla="*/ 3309620 h 5547360"/>
                <a:gd name="connsiteX37" fmla="*/ 1635760 w 2029461"/>
                <a:gd name="connsiteY37" fmla="*/ 3233420 h 5547360"/>
                <a:gd name="connsiteX38" fmla="*/ 1711960 w 2029461"/>
                <a:gd name="connsiteY38" fmla="*/ 3462020 h 5547360"/>
                <a:gd name="connsiteX39" fmla="*/ 1559560 w 2029461"/>
                <a:gd name="connsiteY39" fmla="*/ 3385820 h 5547360"/>
                <a:gd name="connsiteX40" fmla="*/ 1559560 w 2029461"/>
                <a:gd name="connsiteY40" fmla="*/ 3538220 h 5547360"/>
                <a:gd name="connsiteX41" fmla="*/ 1407160 w 2029461"/>
                <a:gd name="connsiteY41" fmla="*/ 3538220 h 5547360"/>
                <a:gd name="connsiteX42" fmla="*/ 1483360 w 2029461"/>
                <a:gd name="connsiteY42" fmla="*/ 3690620 h 5547360"/>
                <a:gd name="connsiteX43" fmla="*/ 1330960 w 2029461"/>
                <a:gd name="connsiteY43" fmla="*/ 3843020 h 5547360"/>
                <a:gd name="connsiteX44" fmla="*/ 1483360 w 2029461"/>
                <a:gd name="connsiteY44" fmla="*/ 3843020 h 5547360"/>
                <a:gd name="connsiteX45" fmla="*/ 1330960 w 2029461"/>
                <a:gd name="connsiteY45" fmla="*/ 3995420 h 5547360"/>
                <a:gd name="connsiteX46" fmla="*/ 1407160 w 2029461"/>
                <a:gd name="connsiteY46" fmla="*/ 3995420 h 5547360"/>
                <a:gd name="connsiteX47" fmla="*/ 1330960 w 2029461"/>
                <a:gd name="connsiteY47" fmla="*/ 4147820 h 5547360"/>
                <a:gd name="connsiteX48" fmla="*/ 1330960 w 2029461"/>
                <a:gd name="connsiteY48" fmla="*/ 4224020 h 5547360"/>
                <a:gd name="connsiteX49" fmla="*/ 1178560 w 2029461"/>
                <a:gd name="connsiteY49" fmla="*/ 4300220 h 5547360"/>
                <a:gd name="connsiteX50" fmla="*/ 1330960 w 2029461"/>
                <a:gd name="connsiteY50" fmla="*/ 4300220 h 5547360"/>
                <a:gd name="connsiteX51" fmla="*/ 1239520 w 2029461"/>
                <a:gd name="connsiteY51" fmla="*/ 4574540 h 5547360"/>
                <a:gd name="connsiteX52" fmla="*/ 1330960 w 2029461"/>
                <a:gd name="connsiteY52" fmla="*/ 4894580 h 5547360"/>
                <a:gd name="connsiteX53" fmla="*/ 1407160 w 2029461"/>
                <a:gd name="connsiteY53" fmla="*/ 4986020 h 5547360"/>
                <a:gd name="connsiteX54" fmla="*/ 1330960 w 2029461"/>
                <a:gd name="connsiteY54" fmla="*/ 5443220 h 5547360"/>
                <a:gd name="connsiteX55" fmla="*/ 1239520 w 2029461"/>
                <a:gd name="connsiteY55" fmla="*/ 5427980 h 5547360"/>
                <a:gd name="connsiteX56" fmla="*/ 1178560 w 2029461"/>
                <a:gd name="connsiteY56" fmla="*/ 5488940 h 5547360"/>
                <a:gd name="connsiteX57" fmla="*/ 1010920 w 2029461"/>
                <a:gd name="connsiteY57" fmla="*/ 5534660 h 5547360"/>
                <a:gd name="connsiteX58" fmla="*/ 828040 w 2029461"/>
                <a:gd name="connsiteY58" fmla="*/ 5412740 h 5547360"/>
                <a:gd name="connsiteX59" fmla="*/ 660400 w 2029461"/>
                <a:gd name="connsiteY59" fmla="*/ 5321300 h 5547360"/>
                <a:gd name="connsiteX60" fmla="*/ 568960 w 2029461"/>
                <a:gd name="connsiteY60" fmla="*/ 5138420 h 5547360"/>
                <a:gd name="connsiteX61" fmla="*/ 462280 w 2029461"/>
                <a:gd name="connsiteY61" fmla="*/ 4955540 h 5547360"/>
                <a:gd name="connsiteX62" fmla="*/ 279400 w 2029461"/>
                <a:gd name="connsiteY62" fmla="*/ 4787900 h 5547360"/>
                <a:gd name="connsiteX63" fmla="*/ 416560 w 2029461"/>
                <a:gd name="connsiteY63" fmla="*/ 4528820 h 5547360"/>
                <a:gd name="connsiteX64" fmla="*/ 447040 w 2029461"/>
                <a:gd name="connsiteY64" fmla="*/ 4361180 h 5547360"/>
                <a:gd name="connsiteX65" fmla="*/ 340360 w 2029461"/>
                <a:gd name="connsiteY65" fmla="*/ 4208780 h 5547360"/>
                <a:gd name="connsiteX66" fmla="*/ 431800 w 2029461"/>
                <a:gd name="connsiteY66" fmla="*/ 4117340 h 5547360"/>
                <a:gd name="connsiteX67" fmla="*/ 675640 w 2029461"/>
                <a:gd name="connsiteY67" fmla="*/ 4224020 h 5547360"/>
                <a:gd name="connsiteX68" fmla="*/ 706120 w 2029461"/>
                <a:gd name="connsiteY68" fmla="*/ 4056380 h 5547360"/>
                <a:gd name="connsiteX69" fmla="*/ 538480 w 2029461"/>
                <a:gd name="connsiteY69" fmla="*/ 3858260 h 5547360"/>
                <a:gd name="connsiteX70" fmla="*/ 416560 w 2029461"/>
                <a:gd name="connsiteY70" fmla="*/ 3614420 h 5547360"/>
                <a:gd name="connsiteX71" fmla="*/ 492760 w 2029461"/>
                <a:gd name="connsiteY71" fmla="*/ 3538220 h 5547360"/>
                <a:gd name="connsiteX72" fmla="*/ 584200 w 2029461"/>
                <a:gd name="connsiteY72" fmla="*/ 3141980 h 5547360"/>
                <a:gd name="connsiteX73" fmla="*/ 599440 w 2029461"/>
                <a:gd name="connsiteY73" fmla="*/ 2806700 h 5547360"/>
                <a:gd name="connsiteX74" fmla="*/ 492760 w 2029461"/>
                <a:gd name="connsiteY74" fmla="*/ 2623820 h 5547360"/>
                <a:gd name="connsiteX75" fmla="*/ 492760 w 2029461"/>
                <a:gd name="connsiteY75" fmla="*/ 2319020 h 5547360"/>
                <a:gd name="connsiteX76" fmla="*/ 462280 w 2029461"/>
                <a:gd name="connsiteY76" fmla="*/ 1968500 h 5547360"/>
                <a:gd name="connsiteX77" fmla="*/ 386080 w 2029461"/>
                <a:gd name="connsiteY77" fmla="*/ 1648460 h 5547360"/>
                <a:gd name="connsiteX78" fmla="*/ 218440 w 2029461"/>
                <a:gd name="connsiteY78" fmla="*/ 1236980 h 5547360"/>
                <a:gd name="connsiteX79" fmla="*/ 111760 w 2029461"/>
                <a:gd name="connsiteY79" fmla="*/ 947420 h 5547360"/>
                <a:gd name="connsiteX80" fmla="*/ 111760 w 2029461"/>
                <a:gd name="connsiteY80" fmla="*/ 490220 h 5547360"/>
                <a:gd name="connsiteX81" fmla="*/ 35560 w 2029461"/>
                <a:gd name="connsiteY81" fmla="*/ 170180 h 5547360"/>
                <a:gd name="connsiteX82" fmla="*/ 35560 w 2029461"/>
                <a:gd name="connsiteY82" fmla="*/ 33020 h 5547360"/>
                <a:gd name="connsiteX83" fmla="*/ 142240 w 2029461"/>
                <a:gd name="connsiteY83" fmla="*/ 2540 h 5547360"/>
                <a:gd name="connsiteX84" fmla="*/ 889000 w 2029461"/>
                <a:gd name="connsiteY84" fmla="*/ 33020 h 5547360"/>
                <a:gd name="connsiteX85" fmla="*/ 980440 w 2029461"/>
                <a:gd name="connsiteY85" fmla="*/ 2540 h 5547360"/>
                <a:gd name="connsiteX86" fmla="*/ 949960 w 2029461"/>
                <a:gd name="connsiteY86"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524000 h 5547360"/>
                <a:gd name="connsiteX13" fmla="*/ 1447800 w 2029461"/>
                <a:gd name="connsiteY13" fmla="*/ 1828800 h 5547360"/>
                <a:gd name="connsiteX14" fmla="*/ 1600200 w 2029461"/>
                <a:gd name="connsiteY14" fmla="*/ 1752600 h 5547360"/>
                <a:gd name="connsiteX15" fmla="*/ 1524000 w 2029461"/>
                <a:gd name="connsiteY15" fmla="*/ 1981200 h 5547360"/>
                <a:gd name="connsiteX16" fmla="*/ 1371600 w 2029461"/>
                <a:gd name="connsiteY16" fmla="*/ 1981200 h 5547360"/>
                <a:gd name="connsiteX17" fmla="*/ 1407161 w 2029461"/>
                <a:gd name="connsiteY17" fmla="*/ 2090420 h 5547360"/>
                <a:gd name="connsiteX18" fmla="*/ 1635761 w 2029461"/>
                <a:gd name="connsiteY18" fmla="*/ 2090420 h 5547360"/>
                <a:gd name="connsiteX19" fmla="*/ 1500740 w 2029461"/>
                <a:gd name="connsiteY19" fmla="*/ 2285599 h 5547360"/>
                <a:gd name="connsiteX20" fmla="*/ 1559561 w 2029461"/>
                <a:gd name="connsiteY20" fmla="*/ 2319020 h 5547360"/>
                <a:gd name="connsiteX21" fmla="*/ 1483361 w 2029461"/>
                <a:gd name="connsiteY21" fmla="*/ 2471420 h 5547360"/>
                <a:gd name="connsiteX22" fmla="*/ 1635761 w 2029461"/>
                <a:gd name="connsiteY22" fmla="*/ 2471420 h 5547360"/>
                <a:gd name="connsiteX23" fmla="*/ 1483361 w 2029461"/>
                <a:gd name="connsiteY23" fmla="*/ 2700020 h 5547360"/>
                <a:gd name="connsiteX24" fmla="*/ 1788160 w 2029461"/>
                <a:gd name="connsiteY24" fmla="*/ 2501900 h 5547360"/>
                <a:gd name="connsiteX25" fmla="*/ 2016761 w 2029461"/>
                <a:gd name="connsiteY25" fmla="*/ 2547620 h 5547360"/>
                <a:gd name="connsiteX26" fmla="*/ 1864361 w 2029461"/>
                <a:gd name="connsiteY26" fmla="*/ 2776220 h 5547360"/>
                <a:gd name="connsiteX27" fmla="*/ 2016761 w 2029461"/>
                <a:gd name="connsiteY27" fmla="*/ 2776220 h 5547360"/>
                <a:gd name="connsiteX28" fmla="*/ 1940561 w 2029461"/>
                <a:gd name="connsiteY28" fmla="*/ 2928620 h 5547360"/>
                <a:gd name="connsiteX29" fmla="*/ 1864360 w 2029461"/>
                <a:gd name="connsiteY29" fmla="*/ 2928620 h 5547360"/>
                <a:gd name="connsiteX30" fmla="*/ 1864361 w 2029461"/>
                <a:gd name="connsiteY30" fmla="*/ 3081020 h 5547360"/>
                <a:gd name="connsiteX31" fmla="*/ 1768107 w 2029461"/>
                <a:gd name="connsiteY31" fmla="*/ 3002146 h 5547360"/>
                <a:gd name="connsiteX32" fmla="*/ 1711960 w 2029461"/>
                <a:gd name="connsiteY32" fmla="*/ 3081020 h 5547360"/>
                <a:gd name="connsiteX33" fmla="*/ 1711960 w 2029461"/>
                <a:gd name="connsiteY33" fmla="*/ 3157220 h 5547360"/>
                <a:gd name="connsiteX34" fmla="*/ 1711960 w 2029461"/>
                <a:gd name="connsiteY34" fmla="*/ 3157220 h 5547360"/>
                <a:gd name="connsiteX35" fmla="*/ 1788160 w 2029461"/>
                <a:gd name="connsiteY35" fmla="*/ 3233420 h 5547360"/>
                <a:gd name="connsiteX36" fmla="*/ 1711960 w 2029461"/>
                <a:gd name="connsiteY36" fmla="*/ 3309620 h 5547360"/>
                <a:gd name="connsiteX37" fmla="*/ 1635760 w 2029461"/>
                <a:gd name="connsiteY37" fmla="*/ 3233420 h 5547360"/>
                <a:gd name="connsiteX38" fmla="*/ 1711960 w 2029461"/>
                <a:gd name="connsiteY38" fmla="*/ 3462020 h 5547360"/>
                <a:gd name="connsiteX39" fmla="*/ 1559560 w 2029461"/>
                <a:gd name="connsiteY39" fmla="*/ 3385820 h 5547360"/>
                <a:gd name="connsiteX40" fmla="*/ 1559560 w 2029461"/>
                <a:gd name="connsiteY40" fmla="*/ 3538220 h 5547360"/>
                <a:gd name="connsiteX41" fmla="*/ 1407160 w 2029461"/>
                <a:gd name="connsiteY41" fmla="*/ 3538220 h 5547360"/>
                <a:gd name="connsiteX42" fmla="*/ 1483360 w 2029461"/>
                <a:gd name="connsiteY42" fmla="*/ 3690620 h 5547360"/>
                <a:gd name="connsiteX43" fmla="*/ 1330960 w 2029461"/>
                <a:gd name="connsiteY43" fmla="*/ 3843020 h 5547360"/>
                <a:gd name="connsiteX44" fmla="*/ 1483360 w 2029461"/>
                <a:gd name="connsiteY44" fmla="*/ 3843020 h 5547360"/>
                <a:gd name="connsiteX45" fmla="*/ 1330960 w 2029461"/>
                <a:gd name="connsiteY45" fmla="*/ 3995420 h 5547360"/>
                <a:gd name="connsiteX46" fmla="*/ 1407160 w 2029461"/>
                <a:gd name="connsiteY46" fmla="*/ 3995420 h 5547360"/>
                <a:gd name="connsiteX47" fmla="*/ 1330960 w 2029461"/>
                <a:gd name="connsiteY47" fmla="*/ 4147820 h 5547360"/>
                <a:gd name="connsiteX48" fmla="*/ 1330960 w 2029461"/>
                <a:gd name="connsiteY48" fmla="*/ 4224020 h 5547360"/>
                <a:gd name="connsiteX49" fmla="*/ 1178560 w 2029461"/>
                <a:gd name="connsiteY49" fmla="*/ 4300220 h 5547360"/>
                <a:gd name="connsiteX50" fmla="*/ 1330960 w 2029461"/>
                <a:gd name="connsiteY50" fmla="*/ 4300220 h 5547360"/>
                <a:gd name="connsiteX51" fmla="*/ 1239520 w 2029461"/>
                <a:gd name="connsiteY51" fmla="*/ 4574540 h 5547360"/>
                <a:gd name="connsiteX52" fmla="*/ 1330960 w 2029461"/>
                <a:gd name="connsiteY52" fmla="*/ 4894580 h 5547360"/>
                <a:gd name="connsiteX53" fmla="*/ 1407160 w 2029461"/>
                <a:gd name="connsiteY53" fmla="*/ 4986020 h 5547360"/>
                <a:gd name="connsiteX54" fmla="*/ 1330960 w 2029461"/>
                <a:gd name="connsiteY54" fmla="*/ 5443220 h 5547360"/>
                <a:gd name="connsiteX55" fmla="*/ 1239520 w 2029461"/>
                <a:gd name="connsiteY55" fmla="*/ 5427980 h 5547360"/>
                <a:gd name="connsiteX56" fmla="*/ 1178560 w 2029461"/>
                <a:gd name="connsiteY56" fmla="*/ 5488940 h 5547360"/>
                <a:gd name="connsiteX57" fmla="*/ 1010920 w 2029461"/>
                <a:gd name="connsiteY57" fmla="*/ 5534660 h 5547360"/>
                <a:gd name="connsiteX58" fmla="*/ 828040 w 2029461"/>
                <a:gd name="connsiteY58" fmla="*/ 5412740 h 5547360"/>
                <a:gd name="connsiteX59" fmla="*/ 660400 w 2029461"/>
                <a:gd name="connsiteY59" fmla="*/ 5321300 h 5547360"/>
                <a:gd name="connsiteX60" fmla="*/ 568960 w 2029461"/>
                <a:gd name="connsiteY60" fmla="*/ 5138420 h 5547360"/>
                <a:gd name="connsiteX61" fmla="*/ 462280 w 2029461"/>
                <a:gd name="connsiteY61" fmla="*/ 4955540 h 5547360"/>
                <a:gd name="connsiteX62" fmla="*/ 279400 w 2029461"/>
                <a:gd name="connsiteY62" fmla="*/ 4787900 h 5547360"/>
                <a:gd name="connsiteX63" fmla="*/ 416560 w 2029461"/>
                <a:gd name="connsiteY63" fmla="*/ 4528820 h 5547360"/>
                <a:gd name="connsiteX64" fmla="*/ 447040 w 2029461"/>
                <a:gd name="connsiteY64" fmla="*/ 4361180 h 5547360"/>
                <a:gd name="connsiteX65" fmla="*/ 340360 w 2029461"/>
                <a:gd name="connsiteY65" fmla="*/ 4208780 h 5547360"/>
                <a:gd name="connsiteX66" fmla="*/ 431800 w 2029461"/>
                <a:gd name="connsiteY66" fmla="*/ 4117340 h 5547360"/>
                <a:gd name="connsiteX67" fmla="*/ 675640 w 2029461"/>
                <a:gd name="connsiteY67" fmla="*/ 4224020 h 5547360"/>
                <a:gd name="connsiteX68" fmla="*/ 706120 w 2029461"/>
                <a:gd name="connsiteY68" fmla="*/ 4056380 h 5547360"/>
                <a:gd name="connsiteX69" fmla="*/ 538480 w 2029461"/>
                <a:gd name="connsiteY69" fmla="*/ 3858260 h 5547360"/>
                <a:gd name="connsiteX70" fmla="*/ 416560 w 2029461"/>
                <a:gd name="connsiteY70" fmla="*/ 3614420 h 5547360"/>
                <a:gd name="connsiteX71" fmla="*/ 492760 w 2029461"/>
                <a:gd name="connsiteY71" fmla="*/ 3538220 h 5547360"/>
                <a:gd name="connsiteX72" fmla="*/ 584200 w 2029461"/>
                <a:gd name="connsiteY72" fmla="*/ 3141980 h 5547360"/>
                <a:gd name="connsiteX73" fmla="*/ 599440 w 2029461"/>
                <a:gd name="connsiteY73" fmla="*/ 2806700 h 5547360"/>
                <a:gd name="connsiteX74" fmla="*/ 492760 w 2029461"/>
                <a:gd name="connsiteY74" fmla="*/ 2623820 h 5547360"/>
                <a:gd name="connsiteX75" fmla="*/ 492760 w 2029461"/>
                <a:gd name="connsiteY75" fmla="*/ 2319020 h 5547360"/>
                <a:gd name="connsiteX76" fmla="*/ 462280 w 2029461"/>
                <a:gd name="connsiteY76" fmla="*/ 1968500 h 5547360"/>
                <a:gd name="connsiteX77" fmla="*/ 386080 w 2029461"/>
                <a:gd name="connsiteY77" fmla="*/ 1648460 h 5547360"/>
                <a:gd name="connsiteX78" fmla="*/ 218440 w 2029461"/>
                <a:gd name="connsiteY78" fmla="*/ 1236980 h 5547360"/>
                <a:gd name="connsiteX79" fmla="*/ 111760 w 2029461"/>
                <a:gd name="connsiteY79" fmla="*/ 947420 h 5547360"/>
                <a:gd name="connsiteX80" fmla="*/ 111760 w 2029461"/>
                <a:gd name="connsiteY80" fmla="*/ 490220 h 5547360"/>
                <a:gd name="connsiteX81" fmla="*/ 35560 w 2029461"/>
                <a:gd name="connsiteY81" fmla="*/ 170180 h 5547360"/>
                <a:gd name="connsiteX82" fmla="*/ 35560 w 2029461"/>
                <a:gd name="connsiteY82" fmla="*/ 33020 h 5547360"/>
                <a:gd name="connsiteX83" fmla="*/ 142240 w 2029461"/>
                <a:gd name="connsiteY83" fmla="*/ 2540 h 5547360"/>
                <a:gd name="connsiteX84" fmla="*/ 889000 w 2029461"/>
                <a:gd name="connsiteY84" fmla="*/ 33020 h 5547360"/>
                <a:gd name="connsiteX85" fmla="*/ 980440 w 2029461"/>
                <a:gd name="connsiteY85" fmla="*/ 2540 h 5547360"/>
                <a:gd name="connsiteX86" fmla="*/ 949960 w 2029461"/>
                <a:gd name="connsiteY86"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524000 h 5547360"/>
                <a:gd name="connsiteX13" fmla="*/ 1442720 w 2029461"/>
                <a:gd name="connsiteY13" fmla="*/ 1664208 h 5547360"/>
                <a:gd name="connsiteX14" fmla="*/ 1447800 w 2029461"/>
                <a:gd name="connsiteY14" fmla="*/ 1828800 h 5547360"/>
                <a:gd name="connsiteX15" fmla="*/ 1600200 w 2029461"/>
                <a:gd name="connsiteY15" fmla="*/ 1752600 h 5547360"/>
                <a:gd name="connsiteX16" fmla="*/ 1524000 w 2029461"/>
                <a:gd name="connsiteY16" fmla="*/ 1981200 h 5547360"/>
                <a:gd name="connsiteX17" fmla="*/ 1371600 w 2029461"/>
                <a:gd name="connsiteY17" fmla="*/ 1981200 h 5547360"/>
                <a:gd name="connsiteX18" fmla="*/ 1407161 w 2029461"/>
                <a:gd name="connsiteY18" fmla="*/ 2090420 h 5547360"/>
                <a:gd name="connsiteX19" fmla="*/ 1635761 w 2029461"/>
                <a:gd name="connsiteY19" fmla="*/ 2090420 h 5547360"/>
                <a:gd name="connsiteX20" fmla="*/ 1500740 w 2029461"/>
                <a:gd name="connsiteY20" fmla="*/ 2285599 h 5547360"/>
                <a:gd name="connsiteX21" fmla="*/ 1559561 w 2029461"/>
                <a:gd name="connsiteY21" fmla="*/ 2319020 h 5547360"/>
                <a:gd name="connsiteX22" fmla="*/ 1483361 w 2029461"/>
                <a:gd name="connsiteY22" fmla="*/ 2471420 h 5547360"/>
                <a:gd name="connsiteX23" fmla="*/ 1635761 w 2029461"/>
                <a:gd name="connsiteY23" fmla="*/ 2471420 h 5547360"/>
                <a:gd name="connsiteX24" fmla="*/ 1483361 w 2029461"/>
                <a:gd name="connsiteY24" fmla="*/ 2700020 h 5547360"/>
                <a:gd name="connsiteX25" fmla="*/ 1788160 w 2029461"/>
                <a:gd name="connsiteY25" fmla="*/ 2501900 h 5547360"/>
                <a:gd name="connsiteX26" fmla="*/ 2016761 w 2029461"/>
                <a:gd name="connsiteY26" fmla="*/ 2547620 h 5547360"/>
                <a:gd name="connsiteX27" fmla="*/ 1864361 w 2029461"/>
                <a:gd name="connsiteY27" fmla="*/ 2776220 h 5547360"/>
                <a:gd name="connsiteX28" fmla="*/ 2016761 w 2029461"/>
                <a:gd name="connsiteY28" fmla="*/ 2776220 h 5547360"/>
                <a:gd name="connsiteX29" fmla="*/ 1940561 w 2029461"/>
                <a:gd name="connsiteY29" fmla="*/ 2928620 h 5547360"/>
                <a:gd name="connsiteX30" fmla="*/ 1864360 w 2029461"/>
                <a:gd name="connsiteY30" fmla="*/ 2928620 h 5547360"/>
                <a:gd name="connsiteX31" fmla="*/ 1864361 w 2029461"/>
                <a:gd name="connsiteY31" fmla="*/ 3081020 h 5547360"/>
                <a:gd name="connsiteX32" fmla="*/ 1768107 w 2029461"/>
                <a:gd name="connsiteY32" fmla="*/ 3002146 h 5547360"/>
                <a:gd name="connsiteX33" fmla="*/ 1711960 w 2029461"/>
                <a:gd name="connsiteY33" fmla="*/ 3081020 h 5547360"/>
                <a:gd name="connsiteX34" fmla="*/ 1711960 w 2029461"/>
                <a:gd name="connsiteY34" fmla="*/ 3157220 h 5547360"/>
                <a:gd name="connsiteX35" fmla="*/ 1711960 w 2029461"/>
                <a:gd name="connsiteY35" fmla="*/ 3157220 h 5547360"/>
                <a:gd name="connsiteX36" fmla="*/ 1788160 w 2029461"/>
                <a:gd name="connsiteY36" fmla="*/ 3233420 h 5547360"/>
                <a:gd name="connsiteX37" fmla="*/ 1711960 w 2029461"/>
                <a:gd name="connsiteY37" fmla="*/ 3309620 h 5547360"/>
                <a:gd name="connsiteX38" fmla="*/ 1635760 w 2029461"/>
                <a:gd name="connsiteY38" fmla="*/ 3233420 h 5547360"/>
                <a:gd name="connsiteX39" fmla="*/ 1711960 w 2029461"/>
                <a:gd name="connsiteY39" fmla="*/ 3462020 h 5547360"/>
                <a:gd name="connsiteX40" fmla="*/ 1559560 w 2029461"/>
                <a:gd name="connsiteY40" fmla="*/ 3385820 h 5547360"/>
                <a:gd name="connsiteX41" fmla="*/ 1559560 w 2029461"/>
                <a:gd name="connsiteY41" fmla="*/ 3538220 h 5547360"/>
                <a:gd name="connsiteX42" fmla="*/ 1407160 w 2029461"/>
                <a:gd name="connsiteY42" fmla="*/ 3538220 h 5547360"/>
                <a:gd name="connsiteX43" fmla="*/ 1483360 w 2029461"/>
                <a:gd name="connsiteY43" fmla="*/ 3690620 h 5547360"/>
                <a:gd name="connsiteX44" fmla="*/ 1330960 w 2029461"/>
                <a:gd name="connsiteY44" fmla="*/ 3843020 h 5547360"/>
                <a:gd name="connsiteX45" fmla="*/ 1483360 w 2029461"/>
                <a:gd name="connsiteY45" fmla="*/ 3843020 h 5547360"/>
                <a:gd name="connsiteX46" fmla="*/ 1330960 w 2029461"/>
                <a:gd name="connsiteY46" fmla="*/ 3995420 h 5547360"/>
                <a:gd name="connsiteX47" fmla="*/ 1407160 w 2029461"/>
                <a:gd name="connsiteY47" fmla="*/ 3995420 h 5547360"/>
                <a:gd name="connsiteX48" fmla="*/ 1330960 w 2029461"/>
                <a:gd name="connsiteY48" fmla="*/ 4147820 h 5547360"/>
                <a:gd name="connsiteX49" fmla="*/ 1330960 w 2029461"/>
                <a:gd name="connsiteY49" fmla="*/ 4224020 h 5547360"/>
                <a:gd name="connsiteX50" fmla="*/ 1178560 w 2029461"/>
                <a:gd name="connsiteY50" fmla="*/ 4300220 h 5547360"/>
                <a:gd name="connsiteX51" fmla="*/ 1330960 w 2029461"/>
                <a:gd name="connsiteY51" fmla="*/ 4300220 h 5547360"/>
                <a:gd name="connsiteX52" fmla="*/ 1239520 w 2029461"/>
                <a:gd name="connsiteY52" fmla="*/ 4574540 h 5547360"/>
                <a:gd name="connsiteX53" fmla="*/ 1330960 w 2029461"/>
                <a:gd name="connsiteY53" fmla="*/ 4894580 h 5547360"/>
                <a:gd name="connsiteX54" fmla="*/ 1407160 w 2029461"/>
                <a:gd name="connsiteY54" fmla="*/ 4986020 h 5547360"/>
                <a:gd name="connsiteX55" fmla="*/ 1330960 w 2029461"/>
                <a:gd name="connsiteY55" fmla="*/ 5443220 h 5547360"/>
                <a:gd name="connsiteX56" fmla="*/ 1239520 w 2029461"/>
                <a:gd name="connsiteY56" fmla="*/ 5427980 h 5547360"/>
                <a:gd name="connsiteX57" fmla="*/ 1178560 w 2029461"/>
                <a:gd name="connsiteY57" fmla="*/ 5488940 h 5547360"/>
                <a:gd name="connsiteX58" fmla="*/ 1010920 w 2029461"/>
                <a:gd name="connsiteY58" fmla="*/ 5534660 h 5547360"/>
                <a:gd name="connsiteX59" fmla="*/ 828040 w 2029461"/>
                <a:gd name="connsiteY59" fmla="*/ 5412740 h 5547360"/>
                <a:gd name="connsiteX60" fmla="*/ 660400 w 2029461"/>
                <a:gd name="connsiteY60" fmla="*/ 5321300 h 5547360"/>
                <a:gd name="connsiteX61" fmla="*/ 568960 w 2029461"/>
                <a:gd name="connsiteY61" fmla="*/ 5138420 h 5547360"/>
                <a:gd name="connsiteX62" fmla="*/ 462280 w 2029461"/>
                <a:gd name="connsiteY62" fmla="*/ 4955540 h 5547360"/>
                <a:gd name="connsiteX63" fmla="*/ 279400 w 2029461"/>
                <a:gd name="connsiteY63" fmla="*/ 4787900 h 5547360"/>
                <a:gd name="connsiteX64" fmla="*/ 416560 w 2029461"/>
                <a:gd name="connsiteY64" fmla="*/ 4528820 h 5547360"/>
                <a:gd name="connsiteX65" fmla="*/ 447040 w 2029461"/>
                <a:gd name="connsiteY65" fmla="*/ 4361180 h 5547360"/>
                <a:gd name="connsiteX66" fmla="*/ 340360 w 2029461"/>
                <a:gd name="connsiteY66" fmla="*/ 4208780 h 5547360"/>
                <a:gd name="connsiteX67" fmla="*/ 431800 w 2029461"/>
                <a:gd name="connsiteY67" fmla="*/ 4117340 h 5547360"/>
                <a:gd name="connsiteX68" fmla="*/ 675640 w 2029461"/>
                <a:gd name="connsiteY68" fmla="*/ 4224020 h 5547360"/>
                <a:gd name="connsiteX69" fmla="*/ 706120 w 2029461"/>
                <a:gd name="connsiteY69" fmla="*/ 4056380 h 5547360"/>
                <a:gd name="connsiteX70" fmla="*/ 538480 w 2029461"/>
                <a:gd name="connsiteY70" fmla="*/ 3858260 h 5547360"/>
                <a:gd name="connsiteX71" fmla="*/ 416560 w 2029461"/>
                <a:gd name="connsiteY71" fmla="*/ 3614420 h 5547360"/>
                <a:gd name="connsiteX72" fmla="*/ 492760 w 2029461"/>
                <a:gd name="connsiteY72" fmla="*/ 3538220 h 5547360"/>
                <a:gd name="connsiteX73" fmla="*/ 584200 w 2029461"/>
                <a:gd name="connsiteY73" fmla="*/ 3141980 h 5547360"/>
                <a:gd name="connsiteX74" fmla="*/ 599440 w 2029461"/>
                <a:gd name="connsiteY74" fmla="*/ 2806700 h 5547360"/>
                <a:gd name="connsiteX75" fmla="*/ 492760 w 2029461"/>
                <a:gd name="connsiteY75" fmla="*/ 2623820 h 5547360"/>
                <a:gd name="connsiteX76" fmla="*/ 492760 w 2029461"/>
                <a:gd name="connsiteY76" fmla="*/ 2319020 h 5547360"/>
                <a:gd name="connsiteX77" fmla="*/ 462280 w 2029461"/>
                <a:gd name="connsiteY77" fmla="*/ 1968500 h 5547360"/>
                <a:gd name="connsiteX78" fmla="*/ 386080 w 2029461"/>
                <a:gd name="connsiteY78" fmla="*/ 1648460 h 5547360"/>
                <a:gd name="connsiteX79" fmla="*/ 218440 w 2029461"/>
                <a:gd name="connsiteY79" fmla="*/ 1236980 h 5547360"/>
                <a:gd name="connsiteX80" fmla="*/ 111760 w 2029461"/>
                <a:gd name="connsiteY80" fmla="*/ 947420 h 5547360"/>
                <a:gd name="connsiteX81" fmla="*/ 111760 w 2029461"/>
                <a:gd name="connsiteY81" fmla="*/ 490220 h 5547360"/>
                <a:gd name="connsiteX82" fmla="*/ 35560 w 2029461"/>
                <a:gd name="connsiteY82" fmla="*/ 170180 h 5547360"/>
                <a:gd name="connsiteX83" fmla="*/ 35560 w 2029461"/>
                <a:gd name="connsiteY83" fmla="*/ 33020 h 5547360"/>
                <a:gd name="connsiteX84" fmla="*/ 142240 w 2029461"/>
                <a:gd name="connsiteY84" fmla="*/ 2540 h 5547360"/>
                <a:gd name="connsiteX85" fmla="*/ 889000 w 2029461"/>
                <a:gd name="connsiteY85" fmla="*/ 33020 h 5547360"/>
                <a:gd name="connsiteX86" fmla="*/ 980440 w 2029461"/>
                <a:gd name="connsiteY86" fmla="*/ 2540 h 5547360"/>
                <a:gd name="connsiteX87" fmla="*/ 949960 w 2029461"/>
                <a:gd name="connsiteY87"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524000 w 2029461"/>
                <a:gd name="connsiteY12" fmla="*/ 1524000 h 5547360"/>
                <a:gd name="connsiteX13" fmla="*/ 1442720 w 2029461"/>
                <a:gd name="connsiteY13" fmla="*/ 1664208 h 5547360"/>
                <a:gd name="connsiteX14" fmla="*/ 1447800 w 2029461"/>
                <a:gd name="connsiteY14" fmla="*/ 1828800 h 5547360"/>
                <a:gd name="connsiteX15" fmla="*/ 1600200 w 2029461"/>
                <a:gd name="connsiteY15" fmla="*/ 1752600 h 5547360"/>
                <a:gd name="connsiteX16" fmla="*/ 1524000 w 2029461"/>
                <a:gd name="connsiteY16" fmla="*/ 1981200 h 5547360"/>
                <a:gd name="connsiteX17" fmla="*/ 1371600 w 2029461"/>
                <a:gd name="connsiteY17" fmla="*/ 1981200 h 5547360"/>
                <a:gd name="connsiteX18" fmla="*/ 1407161 w 2029461"/>
                <a:gd name="connsiteY18" fmla="*/ 2090420 h 5547360"/>
                <a:gd name="connsiteX19" fmla="*/ 1635761 w 2029461"/>
                <a:gd name="connsiteY19" fmla="*/ 2090420 h 5547360"/>
                <a:gd name="connsiteX20" fmla="*/ 1500740 w 2029461"/>
                <a:gd name="connsiteY20" fmla="*/ 2285599 h 5547360"/>
                <a:gd name="connsiteX21" fmla="*/ 1559561 w 2029461"/>
                <a:gd name="connsiteY21" fmla="*/ 2319020 h 5547360"/>
                <a:gd name="connsiteX22" fmla="*/ 1483361 w 2029461"/>
                <a:gd name="connsiteY22" fmla="*/ 2471420 h 5547360"/>
                <a:gd name="connsiteX23" fmla="*/ 1635761 w 2029461"/>
                <a:gd name="connsiteY23" fmla="*/ 2471420 h 5547360"/>
                <a:gd name="connsiteX24" fmla="*/ 1483361 w 2029461"/>
                <a:gd name="connsiteY24" fmla="*/ 2700020 h 5547360"/>
                <a:gd name="connsiteX25" fmla="*/ 1788160 w 2029461"/>
                <a:gd name="connsiteY25" fmla="*/ 2501900 h 5547360"/>
                <a:gd name="connsiteX26" fmla="*/ 2016761 w 2029461"/>
                <a:gd name="connsiteY26" fmla="*/ 2547620 h 5547360"/>
                <a:gd name="connsiteX27" fmla="*/ 1864361 w 2029461"/>
                <a:gd name="connsiteY27" fmla="*/ 2776220 h 5547360"/>
                <a:gd name="connsiteX28" fmla="*/ 2016761 w 2029461"/>
                <a:gd name="connsiteY28" fmla="*/ 2776220 h 5547360"/>
                <a:gd name="connsiteX29" fmla="*/ 1940561 w 2029461"/>
                <a:gd name="connsiteY29" fmla="*/ 2928620 h 5547360"/>
                <a:gd name="connsiteX30" fmla="*/ 1864360 w 2029461"/>
                <a:gd name="connsiteY30" fmla="*/ 2928620 h 5547360"/>
                <a:gd name="connsiteX31" fmla="*/ 1864361 w 2029461"/>
                <a:gd name="connsiteY31" fmla="*/ 3081020 h 5547360"/>
                <a:gd name="connsiteX32" fmla="*/ 1768107 w 2029461"/>
                <a:gd name="connsiteY32" fmla="*/ 3002146 h 5547360"/>
                <a:gd name="connsiteX33" fmla="*/ 1711960 w 2029461"/>
                <a:gd name="connsiteY33" fmla="*/ 3081020 h 5547360"/>
                <a:gd name="connsiteX34" fmla="*/ 1711960 w 2029461"/>
                <a:gd name="connsiteY34" fmla="*/ 3157220 h 5547360"/>
                <a:gd name="connsiteX35" fmla="*/ 1711960 w 2029461"/>
                <a:gd name="connsiteY35" fmla="*/ 3157220 h 5547360"/>
                <a:gd name="connsiteX36" fmla="*/ 1788160 w 2029461"/>
                <a:gd name="connsiteY36" fmla="*/ 3233420 h 5547360"/>
                <a:gd name="connsiteX37" fmla="*/ 1711960 w 2029461"/>
                <a:gd name="connsiteY37" fmla="*/ 3309620 h 5547360"/>
                <a:gd name="connsiteX38" fmla="*/ 1635760 w 2029461"/>
                <a:gd name="connsiteY38" fmla="*/ 3233420 h 5547360"/>
                <a:gd name="connsiteX39" fmla="*/ 1711960 w 2029461"/>
                <a:gd name="connsiteY39" fmla="*/ 3462020 h 5547360"/>
                <a:gd name="connsiteX40" fmla="*/ 1559560 w 2029461"/>
                <a:gd name="connsiteY40" fmla="*/ 3385820 h 5547360"/>
                <a:gd name="connsiteX41" fmla="*/ 1559560 w 2029461"/>
                <a:gd name="connsiteY41" fmla="*/ 3538220 h 5547360"/>
                <a:gd name="connsiteX42" fmla="*/ 1407160 w 2029461"/>
                <a:gd name="connsiteY42" fmla="*/ 3538220 h 5547360"/>
                <a:gd name="connsiteX43" fmla="*/ 1483360 w 2029461"/>
                <a:gd name="connsiteY43" fmla="*/ 3690620 h 5547360"/>
                <a:gd name="connsiteX44" fmla="*/ 1330960 w 2029461"/>
                <a:gd name="connsiteY44" fmla="*/ 3843020 h 5547360"/>
                <a:gd name="connsiteX45" fmla="*/ 1483360 w 2029461"/>
                <a:gd name="connsiteY45" fmla="*/ 3843020 h 5547360"/>
                <a:gd name="connsiteX46" fmla="*/ 1330960 w 2029461"/>
                <a:gd name="connsiteY46" fmla="*/ 3995420 h 5547360"/>
                <a:gd name="connsiteX47" fmla="*/ 1407160 w 2029461"/>
                <a:gd name="connsiteY47" fmla="*/ 3995420 h 5547360"/>
                <a:gd name="connsiteX48" fmla="*/ 1330960 w 2029461"/>
                <a:gd name="connsiteY48" fmla="*/ 4147820 h 5547360"/>
                <a:gd name="connsiteX49" fmla="*/ 1330960 w 2029461"/>
                <a:gd name="connsiteY49" fmla="*/ 4224020 h 5547360"/>
                <a:gd name="connsiteX50" fmla="*/ 1178560 w 2029461"/>
                <a:gd name="connsiteY50" fmla="*/ 4300220 h 5547360"/>
                <a:gd name="connsiteX51" fmla="*/ 1330960 w 2029461"/>
                <a:gd name="connsiteY51" fmla="*/ 4300220 h 5547360"/>
                <a:gd name="connsiteX52" fmla="*/ 1239520 w 2029461"/>
                <a:gd name="connsiteY52" fmla="*/ 4574540 h 5547360"/>
                <a:gd name="connsiteX53" fmla="*/ 1330960 w 2029461"/>
                <a:gd name="connsiteY53" fmla="*/ 4894580 h 5547360"/>
                <a:gd name="connsiteX54" fmla="*/ 1407160 w 2029461"/>
                <a:gd name="connsiteY54" fmla="*/ 4986020 h 5547360"/>
                <a:gd name="connsiteX55" fmla="*/ 1330960 w 2029461"/>
                <a:gd name="connsiteY55" fmla="*/ 5443220 h 5547360"/>
                <a:gd name="connsiteX56" fmla="*/ 1239520 w 2029461"/>
                <a:gd name="connsiteY56" fmla="*/ 5427980 h 5547360"/>
                <a:gd name="connsiteX57" fmla="*/ 1178560 w 2029461"/>
                <a:gd name="connsiteY57" fmla="*/ 5488940 h 5547360"/>
                <a:gd name="connsiteX58" fmla="*/ 1010920 w 2029461"/>
                <a:gd name="connsiteY58" fmla="*/ 5534660 h 5547360"/>
                <a:gd name="connsiteX59" fmla="*/ 828040 w 2029461"/>
                <a:gd name="connsiteY59" fmla="*/ 5412740 h 5547360"/>
                <a:gd name="connsiteX60" fmla="*/ 660400 w 2029461"/>
                <a:gd name="connsiteY60" fmla="*/ 5321300 h 5547360"/>
                <a:gd name="connsiteX61" fmla="*/ 568960 w 2029461"/>
                <a:gd name="connsiteY61" fmla="*/ 5138420 h 5547360"/>
                <a:gd name="connsiteX62" fmla="*/ 462280 w 2029461"/>
                <a:gd name="connsiteY62" fmla="*/ 4955540 h 5547360"/>
                <a:gd name="connsiteX63" fmla="*/ 279400 w 2029461"/>
                <a:gd name="connsiteY63" fmla="*/ 4787900 h 5547360"/>
                <a:gd name="connsiteX64" fmla="*/ 416560 w 2029461"/>
                <a:gd name="connsiteY64" fmla="*/ 4528820 h 5547360"/>
                <a:gd name="connsiteX65" fmla="*/ 447040 w 2029461"/>
                <a:gd name="connsiteY65" fmla="*/ 4361180 h 5547360"/>
                <a:gd name="connsiteX66" fmla="*/ 340360 w 2029461"/>
                <a:gd name="connsiteY66" fmla="*/ 4208780 h 5547360"/>
                <a:gd name="connsiteX67" fmla="*/ 431800 w 2029461"/>
                <a:gd name="connsiteY67" fmla="*/ 4117340 h 5547360"/>
                <a:gd name="connsiteX68" fmla="*/ 675640 w 2029461"/>
                <a:gd name="connsiteY68" fmla="*/ 4224020 h 5547360"/>
                <a:gd name="connsiteX69" fmla="*/ 706120 w 2029461"/>
                <a:gd name="connsiteY69" fmla="*/ 4056380 h 5547360"/>
                <a:gd name="connsiteX70" fmla="*/ 538480 w 2029461"/>
                <a:gd name="connsiteY70" fmla="*/ 3858260 h 5547360"/>
                <a:gd name="connsiteX71" fmla="*/ 416560 w 2029461"/>
                <a:gd name="connsiteY71" fmla="*/ 3614420 h 5547360"/>
                <a:gd name="connsiteX72" fmla="*/ 492760 w 2029461"/>
                <a:gd name="connsiteY72" fmla="*/ 3538220 h 5547360"/>
                <a:gd name="connsiteX73" fmla="*/ 584200 w 2029461"/>
                <a:gd name="connsiteY73" fmla="*/ 3141980 h 5547360"/>
                <a:gd name="connsiteX74" fmla="*/ 599440 w 2029461"/>
                <a:gd name="connsiteY74" fmla="*/ 2806700 h 5547360"/>
                <a:gd name="connsiteX75" fmla="*/ 492760 w 2029461"/>
                <a:gd name="connsiteY75" fmla="*/ 2623820 h 5547360"/>
                <a:gd name="connsiteX76" fmla="*/ 492760 w 2029461"/>
                <a:gd name="connsiteY76" fmla="*/ 2319020 h 5547360"/>
                <a:gd name="connsiteX77" fmla="*/ 462280 w 2029461"/>
                <a:gd name="connsiteY77" fmla="*/ 1968500 h 5547360"/>
                <a:gd name="connsiteX78" fmla="*/ 386080 w 2029461"/>
                <a:gd name="connsiteY78" fmla="*/ 1648460 h 5547360"/>
                <a:gd name="connsiteX79" fmla="*/ 218440 w 2029461"/>
                <a:gd name="connsiteY79" fmla="*/ 1236980 h 5547360"/>
                <a:gd name="connsiteX80" fmla="*/ 111760 w 2029461"/>
                <a:gd name="connsiteY80" fmla="*/ 947420 h 5547360"/>
                <a:gd name="connsiteX81" fmla="*/ 111760 w 2029461"/>
                <a:gd name="connsiteY81" fmla="*/ 490220 h 5547360"/>
                <a:gd name="connsiteX82" fmla="*/ 35560 w 2029461"/>
                <a:gd name="connsiteY82" fmla="*/ 170180 h 5547360"/>
                <a:gd name="connsiteX83" fmla="*/ 35560 w 2029461"/>
                <a:gd name="connsiteY83" fmla="*/ 33020 h 5547360"/>
                <a:gd name="connsiteX84" fmla="*/ 142240 w 2029461"/>
                <a:gd name="connsiteY84" fmla="*/ 2540 h 5547360"/>
                <a:gd name="connsiteX85" fmla="*/ 889000 w 2029461"/>
                <a:gd name="connsiteY85" fmla="*/ 33020 h 5547360"/>
                <a:gd name="connsiteX86" fmla="*/ 980440 w 2029461"/>
                <a:gd name="connsiteY86" fmla="*/ 2540 h 5547360"/>
                <a:gd name="connsiteX87" fmla="*/ 949960 w 2029461"/>
                <a:gd name="connsiteY87"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371600 w 2029461"/>
                <a:gd name="connsiteY12" fmla="*/ 1676400 h 5547360"/>
                <a:gd name="connsiteX13" fmla="*/ 1524000 w 2029461"/>
                <a:gd name="connsiteY13" fmla="*/ 1524000 h 5547360"/>
                <a:gd name="connsiteX14" fmla="*/ 1442720 w 2029461"/>
                <a:gd name="connsiteY14" fmla="*/ 1664208 h 5547360"/>
                <a:gd name="connsiteX15" fmla="*/ 1447800 w 2029461"/>
                <a:gd name="connsiteY15" fmla="*/ 1828800 h 5547360"/>
                <a:gd name="connsiteX16" fmla="*/ 1600200 w 2029461"/>
                <a:gd name="connsiteY16" fmla="*/ 1752600 h 5547360"/>
                <a:gd name="connsiteX17" fmla="*/ 1524000 w 2029461"/>
                <a:gd name="connsiteY17" fmla="*/ 1981200 h 5547360"/>
                <a:gd name="connsiteX18" fmla="*/ 1371600 w 2029461"/>
                <a:gd name="connsiteY18" fmla="*/ 1981200 h 5547360"/>
                <a:gd name="connsiteX19" fmla="*/ 1407161 w 2029461"/>
                <a:gd name="connsiteY19" fmla="*/ 2090420 h 5547360"/>
                <a:gd name="connsiteX20" fmla="*/ 1635761 w 2029461"/>
                <a:gd name="connsiteY20" fmla="*/ 2090420 h 5547360"/>
                <a:gd name="connsiteX21" fmla="*/ 1500740 w 2029461"/>
                <a:gd name="connsiteY21" fmla="*/ 2285599 h 5547360"/>
                <a:gd name="connsiteX22" fmla="*/ 1559561 w 2029461"/>
                <a:gd name="connsiteY22" fmla="*/ 2319020 h 5547360"/>
                <a:gd name="connsiteX23" fmla="*/ 1483361 w 2029461"/>
                <a:gd name="connsiteY23" fmla="*/ 2471420 h 5547360"/>
                <a:gd name="connsiteX24" fmla="*/ 1635761 w 2029461"/>
                <a:gd name="connsiteY24" fmla="*/ 2471420 h 5547360"/>
                <a:gd name="connsiteX25" fmla="*/ 1483361 w 2029461"/>
                <a:gd name="connsiteY25" fmla="*/ 2700020 h 5547360"/>
                <a:gd name="connsiteX26" fmla="*/ 1788160 w 2029461"/>
                <a:gd name="connsiteY26" fmla="*/ 2501900 h 5547360"/>
                <a:gd name="connsiteX27" fmla="*/ 2016761 w 2029461"/>
                <a:gd name="connsiteY27" fmla="*/ 2547620 h 5547360"/>
                <a:gd name="connsiteX28" fmla="*/ 1864361 w 2029461"/>
                <a:gd name="connsiteY28" fmla="*/ 2776220 h 5547360"/>
                <a:gd name="connsiteX29" fmla="*/ 2016761 w 2029461"/>
                <a:gd name="connsiteY29" fmla="*/ 2776220 h 5547360"/>
                <a:gd name="connsiteX30" fmla="*/ 1940561 w 2029461"/>
                <a:gd name="connsiteY30" fmla="*/ 2928620 h 5547360"/>
                <a:gd name="connsiteX31" fmla="*/ 1864360 w 2029461"/>
                <a:gd name="connsiteY31" fmla="*/ 2928620 h 5547360"/>
                <a:gd name="connsiteX32" fmla="*/ 1864361 w 2029461"/>
                <a:gd name="connsiteY32" fmla="*/ 3081020 h 5547360"/>
                <a:gd name="connsiteX33" fmla="*/ 1768107 w 2029461"/>
                <a:gd name="connsiteY33" fmla="*/ 3002146 h 5547360"/>
                <a:gd name="connsiteX34" fmla="*/ 1711960 w 2029461"/>
                <a:gd name="connsiteY34" fmla="*/ 3081020 h 5547360"/>
                <a:gd name="connsiteX35" fmla="*/ 1711960 w 2029461"/>
                <a:gd name="connsiteY35" fmla="*/ 3157220 h 5547360"/>
                <a:gd name="connsiteX36" fmla="*/ 1711960 w 2029461"/>
                <a:gd name="connsiteY36" fmla="*/ 3157220 h 5547360"/>
                <a:gd name="connsiteX37" fmla="*/ 1788160 w 2029461"/>
                <a:gd name="connsiteY37" fmla="*/ 3233420 h 5547360"/>
                <a:gd name="connsiteX38" fmla="*/ 1711960 w 2029461"/>
                <a:gd name="connsiteY38" fmla="*/ 3309620 h 5547360"/>
                <a:gd name="connsiteX39" fmla="*/ 1635760 w 2029461"/>
                <a:gd name="connsiteY39" fmla="*/ 3233420 h 5547360"/>
                <a:gd name="connsiteX40" fmla="*/ 1711960 w 2029461"/>
                <a:gd name="connsiteY40" fmla="*/ 3462020 h 5547360"/>
                <a:gd name="connsiteX41" fmla="*/ 1559560 w 2029461"/>
                <a:gd name="connsiteY41" fmla="*/ 3385820 h 5547360"/>
                <a:gd name="connsiteX42" fmla="*/ 1559560 w 2029461"/>
                <a:gd name="connsiteY42" fmla="*/ 3538220 h 5547360"/>
                <a:gd name="connsiteX43" fmla="*/ 1407160 w 2029461"/>
                <a:gd name="connsiteY43" fmla="*/ 3538220 h 5547360"/>
                <a:gd name="connsiteX44" fmla="*/ 1483360 w 2029461"/>
                <a:gd name="connsiteY44" fmla="*/ 3690620 h 5547360"/>
                <a:gd name="connsiteX45" fmla="*/ 1330960 w 2029461"/>
                <a:gd name="connsiteY45" fmla="*/ 3843020 h 5547360"/>
                <a:gd name="connsiteX46" fmla="*/ 1483360 w 2029461"/>
                <a:gd name="connsiteY46" fmla="*/ 3843020 h 5547360"/>
                <a:gd name="connsiteX47" fmla="*/ 1330960 w 2029461"/>
                <a:gd name="connsiteY47" fmla="*/ 3995420 h 5547360"/>
                <a:gd name="connsiteX48" fmla="*/ 1407160 w 2029461"/>
                <a:gd name="connsiteY48" fmla="*/ 3995420 h 5547360"/>
                <a:gd name="connsiteX49" fmla="*/ 1330960 w 2029461"/>
                <a:gd name="connsiteY49" fmla="*/ 4147820 h 5547360"/>
                <a:gd name="connsiteX50" fmla="*/ 1330960 w 2029461"/>
                <a:gd name="connsiteY50" fmla="*/ 4224020 h 5547360"/>
                <a:gd name="connsiteX51" fmla="*/ 1178560 w 2029461"/>
                <a:gd name="connsiteY51" fmla="*/ 4300220 h 5547360"/>
                <a:gd name="connsiteX52" fmla="*/ 1330960 w 2029461"/>
                <a:gd name="connsiteY52" fmla="*/ 4300220 h 5547360"/>
                <a:gd name="connsiteX53" fmla="*/ 1239520 w 2029461"/>
                <a:gd name="connsiteY53" fmla="*/ 4574540 h 5547360"/>
                <a:gd name="connsiteX54" fmla="*/ 1330960 w 2029461"/>
                <a:gd name="connsiteY54" fmla="*/ 4894580 h 5547360"/>
                <a:gd name="connsiteX55" fmla="*/ 1407160 w 2029461"/>
                <a:gd name="connsiteY55" fmla="*/ 4986020 h 5547360"/>
                <a:gd name="connsiteX56" fmla="*/ 1330960 w 2029461"/>
                <a:gd name="connsiteY56" fmla="*/ 5443220 h 5547360"/>
                <a:gd name="connsiteX57" fmla="*/ 1239520 w 2029461"/>
                <a:gd name="connsiteY57" fmla="*/ 5427980 h 5547360"/>
                <a:gd name="connsiteX58" fmla="*/ 1178560 w 2029461"/>
                <a:gd name="connsiteY58" fmla="*/ 5488940 h 5547360"/>
                <a:gd name="connsiteX59" fmla="*/ 1010920 w 2029461"/>
                <a:gd name="connsiteY59" fmla="*/ 5534660 h 5547360"/>
                <a:gd name="connsiteX60" fmla="*/ 828040 w 2029461"/>
                <a:gd name="connsiteY60" fmla="*/ 5412740 h 5547360"/>
                <a:gd name="connsiteX61" fmla="*/ 660400 w 2029461"/>
                <a:gd name="connsiteY61" fmla="*/ 5321300 h 5547360"/>
                <a:gd name="connsiteX62" fmla="*/ 568960 w 2029461"/>
                <a:gd name="connsiteY62" fmla="*/ 5138420 h 5547360"/>
                <a:gd name="connsiteX63" fmla="*/ 462280 w 2029461"/>
                <a:gd name="connsiteY63" fmla="*/ 4955540 h 5547360"/>
                <a:gd name="connsiteX64" fmla="*/ 279400 w 2029461"/>
                <a:gd name="connsiteY64" fmla="*/ 4787900 h 5547360"/>
                <a:gd name="connsiteX65" fmla="*/ 416560 w 2029461"/>
                <a:gd name="connsiteY65" fmla="*/ 4528820 h 5547360"/>
                <a:gd name="connsiteX66" fmla="*/ 447040 w 2029461"/>
                <a:gd name="connsiteY66" fmla="*/ 4361180 h 5547360"/>
                <a:gd name="connsiteX67" fmla="*/ 340360 w 2029461"/>
                <a:gd name="connsiteY67" fmla="*/ 4208780 h 5547360"/>
                <a:gd name="connsiteX68" fmla="*/ 431800 w 2029461"/>
                <a:gd name="connsiteY68" fmla="*/ 4117340 h 5547360"/>
                <a:gd name="connsiteX69" fmla="*/ 675640 w 2029461"/>
                <a:gd name="connsiteY69" fmla="*/ 4224020 h 5547360"/>
                <a:gd name="connsiteX70" fmla="*/ 706120 w 2029461"/>
                <a:gd name="connsiteY70" fmla="*/ 4056380 h 5547360"/>
                <a:gd name="connsiteX71" fmla="*/ 538480 w 2029461"/>
                <a:gd name="connsiteY71" fmla="*/ 3858260 h 5547360"/>
                <a:gd name="connsiteX72" fmla="*/ 416560 w 2029461"/>
                <a:gd name="connsiteY72" fmla="*/ 3614420 h 5547360"/>
                <a:gd name="connsiteX73" fmla="*/ 492760 w 2029461"/>
                <a:gd name="connsiteY73" fmla="*/ 3538220 h 5547360"/>
                <a:gd name="connsiteX74" fmla="*/ 584200 w 2029461"/>
                <a:gd name="connsiteY74" fmla="*/ 3141980 h 5547360"/>
                <a:gd name="connsiteX75" fmla="*/ 599440 w 2029461"/>
                <a:gd name="connsiteY75" fmla="*/ 2806700 h 5547360"/>
                <a:gd name="connsiteX76" fmla="*/ 492760 w 2029461"/>
                <a:gd name="connsiteY76" fmla="*/ 2623820 h 5547360"/>
                <a:gd name="connsiteX77" fmla="*/ 492760 w 2029461"/>
                <a:gd name="connsiteY77" fmla="*/ 2319020 h 5547360"/>
                <a:gd name="connsiteX78" fmla="*/ 462280 w 2029461"/>
                <a:gd name="connsiteY78" fmla="*/ 1968500 h 5547360"/>
                <a:gd name="connsiteX79" fmla="*/ 386080 w 2029461"/>
                <a:gd name="connsiteY79" fmla="*/ 1648460 h 5547360"/>
                <a:gd name="connsiteX80" fmla="*/ 218440 w 2029461"/>
                <a:gd name="connsiteY80" fmla="*/ 1236980 h 5547360"/>
                <a:gd name="connsiteX81" fmla="*/ 111760 w 2029461"/>
                <a:gd name="connsiteY81" fmla="*/ 947420 h 5547360"/>
                <a:gd name="connsiteX82" fmla="*/ 111760 w 2029461"/>
                <a:gd name="connsiteY82" fmla="*/ 490220 h 5547360"/>
                <a:gd name="connsiteX83" fmla="*/ 35560 w 2029461"/>
                <a:gd name="connsiteY83" fmla="*/ 170180 h 5547360"/>
                <a:gd name="connsiteX84" fmla="*/ 35560 w 2029461"/>
                <a:gd name="connsiteY84" fmla="*/ 33020 h 5547360"/>
                <a:gd name="connsiteX85" fmla="*/ 142240 w 2029461"/>
                <a:gd name="connsiteY85" fmla="*/ 2540 h 5547360"/>
                <a:gd name="connsiteX86" fmla="*/ 889000 w 2029461"/>
                <a:gd name="connsiteY86" fmla="*/ 33020 h 5547360"/>
                <a:gd name="connsiteX87" fmla="*/ 980440 w 2029461"/>
                <a:gd name="connsiteY87" fmla="*/ 2540 h 5547360"/>
                <a:gd name="connsiteX88" fmla="*/ 949960 w 2029461"/>
                <a:gd name="connsiteY88"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371600 w 2029461"/>
                <a:gd name="connsiteY12" fmla="*/ 1676400 h 5547360"/>
                <a:gd name="connsiteX13" fmla="*/ 1524000 w 2029461"/>
                <a:gd name="connsiteY13" fmla="*/ 1524000 h 5547360"/>
                <a:gd name="connsiteX14" fmla="*/ 1442720 w 2029461"/>
                <a:gd name="connsiteY14" fmla="*/ 1664208 h 5547360"/>
                <a:gd name="connsiteX15" fmla="*/ 1447800 w 2029461"/>
                <a:gd name="connsiteY15" fmla="*/ 1828800 h 5547360"/>
                <a:gd name="connsiteX16" fmla="*/ 1600200 w 2029461"/>
                <a:gd name="connsiteY16" fmla="*/ 1752600 h 5547360"/>
                <a:gd name="connsiteX17" fmla="*/ 1524000 w 2029461"/>
                <a:gd name="connsiteY17" fmla="*/ 1981200 h 5547360"/>
                <a:gd name="connsiteX18" fmla="*/ 1371600 w 2029461"/>
                <a:gd name="connsiteY18" fmla="*/ 1981200 h 5547360"/>
                <a:gd name="connsiteX19" fmla="*/ 1407161 w 2029461"/>
                <a:gd name="connsiteY19" fmla="*/ 2090420 h 5547360"/>
                <a:gd name="connsiteX20" fmla="*/ 1635761 w 2029461"/>
                <a:gd name="connsiteY20" fmla="*/ 2090420 h 5547360"/>
                <a:gd name="connsiteX21" fmla="*/ 1500740 w 2029461"/>
                <a:gd name="connsiteY21" fmla="*/ 2285599 h 5547360"/>
                <a:gd name="connsiteX22" fmla="*/ 1559561 w 2029461"/>
                <a:gd name="connsiteY22" fmla="*/ 2319020 h 5547360"/>
                <a:gd name="connsiteX23" fmla="*/ 1483361 w 2029461"/>
                <a:gd name="connsiteY23" fmla="*/ 2471420 h 5547360"/>
                <a:gd name="connsiteX24" fmla="*/ 1635761 w 2029461"/>
                <a:gd name="connsiteY24" fmla="*/ 2471420 h 5547360"/>
                <a:gd name="connsiteX25" fmla="*/ 1483361 w 2029461"/>
                <a:gd name="connsiteY25" fmla="*/ 2700020 h 5547360"/>
                <a:gd name="connsiteX26" fmla="*/ 1788160 w 2029461"/>
                <a:gd name="connsiteY26" fmla="*/ 2501900 h 5547360"/>
                <a:gd name="connsiteX27" fmla="*/ 2016761 w 2029461"/>
                <a:gd name="connsiteY27" fmla="*/ 2547620 h 5547360"/>
                <a:gd name="connsiteX28" fmla="*/ 1864361 w 2029461"/>
                <a:gd name="connsiteY28" fmla="*/ 2776220 h 5547360"/>
                <a:gd name="connsiteX29" fmla="*/ 2016761 w 2029461"/>
                <a:gd name="connsiteY29" fmla="*/ 2776220 h 5547360"/>
                <a:gd name="connsiteX30" fmla="*/ 1940561 w 2029461"/>
                <a:gd name="connsiteY30" fmla="*/ 2928620 h 5547360"/>
                <a:gd name="connsiteX31" fmla="*/ 1864360 w 2029461"/>
                <a:gd name="connsiteY31" fmla="*/ 2928620 h 5547360"/>
                <a:gd name="connsiteX32" fmla="*/ 1864361 w 2029461"/>
                <a:gd name="connsiteY32" fmla="*/ 3081020 h 5547360"/>
                <a:gd name="connsiteX33" fmla="*/ 1768107 w 2029461"/>
                <a:gd name="connsiteY33" fmla="*/ 3002146 h 5547360"/>
                <a:gd name="connsiteX34" fmla="*/ 1711960 w 2029461"/>
                <a:gd name="connsiteY34" fmla="*/ 3081020 h 5547360"/>
                <a:gd name="connsiteX35" fmla="*/ 1711960 w 2029461"/>
                <a:gd name="connsiteY35" fmla="*/ 3157220 h 5547360"/>
                <a:gd name="connsiteX36" fmla="*/ 1711960 w 2029461"/>
                <a:gd name="connsiteY36" fmla="*/ 3157220 h 5547360"/>
                <a:gd name="connsiteX37" fmla="*/ 1788160 w 2029461"/>
                <a:gd name="connsiteY37" fmla="*/ 3233420 h 5547360"/>
                <a:gd name="connsiteX38" fmla="*/ 1711960 w 2029461"/>
                <a:gd name="connsiteY38" fmla="*/ 3309620 h 5547360"/>
                <a:gd name="connsiteX39" fmla="*/ 1635760 w 2029461"/>
                <a:gd name="connsiteY39" fmla="*/ 3233420 h 5547360"/>
                <a:gd name="connsiteX40" fmla="*/ 1711960 w 2029461"/>
                <a:gd name="connsiteY40" fmla="*/ 3462020 h 5547360"/>
                <a:gd name="connsiteX41" fmla="*/ 1559560 w 2029461"/>
                <a:gd name="connsiteY41" fmla="*/ 3385820 h 5547360"/>
                <a:gd name="connsiteX42" fmla="*/ 1559560 w 2029461"/>
                <a:gd name="connsiteY42" fmla="*/ 3538220 h 5547360"/>
                <a:gd name="connsiteX43" fmla="*/ 1407160 w 2029461"/>
                <a:gd name="connsiteY43" fmla="*/ 3538220 h 5547360"/>
                <a:gd name="connsiteX44" fmla="*/ 1483360 w 2029461"/>
                <a:gd name="connsiteY44" fmla="*/ 3690620 h 5547360"/>
                <a:gd name="connsiteX45" fmla="*/ 1330960 w 2029461"/>
                <a:gd name="connsiteY45" fmla="*/ 3843020 h 5547360"/>
                <a:gd name="connsiteX46" fmla="*/ 1483360 w 2029461"/>
                <a:gd name="connsiteY46" fmla="*/ 3843020 h 5547360"/>
                <a:gd name="connsiteX47" fmla="*/ 1330960 w 2029461"/>
                <a:gd name="connsiteY47" fmla="*/ 3995420 h 5547360"/>
                <a:gd name="connsiteX48" fmla="*/ 1407160 w 2029461"/>
                <a:gd name="connsiteY48" fmla="*/ 3995420 h 5547360"/>
                <a:gd name="connsiteX49" fmla="*/ 1330960 w 2029461"/>
                <a:gd name="connsiteY49" fmla="*/ 4147820 h 5547360"/>
                <a:gd name="connsiteX50" fmla="*/ 1330960 w 2029461"/>
                <a:gd name="connsiteY50" fmla="*/ 4224020 h 5547360"/>
                <a:gd name="connsiteX51" fmla="*/ 1178560 w 2029461"/>
                <a:gd name="connsiteY51" fmla="*/ 4300220 h 5547360"/>
                <a:gd name="connsiteX52" fmla="*/ 1330960 w 2029461"/>
                <a:gd name="connsiteY52" fmla="*/ 4300220 h 5547360"/>
                <a:gd name="connsiteX53" fmla="*/ 1239520 w 2029461"/>
                <a:gd name="connsiteY53" fmla="*/ 4574540 h 5547360"/>
                <a:gd name="connsiteX54" fmla="*/ 1330960 w 2029461"/>
                <a:gd name="connsiteY54" fmla="*/ 4894580 h 5547360"/>
                <a:gd name="connsiteX55" fmla="*/ 1407160 w 2029461"/>
                <a:gd name="connsiteY55" fmla="*/ 4986020 h 5547360"/>
                <a:gd name="connsiteX56" fmla="*/ 1330960 w 2029461"/>
                <a:gd name="connsiteY56" fmla="*/ 5443220 h 5547360"/>
                <a:gd name="connsiteX57" fmla="*/ 1239520 w 2029461"/>
                <a:gd name="connsiteY57" fmla="*/ 5427980 h 5547360"/>
                <a:gd name="connsiteX58" fmla="*/ 1178560 w 2029461"/>
                <a:gd name="connsiteY58" fmla="*/ 5488940 h 5547360"/>
                <a:gd name="connsiteX59" fmla="*/ 1010920 w 2029461"/>
                <a:gd name="connsiteY59" fmla="*/ 5534660 h 5547360"/>
                <a:gd name="connsiteX60" fmla="*/ 828040 w 2029461"/>
                <a:gd name="connsiteY60" fmla="*/ 5412740 h 5547360"/>
                <a:gd name="connsiteX61" fmla="*/ 660400 w 2029461"/>
                <a:gd name="connsiteY61" fmla="*/ 5321300 h 5547360"/>
                <a:gd name="connsiteX62" fmla="*/ 568960 w 2029461"/>
                <a:gd name="connsiteY62" fmla="*/ 5138420 h 5547360"/>
                <a:gd name="connsiteX63" fmla="*/ 462280 w 2029461"/>
                <a:gd name="connsiteY63" fmla="*/ 4955540 h 5547360"/>
                <a:gd name="connsiteX64" fmla="*/ 279400 w 2029461"/>
                <a:gd name="connsiteY64" fmla="*/ 4787900 h 5547360"/>
                <a:gd name="connsiteX65" fmla="*/ 416560 w 2029461"/>
                <a:gd name="connsiteY65" fmla="*/ 4528820 h 5547360"/>
                <a:gd name="connsiteX66" fmla="*/ 447040 w 2029461"/>
                <a:gd name="connsiteY66" fmla="*/ 4361180 h 5547360"/>
                <a:gd name="connsiteX67" fmla="*/ 340360 w 2029461"/>
                <a:gd name="connsiteY67" fmla="*/ 4208780 h 5547360"/>
                <a:gd name="connsiteX68" fmla="*/ 431800 w 2029461"/>
                <a:gd name="connsiteY68" fmla="*/ 4117340 h 5547360"/>
                <a:gd name="connsiteX69" fmla="*/ 675640 w 2029461"/>
                <a:gd name="connsiteY69" fmla="*/ 4224020 h 5547360"/>
                <a:gd name="connsiteX70" fmla="*/ 706120 w 2029461"/>
                <a:gd name="connsiteY70" fmla="*/ 4056380 h 5547360"/>
                <a:gd name="connsiteX71" fmla="*/ 538480 w 2029461"/>
                <a:gd name="connsiteY71" fmla="*/ 3858260 h 5547360"/>
                <a:gd name="connsiteX72" fmla="*/ 416560 w 2029461"/>
                <a:gd name="connsiteY72" fmla="*/ 3614420 h 5547360"/>
                <a:gd name="connsiteX73" fmla="*/ 492760 w 2029461"/>
                <a:gd name="connsiteY73" fmla="*/ 3538220 h 5547360"/>
                <a:gd name="connsiteX74" fmla="*/ 584200 w 2029461"/>
                <a:gd name="connsiteY74" fmla="*/ 3141980 h 5547360"/>
                <a:gd name="connsiteX75" fmla="*/ 599440 w 2029461"/>
                <a:gd name="connsiteY75" fmla="*/ 2806700 h 5547360"/>
                <a:gd name="connsiteX76" fmla="*/ 492760 w 2029461"/>
                <a:gd name="connsiteY76" fmla="*/ 2623820 h 5547360"/>
                <a:gd name="connsiteX77" fmla="*/ 492760 w 2029461"/>
                <a:gd name="connsiteY77" fmla="*/ 2319020 h 5547360"/>
                <a:gd name="connsiteX78" fmla="*/ 462280 w 2029461"/>
                <a:gd name="connsiteY78" fmla="*/ 1968500 h 5547360"/>
                <a:gd name="connsiteX79" fmla="*/ 386080 w 2029461"/>
                <a:gd name="connsiteY79" fmla="*/ 1648460 h 5547360"/>
                <a:gd name="connsiteX80" fmla="*/ 218440 w 2029461"/>
                <a:gd name="connsiteY80" fmla="*/ 1236980 h 5547360"/>
                <a:gd name="connsiteX81" fmla="*/ 111760 w 2029461"/>
                <a:gd name="connsiteY81" fmla="*/ 947420 h 5547360"/>
                <a:gd name="connsiteX82" fmla="*/ 111760 w 2029461"/>
                <a:gd name="connsiteY82" fmla="*/ 490220 h 5547360"/>
                <a:gd name="connsiteX83" fmla="*/ 35560 w 2029461"/>
                <a:gd name="connsiteY83" fmla="*/ 170180 h 5547360"/>
                <a:gd name="connsiteX84" fmla="*/ 35560 w 2029461"/>
                <a:gd name="connsiteY84" fmla="*/ 33020 h 5547360"/>
                <a:gd name="connsiteX85" fmla="*/ 142240 w 2029461"/>
                <a:gd name="connsiteY85" fmla="*/ 2540 h 5547360"/>
                <a:gd name="connsiteX86" fmla="*/ 889000 w 2029461"/>
                <a:gd name="connsiteY86" fmla="*/ 33020 h 5547360"/>
                <a:gd name="connsiteX87" fmla="*/ 980440 w 2029461"/>
                <a:gd name="connsiteY87" fmla="*/ 2540 h 5547360"/>
                <a:gd name="connsiteX88" fmla="*/ 949960 w 2029461"/>
                <a:gd name="connsiteY88"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371600 w 2029461"/>
                <a:gd name="connsiteY12" fmla="*/ 1676400 h 5547360"/>
                <a:gd name="connsiteX13" fmla="*/ 1434592 w 2029461"/>
                <a:gd name="connsiteY13" fmla="*/ 1603248 h 5547360"/>
                <a:gd name="connsiteX14" fmla="*/ 1524000 w 2029461"/>
                <a:gd name="connsiteY14" fmla="*/ 1524000 h 5547360"/>
                <a:gd name="connsiteX15" fmla="*/ 1442720 w 2029461"/>
                <a:gd name="connsiteY15" fmla="*/ 1664208 h 5547360"/>
                <a:gd name="connsiteX16" fmla="*/ 1447800 w 2029461"/>
                <a:gd name="connsiteY16" fmla="*/ 1828800 h 5547360"/>
                <a:gd name="connsiteX17" fmla="*/ 1600200 w 2029461"/>
                <a:gd name="connsiteY17" fmla="*/ 1752600 h 5547360"/>
                <a:gd name="connsiteX18" fmla="*/ 1524000 w 2029461"/>
                <a:gd name="connsiteY18" fmla="*/ 1981200 h 5547360"/>
                <a:gd name="connsiteX19" fmla="*/ 1371600 w 2029461"/>
                <a:gd name="connsiteY19" fmla="*/ 1981200 h 5547360"/>
                <a:gd name="connsiteX20" fmla="*/ 1407161 w 2029461"/>
                <a:gd name="connsiteY20" fmla="*/ 2090420 h 5547360"/>
                <a:gd name="connsiteX21" fmla="*/ 1635761 w 2029461"/>
                <a:gd name="connsiteY21" fmla="*/ 2090420 h 5547360"/>
                <a:gd name="connsiteX22" fmla="*/ 1500740 w 2029461"/>
                <a:gd name="connsiteY22" fmla="*/ 2285599 h 5547360"/>
                <a:gd name="connsiteX23" fmla="*/ 1559561 w 2029461"/>
                <a:gd name="connsiteY23" fmla="*/ 2319020 h 5547360"/>
                <a:gd name="connsiteX24" fmla="*/ 1483361 w 2029461"/>
                <a:gd name="connsiteY24" fmla="*/ 2471420 h 5547360"/>
                <a:gd name="connsiteX25" fmla="*/ 1635761 w 2029461"/>
                <a:gd name="connsiteY25" fmla="*/ 2471420 h 5547360"/>
                <a:gd name="connsiteX26" fmla="*/ 1483361 w 2029461"/>
                <a:gd name="connsiteY26" fmla="*/ 2700020 h 5547360"/>
                <a:gd name="connsiteX27" fmla="*/ 1788160 w 2029461"/>
                <a:gd name="connsiteY27" fmla="*/ 2501900 h 5547360"/>
                <a:gd name="connsiteX28" fmla="*/ 2016761 w 2029461"/>
                <a:gd name="connsiteY28" fmla="*/ 2547620 h 5547360"/>
                <a:gd name="connsiteX29" fmla="*/ 1864361 w 2029461"/>
                <a:gd name="connsiteY29" fmla="*/ 2776220 h 5547360"/>
                <a:gd name="connsiteX30" fmla="*/ 2016761 w 2029461"/>
                <a:gd name="connsiteY30" fmla="*/ 2776220 h 5547360"/>
                <a:gd name="connsiteX31" fmla="*/ 1940561 w 2029461"/>
                <a:gd name="connsiteY31" fmla="*/ 2928620 h 5547360"/>
                <a:gd name="connsiteX32" fmla="*/ 1864360 w 2029461"/>
                <a:gd name="connsiteY32" fmla="*/ 2928620 h 5547360"/>
                <a:gd name="connsiteX33" fmla="*/ 1864361 w 2029461"/>
                <a:gd name="connsiteY33" fmla="*/ 3081020 h 5547360"/>
                <a:gd name="connsiteX34" fmla="*/ 1768107 w 2029461"/>
                <a:gd name="connsiteY34" fmla="*/ 3002146 h 5547360"/>
                <a:gd name="connsiteX35" fmla="*/ 1711960 w 2029461"/>
                <a:gd name="connsiteY35" fmla="*/ 3081020 h 5547360"/>
                <a:gd name="connsiteX36" fmla="*/ 1711960 w 2029461"/>
                <a:gd name="connsiteY36" fmla="*/ 3157220 h 5547360"/>
                <a:gd name="connsiteX37" fmla="*/ 1711960 w 2029461"/>
                <a:gd name="connsiteY37" fmla="*/ 3157220 h 5547360"/>
                <a:gd name="connsiteX38" fmla="*/ 1788160 w 2029461"/>
                <a:gd name="connsiteY38" fmla="*/ 3233420 h 5547360"/>
                <a:gd name="connsiteX39" fmla="*/ 1711960 w 2029461"/>
                <a:gd name="connsiteY39" fmla="*/ 3309620 h 5547360"/>
                <a:gd name="connsiteX40" fmla="*/ 1635760 w 2029461"/>
                <a:gd name="connsiteY40" fmla="*/ 3233420 h 5547360"/>
                <a:gd name="connsiteX41" fmla="*/ 1711960 w 2029461"/>
                <a:gd name="connsiteY41" fmla="*/ 3462020 h 5547360"/>
                <a:gd name="connsiteX42" fmla="*/ 1559560 w 2029461"/>
                <a:gd name="connsiteY42" fmla="*/ 3385820 h 5547360"/>
                <a:gd name="connsiteX43" fmla="*/ 1559560 w 2029461"/>
                <a:gd name="connsiteY43" fmla="*/ 3538220 h 5547360"/>
                <a:gd name="connsiteX44" fmla="*/ 1407160 w 2029461"/>
                <a:gd name="connsiteY44" fmla="*/ 3538220 h 5547360"/>
                <a:gd name="connsiteX45" fmla="*/ 1483360 w 2029461"/>
                <a:gd name="connsiteY45" fmla="*/ 3690620 h 5547360"/>
                <a:gd name="connsiteX46" fmla="*/ 1330960 w 2029461"/>
                <a:gd name="connsiteY46" fmla="*/ 3843020 h 5547360"/>
                <a:gd name="connsiteX47" fmla="*/ 1483360 w 2029461"/>
                <a:gd name="connsiteY47" fmla="*/ 3843020 h 5547360"/>
                <a:gd name="connsiteX48" fmla="*/ 1330960 w 2029461"/>
                <a:gd name="connsiteY48" fmla="*/ 3995420 h 5547360"/>
                <a:gd name="connsiteX49" fmla="*/ 1407160 w 2029461"/>
                <a:gd name="connsiteY49" fmla="*/ 3995420 h 5547360"/>
                <a:gd name="connsiteX50" fmla="*/ 1330960 w 2029461"/>
                <a:gd name="connsiteY50" fmla="*/ 4147820 h 5547360"/>
                <a:gd name="connsiteX51" fmla="*/ 1330960 w 2029461"/>
                <a:gd name="connsiteY51" fmla="*/ 4224020 h 5547360"/>
                <a:gd name="connsiteX52" fmla="*/ 1178560 w 2029461"/>
                <a:gd name="connsiteY52" fmla="*/ 4300220 h 5547360"/>
                <a:gd name="connsiteX53" fmla="*/ 1330960 w 2029461"/>
                <a:gd name="connsiteY53" fmla="*/ 4300220 h 5547360"/>
                <a:gd name="connsiteX54" fmla="*/ 1239520 w 2029461"/>
                <a:gd name="connsiteY54" fmla="*/ 4574540 h 5547360"/>
                <a:gd name="connsiteX55" fmla="*/ 1330960 w 2029461"/>
                <a:gd name="connsiteY55" fmla="*/ 4894580 h 5547360"/>
                <a:gd name="connsiteX56" fmla="*/ 1407160 w 2029461"/>
                <a:gd name="connsiteY56" fmla="*/ 4986020 h 5547360"/>
                <a:gd name="connsiteX57" fmla="*/ 1330960 w 2029461"/>
                <a:gd name="connsiteY57" fmla="*/ 5443220 h 5547360"/>
                <a:gd name="connsiteX58" fmla="*/ 1239520 w 2029461"/>
                <a:gd name="connsiteY58" fmla="*/ 5427980 h 5547360"/>
                <a:gd name="connsiteX59" fmla="*/ 1178560 w 2029461"/>
                <a:gd name="connsiteY59" fmla="*/ 5488940 h 5547360"/>
                <a:gd name="connsiteX60" fmla="*/ 1010920 w 2029461"/>
                <a:gd name="connsiteY60" fmla="*/ 5534660 h 5547360"/>
                <a:gd name="connsiteX61" fmla="*/ 828040 w 2029461"/>
                <a:gd name="connsiteY61" fmla="*/ 5412740 h 5547360"/>
                <a:gd name="connsiteX62" fmla="*/ 660400 w 2029461"/>
                <a:gd name="connsiteY62" fmla="*/ 5321300 h 5547360"/>
                <a:gd name="connsiteX63" fmla="*/ 568960 w 2029461"/>
                <a:gd name="connsiteY63" fmla="*/ 5138420 h 5547360"/>
                <a:gd name="connsiteX64" fmla="*/ 462280 w 2029461"/>
                <a:gd name="connsiteY64" fmla="*/ 4955540 h 5547360"/>
                <a:gd name="connsiteX65" fmla="*/ 279400 w 2029461"/>
                <a:gd name="connsiteY65" fmla="*/ 4787900 h 5547360"/>
                <a:gd name="connsiteX66" fmla="*/ 416560 w 2029461"/>
                <a:gd name="connsiteY66" fmla="*/ 4528820 h 5547360"/>
                <a:gd name="connsiteX67" fmla="*/ 447040 w 2029461"/>
                <a:gd name="connsiteY67" fmla="*/ 4361180 h 5547360"/>
                <a:gd name="connsiteX68" fmla="*/ 340360 w 2029461"/>
                <a:gd name="connsiteY68" fmla="*/ 4208780 h 5547360"/>
                <a:gd name="connsiteX69" fmla="*/ 431800 w 2029461"/>
                <a:gd name="connsiteY69" fmla="*/ 4117340 h 5547360"/>
                <a:gd name="connsiteX70" fmla="*/ 675640 w 2029461"/>
                <a:gd name="connsiteY70" fmla="*/ 4224020 h 5547360"/>
                <a:gd name="connsiteX71" fmla="*/ 706120 w 2029461"/>
                <a:gd name="connsiteY71" fmla="*/ 4056380 h 5547360"/>
                <a:gd name="connsiteX72" fmla="*/ 538480 w 2029461"/>
                <a:gd name="connsiteY72" fmla="*/ 3858260 h 5547360"/>
                <a:gd name="connsiteX73" fmla="*/ 416560 w 2029461"/>
                <a:gd name="connsiteY73" fmla="*/ 3614420 h 5547360"/>
                <a:gd name="connsiteX74" fmla="*/ 492760 w 2029461"/>
                <a:gd name="connsiteY74" fmla="*/ 3538220 h 5547360"/>
                <a:gd name="connsiteX75" fmla="*/ 584200 w 2029461"/>
                <a:gd name="connsiteY75" fmla="*/ 3141980 h 5547360"/>
                <a:gd name="connsiteX76" fmla="*/ 599440 w 2029461"/>
                <a:gd name="connsiteY76" fmla="*/ 2806700 h 5547360"/>
                <a:gd name="connsiteX77" fmla="*/ 492760 w 2029461"/>
                <a:gd name="connsiteY77" fmla="*/ 2623820 h 5547360"/>
                <a:gd name="connsiteX78" fmla="*/ 492760 w 2029461"/>
                <a:gd name="connsiteY78" fmla="*/ 2319020 h 5547360"/>
                <a:gd name="connsiteX79" fmla="*/ 462280 w 2029461"/>
                <a:gd name="connsiteY79" fmla="*/ 1968500 h 5547360"/>
                <a:gd name="connsiteX80" fmla="*/ 386080 w 2029461"/>
                <a:gd name="connsiteY80" fmla="*/ 1648460 h 5547360"/>
                <a:gd name="connsiteX81" fmla="*/ 218440 w 2029461"/>
                <a:gd name="connsiteY81" fmla="*/ 1236980 h 5547360"/>
                <a:gd name="connsiteX82" fmla="*/ 111760 w 2029461"/>
                <a:gd name="connsiteY82" fmla="*/ 947420 h 5547360"/>
                <a:gd name="connsiteX83" fmla="*/ 111760 w 2029461"/>
                <a:gd name="connsiteY83" fmla="*/ 490220 h 5547360"/>
                <a:gd name="connsiteX84" fmla="*/ 35560 w 2029461"/>
                <a:gd name="connsiteY84" fmla="*/ 170180 h 5547360"/>
                <a:gd name="connsiteX85" fmla="*/ 35560 w 2029461"/>
                <a:gd name="connsiteY85" fmla="*/ 33020 h 5547360"/>
                <a:gd name="connsiteX86" fmla="*/ 142240 w 2029461"/>
                <a:gd name="connsiteY86" fmla="*/ 2540 h 5547360"/>
                <a:gd name="connsiteX87" fmla="*/ 889000 w 2029461"/>
                <a:gd name="connsiteY87" fmla="*/ 33020 h 5547360"/>
                <a:gd name="connsiteX88" fmla="*/ 980440 w 2029461"/>
                <a:gd name="connsiteY88" fmla="*/ 2540 h 5547360"/>
                <a:gd name="connsiteX89" fmla="*/ 949960 w 2029461"/>
                <a:gd name="connsiteY89"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371600 w 2029461"/>
                <a:gd name="connsiteY12" fmla="*/ 1676400 h 5547360"/>
                <a:gd name="connsiteX13" fmla="*/ 1447800 w 2029461"/>
                <a:gd name="connsiteY13" fmla="*/ 1524000 h 5547360"/>
                <a:gd name="connsiteX14" fmla="*/ 1524000 w 2029461"/>
                <a:gd name="connsiteY14" fmla="*/ 1524000 h 5547360"/>
                <a:gd name="connsiteX15" fmla="*/ 1442720 w 2029461"/>
                <a:gd name="connsiteY15" fmla="*/ 1664208 h 5547360"/>
                <a:gd name="connsiteX16" fmla="*/ 1447800 w 2029461"/>
                <a:gd name="connsiteY16" fmla="*/ 1828800 h 5547360"/>
                <a:gd name="connsiteX17" fmla="*/ 1600200 w 2029461"/>
                <a:gd name="connsiteY17" fmla="*/ 1752600 h 5547360"/>
                <a:gd name="connsiteX18" fmla="*/ 1524000 w 2029461"/>
                <a:gd name="connsiteY18" fmla="*/ 1981200 h 5547360"/>
                <a:gd name="connsiteX19" fmla="*/ 1371600 w 2029461"/>
                <a:gd name="connsiteY19" fmla="*/ 1981200 h 5547360"/>
                <a:gd name="connsiteX20" fmla="*/ 1407161 w 2029461"/>
                <a:gd name="connsiteY20" fmla="*/ 2090420 h 5547360"/>
                <a:gd name="connsiteX21" fmla="*/ 1635761 w 2029461"/>
                <a:gd name="connsiteY21" fmla="*/ 2090420 h 5547360"/>
                <a:gd name="connsiteX22" fmla="*/ 1500740 w 2029461"/>
                <a:gd name="connsiteY22" fmla="*/ 2285599 h 5547360"/>
                <a:gd name="connsiteX23" fmla="*/ 1559561 w 2029461"/>
                <a:gd name="connsiteY23" fmla="*/ 2319020 h 5547360"/>
                <a:gd name="connsiteX24" fmla="*/ 1483361 w 2029461"/>
                <a:gd name="connsiteY24" fmla="*/ 2471420 h 5547360"/>
                <a:gd name="connsiteX25" fmla="*/ 1635761 w 2029461"/>
                <a:gd name="connsiteY25" fmla="*/ 2471420 h 5547360"/>
                <a:gd name="connsiteX26" fmla="*/ 1483361 w 2029461"/>
                <a:gd name="connsiteY26" fmla="*/ 2700020 h 5547360"/>
                <a:gd name="connsiteX27" fmla="*/ 1788160 w 2029461"/>
                <a:gd name="connsiteY27" fmla="*/ 2501900 h 5547360"/>
                <a:gd name="connsiteX28" fmla="*/ 2016761 w 2029461"/>
                <a:gd name="connsiteY28" fmla="*/ 2547620 h 5547360"/>
                <a:gd name="connsiteX29" fmla="*/ 1864361 w 2029461"/>
                <a:gd name="connsiteY29" fmla="*/ 2776220 h 5547360"/>
                <a:gd name="connsiteX30" fmla="*/ 2016761 w 2029461"/>
                <a:gd name="connsiteY30" fmla="*/ 2776220 h 5547360"/>
                <a:gd name="connsiteX31" fmla="*/ 1940561 w 2029461"/>
                <a:gd name="connsiteY31" fmla="*/ 2928620 h 5547360"/>
                <a:gd name="connsiteX32" fmla="*/ 1864360 w 2029461"/>
                <a:gd name="connsiteY32" fmla="*/ 2928620 h 5547360"/>
                <a:gd name="connsiteX33" fmla="*/ 1864361 w 2029461"/>
                <a:gd name="connsiteY33" fmla="*/ 3081020 h 5547360"/>
                <a:gd name="connsiteX34" fmla="*/ 1768107 w 2029461"/>
                <a:gd name="connsiteY34" fmla="*/ 3002146 h 5547360"/>
                <a:gd name="connsiteX35" fmla="*/ 1711960 w 2029461"/>
                <a:gd name="connsiteY35" fmla="*/ 3081020 h 5547360"/>
                <a:gd name="connsiteX36" fmla="*/ 1711960 w 2029461"/>
                <a:gd name="connsiteY36" fmla="*/ 3157220 h 5547360"/>
                <a:gd name="connsiteX37" fmla="*/ 1711960 w 2029461"/>
                <a:gd name="connsiteY37" fmla="*/ 3157220 h 5547360"/>
                <a:gd name="connsiteX38" fmla="*/ 1788160 w 2029461"/>
                <a:gd name="connsiteY38" fmla="*/ 3233420 h 5547360"/>
                <a:gd name="connsiteX39" fmla="*/ 1711960 w 2029461"/>
                <a:gd name="connsiteY39" fmla="*/ 3309620 h 5547360"/>
                <a:gd name="connsiteX40" fmla="*/ 1635760 w 2029461"/>
                <a:gd name="connsiteY40" fmla="*/ 3233420 h 5547360"/>
                <a:gd name="connsiteX41" fmla="*/ 1711960 w 2029461"/>
                <a:gd name="connsiteY41" fmla="*/ 3462020 h 5547360"/>
                <a:gd name="connsiteX42" fmla="*/ 1559560 w 2029461"/>
                <a:gd name="connsiteY42" fmla="*/ 3385820 h 5547360"/>
                <a:gd name="connsiteX43" fmla="*/ 1559560 w 2029461"/>
                <a:gd name="connsiteY43" fmla="*/ 3538220 h 5547360"/>
                <a:gd name="connsiteX44" fmla="*/ 1407160 w 2029461"/>
                <a:gd name="connsiteY44" fmla="*/ 3538220 h 5547360"/>
                <a:gd name="connsiteX45" fmla="*/ 1483360 w 2029461"/>
                <a:gd name="connsiteY45" fmla="*/ 3690620 h 5547360"/>
                <a:gd name="connsiteX46" fmla="*/ 1330960 w 2029461"/>
                <a:gd name="connsiteY46" fmla="*/ 3843020 h 5547360"/>
                <a:gd name="connsiteX47" fmla="*/ 1483360 w 2029461"/>
                <a:gd name="connsiteY47" fmla="*/ 3843020 h 5547360"/>
                <a:gd name="connsiteX48" fmla="*/ 1330960 w 2029461"/>
                <a:gd name="connsiteY48" fmla="*/ 3995420 h 5547360"/>
                <a:gd name="connsiteX49" fmla="*/ 1407160 w 2029461"/>
                <a:gd name="connsiteY49" fmla="*/ 3995420 h 5547360"/>
                <a:gd name="connsiteX50" fmla="*/ 1330960 w 2029461"/>
                <a:gd name="connsiteY50" fmla="*/ 4147820 h 5547360"/>
                <a:gd name="connsiteX51" fmla="*/ 1330960 w 2029461"/>
                <a:gd name="connsiteY51" fmla="*/ 4224020 h 5547360"/>
                <a:gd name="connsiteX52" fmla="*/ 1178560 w 2029461"/>
                <a:gd name="connsiteY52" fmla="*/ 4300220 h 5547360"/>
                <a:gd name="connsiteX53" fmla="*/ 1330960 w 2029461"/>
                <a:gd name="connsiteY53" fmla="*/ 4300220 h 5547360"/>
                <a:gd name="connsiteX54" fmla="*/ 1239520 w 2029461"/>
                <a:gd name="connsiteY54" fmla="*/ 4574540 h 5547360"/>
                <a:gd name="connsiteX55" fmla="*/ 1330960 w 2029461"/>
                <a:gd name="connsiteY55" fmla="*/ 4894580 h 5547360"/>
                <a:gd name="connsiteX56" fmla="*/ 1407160 w 2029461"/>
                <a:gd name="connsiteY56" fmla="*/ 4986020 h 5547360"/>
                <a:gd name="connsiteX57" fmla="*/ 1330960 w 2029461"/>
                <a:gd name="connsiteY57" fmla="*/ 5443220 h 5547360"/>
                <a:gd name="connsiteX58" fmla="*/ 1239520 w 2029461"/>
                <a:gd name="connsiteY58" fmla="*/ 5427980 h 5547360"/>
                <a:gd name="connsiteX59" fmla="*/ 1178560 w 2029461"/>
                <a:gd name="connsiteY59" fmla="*/ 5488940 h 5547360"/>
                <a:gd name="connsiteX60" fmla="*/ 1010920 w 2029461"/>
                <a:gd name="connsiteY60" fmla="*/ 5534660 h 5547360"/>
                <a:gd name="connsiteX61" fmla="*/ 828040 w 2029461"/>
                <a:gd name="connsiteY61" fmla="*/ 5412740 h 5547360"/>
                <a:gd name="connsiteX62" fmla="*/ 660400 w 2029461"/>
                <a:gd name="connsiteY62" fmla="*/ 5321300 h 5547360"/>
                <a:gd name="connsiteX63" fmla="*/ 568960 w 2029461"/>
                <a:gd name="connsiteY63" fmla="*/ 5138420 h 5547360"/>
                <a:gd name="connsiteX64" fmla="*/ 462280 w 2029461"/>
                <a:gd name="connsiteY64" fmla="*/ 4955540 h 5547360"/>
                <a:gd name="connsiteX65" fmla="*/ 279400 w 2029461"/>
                <a:gd name="connsiteY65" fmla="*/ 4787900 h 5547360"/>
                <a:gd name="connsiteX66" fmla="*/ 416560 w 2029461"/>
                <a:gd name="connsiteY66" fmla="*/ 4528820 h 5547360"/>
                <a:gd name="connsiteX67" fmla="*/ 447040 w 2029461"/>
                <a:gd name="connsiteY67" fmla="*/ 4361180 h 5547360"/>
                <a:gd name="connsiteX68" fmla="*/ 340360 w 2029461"/>
                <a:gd name="connsiteY68" fmla="*/ 4208780 h 5547360"/>
                <a:gd name="connsiteX69" fmla="*/ 431800 w 2029461"/>
                <a:gd name="connsiteY69" fmla="*/ 4117340 h 5547360"/>
                <a:gd name="connsiteX70" fmla="*/ 675640 w 2029461"/>
                <a:gd name="connsiteY70" fmla="*/ 4224020 h 5547360"/>
                <a:gd name="connsiteX71" fmla="*/ 706120 w 2029461"/>
                <a:gd name="connsiteY71" fmla="*/ 4056380 h 5547360"/>
                <a:gd name="connsiteX72" fmla="*/ 538480 w 2029461"/>
                <a:gd name="connsiteY72" fmla="*/ 3858260 h 5547360"/>
                <a:gd name="connsiteX73" fmla="*/ 416560 w 2029461"/>
                <a:gd name="connsiteY73" fmla="*/ 3614420 h 5547360"/>
                <a:gd name="connsiteX74" fmla="*/ 492760 w 2029461"/>
                <a:gd name="connsiteY74" fmla="*/ 3538220 h 5547360"/>
                <a:gd name="connsiteX75" fmla="*/ 584200 w 2029461"/>
                <a:gd name="connsiteY75" fmla="*/ 3141980 h 5547360"/>
                <a:gd name="connsiteX76" fmla="*/ 599440 w 2029461"/>
                <a:gd name="connsiteY76" fmla="*/ 2806700 h 5547360"/>
                <a:gd name="connsiteX77" fmla="*/ 492760 w 2029461"/>
                <a:gd name="connsiteY77" fmla="*/ 2623820 h 5547360"/>
                <a:gd name="connsiteX78" fmla="*/ 492760 w 2029461"/>
                <a:gd name="connsiteY78" fmla="*/ 2319020 h 5547360"/>
                <a:gd name="connsiteX79" fmla="*/ 462280 w 2029461"/>
                <a:gd name="connsiteY79" fmla="*/ 1968500 h 5547360"/>
                <a:gd name="connsiteX80" fmla="*/ 386080 w 2029461"/>
                <a:gd name="connsiteY80" fmla="*/ 1648460 h 5547360"/>
                <a:gd name="connsiteX81" fmla="*/ 218440 w 2029461"/>
                <a:gd name="connsiteY81" fmla="*/ 1236980 h 5547360"/>
                <a:gd name="connsiteX82" fmla="*/ 111760 w 2029461"/>
                <a:gd name="connsiteY82" fmla="*/ 947420 h 5547360"/>
                <a:gd name="connsiteX83" fmla="*/ 111760 w 2029461"/>
                <a:gd name="connsiteY83" fmla="*/ 490220 h 5547360"/>
                <a:gd name="connsiteX84" fmla="*/ 35560 w 2029461"/>
                <a:gd name="connsiteY84" fmla="*/ 170180 h 5547360"/>
                <a:gd name="connsiteX85" fmla="*/ 35560 w 2029461"/>
                <a:gd name="connsiteY85" fmla="*/ 33020 h 5547360"/>
                <a:gd name="connsiteX86" fmla="*/ 142240 w 2029461"/>
                <a:gd name="connsiteY86" fmla="*/ 2540 h 5547360"/>
                <a:gd name="connsiteX87" fmla="*/ 889000 w 2029461"/>
                <a:gd name="connsiteY87" fmla="*/ 33020 h 5547360"/>
                <a:gd name="connsiteX88" fmla="*/ 980440 w 2029461"/>
                <a:gd name="connsiteY88" fmla="*/ 2540 h 5547360"/>
                <a:gd name="connsiteX89" fmla="*/ 949960 w 2029461"/>
                <a:gd name="connsiteY89"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371600 w 2029461"/>
                <a:gd name="connsiteY12" fmla="*/ 1676400 h 5547360"/>
                <a:gd name="connsiteX13" fmla="*/ 1447800 w 2029461"/>
                <a:gd name="connsiteY13" fmla="*/ 1524000 h 5547360"/>
                <a:gd name="connsiteX14" fmla="*/ 1524000 w 2029461"/>
                <a:gd name="connsiteY14" fmla="*/ 1524000 h 5547360"/>
                <a:gd name="connsiteX15" fmla="*/ 1442720 w 2029461"/>
                <a:gd name="connsiteY15" fmla="*/ 1664208 h 5547360"/>
                <a:gd name="connsiteX16" fmla="*/ 1447800 w 2029461"/>
                <a:gd name="connsiteY16" fmla="*/ 1828800 h 5547360"/>
                <a:gd name="connsiteX17" fmla="*/ 1600200 w 2029461"/>
                <a:gd name="connsiteY17" fmla="*/ 1752600 h 5547360"/>
                <a:gd name="connsiteX18" fmla="*/ 1524000 w 2029461"/>
                <a:gd name="connsiteY18" fmla="*/ 1981200 h 5547360"/>
                <a:gd name="connsiteX19" fmla="*/ 1371600 w 2029461"/>
                <a:gd name="connsiteY19" fmla="*/ 1981200 h 5547360"/>
                <a:gd name="connsiteX20" fmla="*/ 1407161 w 2029461"/>
                <a:gd name="connsiteY20" fmla="*/ 2090420 h 5547360"/>
                <a:gd name="connsiteX21" fmla="*/ 1635761 w 2029461"/>
                <a:gd name="connsiteY21" fmla="*/ 2090420 h 5547360"/>
                <a:gd name="connsiteX22" fmla="*/ 1500740 w 2029461"/>
                <a:gd name="connsiteY22" fmla="*/ 2285599 h 5547360"/>
                <a:gd name="connsiteX23" fmla="*/ 1559561 w 2029461"/>
                <a:gd name="connsiteY23" fmla="*/ 2319020 h 5547360"/>
                <a:gd name="connsiteX24" fmla="*/ 1483361 w 2029461"/>
                <a:gd name="connsiteY24" fmla="*/ 2471420 h 5547360"/>
                <a:gd name="connsiteX25" fmla="*/ 1635761 w 2029461"/>
                <a:gd name="connsiteY25" fmla="*/ 2471420 h 5547360"/>
                <a:gd name="connsiteX26" fmla="*/ 1483361 w 2029461"/>
                <a:gd name="connsiteY26" fmla="*/ 2700020 h 5547360"/>
                <a:gd name="connsiteX27" fmla="*/ 1788160 w 2029461"/>
                <a:gd name="connsiteY27" fmla="*/ 2501900 h 5547360"/>
                <a:gd name="connsiteX28" fmla="*/ 2016761 w 2029461"/>
                <a:gd name="connsiteY28" fmla="*/ 2547620 h 5547360"/>
                <a:gd name="connsiteX29" fmla="*/ 1864361 w 2029461"/>
                <a:gd name="connsiteY29" fmla="*/ 2776220 h 5547360"/>
                <a:gd name="connsiteX30" fmla="*/ 2016761 w 2029461"/>
                <a:gd name="connsiteY30" fmla="*/ 2776220 h 5547360"/>
                <a:gd name="connsiteX31" fmla="*/ 1940561 w 2029461"/>
                <a:gd name="connsiteY31" fmla="*/ 2928620 h 5547360"/>
                <a:gd name="connsiteX32" fmla="*/ 1864360 w 2029461"/>
                <a:gd name="connsiteY32" fmla="*/ 2928620 h 5547360"/>
                <a:gd name="connsiteX33" fmla="*/ 1864361 w 2029461"/>
                <a:gd name="connsiteY33" fmla="*/ 3081020 h 5547360"/>
                <a:gd name="connsiteX34" fmla="*/ 1768107 w 2029461"/>
                <a:gd name="connsiteY34" fmla="*/ 3002146 h 5547360"/>
                <a:gd name="connsiteX35" fmla="*/ 1711960 w 2029461"/>
                <a:gd name="connsiteY35" fmla="*/ 3081020 h 5547360"/>
                <a:gd name="connsiteX36" fmla="*/ 1711960 w 2029461"/>
                <a:gd name="connsiteY36" fmla="*/ 3157220 h 5547360"/>
                <a:gd name="connsiteX37" fmla="*/ 1711960 w 2029461"/>
                <a:gd name="connsiteY37" fmla="*/ 3157220 h 5547360"/>
                <a:gd name="connsiteX38" fmla="*/ 1788160 w 2029461"/>
                <a:gd name="connsiteY38" fmla="*/ 3233420 h 5547360"/>
                <a:gd name="connsiteX39" fmla="*/ 1711960 w 2029461"/>
                <a:gd name="connsiteY39" fmla="*/ 3309620 h 5547360"/>
                <a:gd name="connsiteX40" fmla="*/ 1635760 w 2029461"/>
                <a:gd name="connsiteY40" fmla="*/ 3233420 h 5547360"/>
                <a:gd name="connsiteX41" fmla="*/ 1711960 w 2029461"/>
                <a:gd name="connsiteY41" fmla="*/ 3462020 h 5547360"/>
                <a:gd name="connsiteX42" fmla="*/ 1559560 w 2029461"/>
                <a:gd name="connsiteY42" fmla="*/ 3385820 h 5547360"/>
                <a:gd name="connsiteX43" fmla="*/ 1559560 w 2029461"/>
                <a:gd name="connsiteY43" fmla="*/ 3538220 h 5547360"/>
                <a:gd name="connsiteX44" fmla="*/ 1407160 w 2029461"/>
                <a:gd name="connsiteY44" fmla="*/ 3538220 h 5547360"/>
                <a:gd name="connsiteX45" fmla="*/ 1483360 w 2029461"/>
                <a:gd name="connsiteY45" fmla="*/ 3690620 h 5547360"/>
                <a:gd name="connsiteX46" fmla="*/ 1330960 w 2029461"/>
                <a:gd name="connsiteY46" fmla="*/ 3843020 h 5547360"/>
                <a:gd name="connsiteX47" fmla="*/ 1483360 w 2029461"/>
                <a:gd name="connsiteY47" fmla="*/ 3843020 h 5547360"/>
                <a:gd name="connsiteX48" fmla="*/ 1330960 w 2029461"/>
                <a:gd name="connsiteY48" fmla="*/ 3995420 h 5547360"/>
                <a:gd name="connsiteX49" fmla="*/ 1407160 w 2029461"/>
                <a:gd name="connsiteY49" fmla="*/ 3995420 h 5547360"/>
                <a:gd name="connsiteX50" fmla="*/ 1330960 w 2029461"/>
                <a:gd name="connsiteY50" fmla="*/ 4147820 h 5547360"/>
                <a:gd name="connsiteX51" fmla="*/ 1330960 w 2029461"/>
                <a:gd name="connsiteY51" fmla="*/ 4224020 h 5547360"/>
                <a:gd name="connsiteX52" fmla="*/ 1178560 w 2029461"/>
                <a:gd name="connsiteY52" fmla="*/ 4300220 h 5547360"/>
                <a:gd name="connsiteX53" fmla="*/ 1330960 w 2029461"/>
                <a:gd name="connsiteY53" fmla="*/ 4300220 h 5547360"/>
                <a:gd name="connsiteX54" fmla="*/ 1239520 w 2029461"/>
                <a:gd name="connsiteY54" fmla="*/ 4574540 h 5547360"/>
                <a:gd name="connsiteX55" fmla="*/ 1330960 w 2029461"/>
                <a:gd name="connsiteY55" fmla="*/ 4894580 h 5547360"/>
                <a:gd name="connsiteX56" fmla="*/ 1407160 w 2029461"/>
                <a:gd name="connsiteY56" fmla="*/ 4986020 h 5547360"/>
                <a:gd name="connsiteX57" fmla="*/ 1330960 w 2029461"/>
                <a:gd name="connsiteY57" fmla="*/ 5443220 h 5547360"/>
                <a:gd name="connsiteX58" fmla="*/ 1239520 w 2029461"/>
                <a:gd name="connsiteY58" fmla="*/ 5427980 h 5547360"/>
                <a:gd name="connsiteX59" fmla="*/ 1178560 w 2029461"/>
                <a:gd name="connsiteY59" fmla="*/ 5488940 h 5547360"/>
                <a:gd name="connsiteX60" fmla="*/ 1010920 w 2029461"/>
                <a:gd name="connsiteY60" fmla="*/ 5534660 h 5547360"/>
                <a:gd name="connsiteX61" fmla="*/ 828040 w 2029461"/>
                <a:gd name="connsiteY61" fmla="*/ 5412740 h 5547360"/>
                <a:gd name="connsiteX62" fmla="*/ 660400 w 2029461"/>
                <a:gd name="connsiteY62" fmla="*/ 5321300 h 5547360"/>
                <a:gd name="connsiteX63" fmla="*/ 568960 w 2029461"/>
                <a:gd name="connsiteY63" fmla="*/ 5138420 h 5547360"/>
                <a:gd name="connsiteX64" fmla="*/ 462280 w 2029461"/>
                <a:gd name="connsiteY64" fmla="*/ 4955540 h 5547360"/>
                <a:gd name="connsiteX65" fmla="*/ 279400 w 2029461"/>
                <a:gd name="connsiteY65" fmla="*/ 4787900 h 5547360"/>
                <a:gd name="connsiteX66" fmla="*/ 416560 w 2029461"/>
                <a:gd name="connsiteY66" fmla="*/ 4528820 h 5547360"/>
                <a:gd name="connsiteX67" fmla="*/ 447040 w 2029461"/>
                <a:gd name="connsiteY67" fmla="*/ 4361180 h 5547360"/>
                <a:gd name="connsiteX68" fmla="*/ 340360 w 2029461"/>
                <a:gd name="connsiteY68" fmla="*/ 4208780 h 5547360"/>
                <a:gd name="connsiteX69" fmla="*/ 431800 w 2029461"/>
                <a:gd name="connsiteY69" fmla="*/ 4117340 h 5547360"/>
                <a:gd name="connsiteX70" fmla="*/ 675640 w 2029461"/>
                <a:gd name="connsiteY70" fmla="*/ 4224020 h 5547360"/>
                <a:gd name="connsiteX71" fmla="*/ 706120 w 2029461"/>
                <a:gd name="connsiteY71" fmla="*/ 4056380 h 5547360"/>
                <a:gd name="connsiteX72" fmla="*/ 538480 w 2029461"/>
                <a:gd name="connsiteY72" fmla="*/ 3858260 h 5547360"/>
                <a:gd name="connsiteX73" fmla="*/ 416560 w 2029461"/>
                <a:gd name="connsiteY73" fmla="*/ 3614420 h 5547360"/>
                <a:gd name="connsiteX74" fmla="*/ 492760 w 2029461"/>
                <a:gd name="connsiteY74" fmla="*/ 3538220 h 5547360"/>
                <a:gd name="connsiteX75" fmla="*/ 584200 w 2029461"/>
                <a:gd name="connsiteY75" fmla="*/ 3141980 h 5547360"/>
                <a:gd name="connsiteX76" fmla="*/ 599440 w 2029461"/>
                <a:gd name="connsiteY76" fmla="*/ 2806700 h 5547360"/>
                <a:gd name="connsiteX77" fmla="*/ 492760 w 2029461"/>
                <a:gd name="connsiteY77" fmla="*/ 2623820 h 5547360"/>
                <a:gd name="connsiteX78" fmla="*/ 492760 w 2029461"/>
                <a:gd name="connsiteY78" fmla="*/ 2319020 h 5547360"/>
                <a:gd name="connsiteX79" fmla="*/ 462280 w 2029461"/>
                <a:gd name="connsiteY79" fmla="*/ 1968500 h 5547360"/>
                <a:gd name="connsiteX80" fmla="*/ 386080 w 2029461"/>
                <a:gd name="connsiteY80" fmla="*/ 1648460 h 5547360"/>
                <a:gd name="connsiteX81" fmla="*/ 218440 w 2029461"/>
                <a:gd name="connsiteY81" fmla="*/ 1236980 h 5547360"/>
                <a:gd name="connsiteX82" fmla="*/ 111760 w 2029461"/>
                <a:gd name="connsiteY82" fmla="*/ 947420 h 5547360"/>
                <a:gd name="connsiteX83" fmla="*/ 111760 w 2029461"/>
                <a:gd name="connsiteY83" fmla="*/ 490220 h 5547360"/>
                <a:gd name="connsiteX84" fmla="*/ 35560 w 2029461"/>
                <a:gd name="connsiteY84" fmla="*/ 170180 h 5547360"/>
                <a:gd name="connsiteX85" fmla="*/ 35560 w 2029461"/>
                <a:gd name="connsiteY85" fmla="*/ 33020 h 5547360"/>
                <a:gd name="connsiteX86" fmla="*/ 142240 w 2029461"/>
                <a:gd name="connsiteY86" fmla="*/ 2540 h 5547360"/>
                <a:gd name="connsiteX87" fmla="*/ 889000 w 2029461"/>
                <a:gd name="connsiteY87" fmla="*/ 33020 h 5547360"/>
                <a:gd name="connsiteX88" fmla="*/ 980440 w 2029461"/>
                <a:gd name="connsiteY88" fmla="*/ 2540 h 5547360"/>
                <a:gd name="connsiteX89" fmla="*/ 949960 w 2029461"/>
                <a:gd name="connsiteY89"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37920 w 2029461"/>
                <a:gd name="connsiteY10" fmla="*/ 1603248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462280 w 2029461"/>
                <a:gd name="connsiteY80" fmla="*/ 1968500 h 5547360"/>
                <a:gd name="connsiteX81" fmla="*/ 386080 w 2029461"/>
                <a:gd name="connsiteY81" fmla="*/ 1648460 h 5547360"/>
                <a:gd name="connsiteX82" fmla="*/ 218440 w 2029461"/>
                <a:gd name="connsiteY82" fmla="*/ 1236980 h 5547360"/>
                <a:gd name="connsiteX83" fmla="*/ 111760 w 2029461"/>
                <a:gd name="connsiteY83" fmla="*/ 947420 h 5547360"/>
                <a:gd name="connsiteX84" fmla="*/ 111760 w 2029461"/>
                <a:gd name="connsiteY84" fmla="*/ 490220 h 5547360"/>
                <a:gd name="connsiteX85" fmla="*/ 35560 w 2029461"/>
                <a:gd name="connsiteY85" fmla="*/ 170180 h 5547360"/>
                <a:gd name="connsiteX86" fmla="*/ 35560 w 2029461"/>
                <a:gd name="connsiteY86" fmla="*/ 33020 h 5547360"/>
                <a:gd name="connsiteX87" fmla="*/ 142240 w 2029461"/>
                <a:gd name="connsiteY87" fmla="*/ 2540 h 5547360"/>
                <a:gd name="connsiteX88" fmla="*/ 889000 w 2029461"/>
                <a:gd name="connsiteY88" fmla="*/ 33020 h 5547360"/>
                <a:gd name="connsiteX89" fmla="*/ 980440 w 2029461"/>
                <a:gd name="connsiteY89" fmla="*/ 2540 h 5547360"/>
                <a:gd name="connsiteX90" fmla="*/ 949960 w 2029461"/>
                <a:gd name="connsiteY90"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462280 w 2029461"/>
                <a:gd name="connsiteY80" fmla="*/ 1968500 h 5547360"/>
                <a:gd name="connsiteX81" fmla="*/ 386080 w 2029461"/>
                <a:gd name="connsiteY81" fmla="*/ 1648460 h 5547360"/>
                <a:gd name="connsiteX82" fmla="*/ 218440 w 2029461"/>
                <a:gd name="connsiteY82" fmla="*/ 1236980 h 5547360"/>
                <a:gd name="connsiteX83" fmla="*/ 111760 w 2029461"/>
                <a:gd name="connsiteY83" fmla="*/ 947420 h 5547360"/>
                <a:gd name="connsiteX84" fmla="*/ 111760 w 2029461"/>
                <a:gd name="connsiteY84" fmla="*/ 490220 h 5547360"/>
                <a:gd name="connsiteX85" fmla="*/ 35560 w 2029461"/>
                <a:gd name="connsiteY85" fmla="*/ 170180 h 5547360"/>
                <a:gd name="connsiteX86" fmla="*/ 35560 w 2029461"/>
                <a:gd name="connsiteY86" fmla="*/ 33020 h 5547360"/>
                <a:gd name="connsiteX87" fmla="*/ 142240 w 2029461"/>
                <a:gd name="connsiteY87" fmla="*/ 2540 h 5547360"/>
                <a:gd name="connsiteX88" fmla="*/ 889000 w 2029461"/>
                <a:gd name="connsiteY88" fmla="*/ 33020 h 5547360"/>
                <a:gd name="connsiteX89" fmla="*/ 980440 w 2029461"/>
                <a:gd name="connsiteY89" fmla="*/ 2540 h 5547360"/>
                <a:gd name="connsiteX90" fmla="*/ 949960 w 2029461"/>
                <a:gd name="connsiteY90"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487680 w 2029461"/>
                <a:gd name="connsiteY80" fmla="*/ 2216912 h 5547360"/>
                <a:gd name="connsiteX81" fmla="*/ 462280 w 2029461"/>
                <a:gd name="connsiteY81" fmla="*/ 1968500 h 5547360"/>
                <a:gd name="connsiteX82" fmla="*/ 386080 w 2029461"/>
                <a:gd name="connsiteY82" fmla="*/ 1648460 h 5547360"/>
                <a:gd name="connsiteX83" fmla="*/ 218440 w 2029461"/>
                <a:gd name="connsiteY83" fmla="*/ 1236980 h 5547360"/>
                <a:gd name="connsiteX84" fmla="*/ 111760 w 2029461"/>
                <a:gd name="connsiteY84" fmla="*/ 947420 h 5547360"/>
                <a:gd name="connsiteX85" fmla="*/ 111760 w 2029461"/>
                <a:gd name="connsiteY85" fmla="*/ 490220 h 5547360"/>
                <a:gd name="connsiteX86" fmla="*/ 35560 w 2029461"/>
                <a:gd name="connsiteY86" fmla="*/ 170180 h 5547360"/>
                <a:gd name="connsiteX87" fmla="*/ 35560 w 2029461"/>
                <a:gd name="connsiteY87" fmla="*/ 33020 h 5547360"/>
                <a:gd name="connsiteX88" fmla="*/ 142240 w 2029461"/>
                <a:gd name="connsiteY88" fmla="*/ 2540 h 5547360"/>
                <a:gd name="connsiteX89" fmla="*/ 889000 w 2029461"/>
                <a:gd name="connsiteY89" fmla="*/ 33020 h 5547360"/>
                <a:gd name="connsiteX90" fmla="*/ 980440 w 2029461"/>
                <a:gd name="connsiteY90" fmla="*/ 2540 h 5547360"/>
                <a:gd name="connsiteX91" fmla="*/ 949960 w 2029461"/>
                <a:gd name="connsiteY9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457200 w 2029461"/>
                <a:gd name="connsiteY80" fmla="*/ 2209800 h 5547360"/>
                <a:gd name="connsiteX81" fmla="*/ 462280 w 2029461"/>
                <a:gd name="connsiteY81" fmla="*/ 1968500 h 5547360"/>
                <a:gd name="connsiteX82" fmla="*/ 386080 w 2029461"/>
                <a:gd name="connsiteY82" fmla="*/ 1648460 h 5547360"/>
                <a:gd name="connsiteX83" fmla="*/ 218440 w 2029461"/>
                <a:gd name="connsiteY83" fmla="*/ 1236980 h 5547360"/>
                <a:gd name="connsiteX84" fmla="*/ 111760 w 2029461"/>
                <a:gd name="connsiteY84" fmla="*/ 947420 h 5547360"/>
                <a:gd name="connsiteX85" fmla="*/ 111760 w 2029461"/>
                <a:gd name="connsiteY85" fmla="*/ 490220 h 5547360"/>
                <a:gd name="connsiteX86" fmla="*/ 35560 w 2029461"/>
                <a:gd name="connsiteY86" fmla="*/ 170180 h 5547360"/>
                <a:gd name="connsiteX87" fmla="*/ 35560 w 2029461"/>
                <a:gd name="connsiteY87" fmla="*/ 33020 h 5547360"/>
                <a:gd name="connsiteX88" fmla="*/ 142240 w 2029461"/>
                <a:gd name="connsiteY88" fmla="*/ 2540 h 5547360"/>
                <a:gd name="connsiteX89" fmla="*/ 889000 w 2029461"/>
                <a:gd name="connsiteY89" fmla="*/ 33020 h 5547360"/>
                <a:gd name="connsiteX90" fmla="*/ 980440 w 2029461"/>
                <a:gd name="connsiteY90" fmla="*/ 2540 h 5547360"/>
                <a:gd name="connsiteX91" fmla="*/ 949960 w 2029461"/>
                <a:gd name="connsiteY9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381000 w 2029461"/>
                <a:gd name="connsiteY80" fmla="*/ 2209800 h 5547360"/>
                <a:gd name="connsiteX81" fmla="*/ 462280 w 2029461"/>
                <a:gd name="connsiteY81" fmla="*/ 1968500 h 5547360"/>
                <a:gd name="connsiteX82" fmla="*/ 386080 w 2029461"/>
                <a:gd name="connsiteY82" fmla="*/ 1648460 h 5547360"/>
                <a:gd name="connsiteX83" fmla="*/ 218440 w 2029461"/>
                <a:gd name="connsiteY83" fmla="*/ 1236980 h 5547360"/>
                <a:gd name="connsiteX84" fmla="*/ 111760 w 2029461"/>
                <a:gd name="connsiteY84" fmla="*/ 947420 h 5547360"/>
                <a:gd name="connsiteX85" fmla="*/ 111760 w 2029461"/>
                <a:gd name="connsiteY85" fmla="*/ 490220 h 5547360"/>
                <a:gd name="connsiteX86" fmla="*/ 35560 w 2029461"/>
                <a:gd name="connsiteY86" fmla="*/ 170180 h 5547360"/>
                <a:gd name="connsiteX87" fmla="*/ 35560 w 2029461"/>
                <a:gd name="connsiteY87" fmla="*/ 33020 h 5547360"/>
                <a:gd name="connsiteX88" fmla="*/ 142240 w 2029461"/>
                <a:gd name="connsiteY88" fmla="*/ 2540 h 5547360"/>
                <a:gd name="connsiteX89" fmla="*/ 889000 w 2029461"/>
                <a:gd name="connsiteY89" fmla="*/ 33020 h 5547360"/>
                <a:gd name="connsiteX90" fmla="*/ 980440 w 2029461"/>
                <a:gd name="connsiteY90" fmla="*/ 2540 h 5547360"/>
                <a:gd name="connsiteX91" fmla="*/ 949960 w 2029461"/>
                <a:gd name="connsiteY9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381000 w 2029461"/>
                <a:gd name="connsiteY80" fmla="*/ 2209800 h 5547360"/>
                <a:gd name="connsiteX81" fmla="*/ 457200 w 2029461"/>
                <a:gd name="connsiteY81" fmla="*/ 2133600 h 5547360"/>
                <a:gd name="connsiteX82" fmla="*/ 386080 w 2029461"/>
                <a:gd name="connsiteY82" fmla="*/ 1648460 h 5547360"/>
                <a:gd name="connsiteX83" fmla="*/ 218440 w 2029461"/>
                <a:gd name="connsiteY83" fmla="*/ 1236980 h 5547360"/>
                <a:gd name="connsiteX84" fmla="*/ 111760 w 2029461"/>
                <a:gd name="connsiteY84" fmla="*/ 947420 h 5547360"/>
                <a:gd name="connsiteX85" fmla="*/ 111760 w 2029461"/>
                <a:gd name="connsiteY85" fmla="*/ 490220 h 5547360"/>
                <a:gd name="connsiteX86" fmla="*/ 35560 w 2029461"/>
                <a:gd name="connsiteY86" fmla="*/ 170180 h 5547360"/>
                <a:gd name="connsiteX87" fmla="*/ 35560 w 2029461"/>
                <a:gd name="connsiteY87" fmla="*/ 33020 h 5547360"/>
                <a:gd name="connsiteX88" fmla="*/ 142240 w 2029461"/>
                <a:gd name="connsiteY88" fmla="*/ 2540 h 5547360"/>
                <a:gd name="connsiteX89" fmla="*/ 889000 w 2029461"/>
                <a:gd name="connsiteY89" fmla="*/ 33020 h 5547360"/>
                <a:gd name="connsiteX90" fmla="*/ 980440 w 2029461"/>
                <a:gd name="connsiteY90" fmla="*/ 2540 h 5547360"/>
                <a:gd name="connsiteX91" fmla="*/ 949960 w 2029461"/>
                <a:gd name="connsiteY9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381000 w 2029461"/>
                <a:gd name="connsiteY80" fmla="*/ 2209800 h 5547360"/>
                <a:gd name="connsiteX81" fmla="*/ 457200 w 2029461"/>
                <a:gd name="connsiteY81" fmla="*/ 2133600 h 5547360"/>
                <a:gd name="connsiteX82" fmla="*/ 434848 w 2029461"/>
                <a:gd name="connsiteY82" fmla="*/ 1948688 h 5547360"/>
                <a:gd name="connsiteX83" fmla="*/ 386080 w 2029461"/>
                <a:gd name="connsiteY83" fmla="*/ 1648460 h 5547360"/>
                <a:gd name="connsiteX84" fmla="*/ 218440 w 2029461"/>
                <a:gd name="connsiteY84" fmla="*/ 1236980 h 5547360"/>
                <a:gd name="connsiteX85" fmla="*/ 111760 w 2029461"/>
                <a:gd name="connsiteY85" fmla="*/ 947420 h 5547360"/>
                <a:gd name="connsiteX86" fmla="*/ 111760 w 2029461"/>
                <a:gd name="connsiteY86" fmla="*/ 490220 h 5547360"/>
                <a:gd name="connsiteX87" fmla="*/ 35560 w 2029461"/>
                <a:gd name="connsiteY87" fmla="*/ 170180 h 5547360"/>
                <a:gd name="connsiteX88" fmla="*/ 35560 w 2029461"/>
                <a:gd name="connsiteY88" fmla="*/ 33020 h 5547360"/>
                <a:gd name="connsiteX89" fmla="*/ 142240 w 2029461"/>
                <a:gd name="connsiteY89" fmla="*/ 2540 h 5547360"/>
                <a:gd name="connsiteX90" fmla="*/ 889000 w 2029461"/>
                <a:gd name="connsiteY90" fmla="*/ 33020 h 5547360"/>
                <a:gd name="connsiteX91" fmla="*/ 980440 w 2029461"/>
                <a:gd name="connsiteY91" fmla="*/ 2540 h 5547360"/>
                <a:gd name="connsiteX92" fmla="*/ 949960 w 2029461"/>
                <a:gd name="connsiteY92"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381000 w 2029461"/>
                <a:gd name="connsiteY80" fmla="*/ 2209800 h 5547360"/>
                <a:gd name="connsiteX81" fmla="*/ 457200 w 2029461"/>
                <a:gd name="connsiteY81" fmla="*/ 2133600 h 5547360"/>
                <a:gd name="connsiteX82" fmla="*/ 304800 w 2029461"/>
                <a:gd name="connsiteY82" fmla="*/ 1905000 h 5547360"/>
                <a:gd name="connsiteX83" fmla="*/ 386080 w 2029461"/>
                <a:gd name="connsiteY83" fmla="*/ 1648460 h 5547360"/>
                <a:gd name="connsiteX84" fmla="*/ 218440 w 2029461"/>
                <a:gd name="connsiteY84" fmla="*/ 1236980 h 5547360"/>
                <a:gd name="connsiteX85" fmla="*/ 111760 w 2029461"/>
                <a:gd name="connsiteY85" fmla="*/ 947420 h 5547360"/>
                <a:gd name="connsiteX86" fmla="*/ 111760 w 2029461"/>
                <a:gd name="connsiteY86" fmla="*/ 490220 h 5547360"/>
                <a:gd name="connsiteX87" fmla="*/ 35560 w 2029461"/>
                <a:gd name="connsiteY87" fmla="*/ 170180 h 5547360"/>
                <a:gd name="connsiteX88" fmla="*/ 35560 w 2029461"/>
                <a:gd name="connsiteY88" fmla="*/ 33020 h 5547360"/>
                <a:gd name="connsiteX89" fmla="*/ 142240 w 2029461"/>
                <a:gd name="connsiteY89" fmla="*/ 2540 h 5547360"/>
                <a:gd name="connsiteX90" fmla="*/ 889000 w 2029461"/>
                <a:gd name="connsiteY90" fmla="*/ 33020 h 5547360"/>
                <a:gd name="connsiteX91" fmla="*/ 980440 w 2029461"/>
                <a:gd name="connsiteY91" fmla="*/ 2540 h 5547360"/>
                <a:gd name="connsiteX92" fmla="*/ 949960 w 2029461"/>
                <a:gd name="connsiteY92"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381000 w 2029461"/>
                <a:gd name="connsiteY80" fmla="*/ 2209800 h 5547360"/>
                <a:gd name="connsiteX81" fmla="*/ 457200 w 2029461"/>
                <a:gd name="connsiteY81" fmla="*/ 2133600 h 5547360"/>
                <a:gd name="connsiteX82" fmla="*/ 304800 w 2029461"/>
                <a:gd name="connsiteY82" fmla="*/ 1905000 h 5547360"/>
                <a:gd name="connsiteX83" fmla="*/ 381000 w 2029461"/>
                <a:gd name="connsiteY83" fmla="*/ 1600200 h 5547360"/>
                <a:gd name="connsiteX84" fmla="*/ 218440 w 2029461"/>
                <a:gd name="connsiteY84" fmla="*/ 1236980 h 5547360"/>
                <a:gd name="connsiteX85" fmla="*/ 111760 w 2029461"/>
                <a:gd name="connsiteY85" fmla="*/ 947420 h 5547360"/>
                <a:gd name="connsiteX86" fmla="*/ 111760 w 2029461"/>
                <a:gd name="connsiteY86" fmla="*/ 490220 h 5547360"/>
                <a:gd name="connsiteX87" fmla="*/ 35560 w 2029461"/>
                <a:gd name="connsiteY87" fmla="*/ 170180 h 5547360"/>
                <a:gd name="connsiteX88" fmla="*/ 35560 w 2029461"/>
                <a:gd name="connsiteY88" fmla="*/ 33020 h 5547360"/>
                <a:gd name="connsiteX89" fmla="*/ 142240 w 2029461"/>
                <a:gd name="connsiteY89" fmla="*/ 2540 h 5547360"/>
                <a:gd name="connsiteX90" fmla="*/ 889000 w 2029461"/>
                <a:gd name="connsiteY90" fmla="*/ 33020 h 5547360"/>
                <a:gd name="connsiteX91" fmla="*/ 980440 w 2029461"/>
                <a:gd name="connsiteY91" fmla="*/ 2540 h 5547360"/>
                <a:gd name="connsiteX92" fmla="*/ 949960 w 2029461"/>
                <a:gd name="connsiteY92"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381000 w 2029461"/>
                <a:gd name="connsiteY80" fmla="*/ 2209800 h 5547360"/>
                <a:gd name="connsiteX81" fmla="*/ 457200 w 2029461"/>
                <a:gd name="connsiteY81" fmla="*/ 2133600 h 5547360"/>
                <a:gd name="connsiteX82" fmla="*/ 304800 w 2029461"/>
                <a:gd name="connsiteY82" fmla="*/ 1905000 h 5547360"/>
                <a:gd name="connsiteX83" fmla="*/ 381000 w 2029461"/>
                <a:gd name="connsiteY83" fmla="*/ 1600200 h 5547360"/>
                <a:gd name="connsiteX84" fmla="*/ 152400 w 2029461"/>
                <a:gd name="connsiteY84" fmla="*/ 1219200 h 5547360"/>
                <a:gd name="connsiteX85" fmla="*/ 111760 w 2029461"/>
                <a:gd name="connsiteY85" fmla="*/ 947420 h 5547360"/>
                <a:gd name="connsiteX86" fmla="*/ 111760 w 2029461"/>
                <a:gd name="connsiteY86" fmla="*/ 490220 h 5547360"/>
                <a:gd name="connsiteX87" fmla="*/ 35560 w 2029461"/>
                <a:gd name="connsiteY87" fmla="*/ 170180 h 5547360"/>
                <a:gd name="connsiteX88" fmla="*/ 35560 w 2029461"/>
                <a:gd name="connsiteY88" fmla="*/ 33020 h 5547360"/>
                <a:gd name="connsiteX89" fmla="*/ 142240 w 2029461"/>
                <a:gd name="connsiteY89" fmla="*/ 2540 h 5547360"/>
                <a:gd name="connsiteX90" fmla="*/ 889000 w 2029461"/>
                <a:gd name="connsiteY90" fmla="*/ 33020 h 5547360"/>
                <a:gd name="connsiteX91" fmla="*/ 980440 w 2029461"/>
                <a:gd name="connsiteY91" fmla="*/ 2540 h 5547360"/>
                <a:gd name="connsiteX92" fmla="*/ 949960 w 2029461"/>
                <a:gd name="connsiteY92"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381000 w 2029461"/>
                <a:gd name="connsiteY80" fmla="*/ 2209800 h 5547360"/>
                <a:gd name="connsiteX81" fmla="*/ 457200 w 2029461"/>
                <a:gd name="connsiteY81" fmla="*/ 2133600 h 5547360"/>
                <a:gd name="connsiteX82" fmla="*/ 304800 w 2029461"/>
                <a:gd name="connsiteY82" fmla="*/ 1905000 h 5547360"/>
                <a:gd name="connsiteX83" fmla="*/ 381000 w 2029461"/>
                <a:gd name="connsiteY83" fmla="*/ 1600200 h 5547360"/>
                <a:gd name="connsiteX84" fmla="*/ 152400 w 2029461"/>
                <a:gd name="connsiteY84" fmla="*/ 1219200 h 5547360"/>
                <a:gd name="connsiteX85" fmla="*/ 76200 w 2029461"/>
                <a:gd name="connsiteY85" fmla="*/ 914400 h 5547360"/>
                <a:gd name="connsiteX86" fmla="*/ 111760 w 2029461"/>
                <a:gd name="connsiteY86" fmla="*/ 490220 h 5547360"/>
                <a:gd name="connsiteX87" fmla="*/ 35560 w 2029461"/>
                <a:gd name="connsiteY87" fmla="*/ 170180 h 5547360"/>
                <a:gd name="connsiteX88" fmla="*/ 35560 w 2029461"/>
                <a:gd name="connsiteY88" fmla="*/ 33020 h 5547360"/>
                <a:gd name="connsiteX89" fmla="*/ 142240 w 2029461"/>
                <a:gd name="connsiteY89" fmla="*/ 2540 h 5547360"/>
                <a:gd name="connsiteX90" fmla="*/ 889000 w 2029461"/>
                <a:gd name="connsiteY90" fmla="*/ 33020 h 5547360"/>
                <a:gd name="connsiteX91" fmla="*/ 980440 w 2029461"/>
                <a:gd name="connsiteY91" fmla="*/ 2540 h 5547360"/>
                <a:gd name="connsiteX92" fmla="*/ 949960 w 2029461"/>
                <a:gd name="connsiteY92"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381000 w 2029461"/>
                <a:gd name="connsiteY80" fmla="*/ 2209800 h 5547360"/>
                <a:gd name="connsiteX81" fmla="*/ 457200 w 2029461"/>
                <a:gd name="connsiteY81" fmla="*/ 2133600 h 5547360"/>
                <a:gd name="connsiteX82" fmla="*/ 304800 w 2029461"/>
                <a:gd name="connsiteY82" fmla="*/ 1905000 h 5547360"/>
                <a:gd name="connsiteX83" fmla="*/ 381000 w 2029461"/>
                <a:gd name="connsiteY83" fmla="*/ 1600200 h 5547360"/>
                <a:gd name="connsiteX84" fmla="*/ 152400 w 2029461"/>
                <a:gd name="connsiteY84" fmla="*/ 1219200 h 5547360"/>
                <a:gd name="connsiteX85" fmla="*/ 76200 w 2029461"/>
                <a:gd name="connsiteY85" fmla="*/ 914400 h 5547360"/>
                <a:gd name="connsiteX86" fmla="*/ 111760 w 2029461"/>
                <a:gd name="connsiteY86" fmla="*/ 490220 h 5547360"/>
                <a:gd name="connsiteX87" fmla="*/ 35560 w 2029461"/>
                <a:gd name="connsiteY87" fmla="*/ 170180 h 5547360"/>
                <a:gd name="connsiteX88" fmla="*/ 35560 w 2029461"/>
                <a:gd name="connsiteY88" fmla="*/ 33020 h 5547360"/>
                <a:gd name="connsiteX89" fmla="*/ 142240 w 2029461"/>
                <a:gd name="connsiteY89" fmla="*/ 2540 h 5547360"/>
                <a:gd name="connsiteX90" fmla="*/ 889000 w 2029461"/>
                <a:gd name="connsiteY90" fmla="*/ 33020 h 5547360"/>
                <a:gd name="connsiteX91" fmla="*/ 980440 w 2029461"/>
                <a:gd name="connsiteY91" fmla="*/ 2540 h 5547360"/>
                <a:gd name="connsiteX92" fmla="*/ 949960 w 2029461"/>
                <a:gd name="connsiteY92" fmla="*/ 48260 h 5547360"/>
                <a:gd name="connsiteX0" fmla="*/ 956733 w 2036234"/>
                <a:gd name="connsiteY0" fmla="*/ 48260 h 5547360"/>
                <a:gd name="connsiteX1" fmla="*/ 865293 w 2036234"/>
                <a:gd name="connsiteY1" fmla="*/ 139700 h 5547360"/>
                <a:gd name="connsiteX2" fmla="*/ 804333 w 2036234"/>
                <a:gd name="connsiteY2" fmla="*/ 368300 h 5547360"/>
                <a:gd name="connsiteX3" fmla="*/ 789093 w 2036234"/>
                <a:gd name="connsiteY3" fmla="*/ 612140 h 5547360"/>
                <a:gd name="connsiteX4" fmla="*/ 545253 w 2036234"/>
                <a:gd name="connsiteY4" fmla="*/ 749300 h 5547360"/>
                <a:gd name="connsiteX5" fmla="*/ 712893 w 2036234"/>
                <a:gd name="connsiteY5" fmla="*/ 947420 h 5547360"/>
                <a:gd name="connsiteX6" fmla="*/ 377613 w 2036234"/>
                <a:gd name="connsiteY6" fmla="*/ 1008380 h 5547360"/>
                <a:gd name="connsiteX7" fmla="*/ 621453 w 2036234"/>
                <a:gd name="connsiteY7" fmla="*/ 1297940 h 5547360"/>
                <a:gd name="connsiteX8" fmla="*/ 926253 w 2036234"/>
                <a:gd name="connsiteY8" fmla="*/ 1739900 h 5547360"/>
                <a:gd name="connsiteX9" fmla="*/ 1063413 w 2036234"/>
                <a:gd name="connsiteY9" fmla="*/ 1785620 h 5547360"/>
                <a:gd name="connsiteX10" fmla="*/ 1149773 w 2036234"/>
                <a:gd name="connsiteY10" fmla="*/ 1524000 h 5547360"/>
                <a:gd name="connsiteX11" fmla="*/ 1225973 w 2036234"/>
                <a:gd name="connsiteY11" fmla="*/ 1447800 h 5547360"/>
                <a:gd name="connsiteX12" fmla="*/ 1307253 w 2036234"/>
                <a:gd name="connsiteY12" fmla="*/ 1785620 h 5547360"/>
                <a:gd name="connsiteX13" fmla="*/ 1378373 w 2036234"/>
                <a:gd name="connsiteY13" fmla="*/ 1676400 h 5547360"/>
                <a:gd name="connsiteX14" fmla="*/ 1454573 w 2036234"/>
                <a:gd name="connsiteY14" fmla="*/ 1524000 h 5547360"/>
                <a:gd name="connsiteX15" fmla="*/ 1530773 w 2036234"/>
                <a:gd name="connsiteY15" fmla="*/ 1524000 h 5547360"/>
                <a:gd name="connsiteX16" fmla="*/ 1449493 w 2036234"/>
                <a:gd name="connsiteY16" fmla="*/ 1664208 h 5547360"/>
                <a:gd name="connsiteX17" fmla="*/ 1454573 w 2036234"/>
                <a:gd name="connsiteY17" fmla="*/ 1828800 h 5547360"/>
                <a:gd name="connsiteX18" fmla="*/ 1606973 w 2036234"/>
                <a:gd name="connsiteY18" fmla="*/ 1752600 h 5547360"/>
                <a:gd name="connsiteX19" fmla="*/ 1530773 w 2036234"/>
                <a:gd name="connsiteY19" fmla="*/ 1981200 h 5547360"/>
                <a:gd name="connsiteX20" fmla="*/ 1378373 w 2036234"/>
                <a:gd name="connsiteY20" fmla="*/ 1981200 h 5547360"/>
                <a:gd name="connsiteX21" fmla="*/ 1413934 w 2036234"/>
                <a:gd name="connsiteY21" fmla="*/ 2090420 h 5547360"/>
                <a:gd name="connsiteX22" fmla="*/ 1642534 w 2036234"/>
                <a:gd name="connsiteY22" fmla="*/ 2090420 h 5547360"/>
                <a:gd name="connsiteX23" fmla="*/ 1507513 w 2036234"/>
                <a:gd name="connsiteY23" fmla="*/ 2285599 h 5547360"/>
                <a:gd name="connsiteX24" fmla="*/ 1566334 w 2036234"/>
                <a:gd name="connsiteY24" fmla="*/ 2319020 h 5547360"/>
                <a:gd name="connsiteX25" fmla="*/ 1490134 w 2036234"/>
                <a:gd name="connsiteY25" fmla="*/ 2471420 h 5547360"/>
                <a:gd name="connsiteX26" fmla="*/ 1642534 w 2036234"/>
                <a:gd name="connsiteY26" fmla="*/ 2471420 h 5547360"/>
                <a:gd name="connsiteX27" fmla="*/ 1490134 w 2036234"/>
                <a:gd name="connsiteY27" fmla="*/ 2700020 h 5547360"/>
                <a:gd name="connsiteX28" fmla="*/ 1794933 w 2036234"/>
                <a:gd name="connsiteY28" fmla="*/ 2501900 h 5547360"/>
                <a:gd name="connsiteX29" fmla="*/ 2023534 w 2036234"/>
                <a:gd name="connsiteY29" fmla="*/ 2547620 h 5547360"/>
                <a:gd name="connsiteX30" fmla="*/ 1871134 w 2036234"/>
                <a:gd name="connsiteY30" fmla="*/ 2776220 h 5547360"/>
                <a:gd name="connsiteX31" fmla="*/ 2023534 w 2036234"/>
                <a:gd name="connsiteY31" fmla="*/ 2776220 h 5547360"/>
                <a:gd name="connsiteX32" fmla="*/ 1947334 w 2036234"/>
                <a:gd name="connsiteY32" fmla="*/ 2928620 h 5547360"/>
                <a:gd name="connsiteX33" fmla="*/ 1871133 w 2036234"/>
                <a:gd name="connsiteY33" fmla="*/ 2928620 h 5547360"/>
                <a:gd name="connsiteX34" fmla="*/ 1871134 w 2036234"/>
                <a:gd name="connsiteY34" fmla="*/ 3081020 h 5547360"/>
                <a:gd name="connsiteX35" fmla="*/ 1774880 w 2036234"/>
                <a:gd name="connsiteY35" fmla="*/ 3002146 h 5547360"/>
                <a:gd name="connsiteX36" fmla="*/ 1718733 w 2036234"/>
                <a:gd name="connsiteY36" fmla="*/ 3081020 h 5547360"/>
                <a:gd name="connsiteX37" fmla="*/ 1718733 w 2036234"/>
                <a:gd name="connsiteY37" fmla="*/ 3157220 h 5547360"/>
                <a:gd name="connsiteX38" fmla="*/ 1718733 w 2036234"/>
                <a:gd name="connsiteY38" fmla="*/ 3157220 h 5547360"/>
                <a:gd name="connsiteX39" fmla="*/ 1794933 w 2036234"/>
                <a:gd name="connsiteY39" fmla="*/ 3233420 h 5547360"/>
                <a:gd name="connsiteX40" fmla="*/ 1718733 w 2036234"/>
                <a:gd name="connsiteY40" fmla="*/ 3309620 h 5547360"/>
                <a:gd name="connsiteX41" fmla="*/ 1642533 w 2036234"/>
                <a:gd name="connsiteY41" fmla="*/ 3233420 h 5547360"/>
                <a:gd name="connsiteX42" fmla="*/ 1718733 w 2036234"/>
                <a:gd name="connsiteY42" fmla="*/ 3462020 h 5547360"/>
                <a:gd name="connsiteX43" fmla="*/ 1566333 w 2036234"/>
                <a:gd name="connsiteY43" fmla="*/ 3385820 h 5547360"/>
                <a:gd name="connsiteX44" fmla="*/ 1566333 w 2036234"/>
                <a:gd name="connsiteY44" fmla="*/ 3538220 h 5547360"/>
                <a:gd name="connsiteX45" fmla="*/ 1413933 w 2036234"/>
                <a:gd name="connsiteY45" fmla="*/ 3538220 h 5547360"/>
                <a:gd name="connsiteX46" fmla="*/ 1490133 w 2036234"/>
                <a:gd name="connsiteY46" fmla="*/ 3690620 h 5547360"/>
                <a:gd name="connsiteX47" fmla="*/ 1337733 w 2036234"/>
                <a:gd name="connsiteY47" fmla="*/ 3843020 h 5547360"/>
                <a:gd name="connsiteX48" fmla="*/ 1490133 w 2036234"/>
                <a:gd name="connsiteY48" fmla="*/ 3843020 h 5547360"/>
                <a:gd name="connsiteX49" fmla="*/ 1337733 w 2036234"/>
                <a:gd name="connsiteY49" fmla="*/ 3995420 h 5547360"/>
                <a:gd name="connsiteX50" fmla="*/ 1413933 w 2036234"/>
                <a:gd name="connsiteY50" fmla="*/ 3995420 h 5547360"/>
                <a:gd name="connsiteX51" fmla="*/ 1337733 w 2036234"/>
                <a:gd name="connsiteY51" fmla="*/ 4147820 h 5547360"/>
                <a:gd name="connsiteX52" fmla="*/ 1337733 w 2036234"/>
                <a:gd name="connsiteY52" fmla="*/ 4224020 h 5547360"/>
                <a:gd name="connsiteX53" fmla="*/ 1185333 w 2036234"/>
                <a:gd name="connsiteY53" fmla="*/ 4300220 h 5547360"/>
                <a:gd name="connsiteX54" fmla="*/ 1337733 w 2036234"/>
                <a:gd name="connsiteY54" fmla="*/ 4300220 h 5547360"/>
                <a:gd name="connsiteX55" fmla="*/ 1246293 w 2036234"/>
                <a:gd name="connsiteY55" fmla="*/ 4574540 h 5547360"/>
                <a:gd name="connsiteX56" fmla="*/ 1337733 w 2036234"/>
                <a:gd name="connsiteY56" fmla="*/ 4894580 h 5547360"/>
                <a:gd name="connsiteX57" fmla="*/ 1413933 w 2036234"/>
                <a:gd name="connsiteY57" fmla="*/ 4986020 h 5547360"/>
                <a:gd name="connsiteX58" fmla="*/ 1337733 w 2036234"/>
                <a:gd name="connsiteY58" fmla="*/ 5443220 h 5547360"/>
                <a:gd name="connsiteX59" fmla="*/ 1246293 w 2036234"/>
                <a:gd name="connsiteY59" fmla="*/ 5427980 h 5547360"/>
                <a:gd name="connsiteX60" fmla="*/ 1185333 w 2036234"/>
                <a:gd name="connsiteY60" fmla="*/ 5488940 h 5547360"/>
                <a:gd name="connsiteX61" fmla="*/ 1017693 w 2036234"/>
                <a:gd name="connsiteY61" fmla="*/ 5534660 h 5547360"/>
                <a:gd name="connsiteX62" fmla="*/ 834813 w 2036234"/>
                <a:gd name="connsiteY62" fmla="*/ 5412740 h 5547360"/>
                <a:gd name="connsiteX63" fmla="*/ 667173 w 2036234"/>
                <a:gd name="connsiteY63" fmla="*/ 5321300 h 5547360"/>
                <a:gd name="connsiteX64" fmla="*/ 575733 w 2036234"/>
                <a:gd name="connsiteY64" fmla="*/ 5138420 h 5547360"/>
                <a:gd name="connsiteX65" fmla="*/ 469053 w 2036234"/>
                <a:gd name="connsiteY65" fmla="*/ 4955540 h 5547360"/>
                <a:gd name="connsiteX66" fmla="*/ 286173 w 2036234"/>
                <a:gd name="connsiteY66" fmla="*/ 4787900 h 5547360"/>
                <a:gd name="connsiteX67" fmla="*/ 423333 w 2036234"/>
                <a:gd name="connsiteY67" fmla="*/ 4528820 h 5547360"/>
                <a:gd name="connsiteX68" fmla="*/ 453813 w 2036234"/>
                <a:gd name="connsiteY68" fmla="*/ 4361180 h 5547360"/>
                <a:gd name="connsiteX69" fmla="*/ 347133 w 2036234"/>
                <a:gd name="connsiteY69" fmla="*/ 4208780 h 5547360"/>
                <a:gd name="connsiteX70" fmla="*/ 438573 w 2036234"/>
                <a:gd name="connsiteY70" fmla="*/ 4117340 h 5547360"/>
                <a:gd name="connsiteX71" fmla="*/ 682413 w 2036234"/>
                <a:gd name="connsiteY71" fmla="*/ 4224020 h 5547360"/>
                <a:gd name="connsiteX72" fmla="*/ 712893 w 2036234"/>
                <a:gd name="connsiteY72" fmla="*/ 4056380 h 5547360"/>
                <a:gd name="connsiteX73" fmla="*/ 545253 w 2036234"/>
                <a:gd name="connsiteY73" fmla="*/ 3858260 h 5547360"/>
                <a:gd name="connsiteX74" fmla="*/ 423333 w 2036234"/>
                <a:gd name="connsiteY74" fmla="*/ 3614420 h 5547360"/>
                <a:gd name="connsiteX75" fmla="*/ 499533 w 2036234"/>
                <a:gd name="connsiteY75" fmla="*/ 3538220 h 5547360"/>
                <a:gd name="connsiteX76" fmla="*/ 590973 w 2036234"/>
                <a:gd name="connsiteY76" fmla="*/ 3141980 h 5547360"/>
                <a:gd name="connsiteX77" fmla="*/ 606213 w 2036234"/>
                <a:gd name="connsiteY77" fmla="*/ 2806700 h 5547360"/>
                <a:gd name="connsiteX78" fmla="*/ 499533 w 2036234"/>
                <a:gd name="connsiteY78" fmla="*/ 2623820 h 5547360"/>
                <a:gd name="connsiteX79" fmla="*/ 499533 w 2036234"/>
                <a:gd name="connsiteY79" fmla="*/ 2319020 h 5547360"/>
                <a:gd name="connsiteX80" fmla="*/ 387773 w 2036234"/>
                <a:gd name="connsiteY80" fmla="*/ 2209800 h 5547360"/>
                <a:gd name="connsiteX81" fmla="*/ 463973 w 2036234"/>
                <a:gd name="connsiteY81" fmla="*/ 2133600 h 5547360"/>
                <a:gd name="connsiteX82" fmla="*/ 311573 w 2036234"/>
                <a:gd name="connsiteY82" fmla="*/ 1905000 h 5547360"/>
                <a:gd name="connsiteX83" fmla="*/ 387773 w 2036234"/>
                <a:gd name="connsiteY83" fmla="*/ 1600200 h 5547360"/>
                <a:gd name="connsiteX84" fmla="*/ 159173 w 2036234"/>
                <a:gd name="connsiteY84" fmla="*/ 1219200 h 5547360"/>
                <a:gd name="connsiteX85" fmla="*/ 82973 w 2036234"/>
                <a:gd name="connsiteY85" fmla="*/ 914400 h 5547360"/>
                <a:gd name="connsiteX86" fmla="*/ 6773 w 2036234"/>
                <a:gd name="connsiteY86" fmla="*/ 457200 h 5547360"/>
                <a:gd name="connsiteX87" fmla="*/ 42333 w 2036234"/>
                <a:gd name="connsiteY87" fmla="*/ 170180 h 5547360"/>
                <a:gd name="connsiteX88" fmla="*/ 42333 w 2036234"/>
                <a:gd name="connsiteY88" fmla="*/ 33020 h 5547360"/>
                <a:gd name="connsiteX89" fmla="*/ 149013 w 2036234"/>
                <a:gd name="connsiteY89" fmla="*/ 2540 h 5547360"/>
                <a:gd name="connsiteX90" fmla="*/ 895773 w 2036234"/>
                <a:gd name="connsiteY90" fmla="*/ 33020 h 5547360"/>
                <a:gd name="connsiteX91" fmla="*/ 987213 w 2036234"/>
                <a:gd name="connsiteY91" fmla="*/ 2540 h 5547360"/>
                <a:gd name="connsiteX92" fmla="*/ 956733 w 2036234"/>
                <a:gd name="connsiteY92" fmla="*/ 48260 h 5547360"/>
                <a:gd name="connsiteX0" fmla="*/ 956733 w 2036234"/>
                <a:gd name="connsiteY0" fmla="*/ 48260 h 5547360"/>
                <a:gd name="connsiteX1" fmla="*/ 865293 w 2036234"/>
                <a:gd name="connsiteY1" fmla="*/ 139700 h 5547360"/>
                <a:gd name="connsiteX2" fmla="*/ 804333 w 2036234"/>
                <a:gd name="connsiteY2" fmla="*/ 368300 h 5547360"/>
                <a:gd name="connsiteX3" fmla="*/ 789093 w 2036234"/>
                <a:gd name="connsiteY3" fmla="*/ 612140 h 5547360"/>
                <a:gd name="connsiteX4" fmla="*/ 545253 w 2036234"/>
                <a:gd name="connsiteY4" fmla="*/ 749300 h 5547360"/>
                <a:gd name="connsiteX5" fmla="*/ 712893 w 2036234"/>
                <a:gd name="connsiteY5" fmla="*/ 947420 h 5547360"/>
                <a:gd name="connsiteX6" fmla="*/ 377613 w 2036234"/>
                <a:gd name="connsiteY6" fmla="*/ 1008380 h 5547360"/>
                <a:gd name="connsiteX7" fmla="*/ 621453 w 2036234"/>
                <a:gd name="connsiteY7" fmla="*/ 1297940 h 5547360"/>
                <a:gd name="connsiteX8" fmla="*/ 926253 w 2036234"/>
                <a:gd name="connsiteY8" fmla="*/ 1739900 h 5547360"/>
                <a:gd name="connsiteX9" fmla="*/ 1063413 w 2036234"/>
                <a:gd name="connsiteY9" fmla="*/ 1785620 h 5547360"/>
                <a:gd name="connsiteX10" fmla="*/ 1149773 w 2036234"/>
                <a:gd name="connsiteY10" fmla="*/ 1524000 h 5547360"/>
                <a:gd name="connsiteX11" fmla="*/ 1225973 w 2036234"/>
                <a:gd name="connsiteY11" fmla="*/ 1447800 h 5547360"/>
                <a:gd name="connsiteX12" fmla="*/ 1307253 w 2036234"/>
                <a:gd name="connsiteY12" fmla="*/ 1785620 h 5547360"/>
                <a:gd name="connsiteX13" fmla="*/ 1378373 w 2036234"/>
                <a:gd name="connsiteY13" fmla="*/ 1676400 h 5547360"/>
                <a:gd name="connsiteX14" fmla="*/ 1454573 w 2036234"/>
                <a:gd name="connsiteY14" fmla="*/ 1524000 h 5547360"/>
                <a:gd name="connsiteX15" fmla="*/ 1530773 w 2036234"/>
                <a:gd name="connsiteY15" fmla="*/ 1524000 h 5547360"/>
                <a:gd name="connsiteX16" fmla="*/ 1449493 w 2036234"/>
                <a:gd name="connsiteY16" fmla="*/ 1664208 h 5547360"/>
                <a:gd name="connsiteX17" fmla="*/ 1454573 w 2036234"/>
                <a:gd name="connsiteY17" fmla="*/ 1828800 h 5547360"/>
                <a:gd name="connsiteX18" fmla="*/ 1606973 w 2036234"/>
                <a:gd name="connsiteY18" fmla="*/ 1752600 h 5547360"/>
                <a:gd name="connsiteX19" fmla="*/ 1530773 w 2036234"/>
                <a:gd name="connsiteY19" fmla="*/ 1981200 h 5547360"/>
                <a:gd name="connsiteX20" fmla="*/ 1378373 w 2036234"/>
                <a:gd name="connsiteY20" fmla="*/ 1981200 h 5547360"/>
                <a:gd name="connsiteX21" fmla="*/ 1413934 w 2036234"/>
                <a:gd name="connsiteY21" fmla="*/ 2090420 h 5547360"/>
                <a:gd name="connsiteX22" fmla="*/ 1642534 w 2036234"/>
                <a:gd name="connsiteY22" fmla="*/ 2090420 h 5547360"/>
                <a:gd name="connsiteX23" fmla="*/ 1507513 w 2036234"/>
                <a:gd name="connsiteY23" fmla="*/ 2285599 h 5547360"/>
                <a:gd name="connsiteX24" fmla="*/ 1566334 w 2036234"/>
                <a:gd name="connsiteY24" fmla="*/ 2319020 h 5547360"/>
                <a:gd name="connsiteX25" fmla="*/ 1490134 w 2036234"/>
                <a:gd name="connsiteY25" fmla="*/ 2471420 h 5547360"/>
                <a:gd name="connsiteX26" fmla="*/ 1642534 w 2036234"/>
                <a:gd name="connsiteY26" fmla="*/ 2471420 h 5547360"/>
                <a:gd name="connsiteX27" fmla="*/ 1490134 w 2036234"/>
                <a:gd name="connsiteY27" fmla="*/ 2700020 h 5547360"/>
                <a:gd name="connsiteX28" fmla="*/ 1794933 w 2036234"/>
                <a:gd name="connsiteY28" fmla="*/ 2501900 h 5547360"/>
                <a:gd name="connsiteX29" fmla="*/ 2023534 w 2036234"/>
                <a:gd name="connsiteY29" fmla="*/ 2547620 h 5547360"/>
                <a:gd name="connsiteX30" fmla="*/ 1871134 w 2036234"/>
                <a:gd name="connsiteY30" fmla="*/ 2776220 h 5547360"/>
                <a:gd name="connsiteX31" fmla="*/ 2023534 w 2036234"/>
                <a:gd name="connsiteY31" fmla="*/ 2776220 h 5547360"/>
                <a:gd name="connsiteX32" fmla="*/ 1947334 w 2036234"/>
                <a:gd name="connsiteY32" fmla="*/ 2928620 h 5547360"/>
                <a:gd name="connsiteX33" fmla="*/ 1871133 w 2036234"/>
                <a:gd name="connsiteY33" fmla="*/ 2928620 h 5547360"/>
                <a:gd name="connsiteX34" fmla="*/ 1871134 w 2036234"/>
                <a:gd name="connsiteY34" fmla="*/ 3081020 h 5547360"/>
                <a:gd name="connsiteX35" fmla="*/ 1774880 w 2036234"/>
                <a:gd name="connsiteY35" fmla="*/ 3002146 h 5547360"/>
                <a:gd name="connsiteX36" fmla="*/ 1718733 w 2036234"/>
                <a:gd name="connsiteY36" fmla="*/ 3081020 h 5547360"/>
                <a:gd name="connsiteX37" fmla="*/ 1718733 w 2036234"/>
                <a:gd name="connsiteY37" fmla="*/ 3157220 h 5547360"/>
                <a:gd name="connsiteX38" fmla="*/ 1718733 w 2036234"/>
                <a:gd name="connsiteY38" fmla="*/ 3157220 h 5547360"/>
                <a:gd name="connsiteX39" fmla="*/ 1794933 w 2036234"/>
                <a:gd name="connsiteY39" fmla="*/ 3233420 h 5547360"/>
                <a:gd name="connsiteX40" fmla="*/ 1718733 w 2036234"/>
                <a:gd name="connsiteY40" fmla="*/ 3309620 h 5547360"/>
                <a:gd name="connsiteX41" fmla="*/ 1642533 w 2036234"/>
                <a:gd name="connsiteY41" fmla="*/ 3233420 h 5547360"/>
                <a:gd name="connsiteX42" fmla="*/ 1718733 w 2036234"/>
                <a:gd name="connsiteY42" fmla="*/ 3462020 h 5547360"/>
                <a:gd name="connsiteX43" fmla="*/ 1566333 w 2036234"/>
                <a:gd name="connsiteY43" fmla="*/ 3385820 h 5547360"/>
                <a:gd name="connsiteX44" fmla="*/ 1566333 w 2036234"/>
                <a:gd name="connsiteY44" fmla="*/ 3538220 h 5547360"/>
                <a:gd name="connsiteX45" fmla="*/ 1413933 w 2036234"/>
                <a:gd name="connsiteY45" fmla="*/ 3538220 h 5547360"/>
                <a:gd name="connsiteX46" fmla="*/ 1490133 w 2036234"/>
                <a:gd name="connsiteY46" fmla="*/ 3690620 h 5547360"/>
                <a:gd name="connsiteX47" fmla="*/ 1337733 w 2036234"/>
                <a:gd name="connsiteY47" fmla="*/ 3843020 h 5547360"/>
                <a:gd name="connsiteX48" fmla="*/ 1490133 w 2036234"/>
                <a:gd name="connsiteY48" fmla="*/ 3843020 h 5547360"/>
                <a:gd name="connsiteX49" fmla="*/ 1337733 w 2036234"/>
                <a:gd name="connsiteY49" fmla="*/ 3995420 h 5547360"/>
                <a:gd name="connsiteX50" fmla="*/ 1413933 w 2036234"/>
                <a:gd name="connsiteY50" fmla="*/ 3995420 h 5547360"/>
                <a:gd name="connsiteX51" fmla="*/ 1337733 w 2036234"/>
                <a:gd name="connsiteY51" fmla="*/ 4147820 h 5547360"/>
                <a:gd name="connsiteX52" fmla="*/ 1337733 w 2036234"/>
                <a:gd name="connsiteY52" fmla="*/ 4224020 h 5547360"/>
                <a:gd name="connsiteX53" fmla="*/ 1185333 w 2036234"/>
                <a:gd name="connsiteY53" fmla="*/ 4300220 h 5547360"/>
                <a:gd name="connsiteX54" fmla="*/ 1337733 w 2036234"/>
                <a:gd name="connsiteY54" fmla="*/ 4300220 h 5547360"/>
                <a:gd name="connsiteX55" fmla="*/ 1246293 w 2036234"/>
                <a:gd name="connsiteY55" fmla="*/ 4574540 h 5547360"/>
                <a:gd name="connsiteX56" fmla="*/ 1337733 w 2036234"/>
                <a:gd name="connsiteY56" fmla="*/ 4894580 h 5547360"/>
                <a:gd name="connsiteX57" fmla="*/ 1413933 w 2036234"/>
                <a:gd name="connsiteY57" fmla="*/ 4986020 h 5547360"/>
                <a:gd name="connsiteX58" fmla="*/ 1337733 w 2036234"/>
                <a:gd name="connsiteY58" fmla="*/ 5443220 h 5547360"/>
                <a:gd name="connsiteX59" fmla="*/ 1246293 w 2036234"/>
                <a:gd name="connsiteY59" fmla="*/ 5427980 h 5547360"/>
                <a:gd name="connsiteX60" fmla="*/ 1185333 w 2036234"/>
                <a:gd name="connsiteY60" fmla="*/ 5488940 h 5547360"/>
                <a:gd name="connsiteX61" fmla="*/ 1017693 w 2036234"/>
                <a:gd name="connsiteY61" fmla="*/ 5534660 h 5547360"/>
                <a:gd name="connsiteX62" fmla="*/ 834813 w 2036234"/>
                <a:gd name="connsiteY62" fmla="*/ 5412740 h 5547360"/>
                <a:gd name="connsiteX63" fmla="*/ 667173 w 2036234"/>
                <a:gd name="connsiteY63" fmla="*/ 5321300 h 5547360"/>
                <a:gd name="connsiteX64" fmla="*/ 575733 w 2036234"/>
                <a:gd name="connsiteY64" fmla="*/ 5138420 h 5547360"/>
                <a:gd name="connsiteX65" fmla="*/ 469053 w 2036234"/>
                <a:gd name="connsiteY65" fmla="*/ 4955540 h 5547360"/>
                <a:gd name="connsiteX66" fmla="*/ 286173 w 2036234"/>
                <a:gd name="connsiteY66" fmla="*/ 4787900 h 5547360"/>
                <a:gd name="connsiteX67" fmla="*/ 423333 w 2036234"/>
                <a:gd name="connsiteY67" fmla="*/ 4528820 h 5547360"/>
                <a:gd name="connsiteX68" fmla="*/ 453813 w 2036234"/>
                <a:gd name="connsiteY68" fmla="*/ 4361180 h 5547360"/>
                <a:gd name="connsiteX69" fmla="*/ 347133 w 2036234"/>
                <a:gd name="connsiteY69" fmla="*/ 4208780 h 5547360"/>
                <a:gd name="connsiteX70" fmla="*/ 438573 w 2036234"/>
                <a:gd name="connsiteY70" fmla="*/ 4117340 h 5547360"/>
                <a:gd name="connsiteX71" fmla="*/ 682413 w 2036234"/>
                <a:gd name="connsiteY71" fmla="*/ 4224020 h 5547360"/>
                <a:gd name="connsiteX72" fmla="*/ 712893 w 2036234"/>
                <a:gd name="connsiteY72" fmla="*/ 4056380 h 5547360"/>
                <a:gd name="connsiteX73" fmla="*/ 545253 w 2036234"/>
                <a:gd name="connsiteY73" fmla="*/ 3858260 h 5547360"/>
                <a:gd name="connsiteX74" fmla="*/ 423333 w 2036234"/>
                <a:gd name="connsiteY74" fmla="*/ 3614420 h 5547360"/>
                <a:gd name="connsiteX75" fmla="*/ 499533 w 2036234"/>
                <a:gd name="connsiteY75" fmla="*/ 3538220 h 5547360"/>
                <a:gd name="connsiteX76" fmla="*/ 590973 w 2036234"/>
                <a:gd name="connsiteY76" fmla="*/ 3141980 h 5547360"/>
                <a:gd name="connsiteX77" fmla="*/ 606213 w 2036234"/>
                <a:gd name="connsiteY77" fmla="*/ 2806700 h 5547360"/>
                <a:gd name="connsiteX78" fmla="*/ 499533 w 2036234"/>
                <a:gd name="connsiteY78" fmla="*/ 2623820 h 5547360"/>
                <a:gd name="connsiteX79" fmla="*/ 499533 w 2036234"/>
                <a:gd name="connsiteY79" fmla="*/ 2319020 h 5547360"/>
                <a:gd name="connsiteX80" fmla="*/ 387773 w 2036234"/>
                <a:gd name="connsiteY80" fmla="*/ 2209800 h 5547360"/>
                <a:gd name="connsiteX81" fmla="*/ 463973 w 2036234"/>
                <a:gd name="connsiteY81" fmla="*/ 2133600 h 5547360"/>
                <a:gd name="connsiteX82" fmla="*/ 311573 w 2036234"/>
                <a:gd name="connsiteY82" fmla="*/ 1905000 h 5547360"/>
                <a:gd name="connsiteX83" fmla="*/ 387773 w 2036234"/>
                <a:gd name="connsiteY83" fmla="*/ 1600200 h 5547360"/>
                <a:gd name="connsiteX84" fmla="*/ 159173 w 2036234"/>
                <a:gd name="connsiteY84" fmla="*/ 1219200 h 5547360"/>
                <a:gd name="connsiteX85" fmla="*/ 82973 w 2036234"/>
                <a:gd name="connsiteY85" fmla="*/ 990600 h 5547360"/>
                <a:gd name="connsiteX86" fmla="*/ 6773 w 2036234"/>
                <a:gd name="connsiteY86" fmla="*/ 457200 h 5547360"/>
                <a:gd name="connsiteX87" fmla="*/ 42333 w 2036234"/>
                <a:gd name="connsiteY87" fmla="*/ 170180 h 5547360"/>
                <a:gd name="connsiteX88" fmla="*/ 42333 w 2036234"/>
                <a:gd name="connsiteY88" fmla="*/ 33020 h 5547360"/>
                <a:gd name="connsiteX89" fmla="*/ 149013 w 2036234"/>
                <a:gd name="connsiteY89" fmla="*/ 2540 h 5547360"/>
                <a:gd name="connsiteX90" fmla="*/ 895773 w 2036234"/>
                <a:gd name="connsiteY90" fmla="*/ 33020 h 5547360"/>
                <a:gd name="connsiteX91" fmla="*/ 987213 w 2036234"/>
                <a:gd name="connsiteY91" fmla="*/ 2540 h 5547360"/>
                <a:gd name="connsiteX92" fmla="*/ 956733 w 2036234"/>
                <a:gd name="connsiteY92" fmla="*/ 48260 h 5547360"/>
                <a:gd name="connsiteX0" fmla="*/ 956733 w 2036234"/>
                <a:gd name="connsiteY0" fmla="*/ 48260 h 5547360"/>
                <a:gd name="connsiteX1" fmla="*/ 865293 w 2036234"/>
                <a:gd name="connsiteY1" fmla="*/ 139700 h 5547360"/>
                <a:gd name="connsiteX2" fmla="*/ 804333 w 2036234"/>
                <a:gd name="connsiteY2" fmla="*/ 368300 h 5547360"/>
                <a:gd name="connsiteX3" fmla="*/ 789093 w 2036234"/>
                <a:gd name="connsiteY3" fmla="*/ 612140 h 5547360"/>
                <a:gd name="connsiteX4" fmla="*/ 545253 w 2036234"/>
                <a:gd name="connsiteY4" fmla="*/ 749300 h 5547360"/>
                <a:gd name="connsiteX5" fmla="*/ 768773 w 2036234"/>
                <a:gd name="connsiteY5" fmla="*/ 1066800 h 5547360"/>
                <a:gd name="connsiteX6" fmla="*/ 377613 w 2036234"/>
                <a:gd name="connsiteY6" fmla="*/ 1008380 h 5547360"/>
                <a:gd name="connsiteX7" fmla="*/ 621453 w 2036234"/>
                <a:gd name="connsiteY7" fmla="*/ 1297940 h 5547360"/>
                <a:gd name="connsiteX8" fmla="*/ 926253 w 2036234"/>
                <a:gd name="connsiteY8" fmla="*/ 1739900 h 5547360"/>
                <a:gd name="connsiteX9" fmla="*/ 1063413 w 2036234"/>
                <a:gd name="connsiteY9" fmla="*/ 1785620 h 5547360"/>
                <a:gd name="connsiteX10" fmla="*/ 1149773 w 2036234"/>
                <a:gd name="connsiteY10" fmla="*/ 1524000 h 5547360"/>
                <a:gd name="connsiteX11" fmla="*/ 1225973 w 2036234"/>
                <a:gd name="connsiteY11" fmla="*/ 1447800 h 5547360"/>
                <a:gd name="connsiteX12" fmla="*/ 1307253 w 2036234"/>
                <a:gd name="connsiteY12" fmla="*/ 1785620 h 5547360"/>
                <a:gd name="connsiteX13" fmla="*/ 1378373 w 2036234"/>
                <a:gd name="connsiteY13" fmla="*/ 1676400 h 5547360"/>
                <a:gd name="connsiteX14" fmla="*/ 1454573 w 2036234"/>
                <a:gd name="connsiteY14" fmla="*/ 1524000 h 5547360"/>
                <a:gd name="connsiteX15" fmla="*/ 1530773 w 2036234"/>
                <a:gd name="connsiteY15" fmla="*/ 1524000 h 5547360"/>
                <a:gd name="connsiteX16" fmla="*/ 1449493 w 2036234"/>
                <a:gd name="connsiteY16" fmla="*/ 1664208 h 5547360"/>
                <a:gd name="connsiteX17" fmla="*/ 1454573 w 2036234"/>
                <a:gd name="connsiteY17" fmla="*/ 1828800 h 5547360"/>
                <a:gd name="connsiteX18" fmla="*/ 1606973 w 2036234"/>
                <a:gd name="connsiteY18" fmla="*/ 1752600 h 5547360"/>
                <a:gd name="connsiteX19" fmla="*/ 1530773 w 2036234"/>
                <a:gd name="connsiteY19" fmla="*/ 1981200 h 5547360"/>
                <a:gd name="connsiteX20" fmla="*/ 1378373 w 2036234"/>
                <a:gd name="connsiteY20" fmla="*/ 1981200 h 5547360"/>
                <a:gd name="connsiteX21" fmla="*/ 1413934 w 2036234"/>
                <a:gd name="connsiteY21" fmla="*/ 2090420 h 5547360"/>
                <a:gd name="connsiteX22" fmla="*/ 1642534 w 2036234"/>
                <a:gd name="connsiteY22" fmla="*/ 2090420 h 5547360"/>
                <a:gd name="connsiteX23" fmla="*/ 1507513 w 2036234"/>
                <a:gd name="connsiteY23" fmla="*/ 2285599 h 5547360"/>
                <a:gd name="connsiteX24" fmla="*/ 1566334 w 2036234"/>
                <a:gd name="connsiteY24" fmla="*/ 2319020 h 5547360"/>
                <a:gd name="connsiteX25" fmla="*/ 1490134 w 2036234"/>
                <a:gd name="connsiteY25" fmla="*/ 2471420 h 5547360"/>
                <a:gd name="connsiteX26" fmla="*/ 1642534 w 2036234"/>
                <a:gd name="connsiteY26" fmla="*/ 2471420 h 5547360"/>
                <a:gd name="connsiteX27" fmla="*/ 1490134 w 2036234"/>
                <a:gd name="connsiteY27" fmla="*/ 2700020 h 5547360"/>
                <a:gd name="connsiteX28" fmla="*/ 1794933 w 2036234"/>
                <a:gd name="connsiteY28" fmla="*/ 2501900 h 5547360"/>
                <a:gd name="connsiteX29" fmla="*/ 2023534 w 2036234"/>
                <a:gd name="connsiteY29" fmla="*/ 2547620 h 5547360"/>
                <a:gd name="connsiteX30" fmla="*/ 1871134 w 2036234"/>
                <a:gd name="connsiteY30" fmla="*/ 2776220 h 5547360"/>
                <a:gd name="connsiteX31" fmla="*/ 2023534 w 2036234"/>
                <a:gd name="connsiteY31" fmla="*/ 2776220 h 5547360"/>
                <a:gd name="connsiteX32" fmla="*/ 1947334 w 2036234"/>
                <a:gd name="connsiteY32" fmla="*/ 2928620 h 5547360"/>
                <a:gd name="connsiteX33" fmla="*/ 1871133 w 2036234"/>
                <a:gd name="connsiteY33" fmla="*/ 2928620 h 5547360"/>
                <a:gd name="connsiteX34" fmla="*/ 1871134 w 2036234"/>
                <a:gd name="connsiteY34" fmla="*/ 3081020 h 5547360"/>
                <a:gd name="connsiteX35" fmla="*/ 1774880 w 2036234"/>
                <a:gd name="connsiteY35" fmla="*/ 3002146 h 5547360"/>
                <a:gd name="connsiteX36" fmla="*/ 1718733 w 2036234"/>
                <a:gd name="connsiteY36" fmla="*/ 3081020 h 5547360"/>
                <a:gd name="connsiteX37" fmla="*/ 1718733 w 2036234"/>
                <a:gd name="connsiteY37" fmla="*/ 3157220 h 5547360"/>
                <a:gd name="connsiteX38" fmla="*/ 1718733 w 2036234"/>
                <a:gd name="connsiteY38" fmla="*/ 3157220 h 5547360"/>
                <a:gd name="connsiteX39" fmla="*/ 1794933 w 2036234"/>
                <a:gd name="connsiteY39" fmla="*/ 3233420 h 5547360"/>
                <a:gd name="connsiteX40" fmla="*/ 1718733 w 2036234"/>
                <a:gd name="connsiteY40" fmla="*/ 3309620 h 5547360"/>
                <a:gd name="connsiteX41" fmla="*/ 1642533 w 2036234"/>
                <a:gd name="connsiteY41" fmla="*/ 3233420 h 5547360"/>
                <a:gd name="connsiteX42" fmla="*/ 1718733 w 2036234"/>
                <a:gd name="connsiteY42" fmla="*/ 3462020 h 5547360"/>
                <a:gd name="connsiteX43" fmla="*/ 1566333 w 2036234"/>
                <a:gd name="connsiteY43" fmla="*/ 3385820 h 5547360"/>
                <a:gd name="connsiteX44" fmla="*/ 1566333 w 2036234"/>
                <a:gd name="connsiteY44" fmla="*/ 3538220 h 5547360"/>
                <a:gd name="connsiteX45" fmla="*/ 1413933 w 2036234"/>
                <a:gd name="connsiteY45" fmla="*/ 3538220 h 5547360"/>
                <a:gd name="connsiteX46" fmla="*/ 1490133 w 2036234"/>
                <a:gd name="connsiteY46" fmla="*/ 3690620 h 5547360"/>
                <a:gd name="connsiteX47" fmla="*/ 1337733 w 2036234"/>
                <a:gd name="connsiteY47" fmla="*/ 3843020 h 5547360"/>
                <a:gd name="connsiteX48" fmla="*/ 1490133 w 2036234"/>
                <a:gd name="connsiteY48" fmla="*/ 3843020 h 5547360"/>
                <a:gd name="connsiteX49" fmla="*/ 1337733 w 2036234"/>
                <a:gd name="connsiteY49" fmla="*/ 3995420 h 5547360"/>
                <a:gd name="connsiteX50" fmla="*/ 1413933 w 2036234"/>
                <a:gd name="connsiteY50" fmla="*/ 3995420 h 5547360"/>
                <a:gd name="connsiteX51" fmla="*/ 1337733 w 2036234"/>
                <a:gd name="connsiteY51" fmla="*/ 4147820 h 5547360"/>
                <a:gd name="connsiteX52" fmla="*/ 1337733 w 2036234"/>
                <a:gd name="connsiteY52" fmla="*/ 4224020 h 5547360"/>
                <a:gd name="connsiteX53" fmla="*/ 1185333 w 2036234"/>
                <a:gd name="connsiteY53" fmla="*/ 4300220 h 5547360"/>
                <a:gd name="connsiteX54" fmla="*/ 1337733 w 2036234"/>
                <a:gd name="connsiteY54" fmla="*/ 4300220 h 5547360"/>
                <a:gd name="connsiteX55" fmla="*/ 1246293 w 2036234"/>
                <a:gd name="connsiteY55" fmla="*/ 4574540 h 5547360"/>
                <a:gd name="connsiteX56" fmla="*/ 1337733 w 2036234"/>
                <a:gd name="connsiteY56" fmla="*/ 4894580 h 5547360"/>
                <a:gd name="connsiteX57" fmla="*/ 1413933 w 2036234"/>
                <a:gd name="connsiteY57" fmla="*/ 4986020 h 5547360"/>
                <a:gd name="connsiteX58" fmla="*/ 1337733 w 2036234"/>
                <a:gd name="connsiteY58" fmla="*/ 5443220 h 5547360"/>
                <a:gd name="connsiteX59" fmla="*/ 1246293 w 2036234"/>
                <a:gd name="connsiteY59" fmla="*/ 5427980 h 5547360"/>
                <a:gd name="connsiteX60" fmla="*/ 1185333 w 2036234"/>
                <a:gd name="connsiteY60" fmla="*/ 5488940 h 5547360"/>
                <a:gd name="connsiteX61" fmla="*/ 1017693 w 2036234"/>
                <a:gd name="connsiteY61" fmla="*/ 5534660 h 5547360"/>
                <a:gd name="connsiteX62" fmla="*/ 834813 w 2036234"/>
                <a:gd name="connsiteY62" fmla="*/ 5412740 h 5547360"/>
                <a:gd name="connsiteX63" fmla="*/ 667173 w 2036234"/>
                <a:gd name="connsiteY63" fmla="*/ 5321300 h 5547360"/>
                <a:gd name="connsiteX64" fmla="*/ 575733 w 2036234"/>
                <a:gd name="connsiteY64" fmla="*/ 5138420 h 5547360"/>
                <a:gd name="connsiteX65" fmla="*/ 469053 w 2036234"/>
                <a:gd name="connsiteY65" fmla="*/ 4955540 h 5547360"/>
                <a:gd name="connsiteX66" fmla="*/ 286173 w 2036234"/>
                <a:gd name="connsiteY66" fmla="*/ 4787900 h 5547360"/>
                <a:gd name="connsiteX67" fmla="*/ 423333 w 2036234"/>
                <a:gd name="connsiteY67" fmla="*/ 4528820 h 5547360"/>
                <a:gd name="connsiteX68" fmla="*/ 453813 w 2036234"/>
                <a:gd name="connsiteY68" fmla="*/ 4361180 h 5547360"/>
                <a:gd name="connsiteX69" fmla="*/ 347133 w 2036234"/>
                <a:gd name="connsiteY69" fmla="*/ 4208780 h 5547360"/>
                <a:gd name="connsiteX70" fmla="*/ 438573 w 2036234"/>
                <a:gd name="connsiteY70" fmla="*/ 4117340 h 5547360"/>
                <a:gd name="connsiteX71" fmla="*/ 682413 w 2036234"/>
                <a:gd name="connsiteY71" fmla="*/ 4224020 h 5547360"/>
                <a:gd name="connsiteX72" fmla="*/ 712893 w 2036234"/>
                <a:gd name="connsiteY72" fmla="*/ 4056380 h 5547360"/>
                <a:gd name="connsiteX73" fmla="*/ 545253 w 2036234"/>
                <a:gd name="connsiteY73" fmla="*/ 3858260 h 5547360"/>
                <a:gd name="connsiteX74" fmla="*/ 423333 w 2036234"/>
                <a:gd name="connsiteY74" fmla="*/ 3614420 h 5547360"/>
                <a:gd name="connsiteX75" fmla="*/ 499533 w 2036234"/>
                <a:gd name="connsiteY75" fmla="*/ 3538220 h 5547360"/>
                <a:gd name="connsiteX76" fmla="*/ 590973 w 2036234"/>
                <a:gd name="connsiteY76" fmla="*/ 3141980 h 5547360"/>
                <a:gd name="connsiteX77" fmla="*/ 606213 w 2036234"/>
                <a:gd name="connsiteY77" fmla="*/ 2806700 h 5547360"/>
                <a:gd name="connsiteX78" fmla="*/ 499533 w 2036234"/>
                <a:gd name="connsiteY78" fmla="*/ 2623820 h 5547360"/>
                <a:gd name="connsiteX79" fmla="*/ 499533 w 2036234"/>
                <a:gd name="connsiteY79" fmla="*/ 2319020 h 5547360"/>
                <a:gd name="connsiteX80" fmla="*/ 387773 w 2036234"/>
                <a:gd name="connsiteY80" fmla="*/ 2209800 h 5547360"/>
                <a:gd name="connsiteX81" fmla="*/ 463973 w 2036234"/>
                <a:gd name="connsiteY81" fmla="*/ 2133600 h 5547360"/>
                <a:gd name="connsiteX82" fmla="*/ 311573 w 2036234"/>
                <a:gd name="connsiteY82" fmla="*/ 1905000 h 5547360"/>
                <a:gd name="connsiteX83" fmla="*/ 387773 w 2036234"/>
                <a:gd name="connsiteY83" fmla="*/ 1600200 h 5547360"/>
                <a:gd name="connsiteX84" fmla="*/ 159173 w 2036234"/>
                <a:gd name="connsiteY84" fmla="*/ 1219200 h 5547360"/>
                <a:gd name="connsiteX85" fmla="*/ 82973 w 2036234"/>
                <a:gd name="connsiteY85" fmla="*/ 990600 h 5547360"/>
                <a:gd name="connsiteX86" fmla="*/ 6773 w 2036234"/>
                <a:gd name="connsiteY86" fmla="*/ 457200 h 5547360"/>
                <a:gd name="connsiteX87" fmla="*/ 42333 w 2036234"/>
                <a:gd name="connsiteY87" fmla="*/ 170180 h 5547360"/>
                <a:gd name="connsiteX88" fmla="*/ 42333 w 2036234"/>
                <a:gd name="connsiteY88" fmla="*/ 33020 h 5547360"/>
                <a:gd name="connsiteX89" fmla="*/ 149013 w 2036234"/>
                <a:gd name="connsiteY89" fmla="*/ 2540 h 5547360"/>
                <a:gd name="connsiteX90" fmla="*/ 895773 w 2036234"/>
                <a:gd name="connsiteY90" fmla="*/ 33020 h 5547360"/>
                <a:gd name="connsiteX91" fmla="*/ 987213 w 2036234"/>
                <a:gd name="connsiteY91" fmla="*/ 2540 h 5547360"/>
                <a:gd name="connsiteX92" fmla="*/ 956733 w 2036234"/>
                <a:gd name="connsiteY92" fmla="*/ 48260 h 5547360"/>
                <a:gd name="connsiteX0" fmla="*/ 956733 w 2036234"/>
                <a:gd name="connsiteY0" fmla="*/ 48260 h 5547360"/>
                <a:gd name="connsiteX1" fmla="*/ 865293 w 2036234"/>
                <a:gd name="connsiteY1" fmla="*/ 139700 h 5547360"/>
                <a:gd name="connsiteX2" fmla="*/ 804333 w 2036234"/>
                <a:gd name="connsiteY2" fmla="*/ 368300 h 5547360"/>
                <a:gd name="connsiteX3" fmla="*/ 789093 w 2036234"/>
                <a:gd name="connsiteY3" fmla="*/ 612140 h 5547360"/>
                <a:gd name="connsiteX4" fmla="*/ 545253 w 2036234"/>
                <a:gd name="connsiteY4" fmla="*/ 749300 h 5547360"/>
                <a:gd name="connsiteX5" fmla="*/ 768773 w 2036234"/>
                <a:gd name="connsiteY5" fmla="*/ 1066800 h 5547360"/>
                <a:gd name="connsiteX6" fmla="*/ 387773 w 2036234"/>
                <a:gd name="connsiteY6" fmla="*/ 1066800 h 5547360"/>
                <a:gd name="connsiteX7" fmla="*/ 621453 w 2036234"/>
                <a:gd name="connsiteY7" fmla="*/ 1297940 h 5547360"/>
                <a:gd name="connsiteX8" fmla="*/ 926253 w 2036234"/>
                <a:gd name="connsiteY8" fmla="*/ 1739900 h 5547360"/>
                <a:gd name="connsiteX9" fmla="*/ 1063413 w 2036234"/>
                <a:gd name="connsiteY9" fmla="*/ 1785620 h 5547360"/>
                <a:gd name="connsiteX10" fmla="*/ 1149773 w 2036234"/>
                <a:gd name="connsiteY10" fmla="*/ 1524000 h 5547360"/>
                <a:gd name="connsiteX11" fmla="*/ 1225973 w 2036234"/>
                <a:gd name="connsiteY11" fmla="*/ 1447800 h 5547360"/>
                <a:gd name="connsiteX12" fmla="*/ 1307253 w 2036234"/>
                <a:gd name="connsiteY12" fmla="*/ 1785620 h 5547360"/>
                <a:gd name="connsiteX13" fmla="*/ 1378373 w 2036234"/>
                <a:gd name="connsiteY13" fmla="*/ 1676400 h 5547360"/>
                <a:gd name="connsiteX14" fmla="*/ 1454573 w 2036234"/>
                <a:gd name="connsiteY14" fmla="*/ 1524000 h 5547360"/>
                <a:gd name="connsiteX15" fmla="*/ 1530773 w 2036234"/>
                <a:gd name="connsiteY15" fmla="*/ 1524000 h 5547360"/>
                <a:gd name="connsiteX16" fmla="*/ 1449493 w 2036234"/>
                <a:gd name="connsiteY16" fmla="*/ 1664208 h 5547360"/>
                <a:gd name="connsiteX17" fmla="*/ 1454573 w 2036234"/>
                <a:gd name="connsiteY17" fmla="*/ 1828800 h 5547360"/>
                <a:gd name="connsiteX18" fmla="*/ 1606973 w 2036234"/>
                <a:gd name="connsiteY18" fmla="*/ 1752600 h 5547360"/>
                <a:gd name="connsiteX19" fmla="*/ 1530773 w 2036234"/>
                <a:gd name="connsiteY19" fmla="*/ 1981200 h 5547360"/>
                <a:gd name="connsiteX20" fmla="*/ 1378373 w 2036234"/>
                <a:gd name="connsiteY20" fmla="*/ 1981200 h 5547360"/>
                <a:gd name="connsiteX21" fmla="*/ 1413934 w 2036234"/>
                <a:gd name="connsiteY21" fmla="*/ 2090420 h 5547360"/>
                <a:gd name="connsiteX22" fmla="*/ 1642534 w 2036234"/>
                <a:gd name="connsiteY22" fmla="*/ 2090420 h 5547360"/>
                <a:gd name="connsiteX23" fmla="*/ 1507513 w 2036234"/>
                <a:gd name="connsiteY23" fmla="*/ 2285599 h 5547360"/>
                <a:gd name="connsiteX24" fmla="*/ 1566334 w 2036234"/>
                <a:gd name="connsiteY24" fmla="*/ 2319020 h 5547360"/>
                <a:gd name="connsiteX25" fmla="*/ 1490134 w 2036234"/>
                <a:gd name="connsiteY25" fmla="*/ 2471420 h 5547360"/>
                <a:gd name="connsiteX26" fmla="*/ 1642534 w 2036234"/>
                <a:gd name="connsiteY26" fmla="*/ 2471420 h 5547360"/>
                <a:gd name="connsiteX27" fmla="*/ 1490134 w 2036234"/>
                <a:gd name="connsiteY27" fmla="*/ 2700020 h 5547360"/>
                <a:gd name="connsiteX28" fmla="*/ 1794933 w 2036234"/>
                <a:gd name="connsiteY28" fmla="*/ 2501900 h 5547360"/>
                <a:gd name="connsiteX29" fmla="*/ 2023534 w 2036234"/>
                <a:gd name="connsiteY29" fmla="*/ 2547620 h 5547360"/>
                <a:gd name="connsiteX30" fmla="*/ 1871134 w 2036234"/>
                <a:gd name="connsiteY30" fmla="*/ 2776220 h 5547360"/>
                <a:gd name="connsiteX31" fmla="*/ 2023534 w 2036234"/>
                <a:gd name="connsiteY31" fmla="*/ 2776220 h 5547360"/>
                <a:gd name="connsiteX32" fmla="*/ 1947334 w 2036234"/>
                <a:gd name="connsiteY32" fmla="*/ 2928620 h 5547360"/>
                <a:gd name="connsiteX33" fmla="*/ 1871133 w 2036234"/>
                <a:gd name="connsiteY33" fmla="*/ 2928620 h 5547360"/>
                <a:gd name="connsiteX34" fmla="*/ 1871134 w 2036234"/>
                <a:gd name="connsiteY34" fmla="*/ 3081020 h 5547360"/>
                <a:gd name="connsiteX35" fmla="*/ 1774880 w 2036234"/>
                <a:gd name="connsiteY35" fmla="*/ 3002146 h 5547360"/>
                <a:gd name="connsiteX36" fmla="*/ 1718733 w 2036234"/>
                <a:gd name="connsiteY36" fmla="*/ 3081020 h 5547360"/>
                <a:gd name="connsiteX37" fmla="*/ 1718733 w 2036234"/>
                <a:gd name="connsiteY37" fmla="*/ 3157220 h 5547360"/>
                <a:gd name="connsiteX38" fmla="*/ 1718733 w 2036234"/>
                <a:gd name="connsiteY38" fmla="*/ 3157220 h 5547360"/>
                <a:gd name="connsiteX39" fmla="*/ 1794933 w 2036234"/>
                <a:gd name="connsiteY39" fmla="*/ 3233420 h 5547360"/>
                <a:gd name="connsiteX40" fmla="*/ 1718733 w 2036234"/>
                <a:gd name="connsiteY40" fmla="*/ 3309620 h 5547360"/>
                <a:gd name="connsiteX41" fmla="*/ 1642533 w 2036234"/>
                <a:gd name="connsiteY41" fmla="*/ 3233420 h 5547360"/>
                <a:gd name="connsiteX42" fmla="*/ 1718733 w 2036234"/>
                <a:gd name="connsiteY42" fmla="*/ 3462020 h 5547360"/>
                <a:gd name="connsiteX43" fmla="*/ 1566333 w 2036234"/>
                <a:gd name="connsiteY43" fmla="*/ 3385820 h 5547360"/>
                <a:gd name="connsiteX44" fmla="*/ 1566333 w 2036234"/>
                <a:gd name="connsiteY44" fmla="*/ 3538220 h 5547360"/>
                <a:gd name="connsiteX45" fmla="*/ 1413933 w 2036234"/>
                <a:gd name="connsiteY45" fmla="*/ 3538220 h 5547360"/>
                <a:gd name="connsiteX46" fmla="*/ 1490133 w 2036234"/>
                <a:gd name="connsiteY46" fmla="*/ 3690620 h 5547360"/>
                <a:gd name="connsiteX47" fmla="*/ 1337733 w 2036234"/>
                <a:gd name="connsiteY47" fmla="*/ 3843020 h 5547360"/>
                <a:gd name="connsiteX48" fmla="*/ 1490133 w 2036234"/>
                <a:gd name="connsiteY48" fmla="*/ 3843020 h 5547360"/>
                <a:gd name="connsiteX49" fmla="*/ 1337733 w 2036234"/>
                <a:gd name="connsiteY49" fmla="*/ 3995420 h 5547360"/>
                <a:gd name="connsiteX50" fmla="*/ 1413933 w 2036234"/>
                <a:gd name="connsiteY50" fmla="*/ 3995420 h 5547360"/>
                <a:gd name="connsiteX51" fmla="*/ 1337733 w 2036234"/>
                <a:gd name="connsiteY51" fmla="*/ 4147820 h 5547360"/>
                <a:gd name="connsiteX52" fmla="*/ 1337733 w 2036234"/>
                <a:gd name="connsiteY52" fmla="*/ 4224020 h 5547360"/>
                <a:gd name="connsiteX53" fmla="*/ 1185333 w 2036234"/>
                <a:gd name="connsiteY53" fmla="*/ 4300220 h 5547360"/>
                <a:gd name="connsiteX54" fmla="*/ 1337733 w 2036234"/>
                <a:gd name="connsiteY54" fmla="*/ 4300220 h 5547360"/>
                <a:gd name="connsiteX55" fmla="*/ 1246293 w 2036234"/>
                <a:gd name="connsiteY55" fmla="*/ 4574540 h 5547360"/>
                <a:gd name="connsiteX56" fmla="*/ 1337733 w 2036234"/>
                <a:gd name="connsiteY56" fmla="*/ 4894580 h 5547360"/>
                <a:gd name="connsiteX57" fmla="*/ 1413933 w 2036234"/>
                <a:gd name="connsiteY57" fmla="*/ 4986020 h 5547360"/>
                <a:gd name="connsiteX58" fmla="*/ 1337733 w 2036234"/>
                <a:gd name="connsiteY58" fmla="*/ 5443220 h 5547360"/>
                <a:gd name="connsiteX59" fmla="*/ 1246293 w 2036234"/>
                <a:gd name="connsiteY59" fmla="*/ 5427980 h 5547360"/>
                <a:gd name="connsiteX60" fmla="*/ 1185333 w 2036234"/>
                <a:gd name="connsiteY60" fmla="*/ 5488940 h 5547360"/>
                <a:gd name="connsiteX61" fmla="*/ 1017693 w 2036234"/>
                <a:gd name="connsiteY61" fmla="*/ 5534660 h 5547360"/>
                <a:gd name="connsiteX62" fmla="*/ 834813 w 2036234"/>
                <a:gd name="connsiteY62" fmla="*/ 5412740 h 5547360"/>
                <a:gd name="connsiteX63" fmla="*/ 667173 w 2036234"/>
                <a:gd name="connsiteY63" fmla="*/ 5321300 h 5547360"/>
                <a:gd name="connsiteX64" fmla="*/ 575733 w 2036234"/>
                <a:gd name="connsiteY64" fmla="*/ 5138420 h 5547360"/>
                <a:gd name="connsiteX65" fmla="*/ 469053 w 2036234"/>
                <a:gd name="connsiteY65" fmla="*/ 4955540 h 5547360"/>
                <a:gd name="connsiteX66" fmla="*/ 286173 w 2036234"/>
                <a:gd name="connsiteY66" fmla="*/ 4787900 h 5547360"/>
                <a:gd name="connsiteX67" fmla="*/ 423333 w 2036234"/>
                <a:gd name="connsiteY67" fmla="*/ 4528820 h 5547360"/>
                <a:gd name="connsiteX68" fmla="*/ 453813 w 2036234"/>
                <a:gd name="connsiteY68" fmla="*/ 4361180 h 5547360"/>
                <a:gd name="connsiteX69" fmla="*/ 347133 w 2036234"/>
                <a:gd name="connsiteY69" fmla="*/ 4208780 h 5547360"/>
                <a:gd name="connsiteX70" fmla="*/ 438573 w 2036234"/>
                <a:gd name="connsiteY70" fmla="*/ 4117340 h 5547360"/>
                <a:gd name="connsiteX71" fmla="*/ 682413 w 2036234"/>
                <a:gd name="connsiteY71" fmla="*/ 4224020 h 5547360"/>
                <a:gd name="connsiteX72" fmla="*/ 712893 w 2036234"/>
                <a:gd name="connsiteY72" fmla="*/ 4056380 h 5547360"/>
                <a:gd name="connsiteX73" fmla="*/ 545253 w 2036234"/>
                <a:gd name="connsiteY73" fmla="*/ 3858260 h 5547360"/>
                <a:gd name="connsiteX74" fmla="*/ 423333 w 2036234"/>
                <a:gd name="connsiteY74" fmla="*/ 3614420 h 5547360"/>
                <a:gd name="connsiteX75" fmla="*/ 499533 w 2036234"/>
                <a:gd name="connsiteY75" fmla="*/ 3538220 h 5547360"/>
                <a:gd name="connsiteX76" fmla="*/ 590973 w 2036234"/>
                <a:gd name="connsiteY76" fmla="*/ 3141980 h 5547360"/>
                <a:gd name="connsiteX77" fmla="*/ 606213 w 2036234"/>
                <a:gd name="connsiteY77" fmla="*/ 2806700 h 5547360"/>
                <a:gd name="connsiteX78" fmla="*/ 499533 w 2036234"/>
                <a:gd name="connsiteY78" fmla="*/ 2623820 h 5547360"/>
                <a:gd name="connsiteX79" fmla="*/ 499533 w 2036234"/>
                <a:gd name="connsiteY79" fmla="*/ 2319020 h 5547360"/>
                <a:gd name="connsiteX80" fmla="*/ 387773 w 2036234"/>
                <a:gd name="connsiteY80" fmla="*/ 2209800 h 5547360"/>
                <a:gd name="connsiteX81" fmla="*/ 463973 w 2036234"/>
                <a:gd name="connsiteY81" fmla="*/ 2133600 h 5547360"/>
                <a:gd name="connsiteX82" fmla="*/ 311573 w 2036234"/>
                <a:gd name="connsiteY82" fmla="*/ 1905000 h 5547360"/>
                <a:gd name="connsiteX83" fmla="*/ 387773 w 2036234"/>
                <a:gd name="connsiteY83" fmla="*/ 1600200 h 5547360"/>
                <a:gd name="connsiteX84" fmla="*/ 159173 w 2036234"/>
                <a:gd name="connsiteY84" fmla="*/ 1219200 h 5547360"/>
                <a:gd name="connsiteX85" fmla="*/ 82973 w 2036234"/>
                <a:gd name="connsiteY85" fmla="*/ 990600 h 5547360"/>
                <a:gd name="connsiteX86" fmla="*/ 6773 w 2036234"/>
                <a:gd name="connsiteY86" fmla="*/ 457200 h 5547360"/>
                <a:gd name="connsiteX87" fmla="*/ 42333 w 2036234"/>
                <a:gd name="connsiteY87" fmla="*/ 170180 h 5547360"/>
                <a:gd name="connsiteX88" fmla="*/ 42333 w 2036234"/>
                <a:gd name="connsiteY88" fmla="*/ 33020 h 5547360"/>
                <a:gd name="connsiteX89" fmla="*/ 149013 w 2036234"/>
                <a:gd name="connsiteY89" fmla="*/ 2540 h 5547360"/>
                <a:gd name="connsiteX90" fmla="*/ 895773 w 2036234"/>
                <a:gd name="connsiteY90" fmla="*/ 33020 h 5547360"/>
                <a:gd name="connsiteX91" fmla="*/ 987213 w 2036234"/>
                <a:gd name="connsiteY91" fmla="*/ 2540 h 5547360"/>
                <a:gd name="connsiteX92" fmla="*/ 956733 w 2036234"/>
                <a:gd name="connsiteY92" fmla="*/ 48260 h 5547360"/>
                <a:gd name="connsiteX0" fmla="*/ 956733 w 2036234"/>
                <a:gd name="connsiteY0" fmla="*/ 48260 h 5547360"/>
                <a:gd name="connsiteX1" fmla="*/ 865293 w 2036234"/>
                <a:gd name="connsiteY1" fmla="*/ 139700 h 5547360"/>
                <a:gd name="connsiteX2" fmla="*/ 804333 w 2036234"/>
                <a:gd name="connsiteY2" fmla="*/ 368300 h 5547360"/>
                <a:gd name="connsiteX3" fmla="*/ 789093 w 2036234"/>
                <a:gd name="connsiteY3" fmla="*/ 612140 h 5547360"/>
                <a:gd name="connsiteX4" fmla="*/ 545253 w 2036234"/>
                <a:gd name="connsiteY4" fmla="*/ 749300 h 5547360"/>
                <a:gd name="connsiteX5" fmla="*/ 768773 w 2036234"/>
                <a:gd name="connsiteY5" fmla="*/ 1066800 h 5547360"/>
                <a:gd name="connsiteX6" fmla="*/ 551349 w 2036234"/>
                <a:gd name="connsiteY6" fmla="*/ 1062736 h 5547360"/>
                <a:gd name="connsiteX7" fmla="*/ 387773 w 2036234"/>
                <a:gd name="connsiteY7" fmla="*/ 1066800 h 5547360"/>
                <a:gd name="connsiteX8" fmla="*/ 621453 w 2036234"/>
                <a:gd name="connsiteY8" fmla="*/ 1297940 h 5547360"/>
                <a:gd name="connsiteX9" fmla="*/ 926253 w 2036234"/>
                <a:gd name="connsiteY9" fmla="*/ 1739900 h 5547360"/>
                <a:gd name="connsiteX10" fmla="*/ 1063413 w 2036234"/>
                <a:gd name="connsiteY10" fmla="*/ 1785620 h 5547360"/>
                <a:gd name="connsiteX11" fmla="*/ 1149773 w 2036234"/>
                <a:gd name="connsiteY11" fmla="*/ 1524000 h 5547360"/>
                <a:gd name="connsiteX12" fmla="*/ 1225973 w 2036234"/>
                <a:gd name="connsiteY12" fmla="*/ 1447800 h 5547360"/>
                <a:gd name="connsiteX13" fmla="*/ 1307253 w 2036234"/>
                <a:gd name="connsiteY13" fmla="*/ 1785620 h 5547360"/>
                <a:gd name="connsiteX14" fmla="*/ 1378373 w 2036234"/>
                <a:gd name="connsiteY14" fmla="*/ 1676400 h 5547360"/>
                <a:gd name="connsiteX15" fmla="*/ 1454573 w 2036234"/>
                <a:gd name="connsiteY15" fmla="*/ 1524000 h 5547360"/>
                <a:gd name="connsiteX16" fmla="*/ 1530773 w 2036234"/>
                <a:gd name="connsiteY16" fmla="*/ 1524000 h 5547360"/>
                <a:gd name="connsiteX17" fmla="*/ 1449493 w 2036234"/>
                <a:gd name="connsiteY17" fmla="*/ 1664208 h 5547360"/>
                <a:gd name="connsiteX18" fmla="*/ 1454573 w 2036234"/>
                <a:gd name="connsiteY18" fmla="*/ 1828800 h 5547360"/>
                <a:gd name="connsiteX19" fmla="*/ 1606973 w 2036234"/>
                <a:gd name="connsiteY19" fmla="*/ 1752600 h 5547360"/>
                <a:gd name="connsiteX20" fmla="*/ 1530773 w 2036234"/>
                <a:gd name="connsiteY20" fmla="*/ 1981200 h 5547360"/>
                <a:gd name="connsiteX21" fmla="*/ 1378373 w 2036234"/>
                <a:gd name="connsiteY21" fmla="*/ 1981200 h 5547360"/>
                <a:gd name="connsiteX22" fmla="*/ 1413934 w 2036234"/>
                <a:gd name="connsiteY22" fmla="*/ 2090420 h 5547360"/>
                <a:gd name="connsiteX23" fmla="*/ 1642534 w 2036234"/>
                <a:gd name="connsiteY23" fmla="*/ 2090420 h 5547360"/>
                <a:gd name="connsiteX24" fmla="*/ 1507513 w 2036234"/>
                <a:gd name="connsiteY24" fmla="*/ 2285599 h 5547360"/>
                <a:gd name="connsiteX25" fmla="*/ 1566334 w 2036234"/>
                <a:gd name="connsiteY25" fmla="*/ 2319020 h 5547360"/>
                <a:gd name="connsiteX26" fmla="*/ 1490134 w 2036234"/>
                <a:gd name="connsiteY26" fmla="*/ 2471420 h 5547360"/>
                <a:gd name="connsiteX27" fmla="*/ 1642534 w 2036234"/>
                <a:gd name="connsiteY27" fmla="*/ 2471420 h 5547360"/>
                <a:gd name="connsiteX28" fmla="*/ 1490134 w 2036234"/>
                <a:gd name="connsiteY28" fmla="*/ 2700020 h 5547360"/>
                <a:gd name="connsiteX29" fmla="*/ 1794933 w 2036234"/>
                <a:gd name="connsiteY29" fmla="*/ 2501900 h 5547360"/>
                <a:gd name="connsiteX30" fmla="*/ 2023534 w 2036234"/>
                <a:gd name="connsiteY30" fmla="*/ 2547620 h 5547360"/>
                <a:gd name="connsiteX31" fmla="*/ 1871134 w 2036234"/>
                <a:gd name="connsiteY31" fmla="*/ 2776220 h 5547360"/>
                <a:gd name="connsiteX32" fmla="*/ 2023534 w 2036234"/>
                <a:gd name="connsiteY32" fmla="*/ 2776220 h 5547360"/>
                <a:gd name="connsiteX33" fmla="*/ 1947334 w 2036234"/>
                <a:gd name="connsiteY33" fmla="*/ 2928620 h 5547360"/>
                <a:gd name="connsiteX34" fmla="*/ 1871133 w 2036234"/>
                <a:gd name="connsiteY34" fmla="*/ 2928620 h 5547360"/>
                <a:gd name="connsiteX35" fmla="*/ 1871134 w 2036234"/>
                <a:gd name="connsiteY35" fmla="*/ 3081020 h 5547360"/>
                <a:gd name="connsiteX36" fmla="*/ 1774880 w 2036234"/>
                <a:gd name="connsiteY36" fmla="*/ 3002146 h 5547360"/>
                <a:gd name="connsiteX37" fmla="*/ 1718733 w 2036234"/>
                <a:gd name="connsiteY37" fmla="*/ 3081020 h 5547360"/>
                <a:gd name="connsiteX38" fmla="*/ 1718733 w 2036234"/>
                <a:gd name="connsiteY38" fmla="*/ 3157220 h 5547360"/>
                <a:gd name="connsiteX39" fmla="*/ 1718733 w 2036234"/>
                <a:gd name="connsiteY39" fmla="*/ 3157220 h 5547360"/>
                <a:gd name="connsiteX40" fmla="*/ 1794933 w 2036234"/>
                <a:gd name="connsiteY40" fmla="*/ 3233420 h 5547360"/>
                <a:gd name="connsiteX41" fmla="*/ 1718733 w 2036234"/>
                <a:gd name="connsiteY41" fmla="*/ 3309620 h 5547360"/>
                <a:gd name="connsiteX42" fmla="*/ 1642533 w 2036234"/>
                <a:gd name="connsiteY42" fmla="*/ 3233420 h 5547360"/>
                <a:gd name="connsiteX43" fmla="*/ 1718733 w 2036234"/>
                <a:gd name="connsiteY43" fmla="*/ 3462020 h 5547360"/>
                <a:gd name="connsiteX44" fmla="*/ 1566333 w 2036234"/>
                <a:gd name="connsiteY44" fmla="*/ 3385820 h 5547360"/>
                <a:gd name="connsiteX45" fmla="*/ 1566333 w 2036234"/>
                <a:gd name="connsiteY45" fmla="*/ 3538220 h 5547360"/>
                <a:gd name="connsiteX46" fmla="*/ 1413933 w 2036234"/>
                <a:gd name="connsiteY46" fmla="*/ 3538220 h 5547360"/>
                <a:gd name="connsiteX47" fmla="*/ 1490133 w 2036234"/>
                <a:gd name="connsiteY47" fmla="*/ 3690620 h 5547360"/>
                <a:gd name="connsiteX48" fmla="*/ 1337733 w 2036234"/>
                <a:gd name="connsiteY48" fmla="*/ 3843020 h 5547360"/>
                <a:gd name="connsiteX49" fmla="*/ 1490133 w 2036234"/>
                <a:gd name="connsiteY49" fmla="*/ 3843020 h 5547360"/>
                <a:gd name="connsiteX50" fmla="*/ 1337733 w 2036234"/>
                <a:gd name="connsiteY50" fmla="*/ 3995420 h 5547360"/>
                <a:gd name="connsiteX51" fmla="*/ 1413933 w 2036234"/>
                <a:gd name="connsiteY51" fmla="*/ 3995420 h 5547360"/>
                <a:gd name="connsiteX52" fmla="*/ 1337733 w 2036234"/>
                <a:gd name="connsiteY52" fmla="*/ 4147820 h 5547360"/>
                <a:gd name="connsiteX53" fmla="*/ 1337733 w 2036234"/>
                <a:gd name="connsiteY53" fmla="*/ 4224020 h 5547360"/>
                <a:gd name="connsiteX54" fmla="*/ 1185333 w 2036234"/>
                <a:gd name="connsiteY54" fmla="*/ 4300220 h 5547360"/>
                <a:gd name="connsiteX55" fmla="*/ 1337733 w 2036234"/>
                <a:gd name="connsiteY55" fmla="*/ 4300220 h 5547360"/>
                <a:gd name="connsiteX56" fmla="*/ 1246293 w 2036234"/>
                <a:gd name="connsiteY56" fmla="*/ 4574540 h 5547360"/>
                <a:gd name="connsiteX57" fmla="*/ 1337733 w 2036234"/>
                <a:gd name="connsiteY57" fmla="*/ 4894580 h 5547360"/>
                <a:gd name="connsiteX58" fmla="*/ 1413933 w 2036234"/>
                <a:gd name="connsiteY58" fmla="*/ 4986020 h 5547360"/>
                <a:gd name="connsiteX59" fmla="*/ 1337733 w 2036234"/>
                <a:gd name="connsiteY59" fmla="*/ 5443220 h 5547360"/>
                <a:gd name="connsiteX60" fmla="*/ 1246293 w 2036234"/>
                <a:gd name="connsiteY60" fmla="*/ 5427980 h 5547360"/>
                <a:gd name="connsiteX61" fmla="*/ 1185333 w 2036234"/>
                <a:gd name="connsiteY61" fmla="*/ 5488940 h 5547360"/>
                <a:gd name="connsiteX62" fmla="*/ 1017693 w 2036234"/>
                <a:gd name="connsiteY62" fmla="*/ 5534660 h 5547360"/>
                <a:gd name="connsiteX63" fmla="*/ 834813 w 2036234"/>
                <a:gd name="connsiteY63" fmla="*/ 5412740 h 5547360"/>
                <a:gd name="connsiteX64" fmla="*/ 667173 w 2036234"/>
                <a:gd name="connsiteY64" fmla="*/ 5321300 h 5547360"/>
                <a:gd name="connsiteX65" fmla="*/ 575733 w 2036234"/>
                <a:gd name="connsiteY65" fmla="*/ 5138420 h 5547360"/>
                <a:gd name="connsiteX66" fmla="*/ 469053 w 2036234"/>
                <a:gd name="connsiteY66" fmla="*/ 4955540 h 5547360"/>
                <a:gd name="connsiteX67" fmla="*/ 286173 w 2036234"/>
                <a:gd name="connsiteY67" fmla="*/ 4787900 h 5547360"/>
                <a:gd name="connsiteX68" fmla="*/ 423333 w 2036234"/>
                <a:gd name="connsiteY68" fmla="*/ 4528820 h 5547360"/>
                <a:gd name="connsiteX69" fmla="*/ 453813 w 2036234"/>
                <a:gd name="connsiteY69" fmla="*/ 4361180 h 5547360"/>
                <a:gd name="connsiteX70" fmla="*/ 347133 w 2036234"/>
                <a:gd name="connsiteY70" fmla="*/ 4208780 h 5547360"/>
                <a:gd name="connsiteX71" fmla="*/ 438573 w 2036234"/>
                <a:gd name="connsiteY71" fmla="*/ 4117340 h 5547360"/>
                <a:gd name="connsiteX72" fmla="*/ 682413 w 2036234"/>
                <a:gd name="connsiteY72" fmla="*/ 4224020 h 5547360"/>
                <a:gd name="connsiteX73" fmla="*/ 712893 w 2036234"/>
                <a:gd name="connsiteY73" fmla="*/ 4056380 h 5547360"/>
                <a:gd name="connsiteX74" fmla="*/ 545253 w 2036234"/>
                <a:gd name="connsiteY74" fmla="*/ 3858260 h 5547360"/>
                <a:gd name="connsiteX75" fmla="*/ 423333 w 2036234"/>
                <a:gd name="connsiteY75" fmla="*/ 3614420 h 5547360"/>
                <a:gd name="connsiteX76" fmla="*/ 499533 w 2036234"/>
                <a:gd name="connsiteY76" fmla="*/ 3538220 h 5547360"/>
                <a:gd name="connsiteX77" fmla="*/ 590973 w 2036234"/>
                <a:gd name="connsiteY77" fmla="*/ 3141980 h 5547360"/>
                <a:gd name="connsiteX78" fmla="*/ 606213 w 2036234"/>
                <a:gd name="connsiteY78" fmla="*/ 2806700 h 5547360"/>
                <a:gd name="connsiteX79" fmla="*/ 499533 w 2036234"/>
                <a:gd name="connsiteY79" fmla="*/ 2623820 h 5547360"/>
                <a:gd name="connsiteX80" fmla="*/ 499533 w 2036234"/>
                <a:gd name="connsiteY80" fmla="*/ 2319020 h 5547360"/>
                <a:gd name="connsiteX81" fmla="*/ 387773 w 2036234"/>
                <a:gd name="connsiteY81" fmla="*/ 2209800 h 5547360"/>
                <a:gd name="connsiteX82" fmla="*/ 463973 w 2036234"/>
                <a:gd name="connsiteY82" fmla="*/ 2133600 h 5547360"/>
                <a:gd name="connsiteX83" fmla="*/ 311573 w 2036234"/>
                <a:gd name="connsiteY83" fmla="*/ 1905000 h 5547360"/>
                <a:gd name="connsiteX84" fmla="*/ 387773 w 2036234"/>
                <a:gd name="connsiteY84" fmla="*/ 1600200 h 5547360"/>
                <a:gd name="connsiteX85" fmla="*/ 159173 w 2036234"/>
                <a:gd name="connsiteY85" fmla="*/ 1219200 h 5547360"/>
                <a:gd name="connsiteX86" fmla="*/ 82973 w 2036234"/>
                <a:gd name="connsiteY86" fmla="*/ 990600 h 5547360"/>
                <a:gd name="connsiteX87" fmla="*/ 6773 w 2036234"/>
                <a:gd name="connsiteY87" fmla="*/ 457200 h 5547360"/>
                <a:gd name="connsiteX88" fmla="*/ 42333 w 2036234"/>
                <a:gd name="connsiteY88" fmla="*/ 170180 h 5547360"/>
                <a:gd name="connsiteX89" fmla="*/ 42333 w 2036234"/>
                <a:gd name="connsiteY89" fmla="*/ 33020 h 5547360"/>
                <a:gd name="connsiteX90" fmla="*/ 149013 w 2036234"/>
                <a:gd name="connsiteY90" fmla="*/ 2540 h 5547360"/>
                <a:gd name="connsiteX91" fmla="*/ 895773 w 2036234"/>
                <a:gd name="connsiteY91" fmla="*/ 33020 h 5547360"/>
                <a:gd name="connsiteX92" fmla="*/ 987213 w 2036234"/>
                <a:gd name="connsiteY92" fmla="*/ 2540 h 5547360"/>
                <a:gd name="connsiteX93" fmla="*/ 956733 w 2036234"/>
                <a:gd name="connsiteY93" fmla="*/ 48260 h 5547360"/>
                <a:gd name="connsiteX0" fmla="*/ 956733 w 2036234"/>
                <a:gd name="connsiteY0" fmla="*/ 48260 h 5547360"/>
                <a:gd name="connsiteX1" fmla="*/ 865293 w 2036234"/>
                <a:gd name="connsiteY1" fmla="*/ 139700 h 5547360"/>
                <a:gd name="connsiteX2" fmla="*/ 804333 w 2036234"/>
                <a:gd name="connsiteY2" fmla="*/ 368300 h 5547360"/>
                <a:gd name="connsiteX3" fmla="*/ 789093 w 2036234"/>
                <a:gd name="connsiteY3" fmla="*/ 612140 h 5547360"/>
                <a:gd name="connsiteX4" fmla="*/ 545253 w 2036234"/>
                <a:gd name="connsiteY4" fmla="*/ 749300 h 5547360"/>
                <a:gd name="connsiteX5" fmla="*/ 768773 w 2036234"/>
                <a:gd name="connsiteY5" fmla="*/ 1066800 h 5547360"/>
                <a:gd name="connsiteX6" fmla="*/ 616373 w 2036234"/>
                <a:gd name="connsiteY6" fmla="*/ 1143000 h 5547360"/>
                <a:gd name="connsiteX7" fmla="*/ 387773 w 2036234"/>
                <a:gd name="connsiteY7" fmla="*/ 1066800 h 5547360"/>
                <a:gd name="connsiteX8" fmla="*/ 621453 w 2036234"/>
                <a:gd name="connsiteY8" fmla="*/ 1297940 h 5547360"/>
                <a:gd name="connsiteX9" fmla="*/ 926253 w 2036234"/>
                <a:gd name="connsiteY9" fmla="*/ 1739900 h 5547360"/>
                <a:gd name="connsiteX10" fmla="*/ 1063413 w 2036234"/>
                <a:gd name="connsiteY10" fmla="*/ 1785620 h 5547360"/>
                <a:gd name="connsiteX11" fmla="*/ 1149773 w 2036234"/>
                <a:gd name="connsiteY11" fmla="*/ 1524000 h 5547360"/>
                <a:gd name="connsiteX12" fmla="*/ 1225973 w 2036234"/>
                <a:gd name="connsiteY12" fmla="*/ 1447800 h 5547360"/>
                <a:gd name="connsiteX13" fmla="*/ 1307253 w 2036234"/>
                <a:gd name="connsiteY13" fmla="*/ 1785620 h 5547360"/>
                <a:gd name="connsiteX14" fmla="*/ 1378373 w 2036234"/>
                <a:gd name="connsiteY14" fmla="*/ 1676400 h 5547360"/>
                <a:gd name="connsiteX15" fmla="*/ 1454573 w 2036234"/>
                <a:gd name="connsiteY15" fmla="*/ 1524000 h 5547360"/>
                <a:gd name="connsiteX16" fmla="*/ 1530773 w 2036234"/>
                <a:gd name="connsiteY16" fmla="*/ 1524000 h 5547360"/>
                <a:gd name="connsiteX17" fmla="*/ 1449493 w 2036234"/>
                <a:gd name="connsiteY17" fmla="*/ 1664208 h 5547360"/>
                <a:gd name="connsiteX18" fmla="*/ 1454573 w 2036234"/>
                <a:gd name="connsiteY18" fmla="*/ 1828800 h 5547360"/>
                <a:gd name="connsiteX19" fmla="*/ 1606973 w 2036234"/>
                <a:gd name="connsiteY19" fmla="*/ 1752600 h 5547360"/>
                <a:gd name="connsiteX20" fmla="*/ 1530773 w 2036234"/>
                <a:gd name="connsiteY20" fmla="*/ 1981200 h 5547360"/>
                <a:gd name="connsiteX21" fmla="*/ 1378373 w 2036234"/>
                <a:gd name="connsiteY21" fmla="*/ 1981200 h 5547360"/>
                <a:gd name="connsiteX22" fmla="*/ 1413934 w 2036234"/>
                <a:gd name="connsiteY22" fmla="*/ 2090420 h 5547360"/>
                <a:gd name="connsiteX23" fmla="*/ 1642534 w 2036234"/>
                <a:gd name="connsiteY23" fmla="*/ 2090420 h 5547360"/>
                <a:gd name="connsiteX24" fmla="*/ 1507513 w 2036234"/>
                <a:gd name="connsiteY24" fmla="*/ 2285599 h 5547360"/>
                <a:gd name="connsiteX25" fmla="*/ 1566334 w 2036234"/>
                <a:gd name="connsiteY25" fmla="*/ 2319020 h 5547360"/>
                <a:gd name="connsiteX26" fmla="*/ 1490134 w 2036234"/>
                <a:gd name="connsiteY26" fmla="*/ 2471420 h 5547360"/>
                <a:gd name="connsiteX27" fmla="*/ 1642534 w 2036234"/>
                <a:gd name="connsiteY27" fmla="*/ 2471420 h 5547360"/>
                <a:gd name="connsiteX28" fmla="*/ 1490134 w 2036234"/>
                <a:gd name="connsiteY28" fmla="*/ 2700020 h 5547360"/>
                <a:gd name="connsiteX29" fmla="*/ 1794933 w 2036234"/>
                <a:gd name="connsiteY29" fmla="*/ 2501900 h 5547360"/>
                <a:gd name="connsiteX30" fmla="*/ 2023534 w 2036234"/>
                <a:gd name="connsiteY30" fmla="*/ 2547620 h 5547360"/>
                <a:gd name="connsiteX31" fmla="*/ 1871134 w 2036234"/>
                <a:gd name="connsiteY31" fmla="*/ 2776220 h 5547360"/>
                <a:gd name="connsiteX32" fmla="*/ 2023534 w 2036234"/>
                <a:gd name="connsiteY32" fmla="*/ 2776220 h 5547360"/>
                <a:gd name="connsiteX33" fmla="*/ 1947334 w 2036234"/>
                <a:gd name="connsiteY33" fmla="*/ 2928620 h 5547360"/>
                <a:gd name="connsiteX34" fmla="*/ 1871133 w 2036234"/>
                <a:gd name="connsiteY34" fmla="*/ 2928620 h 5547360"/>
                <a:gd name="connsiteX35" fmla="*/ 1871134 w 2036234"/>
                <a:gd name="connsiteY35" fmla="*/ 3081020 h 5547360"/>
                <a:gd name="connsiteX36" fmla="*/ 1774880 w 2036234"/>
                <a:gd name="connsiteY36" fmla="*/ 3002146 h 5547360"/>
                <a:gd name="connsiteX37" fmla="*/ 1718733 w 2036234"/>
                <a:gd name="connsiteY37" fmla="*/ 3081020 h 5547360"/>
                <a:gd name="connsiteX38" fmla="*/ 1718733 w 2036234"/>
                <a:gd name="connsiteY38" fmla="*/ 3157220 h 5547360"/>
                <a:gd name="connsiteX39" fmla="*/ 1718733 w 2036234"/>
                <a:gd name="connsiteY39" fmla="*/ 3157220 h 5547360"/>
                <a:gd name="connsiteX40" fmla="*/ 1794933 w 2036234"/>
                <a:gd name="connsiteY40" fmla="*/ 3233420 h 5547360"/>
                <a:gd name="connsiteX41" fmla="*/ 1718733 w 2036234"/>
                <a:gd name="connsiteY41" fmla="*/ 3309620 h 5547360"/>
                <a:gd name="connsiteX42" fmla="*/ 1642533 w 2036234"/>
                <a:gd name="connsiteY42" fmla="*/ 3233420 h 5547360"/>
                <a:gd name="connsiteX43" fmla="*/ 1718733 w 2036234"/>
                <a:gd name="connsiteY43" fmla="*/ 3462020 h 5547360"/>
                <a:gd name="connsiteX44" fmla="*/ 1566333 w 2036234"/>
                <a:gd name="connsiteY44" fmla="*/ 3385820 h 5547360"/>
                <a:gd name="connsiteX45" fmla="*/ 1566333 w 2036234"/>
                <a:gd name="connsiteY45" fmla="*/ 3538220 h 5547360"/>
                <a:gd name="connsiteX46" fmla="*/ 1413933 w 2036234"/>
                <a:gd name="connsiteY46" fmla="*/ 3538220 h 5547360"/>
                <a:gd name="connsiteX47" fmla="*/ 1490133 w 2036234"/>
                <a:gd name="connsiteY47" fmla="*/ 3690620 h 5547360"/>
                <a:gd name="connsiteX48" fmla="*/ 1337733 w 2036234"/>
                <a:gd name="connsiteY48" fmla="*/ 3843020 h 5547360"/>
                <a:gd name="connsiteX49" fmla="*/ 1490133 w 2036234"/>
                <a:gd name="connsiteY49" fmla="*/ 3843020 h 5547360"/>
                <a:gd name="connsiteX50" fmla="*/ 1337733 w 2036234"/>
                <a:gd name="connsiteY50" fmla="*/ 3995420 h 5547360"/>
                <a:gd name="connsiteX51" fmla="*/ 1413933 w 2036234"/>
                <a:gd name="connsiteY51" fmla="*/ 3995420 h 5547360"/>
                <a:gd name="connsiteX52" fmla="*/ 1337733 w 2036234"/>
                <a:gd name="connsiteY52" fmla="*/ 4147820 h 5547360"/>
                <a:gd name="connsiteX53" fmla="*/ 1337733 w 2036234"/>
                <a:gd name="connsiteY53" fmla="*/ 4224020 h 5547360"/>
                <a:gd name="connsiteX54" fmla="*/ 1185333 w 2036234"/>
                <a:gd name="connsiteY54" fmla="*/ 4300220 h 5547360"/>
                <a:gd name="connsiteX55" fmla="*/ 1337733 w 2036234"/>
                <a:gd name="connsiteY55" fmla="*/ 4300220 h 5547360"/>
                <a:gd name="connsiteX56" fmla="*/ 1246293 w 2036234"/>
                <a:gd name="connsiteY56" fmla="*/ 4574540 h 5547360"/>
                <a:gd name="connsiteX57" fmla="*/ 1337733 w 2036234"/>
                <a:gd name="connsiteY57" fmla="*/ 4894580 h 5547360"/>
                <a:gd name="connsiteX58" fmla="*/ 1413933 w 2036234"/>
                <a:gd name="connsiteY58" fmla="*/ 4986020 h 5547360"/>
                <a:gd name="connsiteX59" fmla="*/ 1337733 w 2036234"/>
                <a:gd name="connsiteY59" fmla="*/ 5443220 h 5547360"/>
                <a:gd name="connsiteX60" fmla="*/ 1246293 w 2036234"/>
                <a:gd name="connsiteY60" fmla="*/ 5427980 h 5547360"/>
                <a:gd name="connsiteX61" fmla="*/ 1185333 w 2036234"/>
                <a:gd name="connsiteY61" fmla="*/ 5488940 h 5547360"/>
                <a:gd name="connsiteX62" fmla="*/ 1017693 w 2036234"/>
                <a:gd name="connsiteY62" fmla="*/ 5534660 h 5547360"/>
                <a:gd name="connsiteX63" fmla="*/ 834813 w 2036234"/>
                <a:gd name="connsiteY63" fmla="*/ 5412740 h 5547360"/>
                <a:gd name="connsiteX64" fmla="*/ 667173 w 2036234"/>
                <a:gd name="connsiteY64" fmla="*/ 5321300 h 5547360"/>
                <a:gd name="connsiteX65" fmla="*/ 575733 w 2036234"/>
                <a:gd name="connsiteY65" fmla="*/ 5138420 h 5547360"/>
                <a:gd name="connsiteX66" fmla="*/ 469053 w 2036234"/>
                <a:gd name="connsiteY66" fmla="*/ 4955540 h 5547360"/>
                <a:gd name="connsiteX67" fmla="*/ 286173 w 2036234"/>
                <a:gd name="connsiteY67" fmla="*/ 4787900 h 5547360"/>
                <a:gd name="connsiteX68" fmla="*/ 423333 w 2036234"/>
                <a:gd name="connsiteY68" fmla="*/ 4528820 h 5547360"/>
                <a:gd name="connsiteX69" fmla="*/ 453813 w 2036234"/>
                <a:gd name="connsiteY69" fmla="*/ 4361180 h 5547360"/>
                <a:gd name="connsiteX70" fmla="*/ 347133 w 2036234"/>
                <a:gd name="connsiteY70" fmla="*/ 4208780 h 5547360"/>
                <a:gd name="connsiteX71" fmla="*/ 438573 w 2036234"/>
                <a:gd name="connsiteY71" fmla="*/ 4117340 h 5547360"/>
                <a:gd name="connsiteX72" fmla="*/ 682413 w 2036234"/>
                <a:gd name="connsiteY72" fmla="*/ 4224020 h 5547360"/>
                <a:gd name="connsiteX73" fmla="*/ 712893 w 2036234"/>
                <a:gd name="connsiteY73" fmla="*/ 4056380 h 5547360"/>
                <a:gd name="connsiteX74" fmla="*/ 545253 w 2036234"/>
                <a:gd name="connsiteY74" fmla="*/ 3858260 h 5547360"/>
                <a:gd name="connsiteX75" fmla="*/ 423333 w 2036234"/>
                <a:gd name="connsiteY75" fmla="*/ 3614420 h 5547360"/>
                <a:gd name="connsiteX76" fmla="*/ 499533 w 2036234"/>
                <a:gd name="connsiteY76" fmla="*/ 3538220 h 5547360"/>
                <a:gd name="connsiteX77" fmla="*/ 590973 w 2036234"/>
                <a:gd name="connsiteY77" fmla="*/ 3141980 h 5547360"/>
                <a:gd name="connsiteX78" fmla="*/ 606213 w 2036234"/>
                <a:gd name="connsiteY78" fmla="*/ 2806700 h 5547360"/>
                <a:gd name="connsiteX79" fmla="*/ 499533 w 2036234"/>
                <a:gd name="connsiteY79" fmla="*/ 2623820 h 5547360"/>
                <a:gd name="connsiteX80" fmla="*/ 499533 w 2036234"/>
                <a:gd name="connsiteY80" fmla="*/ 2319020 h 5547360"/>
                <a:gd name="connsiteX81" fmla="*/ 387773 w 2036234"/>
                <a:gd name="connsiteY81" fmla="*/ 2209800 h 5547360"/>
                <a:gd name="connsiteX82" fmla="*/ 463973 w 2036234"/>
                <a:gd name="connsiteY82" fmla="*/ 2133600 h 5547360"/>
                <a:gd name="connsiteX83" fmla="*/ 311573 w 2036234"/>
                <a:gd name="connsiteY83" fmla="*/ 1905000 h 5547360"/>
                <a:gd name="connsiteX84" fmla="*/ 387773 w 2036234"/>
                <a:gd name="connsiteY84" fmla="*/ 1600200 h 5547360"/>
                <a:gd name="connsiteX85" fmla="*/ 159173 w 2036234"/>
                <a:gd name="connsiteY85" fmla="*/ 1219200 h 5547360"/>
                <a:gd name="connsiteX86" fmla="*/ 82973 w 2036234"/>
                <a:gd name="connsiteY86" fmla="*/ 990600 h 5547360"/>
                <a:gd name="connsiteX87" fmla="*/ 6773 w 2036234"/>
                <a:gd name="connsiteY87" fmla="*/ 457200 h 5547360"/>
                <a:gd name="connsiteX88" fmla="*/ 42333 w 2036234"/>
                <a:gd name="connsiteY88" fmla="*/ 170180 h 5547360"/>
                <a:gd name="connsiteX89" fmla="*/ 42333 w 2036234"/>
                <a:gd name="connsiteY89" fmla="*/ 33020 h 5547360"/>
                <a:gd name="connsiteX90" fmla="*/ 149013 w 2036234"/>
                <a:gd name="connsiteY90" fmla="*/ 2540 h 5547360"/>
                <a:gd name="connsiteX91" fmla="*/ 895773 w 2036234"/>
                <a:gd name="connsiteY91" fmla="*/ 33020 h 5547360"/>
                <a:gd name="connsiteX92" fmla="*/ 987213 w 2036234"/>
                <a:gd name="connsiteY92" fmla="*/ 2540 h 5547360"/>
                <a:gd name="connsiteX93" fmla="*/ 956733 w 2036234"/>
                <a:gd name="connsiteY93" fmla="*/ 48260 h 5547360"/>
                <a:gd name="connsiteX0" fmla="*/ 956733 w 2036234"/>
                <a:gd name="connsiteY0" fmla="*/ 48260 h 5547360"/>
                <a:gd name="connsiteX1" fmla="*/ 865293 w 2036234"/>
                <a:gd name="connsiteY1" fmla="*/ 139700 h 5547360"/>
                <a:gd name="connsiteX2" fmla="*/ 804333 w 2036234"/>
                <a:gd name="connsiteY2" fmla="*/ 368300 h 5547360"/>
                <a:gd name="connsiteX3" fmla="*/ 789093 w 2036234"/>
                <a:gd name="connsiteY3" fmla="*/ 612140 h 5547360"/>
                <a:gd name="connsiteX4" fmla="*/ 616373 w 2036234"/>
                <a:gd name="connsiteY4" fmla="*/ 762000 h 5547360"/>
                <a:gd name="connsiteX5" fmla="*/ 768773 w 2036234"/>
                <a:gd name="connsiteY5" fmla="*/ 1066800 h 5547360"/>
                <a:gd name="connsiteX6" fmla="*/ 616373 w 2036234"/>
                <a:gd name="connsiteY6" fmla="*/ 1143000 h 5547360"/>
                <a:gd name="connsiteX7" fmla="*/ 387773 w 2036234"/>
                <a:gd name="connsiteY7" fmla="*/ 1066800 h 5547360"/>
                <a:gd name="connsiteX8" fmla="*/ 621453 w 2036234"/>
                <a:gd name="connsiteY8" fmla="*/ 1297940 h 5547360"/>
                <a:gd name="connsiteX9" fmla="*/ 926253 w 2036234"/>
                <a:gd name="connsiteY9" fmla="*/ 1739900 h 5547360"/>
                <a:gd name="connsiteX10" fmla="*/ 1063413 w 2036234"/>
                <a:gd name="connsiteY10" fmla="*/ 1785620 h 5547360"/>
                <a:gd name="connsiteX11" fmla="*/ 1149773 w 2036234"/>
                <a:gd name="connsiteY11" fmla="*/ 1524000 h 5547360"/>
                <a:gd name="connsiteX12" fmla="*/ 1225973 w 2036234"/>
                <a:gd name="connsiteY12" fmla="*/ 1447800 h 5547360"/>
                <a:gd name="connsiteX13" fmla="*/ 1307253 w 2036234"/>
                <a:gd name="connsiteY13" fmla="*/ 1785620 h 5547360"/>
                <a:gd name="connsiteX14" fmla="*/ 1378373 w 2036234"/>
                <a:gd name="connsiteY14" fmla="*/ 1676400 h 5547360"/>
                <a:gd name="connsiteX15" fmla="*/ 1454573 w 2036234"/>
                <a:gd name="connsiteY15" fmla="*/ 1524000 h 5547360"/>
                <a:gd name="connsiteX16" fmla="*/ 1530773 w 2036234"/>
                <a:gd name="connsiteY16" fmla="*/ 1524000 h 5547360"/>
                <a:gd name="connsiteX17" fmla="*/ 1449493 w 2036234"/>
                <a:gd name="connsiteY17" fmla="*/ 1664208 h 5547360"/>
                <a:gd name="connsiteX18" fmla="*/ 1454573 w 2036234"/>
                <a:gd name="connsiteY18" fmla="*/ 1828800 h 5547360"/>
                <a:gd name="connsiteX19" fmla="*/ 1606973 w 2036234"/>
                <a:gd name="connsiteY19" fmla="*/ 1752600 h 5547360"/>
                <a:gd name="connsiteX20" fmla="*/ 1530773 w 2036234"/>
                <a:gd name="connsiteY20" fmla="*/ 1981200 h 5547360"/>
                <a:gd name="connsiteX21" fmla="*/ 1378373 w 2036234"/>
                <a:gd name="connsiteY21" fmla="*/ 1981200 h 5547360"/>
                <a:gd name="connsiteX22" fmla="*/ 1413934 w 2036234"/>
                <a:gd name="connsiteY22" fmla="*/ 2090420 h 5547360"/>
                <a:gd name="connsiteX23" fmla="*/ 1642534 w 2036234"/>
                <a:gd name="connsiteY23" fmla="*/ 2090420 h 5547360"/>
                <a:gd name="connsiteX24" fmla="*/ 1507513 w 2036234"/>
                <a:gd name="connsiteY24" fmla="*/ 2285599 h 5547360"/>
                <a:gd name="connsiteX25" fmla="*/ 1566334 w 2036234"/>
                <a:gd name="connsiteY25" fmla="*/ 2319020 h 5547360"/>
                <a:gd name="connsiteX26" fmla="*/ 1490134 w 2036234"/>
                <a:gd name="connsiteY26" fmla="*/ 2471420 h 5547360"/>
                <a:gd name="connsiteX27" fmla="*/ 1642534 w 2036234"/>
                <a:gd name="connsiteY27" fmla="*/ 2471420 h 5547360"/>
                <a:gd name="connsiteX28" fmla="*/ 1490134 w 2036234"/>
                <a:gd name="connsiteY28" fmla="*/ 2700020 h 5547360"/>
                <a:gd name="connsiteX29" fmla="*/ 1794933 w 2036234"/>
                <a:gd name="connsiteY29" fmla="*/ 2501900 h 5547360"/>
                <a:gd name="connsiteX30" fmla="*/ 2023534 w 2036234"/>
                <a:gd name="connsiteY30" fmla="*/ 2547620 h 5547360"/>
                <a:gd name="connsiteX31" fmla="*/ 1871134 w 2036234"/>
                <a:gd name="connsiteY31" fmla="*/ 2776220 h 5547360"/>
                <a:gd name="connsiteX32" fmla="*/ 2023534 w 2036234"/>
                <a:gd name="connsiteY32" fmla="*/ 2776220 h 5547360"/>
                <a:gd name="connsiteX33" fmla="*/ 1947334 w 2036234"/>
                <a:gd name="connsiteY33" fmla="*/ 2928620 h 5547360"/>
                <a:gd name="connsiteX34" fmla="*/ 1871133 w 2036234"/>
                <a:gd name="connsiteY34" fmla="*/ 2928620 h 5547360"/>
                <a:gd name="connsiteX35" fmla="*/ 1871134 w 2036234"/>
                <a:gd name="connsiteY35" fmla="*/ 3081020 h 5547360"/>
                <a:gd name="connsiteX36" fmla="*/ 1774880 w 2036234"/>
                <a:gd name="connsiteY36" fmla="*/ 3002146 h 5547360"/>
                <a:gd name="connsiteX37" fmla="*/ 1718733 w 2036234"/>
                <a:gd name="connsiteY37" fmla="*/ 3081020 h 5547360"/>
                <a:gd name="connsiteX38" fmla="*/ 1718733 w 2036234"/>
                <a:gd name="connsiteY38" fmla="*/ 3157220 h 5547360"/>
                <a:gd name="connsiteX39" fmla="*/ 1718733 w 2036234"/>
                <a:gd name="connsiteY39" fmla="*/ 3157220 h 5547360"/>
                <a:gd name="connsiteX40" fmla="*/ 1794933 w 2036234"/>
                <a:gd name="connsiteY40" fmla="*/ 3233420 h 5547360"/>
                <a:gd name="connsiteX41" fmla="*/ 1718733 w 2036234"/>
                <a:gd name="connsiteY41" fmla="*/ 3309620 h 5547360"/>
                <a:gd name="connsiteX42" fmla="*/ 1642533 w 2036234"/>
                <a:gd name="connsiteY42" fmla="*/ 3233420 h 5547360"/>
                <a:gd name="connsiteX43" fmla="*/ 1718733 w 2036234"/>
                <a:gd name="connsiteY43" fmla="*/ 3462020 h 5547360"/>
                <a:gd name="connsiteX44" fmla="*/ 1566333 w 2036234"/>
                <a:gd name="connsiteY44" fmla="*/ 3385820 h 5547360"/>
                <a:gd name="connsiteX45" fmla="*/ 1566333 w 2036234"/>
                <a:gd name="connsiteY45" fmla="*/ 3538220 h 5547360"/>
                <a:gd name="connsiteX46" fmla="*/ 1413933 w 2036234"/>
                <a:gd name="connsiteY46" fmla="*/ 3538220 h 5547360"/>
                <a:gd name="connsiteX47" fmla="*/ 1490133 w 2036234"/>
                <a:gd name="connsiteY47" fmla="*/ 3690620 h 5547360"/>
                <a:gd name="connsiteX48" fmla="*/ 1337733 w 2036234"/>
                <a:gd name="connsiteY48" fmla="*/ 3843020 h 5547360"/>
                <a:gd name="connsiteX49" fmla="*/ 1490133 w 2036234"/>
                <a:gd name="connsiteY49" fmla="*/ 3843020 h 5547360"/>
                <a:gd name="connsiteX50" fmla="*/ 1337733 w 2036234"/>
                <a:gd name="connsiteY50" fmla="*/ 3995420 h 5547360"/>
                <a:gd name="connsiteX51" fmla="*/ 1413933 w 2036234"/>
                <a:gd name="connsiteY51" fmla="*/ 3995420 h 5547360"/>
                <a:gd name="connsiteX52" fmla="*/ 1337733 w 2036234"/>
                <a:gd name="connsiteY52" fmla="*/ 4147820 h 5547360"/>
                <a:gd name="connsiteX53" fmla="*/ 1337733 w 2036234"/>
                <a:gd name="connsiteY53" fmla="*/ 4224020 h 5547360"/>
                <a:gd name="connsiteX54" fmla="*/ 1185333 w 2036234"/>
                <a:gd name="connsiteY54" fmla="*/ 4300220 h 5547360"/>
                <a:gd name="connsiteX55" fmla="*/ 1337733 w 2036234"/>
                <a:gd name="connsiteY55" fmla="*/ 4300220 h 5547360"/>
                <a:gd name="connsiteX56" fmla="*/ 1246293 w 2036234"/>
                <a:gd name="connsiteY56" fmla="*/ 4574540 h 5547360"/>
                <a:gd name="connsiteX57" fmla="*/ 1337733 w 2036234"/>
                <a:gd name="connsiteY57" fmla="*/ 4894580 h 5547360"/>
                <a:gd name="connsiteX58" fmla="*/ 1413933 w 2036234"/>
                <a:gd name="connsiteY58" fmla="*/ 4986020 h 5547360"/>
                <a:gd name="connsiteX59" fmla="*/ 1337733 w 2036234"/>
                <a:gd name="connsiteY59" fmla="*/ 5443220 h 5547360"/>
                <a:gd name="connsiteX60" fmla="*/ 1246293 w 2036234"/>
                <a:gd name="connsiteY60" fmla="*/ 5427980 h 5547360"/>
                <a:gd name="connsiteX61" fmla="*/ 1185333 w 2036234"/>
                <a:gd name="connsiteY61" fmla="*/ 5488940 h 5547360"/>
                <a:gd name="connsiteX62" fmla="*/ 1017693 w 2036234"/>
                <a:gd name="connsiteY62" fmla="*/ 5534660 h 5547360"/>
                <a:gd name="connsiteX63" fmla="*/ 834813 w 2036234"/>
                <a:gd name="connsiteY63" fmla="*/ 5412740 h 5547360"/>
                <a:gd name="connsiteX64" fmla="*/ 667173 w 2036234"/>
                <a:gd name="connsiteY64" fmla="*/ 5321300 h 5547360"/>
                <a:gd name="connsiteX65" fmla="*/ 575733 w 2036234"/>
                <a:gd name="connsiteY65" fmla="*/ 5138420 h 5547360"/>
                <a:gd name="connsiteX66" fmla="*/ 469053 w 2036234"/>
                <a:gd name="connsiteY66" fmla="*/ 4955540 h 5547360"/>
                <a:gd name="connsiteX67" fmla="*/ 286173 w 2036234"/>
                <a:gd name="connsiteY67" fmla="*/ 4787900 h 5547360"/>
                <a:gd name="connsiteX68" fmla="*/ 423333 w 2036234"/>
                <a:gd name="connsiteY68" fmla="*/ 4528820 h 5547360"/>
                <a:gd name="connsiteX69" fmla="*/ 453813 w 2036234"/>
                <a:gd name="connsiteY69" fmla="*/ 4361180 h 5547360"/>
                <a:gd name="connsiteX70" fmla="*/ 347133 w 2036234"/>
                <a:gd name="connsiteY70" fmla="*/ 4208780 h 5547360"/>
                <a:gd name="connsiteX71" fmla="*/ 438573 w 2036234"/>
                <a:gd name="connsiteY71" fmla="*/ 4117340 h 5547360"/>
                <a:gd name="connsiteX72" fmla="*/ 682413 w 2036234"/>
                <a:gd name="connsiteY72" fmla="*/ 4224020 h 5547360"/>
                <a:gd name="connsiteX73" fmla="*/ 712893 w 2036234"/>
                <a:gd name="connsiteY73" fmla="*/ 4056380 h 5547360"/>
                <a:gd name="connsiteX74" fmla="*/ 545253 w 2036234"/>
                <a:gd name="connsiteY74" fmla="*/ 3858260 h 5547360"/>
                <a:gd name="connsiteX75" fmla="*/ 423333 w 2036234"/>
                <a:gd name="connsiteY75" fmla="*/ 3614420 h 5547360"/>
                <a:gd name="connsiteX76" fmla="*/ 499533 w 2036234"/>
                <a:gd name="connsiteY76" fmla="*/ 3538220 h 5547360"/>
                <a:gd name="connsiteX77" fmla="*/ 590973 w 2036234"/>
                <a:gd name="connsiteY77" fmla="*/ 3141980 h 5547360"/>
                <a:gd name="connsiteX78" fmla="*/ 606213 w 2036234"/>
                <a:gd name="connsiteY78" fmla="*/ 2806700 h 5547360"/>
                <a:gd name="connsiteX79" fmla="*/ 499533 w 2036234"/>
                <a:gd name="connsiteY79" fmla="*/ 2623820 h 5547360"/>
                <a:gd name="connsiteX80" fmla="*/ 499533 w 2036234"/>
                <a:gd name="connsiteY80" fmla="*/ 2319020 h 5547360"/>
                <a:gd name="connsiteX81" fmla="*/ 387773 w 2036234"/>
                <a:gd name="connsiteY81" fmla="*/ 2209800 h 5547360"/>
                <a:gd name="connsiteX82" fmla="*/ 463973 w 2036234"/>
                <a:gd name="connsiteY82" fmla="*/ 2133600 h 5547360"/>
                <a:gd name="connsiteX83" fmla="*/ 311573 w 2036234"/>
                <a:gd name="connsiteY83" fmla="*/ 1905000 h 5547360"/>
                <a:gd name="connsiteX84" fmla="*/ 387773 w 2036234"/>
                <a:gd name="connsiteY84" fmla="*/ 1600200 h 5547360"/>
                <a:gd name="connsiteX85" fmla="*/ 159173 w 2036234"/>
                <a:gd name="connsiteY85" fmla="*/ 1219200 h 5547360"/>
                <a:gd name="connsiteX86" fmla="*/ 82973 w 2036234"/>
                <a:gd name="connsiteY86" fmla="*/ 990600 h 5547360"/>
                <a:gd name="connsiteX87" fmla="*/ 6773 w 2036234"/>
                <a:gd name="connsiteY87" fmla="*/ 457200 h 5547360"/>
                <a:gd name="connsiteX88" fmla="*/ 42333 w 2036234"/>
                <a:gd name="connsiteY88" fmla="*/ 170180 h 5547360"/>
                <a:gd name="connsiteX89" fmla="*/ 42333 w 2036234"/>
                <a:gd name="connsiteY89" fmla="*/ 33020 h 5547360"/>
                <a:gd name="connsiteX90" fmla="*/ 149013 w 2036234"/>
                <a:gd name="connsiteY90" fmla="*/ 2540 h 5547360"/>
                <a:gd name="connsiteX91" fmla="*/ 895773 w 2036234"/>
                <a:gd name="connsiteY91" fmla="*/ 33020 h 5547360"/>
                <a:gd name="connsiteX92" fmla="*/ 987213 w 2036234"/>
                <a:gd name="connsiteY92" fmla="*/ 2540 h 5547360"/>
                <a:gd name="connsiteX93" fmla="*/ 956733 w 2036234"/>
                <a:gd name="connsiteY93" fmla="*/ 48260 h 5547360"/>
                <a:gd name="connsiteX0" fmla="*/ 956733 w 2036234"/>
                <a:gd name="connsiteY0" fmla="*/ 51223 h 5550323"/>
                <a:gd name="connsiteX1" fmla="*/ 865293 w 2036234"/>
                <a:gd name="connsiteY1" fmla="*/ 142663 h 5550323"/>
                <a:gd name="connsiteX2" fmla="*/ 804333 w 2036234"/>
                <a:gd name="connsiteY2" fmla="*/ 371263 h 5550323"/>
                <a:gd name="connsiteX3" fmla="*/ 789093 w 2036234"/>
                <a:gd name="connsiteY3" fmla="*/ 615103 h 5550323"/>
                <a:gd name="connsiteX4" fmla="*/ 616373 w 2036234"/>
                <a:gd name="connsiteY4" fmla="*/ 764963 h 5550323"/>
                <a:gd name="connsiteX5" fmla="*/ 768773 w 2036234"/>
                <a:gd name="connsiteY5" fmla="*/ 1069763 h 5550323"/>
                <a:gd name="connsiteX6" fmla="*/ 616373 w 2036234"/>
                <a:gd name="connsiteY6" fmla="*/ 1145963 h 5550323"/>
                <a:gd name="connsiteX7" fmla="*/ 387773 w 2036234"/>
                <a:gd name="connsiteY7" fmla="*/ 1069763 h 5550323"/>
                <a:gd name="connsiteX8" fmla="*/ 621453 w 2036234"/>
                <a:gd name="connsiteY8" fmla="*/ 1300903 h 5550323"/>
                <a:gd name="connsiteX9" fmla="*/ 926253 w 2036234"/>
                <a:gd name="connsiteY9" fmla="*/ 1742863 h 5550323"/>
                <a:gd name="connsiteX10" fmla="*/ 1063413 w 2036234"/>
                <a:gd name="connsiteY10" fmla="*/ 1788583 h 5550323"/>
                <a:gd name="connsiteX11" fmla="*/ 1149773 w 2036234"/>
                <a:gd name="connsiteY11" fmla="*/ 1526963 h 5550323"/>
                <a:gd name="connsiteX12" fmla="*/ 1225973 w 2036234"/>
                <a:gd name="connsiteY12" fmla="*/ 1450763 h 5550323"/>
                <a:gd name="connsiteX13" fmla="*/ 1307253 w 2036234"/>
                <a:gd name="connsiteY13" fmla="*/ 1788583 h 5550323"/>
                <a:gd name="connsiteX14" fmla="*/ 1378373 w 2036234"/>
                <a:gd name="connsiteY14" fmla="*/ 1679363 h 5550323"/>
                <a:gd name="connsiteX15" fmla="*/ 1454573 w 2036234"/>
                <a:gd name="connsiteY15" fmla="*/ 1526963 h 5550323"/>
                <a:gd name="connsiteX16" fmla="*/ 1530773 w 2036234"/>
                <a:gd name="connsiteY16" fmla="*/ 1526963 h 5550323"/>
                <a:gd name="connsiteX17" fmla="*/ 1449493 w 2036234"/>
                <a:gd name="connsiteY17" fmla="*/ 1667171 h 5550323"/>
                <a:gd name="connsiteX18" fmla="*/ 1454573 w 2036234"/>
                <a:gd name="connsiteY18" fmla="*/ 1831763 h 5550323"/>
                <a:gd name="connsiteX19" fmla="*/ 1606973 w 2036234"/>
                <a:gd name="connsiteY19" fmla="*/ 1755563 h 5550323"/>
                <a:gd name="connsiteX20" fmla="*/ 1530773 w 2036234"/>
                <a:gd name="connsiteY20" fmla="*/ 1984163 h 5550323"/>
                <a:gd name="connsiteX21" fmla="*/ 1378373 w 2036234"/>
                <a:gd name="connsiteY21" fmla="*/ 1984163 h 5550323"/>
                <a:gd name="connsiteX22" fmla="*/ 1413934 w 2036234"/>
                <a:gd name="connsiteY22" fmla="*/ 2093383 h 5550323"/>
                <a:gd name="connsiteX23" fmla="*/ 1642534 w 2036234"/>
                <a:gd name="connsiteY23" fmla="*/ 2093383 h 5550323"/>
                <a:gd name="connsiteX24" fmla="*/ 1507513 w 2036234"/>
                <a:gd name="connsiteY24" fmla="*/ 2288562 h 5550323"/>
                <a:gd name="connsiteX25" fmla="*/ 1566334 w 2036234"/>
                <a:gd name="connsiteY25" fmla="*/ 2321983 h 5550323"/>
                <a:gd name="connsiteX26" fmla="*/ 1490134 w 2036234"/>
                <a:gd name="connsiteY26" fmla="*/ 2474383 h 5550323"/>
                <a:gd name="connsiteX27" fmla="*/ 1642534 w 2036234"/>
                <a:gd name="connsiteY27" fmla="*/ 2474383 h 5550323"/>
                <a:gd name="connsiteX28" fmla="*/ 1490134 w 2036234"/>
                <a:gd name="connsiteY28" fmla="*/ 2702983 h 5550323"/>
                <a:gd name="connsiteX29" fmla="*/ 1794933 w 2036234"/>
                <a:gd name="connsiteY29" fmla="*/ 2504863 h 5550323"/>
                <a:gd name="connsiteX30" fmla="*/ 2023534 w 2036234"/>
                <a:gd name="connsiteY30" fmla="*/ 2550583 h 5550323"/>
                <a:gd name="connsiteX31" fmla="*/ 1871134 w 2036234"/>
                <a:gd name="connsiteY31" fmla="*/ 2779183 h 5550323"/>
                <a:gd name="connsiteX32" fmla="*/ 2023534 w 2036234"/>
                <a:gd name="connsiteY32" fmla="*/ 2779183 h 5550323"/>
                <a:gd name="connsiteX33" fmla="*/ 1947334 w 2036234"/>
                <a:gd name="connsiteY33" fmla="*/ 2931583 h 5550323"/>
                <a:gd name="connsiteX34" fmla="*/ 1871133 w 2036234"/>
                <a:gd name="connsiteY34" fmla="*/ 2931583 h 5550323"/>
                <a:gd name="connsiteX35" fmla="*/ 1871134 w 2036234"/>
                <a:gd name="connsiteY35" fmla="*/ 3083983 h 5550323"/>
                <a:gd name="connsiteX36" fmla="*/ 1774880 w 2036234"/>
                <a:gd name="connsiteY36" fmla="*/ 3005109 h 5550323"/>
                <a:gd name="connsiteX37" fmla="*/ 1718733 w 2036234"/>
                <a:gd name="connsiteY37" fmla="*/ 3083983 h 5550323"/>
                <a:gd name="connsiteX38" fmla="*/ 1718733 w 2036234"/>
                <a:gd name="connsiteY38" fmla="*/ 3160183 h 5550323"/>
                <a:gd name="connsiteX39" fmla="*/ 1718733 w 2036234"/>
                <a:gd name="connsiteY39" fmla="*/ 3160183 h 5550323"/>
                <a:gd name="connsiteX40" fmla="*/ 1794933 w 2036234"/>
                <a:gd name="connsiteY40" fmla="*/ 3236383 h 5550323"/>
                <a:gd name="connsiteX41" fmla="*/ 1718733 w 2036234"/>
                <a:gd name="connsiteY41" fmla="*/ 3312583 h 5550323"/>
                <a:gd name="connsiteX42" fmla="*/ 1642533 w 2036234"/>
                <a:gd name="connsiteY42" fmla="*/ 3236383 h 5550323"/>
                <a:gd name="connsiteX43" fmla="*/ 1718733 w 2036234"/>
                <a:gd name="connsiteY43" fmla="*/ 3464983 h 5550323"/>
                <a:gd name="connsiteX44" fmla="*/ 1566333 w 2036234"/>
                <a:gd name="connsiteY44" fmla="*/ 3388783 h 5550323"/>
                <a:gd name="connsiteX45" fmla="*/ 1566333 w 2036234"/>
                <a:gd name="connsiteY45" fmla="*/ 3541183 h 5550323"/>
                <a:gd name="connsiteX46" fmla="*/ 1413933 w 2036234"/>
                <a:gd name="connsiteY46" fmla="*/ 3541183 h 5550323"/>
                <a:gd name="connsiteX47" fmla="*/ 1490133 w 2036234"/>
                <a:gd name="connsiteY47" fmla="*/ 3693583 h 5550323"/>
                <a:gd name="connsiteX48" fmla="*/ 1337733 w 2036234"/>
                <a:gd name="connsiteY48" fmla="*/ 3845983 h 5550323"/>
                <a:gd name="connsiteX49" fmla="*/ 1490133 w 2036234"/>
                <a:gd name="connsiteY49" fmla="*/ 3845983 h 5550323"/>
                <a:gd name="connsiteX50" fmla="*/ 1337733 w 2036234"/>
                <a:gd name="connsiteY50" fmla="*/ 3998383 h 5550323"/>
                <a:gd name="connsiteX51" fmla="*/ 1413933 w 2036234"/>
                <a:gd name="connsiteY51" fmla="*/ 3998383 h 5550323"/>
                <a:gd name="connsiteX52" fmla="*/ 1337733 w 2036234"/>
                <a:gd name="connsiteY52" fmla="*/ 4150783 h 5550323"/>
                <a:gd name="connsiteX53" fmla="*/ 1337733 w 2036234"/>
                <a:gd name="connsiteY53" fmla="*/ 4226983 h 5550323"/>
                <a:gd name="connsiteX54" fmla="*/ 1185333 w 2036234"/>
                <a:gd name="connsiteY54" fmla="*/ 4303183 h 5550323"/>
                <a:gd name="connsiteX55" fmla="*/ 1337733 w 2036234"/>
                <a:gd name="connsiteY55" fmla="*/ 4303183 h 5550323"/>
                <a:gd name="connsiteX56" fmla="*/ 1246293 w 2036234"/>
                <a:gd name="connsiteY56" fmla="*/ 4577503 h 5550323"/>
                <a:gd name="connsiteX57" fmla="*/ 1337733 w 2036234"/>
                <a:gd name="connsiteY57" fmla="*/ 4897543 h 5550323"/>
                <a:gd name="connsiteX58" fmla="*/ 1413933 w 2036234"/>
                <a:gd name="connsiteY58" fmla="*/ 4988983 h 5550323"/>
                <a:gd name="connsiteX59" fmla="*/ 1337733 w 2036234"/>
                <a:gd name="connsiteY59" fmla="*/ 5446183 h 5550323"/>
                <a:gd name="connsiteX60" fmla="*/ 1246293 w 2036234"/>
                <a:gd name="connsiteY60" fmla="*/ 5430943 h 5550323"/>
                <a:gd name="connsiteX61" fmla="*/ 1185333 w 2036234"/>
                <a:gd name="connsiteY61" fmla="*/ 5491903 h 5550323"/>
                <a:gd name="connsiteX62" fmla="*/ 1017693 w 2036234"/>
                <a:gd name="connsiteY62" fmla="*/ 5537623 h 5550323"/>
                <a:gd name="connsiteX63" fmla="*/ 834813 w 2036234"/>
                <a:gd name="connsiteY63" fmla="*/ 5415703 h 5550323"/>
                <a:gd name="connsiteX64" fmla="*/ 667173 w 2036234"/>
                <a:gd name="connsiteY64" fmla="*/ 5324263 h 5550323"/>
                <a:gd name="connsiteX65" fmla="*/ 575733 w 2036234"/>
                <a:gd name="connsiteY65" fmla="*/ 5141383 h 5550323"/>
                <a:gd name="connsiteX66" fmla="*/ 469053 w 2036234"/>
                <a:gd name="connsiteY66" fmla="*/ 4958503 h 5550323"/>
                <a:gd name="connsiteX67" fmla="*/ 286173 w 2036234"/>
                <a:gd name="connsiteY67" fmla="*/ 4790863 h 5550323"/>
                <a:gd name="connsiteX68" fmla="*/ 423333 w 2036234"/>
                <a:gd name="connsiteY68" fmla="*/ 4531783 h 5550323"/>
                <a:gd name="connsiteX69" fmla="*/ 453813 w 2036234"/>
                <a:gd name="connsiteY69" fmla="*/ 4364143 h 5550323"/>
                <a:gd name="connsiteX70" fmla="*/ 347133 w 2036234"/>
                <a:gd name="connsiteY70" fmla="*/ 4211743 h 5550323"/>
                <a:gd name="connsiteX71" fmla="*/ 438573 w 2036234"/>
                <a:gd name="connsiteY71" fmla="*/ 4120303 h 5550323"/>
                <a:gd name="connsiteX72" fmla="*/ 682413 w 2036234"/>
                <a:gd name="connsiteY72" fmla="*/ 4226983 h 5550323"/>
                <a:gd name="connsiteX73" fmla="*/ 712893 w 2036234"/>
                <a:gd name="connsiteY73" fmla="*/ 4059343 h 5550323"/>
                <a:gd name="connsiteX74" fmla="*/ 545253 w 2036234"/>
                <a:gd name="connsiteY74" fmla="*/ 3861223 h 5550323"/>
                <a:gd name="connsiteX75" fmla="*/ 423333 w 2036234"/>
                <a:gd name="connsiteY75" fmla="*/ 3617383 h 5550323"/>
                <a:gd name="connsiteX76" fmla="*/ 499533 w 2036234"/>
                <a:gd name="connsiteY76" fmla="*/ 3541183 h 5550323"/>
                <a:gd name="connsiteX77" fmla="*/ 590973 w 2036234"/>
                <a:gd name="connsiteY77" fmla="*/ 3144943 h 5550323"/>
                <a:gd name="connsiteX78" fmla="*/ 606213 w 2036234"/>
                <a:gd name="connsiteY78" fmla="*/ 2809663 h 5550323"/>
                <a:gd name="connsiteX79" fmla="*/ 499533 w 2036234"/>
                <a:gd name="connsiteY79" fmla="*/ 2626783 h 5550323"/>
                <a:gd name="connsiteX80" fmla="*/ 499533 w 2036234"/>
                <a:gd name="connsiteY80" fmla="*/ 2321983 h 5550323"/>
                <a:gd name="connsiteX81" fmla="*/ 387773 w 2036234"/>
                <a:gd name="connsiteY81" fmla="*/ 2212763 h 5550323"/>
                <a:gd name="connsiteX82" fmla="*/ 463973 w 2036234"/>
                <a:gd name="connsiteY82" fmla="*/ 2136563 h 5550323"/>
                <a:gd name="connsiteX83" fmla="*/ 311573 w 2036234"/>
                <a:gd name="connsiteY83" fmla="*/ 1907963 h 5550323"/>
                <a:gd name="connsiteX84" fmla="*/ 387773 w 2036234"/>
                <a:gd name="connsiteY84" fmla="*/ 1603163 h 5550323"/>
                <a:gd name="connsiteX85" fmla="*/ 159173 w 2036234"/>
                <a:gd name="connsiteY85" fmla="*/ 1222163 h 5550323"/>
                <a:gd name="connsiteX86" fmla="*/ 82973 w 2036234"/>
                <a:gd name="connsiteY86" fmla="*/ 993563 h 5550323"/>
                <a:gd name="connsiteX87" fmla="*/ 6773 w 2036234"/>
                <a:gd name="connsiteY87" fmla="*/ 460163 h 5550323"/>
                <a:gd name="connsiteX88" fmla="*/ 42333 w 2036234"/>
                <a:gd name="connsiteY88" fmla="*/ 173143 h 5550323"/>
                <a:gd name="connsiteX89" fmla="*/ 42333 w 2036234"/>
                <a:gd name="connsiteY89" fmla="*/ 35983 h 5550323"/>
                <a:gd name="connsiteX90" fmla="*/ 149013 w 2036234"/>
                <a:gd name="connsiteY90" fmla="*/ 5503 h 5550323"/>
                <a:gd name="connsiteX91" fmla="*/ 540173 w 2036234"/>
                <a:gd name="connsiteY91" fmla="*/ 2963 h 5550323"/>
                <a:gd name="connsiteX92" fmla="*/ 987213 w 2036234"/>
                <a:gd name="connsiteY92" fmla="*/ 5503 h 5550323"/>
                <a:gd name="connsiteX93" fmla="*/ 956733 w 2036234"/>
                <a:gd name="connsiteY93" fmla="*/ 51223 h 5550323"/>
                <a:gd name="connsiteX0" fmla="*/ 1002430 w 2081931"/>
                <a:gd name="connsiteY0" fmla="*/ 1754826 h 7253926"/>
                <a:gd name="connsiteX1" fmla="*/ 910990 w 2081931"/>
                <a:gd name="connsiteY1" fmla="*/ 1846266 h 7253926"/>
                <a:gd name="connsiteX2" fmla="*/ 850030 w 2081931"/>
                <a:gd name="connsiteY2" fmla="*/ 2074866 h 7253926"/>
                <a:gd name="connsiteX3" fmla="*/ 834790 w 2081931"/>
                <a:gd name="connsiteY3" fmla="*/ 2318706 h 7253926"/>
                <a:gd name="connsiteX4" fmla="*/ 662070 w 2081931"/>
                <a:gd name="connsiteY4" fmla="*/ 2468566 h 7253926"/>
                <a:gd name="connsiteX5" fmla="*/ 814470 w 2081931"/>
                <a:gd name="connsiteY5" fmla="*/ 2773366 h 7253926"/>
                <a:gd name="connsiteX6" fmla="*/ 662070 w 2081931"/>
                <a:gd name="connsiteY6" fmla="*/ 2849566 h 7253926"/>
                <a:gd name="connsiteX7" fmla="*/ 433470 w 2081931"/>
                <a:gd name="connsiteY7" fmla="*/ 2773366 h 7253926"/>
                <a:gd name="connsiteX8" fmla="*/ 667150 w 2081931"/>
                <a:gd name="connsiteY8" fmla="*/ 3004506 h 7253926"/>
                <a:gd name="connsiteX9" fmla="*/ 971950 w 2081931"/>
                <a:gd name="connsiteY9" fmla="*/ 3446466 h 7253926"/>
                <a:gd name="connsiteX10" fmla="*/ 1109110 w 2081931"/>
                <a:gd name="connsiteY10" fmla="*/ 3492186 h 7253926"/>
                <a:gd name="connsiteX11" fmla="*/ 1195470 w 2081931"/>
                <a:gd name="connsiteY11" fmla="*/ 3230566 h 7253926"/>
                <a:gd name="connsiteX12" fmla="*/ 1271670 w 2081931"/>
                <a:gd name="connsiteY12" fmla="*/ 3154366 h 7253926"/>
                <a:gd name="connsiteX13" fmla="*/ 1352950 w 2081931"/>
                <a:gd name="connsiteY13" fmla="*/ 3492186 h 7253926"/>
                <a:gd name="connsiteX14" fmla="*/ 1424070 w 2081931"/>
                <a:gd name="connsiteY14" fmla="*/ 3382966 h 7253926"/>
                <a:gd name="connsiteX15" fmla="*/ 1500270 w 2081931"/>
                <a:gd name="connsiteY15" fmla="*/ 3230566 h 7253926"/>
                <a:gd name="connsiteX16" fmla="*/ 1576470 w 2081931"/>
                <a:gd name="connsiteY16" fmla="*/ 3230566 h 7253926"/>
                <a:gd name="connsiteX17" fmla="*/ 1495190 w 2081931"/>
                <a:gd name="connsiteY17" fmla="*/ 3370774 h 7253926"/>
                <a:gd name="connsiteX18" fmla="*/ 1500270 w 2081931"/>
                <a:gd name="connsiteY18" fmla="*/ 3535366 h 7253926"/>
                <a:gd name="connsiteX19" fmla="*/ 1652670 w 2081931"/>
                <a:gd name="connsiteY19" fmla="*/ 3459166 h 7253926"/>
                <a:gd name="connsiteX20" fmla="*/ 1576470 w 2081931"/>
                <a:gd name="connsiteY20" fmla="*/ 3687766 h 7253926"/>
                <a:gd name="connsiteX21" fmla="*/ 1424070 w 2081931"/>
                <a:gd name="connsiteY21" fmla="*/ 3687766 h 7253926"/>
                <a:gd name="connsiteX22" fmla="*/ 1459631 w 2081931"/>
                <a:gd name="connsiteY22" fmla="*/ 3796986 h 7253926"/>
                <a:gd name="connsiteX23" fmla="*/ 1688231 w 2081931"/>
                <a:gd name="connsiteY23" fmla="*/ 3796986 h 7253926"/>
                <a:gd name="connsiteX24" fmla="*/ 1553210 w 2081931"/>
                <a:gd name="connsiteY24" fmla="*/ 3992165 h 7253926"/>
                <a:gd name="connsiteX25" fmla="*/ 1612031 w 2081931"/>
                <a:gd name="connsiteY25" fmla="*/ 4025586 h 7253926"/>
                <a:gd name="connsiteX26" fmla="*/ 1535831 w 2081931"/>
                <a:gd name="connsiteY26" fmla="*/ 4177986 h 7253926"/>
                <a:gd name="connsiteX27" fmla="*/ 1688231 w 2081931"/>
                <a:gd name="connsiteY27" fmla="*/ 4177986 h 7253926"/>
                <a:gd name="connsiteX28" fmla="*/ 1535831 w 2081931"/>
                <a:gd name="connsiteY28" fmla="*/ 4406586 h 7253926"/>
                <a:gd name="connsiteX29" fmla="*/ 1840630 w 2081931"/>
                <a:gd name="connsiteY29" fmla="*/ 4208466 h 7253926"/>
                <a:gd name="connsiteX30" fmla="*/ 2069231 w 2081931"/>
                <a:gd name="connsiteY30" fmla="*/ 4254186 h 7253926"/>
                <a:gd name="connsiteX31" fmla="*/ 1916831 w 2081931"/>
                <a:gd name="connsiteY31" fmla="*/ 4482786 h 7253926"/>
                <a:gd name="connsiteX32" fmla="*/ 2069231 w 2081931"/>
                <a:gd name="connsiteY32" fmla="*/ 4482786 h 7253926"/>
                <a:gd name="connsiteX33" fmla="*/ 1993031 w 2081931"/>
                <a:gd name="connsiteY33" fmla="*/ 4635186 h 7253926"/>
                <a:gd name="connsiteX34" fmla="*/ 1916830 w 2081931"/>
                <a:gd name="connsiteY34" fmla="*/ 4635186 h 7253926"/>
                <a:gd name="connsiteX35" fmla="*/ 1916831 w 2081931"/>
                <a:gd name="connsiteY35" fmla="*/ 4787586 h 7253926"/>
                <a:gd name="connsiteX36" fmla="*/ 1820577 w 2081931"/>
                <a:gd name="connsiteY36" fmla="*/ 4708712 h 7253926"/>
                <a:gd name="connsiteX37" fmla="*/ 1764430 w 2081931"/>
                <a:gd name="connsiteY37" fmla="*/ 4787586 h 7253926"/>
                <a:gd name="connsiteX38" fmla="*/ 1764430 w 2081931"/>
                <a:gd name="connsiteY38" fmla="*/ 4863786 h 7253926"/>
                <a:gd name="connsiteX39" fmla="*/ 1764430 w 2081931"/>
                <a:gd name="connsiteY39" fmla="*/ 4863786 h 7253926"/>
                <a:gd name="connsiteX40" fmla="*/ 1840630 w 2081931"/>
                <a:gd name="connsiteY40" fmla="*/ 4939986 h 7253926"/>
                <a:gd name="connsiteX41" fmla="*/ 1764430 w 2081931"/>
                <a:gd name="connsiteY41" fmla="*/ 5016186 h 7253926"/>
                <a:gd name="connsiteX42" fmla="*/ 1688230 w 2081931"/>
                <a:gd name="connsiteY42" fmla="*/ 4939986 h 7253926"/>
                <a:gd name="connsiteX43" fmla="*/ 1764430 w 2081931"/>
                <a:gd name="connsiteY43" fmla="*/ 5168586 h 7253926"/>
                <a:gd name="connsiteX44" fmla="*/ 1612030 w 2081931"/>
                <a:gd name="connsiteY44" fmla="*/ 5092386 h 7253926"/>
                <a:gd name="connsiteX45" fmla="*/ 1612030 w 2081931"/>
                <a:gd name="connsiteY45" fmla="*/ 5244786 h 7253926"/>
                <a:gd name="connsiteX46" fmla="*/ 1459630 w 2081931"/>
                <a:gd name="connsiteY46" fmla="*/ 5244786 h 7253926"/>
                <a:gd name="connsiteX47" fmla="*/ 1535830 w 2081931"/>
                <a:gd name="connsiteY47" fmla="*/ 5397186 h 7253926"/>
                <a:gd name="connsiteX48" fmla="*/ 1383430 w 2081931"/>
                <a:gd name="connsiteY48" fmla="*/ 5549586 h 7253926"/>
                <a:gd name="connsiteX49" fmla="*/ 1535830 w 2081931"/>
                <a:gd name="connsiteY49" fmla="*/ 5549586 h 7253926"/>
                <a:gd name="connsiteX50" fmla="*/ 1383430 w 2081931"/>
                <a:gd name="connsiteY50" fmla="*/ 5701986 h 7253926"/>
                <a:gd name="connsiteX51" fmla="*/ 1459630 w 2081931"/>
                <a:gd name="connsiteY51" fmla="*/ 5701986 h 7253926"/>
                <a:gd name="connsiteX52" fmla="*/ 1383430 w 2081931"/>
                <a:gd name="connsiteY52" fmla="*/ 5854386 h 7253926"/>
                <a:gd name="connsiteX53" fmla="*/ 1383430 w 2081931"/>
                <a:gd name="connsiteY53" fmla="*/ 5930586 h 7253926"/>
                <a:gd name="connsiteX54" fmla="*/ 1231030 w 2081931"/>
                <a:gd name="connsiteY54" fmla="*/ 6006786 h 7253926"/>
                <a:gd name="connsiteX55" fmla="*/ 1383430 w 2081931"/>
                <a:gd name="connsiteY55" fmla="*/ 6006786 h 7253926"/>
                <a:gd name="connsiteX56" fmla="*/ 1291990 w 2081931"/>
                <a:gd name="connsiteY56" fmla="*/ 6281106 h 7253926"/>
                <a:gd name="connsiteX57" fmla="*/ 1383430 w 2081931"/>
                <a:gd name="connsiteY57" fmla="*/ 6601146 h 7253926"/>
                <a:gd name="connsiteX58" fmla="*/ 1459630 w 2081931"/>
                <a:gd name="connsiteY58" fmla="*/ 6692586 h 7253926"/>
                <a:gd name="connsiteX59" fmla="*/ 1383430 w 2081931"/>
                <a:gd name="connsiteY59" fmla="*/ 7149786 h 7253926"/>
                <a:gd name="connsiteX60" fmla="*/ 1291990 w 2081931"/>
                <a:gd name="connsiteY60" fmla="*/ 7134546 h 7253926"/>
                <a:gd name="connsiteX61" fmla="*/ 1231030 w 2081931"/>
                <a:gd name="connsiteY61" fmla="*/ 7195506 h 7253926"/>
                <a:gd name="connsiteX62" fmla="*/ 1063390 w 2081931"/>
                <a:gd name="connsiteY62" fmla="*/ 7241226 h 7253926"/>
                <a:gd name="connsiteX63" fmla="*/ 880510 w 2081931"/>
                <a:gd name="connsiteY63" fmla="*/ 7119306 h 7253926"/>
                <a:gd name="connsiteX64" fmla="*/ 712870 w 2081931"/>
                <a:gd name="connsiteY64" fmla="*/ 7027866 h 7253926"/>
                <a:gd name="connsiteX65" fmla="*/ 621430 w 2081931"/>
                <a:gd name="connsiteY65" fmla="*/ 6844986 h 7253926"/>
                <a:gd name="connsiteX66" fmla="*/ 514750 w 2081931"/>
                <a:gd name="connsiteY66" fmla="*/ 6662106 h 7253926"/>
                <a:gd name="connsiteX67" fmla="*/ 331870 w 2081931"/>
                <a:gd name="connsiteY67" fmla="*/ 6494466 h 7253926"/>
                <a:gd name="connsiteX68" fmla="*/ 469030 w 2081931"/>
                <a:gd name="connsiteY68" fmla="*/ 6235386 h 7253926"/>
                <a:gd name="connsiteX69" fmla="*/ 499510 w 2081931"/>
                <a:gd name="connsiteY69" fmla="*/ 6067746 h 7253926"/>
                <a:gd name="connsiteX70" fmla="*/ 392830 w 2081931"/>
                <a:gd name="connsiteY70" fmla="*/ 5915346 h 7253926"/>
                <a:gd name="connsiteX71" fmla="*/ 484270 w 2081931"/>
                <a:gd name="connsiteY71" fmla="*/ 5823906 h 7253926"/>
                <a:gd name="connsiteX72" fmla="*/ 728110 w 2081931"/>
                <a:gd name="connsiteY72" fmla="*/ 5930586 h 7253926"/>
                <a:gd name="connsiteX73" fmla="*/ 758590 w 2081931"/>
                <a:gd name="connsiteY73" fmla="*/ 5762946 h 7253926"/>
                <a:gd name="connsiteX74" fmla="*/ 590950 w 2081931"/>
                <a:gd name="connsiteY74" fmla="*/ 5564826 h 7253926"/>
                <a:gd name="connsiteX75" fmla="*/ 469030 w 2081931"/>
                <a:gd name="connsiteY75" fmla="*/ 5320986 h 7253926"/>
                <a:gd name="connsiteX76" fmla="*/ 545230 w 2081931"/>
                <a:gd name="connsiteY76" fmla="*/ 5244786 h 7253926"/>
                <a:gd name="connsiteX77" fmla="*/ 636670 w 2081931"/>
                <a:gd name="connsiteY77" fmla="*/ 4848546 h 7253926"/>
                <a:gd name="connsiteX78" fmla="*/ 651910 w 2081931"/>
                <a:gd name="connsiteY78" fmla="*/ 4513266 h 7253926"/>
                <a:gd name="connsiteX79" fmla="*/ 545230 w 2081931"/>
                <a:gd name="connsiteY79" fmla="*/ 4330386 h 7253926"/>
                <a:gd name="connsiteX80" fmla="*/ 545230 w 2081931"/>
                <a:gd name="connsiteY80" fmla="*/ 4025586 h 7253926"/>
                <a:gd name="connsiteX81" fmla="*/ 433470 w 2081931"/>
                <a:gd name="connsiteY81" fmla="*/ 3916366 h 7253926"/>
                <a:gd name="connsiteX82" fmla="*/ 509670 w 2081931"/>
                <a:gd name="connsiteY82" fmla="*/ 3840166 h 7253926"/>
                <a:gd name="connsiteX83" fmla="*/ 357270 w 2081931"/>
                <a:gd name="connsiteY83" fmla="*/ 3611566 h 7253926"/>
                <a:gd name="connsiteX84" fmla="*/ 433470 w 2081931"/>
                <a:gd name="connsiteY84" fmla="*/ 3306766 h 7253926"/>
                <a:gd name="connsiteX85" fmla="*/ 204870 w 2081931"/>
                <a:gd name="connsiteY85" fmla="*/ 2925766 h 7253926"/>
                <a:gd name="connsiteX86" fmla="*/ 128670 w 2081931"/>
                <a:gd name="connsiteY86" fmla="*/ 2697166 h 7253926"/>
                <a:gd name="connsiteX87" fmla="*/ 52470 w 2081931"/>
                <a:gd name="connsiteY87" fmla="*/ 2163766 h 7253926"/>
                <a:gd name="connsiteX88" fmla="*/ 88030 w 2081931"/>
                <a:gd name="connsiteY88" fmla="*/ 1876746 h 7253926"/>
                <a:gd name="connsiteX89" fmla="*/ 88030 w 2081931"/>
                <a:gd name="connsiteY89" fmla="*/ 1739586 h 7253926"/>
                <a:gd name="connsiteX90" fmla="*/ 194710 w 2081931"/>
                <a:gd name="connsiteY90" fmla="*/ 1709106 h 7253926"/>
                <a:gd name="connsiteX91" fmla="*/ 1256288 w 2081931"/>
                <a:gd name="connsiteY91" fmla="*/ 0 h 7253926"/>
                <a:gd name="connsiteX92" fmla="*/ 1032910 w 2081931"/>
                <a:gd name="connsiteY92" fmla="*/ 1709106 h 7253926"/>
                <a:gd name="connsiteX93" fmla="*/ 1002430 w 2081931"/>
                <a:gd name="connsiteY93" fmla="*/ 1754826 h 7253926"/>
                <a:gd name="connsiteX0" fmla="*/ 991368 w 2070869"/>
                <a:gd name="connsiteY0" fmla="*/ 1754826 h 7253926"/>
                <a:gd name="connsiteX1" fmla="*/ 899928 w 2070869"/>
                <a:gd name="connsiteY1" fmla="*/ 1846266 h 7253926"/>
                <a:gd name="connsiteX2" fmla="*/ 838968 w 2070869"/>
                <a:gd name="connsiteY2" fmla="*/ 2074866 h 7253926"/>
                <a:gd name="connsiteX3" fmla="*/ 823728 w 2070869"/>
                <a:gd name="connsiteY3" fmla="*/ 2318706 h 7253926"/>
                <a:gd name="connsiteX4" fmla="*/ 651008 w 2070869"/>
                <a:gd name="connsiteY4" fmla="*/ 2468566 h 7253926"/>
                <a:gd name="connsiteX5" fmla="*/ 803408 w 2070869"/>
                <a:gd name="connsiteY5" fmla="*/ 2773366 h 7253926"/>
                <a:gd name="connsiteX6" fmla="*/ 651008 w 2070869"/>
                <a:gd name="connsiteY6" fmla="*/ 2849566 h 7253926"/>
                <a:gd name="connsiteX7" fmla="*/ 422408 w 2070869"/>
                <a:gd name="connsiteY7" fmla="*/ 2773366 h 7253926"/>
                <a:gd name="connsiteX8" fmla="*/ 656088 w 2070869"/>
                <a:gd name="connsiteY8" fmla="*/ 3004506 h 7253926"/>
                <a:gd name="connsiteX9" fmla="*/ 960888 w 2070869"/>
                <a:gd name="connsiteY9" fmla="*/ 3446466 h 7253926"/>
                <a:gd name="connsiteX10" fmla="*/ 1098048 w 2070869"/>
                <a:gd name="connsiteY10" fmla="*/ 3492186 h 7253926"/>
                <a:gd name="connsiteX11" fmla="*/ 1184408 w 2070869"/>
                <a:gd name="connsiteY11" fmla="*/ 3230566 h 7253926"/>
                <a:gd name="connsiteX12" fmla="*/ 1260608 w 2070869"/>
                <a:gd name="connsiteY12" fmla="*/ 3154366 h 7253926"/>
                <a:gd name="connsiteX13" fmla="*/ 1341888 w 2070869"/>
                <a:gd name="connsiteY13" fmla="*/ 3492186 h 7253926"/>
                <a:gd name="connsiteX14" fmla="*/ 1413008 w 2070869"/>
                <a:gd name="connsiteY14" fmla="*/ 3382966 h 7253926"/>
                <a:gd name="connsiteX15" fmla="*/ 1489208 w 2070869"/>
                <a:gd name="connsiteY15" fmla="*/ 3230566 h 7253926"/>
                <a:gd name="connsiteX16" fmla="*/ 1565408 w 2070869"/>
                <a:gd name="connsiteY16" fmla="*/ 3230566 h 7253926"/>
                <a:gd name="connsiteX17" fmla="*/ 1484128 w 2070869"/>
                <a:gd name="connsiteY17" fmla="*/ 3370774 h 7253926"/>
                <a:gd name="connsiteX18" fmla="*/ 1489208 w 2070869"/>
                <a:gd name="connsiteY18" fmla="*/ 3535366 h 7253926"/>
                <a:gd name="connsiteX19" fmla="*/ 1641608 w 2070869"/>
                <a:gd name="connsiteY19" fmla="*/ 3459166 h 7253926"/>
                <a:gd name="connsiteX20" fmla="*/ 1565408 w 2070869"/>
                <a:gd name="connsiteY20" fmla="*/ 3687766 h 7253926"/>
                <a:gd name="connsiteX21" fmla="*/ 1413008 w 2070869"/>
                <a:gd name="connsiteY21" fmla="*/ 3687766 h 7253926"/>
                <a:gd name="connsiteX22" fmla="*/ 1448569 w 2070869"/>
                <a:gd name="connsiteY22" fmla="*/ 3796986 h 7253926"/>
                <a:gd name="connsiteX23" fmla="*/ 1677169 w 2070869"/>
                <a:gd name="connsiteY23" fmla="*/ 3796986 h 7253926"/>
                <a:gd name="connsiteX24" fmla="*/ 1542148 w 2070869"/>
                <a:gd name="connsiteY24" fmla="*/ 3992165 h 7253926"/>
                <a:gd name="connsiteX25" fmla="*/ 1600969 w 2070869"/>
                <a:gd name="connsiteY25" fmla="*/ 4025586 h 7253926"/>
                <a:gd name="connsiteX26" fmla="*/ 1524769 w 2070869"/>
                <a:gd name="connsiteY26" fmla="*/ 4177986 h 7253926"/>
                <a:gd name="connsiteX27" fmla="*/ 1677169 w 2070869"/>
                <a:gd name="connsiteY27" fmla="*/ 4177986 h 7253926"/>
                <a:gd name="connsiteX28" fmla="*/ 1524769 w 2070869"/>
                <a:gd name="connsiteY28" fmla="*/ 4406586 h 7253926"/>
                <a:gd name="connsiteX29" fmla="*/ 1829568 w 2070869"/>
                <a:gd name="connsiteY29" fmla="*/ 4208466 h 7253926"/>
                <a:gd name="connsiteX30" fmla="*/ 2058169 w 2070869"/>
                <a:gd name="connsiteY30" fmla="*/ 4254186 h 7253926"/>
                <a:gd name="connsiteX31" fmla="*/ 1905769 w 2070869"/>
                <a:gd name="connsiteY31" fmla="*/ 4482786 h 7253926"/>
                <a:gd name="connsiteX32" fmla="*/ 2058169 w 2070869"/>
                <a:gd name="connsiteY32" fmla="*/ 4482786 h 7253926"/>
                <a:gd name="connsiteX33" fmla="*/ 1981969 w 2070869"/>
                <a:gd name="connsiteY33" fmla="*/ 4635186 h 7253926"/>
                <a:gd name="connsiteX34" fmla="*/ 1905768 w 2070869"/>
                <a:gd name="connsiteY34" fmla="*/ 4635186 h 7253926"/>
                <a:gd name="connsiteX35" fmla="*/ 1905769 w 2070869"/>
                <a:gd name="connsiteY35" fmla="*/ 4787586 h 7253926"/>
                <a:gd name="connsiteX36" fmla="*/ 1809515 w 2070869"/>
                <a:gd name="connsiteY36" fmla="*/ 4708712 h 7253926"/>
                <a:gd name="connsiteX37" fmla="*/ 1753368 w 2070869"/>
                <a:gd name="connsiteY37" fmla="*/ 4787586 h 7253926"/>
                <a:gd name="connsiteX38" fmla="*/ 1753368 w 2070869"/>
                <a:gd name="connsiteY38" fmla="*/ 4863786 h 7253926"/>
                <a:gd name="connsiteX39" fmla="*/ 1753368 w 2070869"/>
                <a:gd name="connsiteY39" fmla="*/ 4863786 h 7253926"/>
                <a:gd name="connsiteX40" fmla="*/ 1829568 w 2070869"/>
                <a:gd name="connsiteY40" fmla="*/ 4939986 h 7253926"/>
                <a:gd name="connsiteX41" fmla="*/ 1753368 w 2070869"/>
                <a:gd name="connsiteY41" fmla="*/ 5016186 h 7253926"/>
                <a:gd name="connsiteX42" fmla="*/ 1677168 w 2070869"/>
                <a:gd name="connsiteY42" fmla="*/ 4939986 h 7253926"/>
                <a:gd name="connsiteX43" fmla="*/ 1753368 w 2070869"/>
                <a:gd name="connsiteY43" fmla="*/ 5168586 h 7253926"/>
                <a:gd name="connsiteX44" fmla="*/ 1600968 w 2070869"/>
                <a:gd name="connsiteY44" fmla="*/ 5092386 h 7253926"/>
                <a:gd name="connsiteX45" fmla="*/ 1600968 w 2070869"/>
                <a:gd name="connsiteY45" fmla="*/ 5244786 h 7253926"/>
                <a:gd name="connsiteX46" fmla="*/ 1448568 w 2070869"/>
                <a:gd name="connsiteY46" fmla="*/ 5244786 h 7253926"/>
                <a:gd name="connsiteX47" fmla="*/ 1524768 w 2070869"/>
                <a:gd name="connsiteY47" fmla="*/ 5397186 h 7253926"/>
                <a:gd name="connsiteX48" fmla="*/ 1372368 w 2070869"/>
                <a:gd name="connsiteY48" fmla="*/ 5549586 h 7253926"/>
                <a:gd name="connsiteX49" fmla="*/ 1524768 w 2070869"/>
                <a:gd name="connsiteY49" fmla="*/ 5549586 h 7253926"/>
                <a:gd name="connsiteX50" fmla="*/ 1372368 w 2070869"/>
                <a:gd name="connsiteY50" fmla="*/ 5701986 h 7253926"/>
                <a:gd name="connsiteX51" fmla="*/ 1448568 w 2070869"/>
                <a:gd name="connsiteY51" fmla="*/ 5701986 h 7253926"/>
                <a:gd name="connsiteX52" fmla="*/ 1372368 w 2070869"/>
                <a:gd name="connsiteY52" fmla="*/ 5854386 h 7253926"/>
                <a:gd name="connsiteX53" fmla="*/ 1372368 w 2070869"/>
                <a:gd name="connsiteY53" fmla="*/ 5930586 h 7253926"/>
                <a:gd name="connsiteX54" fmla="*/ 1219968 w 2070869"/>
                <a:gd name="connsiteY54" fmla="*/ 6006786 h 7253926"/>
                <a:gd name="connsiteX55" fmla="*/ 1372368 w 2070869"/>
                <a:gd name="connsiteY55" fmla="*/ 6006786 h 7253926"/>
                <a:gd name="connsiteX56" fmla="*/ 1280928 w 2070869"/>
                <a:gd name="connsiteY56" fmla="*/ 6281106 h 7253926"/>
                <a:gd name="connsiteX57" fmla="*/ 1372368 w 2070869"/>
                <a:gd name="connsiteY57" fmla="*/ 6601146 h 7253926"/>
                <a:gd name="connsiteX58" fmla="*/ 1448568 w 2070869"/>
                <a:gd name="connsiteY58" fmla="*/ 6692586 h 7253926"/>
                <a:gd name="connsiteX59" fmla="*/ 1372368 w 2070869"/>
                <a:gd name="connsiteY59" fmla="*/ 7149786 h 7253926"/>
                <a:gd name="connsiteX60" fmla="*/ 1280928 w 2070869"/>
                <a:gd name="connsiteY60" fmla="*/ 7134546 h 7253926"/>
                <a:gd name="connsiteX61" fmla="*/ 1219968 w 2070869"/>
                <a:gd name="connsiteY61" fmla="*/ 7195506 h 7253926"/>
                <a:gd name="connsiteX62" fmla="*/ 1052328 w 2070869"/>
                <a:gd name="connsiteY62" fmla="*/ 7241226 h 7253926"/>
                <a:gd name="connsiteX63" fmla="*/ 869448 w 2070869"/>
                <a:gd name="connsiteY63" fmla="*/ 7119306 h 7253926"/>
                <a:gd name="connsiteX64" fmla="*/ 701808 w 2070869"/>
                <a:gd name="connsiteY64" fmla="*/ 7027866 h 7253926"/>
                <a:gd name="connsiteX65" fmla="*/ 610368 w 2070869"/>
                <a:gd name="connsiteY65" fmla="*/ 6844986 h 7253926"/>
                <a:gd name="connsiteX66" fmla="*/ 503688 w 2070869"/>
                <a:gd name="connsiteY66" fmla="*/ 6662106 h 7253926"/>
                <a:gd name="connsiteX67" fmla="*/ 320808 w 2070869"/>
                <a:gd name="connsiteY67" fmla="*/ 6494466 h 7253926"/>
                <a:gd name="connsiteX68" fmla="*/ 457968 w 2070869"/>
                <a:gd name="connsiteY68" fmla="*/ 6235386 h 7253926"/>
                <a:gd name="connsiteX69" fmla="*/ 488448 w 2070869"/>
                <a:gd name="connsiteY69" fmla="*/ 6067746 h 7253926"/>
                <a:gd name="connsiteX70" fmla="*/ 381768 w 2070869"/>
                <a:gd name="connsiteY70" fmla="*/ 5915346 h 7253926"/>
                <a:gd name="connsiteX71" fmla="*/ 473208 w 2070869"/>
                <a:gd name="connsiteY71" fmla="*/ 5823906 h 7253926"/>
                <a:gd name="connsiteX72" fmla="*/ 717048 w 2070869"/>
                <a:gd name="connsiteY72" fmla="*/ 5930586 h 7253926"/>
                <a:gd name="connsiteX73" fmla="*/ 747528 w 2070869"/>
                <a:gd name="connsiteY73" fmla="*/ 5762946 h 7253926"/>
                <a:gd name="connsiteX74" fmla="*/ 579888 w 2070869"/>
                <a:gd name="connsiteY74" fmla="*/ 5564826 h 7253926"/>
                <a:gd name="connsiteX75" fmla="*/ 457968 w 2070869"/>
                <a:gd name="connsiteY75" fmla="*/ 5320986 h 7253926"/>
                <a:gd name="connsiteX76" fmla="*/ 534168 w 2070869"/>
                <a:gd name="connsiteY76" fmla="*/ 5244786 h 7253926"/>
                <a:gd name="connsiteX77" fmla="*/ 625608 w 2070869"/>
                <a:gd name="connsiteY77" fmla="*/ 4848546 h 7253926"/>
                <a:gd name="connsiteX78" fmla="*/ 640848 w 2070869"/>
                <a:gd name="connsiteY78" fmla="*/ 4513266 h 7253926"/>
                <a:gd name="connsiteX79" fmla="*/ 534168 w 2070869"/>
                <a:gd name="connsiteY79" fmla="*/ 4330386 h 7253926"/>
                <a:gd name="connsiteX80" fmla="*/ 534168 w 2070869"/>
                <a:gd name="connsiteY80" fmla="*/ 4025586 h 7253926"/>
                <a:gd name="connsiteX81" fmla="*/ 422408 w 2070869"/>
                <a:gd name="connsiteY81" fmla="*/ 3916366 h 7253926"/>
                <a:gd name="connsiteX82" fmla="*/ 498608 w 2070869"/>
                <a:gd name="connsiteY82" fmla="*/ 3840166 h 7253926"/>
                <a:gd name="connsiteX83" fmla="*/ 346208 w 2070869"/>
                <a:gd name="connsiteY83" fmla="*/ 3611566 h 7253926"/>
                <a:gd name="connsiteX84" fmla="*/ 422408 w 2070869"/>
                <a:gd name="connsiteY84" fmla="*/ 3306766 h 7253926"/>
                <a:gd name="connsiteX85" fmla="*/ 193808 w 2070869"/>
                <a:gd name="connsiteY85" fmla="*/ 2925766 h 7253926"/>
                <a:gd name="connsiteX86" fmla="*/ 117608 w 2070869"/>
                <a:gd name="connsiteY86" fmla="*/ 2697166 h 7253926"/>
                <a:gd name="connsiteX87" fmla="*/ 41408 w 2070869"/>
                <a:gd name="connsiteY87" fmla="*/ 2163766 h 7253926"/>
                <a:gd name="connsiteX88" fmla="*/ 76968 w 2070869"/>
                <a:gd name="connsiteY88" fmla="*/ 1876746 h 7253926"/>
                <a:gd name="connsiteX89" fmla="*/ 76968 w 2070869"/>
                <a:gd name="connsiteY89" fmla="*/ 1739586 h 7253926"/>
                <a:gd name="connsiteX90" fmla="*/ 538776 w 2070869"/>
                <a:gd name="connsiteY90" fmla="*/ 588710 h 7253926"/>
                <a:gd name="connsiteX91" fmla="*/ 1245226 w 2070869"/>
                <a:gd name="connsiteY91" fmla="*/ 0 h 7253926"/>
                <a:gd name="connsiteX92" fmla="*/ 1021848 w 2070869"/>
                <a:gd name="connsiteY92" fmla="*/ 1709106 h 7253926"/>
                <a:gd name="connsiteX93" fmla="*/ 991368 w 2070869"/>
                <a:gd name="connsiteY93" fmla="*/ 1754826 h 7253926"/>
                <a:gd name="connsiteX0" fmla="*/ 958046 w 2037547"/>
                <a:gd name="connsiteY0" fmla="*/ 1754826 h 7253926"/>
                <a:gd name="connsiteX1" fmla="*/ 866606 w 2037547"/>
                <a:gd name="connsiteY1" fmla="*/ 1846266 h 7253926"/>
                <a:gd name="connsiteX2" fmla="*/ 805646 w 2037547"/>
                <a:gd name="connsiteY2" fmla="*/ 2074866 h 7253926"/>
                <a:gd name="connsiteX3" fmla="*/ 790406 w 2037547"/>
                <a:gd name="connsiteY3" fmla="*/ 2318706 h 7253926"/>
                <a:gd name="connsiteX4" fmla="*/ 617686 w 2037547"/>
                <a:gd name="connsiteY4" fmla="*/ 2468566 h 7253926"/>
                <a:gd name="connsiteX5" fmla="*/ 770086 w 2037547"/>
                <a:gd name="connsiteY5" fmla="*/ 2773366 h 7253926"/>
                <a:gd name="connsiteX6" fmla="*/ 617686 w 2037547"/>
                <a:gd name="connsiteY6" fmla="*/ 2849566 h 7253926"/>
                <a:gd name="connsiteX7" fmla="*/ 389086 w 2037547"/>
                <a:gd name="connsiteY7" fmla="*/ 2773366 h 7253926"/>
                <a:gd name="connsiteX8" fmla="*/ 622766 w 2037547"/>
                <a:gd name="connsiteY8" fmla="*/ 3004506 h 7253926"/>
                <a:gd name="connsiteX9" fmla="*/ 927566 w 2037547"/>
                <a:gd name="connsiteY9" fmla="*/ 3446466 h 7253926"/>
                <a:gd name="connsiteX10" fmla="*/ 1064726 w 2037547"/>
                <a:gd name="connsiteY10" fmla="*/ 3492186 h 7253926"/>
                <a:gd name="connsiteX11" fmla="*/ 1151086 w 2037547"/>
                <a:gd name="connsiteY11" fmla="*/ 3230566 h 7253926"/>
                <a:gd name="connsiteX12" fmla="*/ 1227286 w 2037547"/>
                <a:gd name="connsiteY12" fmla="*/ 3154366 h 7253926"/>
                <a:gd name="connsiteX13" fmla="*/ 1308566 w 2037547"/>
                <a:gd name="connsiteY13" fmla="*/ 3492186 h 7253926"/>
                <a:gd name="connsiteX14" fmla="*/ 1379686 w 2037547"/>
                <a:gd name="connsiteY14" fmla="*/ 3382966 h 7253926"/>
                <a:gd name="connsiteX15" fmla="*/ 1455886 w 2037547"/>
                <a:gd name="connsiteY15" fmla="*/ 3230566 h 7253926"/>
                <a:gd name="connsiteX16" fmla="*/ 1532086 w 2037547"/>
                <a:gd name="connsiteY16" fmla="*/ 3230566 h 7253926"/>
                <a:gd name="connsiteX17" fmla="*/ 1450806 w 2037547"/>
                <a:gd name="connsiteY17" fmla="*/ 3370774 h 7253926"/>
                <a:gd name="connsiteX18" fmla="*/ 1455886 w 2037547"/>
                <a:gd name="connsiteY18" fmla="*/ 3535366 h 7253926"/>
                <a:gd name="connsiteX19" fmla="*/ 1608286 w 2037547"/>
                <a:gd name="connsiteY19" fmla="*/ 3459166 h 7253926"/>
                <a:gd name="connsiteX20" fmla="*/ 1532086 w 2037547"/>
                <a:gd name="connsiteY20" fmla="*/ 3687766 h 7253926"/>
                <a:gd name="connsiteX21" fmla="*/ 1379686 w 2037547"/>
                <a:gd name="connsiteY21" fmla="*/ 3687766 h 7253926"/>
                <a:gd name="connsiteX22" fmla="*/ 1415247 w 2037547"/>
                <a:gd name="connsiteY22" fmla="*/ 3796986 h 7253926"/>
                <a:gd name="connsiteX23" fmla="*/ 1643847 w 2037547"/>
                <a:gd name="connsiteY23" fmla="*/ 3796986 h 7253926"/>
                <a:gd name="connsiteX24" fmla="*/ 1508826 w 2037547"/>
                <a:gd name="connsiteY24" fmla="*/ 3992165 h 7253926"/>
                <a:gd name="connsiteX25" fmla="*/ 1567647 w 2037547"/>
                <a:gd name="connsiteY25" fmla="*/ 4025586 h 7253926"/>
                <a:gd name="connsiteX26" fmla="*/ 1491447 w 2037547"/>
                <a:gd name="connsiteY26" fmla="*/ 4177986 h 7253926"/>
                <a:gd name="connsiteX27" fmla="*/ 1643847 w 2037547"/>
                <a:gd name="connsiteY27" fmla="*/ 4177986 h 7253926"/>
                <a:gd name="connsiteX28" fmla="*/ 1491447 w 2037547"/>
                <a:gd name="connsiteY28" fmla="*/ 4406586 h 7253926"/>
                <a:gd name="connsiteX29" fmla="*/ 1796246 w 2037547"/>
                <a:gd name="connsiteY29" fmla="*/ 4208466 h 7253926"/>
                <a:gd name="connsiteX30" fmla="*/ 2024847 w 2037547"/>
                <a:gd name="connsiteY30" fmla="*/ 4254186 h 7253926"/>
                <a:gd name="connsiteX31" fmla="*/ 1872447 w 2037547"/>
                <a:gd name="connsiteY31" fmla="*/ 4482786 h 7253926"/>
                <a:gd name="connsiteX32" fmla="*/ 2024847 w 2037547"/>
                <a:gd name="connsiteY32" fmla="*/ 4482786 h 7253926"/>
                <a:gd name="connsiteX33" fmla="*/ 1948647 w 2037547"/>
                <a:gd name="connsiteY33" fmla="*/ 4635186 h 7253926"/>
                <a:gd name="connsiteX34" fmla="*/ 1872446 w 2037547"/>
                <a:gd name="connsiteY34" fmla="*/ 4635186 h 7253926"/>
                <a:gd name="connsiteX35" fmla="*/ 1872447 w 2037547"/>
                <a:gd name="connsiteY35" fmla="*/ 4787586 h 7253926"/>
                <a:gd name="connsiteX36" fmla="*/ 1776193 w 2037547"/>
                <a:gd name="connsiteY36" fmla="*/ 4708712 h 7253926"/>
                <a:gd name="connsiteX37" fmla="*/ 1720046 w 2037547"/>
                <a:gd name="connsiteY37" fmla="*/ 4787586 h 7253926"/>
                <a:gd name="connsiteX38" fmla="*/ 1720046 w 2037547"/>
                <a:gd name="connsiteY38" fmla="*/ 4863786 h 7253926"/>
                <a:gd name="connsiteX39" fmla="*/ 1720046 w 2037547"/>
                <a:gd name="connsiteY39" fmla="*/ 4863786 h 7253926"/>
                <a:gd name="connsiteX40" fmla="*/ 1796246 w 2037547"/>
                <a:gd name="connsiteY40" fmla="*/ 4939986 h 7253926"/>
                <a:gd name="connsiteX41" fmla="*/ 1720046 w 2037547"/>
                <a:gd name="connsiteY41" fmla="*/ 5016186 h 7253926"/>
                <a:gd name="connsiteX42" fmla="*/ 1643846 w 2037547"/>
                <a:gd name="connsiteY42" fmla="*/ 4939986 h 7253926"/>
                <a:gd name="connsiteX43" fmla="*/ 1720046 w 2037547"/>
                <a:gd name="connsiteY43" fmla="*/ 5168586 h 7253926"/>
                <a:gd name="connsiteX44" fmla="*/ 1567646 w 2037547"/>
                <a:gd name="connsiteY44" fmla="*/ 5092386 h 7253926"/>
                <a:gd name="connsiteX45" fmla="*/ 1567646 w 2037547"/>
                <a:gd name="connsiteY45" fmla="*/ 5244786 h 7253926"/>
                <a:gd name="connsiteX46" fmla="*/ 1415246 w 2037547"/>
                <a:gd name="connsiteY46" fmla="*/ 5244786 h 7253926"/>
                <a:gd name="connsiteX47" fmla="*/ 1491446 w 2037547"/>
                <a:gd name="connsiteY47" fmla="*/ 5397186 h 7253926"/>
                <a:gd name="connsiteX48" fmla="*/ 1339046 w 2037547"/>
                <a:gd name="connsiteY48" fmla="*/ 5549586 h 7253926"/>
                <a:gd name="connsiteX49" fmla="*/ 1491446 w 2037547"/>
                <a:gd name="connsiteY49" fmla="*/ 5549586 h 7253926"/>
                <a:gd name="connsiteX50" fmla="*/ 1339046 w 2037547"/>
                <a:gd name="connsiteY50" fmla="*/ 5701986 h 7253926"/>
                <a:gd name="connsiteX51" fmla="*/ 1415246 w 2037547"/>
                <a:gd name="connsiteY51" fmla="*/ 5701986 h 7253926"/>
                <a:gd name="connsiteX52" fmla="*/ 1339046 w 2037547"/>
                <a:gd name="connsiteY52" fmla="*/ 5854386 h 7253926"/>
                <a:gd name="connsiteX53" fmla="*/ 1339046 w 2037547"/>
                <a:gd name="connsiteY53" fmla="*/ 5930586 h 7253926"/>
                <a:gd name="connsiteX54" fmla="*/ 1186646 w 2037547"/>
                <a:gd name="connsiteY54" fmla="*/ 6006786 h 7253926"/>
                <a:gd name="connsiteX55" fmla="*/ 1339046 w 2037547"/>
                <a:gd name="connsiteY55" fmla="*/ 6006786 h 7253926"/>
                <a:gd name="connsiteX56" fmla="*/ 1247606 w 2037547"/>
                <a:gd name="connsiteY56" fmla="*/ 6281106 h 7253926"/>
                <a:gd name="connsiteX57" fmla="*/ 1339046 w 2037547"/>
                <a:gd name="connsiteY57" fmla="*/ 6601146 h 7253926"/>
                <a:gd name="connsiteX58" fmla="*/ 1415246 w 2037547"/>
                <a:gd name="connsiteY58" fmla="*/ 6692586 h 7253926"/>
                <a:gd name="connsiteX59" fmla="*/ 1339046 w 2037547"/>
                <a:gd name="connsiteY59" fmla="*/ 7149786 h 7253926"/>
                <a:gd name="connsiteX60" fmla="*/ 1247606 w 2037547"/>
                <a:gd name="connsiteY60" fmla="*/ 7134546 h 7253926"/>
                <a:gd name="connsiteX61" fmla="*/ 1186646 w 2037547"/>
                <a:gd name="connsiteY61" fmla="*/ 7195506 h 7253926"/>
                <a:gd name="connsiteX62" fmla="*/ 1019006 w 2037547"/>
                <a:gd name="connsiteY62" fmla="*/ 7241226 h 7253926"/>
                <a:gd name="connsiteX63" fmla="*/ 836126 w 2037547"/>
                <a:gd name="connsiteY63" fmla="*/ 7119306 h 7253926"/>
                <a:gd name="connsiteX64" fmla="*/ 668486 w 2037547"/>
                <a:gd name="connsiteY64" fmla="*/ 7027866 h 7253926"/>
                <a:gd name="connsiteX65" fmla="*/ 577046 w 2037547"/>
                <a:gd name="connsiteY65" fmla="*/ 6844986 h 7253926"/>
                <a:gd name="connsiteX66" fmla="*/ 470366 w 2037547"/>
                <a:gd name="connsiteY66" fmla="*/ 6662106 h 7253926"/>
                <a:gd name="connsiteX67" fmla="*/ 287486 w 2037547"/>
                <a:gd name="connsiteY67" fmla="*/ 6494466 h 7253926"/>
                <a:gd name="connsiteX68" fmla="*/ 424646 w 2037547"/>
                <a:gd name="connsiteY68" fmla="*/ 6235386 h 7253926"/>
                <a:gd name="connsiteX69" fmla="*/ 455126 w 2037547"/>
                <a:gd name="connsiteY69" fmla="*/ 6067746 h 7253926"/>
                <a:gd name="connsiteX70" fmla="*/ 348446 w 2037547"/>
                <a:gd name="connsiteY70" fmla="*/ 5915346 h 7253926"/>
                <a:gd name="connsiteX71" fmla="*/ 439886 w 2037547"/>
                <a:gd name="connsiteY71" fmla="*/ 5823906 h 7253926"/>
                <a:gd name="connsiteX72" fmla="*/ 683726 w 2037547"/>
                <a:gd name="connsiteY72" fmla="*/ 5930586 h 7253926"/>
                <a:gd name="connsiteX73" fmla="*/ 714206 w 2037547"/>
                <a:gd name="connsiteY73" fmla="*/ 5762946 h 7253926"/>
                <a:gd name="connsiteX74" fmla="*/ 546566 w 2037547"/>
                <a:gd name="connsiteY74" fmla="*/ 5564826 h 7253926"/>
                <a:gd name="connsiteX75" fmla="*/ 424646 w 2037547"/>
                <a:gd name="connsiteY75" fmla="*/ 5320986 h 7253926"/>
                <a:gd name="connsiteX76" fmla="*/ 500846 w 2037547"/>
                <a:gd name="connsiteY76" fmla="*/ 5244786 h 7253926"/>
                <a:gd name="connsiteX77" fmla="*/ 592286 w 2037547"/>
                <a:gd name="connsiteY77" fmla="*/ 4848546 h 7253926"/>
                <a:gd name="connsiteX78" fmla="*/ 607526 w 2037547"/>
                <a:gd name="connsiteY78" fmla="*/ 4513266 h 7253926"/>
                <a:gd name="connsiteX79" fmla="*/ 500846 w 2037547"/>
                <a:gd name="connsiteY79" fmla="*/ 4330386 h 7253926"/>
                <a:gd name="connsiteX80" fmla="*/ 500846 w 2037547"/>
                <a:gd name="connsiteY80" fmla="*/ 4025586 h 7253926"/>
                <a:gd name="connsiteX81" fmla="*/ 389086 w 2037547"/>
                <a:gd name="connsiteY81" fmla="*/ 3916366 h 7253926"/>
                <a:gd name="connsiteX82" fmla="*/ 465286 w 2037547"/>
                <a:gd name="connsiteY82" fmla="*/ 3840166 h 7253926"/>
                <a:gd name="connsiteX83" fmla="*/ 312886 w 2037547"/>
                <a:gd name="connsiteY83" fmla="*/ 3611566 h 7253926"/>
                <a:gd name="connsiteX84" fmla="*/ 389086 w 2037547"/>
                <a:gd name="connsiteY84" fmla="*/ 3306766 h 7253926"/>
                <a:gd name="connsiteX85" fmla="*/ 160486 w 2037547"/>
                <a:gd name="connsiteY85" fmla="*/ 2925766 h 7253926"/>
                <a:gd name="connsiteX86" fmla="*/ 84286 w 2037547"/>
                <a:gd name="connsiteY86" fmla="*/ 2697166 h 7253926"/>
                <a:gd name="connsiteX87" fmla="*/ 8086 w 2037547"/>
                <a:gd name="connsiteY87" fmla="*/ 2163766 h 7253926"/>
                <a:gd name="connsiteX88" fmla="*/ 43646 w 2037547"/>
                <a:gd name="connsiteY88" fmla="*/ 1876746 h 7253926"/>
                <a:gd name="connsiteX89" fmla="*/ 269969 w 2037547"/>
                <a:gd name="connsiteY89" fmla="*/ 1059676 h 7253926"/>
                <a:gd name="connsiteX90" fmla="*/ 505454 w 2037547"/>
                <a:gd name="connsiteY90" fmla="*/ 588710 h 7253926"/>
                <a:gd name="connsiteX91" fmla="*/ 1211904 w 2037547"/>
                <a:gd name="connsiteY91" fmla="*/ 0 h 7253926"/>
                <a:gd name="connsiteX92" fmla="*/ 988526 w 2037547"/>
                <a:gd name="connsiteY92" fmla="*/ 1709106 h 7253926"/>
                <a:gd name="connsiteX93" fmla="*/ 958046 w 2037547"/>
                <a:gd name="connsiteY93" fmla="*/ 1754826 h 7253926"/>
                <a:gd name="connsiteX0" fmla="*/ 958048 w 2037549"/>
                <a:gd name="connsiteY0" fmla="*/ 1754826 h 7253926"/>
                <a:gd name="connsiteX1" fmla="*/ 866608 w 2037549"/>
                <a:gd name="connsiteY1" fmla="*/ 1846266 h 7253926"/>
                <a:gd name="connsiteX2" fmla="*/ 805648 w 2037549"/>
                <a:gd name="connsiteY2" fmla="*/ 2074866 h 7253926"/>
                <a:gd name="connsiteX3" fmla="*/ 790408 w 2037549"/>
                <a:gd name="connsiteY3" fmla="*/ 2318706 h 7253926"/>
                <a:gd name="connsiteX4" fmla="*/ 617688 w 2037549"/>
                <a:gd name="connsiteY4" fmla="*/ 2468566 h 7253926"/>
                <a:gd name="connsiteX5" fmla="*/ 770088 w 2037549"/>
                <a:gd name="connsiteY5" fmla="*/ 2773366 h 7253926"/>
                <a:gd name="connsiteX6" fmla="*/ 617688 w 2037549"/>
                <a:gd name="connsiteY6" fmla="*/ 2849566 h 7253926"/>
                <a:gd name="connsiteX7" fmla="*/ 389088 w 2037549"/>
                <a:gd name="connsiteY7" fmla="*/ 2773366 h 7253926"/>
                <a:gd name="connsiteX8" fmla="*/ 622768 w 2037549"/>
                <a:gd name="connsiteY8" fmla="*/ 3004506 h 7253926"/>
                <a:gd name="connsiteX9" fmla="*/ 927568 w 2037549"/>
                <a:gd name="connsiteY9" fmla="*/ 3446466 h 7253926"/>
                <a:gd name="connsiteX10" fmla="*/ 1064728 w 2037549"/>
                <a:gd name="connsiteY10" fmla="*/ 3492186 h 7253926"/>
                <a:gd name="connsiteX11" fmla="*/ 1151088 w 2037549"/>
                <a:gd name="connsiteY11" fmla="*/ 3230566 h 7253926"/>
                <a:gd name="connsiteX12" fmla="*/ 1227288 w 2037549"/>
                <a:gd name="connsiteY12" fmla="*/ 3154366 h 7253926"/>
                <a:gd name="connsiteX13" fmla="*/ 1308568 w 2037549"/>
                <a:gd name="connsiteY13" fmla="*/ 3492186 h 7253926"/>
                <a:gd name="connsiteX14" fmla="*/ 1379688 w 2037549"/>
                <a:gd name="connsiteY14" fmla="*/ 3382966 h 7253926"/>
                <a:gd name="connsiteX15" fmla="*/ 1455888 w 2037549"/>
                <a:gd name="connsiteY15" fmla="*/ 3230566 h 7253926"/>
                <a:gd name="connsiteX16" fmla="*/ 1532088 w 2037549"/>
                <a:gd name="connsiteY16" fmla="*/ 3230566 h 7253926"/>
                <a:gd name="connsiteX17" fmla="*/ 1450808 w 2037549"/>
                <a:gd name="connsiteY17" fmla="*/ 3370774 h 7253926"/>
                <a:gd name="connsiteX18" fmla="*/ 1455888 w 2037549"/>
                <a:gd name="connsiteY18" fmla="*/ 3535366 h 7253926"/>
                <a:gd name="connsiteX19" fmla="*/ 1608288 w 2037549"/>
                <a:gd name="connsiteY19" fmla="*/ 3459166 h 7253926"/>
                <a:gd name="connsiteX20" fmla="*/ 1532088 w 2037549"/>
                <a:gd name="connsiteY20" fmla="*/ 3687766 h 7253926"/>
                <a:gd name="connsiteX21" fmla="*/ 1379688 w 2037549"/>
                <a:gd name="connsiteY21" fmla="*/ 3687766 h 7253926"/>
                <a:gd name="connsiteX22" fmla="*/ 1415249 w 2037549"/>
                <a:gd name="connsiteY22" fmla="*/ 3796986 h 7253926"/>
                <a:gd name="connsiteX23" fmla="*/ 1643849 w 2037549"/>
                <a:gd name="connsiteY23" fmla="*/ 3796986 h 7253926"/>
                <a:gd name="connsiteX24" fmla="*/ 1508828 w 2037549"/>
                <a:gd name="connsiteY24" fmla="*/ 3992165 h 7253926"/>
                <a:gd name="connsiteX25" fmla="*/ 1567649 w 2037549"/>
                <a:gd name="connsiteY25" fmla="*/ 4025586 h 7253926"/>
                <a:gd name="connsiteX26" fmla="*/ 1491449 w 2037549"/>
                <a:gd name="connsiteY26" fmla="*/ 4177986 h 7253926"/>
                <a:gd name="connsiteX27" fmla="*/ 1643849 w 2037549"/>
                <a:gd name="connsiteY27" fmla="*/ 4177986 h 7253926"/>
                <a:gd name="connsiteX28" fmla="*/ 1491449 w 2037549"/>
                <a:gd name="connsiteY28" fmla="*/ 4406586 h 7253926"/>
                <a:gd name="connsiteX29" fmla="*/ 1796248 w 2037549"/>
                <a:gd name="connsiteY29" fmla="*/ 4208466 h 7253926"/>
                <a:gd name="connsiteX30" fmla="*/ 2024849 w 2037549"/>
                <a:gd name="connsiteY30" fmla="*/ 4254186 h 7253926"/>
                <a:gd name="connsiteX31" fmla="*/ 1872449 w 2037549"/>
                <a:gd name="connsiteY31" fmla="*/ 4482786 h 7253926"/>
                <a:gd name="connsiteX32" fmla="*/ 2024849 w 2037549"/>
                <a:gd name="connsiteY32" fmla="*/ 4482786 h 7253926"/>
                <a:gd name="connsiteX33" fmla="*/ 1948649 w 2037549"/>
                <a:gd name="connsiteY33" fmla="*/ 4635186 h 7253926"/>
                <a:gd name="connsiteX34" fmla="*/ 1872448 w 2037549"/>
                <a:gd name="connsiteY34" fmla="*/ 4635186 h 7253926"/>
                <a:gd name="connsiteX35" fmla="*/ 1872449 w 2037549"/>
                <a:gd name="connsiteY35" fmla="*/ 4787586 h 7253926"/>
                <a:gd name="connsiteX36" fmla="*/ 1776195 w 2037549"/>
                <a:gd name="connsiteY36" fmla="*/ 4708712 h 7253926"/>
                <a:gd name="connsiteX37" fmla="*/ 1720048 w 2037549"/>
                <a:gd name="connsiteY37" fmla="*/ 4787586 h 7253926"/>
                <a:gd name="connsiteX38" fmla="*/ 1720048 w 2037549"/>
                <a:gd name="connsiteY38" fmla="*/ 4863786 h 7253926"/>
                <a:gd name="connsiteX39" fmla="*/ 1720048 w 2037549"/>
                <a:gd name="connsiteY39" fmla="*/ 4863786 h 7253926"/>
                <a:gd name="connsiteX40" fmla="*/ 1796248 w 2037549"/>
                <a:gd name="connsiteY40" fmla="*/ 4939986 h 7253926"/>
                <a:gd name="connsiteX41" fmla="*/ 1720048 w 2037549"/>
                <a:gd name="connsiteY41" fmla="*/ 5016186 h 7253926"/>
                <a:gd name="connsiteX42" fmla="*/ 1643848 w 2037549"/>
                <a:gd name="connsiteY42" fmla="*/ 4939986 h 7253926"/>
                <a:gd name="connsiteX43" fmla="*/ 1720048 w 2037549"/>
                <a:gd name="connsiteY43" fmla="*/ 5168586 h 7253926"/>
                <a:gd name="connsiteX44" fmla="*/ 1567648 w 2037549"/>
                <a:gd name="connsiteY44" fmla="*/ 5092386 h 7253926"/>
                <a:gd name="connsiteX45" fmla="*/ 1567648 w 2037549"/>
                <a:gd name="connsiteY45" fmla="*/ 5244786 h 7253926"/>
                <a:gd name="connsiteX46" fmla="*/ 1415248 w 2037549"/>
                <a:gd name="connsiteY46" fmla="*/ 5244786 h 7253926"/>
                <a:gd name="connsiteX47" fmla="*/ 1491448 w 2037549"/>
                <a:gd name="connsiteY47" fmla="*/ 5397186 h 7253926"/>
                <a:gd name="connsiteX48" fmla="*/ 1339048 w 2037549"/>
                <a:gd name="connsiteY48" fmla="*/ 5549586 h 7253926"/>
                <a:gd name="connsiteX49" fmla="*/ 1491448 w 2037549"/>
                <a:gd name="connsiteY49" fmla="*/ 5549586 h 7253926"/>
                <a:gd name="connsiteX50" fmla="*/ 1339048 w 2037549"/>
                <a:gd name="connsiteY50" fmla="*/ 5701986 h 7253926"/>
                <a:gd name="connsiteX51" fmla="*/ 1415248 w 2037549"/>
                <a:gd name="connsiteY51" fmla="*/ 5701986 h 7253926"/>
                <a:gd name="connsiteX52" fmla="*/ 1339048 w 2037549"/>
                <a:gd name="connsiteY52" fmla="*/ 5854386 h 7253926"/>
                <a:gd name="connsiteX53" fmla="*/ 1339048 w 2037549"/>
                <a:gd name="connsiteY53" fmla="*/ 5930586 h 7253926"/>
                <a:gd name="connsiteX54" fmla="*/ 1186648 w 2037549"/>
                <a:gd name="connsiteY54" fmla="*/ 6006786 h 7253926"/>
                <a:gd name="connsiteX55" fmla="*/ 1339048 w 2037549"/>
                <a:gd name="connsiteY55" fmla="*/ 6006786 h 7253926"/>
                <a:gd name="connsiteX56" fmla="*/ 1247608 w 2037549"/>
                <a:gd name="connsiteY56" fmla="*/ 6281106 h 7253926"/>
                <a:gd name="connsiteX57" fmla="*/ 1339048 w 2037549"/>
                <a:gd name="connsiteY57" fmla="*/ 6601146 h 7253926"/>
                <a:gd name="connsiteX58" fmla="*/ 1415248 w 2037549"/>
                <a:gd name="connsiteY58" fmla="*/ 6692586 h 7253926"/>
                <a:gd name="connsiteX59" fmla="*/ 1339048 w 2037549"/>
                <a:gd name="connsiteY59" fmla="*/ 7149786 h 7253926"/>
                <a:gd name="connsiteX60" fmla="*/ 1247608 w 2037549"/>
                <a:gd name="connsiteY60" fmla="*/ 7134546 h 7253926"/>
                <a:gd name="connsiteX61" fmla="*/ 1186648 w 2037549"/>
                <a:gd name="connsiteY61" fmla="*/ 7195506 h 7253926"/>
                <a:gd name="connsiteX62" fmla="*/ 1019008 w 2037549"/>
                <a:gd name="connsiteY62" fmla="*/ 7241226 h 7253926"/>
                <a:gd name="connsiteX63" fmla="*/ 836128 w 2037549"/>
                <a:gd name="connsiteY63" fmla="*/ 7119306 h 7253926"/>
                <a:gd name="connsiteX64" fmla="*/ 668488 w 2037549"/>
                <a:gd name="connsiteY64" fmla="*/ 7027866 h 7253926"/>
                <a:gd name="connsiteX65" fmla="*/ 577048 w 2037549"/>
                <a:gd name="connsiteY65" fmla="*/ 6844986 h 7253926"/>
                <a:gd name="connsiteX66" fmla="*/ 470368 w 2037549"/>
                <a:gd name="connsiteY66" fmla="*/ 6662106 h 7253926"/>
                <a:gd name="connsiteX67" fmla="*/ 287488 w 2037549"/>
                <a:gd name="connsiteY67" fmla="*/ 6494466 h 7253926"/>
                <a:gd name="connsiteX68" fmla="*/ 424648 w 2037549"/>
                <a:gd name="connsiteY68" fmla="*/ 6235386 h 7253926"/>
                <a:gd name="connsiteX69" fmla="*/ 455128 w 2037549"/>
                <a:gd name="connsiteY69" fmla="*/ 6067746 h 7253926"/>
                <a:gd name="connsiteX70" fmla="*/ 348448 w 2037549"/>
                <a:gd name="connsiteY70" fmla="*/ 5915346 h 7253926"/>
                <a:gd name="connsiteX71" fmla="*/ 439888 w 2037549"/>
                <a:gd name="connsiteY71" fmla="*/ 5823906 h 7253926"/>
                <a:gd name="connsiteX72" fmla="*/ 683728 w 2037549"/>
                <a:gd name="connsiteY72" fmla="*/ 5930586 h 7253926"/>
                <a:gd name="connsiteX73" fmla="*/ 714208 w 2037549"/>
                <a:gd name="connsiteY73" fmla="*/ 5762946 h 7253926"/>
                <a:gd name="connsiteX74" fmla="*/ 546568 w 2037549"/>
                <a:gd name="connsiteY74" fmla="*/ 5564826 h 7253926"/>
                <a:gd name="connsiteX75" fmla="*/ 424648 w 2037549"/>
                <a:gd name="connsiteY75" fmla="*/ 5320986 h 7253926"/>
                <a:gd name="connsiteX76" fmla="*/ 500848 w 2037549"/>
                <a:gd name="connsiteY76" fmla="*/ 5244786 h 7253926"/>
                <a:gd name="connsiteX77" fmla="*/ 592288 w 2037549"/>
                <a:gd name="connsiteY77" fmla="*/ 4848546 h 7253926"/>
                <a:gd name="connsiteX78" fmla="*/ 607528 w 2037549"/>
                <a:gd name="connsiteY78" fmla="*/ 4513266 h 7253926"/>
                <a:gd name="connsiteX79" fmla="*/ 500848 w 2037549"/>
                <a:gd name="connsiteY79" fmla="*/ 4330386 h 7253926"/>
                <a:gd name="connsiteX80" fmla="*/ 500848 w 2037549"/>
                <a:gd name="connsiteY80" fmla="*/ 4025586 h 7253926"/>
                <a:gd name="connsiteX81" fmla="*/ 389088 w 2037549"/>
                <a:gd name="connsiteY81" fmla="*/ 3916366 h 7253926"/>
                <a:gd name="connsiteX82" fmla="*/ 465288 w 2037549"/>
                <a:gd name="connsiteY82" fmla="*/ 3840166 h 7253926"/>
                <a:gd name="connsiteX83" fmla="*/ 312888 w 2037549"/>
                <a:gd name="connsiteY83" fmla="*/ 3611566 h 7253926"/>
                <a:gd name="connsiteX84" fmla="*/ 389088 w 2037549"/>
                <a:gd name="connsiteY84" fmla="*/ 3306766 h 7253926"/>
                <a:gd name="connsiteX85" fmla="*/ 160488 w 2037549"/>
                <a:gd name="connsiteY85" fmla="*/ 2925766 h 7253926"/>
                <a:gd name="connsiteX86" fmla="*/ 84288 w 2037549"/>
                <a:gd name="connsiteY86" fmla="*/ 2697166 h 7253926"/>
                <a:gd name="connsiteX87" fmla="*/ 8088 w 2037549"/>
                <a:gd name="connsiteY87" fmla="*/ 2163766 h 7253926"/>
                <a:gd name="connsiteX88" fmla="*/ 43648 w 2037549"/>
                <a:gd name="connsiteY88" fmla="*/ 1876746 h 7253926"/>
                <a:gd name="connsiteX89" fmla="*/ 269971 w 2037549"/>
                <a:gd name="connsiteY89" fmla="*/ 1059676 h 7253926"/>
                <a:gd name="connsiteX90" fmla="*/ 505456 w 2037549"/>
                <a:gd name="connsiteY90" fmla="*/ 588710 h 7253926"/>
                <a:gd name="connsiteX91" fmla="*/ 1211906 w 2037549"/>
                <a:gd name="connsiteY91" fmla="*/ 0 h 7253926"/>
                <a:gd name="connsiteX92" fmla="*/ 858680 w 2037549"/>
                <a:gd name="connsiteY92" fmla="*/ 824193 h 7253926"/>
                <a:gd name="connsiteX93" fmla="*/ 958048 w 2037549"/>
                <a:gd name="connsiteY93" fmla="*/ 1754826 h 7253926"/>
                <a:gd name="connsiteX0" fmla="*/ 623194 w 2037547"/>
                <a:gd name="connsiteY0" fmla="*/ 1177418 h 7253926"/>
                <a:gd name="connsiteX1" fmla="*/ 866606 w 2037547"/>
                <a:gd name="connsiteY1" fmla="*/ 1846266 h 7253926"/>
                <a:gd name="connsiteX2" fmla="*/ 805646 w 2037547"/>
                <a:gd name="connsiteY2" fmla="*/ 2074866 h 7253926"/>
                <a:gd name="connsiteX3" fmla="*/ 790406 w 2037547"/>
                <a:gd name="connsiteY3" fmla="*/ 2318706 h 7253926"/>
                <a:gd name="connsiteX4" fmla="*/ 617686 w 2037547"/>
                <a:gd name="connsiteY4" fmla="*/ 2468566 h 7253926"/>
                <a:gd name="connsiteX5" fmla="*/ 770086 w 2037547"/>
                <a:gd name="connsiteY5" fmla="*/ 2773366 h 7253926"/>
                <a:gd name="connsiteX6" fmla="*/ 617686 w 2037547"/>
                <a:gd name="connsiteY6" fmla="*/ 2849566 h 7253926"/>
                <a:gd name="connsiteX7" fmla="*/ 389086 w 2037547"/>
                <a:gd name="connsiteY7" fmla="*/ 2773366 h 7253926"/>
                <a:gd name="connsiteX8" fmla="*/ 622766 w 2037547"/>
                <a:gd name="connsiteY8" fmla="*/ 3004506 h 7253926"/>
                <a:gd name="connsiteX9" fmla="*/ 927566 w 2037547"/>
                <a:gd name="connsiteY9" fmla="*/ 3446466 h 7253926"/>
                <a:gd name="connsiteX10" fmla="*/ 1064726 w 2037547"/>
                <a:gd name="connsiteY10" fmla="*/ 3492186 h 7253926"/>
                <a:gd name="connsiteX11" fmla="*/ 1151086 w 2037547"/>
                <a:gd name="connsiteY11" fmla="*/ 3230566 h 7253926"/>
                <a:gd name="connsiteX12" fmla="*/ 1227286 w 2037547"/>
                <a:gd name="connsiteY12" fmla="*/ 3154366 h 7253926"/>
                <a:gd name="connsiteX13" fmla="*/ 1308566 w 2037547"/>
                <a:gd name="connsiteY13" fmla="*/ 3492186 h 7253926"/>
                <a:gd name="connsiteX14" fmla="*/ 1379686 w 2037547"/>
                <a:gd name="connsiteY14" fmla="*/ 3382966 h 7253926"/>
                <a:gd name="connsiteX15" fmla="*/ 1455886 w 2037547"/>
                <a:gd name="connsiteY15" fmla="*/ 3230566 h 7253926"/>
                <a:gd name="connsiteX16" fmla="*/ 1532086 w 2037547"/>
                <a:gd name="connsiteY16" fmla="*/ 3230566 h 7253926"/>
                <a:gd name="connsiteX17" fmla="*/ 1450806 w 2037547"/>
                <a:gd name="connsiteY17" fmla="*/ 3370774 h 7253926"/>
                <a:gd name="connsiteX18" fmla="*/ 1455886 w 2037547"/>
                <a:gd name="connsiteY18" fmla="*/ 3535366 h 7253926"/>
                <a:gd name="connsiteX19" fmla="*/ 1608286 w 2037547"/>
                <a:gd name="connsiteY19" fmla="*/ 3459166 h 7253926"/>
                <a:gd name="connsiteX20" fmla="*/ 1532086 w 2037547"/>
                <a:gd name="connsiteY20" fmla="*/ 3687766 h 7253926"/>
                <a:gd name="connsiteX21" fmla="*/ 1379686 w 2037547"/>
                <a:gd name="connsiteY21" fmla="*/ 3687766 h 7253926"/>
                <a:gd name="connsiteX22" fmla="*/ 1415247 w 2037547"/>
                <a:gd name="connsiteY22" fmla="*/ 3796986 h 7253926"/>
                <a:gd name="connsiteX23" fmla="*/ 1643847 w 2037547"/>
                <a:gd name="connsiteY23" fmla="*/ 3796986 h 7253926"/>
                <a:gd name="connsiteX24" fmla="*/ 1508826 w 2037547"/>
                <a:gd name="connsiteY24" fmla="*/ 3992165 h 7253926"/>
                <a:gd name="connsiteX25" fmla="*/ 1567647 w 2037547"/>
                <a:gd name="connsiteY25" fmla="*/ 4025586 h 7253926"/>
                <a:gd name="connsiteX26" fmla="*/ 1491447 w 2037547"/>
                <a:gd name="connsiteY26" fmla="*/ 4177986 h 7253926"/>
                <a:gd name="connsiteX27" fmla="*/ 1643847 w 2037547"/>
                <a:gd name="connsiteY27" fmla="*/ 4177986 h 7253926"/>
                <a:gd name="connsiteX28" fmla="*/ 1491447 w 2037547"/>
                <a:gd name="connsiteY28" fmla="*/ 4406586 h 7253926"/>
                <a:gd name="connsiteX29" fmla="*/ 1796246 w 2037547"/>
                <a:gd name="connsiteY29" fmla="*/ 4208466 h 7253926"/>
                <a:gd name="connsiteX30" fmla="*/ 2024847 w 2037547"/>
                <a:gd name="connsiteY30" fmla="*/ 4254186 h 7253926"/>
                <a:gd name="connsiteX31" fmla="*/ 1872447 w 2037547"/>
                <a:gd name="connsiteY31" fmla="*/ 4482786 h 7253926"/>
                <a:gd name="connsiteX32" fmla="*/ 2024847 w 2037547"/>
                <a:gd name="connsiteY32" fmla="*/ 4482786 h 7253926"/>
                <a:gd name="connsiteX33" fmla="*/ 1948647 w 2037547"/>
                <a:gd name="connsiteY33" fmla="*/ 4635186 h 7253926"/>
                <a:gd name="connsiteX34" fmla="*/ 1872446 w 2037547"/>
                <a:gd name="connsiteY34" fmla="*/ 4635186 h 7253926"/>
                <a:gd name="connsiteX35" fmla="*/ 1872447 w 2037547"/>
                <a:gd name="connsiteY35" fmla="*/ 4787586 h 7253926"/>
                <a:gd name="connsiteX36" fmla="*/ 1776193 w 2037547"/>
                <a:gd name="connsiteY36" fmla="*/ 4708712 h 7253926"/>
                <a:gd name="connsiteX37" fmla="*/ 1720046 w 2037547"/>
                <a:gd name="connsiteY37" fmla="*/ 4787586 h 7253926"/>
                <a:gd name="connsiteX38" fmla="*/ 1720046 w 2037547"/>
                <a:gd name="connsiteY38" fmla="*/ 4863786 h 7253926"/>
                <a:gd name="connsiteX39" fmla="*/ 1720046 w 2037547"/>
                <a:gd name="connsiteY39" fmla="*/ 4863786 h 7253926"/>
                <a:gd name="connsiteX40" fmla="*/ 1796246 w 2037547"/>
                <a:gd name="connsiteY40" fmla="*/ 4939986 h 7253926"/>
                <a:gd name="connsiteX41" fmla="*/ 1720046 w 2037547"/>
                <a:gd name="connsiteY41" fmla="*/ 5016186 h 7253926"/>
                <a:gd name="connsiteX42" fmla="*/ 1643846 w 2037547"/>
                <a:gd name="connsiteY42" fmla="*/ 4939986 h 7253926"/>
                <a:gd name="connsiteX43" fmla="*/ 1720046 w 2037547"/>
                <a:gd name="connsiteY43" fmla="*/ 5168586 h 7253926"/>
                <a:gd name="connsiteX44" fmla="*/ 1567646 w 2037547"/>
                <a:gd name="connsiteY44" fmla="*/ 5092386 h 7253926"/>
                <a:gd name="connsiteX45" fmla="*/ 1567646 w 2037547"/>
                <a:gd name="connsiteY45" fmla="*/ 5244786 h 7253926"/>
                <a:gd name="connsiteX46" fmla="*/ 1415246 w 2037547"/>
                <a:gd name="connsiteY46" fmla="*/ 5244786 h 7253926"/>
                <a:gd name="connsiteX47" fmla="*/ 1491446 w 2037547"/>
                <a:gd name="connsiteY47" fmla="*/ 5397186 h 7253926"/>
                <a:gd name="connsiteX48" fmla="*/ 1339046 w 2037547"/>
                <a:gd name="connsiteY48" fmla="*/ 5549586 h 7253926"/>
                <a:gd name="connsiteX49" fmla="*/ 1491446 w 2037547"/>
                <a:gd name="connsiteY49" fmla="*/ 5549586 h 7253926"/>
                <a:gd name="connsiteX50" fmla="*/ 1339046 w 2037547"/>
                <a:gd name="connsiteY50" fmla="*/ 5701986 h 7253926"/>
                <a:gd name="connsiteX51" fmla="*/ 1415246 w 2037547"/>
                <a:gd name="connsiteY51" fmla="*/ 5701986 h 7253926"/>
                <a:gd name="connsiteX52" fmla="*/ 1339046 w 2037547"/>
                <a:gd name="connsiteY52" fmla="*/ 5854386 h 7253926"/>
                <a:gd name="connsiteX53" fmla="*/ 1339046 w 2037547"/>
                <a:gd name="connsiteY53" fmla="*/ 5930586 h 7253926"/>
                <a:gd name="connsiteX54" fmla="*/ 1186646 w 2037547"/>
                <a:gd name="connsiteY54" fmla="*/ 6006786 h 7253926"/>
                <a:gd name="connsiteX55" fmla="*/ 1339046 w 2037547"/>
                <a:gd name="connsiteY55" fmla="*/ 6006786 h 7253926"/>
                <a:gd name="connsiteX56" fmla="*/ 1247606 w 2037547"/>
                <a:gd name="connsiteY56" fmla="*/ 6281106 h 7253926"/>
                <a:gd name="connsiteX57" fmla="*/ 1339046 w 2037547"/>
                <a:gd name="connsiteY57" fmla="*/ 6601146 h 7253926"/>
                <a:gd name="connsiteX58" fmla="*/ 1415246 w 2037547"/>
                <a:gd name="connsiteY58" fmla="*/ 6692586 h 7253926"/>
                <a:gd name="connsiteX59" fmla="*/ 1339046 w 2037547"/>
                <a:gd name="connsiteY59" fmla="*/ 7149786 h 7253926"/>
                <a:gd name="connsiteX60" fmla="*/ 1247606 w 2037547"/>
                <a:gd name="connsiteY60" fmla="*/ 7134546 h 7253926"/>
                <a:gd name="connsiteX61" fmla="*/ 1186646 w 2037547"/>
                <a:gd name="connsiteY61" fmla="*/ 7195506 h 7253926"/>
                <a:gd name="connsiteX62" fmla="*/ 1019006 w 2037547"/>
                <a:gd name="connsiteY62" fmla="*/ 7241226 h 7253926"/>
                <a:gd name="connsiteX63" fmla="*/ 836126 w 2037547"/>
                <a:gd name="connsiteY63" fmla="*/ 7119306 h 7253926"/>
                <a:gd name="connsiteX64" fmla="*/ 668486 w 2037547"/>
                <a:gd name="connsiteY64" fmla="*/ 7027866 h 7253926"/>
                <a:gd name="connsiteX65" fmla="*/ 577046 w 2037547"/>
                <a:gd name="connsiteY65" fmla="*/ 6844986 h 7253926"/>
                <a:gd name="connsiteX66" fmla="*/ 470366 w 2037547"/>
                <a:gd name="connsiteY66" fmla="*/ 6662106 h 7253926"/>
                <a:gd name="connsiteX67" fmla="*/ 287486 w 2037547"/>
                <a:gd name="connsiteY67" fmla="*/ 6494466 h 7253926"/>
                <a:gd name="connsiteX68" fmla="*/ 424646 w 2037547"/>
                <a:gd name="connsiteY68" fmla="*/ 6235386 h 7253926"/>
                <a:gd name="connsiteX69" fmla="*/ 455126 w 2037547"/>
                <a:gd name="connsiteY69" fmla="*/ 6067746 h 7253926"/>
                <a:gd name="connsiteX70" fmla="*/ 348446 w 2037547"/>
                <a:gd name="connsiteY70" fmla="*/ 5915346 h 7253926"/>
                <a:gd name="connsiteX71" fmla="*/ 439886 w 2037547"/>
                <a:gd name="connsiteY71" fmla="*/ 5823906 h 7253926"/>
                <a:gd name="connsiteX72" fmla="*/ 683726 w 2037547"/>
                <a:gd name="connsiteY72" fmla="*/ 5930586 h 7253926"/>
                <a:gd name="connsiteX73" fmla="*/ 714206 w 2037547"/>
                <a:gd name="connsiteY73" fmla="*/ 5762946 h 7253926"/>
                <a:gd name="connsiteX74" fmla="*/ 546566 w 2037547"/>
                <a:gd name="connsiteY74" fmla="*/ 5564826 h 7253926"/>
                <a:gd name="connsiteX75" fmla="*/ 424646 w 2037547"/>
                <a:gd name="connsiteY75" fmla="*/ 5320986 h 7253926"/>
                <a:gd name="connsiteX76" fmla="*/ 500846 w 2037547"/>
                <a:gd name="connsiteY76" fmla="*/ 5244786 h 7253926"/>
                <a:gd name="connsiteX77" fmla="*/ 592286 w 2037547"/>
                <a:gd name="connsiteY77" fmla="*/ 4848546 h 7253926"/>
                <a:gd name="connsiteX78" fmla="*/ 607526 w 2037547"/>
                <a:gd name="connsiteY78" fmla="*/ 4513266 h 7253926"/>
                <a:gd name="connsiteX79" fmla="*/ 500846 w 2037547"/>
                <a:gd name="connsiteY79" fmla="*/ 4330386 h 7253926"/>
                <a:gd name="connsiteX80" fmla="*/ 500846 w 2037547"/>
                <a:gd name="connsiteY80" fmla="*/ 4025586 h 7253926"/>
                <a:gd name="connsiteX81" fmla="*/ 389086 w 2037547"/>
                <a:gd name="connsiteY81" fmla="*/ 3916366 h 7253926"/>
                <a:gd name="connsiteX82" fmla="*/ 465286 w 2037547"/>
                <a:gd name="connsiteY82" fmla="*/ 3840166 h 7253926"/>
                <a:gd name="connsiteX83" fmla="*/ 312886 w 2037547"/>
                <a:gd name="connsiteY83" fmla="*/ 3611566 h 7253926"/>
                <a:gd name="connsiteX84" fmla="*/ 389086 w 2037547"/>
                <a:gd name="connsiteY84" fmla="*/ 3306766 h 7253926"/>
                <a:gd name="connsiteX85" fmla="*/ 160486 w 2037547"/>
                <a:gd name="connsiteY85" fmla="*/ 2925766 h 7253926"/>
                <a:gd name="connsiteX86" fmla="*/ 84286 w 2037547"/>
                <a:gd name="connsiteY86" fmla="*/ 2697166 h 7253926"/>
                <a:gd name="connsiteX87" fmla="*/ 8086 w 2037547"/>
                <a:gd name="connsiteY87" fmla="*/ 2163766 h 7253926"/>
                <a:gd name="connsiteX88" fmla="*/ 43646 w 2037547"/>
                <a:gd name="connsiteY88" fmla="*/ 1876746 h 7253926"/>
                <a:gd name="connsiteX89" fmla="*/ 269969 w 2037547"/>
                <a:gd name="connsiteY89" fmla="*/ 1059676 h 7253926"/>
                <a:gd name="connsiteX90" fmla="*/ 505454 w 2037547"/>
                <a:gd name="connsiteY90" fmla="*/ 588710 h 7253926"/>
                <a:gd name="connsiteX91" fmla="*/ 1211904 w 2037547"/>
                <a:gd name="connsiteY91" fmla="*/ 0 h 7253926"/>
                <a:gd name="connsiteX92" fmla="*/ 858678 w 2037547"/>
                <a:gd name="connsiteY92" fmla="*/ 824193 h 7253926"/>
                <a:gd name="connsiteX93" fmla="*/ 623194 w 2037547"/>
                <a:gd name="connsiteY93" fmla="*/ 1177418 h 7253926"/>
                <a:gd name="connsiteX0" fmla="*/ 623196 w 2037549"/>
                <a:gd name="connsiteY0" fmla="*/ 1177418 h 7253926"/>
                <a:gd name="connsiteX1" fmla="*/ 740938 w 2037549"/>
                <a:gd name="connsiteY1" fmla="*/ 1648385 h 7253926"/>
                <a:gd name="connsiteX2" fmla="*/ 805648 w 2037549"/>
                <a:gd name="connsiteY2" fmla="*/ 2074866 h 7253926"/>
                <a:gd name="connsiteX3" fmla="*/ 790408 w 2037549"/>
                <a:gd name="connsiteY3" fmla="*/ 2318706 h 7253926"/>
                <a:gd name="connsiteX4" fmla="*/ 617688 w 2037549"/>
                <a:gd name="connsiteY4" fmla="*/ 2468566 h 7253926"/>
                <a:gd name="connsiteX5" fmla="*/ 770088 w 2037549"/>
                <a:gd name="connsiteY5" fmla="*/ 2773366 h 7253926"/>
                <a:gd name="connsiteX6" fmla="*/ 617688 w 2037549"/>
                <a:gd name="connsiteY6" fmla="*/ 2849566 h 7253926"/>
                <a:gd name="connsiteX7" fmla="*/ 389088 w 2037549"/>
                <a:gd name="connsiteY7" fmla="*/ 2773366 h 7253926"/>
                <a:gd name="connsiteX8" fmla="*/ 622768 w 2037549"/>
                <a:gd name="connsiteY8" fmla="*/ 3004506 h 7253926"/>
                <a:gd name="connsiteX9" fmla="*/ 927568 w 2037549"/>
                <a:gd name="connsiteY9" fmla="*/ 3446466 h 7253926"/>
                <a:gd name="connsiteX10" fmla="*/ 1064728 w 2037549"/>
                <a:gd name="connsiteY10" fmla="*/ 3492186 h 7253926"/>
                <a:gd name="connsiteX11" fmla="*/ 1151088 w 2037549"/>
                <a:gd name="connsiteY11" fmla="*/ 3230566 h 7253926"/>
                <a:gd name="connsiteX12" fmla="*/ 1227288 w 2037549"/>
                <a:gd name="connsiteY12" fmla="*/ 3154366 h 7253926"/>
                <a:gd name="connsiteX13" fmla="*/ 1308568 w 2037549"/>
                <a:gd name="connsiteY13" fmla="*/ 3492186 h 7253926"/>
                <a:gd name="connsiteX14" fmla="*/ 1379688 w 2037549"/>
                <a:gd name="connsiteY14" fmla="*/ 3382966 h 7253926"/>
                <a:gd name="connsiteX15" fmla="*/ 1455888 w 2037549"/>
                <a:gd name="connsiteY15" fmla="*/ 3230566 h 7253926"/>
                <a:gd name="connsiteX16" fmla="*/ 1532088 w 2037549"/>
                <a:gd name="connsiteY16" fmla="*/ 3230566 h 7253926"/>
                <a:gd name="connsiteX17" fmla="*/ 1450808 w 2037549"/>
                <a:gd name="connsiteY17" fmla="*/ 3370774 h 7253926"/>
                <a:gd name="connsiteX18" fmla="*/ 1455888 w 2037549"/>
                <a:gd name="connsiteY18" fmla="*/ 3535366 h 7253926"/>
                <a:gd name="connsiteX19" fmla="*/ 1608288 w 2037549"/>
                <a:gd name="connsiteY19" fmla="*/ 3459166 h 7253926"/>
                <a:gd name="connsiteX20" fmla="*/ 1532088 w 2037549"/>
                <a:gd name="connsiteY20" fmla="*/ 3687766 h 7253926"/>
                <a:gd name="connsiteX21" fmla="*/ 1379688 w 2037549"/>
                <a:gd name="connsiteY21" fmla="*/ 3687766 h 7253926"/>
                <a:gd name="connsiteX22" fmla="*/ 1415249 w 2037549"/>
                <a:gd name="connsiteY22" fmla="*/ 3796986 h 7253926"/>
                <a:gd name="connsiteX23" fmla="*/ 1643849 w 2037549"/>
                <a:gd name="connsiteY23" fmla="*/ 3796986 h 7253926"/>
                <a:gd name="connsiteX24" fmla="*/ 1508828 w 2037549"/>
                <a:gd name="connsiteY24" fmla="*/ 3992165 h 7253926"/>
                <a:gd name="connsiteX25" fmla="*/ 1567649 w 2037549"/>
                <a:gd name="connsiteY25" fmla="*/ 4025586 h 7253926"/>
                <a:gd name="connsiteX26" fmla="*/ 1491449 w 2037549"/>
                <a:gd name="connsiteY26" fmla="*/ 4177986 h 7253926"/>
                <a:gd name="connsiteX27" fmla="*/ 1643849 w 2037549"/>
                <a:gd name="connsiteY27" fmla="*/ 4177986 h 7253926"/>
                <a:gd name="connsiteX28" fmla="*/ 1491449 w 2037549"/>
                <a:gd name="connsiteY28" fmla="*/ 4406586 h 7253926"/>
                <a:gd name="connsiteX29" fmla="*/ 1796248 w 2037549"/>
                <a:gd name="connsiteY29" fmla="*/ 4208466 h 7253926"/>
                <a:gd name="connsiteX30" fmla="*/ 2024849 w 2037549"/>
                <a:gd name="connsiteY30" fmla="*/ 4254186 h 7253926"/>
                <a:gd name="connsiteX31" fmla="*/ 1872449 w 2037549"/>
                <a:gd name="connsiteY31" fmla="*/ 4482786 h 7253926"/>
                <a:gd name="connsiteX32" fmla="*/ 2024849 w 2037549"/>
                <a:gd name="connsiteY32" fmla="*/ 4482786 h 7253926"/>
                <a:gd name="connsiteX33" fmla="*/ 1948649 w 2037549"/>
                <a:gd name="connsiteY33" fmla="*/ 4635186 h 7253926"/>
                <a:gd name="connsiteX34" fmla="*/ 1872448 w 2037549"/>
                <a:gd name="connsiteY34" fmla="*/ 4635186 h 7253926"/>
                <a:gd name="connsiteX35" fmla="*/ 1872449 w 2037549"/>
                <a:gd name="connsiteY35" fmla="*/ 4787586 h 7253926"/>
                <a:gd name="connsiteX36" fmla="*/ 1776195 w 2037549"/>
                <a:gd name="connsiteY36" fmla="*/ 4708712 h 7253926"/>
                <a:gd name="connsiteX37" fmla="*/ 1720048 w 2037549"/>
                <a:gd name="connsiteY37" fmla="*/ 4787586 h 7253926"/>
                <a:gd name="connsiteX38" fmla="*/ 1720048 w 2037549"/>
                <a:gd name="connsiteY38" fmla="*/ 4863786 h 7253926"/>
                <a:gd name="connsiteX39" fmla="*/ 1720048 w 2037549"/>
                <a:gd name="connsiteY39" fmla="*/ 4863786 h 7253926"/>
                <a:gd name="connsiteX40" fmla="*/ 1796248 w 2037549"/>
                <a:gd name="connsiteY40" fmla="*/ 4939986 h 7253926"/>
                <a:gd name="connsiteX41" fmla="*/ 1720048 w 2037549"/>
                <a:gd name="connsiteY41" fmla="*/ 5016186 h 7253926"/>
                <a:gd name="connsiteX42" fmla="*/ 1643848 w 2037549"/>
                <a:gd name="connsiteY42" fmla="*/ 4939986 h 7253926"/>
                <a:gd name="connsiteX43" fmla="*/ 1720048 w 2037549"/>
                <a:gd name="connsiteY43" fmla="*/ 5168586 h 7253926"/>
                <a:gd name="connsiteX44" fmla="*/ 1567648 w 2037549"/>
                <a:gd name="connsiteY44" fmla="*/ 5092386 h 7253926"/>
                <a:gd name="connsiteX45" fmla="*/ 1567648 w 2037549"/>
                <a:gd name="connsiteY45" fmla="*/ 5244786 h 7253926"/>
                <a:gd name="connsiteX46" fmla="*/ 1415248 w 2037549"/>
                <a:gd name="connsiteY46" fmla="*/ 5244786 h 7253926"/>
                <a:gd name="connsiteX47" fmla="*/ 1491448 w 2037549"/>
                <a:gd name="connsiteY47" fmla="*/ 5397186 h 7253926"/>
                <a:gd name="connsiteX48" fmla="*/ 1339048 w 2037549"/>
                <a:gd name="connsiteY48" fmla="*/ 5549586 h 7253926"/>
                <a:gd name="connsiteX49" fmla="*/ 1491448 w 2037549"/>
                <a:gd name="connsiteY49" fmla="*/ 5549586 h 7253926"/>
                <a:gd name="connsiteX50" fmla="*/ 1339048 w 2037549"/>
                <a:gd name="connsiteY50" fmla="*/ 5701986 h 7253926"/>
                <a:gd name="connsiteX51" fmla="*/ 1415248 w 2037549"/>
                <a:gd name="connsiteY51" fmla="*/ 5701986 h 7253926"/>
                <a:gd name="connsiteX52" fmla="*/ 1339048 w 2037549"/>
                <a:gd name="connsiteY52" fmla="*/ 5854386 h 7253926"/>
                <a:gd name="connsiteX53" fmla="*/ 1339048 w 2037549"/>
                <a:gd name="connsiteY53" fmla="*/ 5930586 h 7253926"/>
                <a:gd name="connsiteX54" fmla="*/ 1186648 w 2037549"/>
                <a:gd name="connsiteY54" fmla="*/ 6006786 h 7253926"/>
                <a:gd name="connsiteX55" fmla="*/ 1339048 w 2037549"/>
                <a:gd name="connsiteY55" fmla="*/ 6006786 h 7253926"/>
                <a:gd name="connsiteX56" fmla="*/ 1247608 w 2037549"/>
                <a:gd name="connsiteY56" fmla="*/ 6281106 h 7253926"/>
                <a:gd name="connsiteX57" fmla="*/ 1339048 w 2037549"/>
                <a:gd name="connsiteY57" fmla="*/ 6601146 h 7253926"/>
                <a:gd name="connsiteX58" fmla="*/ 1415248 w 2037549"/>
                <a:gd name="connsiteY58" fmla="*/ 6692586 h 7253926"/>
                <a:gd name="connsiteX59" fmla="*/ 1339048 w 2037549"/>
                <a:gd name="connsiteY59" fmla="*/ 7149786 h 7253926"/>
                <a:gd name="connsiteX60" fmla="*/ 1247608 w 2037549"/>
                <a:gd name="connsiteY60" fmla="*/ 7134546 h 7253926"/>
                <a:gd name="connsiteX61" fmla="*/ 1186648 w 2037549"/>
                <a:gd name="connsiteY61" fmla="*/ 7195506 h 7253926"/>
                <a:gd name="connsiteX62" fmla="*/ 1019008 w 2037549"/>
                <a:gd name="connsiteY62" fmla="*/ 7241226 h 7253926"/>
                <a:gd name="connsiteX63" fmla="*/ 836128 w 2037549"/>
                <a:gd name="connsiteY63" fmla="*/ 7119306 h 7253926"/>
                <a:gd name="connsiteX64" fmla="*/ 668488 w 2037549"/>
                <a:gd name="connsiteY64" fmla="*/ 7027866 h 7253926"/>
                <a:gd name="connsiteX65" fmla="*/ 577048 w 2037549"/>
                <a:gd name="connsiteY65" fmla="*/ 6844986 h 7253926"/>
                <a:gd name="connsiteX66" fmla="*/ 470368 w 2037549"/>
                <a:gd name="connsiteY66" fmla="*/ 6662106 h 7253926"/>
                <a:gd name="connsiteX67" fmla="*/ 287488 w 2037549"/>
                <a:gd name="connsiteY67" fmla="*/ 6494466 h 7253926"/>
                <a:gd name="connsiteX68" fmla="*/ 424648 w 2037549"/>
                <a:gd name="connsiteY68" fmla="*/ 6235386 h 7253926"/>
                <a:gd name="connsiteX69" fmla="*/ 455128 w 2037549"/>
                <a:gd name="connsiteY69" fmla="*/ 6067746 h 7253926"/>
                <a:gd name="connsiteX70" fmla="*/ 348448 w 2037549"/>
                <a:gd name="connsiteY70" fmla="*/ 5915346 h 7253926"/>
                <a:gd name="connsiteX71" fmla="*/ 439888 w 2037549"/>
                <a:gd name="connsiteY71" fmla="*/ 5823906 h 7253926"/>
                <a:gd name="connsiteX72" fmla="*/ 683728 w 2037549"/>
                <a:gd name="connsiteY72" fmla="*/ 5930586 h 7253926"/>
                <a:gd name="connsiteX73" fmla="*/ 714208 w 2037549"/>
                <a:gd name="connsiteY73" fmla="*/ 5762946 h 7253926"/>
                <a:gd name="connsiteX74" fmla="*/ 546568 w 2037549"/>
                <a:gd name="connsiteY74" fmla="*/ 5564826 h 7253926"/>
                <a:gd name="connsiteX75" fmla="*/ 424648 w 2037549"/>
                <a:gd name="connsiteY75" fmla="*/ 5320986 h 7253926"/>
                <a:gd name="connsiteX76" fmla="*/ 500848 w 2037549"/>
                <a:gd name="connsiteY76" fmla="*/ 5244786 h 7253926"/>
                <a:gd name="connsiteX77" fmla="*/ 592288 w 2037549"/>
                <a:gd name="connsiteY77" fmla="*/ 4848546 h 7253926"/>
                <a:gd name="connsiteX78" fmla="*/ 607528 w 2037549"/>
                <a:gd name="connsiteY78" fmla="*/ 4513266 h 7253926"/>
                <a:gd name="connsiteX79" fmla="*/ 500848 w 2037549"/>
                <a:gd name="connsiteY79" fmla="*/ 4330386 h 7253926"/>
                <a:gd name="connsiteX80" fmla="*/ 500848 w 2037549"/>
                <a:gd name="connsiteY80" fmla="*/ 4025586 h 7253926"/>
                <a:gd name="connsiteX81" fmla="*/ 389088 w 2037549"/>
                <a:gd name="connsiteY81" fmla="*/ 3916366 h 7253926"/>
                <a:gd name="connsiteX82" fmla="*/ 465288 w 2037549"/>
                <a:gd name="connsiteY82" fmla="*/ 3840166 h 7253926"/>
                <a:gd name="connsiteX83" fmla="*/ 312888 w 2037549"/>
                <a:gd name="connsiteY83" fmla="*/ 3611566 h 7253926"/>
                <a:gd name="connsiteX84" fmla="*/ 389088 w 2037549"/>
                <a:gd name="connsiteY84" fmla="*/ 3306766 h 7253926"/>
                <a:gd name="connsiteX85" fmla="*/ 160488 w 2037549"/>
                <a:gd name="connsiteY85" fmla="*/ 2925766 h 7253926"/>
                <a:gd name="connsiteX86" fmla="*/ 84288 w 2037549"/>
                <a:gd name="connsiteY86" fmla="*/ 2697166 h 7253926"/>
                <a:gd name="connsiteX87" fmla="*/ 8088 w 2037549"/>
                <a:gd name="connsiteY87" fmla="*/ 2163766 h 7253926"/>
                <a:gd name="connsiteX88" fmla="*/ 43648 w 2037549"/>
                <a:gd name="connsiteY88" fmla="*/ 1876746 h 7253926"/>
                <a:gd name="connsiteX89" fmla="*/ 269971 w 2037549"/>
                <a:gd name="connsiteY89" fmla="*/ 1059676 h 7253926"/>
                <a:gd name="connsiteX90" fmla="*/ 505456 w 2037549"/>
                <a:gd name="connsiteY90" fmla="*/ 588710 h 7253926"/>
                <a:gd name="connsiteX91" fmla="*/ 1211906 w 2037549"/>
                <a:gd name="connsiteY91" fmla="*/ 0 h 7253926"/>
                <a:gd name="connsiteX92" fmla="*/ 858680 w 2037549"/>
                <a:gd name="connsiteY92" fmla="*/ 824193 h 7253926"/>
                <a:gd name="connsiteX93" fmla="*/ 623196 w 2037549"/>
                <a:gd name="connsiteY93" fmla="*/ 1177418 h 7253926"/>
                <a:gd name="connsiteX0" fmla="*/ 626432 w 2040785"/>
                <a:gd name="connsiteY0" fmla="*/ 1177418 h 7253926"/>
                <a:gd name="connsiteX1" fmla="*/ 744174 w 2040785"/>
                <a:gd name="connsiteY1" fmla="*/ 1648385 h 7253926"/>
                <a:gd name="connsiteX2" fmla="*/ 808884 w 2040785"/>
                <a:gd name="connsiteY2" fmla="*/ 2074866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861916 w 2040785"/>
                <a:gd name="connsiteY92" fmla="*/ 824193 h 7253926"/>
                <a:gd name="connsiteX93" fmla="*/ 626432 w 2040785"/>
                <a:gd name="connsiteY93" fmla="*/ 1177418 h 7253926"/>
                <a:gd name="connsiteX0" fmla="*/ 626432 w 2040785"/>
                <a:gd name="connsiteY0" fmla="*/ 1177418 h 7253926"/>
                <a:gd name="connsiteX1" fmla="*/ 744174 w 2040785"/>
                <a:gd name="connsiteY1" fmla="*/ 1648385 h 7253926"/>
                <a:gd name="connsiteX2" fmla="*/ 508690 w 2040785"/>
                <a:gd name="connsiteY2" fmla="*/ 2119351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861916 w 2040785"/>
                <a:gd name="connsiteY92" fmla="*/ 824193 h 7253926"/>
                <a:gd name="connsiteX93" fmla="*/ 626432 w 2040785"/>
                <a:gd name="connsiteY93" fmla="*/ 1177418 h 7253926"/>
                <a:gd name="connsiteX0" fmla="*/ 626432 w 2040785"/>
                <a:gd name="connsiteY0" fmla="*/ 1177418 h 7253926"/>
                <a:gd name="connsiteX1" fmla="*/ 744174 w 2040785"/>
                <a:gd name="connsiteY1" fmla="*/ 1648385 h 7253926"/>
                <a:gd name="connsiteX2" fmla="*/ 390949 w 2040785"/>
                <a:gd name="connsiteY2" fmla="*/ 2119351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861916 w 2040785"/>
                <a:gd name="connsiteY92" fmla="*/ 824193 h 7253926"/>
                <a:gd name="connsiteX93" fmla="*/ 626432 w 2040785"/>
                <a:gd name="connsiteY93" fmla="*/ 1177418 h 7253926"/>
                <a:gd name="connsiteX0" fmla="*/ 626432 w 2040785"/>
                <a:gd name="connsiteY0" fmla="*/ 1177418 h 7253926"/>
                <a:gd name="connsiteX1" fmla="*/ 744174 w 2040785"/>
                <a:gd name="connsiteY1" fmla="*/ 1648385 h 7253926"/>
                <a:gd name="connsiteX2" fmla="*/ 390949 w 2040785"/>
                <a:gd name="connsiteY2" fmla="*/ 2119351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861916 w 2040785"/>
                <a:gd name="connsiteY92" fmla="*/ 824193 h 7253926"/>
                <a:gd name="connsiteX93" fmla="*/ 626432 w 2040785"/>
                <a:gd name="connsiteY93" fmla="*/ 1177418 h 7253926"/>
                <a:gd name="connsiteX0" fmla="*/ 626432 w 2040785"/>
                <a:gd name="connsiteY0" fmla="*/ 1177418 h 7253926"/>
                <a:gd name="connsiteX1" fmla="*/ 744174 w 2040785"/>
                <a:gd name="connsiteY1" fmla="*/ 1648385 h 7253926"/>
                <a:gd name="connsiteX2" fmla="*/ 508690 w 2040785"/>
                <a:gd name="connsiteY2" fmla="*/ 2001610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861916 w 2040785"/>
                <a:gd name="connsiteY92" fmla="*/ 824193 h 7253926"/>
                <a:gd name="connsiteX93" fmla="*/ 626432 w 2040785"/>
                <a:gd name="connsiteY93" fmla="*/ 1177418 h 7253926"/>
                <a:gd name="connsiteX0" fmla="*/ 626432 w 2040785"/>
                <a:gd name="connsiteY0" fmla="*/ 1177418 h 7253926"/>
                <a:gd name="connsiteX1" fmla="*/ 861916 w 2040785"/>
                <a:gd name="connsiteY1" fmla="*/ 2001610 h 7253926"/>
                <a:gd name="connsiteX2" fmla="*/ 508690 w 2040785"/>
                <a:gd name="connsiteY2" fmla="*/ 2001610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861916 w 2040785"/>
                <a:gd name="connsiteY92" fmla="*/ 824193 h 7253926"/>
                <a:gd name="connsiteX93" fmla="*/ 626432 w 2040785"/>
                <a:gd name="connsiteY93" fmla="*/ 1177418 h 7253926"/>
                <a:gd name="connsiteX0" fmla="*/ 626432 w 2040785"/>
                <a:gd name="connsiteY0" fmla="*/ 1530643 h 7253926"/>
                <a:gd name="connsiteX1" fmla="*/ 861916 w 2040785"/>
                <a:gd name="connsiteY1" fmla="*/ 2001610 h 7253926"/>
                <a:gd name="connsiteX2" fmla="*/ 508690 w 2040785"/>
                <a:gd name="connsiteY2" fmla="*/ 2001610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861916 w 2040785"/>
                <a:gd name="connsiteY92" fmla="*/ 824193 h 7253926"/>
                <a:gd name="connsiteX93" fmla="*/ 626432 w 2040785"/>
                <a:gd name="connsiteY93" fmla="*/ 1530643 h 7253926"/>
                <a:gd name="connsiteX0" fmla="*/ 390949 w 2040785"/>
                <a:gd name="connsiteY0" fmla="*/ 1530643 h 7253926"/>
                <a:gd name="connsiteX1" fmla="*/ 861916 w 2040785"/>
                <a:gd name="connsiteY1" fmla="*/ 2001610 h 7253926"/>
                <a:gd name="connsiteX2" fmla="*/ 508690 w 2040785"/>
                <a:gd name="connsiteY2" fmla="*/ 2001610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861916 w 2040785"/>
                <a:gd name="connsiteY92" fmla="*/ 824193 h 7253926"/>
                <a:gd name="connsiteX93" fmla="*/ 390949 w 2040785"/>
                <a:gd name="connsiteY93" fmla="*/ 1530643 h 7253926"/>
                <a:gd name="connsiteX0" fmla="*/ 744174 w 2040785"/>
                <a:gd name="connsiteY0" fmla="*/ 1530643 h 7253926"/>
                <a:gd name="connsiteX1" fmla="*/ 861916 w 2040785"/>
                <a:gd name="connsiteY1" fmla="*/ 2001610 h 7253926"/>
                <a:gd name="connsiteX2" fmla="*/ 508690 w 2040785"/>
                <a:gd name="connsiteY2" fmla="*/ 2001610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861916 w 2040785"/>
                <a:gd name="connsiteY92" fmla="*/ 824193 h 7253926"/>
                <a:gd name="connsiteX93" fmla="*/ 744174 w 2040785"/>
                <a:gd name="connsiteY93" fmla="*/ 1530643 h 7253926"/>
                <a:gd name="connsiteX0" fmla="*/ 744174 w 2040785"/>
                <a:gd name="connsiteY0" fmla="*/ 1530643 h 7253926"/>
                <a:gd name="connsiteX1" fmla="*/ 861916 w 2040785"/>
                <a:gd name="connsiteY1" fmla="*/ 2001610 h 7253926"/>
                <a:gd name="connsiteX2" fmla="*/ 508690 w 2040785"/>
                <a:gd name="connsiteY2" fmla="*/ 2001610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1049143 w 2040785"/>
                <a:gd name="connsiteY92" fmla="*/ 335854 h 7253926"/>
                <a:gd name="connsiteX93" fmla="*/ 861916 w 2040785"/>
                <a:gd name="connsiteY93" fmla="*/ 824193 h 7253926"/>
                <a:gd name="connsiteX94" fmla="*/ 744174 w 2040785"/>
                <a:gd name="connsiteY94" fmla="*/ 1530643 h 7253926"/>
                <a:gd name="connsiteX0" fmla="*/ 744174 w 2040785"/>
                <a:gd name="connsiteY0" fmla="*/ 1530643 h 7253926"/>
                <a:gd name="connsiteX1" fmla="*/ 861916 w 2040785"/>
                <a:gd name="connsiteY1" fmla="*/ 2001610 h 7253926"/>
                <a:gd name="connsiteX2" fmla="*/ 508690 w 2040785"/>
                <a:gd name="connsiteY2" fmla="*/ 2001610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1215141 w 2040785"/>
                <a:gd name="connsiteY92" fmla="*/ 470968 h 7253926"/>
                <a:gd name="connsiteX93" fmla="*/ 861916 w 2040785"/>
                <a:gd name="connsiteY93" fmla="*/ 824193 h 7253926"/>
                <a:gd name="connsiteX94" fmla="*/ 744174 w 2040785"/>
                <a:gd name="connsiteY94" fmla="*/ 1530643 h 7253926"/>
                <a:gd name="connsiteX0" fmla="*/ 744174 w 2040785"/>
                <a:gd name="connsiteY0" fmla="*/ 1530641 h 7253924"/>
                <a:gd name="connsiteX1" fmla="*/ 861916 w 2040785"/>
                <a:gd name="connsiteY1" fmla="*/ 2001608 h 7253924"/>
                <a:gd name="connsiteX2" fmla="*/ 508690 w 2040785"/>
                <a:gd name="connsiteY2" fmla="*/ 2001608 h 7253924"/>
                <a:gd name="connsiteX3" fmla="*/ 793644 w 2040785"/>
                <a:gd name="connsiteY3" fmla="*/ 2318704 h 7253924"/>
                <a:gd name="connsiteX4" fmla="*/ 620924 w 2040785"/>
                <a:gd name="connsiteY4" fmla="*/ 2468564 h 7253924"/>
                <a:gd name="connsiteX5" fmla="*/ 773324 w 2040785"/>
                <a:gd name="connsiteY5" fmla="*/ 2773364 h 7253924"/>
                <a:gd name="connsiteX6" fmla="*/ 620924 w 2040785"/>
                <a:gd name="connsiteY6" fmla="*/ 2849564 h 7253924"/>
                <a:gd name="connsiteX7" fmla="*/ 392324 w 2040785"/>
                <a:gd name="connsiteY7" fmla="*/ 2773364 h 7253924"/>
                <a:gd name="connsiteX8" fmla="*/ 626004 w 2040785"/>
                <a:gd name="connsiteY8" fmla="*/ 3004504 h 7253924"/>
                <a:gd name="connsiteX9" fmla="*/ 930804 w 2040785"/>
                <a:gd name="connsiteY9" fmla="*/ 3446464 h 7253924"/>
                <a:gd name="connsiteX10" fmla="*/ 1067964 w 2040785"/>
                <a:gd name="connsiteY10" fmla="*/ 3492184 h 7253924"/>
                <a:gd name="connsiteX11" fmla="*/ 1154324 w 2040785"/>
                <a:gd name="connsiteY11" fmla="*/ 3230564 h 7253924"/>
                <a:gd name="connsiteX12" fmla="*/ 1230524 w 2040785"/>
                <a:gd name="connsiteY12" fmla="*/ 3154364 h 7253924"/>
                <a:gd name="connsiteX13" fmla="*/ 1311804 w 2040785"/>
                <a:gd name="connsiteY13" fmla="*/ 3492184 h 7253924"/>
                <a:gd name="connsiteX14" fmla="*/ 1382924 w 2040785"/>
                <a:gd name="connsiteY14" fmla="*/ 3382964 h 7253924"/>
                <a:gd name="connsiteX15" fmla="*/ 1459124 w 2040785"/>
                <a:gd name="connsiteY15" fmla="*/ 3230564 h 7253924"/>
                <a:gd name="connsiteX16" fmla="*/ 1535324 w 2040785"/>
                <a:gd name="connsiteY16" fmla="*/ 3230564 h 7253924"/>
                <a:gd name="connsiteX17" fmla="*/ 1454044 w 2040785"/>
                <a:gd name="connsiteY17" fmla="*/ 3370772 h 7253924"/>
                <a:gd name="connsiteX18" fmla="*/ 1459124 w 2040785"/>
                <a:gd name="connsiteY18" fmla="*/ 3535364 h 7253924"/>
                <a:gd name="connsiteX19" fmla="*/ 1611524 w 2040785"/>
                <a:gd name="connsiteY19" fmla="*/ 3459164 h 7253924"/>
                <a:gd name="connsiteX20" fmla="*/ 1535324 w 2040785"/>
                <a:gd name="connsiteY20" fmla="*/ 3687764 h 7253924"/>
                <a:gd name="connsiteX21" fmla="*/ 1382924 w 2040785"/>
                <a:gd name="connsiteY21" fmla="*/ 3687764 h 7253924"/>
                <a:gd name="connsiteX22" fmla="*/ 1418485 w 2040785"/>
                <a:gd name="connsiteY22" fmla="*/ 3796984 h 7253924"/>
                <a:gd name="connsiteX23" fmla="*/ 1647085 w 2040785"/>
                <a:gd name="connsiteY23" fmla="*/ 3796984 h 7253924"/>
                <a:gd name="connsiteX24" fmla="*/ 1512064 w 2040785"/>
                <a:gd name="connsiteY24" fmla="*/ 3992163 h 7253924"/>
                <a:gd name="connsiteX25" fmla="*/ 1570885 w 2040785"/>
                <a:gd name="connsiteY25" fmla="*/ 4025584 h 7253924"/>
                <a:gd name="connsiteX26" fmla="*/ 1494685 w 2040785"/>
                <a:gd name="connsiteY26" fmla="*/ 4177984 h 7253924"/>
                <a:gd name="connsiteX27" fmla="*/ 1647085 w 2040785"/>
                <a:gd name="connsiteY27" fmla="*/ 4177984 h 7253924"/>
                <a:gd name="connsiteX28" fmla="*/ 1494685 w 2040785"/>
                <a:gd name="connsiteY28" fmla="*/ 4406584 h 7253924"/>
                <a:gd name="connsiteX29" fmla="*/ 1799484 w 2040785"/>
                <a:gd name="connsiteY29" fmla="*/ 4208464 h 7253924"/>
                <a:gd name="connsiteX30" fmla="*/ 2028085 w 2040785"/>
                <a:gd name="connsiteY30" fmla="*/ 4254184 h 7253924"/>
                <a:gd name="connsiteX31" fmla="*/ 1875685 w 2040785"/>
                <a:gd name="connsiteY31" fmla="*/ 4482784 h 7253924"/>
                <a:gd name="connsiteX32" fmla="*/ 2028085 w 2040785"/>
                <a:gd name="connsiteY32" fmla="*/ 4482784 h 7253924"/>
                <a:gd name="connsiteX33" fmla="*/ 1951885 w 2040785"/>
                <a:gd name="connsiteY33" fmla="*/ 4635184 h 7253924"/>
                <a:gd name="connsiteX34" fmla="*/ 1875684 w 2040785"/>
                <a:gd name="connsiteY34" fmla="*/ 4635184 h 7253924"/>
                <a:gd name="connsiteX35" fmla="*/ 1875685 w 2040785"/>
                <a:gd name="connsiteY35" fmla="*/ 4787584 h 7253924"/>
                <a:gd name="connsiteX36" fmla="*/ 1779431 w 2040785"/>
                <a:gd name="connsiteY36" fmla="*/ 4708710 h 7253924"/>
                <a:gd name="connsiteX37" fmla="*/ 1723284 w 2040785"/>
                <a:gd name="connsiteY37" fmla="*/ 4787584 h 7253924"/>
                <a:gd name="connsiteX38" fmla="*/ 1723284 w 2040785"/>
                <a:gd name="connsiteY38" fmla="*/ 4863784 h 7253924"/>
                <a:gd name="connsiteX39" fmla="*/ 1723284 w 2040785"/>
                <a:gd name="connsiteY39" fmla="*/ 4863784 h 7253924"/>
                <a:gd name="connsiteX40" fmla="*/ 1799484 w 2040785"/>
                <a:gd name="connsiteY40" fmla="*/ 4939984 h 7253924"/>
                <a:gd name="connsiteX41" fmla="*/ 1723284 w 2040785"/>
                <a:gd name="connsiteY41" fmla="*/ 5016184 h 7253924"/>
                <a:gd name="connsiteX42" fmla="*/ 1647084 w 2040785"/>
                <a:gd name="connsiteY42" fmla="*/ 4939984 h 7253924"/>
                <a:gd name="connsiteX43" fmla="*/ 1723284 w 2040785"/>
                <a:gd name="connsiteY43" fmla="*/ 5168584 h 7253924"/>
                <a:gd name="connsiteX44" fmla="*/ 1570884 w 2040785"/>
                <a:gd name="connsiteY44" fmla="*/ 5092384 h 7253924"/>
                <a:gd name="connsiteX45" fmla="*/ 1570884 w 2040785"/>
                <a:gd name="connsiteY45" fmla="*/ 5244784 h 7253924"/>
                <a:gd name="connsiteX46" fmla="*/ 1418484 w 2040785"/>
                <a:gd name="connsiteY46" fmla="*/ 5244784 h 7253924"/>
                <a:gd name="connsiteX47" fmla="*/ 1494684 w 2040785"/>
                <a:gd name="connsiteY47" fmla="*/ 5397184 h 7253924"/>
                <a:gd name="connsiteX48" fmla="*/ 1342284 w 2040785"/>
                <a:gd name="connsiteY48" fmla="*/ 5549584 h 7253924"/>
                <a:gd name="connsiteX49" fmla="*/ 1494684 w 2040785"/>
                <a:gd name="connsiteY49" fmla="*/ 5549584 h 7253924"/>
                <a:gd name="connsiteX50" fmla="*/ 1342284 w 2040785"/>
                <a:gd name="connsiteY50" fmla="*/ 5701984 h 7253924"/>
                <a:gd name="connsiteX51" fmla="*/ 1418484 w 2040785"/>
                <a:gd name="connsiteY51" fmla="*/ 5701984 h 7253924"/>
                <a:gd name="connsiteX52" fmla="*/ 1342284 w 2040785"/>
                <a:gd name="connsiteY52" fmla="*/ 5854384 h 7253924"/>
                <a:gd name="connsiteX53" fmla="*/ 1342284 w 2040785"/>
                <a:gd name="connsiteY53" fmla="*/ 5930584 h 7253924"/>
                <a:gd name="connsiteX54" fmla="*/ 1189884 w 2040785"/>
                <a:gd name="connsiteY54" fmla="*/ 6006784 h 7253924"/>
                <a:gd name="connsiteX55" fmla="*/ 1342284 w 2040785"/>
                <a:gd name="connsiteY55" fmla="*/ 6006784 h 7253924"/>
                <a:gd name="connsiteX56" fmla="*/ 1250844 w 2040785"/>
                <a:gd name="connsiteY56" fmla="*/ 6281104 h 7253924"/>
                <a:gd name="connsiteX57" fmla="*/ 1342284 w 2040785"/>
                <a:gd name="connsiteY57" fmla="*/ 6601144 h 7253924"/>
                <a:gd name="connsiteX58" fmla="*/ 1418484 w 2040785"/>
                <a:gd name="connsiteY58" fmla="*/ 6692584 h 7253924"/>
                <a:gd name="connsiteX59" fmla="*/ 1342284 w 2040785"/>
                <a:gd name="connsiteY59" fmla="*/ 7149784 h 7253924"/>
                <a:gd name="connsiteX60" fmla="*/ 1250844 w 2040785"/>
                <a:gd name="connsiteY60" fmla="*/ 7134544 h 7253924"/>
                <a:gd name="connsiteX61" fmla="*/ 1189884 w 2040785"/>
                <a:gd name="connsiteY61" fmla="*/ 7195504 h 7253924"/>
                <a:gd name="connsiteX62" fmla="*/ 1022244 w 2040785"/>
                <a:gd name="connsiteY62" fmla="*/ 7241224 h 7253924"/>
                <a:gd name="connsiteX63" fmla="*/ 839364 w 2040785"/>
                <a:gd name="connsiteY63" fmla="*/ 7119304 h 7253924"/>
                <a:gd name="connsiteX64" fmla="*/ 671724 w 2040785"/>
                <a:gd name="connsiteY64" fmla="*/ 7027864 h 7253924"/>
                <a:gd name="connsiteX65" fmla="*/ 580284 w 2040785"/>
                <a:gd name="connsiteY65" fmla="*/ 6844984 h 7253924"/>
                <a:gd name="connsiteX66" fmla="*/ 473604 w 2040785"/>
                <a:gd name="connsiteY66" fmla="*/ 6662104 h 7253924"/>
                <a:gd name="connsiteX67" fmla="*/ 290724 w 2040785"/>
                <a:gd name="connsiteY67" fmla="*/ 6494464 h 7253924"/>
                <a:gd name="connsiteX68" fmla="*/ 427884 w 2040785"/>
                <a:gd name="connsiteY68" fmla="*/ 6235384 h 7253924"/>
                <a:gd name="connsiteX69" fmla="*/ 458364 w 2040785"/>
                <a:gd name="connsiteY69" fmla="*/ 6067744 h 7253924"/>
                <a:gd name="connsiteX70" fmla="*/ 351684 w 2040785"/>
                <a:gd name="connsiteY70" fmla="*/ 5915344 h 7253924"/>
                <a:gd name="connsiteX71" fmla="*/ 443124 w 2040785"/>
                <a:gd name="connsiteY71" fmla="*/ 5823904 h 7253924"/>
                <a:gd name="connsiteX72" fmla="*/ 686964 w 2040785"/>
                <a:gd name="connsiteY72" fmla="*/ 5930584 h 7253924"/>
                <a:gd name="connsiteX73" fmla="*/ 717444 w 2040785"/>
                <a:gd name="connsiteY73" fmla="*/ 5762944 h 7253924"/>
                <a:gd name="connsiteX74" fmla="*/ 549804 w 2040785"/>
                <a:gd name="connsiteY74" fmla="*/ 5564824 h 7253924"/>
                <a:gd name="connsiteX75" fmla="*/ 427884 w 2040785"/>
                <a:gd name="connsiteY75" fmla="*/ 5320984 h 7253924"/>
                <a:gd name="connsiteX76" fmla="*/ 504084 w 2040785"/>
                <a:gd name="connsiteY76" fmla="*/ 5244784 h 7253924"/>
                <a:gd name="connsiteX77" fmla="*/ 595524 w 2040785"/>
                <a:gd name="connsiteY77" fmla="*/ 4848544 h 7253924"/>
                <a:gd name="connsiteX78" fmla="*/ 610764 w 2040785"/>
                <a:gd name="connsiteY78" fmla="*/ 4513264 h 7253924"/>
                <a:gd name="connsiteX79" fmla="*/ 504084 w 2040785"/>
                <a:gd name="connsiteY79" fmla="*/ 4330384 h 7253924"/>
                <a:gd name="connsiteX80" fmla="*/ 504084 w 2040785"/>
                <a:gd name="connsiteY80" fmla="*/ 4025584 h 7253924"/>
                <a:gd name="connsiteX81" fmla="*/ 392324 w 2040785"/>
                <a:gd name="connsiteY81" fmla="*/ 3916364 h 7253924"/>
                <a:gd name="connsiteX82" fmla="*/ 468524 w 2040785"/>
                <a:gd name="connsiteY82" fmla="*/ 3840164 h 7253924"/>
                <a:gd name="connsiteX83" fmla="*/ 316124 w 2040785"/>
                <a:gd name="connsiteY83" fmla="*/ 3611564 h 7253924"/>
                <a:gd name="connsiteX84" fmla="*/ 392324 w 2040785"/>
                <a:gd name="connsiteY84" fmla="*/ 3306764 h 7253924"/>
                <a:gd name="connsiteX85" fmla="*/ 163724 w 2040785"/>
                <a:gd name="connsiteY85" fmla="*/ 2925764 h 7253924"/>
                <a:gd name="connsiteX86" fmla="*/ 87524 w 2040785"/>
                <a:gd name="connsiteY86" fmla="*/ 2697164 h 7253924"/>
                <a:gd name="connsiteX87" fmla="*/ 11324 w 2040785"/>
                <a:gd name="connsiteY87" fmla="*/ 2163764 h 7253924"/>
                <a:gd name="connsiteX88" fmla="*/ 155466 w 2040785"/>
                <a:gd name="connsiteY88" fmla="*/ 1530641 h 7253924"/>
                <a:gd name="connsiteX89" fmla="*/ 273207 w 2040785"/>
                <a:gd name="connsiteY89" fmla="*/ 1059674 h 7253924"/>
                <a:gd name="connsiteX90" fmla="*/ 508692 w 2040785"/>
                <a:gd name="connsiteY90" fmla="*/ 588708 h 7253924"/>
                <a:gd name="connsiteX91" fmla="*/ 1097399 w 2040785"/>
                <a:gd name="connsiteY91" fmla="*/ 0 h 7253924"/>
                <a:gd name="connsiteX92" fmla="*/ 1215141 w 2040785"/>
                <a:gd name="connsiteY92" fmla="*/ 470966 h 7253924"/>
                <a:gd name="connsiteX93" fmla="*/ 861916 w 2040785"/>
                <a:gd name="connsiteY93" fmla="*/ 824191 h 7253924"/>
                <a:gd name="connsiteX94" fmla="*/ 744174 w 2040785"/>
                <a:gd name="connsiteY94" fmla="*/ 1530641 h 7253924"/>
                <a:gd name="connsiteX0" fmla="*/ 744174 w 2040785"/>
                <a:gd name="connsiteY0" fmla="*/ 1592085 h 7315368"/>
                <a:gd name="connsiteX1" fmla="*/ 861916 w 2040785"/>
                <a:gd name="connsiteY1" fmla="*/ 2063052 h 7315368"/>
                <a:gd name="connsiteX2" fmla="*/ 508690 w 2040785"/>
                <a:gd name="connsiteY2" fmla="*/ 2063052 h 7315368"/>
                <a:gd name="connsiteX3" fmla="*/ 793644 w 2040785"/>
                <a:gd name="connsiteY3" fmla="*/ 2380148 h 7315368"/>
                <a:gd name="connsiteX4" fmla="*/ 620924 w 2040785"/>
                <a:gd name="connsiteY4" fmla="*/ 2530008 h 7315368"/>
                <a:gd name="connsiteX5" fmla="*/ 773324 w 2040785"/>
                <a:gd name="connsiteY5" fmla="*/ 2834808 h 7315368"/>
                <a:gd name="connsiteX6" fmla="*/ 620924 w 2040785"/>
                <a:gd name="connsiteY6" fmla="*/ 2911008 h 7315368"/>
                <a:gd name="connsiteX7" fmla="*/ 392324 w 2040785"/>
                <a:gd name="connsiteY7" fmla="*/ 2834808 h 7315368"/>
                <a:gd name="connsiteX8" fmla="*/ 626004 w 2040785"/>
                <a:gd name="connsiteY8" fmla="*/ 3065948 h 7315368"/>
                <a:gd name="connsiteX9" fmla="*/ 930804 w 2040785"/>
                <a:gd name="connsiteY9" fmla="*/ 3507908 h 7315368"/>
                <a:gd name="connsiteX10" fmla="*/ 1067964 w 2040785"/>
                <a:gd name="connsiteY10" fmla="*/ 3553628 h 7315368"/>
                <a:gd name="connsiteX11" fmla="*/ 1154324 w 2040785"/>
                <a:gd name="connsiteY11" fmla="*/ 3292008 h 7315368"/>
                <a:gd name="connsiteX12" fmla="*/ 1230524 w 2040785"/>
                <a:gd name="connsiteY12" fmla="*/ 3215808 h 7315368"/>
                <a:gd name="connsiteX13" fmla="*/ 1311804 w 2040785"/>
                <a:gd name="connsiteY13" fmla="*/ 3553628 h 7315368"/>
                <a:gd name="connsiteX14" fmla="*/ 1382924 w 2040785"/>
                <a:gd name="connsiteY14" fmla="*/ 3444408 h 7315368"/>
                <a:gd name="connsiteX15" fmla="*/ 1459124 w 2040785"/>
                <a:gd name="connsiteY15" fmla="*/ 3292008 h 7315368"/>
                <a:gd name="connsiteX16" fmla="*/ 1535324 w 2040785"/>
                <a:gd name="connsiteY16" fmla="*/ 3292008 h 7315368"/>
                <a:gd name="connsiteX17" fmla="*/ 1454044 w 2040785"/>
                <a:gd name="connsiteY17" fmla="*/ 3432216 h 7315368"/>
                <a:gd name="connsiteX18" fmla="*/ 1459124 w 2040785"/>
                <a:gd name="connsiteY18" fmla="*/ 3596808 h 7315368"/>
                <a:gd name="connsiteX19" fmla="*/ 1611524 w 2040785"/>
                <a:gd name="connsiteY19" fmla="*/ 3520608 h 7315368"/>
                <a:gd name="connsiteX20" fmla="*/ 1535324 w 2040785"/>
                <a:gd name="connsiteY20" fmla="*/ 3749208 h 7315368"/>
                <a:gd name="connsiteX21" fmla="*/ 1382924 w 2040785"/>
                <a:gd name="connsiteY21" fmla="*/ 3749208 h 7315368"/>
                <a:gd name="connsiteX22" fmla="*/ 1418485 w 2040785"/>
                <a:gd name="connsiteY22" fmla="*/ 3858428 h 7315368"/>
                <a:gd name="connsiteX23" fmla="*/ 1647085 w 2040785"/>
                <a:gd name="connsiteY23" fmla="*/ 3858428 h 7315368"/>
                <a:gd name="connsiteX24" fmla="*/ 1512064 w 2040785"/>
                <a:gd name="connsiteY24" fmla="*/ 4053607 h 7315368"/>
                <a:gd name="connsiteX25" fmla="*/ 1570885 w 2040785"/>
                <a:gd name="connsiteY25" fmla="*/ 4087028 h 7315368"/>
                <a:gd name="connsiteX26" fmla="*/ 1494685 w 2040785"/>
                <a:gd name="connsiteY26" fmla="*/ 4239428 h 7315368"/>
                <a:gd name="connsiteX27" fmla="*/ 1647085 w 2040785"/>
                <a:gd name="connsiteY27" fmla="*/ 4239428 h 7315368"/>
                <a:gd name="connsiteX28" fmla="*/ 1494685 w 2040785"/>
                <a:gd name="connsiteY28" fmla="*/ 4468028 h 7315368"/>
                <a:gd name="connsiteX29" fmla="*/ 1799484 w 2040785"/>
                <a:gd name="connsiteY29" fmla="*/ 4269908 h 7315368"/>
                <a:gd name="connsiteX30" fmla="*/ 2028085 w 2040785"/>
                <a:gd name="connsiteY30" fmla="*/ 4315628 h 7315368"/>
                <a:gd name="connsiteX31" fmla="*/ 1875685 w 2040785"/>
                <a:gd name="connsiteY31" fmla="*/ 4544228 h 7315368"/>
                <a:gd name="connsiteX32" fmla="*/ 2028085 w 2040785"/>
                <a:gd name="connsiteY32" fmla="*/ 4544228 h 7315368"/>
                <a:gd name="connsiteX33" fmla="*/ 1951885 w 2040785"/>
                <a:gd name="connsiteY33" fmla="*/ 4696628 h 7315368"/>
                <a:gd name="connsiteX34" fmla="*/ 1875684 w 2040785"/>
                <a:gd name="connsiteY34" fmla="*/ 4696628 h 7315368"/>
                <a:gd name="connsiteX35" fmla="*/ 1875685 w 2040785"/>
                <a:gd name="connsiteY35" fmla="*/ 4849028 h 7315368"/>
                <a:gd name="connsiteX36" fmla="*/ 1779431 w 2040785"/>
                <a:gd name="connsiteY36" fmla="*/ 4770154 h 7315368"/>
                <a:gd name="connsiteX37" fmla="*/ 1723284 w 2040785"/>
                <a:gd name="connsiteY37" fmla="*/ 4849028 h 7315368"/>
                <a:gd name="connsiteX38" fmla="*/ 1723284 w 2040785"/>
                <a:gd name="connsiteY38" fmla="*/ 4925228 h 7315368"/>
                <a:gd name="connsiteX39" fmla="*/ 1723284 w 2040785"/>
                <a:gd name="connsiteY39" fmla="*/ 4925228 h 7315368"/>
                <a:gd name="connsiteX40" fmla="*/ 1799484 w 2040785"/>
                <a:gd name="connsiteY40" fmla="*/ 5001428 h 7315368"/>
                <a:gd name="connsiteX41" fmla="*/ 1723284 w 2040785"/>
                <a:gd name="connsiteY41" fmla="*/ 5077628 h 7315368"/>
                <a:gd name="connsiteX42" fmla="*/ 1647084 w 2040785"/>
                <a:gd name="connsiteY42" fmla="*/ 5001428 h 7315368"/>
                <a:gd name="connsiteX43" fmla="*/ 1723284 w 2040785"/>
                <a:gd name="connsiteY43" fmla="*/ 5230028 h 7315368"/>
                <a:gd name="connsiteX44" fmla="*/ 1570884 w 2040785"/>
                <a:gd name="connsiteY44" fmla="*/ 5153828 h 7315368"/>
                <a:gd name="connsiteX45" fmla="*/ 1570884 w 2040785"/>
                <a:gd name="connsiteY45" fmla="*/ 5306228 h 7315368"/>
                <a:gd name="connsiteX46" fmla="*/ 1418484 w 2040785"/>
                <a:gd name="connsiteY46" fmla="*/ 5306228 h 7315368"/>
                <a:gd name="connsiteX47" fmla="*/ 1494684 w 2040785"/>
                <a:gd name="connsiteY47" fmla="*/ 5458628 h 7315368"/>
                <a:gd name="connsiteX48" fmla="*/ 1342284 w 2040785"/>
                <a:gd name="connsiteY48" fmla="*/ 5611028 h 7315368"/>
                <a:gd name="connsiteX49" fmla="*/ 1494684 w 2040785"/>
                <a:gd name="connsiteY49" fmla="*/ 5611028 h 7315368"/>
                <a:gd name="connsiteX50" fmla="*/ 1342284 w 2040785"/>
                <a:gd name="connsiteY50" fmla="*/ 5763428 h 7315368"/>
                <a:gd name="connsiteX51" fmla="*/ 1418484 w 2040785"/>
                <a:gd name="connsiteY51" fmla="*/ 5763428 h 7315368"/>
                <a:gd name="connsiteX52" fmla="*/ 1342284 w 2040785"/>
                <a:gd name="connsiteY52" fmla="*/ 5915828 h 7315368"/>
                <a:gd name="connsiteX53" fmla="*/ 1342284 w 2040785"/>
                <a:gd name="connsiteY53" fmla="*/ 5992028 h 7315368"/>
                <a:gd name="connsiteX54" fmla="*/ 1189884 w 2040785"/>
                <a:gd name="connsiteY54" fmla="*/ 6068228 h 7315368"/>
                <a:gd name="connsiteX55" fmla="*/ 1342284 w 2040785"/>
                <a:gd name="connsiteY55" fmla="*/ 6068228 h 7315368"/>
                <a:gd name="connsiteX56" fmla="*/ 1250844 w 2040785"/>
                <a:gd name="connsiteY56" fmla="*/ 6342548 h 7315368"/>
                <a:gd name="connsiteX57" fmla="*/ 1342284 w 2040785"/>
                <a:gd name="connsiteY57" fmla="*/ 6662588 h 7315368"/>
                <a:gd name="connsiteX58" fmla="*/ 1418484 w 2040785"/>
                <a:gd name="connsiteY58" fmla="*/ 6754028 h 7315368"/>
                <a:gd name="connsiteX59" fmla="*/ 1342284 w 2040785"/>
                <a:gd name="connsiteY59" fmla="*/ 7211228 h 7315368"/>
                <a:gd name="connsiteX60" fmla="*/ 1250844 w 2040785"/>
                <a:gd name="connsiteY60" fmla="*/ 7195988 h 7315368"/>
                <a:gd name="connsiteX61" fmla="*/ 1189884 w 2040785"/>
                <a:gd name="connsiteY61" fmla="*/ 7256948 h 7315368"/>
                <a:gd name="connsiteX62" fmla="*/ 1022244 w 2040785"/>
                <a:gd name="connsiteY62" fmla="*/ 7302668 h 7315368"/>
                <a:gd name="connsiteX63" fmla="*/ 839364 w 2040785"/>
                <a:gd name="connsiteY63" fmla="*/ 7180748 h 7315368"/>
                <a:gd name="connsiteX64" fmla="*/ 671724 w 2040785"/>
                <a:gd name="connsiteY64" fmla="*/ 7089308 h 7315368"/>
                <a:gd name="connsiteX65" fmla="*/ 580284 w 2040785"/>
                <a:gd name="connsiteY65" fmla="*/ 6906428 h 7315368"/>
                <a:gd name="connsiteX66" fmla="*/ 473604 w 2040785"/>
                <a:gd name="connsiteY66" fmla="*/ 6723548 h 7315368"/>
                <a:gd name="connsiteX67" fmla="*/ 290724 w 2040785"/>
                <a:gd name="connsiteY67" fmla="*/ 6555908 h 7315368"/>
                <a:gd name="connsiteX68" fmla="*/ 427884 w 2040785"/>
                <a:gd name="connsiteY68" fmla="*/ 6296828 h 7315368"/>
                <a:gd name="connsiteX69" fmla="*/ 458364 w 2040785"/>
                <a:gd name="connsiteY69" fmla="*/ 6129188 h 7315368"/>
                <a:gd name="connsiteX70" fmla="*/ 351684 w 2040785"/>
                <a:gd name="connsiteY70" fmla="*/ 5976788 h 7315368"/>
                <a:gd name="connsiteX71" fmla="*/ 443124 w 2040785"/>
                <a:gd name="connsiteY71" fmla="*/ 5885348 h 7315368"/>
                <a:gd name="connsiteX72" fmla="*/ 686964 w 2040785"/>
                <a:gd name="connsiteY72" fmla="*/ 5992028 h 7315368"/>
                <a:gd name="connsiteX73" fmla="*/ 717444 w 2040785"/>
                <a:gd name="connsiteY73" fmla="*/ 5824388 h 7315368"/>
                <a:gd name="connsiteX74" fmla="*/ 549804 w 2040785"/>
                <a:gd name="connsiteY74" fmla="*/ 5626268 h 7315368"/>
                <a:gd name="connsiteX75" fmla="*/ 427884 w 2040785"/>
                <a:gd name="connsiteY75" fmla="*/ 5382428 h 7315368"/>
                <a:gd name="connsiteX76" fmla="*/ 504084 w 2040785"/>
                <a:gd name="connsiteY76" fmla="*/ 5306228 h 7315368"/>
                <a:gd name="connsiteX77" fmla="*/ 595524 w 2040785"/>
                <a:gd name="connsiteY77" fmla="*/ 4909988 h 7315368"/>
                <a:gd name="connsiteX78" fmla="*/ 610764 w 2040785"/>
                <a:gd name="connsiteY78" fmla="*/ 4574708 h 7315368"/>
                <a:gd name="connsiteX79" fmla="*/ 504084 w 2040785"/>
                <a:gd name="connsiteY79" fmla="*/ 4391828 h 7315368"/>
                <a:gd name="connsiteX80" fmla="*/ 504084 w 2040785"/>
                <a:gd name="connsiteY80" fmla="*/ 4087028 h 7315368"/>
                <a:gd name="connsiteX81" fmla="*/ 392324 w 2040785"/>
                <a:gd name="connsiteY81" fmla="*/ 3977808 h 7315368"/>
                <a:gd name="connsiteX82" fmla="*/ 468524 w 2040785"/>
                <a:gd name="connsiteY82" fmla="*/ 3901608 h 7315368"/>
                <a:gd name="connsiteX83" fmla="*/ 316124 w 2040785"/>
                <a:gd name="connsiteY83" fmla="*/ 3673008 h 7315368"/>
                <a:gd name="connsiteX84" fmla="*/ 392324 w 2040785"/>
                <a:gd name="connsiteY84" fmla="*/ 3368208 h 7315368"/>
                <a:gd name="connsiteX85" fmla="*/ 163724 w 2040785"/>
                <a:gd name="connsiteY85" fmla="*/ 2987208 h 7315368"/>
                <a:gd name="connsiteX86" fmla="*/ 87524 w 2040785"/>
                <a:gd name="connsiteY86" fmla="*/ 2758608 h 7315368"/>
                <a:gd name="connsiteX87" fmla="*/ 11324 w 2040785"/>
                <a:gd name="connsiteY87" fmla="*/ 2225208 h 7315368"/>
                <a:gd name="connsiteX88" fmla="*/ 155466 w 2040785"/>
                <a:gd name="connsiteY88" fmla="*/ 1592085 h 7315368"/>
                <a:gd name="connsiteX89" fmla="*/ 273207 w 2040785"/>
                <a:gd name="connsiteY89" fmla="*/ 1121118 h 7315368"/>
                <a:gd name="connsiteX90" fmla="*/ 508692 w 2040785"/>
                <a:gd name="connsiteY90" fmla="*/ 650152 h 7315368"/>
                <a:gd name="connsiteX91" fmla="*/ 1097399 w 2040785"/>
                <a:gd name="connsiteY91" fmla="*/ 61444 h 7315368"/>
                <a:gd name="connsiteX92" fmla="*/ 1118631 w 2040785"/>
                <a:gd name="connsiteY92" fmla="*/ 281485 h 7315368"/>
                <a:gd name="connsiteX93" fmla="*/ 1215141 w 2040785"/>
                <a:gd name="connsiteY93" fmla="*/ 532410 h 7315368"/>
                <a:gd name="connsiteX94" fmla="*/ 861916 w 2040785"/>
                <a:gd name="connsiteY94" fmla="*/ 885635 h 7315368"/>
                <a:gd name="connsiteX95" fmla="*/ 744174 w 2040785"/>
                <a:gd name="connsiteY95" fmla="*/ 1592085 h 7315368"/>
                <a:gd name="connsiteX0" fmla="*/ 744174 w 2040785"/>
                <a:gd name="connsiteY0" fmla="*/ 1609134 h 7332417"/>
                <a:gd name="connsiteX1" fmla="*/ 861916 w 2040785"/>
                <a:gd name="connsiteY1" fmla="*/ 2080101 h 7332417"/>
                <a:gd name="connsiteX2" fmla="*/ 508690 w 2040785"/>
                <a:gd name="connsiteY2" fmla="*/ 2080101 h 7332417"/>
                <a:gd name="connsiteX3" fmla="*/ 793644 w 2040785"/>
                <a:gd name="connsiteY3" fmla="*/ 2397197 h 7332417"/>
                <a:gd name="connsiteX4" fmla="*/ 620924 w 2040785"/>
                <a:gd name="connsiteY4" fmla="*/ 2547057 h 7332417"/>
                <a:gd name="connsiteX5" fmla="*/ 773324 w 2040785"/>
                <a:gd name="connsiteY5" fmla="*/ 2851857 h 7332417"/>
                <a:gd name="connsiteX6" fmla="*/ 620924 w 2040785"/>
                <a:gd name="connsiteY6" fmla="*/ 2928057 h 7332417"/>
                <a:gd name="connsiteX7" fmla="*/ 392324 w 2040785"/>
                <a:gd name="connsiteY7" fmla="*/ 2851857 h 7332417"/>
                <a:gd name="connsiteX8" fmla="*/ 626004 w 2040785"/>
                <a:gd name="connsiteY8" fmla="*/ 3082997 h 7332417"/>
                <a:gd name="connsiteX9" fmla="*/ 930804 w 2040785"/>
                <a:gd name="connsiteY9" fmla="*/ 3524957 h 7332417"/>
                <a:gd name="connsiteX10" fmla="*/ 1067964 w 2040785"/>
                <a:gd name="connsiteY10" fmla="*/ 3570677 h 7332417"/>
                <a:gd name="connsiteX11" fmla="*/ 1154324 w 2040785"/>
                <a:gd name="connsiteY11" fmla="*/ 3309057 h 7332417"/>
                <a:gd name="connsiteX12" fmla="*/ 1230524 w 2040785"/>
                <a:gd name="connsiteY12" fmla="*/ 3232857 h 7332417"/>
                <a:gd name="connsiteX13" fmla="*/ 1311804 w 2040785"/>
                <a:gd name="connsiteY13" fmla="*/ 3570677 h 7332417"/>
                <a:gd name="connsiteX14" fmla="*/ 1382924 w 2040785"/>
                <a:gd name="connsiteY14" fmla="*/ 3461457 h 7332417"/>
                <a:gd name="connsiteX15" fmla="*/ 1459124 w 2040785"/>
                <a:gd name="connsiteY15" fmla="*/ 3309057 h 7332417"/>
                <a:gd name="connsiteX16" fmla="*/ 1535324 w 2040785"/>
                <a:gd name="connsiteY16" fmla="*/ 3309057 h 7332417"/>
                <a:gd name="connsiteX17" fmla="*/ 1454044 w 2040785"/>
                <a:gd name="connsiteY17" fmla="*/ 3449265 h 7332417"/>
                <a:gd name="connsiteX18" fmla="*/ 1459124 w 2040785"/>
                <a:gd name="connsiteY18" fmla="*/ 3613857 h 7332417"/>
                <a:gd name="connsiteX19" fmla="*/ 1611524 w 2040785"/>
                <a:gd name="connsiteY19" fmla="*/ 3537657 h 7332417"/>
                <a:gd name="connsiteX20" fmla="*/ 1535324 w 2040785"/>
                <a:gd name="connsiteY20" fmla="*/ 3766257 h 7332417"/>
                <a:gd name="connsiteX21" fmla="*/ 1382924 w 2040785"/>
                <a:gd name="connsiteY21" fmla="*/ 3766257 h 7332417"/>
                <a:gd name="connsiteX22" fmla="*/ 1418485 w 2040785"/>
                <a:gd name="connsiteY22" fmla="*/ 3875477 h 7332417"/>
                <a:gd name="connsiteX23" fmla="*/ 1647085 w 2040785"/>
                <a:gd name="connsiteY23" fmla="*/ 3875477 h 7332417"/>
                <a:gd name="connsiteX24" fmla="*/ 1512064 w 2040785"/>
                <a:gd name="connsiteY24" fmla="*/ 4070656 h 7332417"/>
                <a:gd name="connsiteX25" fmla="*/ 1570885 w 2040785"/>
                <a:gd name="connsiteY25" fmla="*/ 4104077 h 7332417"/>
                <a:gd name="connsiteX26" fmla="*/ 1494685 w 2040785"/>
                <a:gd name="connsiteY26" fmla="*/ 4256477 h 7332417"/>
                <a:gd name="connsiteX27" fmla="*/ 1647085 w 2040785"/>
                <a:gd name="connsiteY27" fmla="*/ 4256477 h 7332417"/>
                <a:gd name="connsiteX28" fmla="*/ 1494685 w 2040785"/>
                <a:gd name="connsiteY28" fmla="*/ 4485077 h 7332417"/>
                <a:gd name="connsiteX29" fmla="*/ 1799484 w 2040785"/>
                <a:gd name="connsiteY29" fmla="*/ 4286957 h 7332417"/>
                <a:gd name="connsiteX30" fmla="*/ 2028085 w 2040785"/>
                <a:gd name="connsiteY30" fmla="*/ 4332677 h 7332417"/>
                <a:gd name="connsiteX31" fmla="*/ 1875685 w 2040785"/>
                <a:gd name="connsiteY31" fmla="*/ 4561277 h 7332417"/>
                <a:gd name="connsiteX32" fmla="*/ 2028085 w 2040785"/>
                <a:gd name="connsiteY32" fmla="*/ 4561277 h 7332417"/>
                <a:gd name="connsiteX33" fmla="*/ 1951885 w 2040785"/>
                <a:gd name="connsiteY33" fmla="*/ 4713677 h 7332417"/>
                <a:gd name="connsiteX34" fmla="*/ 1875684 w 2040785"/>
                <a:gd name="connsiteY34" fmla="*/ 4713677 h 7332417"/>
                <a:gd name="connsiteX35" fmla="*/ 1875685 w 2040785"/>
                <a:gd name="connsiteY35" fmla="*/ 4866077 h 7332417"/>
                <a:gd name="connsiteX36" fmla="*/ 1779431 w 2040785"/>
                <a:gd name="connsiteY36" fmla="*/ 4787203 h 7332417"/>
                <a:gd name="connsiteX37" fmla="*/ 1723284 w 2040785"/>
                <a:gd name="connsiteY37" fmla="*/ 4866077 h 7332417"/>
                <a:gd name="connsiteX38" fmla="*/ 1723284 w 2040785"/>
                <a:gd name="connsiteY38" fmla="*/ 4942277 h 7332417"/>
                <a:gd name="connsiteX39" fmla="*/ 1723284 w 2040785"/>
                <a:gd name="connsiteY39" fmla="*/ 4942277 h 7332417"/>
                <a:gd name="connsiteX40" fmla="*/ 1799484 w 2040785"/>
                <a:gd name="connsiteY40" fmla="*/ 5018477 h 7332417"/>
                <a:gd name="connsiteX41" fmla="*/ 1723284 w 2040785"/>
                <a:gd name="connsiteY41" fmla="*/ 5094677 h 7332417"/>
                <a:gd name="connsiteX42" fmla="*/ 1647084 w 2040785"/>
                <a:gd name="connsiteY42" fmla="*/ 5018477 h 7332417"/>
                <a:gd name="connsiteX43" fmla="*/ 1723284 w 2040785"/>
                <a:gd name="connsiteY43" fmla="*/ 5247077 h 7332417"/>
                <a:gd name="connsiteX44" fmla="*/ 1570884 w 2040785"/>
                <a:gd name="connsiteY44" fmla="*/ 5170877 h 7332417"/>
                <a:gd name="connsiteX45" fmla="*/ 1570884 w 2040785"/>
                <a:gd name="connsiteY45" fmla="*/ 5323277 h 7332417"/>
                <a:gd name="connsiteX46" fmla="*/ 1418484 w 2040785"/>
                <a:gd name="connsiteY46" fmla="*/ 5323277 h 7332417"/>
                <a:gd name="connsiteX47" fmla="*/ 1494684 w 2040785"/>
                <a:gd name="connsiteY47" fmla="*/ 5475677 h 7332417"/>
                <a:gd name="connsiteX48" fmla="*/ 1342284 w 2040785"/>
                <a:gd name="connsiteY48" fmla="*/ 5628077 h 7332417"/>
                <a:gd name="connsiteX49" fmla="*/ 1494684 w 2040785"/>
                <a:gd name="connsiteY49" fmla="*/ 5628077 h 7332417"/>
                <a:gd name="connsiteX50" fmla="*/ 1342284 w 2040785"/>
                <a:gd name="connsiteY50" fmla="*/ 5780477 h 7332417"/>
                <a:gd name="connsiteX51" fmla="*/ 1418484 w 2040785"/>
                <a:gd name="connsiteY51" fmla="*/ 5780477 h 7332417"/>
                <a:gd name="connsiteX52" fmla="*/ 1342284 w 2040785"/>
                <a:gd name="connsiteY52" fmla="*/ 5932877 h 7332417"/>
                <a:gd name="connsiteX53" fmla="*/ 1342284 w 2040785"/>
                <a:gd name="connsiteY53" fmla="*/ 6009077 h 7332417"/>
                <a:gd name="connsiteX54" fmla="*/ 1189884 w 2040785"/>
                <a:gd name="connsiteY54" fmla="*/ 6085277 h 7332417"/>
                <a:gd name="connsiteX55" fmla="*/ 1342284 w 2040785"/>
                <a:gd name="connsiteY55" fmla="*/ 6085277 h 7332417"/>
                <a:gd name="connsiteX56" fmla="*/ 1250844 w 2040785"/>
                <a:gd name="connsiteY56" fmla="*/ 6359597 h 7332417"/>
                <a:gd name="connsiteX57" fmla="*/ 1342284 w 2040785"/>
                <a:gd name="connsiteY57" fmla="*/ 6679637 h 7332417"/>
                <a:gd name="connsiteX58" fmla="*/ 1418484 w 2040785"/>
                <a:gd name="connsiteY58" fmla="*/ 6771077 h 7332417"/>
                <a:gd name="connsiteX59" fmla="*/ 1342284 w 2040785"/>
                <a:gd name="connsiteY59" fmla="*/ 7228277 h 7332417"/>
                <a:gd name="connsiteX60" fmla="*/ 1250844 w 2040785"/>
                <a:gd name="connsiteY60" fmla="*/ 7213037 h 7332417"/>
                <a:gd name="connsiteX61" fmla="*/ 1189884 w 2040785"/>
                <a:gd name="connsiteY61" fmla="*/ 7273997 h 7332417"/>
                <a:gd name="connsiteX62" fmla="*/ 1022244 w 2040785"/>
                <a:gd name="connsiteY62" fmla="*/ 7319717 h 7332417"/>
                <a:gd name="connsiteX63" fmla="*/ 839364 w 2040785"/>
                <a:gd name="connsiteY63" fmla="*/ 7197797 h 7332417"/>
                <a:gd name="connsiteX64" fmla="*/ 671724 w 2040785"/>
                <a:gd name="connsiteY64" fmla="*/ 7106357 h 7332417"/>
                <a:gd name="connsiteX65" fmla="*/ 580284 w 2040785"/>
                <a:gd name="connsiteY65" fmla="*/ 6923477 h 7332417"/>
                <a:gd name="connsiteX66" fmla="*/ 473604 w 2040785"/>
                <a:gd name="connsiteY66" fmla="*/ 6740597 h 7332417"/>
                <a:gd name="connsiteX67" fmla="*/ 290724 w 2040785"/>
                <a:gd name="connsiteY67" fmla="*/ 6572957 h 7332417"/>
                <a:gd name="connsiteX68" fmla="*/ 427884 w 2040785"/>
                <a:gd name="connsiteY68" fmla="*/ 6313877 h 7332417"/>
                <a:gd name="connsiteX69" fmla="*/ 458364 w 2040785"/>
                <a:gd name="connsiteY69" fmla="*/ 6146237 h 7332417"/>
                <a:gd name="connsiteX70" fmla="*/ 351684 w 2040785"/>
                <a:gd name="connsiteY70" fmla="*/ 5993837 h 7332417"/>
                <a:gd name="connsiteX71" fmla="*/ 443124 w 2040785"/>
                <a:gd name="connsiteY71" fmla="*/ 5902397 h 7332417"/>
                <a:gd name="connsiteX72" fmla="*/ 686964 w 2040785"/>
                <a:gd name="connsiteY72" fmla="*/ 6009077 h 7332417"/>
                <a:gd name="connsiteX73" fmla="*/ 717444 w 2040785"/>
                <a:gd name="connsiteY73" fmla="*/ 5841437 h 7332417"/>
                <a:gd name="connsiteX74" fmla="*/ 549804 w 2040785"/>
                <a:gd name="connsiteY74" fmla="*/ 5643317 h 7332417"/>
                <a:gd name="connsiteX75" fmla="*/ 427884 w 2040785"/>
                <a:gd name="connsiteY75" fmla="*/ 5399477 h 7332417"/>
                <a:gd name="connsiteX76" fmla="*/ 504084 w 2040785"/>
                <a:gd name="connsiteY76" fmla="*/ 5323277 h 7332417"/>
                <a:gd name="connsiteX77" fmla="*/ 595524 w 2040785"/>
                <a:gd name="connsiteY77" fmla="*/ 4927037 h 7332417"/>
                <a:gd name="connsiteX78" fmla="*/ 610764 w 2040785"/>
                <a:gd name="connsiteY78" fmla="*/ 4591757 h 7332417"/>
                <a:gd name="connsiteX79" fmla="*/ 504084 w 2040785"/>
                <a:gd name="connsiteY79" fmla="*/ 4408877 h 7332417"/>
                <a:gd name="connsiteX80" fmla="*/ 504084 w 2040785"/>
                <a:gd name="connsiteY80" fmla="*/ 4104077 h 7332417"/>
                <a:gd name="connsiteX81" fmla="*/ 392324 w 2040785"/>
                <a:gd name="connsiteY81" fmla="*/ 3994857 h 7332417"/>
                <a:gd name="connsiteX82" fmla="*/ 468524 w 2040785"/>
                <a:gd name="connsiteY82" fmla="*/ 3918657 h 7332417"/>
                <a:gd name="connsiteX83" fmla="*/ 316124 w 2040785"/>
                <a:gd name="connsiteY83" fmla="*/ 3690057 h 7332417"/>
                <a:gd name="connsiteX84" fmla="*/ 392324 w 2040785"/>
                <a:gd name="connsiteY84" fmla="*/ 3385257 h 7332417"/>
                <a:gd name="connsiteX85" fmla="*/ 163724 w 2040785"/>
                <a:gd name="connsiteY85" fmla="*/ 3004257 h 7332417"/>
                <a:gd name="connsiteX86" fmla="*/ 87524 w 2040785"/>
                <a:gd name="connsiteY86" fmla="*/ 2775657 h 7332417"/>
                <a:gd name="connsiteX87" fmla="*/ 11324 w 2040785"/>
                <a:gd name="connsiteY87" fmla="*/ 2242257 h 7332417"/>
                <a:gd name="connsiteX88" fmla="*/ 155466 w 2040785"/>
                <a:gd name="connsiteY88" fmla="*/ 1609134 h 7332417"/>
                <a:gd name="connsiteX89" fmla="*/ 273207 w 2040785"/>
                <a:gd name="connsiteY89" fmla="*/ 1138167 h 7332417"/>
                <a:gd name="connsiteX90" fmla="*/ 508692 w 2040785"/>
                <a:gd name="connsiteY90" fmla="*/ 667201 h 7332417"/>
                <a:gd name="connsiteX91" fmla="*/ 1097399 w 2040785"/>
                <a:gd name="connsiteY91" fmla="*/ 78493 h 7332417"/>
                <a:gd name="connsiteX92" fmla="*/ 1332882 w 2040785"/>
                <a:gd name="connsiteY92" fmla="*/ 196234 h 7332417"/>
                <a:gd name="connsiteX93" fmla="*/ 1215141 w 2040785"/>
                <a:gd name="connsiteY93" fmla="*/ 549459 h 7332417"/>
                <a:gd name="connsiteX94" fmla="*/ 861916 w 2040785"/>
                <a:gd name="connsiteY94" fmla="*/ 902684 h 7332417"/>
                <a:gd name="connsiteX95" fmla="*/ 744174 w 2040785"/>
                <a:gd name="connsiteY95" fmla="*/ 1609134 h 733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40785" h="7332417">
                  <a:moveTo>
                    <a:pt x="744174" y="1609134"/>
                  </a:moveTo>
                  <a:cubicBezTo>
                    <a:pt x="744174" y="1805370"/>
                    <a:pt x="901163" y="2001607"/>
                    <a:pt x="861916" y="2080101"/>
                  </a:cubicBezTo>
                  <a:cubicBezTo>
                    <a:pt x="822669" y="2158595"/>
                    <a:pt x="520069" y="2027252"/>
                    <a:pt x="508690" y="2080101"/>
                  </a:cubicBezTo>
                  <a:cubicBezTo>
                    <a:pt x="497311" y="2132950"/>
                    <a:pt x="774938" y="2319371"/>
                    <a:pt x="793644" y="2397197"/>
                  </a:cubicBezTo>
                  <a:cubicBezTo>
                    <a:pt x="812350" y="2475023"/>
                    <a:pt x="624311" y="2471280"/>
                    <a:pt x="620924" y="2547057"/>
                  </a:cubicBezTo>
                  <a:cubicBezTo>
                    <a:pt x="617537" y="2622834"/>
                    <a:pt x="773324" y="2788357"/>
                    <a:pt x="773324" y="2851857"/>
                  </a:cubicBezTo>
                  <a:cubicBezTo>
                    <a:pt x="773324" y="2915357"/>
                    <a:pt x="684424" y="2928057"/>
                    <a:pt x="620924" y="2928057"/>
                  </a:cubicBezTo>
                  <a:cubicBezTo>
                    <a:pt x="557424" y="2928057"/>
                    <a:pt x="391477" y="2826034"/>
                    <a:pt x="392324" y="2851857"/>
                  </a:cubicBezTo>
                  <a:cubicBezTo>
                    <a:pt x="393171" y="2877680"/>
                    <a:pt x="536257" y="2970814"/>
                    <a:pt x="626004" y="3082997"/>
                  </a:cubicBezTo>
                  <a:cubicBezTo>
                    <a:pt x="715751" y="3195180"/>
                    <a:pt x="857144" y="3443677"/>
                    <a:pt x="930804" y="3524957"/>
                  </a:cubicBezTo>
                  <a:cubicBezTo>
                    <a:pt x="1004464" y="3606237"/>
                    <a:pt x="1030711" y="3606660"/>
                    <a:pt x="1067964" y="3570677"/>
                  </a:cubicBezTo>
                  <a:cubicBezTo>
                    <a:pt x="1105217" y="3534694"/>
                    <a:pt x="1127231" y="3365360"/>
                    <a:pt x="1154324" y="3309057"/>
                  </a:cubicBezTo>
                  <a:cubicBezTo>
                    <a:pt x="1181417" y="3252754"/>
                    <a:pt x="1204277" y="3189254"/>
                    <a:pt x="1230524" y="3232857"/>
                  </a:cubicBezTo>
                  <a:cubicBezTo>
                    <a:pt x="1256771" y="3276460"/>
                    <a:pt x="1286404" y="3532577"/>
                    <a:pt x="1311804" y="3570677"/>
                  </a:cubicBezTo>
                  <a:cubicBezTo>
                    <a:pt x="1337204" y="3608777"/>
                    <a:pt x="1358371" y="3505060"/>
                    <a:pt x="1382924" y="3461457"/>
                  </a:cubicBezTo>
                  <a:cubicBezTo>
                    <a:pt x="1407477" y="3417854"/>
                    <a:pt x="1433724" y="3334457"/>
                    <a:pt x="1459124" y="3309057"/>
                  </a:cubicBezTo>
                  <a:cubicBezTo>
                    <a:pt x="1484524" y="3283657"/>
                    <a:pt x="1536171" y="3285689"/>
                    <a:pt x="1535324" y="3309057"/>
                  </a:cubicBezTo>
                  <a:cubicBezTo>
                    <a:pt x="1534477" y="3332425"/>
                    <a:pt x="1466744" y="3398465"/>
                    <a:pt x="1454044" y="3449265"/>
                  </a:cubicBezTo>
                  <a:cubicBezTo>
                    <a:pt x="1441344" y="3500065"/>
                    <a:pt x="1432877" y="3599125"/>
                    <a:pt x="1459124" y="3613857"/>
                  </a:cubicBezTo>
                  <a:cubicBezTo>
                    <a:pt x="1485371" y="3628589"/>
                    <a:pt x="1614233" y="3480084"/>
                    <a:pt x="1611524" y="3537657"/>
                  </a:cubicBezTo>
                  <a:lnTo>
                    <a:pt x="1535324" y="3766257"/>
                  </a:lnTo>
                  <a:cubicBezTo>
                    <a:pt x="1509924" y="3778957"/>
                    <a:pt x="1402397" y="3748054"/>
                    <a:pt x="1382924" y="3766257"/>
                  </a:cubicBezTo>
                  <a:cubicBezTo>
                    <a:pt x="1363451" y="3784460"/>
                    <a:pt x="1374458" y="3857274"/>
                    <a:pt x="1418485" y="3875477"/>
                  </a:cubicBezTo>
                  <a:cubicBezTo>
                    <a:pt x="1462512" y="3893680"/>
                    <a:pt x="1631489" y="3842947"/>
                    <a:pt x="1647085" y="3875477"/>
                  </a:cubicBezTo>
                  <a:cubicBezTo>
                    <a:pt x="1662681" y="3908007"/>
                    <a:pt x="1524764" y="4032556"/>
                    <a:pt x="1512064" y="4070656"/>
                  </a:cubicBezTo>
                  <a:cubicBezTo>
                    <a:pt x="1499364" y="4108756"/>
                    <a:pt x="1573782" y="4073107"/>
                    <a:pt x="1570885" y="4104077"/>
                  </a:cubicBezTo>
                  <a:cubicBezTo>
                    <a:pt x="1567988" y="4135047"/>
                    <a:pt x="1481985" y="4231077"/>
                    <a:pt x="1494685" y="4256477"/>
                  </a:cubicBezTo>
                  <a:cubicBezTo>
                    <a:pt x="1507385" y="4281877"/>
                    <a:pt x="1647085" y="4218377"/>
                    <a:pt x="1647085" y="4256477"/>
                  </a:cubicBezTo>
                  <a:cubicBezTo>
                    <a:pt x="1647085" y="4294577"/>
                    <a:pt x="1469285" y="4479997"/>
                    <a:pt x="1494685" y="4485077"/>
                  </a:cubicBezTo>
                  <a:cubicBezTo>
                    <a:pt x="1520085" y="4490157"/>
                    <a:pt x="1710584" y="4312357"/>
                    <a:pt x="1799484" y="4286957"/>
                  </a:cubicBezTo>
                  <a:cubicBezTo>
                    <a:pt x="1888384" y="4261557"/>
                    <a:pt x="2015385" y="4286957"/>
                    <a:pt x="2028085" y="4332677"/>
                  </a:cubicBezTo>
                  <a:cubicBezTo>
                    <a:pt x="2040785" y="4378397"/>
                    <a:pt x="1875685" y="4523177"/>
                    <a:pt x="1875685" y="4561277"/>
                  </a:cubicBezTo>
                  <a:cubicBezTo>
                    <a:pt x="1875685" y="4599377"/>
                    <a:pt x="2015385" y="4535877"/>
                    <a:pt x="2028085" y="4561277"/>
                  </a:cubicBezTo>
                  <a:cubicBezTo>
                    <a:pt x="2040785" y="4586677"/>
                    <a:pt x="1961689" y="4696521"/>
                    <a:pt x="1951885" y="4713677"/>
                  </a:cubicBezTo>
                  <a:cubicBezTo>
                    <a:pt x="1951885" y="4739077"/>
                    <a:pt x="1888384" y="4688277"/>
                    <a:pt x="1875684" y="4713677"/>
                  </a:cubicBezTo>
                  <a:cubicBezTo>
                    <a:pt x="1862984" y="4739077"/>
                    <a:pt x="1891727" y="4853823"/>
                    <a:pt x="1875685" y="4866077"/>
                  </a:cubicBezTo>
                  <a:cubicBezTo>
                    <a:pt x="1859643" y="4878331"/>
                    <a:pt x="1804831" y="4787203"/>
                    <a:pt x="1779431" y="4787203"/>
                  </a:cubicBezTo>
                  <a:cubicBezTo>
                    <a:pt x="1754031" y="4787203"/>
                    <a:pt x="1732642" y="4840231"/>
                    <a:pt x="1723284" y="4866077"/>
                  </a:cubicBezTo>
                  <a:cubicBezTo>
                    <a:pt x="1713926" y="4891923"/>
                    <a:pt x="1730859" y="4922670"/>
                    <a:pt x="1723284" y="4942277"/>
                  </a:cubicBezTo>
                  <a:lnTo>
                    <a:pt x="1723284" y="4942277"/>
                  </a:lnTo>
                  <a:cubicBezTo>
                    <a:pt x="1735984" y="4954977"/>
                    <a:pt x="1799484" y="4993077"/>
                    <a:pt x="1799484" y="5018477"/>
                  </a:cubicBezTo>
                  <a:cubicBezTo>
                    <a:pt x="1799484" y="5043877"/>
                    <a:pt x="1748684" y="5094677"/>
                    <a:pt x="1723284" y="5094677"/>
                  </a:cubicBezTo>
                  <a:cubicBezTo>
                    <a:pt x="1697884" y="5094677"/>
                    <a:pt x="1647084" y="4993077"/>
                    <a:pt x="1647084" y="5018477"/>
                  </a:cubicBezTo>
                  <a:cubicBezTo>
                    <a:pt x="1647084" y="5043877"/>
                    <a:pt x="1735984" y="5221677"/>
                    <a:pt x="1723284" y="5247077"/>
                  </a:cubicBezTo>
                  <a:cubicBezTo>
                    <a:pt x="1710584" y="5272477"/>
                    <a:pt x="1596284" y="5158177"/>
                    <a:pt x="1570884" y="5170877"/>
                  </a:cubicBezTo>
                  <a:cubicBezTo>
                    <a:pt x="1545484" y="5183577"/>
                    <a:pt x="1596284" y="5297877"/>
                    <a:pt x="1570884" y="5323277"/>
                  </a:cubicBezTo>
                  <a:cubicBezTo>
                    <a:pt x="1545484" y="5348677"/>
                    <a:pt x="1431184" y="5297877"/>
                    <a:pt x="1418484" y="5323277"/>
                  </a:cubicBezTo>
                  <a:cubicBezTo>
                    <a:pt x="1405784" y="5348677"/>
                    <a:pt x="1507384" y="5424877"/>
                    <a:pt x="1494684" y="5475677"/>
                  </a:cubicBezTo>
                  <a:cubicBezTo>
                    <a:pt x="1481984" y="5526477"/>
                    <a:pt x="1342284" y="5602677"/>
                    <a:pt x="1342284" y="5628077"/>
                  </a:cubicBezTo>
                  <a:cubicBezTo>
                    <a:pt x="1342284" y="5653477"/>
                    <a:pt x="1494684" y="5602677"/>
                    <a:pt x="1494684" y="5628077"/>
                  </a:cubicBezTo>
                  <a:cubicBezTo>
                    <a:pt x="1494684" y="5653477"/>
                    <a:pt x="1354984" y="5755077"/>
                    <a:pt x="1342284" y="5780477"/>
                  </a:cubicBezTo>
                  <a:cubicBezTo>
                    <a:pt x="1329584" y="5805877"/>
                    <a:pt x="1418484" y="5755077"/>
                    <a:pt x="1418484" y="5780477"/>
                  </a:cubicBezTo>
                  <a:cubicBezTo>
                    <a:pt x="1418484" y="5805877"/>
                    <a:pt x="1354984" y="5894777"/>
                    <a:pt x="1342284" y="5932877"/>
                  </a:cubicBezTo>
                  <a:cubicBezTo>
                    <a:pt x="1329584" y="5970977"/>
                    <a:pt x="1367684" y="5983677"/>
                    <a:pt x="1342284" y="6009077"/>
                  </a:cubicBezTo>
                  <a:cubicBezTo>
                    <a:pt x="1316884" y="6034477"/>
                    <a:pt x="1191221" y="6080598"/>
                    <a:pt x="1189884" y="6085277"/>
                  </a:cubicBezTo>
                  <a:cubicBezTo>
                    <a:pt x="1159137" y="6131398"/>
                    <a:pt x="1332124" y="6039557"/>
                    <a:pt x="1342284" y="6085277"/>
                  </a:cubicBezTo>
                  <a:cubicBezTo>
                    <a:pt x="1352444" y="6130997"/>
                    <a:pt x="1250844" y="6260537"/>
                    <a:pt x="1250844" y="6359597"/>
                  </a:cubicBezTo>
                  <a:cubicBezTo>
                    <a:pt x="1250844" y="6458657"/>
                    <a:pt x="1314344" y="6611057"/>
                    <a:pt x="1342284" y="6679637"/>
                  </a:cubicBezTo>
                  <a:cubicBezTo>
                    <a:pt x="1370224" y="6748217"/>
                    <a:pt x="1418484" y="6679637"/>
                    <a:pt x="1418484" y="6771077"/>
                  </a:cubicBezTo>
                  <a:cubicBezTo>
                    <a:pt x="1418484" y="6862517"/>
                    <a:pt x="1370224" y="7154617"/>
                    <a:pt x="1342284" y="7228277"/>
                  </a:cubicBezTo>
                  <a:cubicBezTo>
                    <a:pt x="1314344" y="7301937"/>
                    <a:pt x="1250844" y="7213037"/>
                    <a:pt x="1250844" y="7213037"/>
                  </a:cubicBezTo>
                  <a:cubicBezTo>
                    <a:pt x="1233064" y="7230817"/>
                    <a:pt x="1227984" y="7256217"/>
                    <a:pt x="1189884" y="7273997"/>
                  </a:cubicBezTo>
                  <a:cubicBezTo>
                    <a:pt x="1151784" y="7291777"/>
                    <a:pt x="1080664" y="7332417"/>
                    <a:pt x="1022244" y="7319717"/>
                  </a:cubicBezTo>
                  <a:cubicBezTo>
                    <a:pt x="963824" y="7307017"/>
                    <a:pt x="897784" y="7233357"/>
                    <a:pt x="839364" y="7197797"/>
                  </a:cubicBezTo>
                  <a:cubicBezTo>
                    <a:pt x="780944" y="7162237"/>
                    <a:pt x="714904" y="7152077"/>
                    <a:pt x="671724" y="7106357"/>
                  </a:cubicBezTo>
                  <a:cubicBezTo>
                    <a:pt x="628544" y="7060637"/>
                    <a:pt x="613304" y="6984437"/>
                    <a:pt x="580284" y="6923477"/>
                  </a:cubicBezTo>
                  <a:cubicBezTo>
                    <a:pt x="547264" y="6862517"/>
                    <a:pt x="521864" y="6799017"/>
                    <a:pt x="473604" y="6740597"/>
                  </a:cubicBezTo>
                  <a:cubicBezTo>
                    <a:pt x="425344" y="6682177"/>
                    <a:pt x="298344" y="6644077"/>
                    <a:pt x="290724" y="6572957"/>
                  </a:cubicBezTo>
                  <a:cubicBezTo>
                    <a:pt x="283104" y="6501837"/>
                    <a:pt x="399944" y="6384997"/>
                    <a:pt x="427884" y="6313877"/>
                  </a:cubicBezTo>
                  <a:cubicBezTo>
                    <a:pt x="455824" y="6242757"/>
                    <a:pt x="471064" y="6199577"/>
                    <a:pt x="458364" y="6146237"/>
                  </a:cubicBezTo>
                  <a:cubicBezTo>
                    <a:pt x="445664" y="6092897"/>
                    <a:pt x="354224" y="6034477"/>
                    <a:pt x="351684" y="5993837"/>
                  </a:cubicBezTo>
                  <a:cubicBezTo>
                    <a:pt x="349144" y="5953197"/>
                    <a:pt x="387244" y="5899857"/>
                    <a:pt x="443124" y="5902397"/>
                  </a:cubicBezTo>
                  <a:cubicBezTo>
                    <a:pt x="499004" y="5904937"/>
                    <a:pt x="641244" y="6019237"/>
                    <a:pt x="686964" y="6009077"/>
                  </a:cubicBezTo>
                  <a:cubicBezTo>
                    <a:pt x="732684" y="5998917"/>
                    <a:pt x="740304" y="5902397"/>
                    <a:pt x="717444" y="5841437"/>
                  </a:cubicBezTo>
                  <a:cubicBezTo>
                    <a:pt x="694584" y="5780477"/>
                    <a:pt x="598064" y="5716977"/>
                    <a:pt x="549804" y="5643317"/>
                  </a:cubicBezTo>
                  <a:cubicBezTo>
                    <a:pt x="501544" y="5569657"/>
                    <a:pt x="435504" y="5452817"/>
                    <a:pt x="427884" y="5399477"/>
                  </a:cubicBezTo>
                  <a:cubicBezTo>
                    <a:pt x="420264" y="5346137"/>
                    <a:pt x="476144" y="5402017"/>
                    <a:pt x="504084" y="5323277"/>
                  </a:cubicBezTo>
                  <a:cubicBezTo>
                    <a:pt x="532024" y="5244537"/>
                    <a:pt x="577744" y="5048957"/>
                    <a:pt x="595524" y="4927037"/>
                  </a:cubicBezTo>
                  <a:cubicBezTo>
                    <a:pt x="613304" y="4805117"/>
                    <a:pt x="626004" y="4678117"/>
                    <a:pt x="610764" y="4591757"/>
                  </a:cubicBezTo>
                  <a:cubicBezTo>
                    <a:pt x="595524" y="4505397"/>
                    <a:pt x="521864" y="4490157"/>
                    <a:pt x="504084" y="4408877"/>
                  </a:cubicBezTo>
                  <a:cubicBezTo>
                    <a:pt x="486304" y="4327597"/>
                    <a:pt x="522711" y="4173080"/>
                    <a:pt x="504084" y="4104077"/>
                  </a:cubicBezTo>
                  <a:cubicBezTo>
                    <a:pt x="485457" y="4035074"/>
                    <a:pt x="398251" y="4025760"/>
                    <a:pt x="392324" y="3994857"/>
                  </a:cubicBezTo>
                  <a:cubicBezTo>
                    <a:pt x="386397" y="3963954"/>
                    <a:pt x="481224" y="3969457"/>
                    <a:pt x="468524" y="3918657"/>
                  </a:cubicBezTo>
                  <a:cubicBezTo>
                    <a:pt x="455824" y="3867857"/>
                    <a:pt x="328824" y="3778957"/>
                    <a:pt x="316124" y="3690057"/>
                  </a:cubicBezTo>
                  <a:cubicBezTo>
                    <a:pt x="303424" y="3601157"/>
                    <a:pt x="417724" y="3499557"/>
                    <a:pt x="392324" y="3385257"/>
                  </a:cubicBezTo>
                  <a:cubicBezTo>
                    <a:pt x="366924" y="3270957"/>
                    <a:pt x="214524" y="3105857"/>
                    <a:pt x="163724" y="3004257"/>
                  </a:cubicBezTo>
                  <a:cubicBezTo>
                    <a:pt x="112924" y="2902657"/>
                    <a:pt x="112924" y="2902657"/>
                    <a:pt x="87524" y="2775657"/>
                  </a:cubicBezTo>
                  <a:cubicBezTo>
                    <a:pt x="62124" y="2648657"/>
                    <a:pt x="0" y="2436677"/>
                    <a:pt x="11324" y="2242257"/>
                  </a:cubicBezTo>
                  <a:cubicBezTo>
                    <a:pt x="22648" y="2047837"/>
                    <a:pt x="111819" y="1793149"/>
                    <a:pt x="155466" y="1609134"/>
                  </a:cubicBezTo>
                  <a:cubicBezTo>
                    <a:pt x="199113" y="1425119"/>
                    <a:pt x="214336" y="1295156"/>
                    <a:pt x="273207" y="1138167"/>
                  </a:cubicBezTo>
                  <a:cubicBezTo>
                    <a:pt x="332078" y="981178"/>
                    <a:pt x="371327" y="843813"/>
                    <a:pt x="508692" y="667201"/>
                  </a:cubicBezTo>
                  <a:cubicBezTo>
                    <a:pt x="646057" y="490589"/>
                    <a:pt x="960034" y="156987"/>
                    <a:pt x="1097399" y="78493"/>
                  </a:cubicBezTo>
                  <a:cubicBezTo>
                    <a:pt x="1234764" y="-1"/>
                    <a:pt x="1313258" y="117740"/>
                    <a:pt x="1332882" y="196234"/>
                  </a:cubicBezTo>
                  <a:cubicBezTo>
                    <a:pt x="1352506" y="274728"/>
                    <a:pt x="1257927" y="448767"/>
                    <a:pt x="1215141" y="549459"/>
                  </a:cubicBezTo>
                  <a:lnTo>
                    <a:pt x="861916" y="902684"/>
                  </a:lnTo>
                  <a:cubicBezTo>
                    <a:pt x="931343" y="910727"/>
                    <a:pt x="744174" y="1412898"/>
                    <a:pt x="744174" y="1609134"/>
                  </a:cubicBezTo>
                  <a:close/>
                </a:path>
              </a:pathLst>
            </a:custGeom>
            <a:solidFill>
              <a:schemeClr val="accent1">
                <a:lumMod val="60000"/>
                <a:lumOff val="40000"/>
              </a:schemeClr>
            </a:solid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5015971" y="36241"/>
              <a:ext cx="1364105" cy="1558977"/>
            </a:xfrm>
            <a:custGeom>
              <a:avLst/>
              <a:gdLst>
                <a:gd name="connsiteX0" fmla="*/ 0 w 1364105"/>
                <a:gd name="connsiteY0" fmla="*/ 0 h 1558977"/>
                <a:gd name="connsiteX1" fmla="*/ 194873 w 1364105"/>
                <a:gd name="connsiteY1" fmla="*/ 179882 h 1558977"/>
                <a:gd name="connsiteX2" fmla="*/ 299804 w 1364105"/>
                <a:gd name="connsiteY2" fmla="*/ 389744 h 1558977"/>
                <a:gd name="connsiteX3" fmla="*/ 449705 w 1364105"/>
                <a:gd name="connsiteY3" fmla="*/ 449705 h 1558977"/>
                <a:gd name="connsiteX4" fmla="*/ 554636 w 1364105"/>
                <a:gd name="connsiteY4" fmla="*/ 599606 h 1558977"/>
                <a:gd name="connsiteX5" fmla="*/ 674558 w 1364105"/>
                <a:gd name="connsiteY5" fmla="*/ 659567 h 1558977"/>
                <a:gd name="connsiteX6" fmla="*/ 734518 w 1364105"/>
                <a:gd name="connsiteY6" fmla="*/ 779488 h 1558977"/>
                <a:gd name="connsiteX7" fmla="*/ 809469 w 1364105"/>
                <a:gd name="connsiteY7" fmla="*/ 794479 h 1558977"/>
                <a:gd name="connsiteX8" fmla="*/ 839450 w 1364105"/>
                <a:gd name="connsiteY8" fmla="*/ 944380 h 1558977"/>
                <a:gd name="connsiteX9" fmla="*/ 974361 w 1364105"/>
                <a:gd name="connsiteY9" fmla="*/ 1124262 h 1558977"/>
                <a:gd name="connsiteX10" fmla="*/ 1079292 w 1364105"/>
                <a:gd name="connsiteY10" fmla="*/ 1229193 h 1558977"/>
                <a:gd name="connsiteX11" fmla="*/ 1139253 w 1364105"/>
                <a:gd name="connsiteY11" fmla="*/ 1349115 h 1558977"/>
                <a:gd name="connsiteX12" fmla="*/ 1199213 w 1364105"/>
                <a:gd name="connsiteY12" fmla="*/ 1349115 h 1558977"/>
                <a:gd name="connsiteX13" fmla="*/ 1349115 w 1364105"/>
                <a:gd name="connsiteY13" fmla="*/ 1439056 h 1558977"/>
                <a:gd name="connsiteX14" fmla="*/ 1289154 w 1364105"/>
                <a:gd name="connsiteY14" fmla="*/ 1558977 h 155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4105" h="1558977">
                  <a:moveTo>
                    <a:pt x="0" y="0"/>
                  </a:moveTo>
                  <a:cubicBezTo>
                    <a:pt x="72453" y="57462"/>
                    <a:pt x="144906" y="114925"/>
                    <a:pt x="194873" y="179882"/>
                  </a:cubicBezTo>
                  <a:cubicBezTo>
                    <a:pt x="244840" y="244839"/>
                    <a:pt x="257332" y="344774"/>
                    <a:pt x="299804" y="389744"/>
                  </a:cubicBezTo>
                  <a:cubicBezTo>
                    <a:pt x="342276" y="434714"/>
                    <a:pt x="407233" y="414728"/>
                    <a:pt x="449705" y="449705"/>
                  </a:cubicBezTo>
                  <a:cubicBezTo>
                    <a:pt x="492177" y="484682"/>
                    <a:pt x="517161" y="564629"/>
                    <a:pt x="554636" y="599606"/>
                  </a:cubicBezTo>
                  <a:cubicBezTo>
                    <a:pt x="592111" y="634583"/>
                    <a:pt x="644578" y="629587"/>
                    <a:pt x="674558" y="659567"/>
                  </a:cubicBezTo>
                  <a:cubicBezTo>
                    <a:pt x="704538" y="689547"/>
                    <a:pt x="712033" y="757003"/>
                    <a:pt x="734518" y="779488"/>
                  </a:cubicBezTo>
                  <a:cubicBezTo>
                    <a:pt x="757003" y="801973"/>
                    <a:pt x="791980" y="766997"/>
                    <a:pt x="809469" y="794479"/>
                  </a:cubicBezTo>
                  <a:cubicBezTo>
                    <a:pt x="826958" y="821961"/>
                    <a:pt x="811968" y="889416"/>
                    <a:pt x="839450" y="944380"/>
                  </a:cubicBezTo>
                  <a:cubicBezTo>
                    <a:pt x="866932" y="999344"/>
                    <a:pt x="934387" y="1076793"/>
                    <a:pt x="974361" y="1124262"/>
                  </a:cubicBezTo>
                  <a:cubicBezTo>
                    <a:pt x="1014335" y="1171731"/>
                    <a:pt x="1051810" y="1191718"/>
                    <a:pt x="1079292" y="1229193"/>
                  </a:cubicBezTo>
                  <a:cubicBezTo>
                    <a:pt x="1106774" y="1266669"/>
                    <a:pt x="1119266" y="1329128"/>
                    <a:pt x="1139253" y="1349115"/>
                  </a:cubicBezTo>
                  <a:cubicBezTo>
                    <a:pt x="1159240" y="1369102"/>
                    <a:pt x="1164236" y="1334125"/>
                    <a:pt x="1199213" y="1349115"/>
                  </a:cubicBezTo>
                  <a:cubicBezTo>
                    <a:pt x="1234190" y="1364105"/>
                    <a:pt x="1334125" y="1404079"/>
                    <a:pt x="1349115" y="1439056"/>
                  </a:cubicBezTo>
                  <a:cubicBezTo>
                    <a:pt x="1364105" y="1474033"/>
                    <a:pt x="1304144" y="1553980"/>
                    <a:pt x="1289154" y="1558977"/>
                  </a:cubicBezTo>
                </a:path>
              </a:pathLst>
            </a:custGeom>
            <a:ln w="63500">
              <a:solidFill>
                <a:schemeClr val="tx2">
                  <a:lumMod val="40000"/>
                  <a:lumOff val="60000"/>
                </a:schemeClr>
              </a:solidFill>
            </a:ln>
            <a:effectLst>
              <a:outerShdw dist="12700" dir="5400000" algn="ctr" rotWithShape="0">
                <a:srgbClr val="3399FF"/>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4911040" y="1954982"/>
              <a:ext cx="854440" cy="1633928"/>
            </a:xfrm>
            <a:custGeom>
              <a:avLst/>
              <a:gdLst>
                <a:gd name="connsiteX0" fmla="*/ 0 w 854440"/>
                <a:gd name="connsiteY0" fmla="*/ 0 h 1633928"/>
                <a:gd name="connsiteX1" fmla="*/ 74951 w 854440"/>
                <a:gd name="connsiteY1" fmla="*/ 149901 h 1633928"/>
                <a:gd name="connsiteX2" fmla="*/ 239843 w 854440"/>
                <a:gd name="connsiteY2" fmla="*/ 239842 h 1633928"/>
                <a:gd name="connsiteX3" fmla="*/ 359764 w 854440"/>
                <a:gd name="connsiteY3" fmla="*/ 404734 h 1633928"/>
                <a:gd name="connsiteX4" fmla="*/ 464695 w 854440"/>
                <a:gd name="connsiteY4" fmla="*/ 584616 h 1633928"/>
                <a:gd name="connsiteX5" fmla="*/ 449705 w 854440"/>
                <a:gd name="connsiteY5" fmla="*/ 839449 h 1633928"/>
                <a:gd name="connsiteX6" fmla="*/ 449705 w 854440"/>
                <a:gd name="connsiteY6" fmla="*/ 1094282 h 1633928"/>
                <a:gd name="connsiteX7" fmla="*/ 479685 w 854440"/>
                <a:gd name="connsiteY7" fmla="*/ 1334124 h 1633928"/>
                <a:gd name="connsiteX8" fmla="*/ 629587 w 854440"/>
                <a:gd name="connsiteY8" fmla="*/ 1499016 h 1633928"/>
                <a:gd name="connsiteX9" fmla="*/ 854440 w 854440"/>
                <a:gd name="connsiteY9" fmla="*/ 1633928 h 163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4440" h="1633928">
                  <a:moveTo>
                    <a:pt x="0" y="0"/>
                  </a:moveTo>
                  <a:cubicBezTo>
                    <a:pt x="17488" y="54963"/>
                    <a:pt x="34977" y="109927"/>
                    <a:pt x="74951" y="149901"/>
                  </a:cubicBezTo>
                  <a:cubicBezTo>
                    <a:pt x="114925" y="189875"/>
                    <a:pt x="192374" y="197370"/>
                    <a:pt x="239843" y="239842"/>
                  </a:cubicBezTo>
                  <a:cubicBezTo>
                    <a:pt x="287312" y="282314"/>
                    <a:pt x="322289" y="347272"/>
                    <a:pt x="359764" y="404734"/>
                  </a:cubicBezTo>
                  <a:cubicBezTo>
                    <a:pt x="397239" y="462196"/>
                    <a:pt x="449705" y="512164"/>
                    <a:pt x="464695" y="584616"/>
                  </a:cubicBezTo>
                  <a:cubicBezTo>
                    <a:pt x="479685" y="657068"/>
                    <a:pt x="452203" y="754505"/>
                    <a:pt x="449705" y="839449"/>
                  </a:cubicBezTo>
                  <a:cubicBezTo>
                    <a:pt x="447207" y="924393"/>
                    <a:pt x="444708" y="1011836"/>
                    <a:pt x="449705" y="1094282"/>
                  </a:cubicBezTo>
                  <a:cubicBezTo>
                    <a:pt x="454702" y="1176728"/>
                    <a:pt x="449705" y="1266668"/>
                    <a:pt x="479685" y="1334124"/>
                  </a:cubicBezTo>
                  <a:cubicBezTo>
                    <a:pt x="509665" y="1401580"/>
                    <a:pt x="567128" y="1449049"/>
                    <a:pt x="629587" y="1499016"/>
                  </a:cubicBezTo>
                  <a:cubicBezTo>
                    <a:pt x="692046" y="1548983"/>
                    <a:pt x="854440" y="1633928"/>
                    <a:pt x="854440" y="1633928"/>
                  </a:cubicBezTo>
                </a:path>
              </a:pathLst>
            </a:custGeom>
            <a:ln w="50800">
              <a:solidFill>
                <a:schemeClr val="tx2">
                  <a:lumMod val="40000"/>
                  <a:lumOff val="60000"/>
                </a:schemeClr>
              </a:solidFill>
            </a:ln>
            <a:effectLst>
              <a:outerShdw dist="25400" dir="5400000" algn="ctr" rotWithShape="0">
                <a:srgbClr val="3399FF"/>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761139" y="1730129"/>
              <a:ext cx="974360" cy="344774"/>
            </a:xfrm>
            <a:custGeom>
              <a:avLst/>
              <a:gdLst>
                <a:gd name="connsiteX0" fmla="*/ 0 w 974360"/>
                <a:gd name="connsiteY0" fmla="*/ 0 h 344774"/>
                <a:gd name="connsiteX1" fmla="*/ 299803 w 974360"/>
                <a:gd name="connsiteY1" fmla="*/ 59961 h 344774"/>
                <a:gd name="connsiteX2" fmla="*/ 449705 w 974360"/>
                <a:gd name="connsiteY2" fmla="*/ 164892 h 344774"/>
                <a:gd name="connsiteX3" fmla="*/ 659567 w 974360"/>
                <a:gd name="connsiteY3" fmla="*/ 299804 h 344774"/>
                <a:gd name="connsiteX4" fmla="*/ 794478 w 974360"/>
                <a:gd name="connsiteY4" fmla="*/ 254833 h 344774"/>
                <a:gd name="connsiteX5" fmla="*/ 974360 w 974360"/>
                <a:gd name="connsiteY5" fmla="*/ 344774 h 344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360" h="344774">
                  <a:moveTo>
                    <a:pt x="0" y="0"/>
                  </a:moveTo>
                  <a:cubicBezTo>
                    <a:pt x="112426" y="16239"/>
                    <a:pt x="224852" y="32479"/>
                    <a:pt x="299803" y="59961"/>
                  </a:cubicBezTo>
                  <a:cubicBezTo>
                    <a:pt x="374754" y="87443"/>
                    <a:pt x="389744" y="124918"/>
                    <a:pt x="449705" y="164892"/>
                  </a:cubicBezTo>
                  <a:cubicBezTo>
                    <a:pt x="509666" y="204866"/>
                    <a:pt x="602105" y="284814"/>
                    <a:pt x="659567" y="299804"/>
                  </a:cubicBezTo>
                  <a:cubicBezTo>
                    <a:pt x="717029" y="314794"/>
                    <a:pt x="742013" y="247338"/>
                    <a:pt x="794478" y="254833"/>
                  </a:cubicBezTo>
                  <a:cubicBezTo>
                    <a:pt x="846943" y="262328"/>
                    <a:pt x="944380" y="337279"/>
                    <a:pt x="974360" y="344774"/>
                  </a:cubicBezTo>
                </a:path>
              </a:pathLst>
            </a:custGeom>
            <a:ln w="50800">
              <a:solidFill>
                <a:schemeClr val="tx2">
                  <a:lumMod val="40000"/>
                  <a:lumOff val="60000"/>
                </a:schemeClr>
              </a:solidFill>
            </a:ln>
            <a:effectLst>
              <a:outerShdw dist="25400" dir="5400000" algn="ctr" rotWithShape="0">
                <a:srgbClr val="3399FF"/>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1828285" y="6106953"/>
              <a:ext cx="2594365" cy="523220"/>
            </a:xfrm>
            <a:prstGeom prst="rect">
              <a:avLst/>
            </a:prstGeom>
            <a:noFill/>
          </p:spPr>
          <p:txBody>
            <a:bodyPr wrap="none" rtlCol="0">
              <a:spAutoFit/>
            </a:bodyPr>
            <a:lstStyle/>
            <a:p>
              <a:r>
                <a:rPr lang="en-US" sz="2800" b="1" spc="1000" dirty="0" smtClean="0">
                  <a:solidFill>
                    <a:schemeClr val="bg1">
                      <a:alpha val="42000"/>
                    </a:schemeClr>
                  </a:solidFill>
                  <a:effectLst>
                    <a:outerShdw dist="50800" dir="5400000" algn="ctr" rotWithShape="0">
                      <a:schemeClr val="tx1"/>
                    </a:outerShdw>
                  </a:effectLst>
                </a:rPr>
                <a:t>VIRGINIA</a:t>
              </a:r>
            </a:p>
          </p:txBody>
        </p:sp>
        <p:sp>
          <p:nvSpPr>
            <p:cNvPr id="28" name="TextBox 27"/>
            <p:cNvSpPr txBox="1"/>
            <p:nvPr/>
          </p:nvSpPr>
          <p:spPr>
            <a:xfrm>
              <a:off x="5105400" y="2133600"/>
              <a:ext cx="1824474" cy="477054"/>
            </a:xfrm>
            <a:prstGeom prst="rect">
              <a:avLst/>
            </a:prstGeom>
            <a:solidFill>
              <a:srgbClr val="0070C0"/>
            </a:solidFill>
          </p:spPr>
          <p:txBody>
            <a:bodyPr wrap="none" rtlCol="0">
              <a:spAutoFit/>
            </a:bodyPr>
            <a:lstStyle/>
            <a:p>
              <a:pPr algn="ctr"/>
              <a:r>
                <a:rPr lang="en-US" sz="2400" b="1" dirty="0" smtClean="0">
                  <a:solidFill>
                    <a:schemeClr val="bg1"/>
                  </a:solidFill>
                  <a:latin typeface="Times New Roman" pitchFamily="18" charset="0"/>
                  <a:cs typeface="Times New Roman" pitchFamily="18" charset="0"/>
                </a:rPr>
                <a:t>Washington</a:t>
              </a:r>
            </a:p>
          </p:txBody>
        </p:sp>
        <p:sp>
          <p:nvSpPr>
            <p:cNvPr id="29" name="5-Point Star 28"/>
            <p:cNvSpPr/>
            <p:nvPr/>
          </p:nvSpPr>
          <p:spPr>
            <a:xfrm>
              <a:off x="4724400" y="2209800"/>
              <a:ext cx="457200" cy="533400"/>
            </a:xfrm>
            <a:prstGeom prst="star5">
              <a:avLst/>
            </a:prstGeom>
            <a:solidFill>
              <a:srgbClr val="0070C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964426" y="3411794"/>
              <a:ext cx="1002890" cy="199102"/>
            </a:xfrm>
            <a:custGeom>
              <a:avLst/>
              <a:gdLst>
                <a:gd name="connsiteX0" fmla="*/ 1002890 w 1002890"/>
                <a:gd name="connsiteY0" fmla="*/ 68825 h 199102"/>
                <a:gd name="connsiteX1" fmla="*/ 840658 w 1002890"/>
                <a:gd name="connsiteY1" fmla="*/ 54077 h 199102"/>
                <a:gd name="connsiteX2" fmla="*/ 722671 w 1002890"/>
                <a:gd name="connsiteY2" fmla="*/ 98322 h 199102"/>
                <a:gd name="connsiteX3" fmla="*/ 545690 w 1002890"/>
                <a:gd name="connsiteY3" fmla="*/ 186812 h 199102"/>
                <a:gd name="connsiteX4" fmla="*/ 442451 w 1002890"/>
                <a:gd name="connsiteY4" fmla="*/ 172064 h 199102"/>
                <a:gd name="connsiteX5" fmla="*/ 398206 w 1002890"/>
                <a:gd name="connsiteY5" fmla="*/ 113071 h 199102"/>
                <a:gd name="connsiteX6" fmla="*/ 324464 w 1002890"/>
                <a:gd name="connsiteY6" fmla="*/ 83574 h 199102"/>
                <a:gd name="connsiteX7" fmla="*/ 235974 w 1002890"/>
                <a:gd name="connsiteY7" fmla="*/ 24580 h 199102"/>
                <a:gd name="connsiteX8" fmla="*/ 162232 w 1002890"/>
                <a:gd name="connsiteY8" fmla="*/ 9832 h 199102"/>
                <a:gd name="connsiteX9" fmla="*/ 103239 w 1002890"/>
                <a:gd name="connsiteY9" fmla="*/ 83574 h 199102"/>
                <a:gd name="connsiteX10" fmla="*/ 14748 w 1002890"/>
                <a:gd name="connsiteY10" fmla="*/ 83574 h 199102"/>
                <a:gd name="connsiteX11" fmla="*/ 0 w 1002890"/>
                <a:gd name="connsiteY11" fmla="*/ 83574 h 19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2890" h="199102">
                  <a:moveTo>
                    <a:pt x="1002890" y="68825"/>
                  </a:moveTo>
                  <a:cubicBezTo>
                    <a:pt x="945125" y="58993"/>
                    <a:pt x="887361" y="49161"/>
                    <a:pt x="840658" y="54077"/>
                  </a:cubicBezTo>
                  <a:cubicBezTo>
                    <a:pt x="793955" y="58993"/>
                    <a:pt x="771832" y="76200"/>
                    <a:pt x="722671" y="98322"/>
                  </a:cubicBezTo>
                  <a:cubicBezTo>
                    <a:pt x="673510" y="120444"/>
                    <a:pt x="592393" y="174522"/>
                    <a:pt x="545690" y="186812"/>
                  </a:cubicBezTo>
                  <a:cubicBezTo>
                    <a:pt x="498987" y="199102"/>
                    <a:pt x="467031" y="184354"/>
                    <a:pt x="442451" y="172064"/>
                  </a:cubicBezTo>
                  <a:cubicBezTo>
                    <a:pt x="417871" y="159774"/>
                    <a:pt x="417871" y="127819"/>
                    <a:pt x="398206" y="113071"/>
                  </a:cubicBezTo>
                  <a:cubicBezTo>
                    <a:pt x="378542" y="98323"/>
                    <a:pt x="351503" y="98323"/>
                    <a:pt x="324464" y="83574"/>
                  </a:cubicBezTo>
                  <a:cubicBezTo>
                    <a:pt x="297425" y="68826"/>
                    <a:pt x="263013" y="36870"/>
                    <a:pt x="235974" y="24580"/>
                  </a:cubicBezTo>
                  <a:cubicBezTo>
                    <a:pt x="208935" y="12290"/>
                    <a:pt x="184354" y="0"/>
                    <a:pt x="162232" y="9832"/>
                  </a:cubicBezTo>
                  <a:cubicBezTo>
                    <a:pt x="140110" y="19664"/>
                    <a:pt x="127820" y="71284"/>
                    <a:pt x="103239" y="83574"/>
                  </a:cubicBezTo>
                  <a:cubicBezTo>
                    <a:pt x="78658" y="95864"/>
                    <a:pt x="14748" y="83574"/>
                    <a:pt x="14748" y="83574"/>
                  </a:cubicBezTo>
                  <a:lnTo>
                    <a:pt x="0" y="83574"/>
                  </a:lnTo>
                </a:path>
              </a:pathLst>
            </a:custGeom>
            <a:ln w="38100">
              <a:solidFill>
                <a:schemeClr val="tx2">
                  <a:lumMod val="40000"/>
                  <a:lumOff val="60000"/>
                </a:schemeClr>
              </a:solidFill>
            </a:ln>
            <a:effectLst>
              <a:outerShdw dist="12700" dir="5400000" algn="ctr" rotWithShape="0">
                <a:srgbClr val="006EC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4" name="Explosion 2 73"/>
          <p:cNvSpPr/>
          <p:nvPr/>
        </p:nvSpPr>
        <p:spPr>
          <a:xfrm rot="1794551">
            <a:off x="4182775" y="3887078"/>
            <a:ext cx="273991" cy="354649"/>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8100">
            <a:solidFill>
              <a:srgbClr val="FFFF00"/>
            </a:solidFill>
            <a:prstDash val="dash"/>
            <a:tailEnd type="arrow"/>
          </a:ln>
          <a:effectLst>
            <a:outerShdw dist="381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Explosion 2 74"/>
          <p:cNvSpPr/>
          <p:nvPr/>
        </p:nvSpPr>
        <p:spPr>
          <a:xfrm rot="1794551">
            <a:off x="4314477" y="4377093"/>
            <a:ext cx="286812" cy="332361"/>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8100">
            <a:solidFill>
              <a:srgbClr val="FFFF00"/>
            </a:solidFill>
            <a:prstDash val="dash"/>
            <a:tailEnd type="arrow"/>
          </a:ln>
          <a:effectLst>
            <a:outerShdw dist="381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Explosion 2 75"/>
          <p:cNvSpPr/>
          <p:nvPr/>
        </p:nvSpPr>
        <p:spPr>
          <a:xfrm>
            <a:off x="4674233" y="4899028"/>
            <a:ext cx="327043" cy="289871"/>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8100">
            <a:solidFill>
              <a:srgbClr val="FFFF00"/>
            </a:solidFill>
            <a:prstDash val="dash"/>
            <a:tailEnd type="arrow"/>
          </a:ln>
          <a:effectLst>
            <a:outerShdw dist="381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TextBox 44"/>
          <p:cNvSpPr txBox="1"/>
          <p:nvPr/>
        </p:nvSpPr>
        <p:spPr>
          <a:xfrm>
            <a:off x="1447800" y="3276600"/>
            <a:ext cx="2333845" cy="584775"/>
          </a:xfrm>
          <a:prstGeom prst="rect">
            <a:avLst/>
          </a:prstGeom>
          <a:solidFill>
            <a:srgbClr val="FF9999">
              <a:alpha val="78000"/>
            </a:srgbClr>
          </a:solidFill>
        </p:spPr>
        <p:txBody>
          <a:bodyPr wrap="square" rtlCol="0">
            <a:spAutoFit/>
          </a:bodyPr>
          <a:lstStyle/>
          <a:p>
            <a:pPr algn="ctr"/>
            <a:r>
              <a:rPr lang="en-US" sz="3200" b="1" dirty="0" smtClean="0">
                <a:cs typeface="Times New Roman" pitchFamily="18" charset="0"/>
              </a:rPr>
              <a:t>Wilderness</a:t>
            </a:r>
          </a:p>
        </p:txBody>
      </p:sp>
      <p:sp>
        <p:nvSpPr>
          <p:cNvPr id="30" name="TextBox 29"/>
          <p:cNvSpPr txBox="1"/>
          <p:nvPr/>
        </p:nvSpPr>
        <p:spPr>
          <a:xfrm>
            <a:off x="2819400" y="5029200"/>
            <a:ext cx="1553631" cy="461665"/>
          </a:xfrm>
          <a:prstGeom prst="rect">
            <a:avLst/>
          </a:prstGeom>
          <a:solidFill>
            <a:srgbClr val="FF0000">
              <a:alpha val="98000"/>
            </a:srgbClr>
          </a:solidFill>
        </p:spPr>
        <p:txBody>
          <a:bodyPr wrap="none" rtlCol="0">
            <a:spAutoFit/>
          </a:bodyPr>
          <a:lstStyle/>
          <a:p>
            <a:pPr algn="ctr"/>
            <a:r>
              <a:rPr lang="en-US" sz="2400" b="1" dirty="0" smtClean="0">
                <a:solidFill>
                  <a:schemeClr val="bg1"/>
                </a:solidFill>
                <a:effectLst>
                  <a:outerShdw dist="50800" dir="8400000" algn="ctr" rotWithShape="0">
                    <a:schemeClr val="tx1"/>
                  </a:outerShdw>
                </a:effectLst>
                <a:latin typeface="Times New Roman" pitchFamily="18" charset="0"/>
                <a:cs typeface="Times New Roman" pitchFamily="18" charset="0"/>
              </a:rPr>
              <a:t>Richmond</a:t>
            </a:r>
          </a:p>
        </p:txBody>
      </p:sp>
      <p:sp>
        <p:nvSpPr>
          <p:cNvPr id="48" name="TextBox 47"/>
          <p:cNvSpPr txBox="1"/>
          <p:nvPr/>
        </p:nvSpPr>
        <p:spPr>
          <a:xfrm>
            <a:off x="687163" y="2590800"/>
            <a:ext cx="2818037" cy="461665"/>
          </a:xfrm>
          <a:prstGeom prst="rect">
            <a:avLst/>
          </a:prstGeom>
          <a:noFill/>
        </p:spPr>
        <p:txBody>
          <a:bodyPr wrap="square" rtlCol="0">
            <a:spAutoFit/>
          </a:bodyPr>
          <a:lstStyle/>
          <a:p>
            <a:pPr algn="ctr"/>
            <a:r>
              <a:rPr lang="en-US" sz="2400" b="1" spc="-10" dirty="0" smtClean="0"/>
              <a:t>Rappahannock River</a:t>
            </a:r>
          </a:p>
        </p:txBody>
      </p:sp>
      <p:grpSp>
        <p:nvGrpSpPr>
          <p:cNvPr id="49" name="Group 20"/>
          <p:cNvGrpSpPr/>
          <p:nvPr/>
        </p:nvGrpSpPr>
        <p:grpSpPr>
          <a:xfrm>
            <a:off x="3488770" y="2819400"/>
            <a:ext cx="2378630" cy="2130792"/>
            <a:chOff x="2590801" y="1195754"/>
            <a:chExt cx="3675379" cy="3292426"/>
          </a:xfrm>
        </p:grpSpPr>
        <p:sp>
          <p:nvSpPr>
            <p:cNvPr id="50" name="Freeform 4"/>
            <p:cNvSpPr/>
            <p:nvPr/>
          </p:nvSpPr>
          <p:spPr>
            <a:xfrm>
              <a:off x="4409440" y="2778760"/>
              <a:ext cx="1856740" cy="1709420"/>
            </a:xfrm>
            <a:custGeom>
              <a:avLst/>
              <a:gdLst>
                <a:gd name="connsiteX0" fmla="*/ 116840 w 1856740"/>
                <a:gd name="connsiteY0" fmla="*/ 10160 h 1709420"/>
                <a:gd name="connsiteX1" fmla="*/ 314960 w 1856740"/>
                <a:gd name="connsiteY1" fmla="*/ 71120 h 1709420"/>
                <a:gd name="connsiteX2" fmla="*/ 558800 w 1856740"/>
                <a:gd name="connsiteY2" fmla="*/ 284480 h 1709420"/>
                <a:gd name="connsiteX3" fmla="*/ 604520 w 1856740"/>
                <a:gd name="connsiteY3" fmla="*/ 360680 h 1709420"/>
                <a:gd name="connsiteX4" fmla="*/ 665480 w 1856740"/>
                <a:gd name="connsiteY4" fmla="*/ 497840 h 1709420"/>
                <a:gd name="connsiteX5" fmla="*/ 772160 w 1856740"/>
                <a:gd name="connsiteY5" fmla="*/ 650240 h 1709420"/>
                <a:gd name="connsiteX6" fmla="*/ 1016000 w 1856740"/>
                <a:gd name="connsiteY6" fmla="*/ 863600 h 1709420"/>
                <a:gd name="connsiteX7" fmla="*/ 1137920 w 1856740"/>
                <a:gd name="connsiteY7" fmla="*/ 1046480 h 1709420"/>
                <a:gd name="connsiteX8" fmla="*/ 1290320 w 1856740"/>
                <a:gd name="connsiteY8" fmla="*/ 1168400 h 1709420"/>
                <a:gd name="connsiteX9" fmla="*/ 1381760 w 1856740"/>
                <a:gd name="connsiteY9" fmla="*/ 1320800 h 1709420"/>
                <a:gd name="connsiteX10" fmla="*/ 1488440 w 1856740"/>
                <a:gd name="connsiteY10" fmla="*/ 1412240 h 1709420"/>
                <a:gd name="connsiteX11" fmla="*/ 1656080 w 1856740"/>
                <a:gd name="connsiteY11" fmla="*/ 1518920 h 1709420"/>
                <a:gd name="connsiteX12" fmla="*/ 1808480 w 1856740"/>
                <a:gd name="connsiteY12" fmla="*/ 1549400 h 1709420"/>
                <a:gd name="connsiteX13" fmla="*/ 1854200 w 1856740"/>
                <a:gd name="connsiteY13" fmla="*/ 1610360 h 1709420"/>
                <a:gd name="connsiteX14" fmla="*/ 1823720 w 1856740"/>
                <a:gd name="connsiteY14" fmla="*/ 1671320 h 1709420"/>
                <a:gd name="connsiteX15" fmla="*/ 1686560 w 1856740"/>
                <a:gd name="connsiteY15" fmla="*/ 1686560 h 1709420"/>
                <a:gd name="connsiteX16" fmla="*/ 1336040 w 1856740"/>
                <a:gd name="connsiteY16" fmla="*/ 1534160 h 1709420"/>
                <a:gd name="connsiteX17" fmla="*/ 1214120 w 1856740"/>
                <a:gd name="connsiteY17" fmla="*/ 1259840 h 1709420"/>
                <a:gd name="connsiteX18" fmla="*/ 1061720 w 1856740"/>
                <a:gd name="connsiteY18" fmla="*/ 1107440 h 1709420"/>
                <a:gd name="connsiteX19" fmla="*/ 894080 w 1856740"/>
                <a:gd name="connsiteY19" fmla="*/ 955040 h 1709420"/>
                <a:gd name="connsiteX20" fmla="*/ 711200 w 1856740"/>
                <a:gd name="connsiteY20" fmla="*/ 680720 h 1709420"/>
                <a:gd name="connsiteX21" fmla="*/ 589280 w 1856740"/>
                <a:gd name="connsiteY21" fmla="*/ 452120 h 1709420"/>
                <a:gd name="connsiteX22" fmla="*/ 452120 w 1856740"/>
                <a:gd name="connsiteY22" fmla="*/ 314960 h 1709420"/>
                <a:gd name="connsiteX23" fmla="*/ 223520 w 1856740"/>
                <a:gd name="connsiteY23" fmla="*/ 147320 h 1709420"/>
                <a:gd name="connsiteX24" fmla="*/ 55880 w 1856740"/>
                <a:gd name="connsiteY24" fmla="*/ 40640 h 1709420"/>
                <a:gd name="connsiteX25" fmla="*/ 10160 w 1856740"/>
                <a:gd name="connsiteY25" fmla="*/ 10160 h 1709420"/>
                <a:gd name="connsiteX26" fmla="*/ 116840 w 1856740"/>
                <a:gd name="connsiteY26" fmla="*/ 10160 h 170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56740" h="1709420">
                  <a:moveTo>
                    <a:pt x="116840" y="10160"/>
                  </a:moveTo>
                  <a:cubicBezTo>
                    <a:pt x="167640" y="20320"/>
                    <a:pt x="241300" y="25400"/>
                    <a:pt x="314960" y="71120"/>
                  </a:cubicBezTo>
                  <a:cubicBezTo>
                    <a:pt x="388620" y="116840"/>
                    <a:pt x="510540" y="236220"/>
                    <a:pt x="558800" y="284480"/>
                  </a:cubicBezTo>
                  <a:cubicBezTo>
                    <a:pt x="607060" y="332740"/>
                    <a:pt x="586740" y="325120"/>
                    <a:pt x="604520" y="360680"/>
                  </a:cubicBezTo>
                  <a:cubicBezTo>
                    <a:pt x="622300" y="396240"/>
                    <a:pt x="637540" y="449580"/>
                    <a:pt x="665480" y="497840"/>
                  </a:cubicBezTo>
                  <a:cubicBezTo>
                    <a:pt x="693420" y="546100"/>
                    <a:pt x="713740" y="589280"/>
                    <a:pt x="772160" y="650240"/>
                  </a:cubicBezTo>
                  <a:cubicBezTo>
                    <a:pt x="830580" y="711200"/>
                    <a:pt x="955040" y="797560"/>
                    <a:pt x="1016000" y="863600"/>
                  </a:cubicBezTo>
                  <a:cubicBezTo>
                    <a:pt x="1076960" y="929640"/>
                    <a:pt x="1092200" y="995680"/>
                    <a:pt x="1137920" y="1046480"/>
                  </a:cubicBezTo>
                  <a:cubicBezTo>
                    <a:pt x="1183640" y="1097280"/>
                    <a:pt x="1249680" y="1122680"/>
                    <a:pt x="1290320" y="1168400"/>
                  </a:cubicBezTo>
                  <a:cubicBezTo>
                    <a:pt x="1330960" y="1214120"/>
                    <a:pt x="1348740" y="1280160"/>
                    <a:pt x="1381760" y="1320800"/>
                  </a:cubicBezTo>
                  <a:cubicBezTo>
                    <a:pt x="1414780" y="1361440"/>
                    <a:pt x="1442720" y="1379220"/>
                    <a:pt x="1488440" y="1412240"/>
                  </a:cubicBezTo>
                  <a:cubicBezTo>
                    <a:pt x="1534160" y="1445260"/>
                    <a:pt x="1602740" y="1496060"/>
                    <a:pt x="1656080" y="1518920"/>
                  </a:cubicBezTo>
                  <a:cubicBezTo>
                    <a:pt x="1709420" y="1541780"/>
                    <a:pt x="1775460" y="1534160"/>
                    <a:pt x="1808480" y="1549400"/>
                  </a:cubicBezTo>
                  <a:cubicBezTo>
                    <a:pt x="1841500" y="1564640"/>
                    <a:pt x="1851660" y="1590040"/>
                    <a:pt x="1854200" y="1610360"/>
                  </a:cubicBezTo>
                  <a:cubicBezTo>
                    <a:pt x="1856740" y="1630680"/>
                    <a:pt x="1851660" y="1658620"/>
                    <a:pt x="1823720" y="1671320"/>
                  </a:cubicBezTo>
                  <a:cubicBezTo>
                    <a:pt x="1795780" y="1684020"/>
                    <a:pt x="1767840" y="1709420"/>
                    <a:pt x="1686560" y="1686560"/>
                  </a:cubicBezTo>
                  <a:cubicBezTo>
                    <a:pt x="1605280" y="1663700"/>
                    <a:pt x="1414780" y="1605280"/>
                    <a:pt x="1336040" y="1534160"/>
                  </a:cubicBezTo>
                  <a:cubicBezTo>
                    <a:pt x="1257300" y="1463040"/>
                    <a:pt x="1259840" y="1330960"/>
                    <a:pt x="1214120" y="1259840"/>
                  </a:cubicBezTo>
                  <a:cubicBezTo>
                    <a:pt x="1168400" y="1188720"/>
                    <a:pt x="1115060" y="1158240"/>
                    <a:pt x="1061720" y="1107440"/>
                  </a:cubicBezTo>
                  <a:cubicBezTo>
                    <a:pt x="1008380" y="1056640"/>
                    <a:pt x="952500" y="1026160"/>
                    <a:pt x="894080" y="955040"/>
                  </a:cubicBezTo>
                  <a:cubicBezTo>
                    <a:pt x="835660" y="883920"/>
                    <a:pt x="762000" y="764540"/>
                    <a:pt x="711200" y="680720"/>
                  </a:cubicBezTo>
                  <a:cubicBezTo>
                    <a:pt x="660400" y="596900"/>
                    <a:pt x="632460" y="513080"/>
                    <a:pt x="589280" y="452120"/>
                  </a:cubicBezTo>
                  <a:cubicBezTo>
                    <a:pt x="546100" y="391160"/>
                    <a:pt x="513080" y="365760"/>
                    <a:pt x="452120" y="314960"/>
                  </a:cubicBezTo>
                  <a:cubicBezTo>
                    <a:pt x="391160" y="264160"/>
                    <a:pt x="289560" y="193040"/>
                    <a:pt x="223520" y="147320"/>
                  </a:cubicBezTo>
                  <a:cubicBezTo>
                    <a:pt x="157480" y="101600"/>
                    <a:pt x="91440" y="63500"/>
                    <a:pt x="55880" y="40640"/>
                  </a:cubicBezTo>
                  <a:cubicBezTo>
                    <a:pt x="20320" y="17780"/>
                    <a:pt x="0" y="15240"/>
                    <a:pt x="10160" y="10160"/>
                  </a:cubicBezTo>
                  <a:cubicBezTo>
                    <a:pt x="20320" y="5080"/>
                    <a:pt x="66040" y="0"/>
                    <a:pt x="116840" y="10160"/>
                  </a:cubicBezTo>
                  <a:close/>
                </a:path>
              </a:pathLst>
            </a:custGeom>
            <a:solidFill>
              <a:srgbClr val="0070C0"/>
            </a:solidFill>
            <a:ln w="12700">
              <a:solidFill>
                <a:srgbClr val="0070C0"/>
              </a:solidFill>
              <a:prstDash val="solid"/>
              <a:tailEnd type="arrow"/>
            </a:ln>
            <a:effectLst>
              <a:outerShdw dist="381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
            <p:cNvSpPr/>
            <p:nvPr/>
          </p:nvSpPr>
          <p:spPr>
            <a:xfrm>
              <a:off x="2590801" y="1195754"/>
              <a:ext cx="1828799" cy="1588477"/>
            </a:xfrm>
            <a:custGeom>
              <a:avLst/>
              <a:gdLst>
                <a:gd name="connsiteX0" fmla="*/ 1828799 w 1828799"/>
                <a:gd name="connsiteY0" fmla="*/ 1582615 h 1588477"/>
                <a:gd name="connsiteX1" fmla="*/ 1799491 w 1828799"/>
                <a:gd name="connsiteY1" fmla="*/ 1535723 h 1588477"/>
                <a:gd name="connsiteX2" fmla="*/ 1705707 w 1828799"/>
                <a:gd name="connsiteY2" fmla="*/ 1588477 h 1588477"/>
                <a:gd name="connsiteX3" fmla="*/ 1670537 w 1828799"/>
                <a:gd name="connsiteY3" fmla="*/ 1535723 h 1588477"/>
                <a:gd name="connsiteX4" fmla="*/ 1735014 w 1828799"/>
                <a:gd name="connsiteY4" fmla="*/ 1459523 h 1588477"/>
                <a:gd name="connsiteX5" fmla="*/ 1758461 w 1828799"/>
                <a:gd name="connsiteY5" fmla="*/ 1412631 h 1588477"/>
                <a:gd name="connsiteX6" fmla="*/ 1647091 w 1828799"/>
                <a:gd name="connsiteY6" fmla="*/ 1418492 h 1588477"/>
                <a:gd name="connsiteX7" fmla="*/ 1611922 w 1828799"/>
                <a:gd name="connsiteY7" fmla="*/ 1465384 h 1588477"/>
                <a:gd name="connsiteX8" fmla="*/ 1547445 w 1828799"/>
                <a:gd name="connsiteY8" fmla="*/ 1471246 h 1588477"/>
                <a:gd name="connsiteX9" fmla="*/ 1506414 w 1828799"/>
                <a:gd name="connsiteY9" fmla="*/ 1441938 h 1588477"/>
                <a:gd name="connsiteX10" fmla="*/ 1424353 w 1828799"/>
                <a:gd name="connsiteY10" fmla="*/ 1441938 h 1588477"/>
                <a:gd name="connsiteX11" fmla="*/ 1365737 w 1828799"/>
                <a:gd name="connsiteY11" fmla="*/ 1465384 h 1588477"/>
                <a:gd name="connsiteX12" fmla="*/ 1330568 w 1828799"/>
                <a:gd name="connsiteY12" fmla="*/ 1377461 h 1588477"/>
                <a:gd name="connsiteX13" fmla="*/ 1289537 w 1828799"/>
                <a:gd name="connsiteY13" fmla="*/ 1301261 h 1588477"/>
                <a:gd name="connsiteX14" fmla="*/ 1201614 w 1828799"/>
                <a:gd name="connsiteY14" fmla="*/ 1248508 h 1588477"/>
                <a:gd name="connsiteX15" fmla="*/ 1154722 w 1828799"/>
                <a:gd name="connsiteY15" fmla="*/ 1254369 h 1588477"/>
                <a:gd name="connsiteX16" fmla="*/ 1119553 w 1828799"/>
                <a:gd name="connsiteY16" fmla="*/ 1219200 h 1588477"/>
                <a:gd name="connsiteX17" fmla="*/ 1078522 w 1828799"/>
                <a:gd name="connsiteY17" fmla="*/ 1260231 h 1588477"/>
                <a:gd name="connsiteX18" fmla="*/ 1008184 w 1828799"/>
                <a:gd name="connsiteY18" fmla="*/ 1230923 h 1588477"/>
                <a:gd name="connsiteX19" fmla="*/ 937845 w 1828799"/>
                <a:gd name="connsiteY19" fmla="*/ 1172308 h 1588477"/>
                <a:gd name="connsiteX20" fmla="*/ 885091 w 1828799"/>
                <a:gd name="connsiteY20" fmla="*/ 1107831 h 1588477"/>
                <a:gd name="connsiteX21" fmla="*/ 867507 w 1828799"/>
                <a:gd name="connsiteY21" fmla="*/ 1008184 h 1588477"/>
                <a:gd name="connsiteX22" fmla="*/ 797168 w 1828799"/>
                <a:gd name="connsiteY22" fmla="*/ 967154 h 1588477"/>
                <a:gd name="connsiteX23" fmla="*/ 662353 w 1828799"/>
                <a:gd name="connsiteY23" fmla="*/ 961292 h 1588477"/>
                <a:gd name="connsiteX24" fmla="*/ 568568 w 1828799"/>
                <a:gd name="connsiteY24" fmla="*/ 908538 h 1588477"/>
                <a:gd name="connsiteX25" fmla="*/ 533399 w 1828799"/>
                <a:gd name="connsiteY25" fmla="*/ 844061 h 1588477"/>
                <a:gd name="connsiteX26" fmla="*/ 539261 w 1828799"/>
                <a:gd name="connsiteY26" fmla="*/ 791308 h 1588477"/>
                <a:gd name="connsiteX27" fmla="*/ 445476 w 1828799"/>
                <a:gd name="connsiteY27" fmla="*/ 685800 h 1588477"/>
                <a:gd name="connsiteX28" fmla="*/ 404445 w 1828799"/>
                <a:gd name="connsiteY28" fmla="*/ 627184 h 1588477"/>
                <a:gd name="connsiteX29" fmla="*/ 380999 w 1828799"/>
                <a:gd name="connsiteY29" fmla="*/ 568569 h 1588477"/>
                <a:gd name="connsiteX30" fmla="*/ 345830 w 1828799"/>
                <a:gd name="connsiteY30" fmla="*/ 498231 h 1588477"/>
                <a:gd name="connsiteX31" fmla="*/ 345830 w 1828799"/>
                <a:gd name="connsiteY31" fmla="*/ 445477 h 1588477"/>
                <a:gd name="connsiteX32" fmla="*/ 304799 w 1828799"/>
                <a:gd name="connsiteY32" fmla="*/ 363415 h 1588477"/>
                <a:gd name="connsiteX33" fmla="*/ 293076 w 1828799"/>
                <a:gd name="connsiteY33" fmla="*/ 304800 h 1588477"/>
                <a:gd name="connsiteX34" fmla="*/ 257907 w 1828799"/>
                <a:gd name="connsiteY34" fmla="*/ 234461 h 1588477"/>
                <a:gd name="connsiteX35" fmla="*/ 152399 w 1828799"/>
                <a:gd name="connsiteY35" fmla="*/ 205154 h 1588477"/>
                <a:gd name="connsiteX36" fmla="*/ 105507 w 1828799"/>
                <a:gd name="connsiteY36" fmla="*/ 152400 h 1588477"/>
                <a:gd name="connsiteX37" fmla="*/ 52753 w 1828799"/>
                <a:gd name="connsiteY37" fmla="*/ 105508 h 1588477"/>
                <a:gd name="connsiteX38" fmla="*/ 5861 w 1828799"/>
                <a:gd name="connsiteY38" fmla="*/ 29308 h 1588477"/>
                <a:gd name="connsiteX39" fmla="*/ 17584 w 1828799"/>
                <a:gd name="connsiteY39" fmla="*/ 0 h 15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28799" h="1588477">
                  <a:moveTo>
                    <a:pt x="1828799" y="1582615"/>
                  </a:moveTo>
                  <a:cubicBezTo>
                    <a:pt x="1824402" y="1558680"/>
                    <a:pt x="1820006" y="1534746"/>
                    <a:pt x="1799491" y="1535723"/>
                  </a:cubicBezTo>
                  <a:cubicBezTo>
                    <a:pt x="1778976" y="1536700"/>
                    <a:pt x="1727199" y="1588477"/>
                    <a:pt x="1705707" y="1588477"/>
                  </a:cubicBezTo>
                  <a:cubicBezTo>
                    <a:pt x="1684215" y="1588477"/>
                    <a:pt x="1665653" y="1557215"/>
                    <a:pt x="1670537" y="1535723"/>
                  </a:cubicBezTo>
                  <a:cubicBezTo>
                    <a:pt x="1675421" y="1514231"/>
                    <a:pt x="1720360" y="1480038"/>
                    <a:pt x="1735014" y="1459523"/>
                  </a:cubicBezTo>
                  <a:cubicBezTo>
                    <a:pt x="1749668" y="1439008"/>
                    <a:pt x="1773115" y="1419470"/>
                    <a:pt x="1758461" y="1412631"/>
                  </a:cubicBezTo>
                  <a:cubicBezTo>
                    <a:pt x="1743807" y="1405792"/>
                    <a:pt x="1671514" y="1409700"/>
                    <a:pt x="1647091" y="1418492"/>
                  </a:cubicBezTo>
                  <a:cubicBezTo>
                    <a:pt x="1622668" y="1427284"/>
                    <a:pt x="1628530" y="1456592"/>
                    <a:pt x="1611922" y="1465384"/>
                  </a:cubicBezTo>
                  <a:cubicBezTo>
                    <a:pt x="1595314" y="1474176"/>
                    <a:pt x="1565030" y="1475154"/>
                    <a:pt x="1547445" y="1471246"/>
                  </a:cubicBezTo>
                  <a:cubicBezTo>
                    <a:pt x="1529860" y="1467338"/>
                    <a:pt x="1526929" y="1446823"/>
                    <a:pt x="1506414" y="1441938"/>
                  </a:cubicBezTo>
                  <a:cubicBezTo>
                    <a:pt x="1485899" y="1437053"/>
                    <a:pt x="1447799" y="1438030"/>
                    <a:pt x="1424353" y="1441938"/>
                  </a:cubicBezTo>
                  <a:cubicBezTo>
                    <a:pt x="1400907" y="1445846"/>
                    <a:pt x="1381368" y="1476130"/>
                    <a:pt x="1365737" y="1465384"/>
                  </a:cubicBezTo>
                  <a:cubicBezTo>
                    <a:pt x="1350106" y="1454638"/>
                    <a:pt x="1343268" y="1404815"/>
                    <a:pt x="1330568" y="1377461"/>
                  </a:cubicBezTo>
                  <a:cubicBezTo>
                    <a:pt x="1317868" y="1350107"/>
                    <a:pt x="1311029" y="1322753"/>
                    <a:pt x="1289537" y="1301261"/>
                  </a:cubicBezTo>
                  <a:cubicBezTo>
                    <a:pt x="1268045" y="1279769"/>
                    <a:pt x="1224083" y="1256323"/>
                    <a:pt x="1201614" y="1248508"/>
                  </a:cubicBezTo>
                  <a:cubicBezTo>
                    <a:pt x="1179145" y="1240693"/>
                    <a:pt x="1168399" y="1259254"/>
                    <a:pt x="1154722" y="1254369"/>
                  </a:cubicBezTo>
                  <a:cubicBezTo>
                    <a:pt x="1141045" y="1249484"/>
                    <a:pt x="1132253" y="1218223"/>
                    <a:pt x="1119553" y="1219200"/>
                  </a:cubicBezTo>
                  <a:cubicBezTo>
                    <a:pt x="1106853" y="1220177"/>
                    <a:pt x="1097083" y="1258277"/>
                    <a:pt x="1078522" y="1260231"/>
                  </a:cubicBezTo>
                  <a:cubicBezTo>
                    <a:pt x="1059961" y="1262185"/>
                    <a:pt x="1031630" y="1245577"/>
                    <a:pt x="1008184" y="1230923"/>
                  </a:cubicBezTo>
                  <a:cubicBezTo>
                    <a:pt x="984738" y="1216269"/>
                    <a:pt x="958360" y="1192823"/>
                    <a:pt x="937845" y="1172308"/>
                  </a:cubicBezTo>
                  <a:cubicBezTo>
                    <a:pt x="917330" y="1151793"/>
                    <a:pt x="896814" y="1135185"/>
                    <a:pt x="885091" y="1107831"/>
                  </a:cubicBezTo>
                  <a:cubicBezTo>
                    <a:pt x="873368" y="1080477"/>
                    <a:pt x="882161" y="1031630"/>
                    <a:pt x="867507" y="1008184"/>
                  </a:cubicBezTo>
                  <a:cubicBezTo>
                    <a:pt x="852853" y="984738"/>
                    <a:pt x="831360" y="974969"/>
                    <a:pt x="797168" y="967154"/>
                  </a:cubicBezTo>
                  <a:cubicBezTo>
                    <a:pt x="762976" y="959339"/>
                    <a:pt x="700453" y="971061"/>
                    <a:pt x="662353" y="961292"/>
                  </a:cubicBezTo>
                  <a:cubicBezTo>
                    <a:pt x="624253" y="951523"/>
                    <a:pt x="590060" y="928077"/>
                    <a:pt x="568568" y="908538"/>
                  </a:cubicBezTo>
                  <a:cubicBezTo>
                    <a:pt x="547076" y="889000"/>
                    <a:pt x="538283" y="863599"/>
                    <a:pt x="533399" y="844061"/>
                  </a:cubicBezTo>
                  <a:cubicBezTo>
                    <a:pt x="528515" y="824523"/>
                    <a:pt x="553915" y="817685"/>
                    <a:pt x="539261" y="791308"/>
                  </a:cubicBezTo>
                  <a:cubicBezTo>
                    <a:pt x="524607" y="764931"/>
                    <a:pt x="467945" y="713154"/>
                    <a:pt x="445476" y="685800"/>
                  </a:cubicBezTo>
                  <a:cubicBezTo>
                    <a:pt x="423007" y="658446"/>
                    <a:pt x="415191" y="646723"/>
                    <a:pt x="404445" y="627184"/>
                  </a:cubicBezTo>
                  <a:cubicBezTo>
                    <a:pt x="393699" y="607646"/>
                    <a:pt x="390768" y="590061"/>
                    <a:pt x="380999" y="568569"/>
                  </a:cubicBezTo>
                  <a:cubicBezTo>
                    <a:pt x="371230" y="547077"/>
                    <a:pt x="351691" y="518746"/>
                    <a:pt x="345830" y="498231"/>
                  </a:cubicBezTo>
                  <a:cubicBezTo>
                    <a:pt x="339969" y="477716"/>
                    <a:pt x="352668" y="467946"/>
                    <a:pt x="345830" y="445477"/>
                  </a:cubicBezTo>
                  <a:cubicBezTo>
                    <a:pt x="338992" y="423008"/>
                    <a:pt x="313591" y="386861"/>
                    <a:pt x="304799" y="363415"/>
                  </a:cubicBezTo>
                  <a:cubicBezTo>
                    <a:pt x="296007" y="339969"/>
                    <a:pt x="300891" y="326292"/>
                    <a:pt x="293076" y="304800"/>
                  </a:cubicBezTo>
                  <a:cubicBezTo>
                    <a:pt x="285261" y="283308"/>
                    <a:pt x="281353" y="251069"/>
                    <a:pt x="257907" y="234461"/>
                  </a:cubicBezTo>
                  <a:cubicBezTo>
                    <a:pt x="234461" y="217853"/>
                    <a:pt x="177799" y="218831"/>
                    <a:pt x="152399" y="205154"/>
                  </a:cubicBezTo>
                  <a:cubicBezTo>
                    <a:pt x="126999" y="191477"/>
                    <a:pt x="122115" y="169008"/>
                    <a:pt x="105507" y="152400"/>
                  </a:cubicBezTo>
                  <a:cubicBezTo>
                    <a:pt x="88899" y="135792"/>
                    <a:pt x="69361" y="126023"/>
                    <a:pt x="52753" y="105508"/>
                  </a:cubicBezTo>
                  <a:cubicBezTo>
                    <a:pt x="36145" y="84993"/>
                    <a:pt x="11722" y="46893"/>
                    <a:pt x="5861" y="29308"/>
                  </a:cubicBezTo>
                  <a:cubicBezTo>
                    <a:pt x="0" y="11723"/>
                    <a:pt x="8792" y="5861"/>
                    <a:pt x="17584" y="0"/>
                  </a:cubicBezTo>
                </a:path>
              </a:pathLst>
            </a:custGeom>
            <a:ln w="38100">
              <a:solidFill>
                <a:srgbClr val="0070C0"/>
              </a:solidFill>
            </a:ln>
            <a:effectLst>
              <a:outerShdw dist="381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3" name="Explosion 2 72"/>
          <p:cNvSpPr/>
          <p:nvPr/>
        </p:nvSpPr>
        <p:spPr>
          <a:xfrm rot="1794551">
            <a:off x="3885814" y="3448450"/>
            <a:ext cx="260219" cy="378592"/>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8100">
            <a:solidFill>
              <a:srgbClr val="FFFF00"/>
            </a:solidFill>
            <a:prstDash val="dash"/>
            <a:tailEnd type="arrow"/>
          </a:ln>
          <a:effectLst>
            <a:outerShdw dist="381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3" name="Group 52"/>
          <p:cNvGrpSpPr/>
          <p:nvPr/>
        </p:nvGrpSpPr>
        <p:grpSpPr>
          <a:xfrm>
            <a:off x="325139" y="4495800"/>
            <a:ext cx="5694661" cy="1600940"/>
            <a:chOff x="1037874" y="3505200"/>
            <a:chExt cx="5694661" cy="1600940"/>
          </a:xfrm>
        </p:grpSpPr>
        <p:grpSp>
          <p:nvGrpSpPr>
            <p:cNvPr id="56" name="Group 53"/>
            <p:cNvGrpSpPr/>
            <p:nvPr/>
          </p:nvGrpSpPr>
          <p:grpSpPr>
            <a:xfrm>
              <a:off x="2541535" y="3505200"/>
              <a:ext cx="4191000" cy="1600940"/>
              <a:chOff x="2541535" y="3505200"/>
              <a:chExt cx="4191000" cy="1600940"/>
            </a:xfrm>
          </p:grpSpPr>
          <p:grpSp>
            <p:nvGrpSpPr>
              <p:cNvPr id="58" name="Group 48"/>
              <p:cNvGrpSpPr/>
              <p:nvPr/>
            </p:nvGrpSpPr>
            <p:grpSpPr>
              <a:xfrm>
                <a:off x="2541535" y="3505200"/>
                <a:ext cx="4191000" cy="1600940"/>
                <a:chOff x="2691949" y="3691155"/>
                <a:chExt cx="4191000" cy="1600940"/>
              </a:xfrm>
            </p:grpSpPr>
            <p:sp>
              <p:nvSpPr>
                <p:cNvPr id="61" name="Freeform 60"/>
                <p:cNvSpPr/>
                <p:nvPr/>
              </p:nvSpPr>
              <p:spPr>
                <a:xfrm>
                  <a:off x="5367331" y="4529355"/>
                  <a:ext cx="1515618" cy="762740"/>
                </a:xfrm>
                <a:custGeom>
                  <a:avLst/>
                  <a:gdLst>
                    <a:gd name="connsiteX0" fmla="*/ 2194560 w 2341880"/>
                    <a:gd name="connsiteY0" fmla="*/ 779780 h 1709420"/>
                    <a:gd name="connsiteX1" fmla="*/ 2072640 w 2341880"/>
                    <a:gd name="connsiteY1" fmla="*/ 1008380 h 1709420"/>
                    <a:gd name="connsiteX2" fmla="*/ 1859280 w 2341880"/>
                    <a:gd name="connsiteY2" fmla="*/ 993140 h 1709420"/>
                    <a:gd name="connsiteX3" fmla="*/ 1584960 w 2341880"/>
                    <a:gd name="connsiteY3" fmla="*/ 642620 h 1709420"/>
                    <a:gd name="connsiteX4" fmla="*/ 1493520 w 2341880"/>
                    <a:gd name="connsiteY4" fmla="*/ 383540 h 1709420"/>
                    <a:gd name="connsiteX5" fmla="*/ 1447800 w 2341880"/>
                    <a:gd name="connsiteY5" fmla="*/ 353060 h 1709420"/>
                    <a:gd name="connsiteX6" fmla="*/ 1219200 w 2341880"/>
                    <a:gd name="connsiteY6" fmla="*/ 353060 h 1709420"/>
                    <a:gd name="connsiteX7" fmla="*/ 1036320 w 2341880"/>
                    <a:gd name="connsiteY7" fmla="*/ 261620 h 1709420"/>
                    <a:gd name="connsiteX8" fmla="*/ 914400 w 2341880"/>
                    <a:gd name="connsiteY8" fmla="*/ 215900 h 1709420"/>
                    <a:gd name="connsiteX9" fmla="*/ 838200 w 2341880"/>
                    <a:gd name="connsiteY9" fmla="*/ 215900 h 1709420"/>
                    <a:gd name="connsiteX10" fmla="*/ 609600 w 2341880"/>
                    <a:gd name="connsiteY10" fmla="*/ 170180 h 1709420"/>
                    <a:gd name="connsiteX11" fmla="*/ 396240 w 2341880"/>
                    <a:gd name="connsiteY11" fmla="*/ 93980 h 1709420"/>
                    <a:gd name="connsiteX12" fmla="*/ 304800 w 2341880"/>
                    <a:gd name="connsiteY12" fmla="*/ 93980 h 1709420"/>
                    <a:gd name="connsiteX13" fmla="*/ 76200 w 2341880"/>
                    <a:gd name="connsiteY13" fmla="*/ 17780 h 1709420"/>
                    <a:gd name="connsiteX14" fmla="*/ 45720 w 2341880"/>
                    <a:gd name="connsiteY14" fmla="*/ 200660 h 1709420"/>
                    <a:gd name="connsiteX15" fmla="*/ 350520 w 2341880"/>
                    <a:gd name="connsiteY15" fmla="*/ 154940 h 1709420"/>
                    <a:gd name="connsiteX16" fmla="*/ 579120 w 2341880"/>
                    <a:gd name="connsiteY16" fmla="*/ 215900 h 1709420"/>
                    <a:gd name="connsiteX17" fmla="*/ 838200 w 2341880"/>
                    <a:gd name="connsiteY17" fmla="*/ 322580 h 1709420"/>
                    <a:gd name="connsiteX18" fmla="*/ 1051560 w 2341880"/>
                    <a:gd name="connsiteY18" fmla="*/ 459740 h 1709420"/>
                    <a:gd name="connsiteX19" fmla="*/ 1127760 w 2341880"/>
                    <a:gd name="connsiteY19" fmla="*/ 490220 h 1709420"/>
                    <a:gd name="connsiteX20" fmla="*/ 1249680 w 2341880"/>
                    <a:gd name="connsiteY20" fmla="*/ 581660 h 1709420"/>
                    <a:gd name="connsiteX21" fmla="*/ 1402080 w 2341880"/>
                    <a:gd name="connsiteY21" fmla="*/ 520700 h 1709420"/>
                    <a:gd name="connsiteX22" fmla="*/ 1402080 w 2341880"/>
                    <a:gd name="connsiteY22" fmla="*/ 779780 h 1709420"/>
                    <a:gd name="connsiteX23" fmla="*/ 1539240 w 2341880"/>
                    <a:gd name="connsiteY23" fmla="*/ 901700 h 1709420"/>
                    <a:gd name="connsiteX24" fmla="*/ 1630680 w 2341880"/>
                    <a:gd name="connsiteY24" fmla="*/ 1023620 h 1709420"/>
                    <a:gd name="connsiteX25" fmla="*/ 1737360 w 2341880"/>
                    <a:gd name="connsiteY25" fmla="*/ 1069340 h 1709420"/>
                    <a:gd name="connsiteX26" fmla="*/ 1859280 w 2341880"/>
                    <a:gd name="connsiteY26" fmla="*/ 1176020 h 1709420"/>
                    <a:gd name="connsiteX27" fmla="*/ 1950720 w 2341880"/>
                    <a:gd name="connsiteY27" fmla="*/ 1267460 h 1709420"/>
                    <a:gd name="connsiteX28" fmla="*/ 2072640 w 2341880"/>
                    <a:gd name="connsiteY28" fmla="*/ 1313180 h 1709420"/>
                    <a:gd name="connsiteX29" fmla="*/ 2103120 w 2341880"/>
                    <a:gd name="connsiteY29" fmla="*/ 1419860 h 1709420"/>
                    <a:gd name="connsiteX30" fmla="*/ 2042160 w 2341880"/>
                    <a:gd name="connsiteY30" fmla="*/ 1678940 h 1709420"/>
                    <a:gd name="connsiteX31" fmla="*/ 2225040 w 2341880"/>
                    <a:gd name="connsiteY31" fmla="*/ 1602740 h 1709420"/>
                    <a:gd name="connsiteX32" fmla="*/ 2270760 w 2341880"/>
                    <a:gd name="connsiteY32" fmla="*/ 1343660 h 1709420"/>
                    <a:gd name="connsiteX33" fmla="*/ 2194560 w 2341880"/>
                    <a:gd name="connsiteY33" fmla="*/ 1160780 h 1709420"/>
                    <a:gd name="connsiteX34" fmla="*/ 2331720 w 2341880"/>
                    <a:gd name="connsiteY34" fmla="*/ 1038860 h 1709420"/>
                    <a:gd name="connsiteX35" fmla="*/ 2255520 w 2341880"/>
                    <a:gd name="connsiteY35" fmla="*/ 977900 h 1709420"/>
                    <a:gd name="connsiteX36" fmla="*/ 2194560 w 2341880"/>
                    <a:gd name="connsiteY36" fmla="*/ 779780 h 1709420"/>
                    <a:gd name="connsiteX0" fmla="*/ 2194560 w 2341880"/>
                    <a:gd name="connsiteY0" fmla="*/ 779780 h 1691640"/>
                    <a:gd name="connsiteX1" fmla="*/ 2072640 w 2341880"/>
                    <a:gd name="connsiteY1" fmla="*/ 1008380 h 1691640"/>
                    <a:gd name="connsiteX2" fmla="*/ 1859280 w 2341880"/>
                    <a:gd name="connsiteY2" fmla="*/ 993140 h 1691640"/>
                    <a:gd name="connsiteX3" fmla="*/ 1584960 w 2341880"/>
                    <a:gd name="connsiteY3" fmla="*/ 642620 h 1691640"/>
                    <a:gd name="connsiteX4" fmla="*/ 1493520 w 2341880"/>
                    <a:gd name="connsiteY4" fmla="*/ 383540 h 1691640"/>
                    <a:gd name="connsiteX5" fmla="*/ 1447800 w 2341880"/>
                    <a:gd name="connsiteY5" fmla="*/ 353060 h 1691640"/>
                    <a:gd name="connsiteX6" fmla="*/ 1219200 w 2341880"/>
                    <a:gd name="connsiteY6" fmla="*/ 353060 h 1691640"/>
                    <a:gd name="connsiteX7" fmla="*/ 1036320 w 2341880"/>
                    <a:gd name="connsiteY7" fmla="*/ 261620 h 1691640"/>
                    <a:gd name="connsiteX8" fmla="*/ 914400 w 2341880"/>
                    <a:gd name="connsiteY8" fmla="*/ 215900 h 1691640"/>
                    <a:gd name="connsiteX9" fmla="*/ 838200 w 2341880"/>
                    <a:gd name="connsiteY9" fmla="*/ 215900 h 1691640"/>
                    <a:gd name="connsiteX10" fmla="*/ 609600 w 2341880"/>
                    <a:gd name="connsiteY10" fmla="*/ 170180 h 1691640"/>
                    <a:gd name="connsiteX11" fmla="*/ 396240 w 2341880"/>
                    <a:gd name="connsiteY11" fmla="*/ 93980 h 1691640"/>
                    <a:gd name="connsiteX12" fmla="*/ 304800 w 2341880"/>
                    <a:gd name="connsiteY12" fmla="*/ 93980 h 1691640"/>
                    <a:gd name="connsiteX13" fmla="*/ 76200 w 2341880"/>
                    <a:gd name="connsiteY13" fmla="*/ 17780 h 1691640"/>
                    <a:gd name="connsiteX14" fmla="*/ 45720 w 2341880"/>
                    <a:gd name="connsiteY14" fmla="*/ 200660 h 1691640"/>
                    <a:gd name="connsiteX15" fmla="*/ 350520 w 2341880"/>
                    <a:gd name="connsiteY15" fmla="*/ 154940 h 1691640"/>
                    <a:gd name="connsiteX16" fmla="*/ 579120 w 2341880"/>
                    <a:gd name="connsiteY16" fmla="*/ 215900 h 1691640"/>
                    <a:gd name="connsiteX17" fmla="*/ 838200 w 2341880"/>
                    <a:gd name="connsiteY17" fmla="*/ 322580 h 1691640"/>
                    <a:gd name="connsiteX18" fmla="*/ 1051560 w 2341880"/>
                    <a:gd name="connsiteY18" fmla="*/ 459740 h 1691640"/>
                    <a:gd name="connsiteX19" fmla="*/ 1127760 w 2341880"/>
                    <a:gd name="connsiteY19" fmla="*/ 490220 h 1691640"/>
                    <a:gd name="connsiteX20" fmla="*/ 1249680 w 2341880"/>
                    <a:gd name="connsiteY20" fmla="*/ 581660 h 1691640"/>
                    <a:gd name="connsiteX21" fmla="*/ 1402080 w 2341880"/>
                    <a:gd name="connsiteY21" fmla="*/ 520700 h 1691640"/>
                    <a:gd name="connsiteX22" fmla="*/ 1402080 w 2341880"/>
                    <a:gd name="connsiteY22" fmla="*/ 779780 h 1691640"/>
                    <a:gd name="connsiteX23" fmla="*/ 1539240 w 2341880"/>
                    <a:gd name="connsiteY23" fmla="*/ 901700 h 1691640"/>
                    <a:gd name="connsiteX24" fmla="*/ 1630680 w 2341880"/>
                    <a:gd name="connsiteY24" fmla="*/ 1023620 h 1691640"/>
                    <a:gd name="connsiteX25" fmla="*/ 1737360 w 2341880"/>
                    <a:gd name="connsiteY25" fmla="*/ 1069340 h 1691640"/>
                    <a:gd name="connsiteX26" fmla="*/ 1859280 w 2341880"/>
                    <a:gd name="connsiteY26" fmla="*/ 1176020 h 1691640"/>
                    <a:gd name="connsiteX27" fmla="*/ 1950720 w 2341880"/>
                    <a:gd name="connsiteY27" fmla="*/ 1267460 h 1691640"/>
                    <a:gd name="connsiteX28" fmla="*/ 2072640 w 2341880"/>
                    <a:gd name="connsiteY28" fmla="*/ 1313180 h 1691640"/>
                    <a:gd name="connsiteX29" fmla="*/ 2103120 w 2341880"/>
                    <a:gd name="connsiteY29" fmla="*/ 1419860 h 1691640"/>
                    <a:gd name="connsiteX30" fmla="*/ 2042160 w 2341880"/>
                    <a:gd name="connsiteY30" fmla="*/ 1678940 h 1691640"/>
                    <a:gd name="connsiteX31" fmla="*/ 2270760 w 2341880"/>
                    <a:gd name="connsiteY31" fmla="*/ 1343660 h 1691640"/>
                    <a:gd name="connsiteX32" fmla="*/ 2194560 w 2341880"/>
                    <a:gd name="connsiteY32" fmla="*/ 1160780 h 1691640"/>
                    <a:gd name="connsiteX33" fmla="*/ 2331720 w 2341880"/>
                    <a:gd name="connsiteY33" fmla="*/ 1038860 h 1691640"/>
                    <a:gd name="connsiteX34" fmla="*/ 2255520 w 2341880"/>
                    <a:gd name="connsiteY34" fmla="*/ 977900 h 1691640"/>
                    <a:gd name="connsiteX35" fmla="*/ 2194560 w 2341880"/>
                    <a:gd name="connsiteY35" fmla="*/ 779780 h 1691640"/>
                    <a:gd name="connsiteX0" fmla="*/ 2194560 w 2341880"/>
                    <a:gd name="connsiteY0" fmla="*/ 779780 h 1722120"/>
                    <a:gd name="connsiteX1" fmla="*/ 2072640 w 2341880"/>
                    <a:gd name="connsiteY1" fmla="*/ 1008380 h 1722120"/>
                    <a:gd name="connsiteX2" fmla="*/ 1859280 w 2341880"/>
                    <a:gd name="connsiteY2" fmla="*/ 993140 h 1722120"/>
                    <a:gd name="connsiteX3" fmla="*/ 1584960 w 2341880"/>
                    <a:gd name="connsiteY3" fmla="*/ 642620 h 1722120"/>
                    <a:gd name="connsiteX4" fmla="*/ 1493520 w 2341880"/>
                    <a:gd name="connsiteY4" fmla="*/ 383540 h 1722120"/>
                    <a:gd name="connsiteX5" fmla="*/ 1447800 w 2341880"/>
                    <a:gd name="connsiteY5" fmla="*/ 353060 h 1722120"/>
                    <a:gd name="connsiteX6" fmla="*/ 1219200 w 2341880"/>
                    <a:gd name="connsiteY6" fmla="*/ 353060 h 1722120"/>
                    <a:gd name="connsiteX7" fmla="*/ 1036320 w 2341880"/>
                    <a:gd name="connsiteY7" fmla="*/ 261620 h 1722120"/>
                    <a:gd name="connsiteX8" fmla="*/ 914400 w 2341880"/>
                    <a:gd name="connsiteY8" fmla="*/ 215900 h 1722120"/>
                    <a:gd name="connsiteX9" fmla="*/ 838200 w 2341880"/>
                    <a:gd name="connsiteY9" fmla="*/ 215900 h 1722120"/>
                    <a:gd name="connsiteX10" fmla="*/ 609600 w 2341880"/>
                    <a:gd name="connsiteY10" fmla="*/ 170180 h 1722120"/>
                    <a:gd name="connsiteX11" fmla="*/ 396240 w 2341880"/>
                    <a:gd name="connsiteY11" fmla="*/ 93980 h 1722120"/>
                    <a:gd name="connsiteX12" fmla="*/ 304800 w 2341880"/>
                    <a:gd name="connsiteY12" fmla="*/ 93980 h 1722120"/>
                    <a:gd name="connsiteX13" fmla="*/ 76200 w 2341880"/>
                    <a:gd name="connsiteY13" fmla="*/ 17780 h 1722120"/>
                    <a:gd name="connsiteX14" fmla="*/ 45720 w 2341880"/>
                    <a:gd name="connsiteY14" fmla="*/ 200660 h 1722120"/>
                    <a:gd name="connsiteX15" fmla="*/ 350520 w 2341880"/>
                    <a:gd name="connsiteY15" fmla="*/ 154940 h 1722120"/>
                    <a:gd name="connsiteX16" fmla="*/ 579120 w 2341880"/>
                    <a:gd name="connsiteY16" fmla="*/ 215900 h 1722120"/>
                    <a:gd name="connsiteX17" fmla="*/ 838200 w 2341880"/>
                    <a:gd name="connsiteY17" fmla="*/ 322580 h 1722120"/>
                    <a:gd name="connsiteX18" fmla="*/ 1051560 w 2341880"/>
                    <a:gd name="connsiteY18" fmla="*/ 459740 h 1722120"/>
                    <a:gd name="connsiteX19" fmla="*/ 1127760 w 2341880"/>
                    <a:gd name="connsiteY19" fmla="*/ 490220 h 1722120"/>
                    <a:gd name="connsiteX20" fmla="*/ 1249680 w 2341880"/>
                    <a:gd name="connsiteY20" fmla="*/ 581660 h 1722120"/>
                    <a:gd name="connsiteX21" fmla="*/ 1402080 w 2341880"/>
                    <a:gd name="connsiteY21" fmla="*/ 520700 h 1722120"/>
                    <a:gd name="connsiteX22" fmla="*/ 1402080 w 2341880"/>
                    <a:gd name="connsiteY22" fmla="*/ 779780 h 1722120"/>
                    <a:gd name="connsiteX23" fmla="*/ 1539240 w 2341880"/>
                    <a:gd name="connsiteY23" fmla="*/ 901700 h 1722120"/>
                    <a:gd name="connsiteX24" fmla="*/ 1630680 w 2341880"/>
                    <a:gd name="connsiteY24" fmla="*/ 1023620 h 1722120"/>
                    <a:gd name="connsiteX25" fmla="*/ 1737360 w 2341880"/>
                    <a:gd name="connsiteY25" fmla="*/ 1069340 h 1722120"/>
                    <a:gd name="connsiteX26" fmla="*/ 1859280 w 2341880"/>
                    <a:gd name="connsiteY26" fmla="*/ 1176020 h 1722120"/>
                    <a:gd name="connsiteX27" fmla="*/ 1950720 w 2341880"/>
                    <a:gd name="connsiteY27" fmla="*/ 1267460 h 1722120"/>
                    <a:gd name="connsiteX28" fmla="*/ 2072640 w 2341880"/>
                    <a:gd name="connsiteY28" fmla="*/ 1313180 h 1722120"/>
                    <a:gd name="connsiteX29" fmla="*/ 2103120 w 2341880"/>
                    <a:gd name="connsiteY29" fmla="*/ 1419860 h 1722120"/>
                    <a:gd name="connsiteX30" fmla="*/ 2042160 w 2341880"/>
                    <a:gd name="connsiteY30" fmla="*/ 1678940 h 1722120"/>
                    <a:gd name="connsiteX31" fmla="*/ 2194560 w 2341880"/>
                    <a:gd name="connsiteY31" fmla="*/ 1160780 h 1722120"/>
                    <a:gd name="connsiteX32" fmla="*/ 2331720 w 2341880"/>
                    <a:gd name="connsiteY32" fmla="*/ 1038860 h 1722120"/>
                    <a:gd name="connsiteX33" fmla="*/ 2255520 w 2341880"/>
                    <a:gd name="connsiteY33" fmla="*/ 977900 h 1722120"/>
                    <a:gd name="connsiteX34" fmla="*/ 2194560 w 2341880"/>
                    <a:gd name="connsiteY34" fmla="*/ 779780 h 1722120"/>
                    <a:gd name="connsiteX0" fmla="*/ 2194560 w 2341880"/>
                    <a:gd name="connsiteY0" fmla="*/ 779780 h 1445260"/>
                    <a:gd name="connsiteX1" fmla="*/ 2072640 w 2341880"/>
                    <a:gd name="connsiteY1" fmla="*/ 1008380 h 1445260"/>
                    <a:gd name="connsiteX2" fmla="*/ 1859280 w 2341880"/>
                    <a:gd name="connsiteY2" fmla="*/ 993140 h 1445260"/>
                    <a:gd name="connsiteX3" fmla="*/ 1584960 w 2341880"/>
                    <a:gd name="connsiteY3" fmla="*/ 642620 h 1445260"/>
                    <a:gd name="connsiteX4" fmla="*/ 1493520 w 2341880"/>
                    <a:gd name="connsiteY4" fmla="*/ 383540 h 1445260"/>
                    <a:gd name="connsiteX5" fmla="*/ 1447800 w 2341880"/>
                    <a:gd name="connsiteY5" fmla="*/ 353060 h 1445260"/>
                    <a:gd name="connsiteX6" fmla="*/ 1219200 w 2341880"/>
                    <a:gd name="connsiteY6" fmla="*/ 353060 h 1445260"/>
                    <a:gd name="connsiteX7" fmla="*/ 1036320 w 2341880"/>
                    <a:gd name="connsiteY7" fmla="*/ 261620 h 1445260"/>
                    <a:gd name="connsiteX8" fmla="*/ 914400 w 2341880"/>
                    <a:gd name="connsiteY8" fmla="*/ 215900 h 1445260"/>
                    <a:gd name="connsiteX9" fmla="*/ 838200 w 2341880"/>
                    <a:gd name="connsiteY9" fmla="*/ 215900 h 1445260"/>
                    <a:gd name="connsiteX10" fmla="*/ 609600 w 2341880"/>
                    <a:gd name="connsiteY10" fmla="*/ 170180 h 1445260"/>
                    <a:gd name="connsiteX11" fmla="*/ 396240 w 2341880"/>
                    <a:gd name="connsiteY11" fmla="*/ 93980 h 1445260"/>
                    <a:gd name="connsiteX12" fmla="*/ 304800 w 2341880"/>
                    <a:gd name="connsiteY12" fmla="*/ 93980 h 1445260"/>
                    <a:gd name="connsiteX13" fmla="*/ 76200 w 2341880"/>
                    <a:gd name="connsiteY13" fmla="*/ 17780 h 1445260"/>
                    <a:gd name="connsiteX14" fmla="*/ 45720 w 2341880"/>
                    <a:gd name="connsiteY14" fmla="*/ 200660 h 1445260"/>
                    <a:gd name="connsiteX15" fmla="*/ 350520 w 2341880"/>
                    <a:gd name="connsiteY15" fmla="*/ 154940 h 1445260"/>
                    <a:gd name="connsiteX16" fmla="*/ 579120 w 2341880"/>
                    <a:gd name="connsiteY16" fmla="*/ 215900 h 1445260"/>
                    <a:gd name="connsiteX17" fmla="*/ 838200 w 2341880"/>
                    <a:gd name="connsiteY17" fmla="*/ 322580 h 1445260"/>
                    <a:gd name="connsiteX18" fmla="*/ 1051560 w 2341880"/>
                    <a:gd name="connsiteY18" fmla="*/ 459740 h 1445260"/>
                    <a:gd name="connsiteX19" fmla="*/ 1127760 w 2341880"/>
                    <a:gd name="connsiteY19" fmla="*/ 490220 h 1445260"/>
                    <a:gd name="connsiteX20" fmla="*/ 1249680 w 2341880"/>
                    <a:gd name="connsiteY20" fmla="*/ 581660 h 1445260"/>
                    <a:gd name="connsiteX21" fmla="*/ 1402080 w 2341880"/>
                    <a:gd name="connsiteY21" fmla="*/ 520700 h 1445260"/>
                    <a:gd name="connsiteX22" fmla="*/ 1402080 w 2341880"/>
                    <a:gd name="connsiteY22" fmla="*/ 779780 h 1445260"/>
                    <a:gd name="connsiteX23" fmla="*/ 1539240 w 2341880"/>
                    <a:gd name="connsiteY23" fmla="*/ 901700 h 1445260"/>
                    <a:gd name="connsiteX24" fmla="*/ 1630680 w 2341880"/>
                    <a:gd name="connsiteY24" fmla="*/ 1023620 h 1445260"/>
                    <a:gd name="connsiteX25" fmla="*/ 1737360 w 2341880"/>
                    <a:gd name="connsiteY25" fmla="*/ 1069340 h 1445260"/>
                    <a:gd name="connsiteX26" fmla="*/ 1859280 w 2341880"/>
                    <a:gd name="connsiteY26" fmla="*/ 1176020 h 1445260"/>
                    <a:gd name="connsiteX27" fmla="*/ 1950720 w 2341880"/>
                    <a:gd name="connsiteY27" fmla="*/ 1267460 h 1445260"/>
                    <a:gd name="connsiteX28" fmla="*/ 2072640 w 2341880"/>
                    <a:gd name="connsiteY28" fmla="*/ 1313180 h 1445260"/>
                    <a:gd name="connsiteX29" fmla="*/ 2103120 w 2341880"/>
                    <a:gd name="connsiteY29" fmla="*/ 1419860 h 1445260"/>
                    <a:gd name="connsiteX30" fmla="*/ 2194560 w 2341880"/>
                    <a:gd name="connsiteY30" fmla="*/ 1160780 h 1445260"/>
                    <a:gd name="connsiteX31" fmla="*/ 2331720 w 2341880"/>
                    <a:gd name="connsiteY31" fmla="*/ 1038860 h 1445260"/>
                    <a:gd name="connsiteX32" fmla="*/ 2255520 w 2341880"/>
                    <a:gd name="connsiteY32" fmla="*/ 977900 h 1445260"/>
                    <a:gd name="connsiteX33" fmla="*/ 2194560 w 2341880"/>
                    <a:gd name="connsiteY33" fmla="*/ 779780 h 1445260"/>
                    <a:gd name="connsiteX0" fmla="*/ 2194560 w 2341880"/>
                    <a:gd name="connsiteY0" fmla="*/ 779780 h 1330960"/>
                    <a:gd name="connsiteX1" fmla="*/ 2072640 w 2341880"/>
                    <a:gd name="connsiteY1" fmla="*/ 1008380 h 1330960"/>
                    <a:gd name="connsiteX2" fmla="*/ 1859280 w 2341880"/>
                    <a:gd name="connsiteY2" fmla="*/ 993140 h 1330960"/>
                    <a:gd name="connsiteX3" fmla="*/ 1584960 w 2341880"/>
                    <a:gd name="connsiteY3" fmla="*/ 642620 h 1330960"/>
                    <a:gd name="connsiteX4" fmla="*/ 1493520 w 2341880"/>
                    <a:gd name="connsiteY4" fmla="*/ 383540 h 1330960"/>
                    <a:gd name="connsiteX5" fmla="*/ 1447800 w 2341880"/>
                    <a:gd name="connsiteY5" fmla="*/ 353060 h 1330960"/>
                    <a:gd name="connsiteX6" fmla="*/ 1219200 w 2341880"/>
                    <a:gd name="connsiteY6" fmla="*/ 353060 h 1330960"/>
                    <a:gd name="connsiteX7" fmla="*/ 1036320 w 2341880"/>
                    <a:gd name="connsiteY7" fmla="*/ 261620 h 1330960"/>
                    <a:gd name="connsiteX8" fmla="*/ 914400 w 2341880"/>
                    <a:gd name="connsiteY8" fmla="*/ 215900 h 1330960"/>
                    <a:gd name="connsiteX9" fmla="*/ 838200 w 2341880"/>
                    <a:gd name="connsiteY9" fmla="*/ 215900 h 1330960"/>
                    <a:gd name="connsiteX10" fmla="*/ 609600 w 2341880"/>
                    <a:gd name="connsiteY10" fmla="*/ 170180 h 1330960"/>
                    <a:gd name="connsiteX11" fmla="*/ 396240 w 2341880"/>
                    <a:gd name="connsiteY11" fmla="*/ 93980 h 1330960"/>
                    <a:gd name="connsiteX12" fmla="*/ 304800 w 2341880"/>
                    <a:gd name="connsiteY12" fmla="*/ 93980 h 1330960"/>
                    <a:gd name="connsiteX13" fmla="*/ 76200 w 2341880"/>
                    <a:gd name="connsiteY13" fmla="*/ 17780 h 1330960"/>
                    <a:gd name="connsiteX14" fmla="*/ 45720 w 2341880"/>
                    <a:gd name="connsiteY14" fmla="*/ 200660 h 1330960"/>
                    <a:gd name="connsiteX15" fmla="*/ 350520 w 2341880"/>
                    <a:gd name="connsiteY15" fmla="*/ 154940 h 1330960"/>
                    <a:gd name="connsiteX16" fmla="*/ 579120 w 2341880"/>
                    <a:gd name="connsiteY16" fmla="*/ 215900 h 1330960"/>
                    <a:gd name="connsiteX17" fmla="*/ 838200 w 2341880"/>
                    <a:gd name="connsiteY17" fmla="*/ 322580 h 1330960"/>
                    <a:gd name="connsiteX18" fmla="*/ 1051560 w 2341880"/>
                    <a:gd name="connsiteY18" fmla="*/ 459740 h 1330960"/>
                    <a:gd name="connsiteX19" fmla="*/ 1127760 w 2341880"/>
                    <a:gd name="connsiteY19" fmla="*/ 490220 h 1330960"/>
                    <a:gd name="connsiteX20" fmla="*/ 1249680 w 2341880"/>
                    <a:gd name="connsiteY20" fmla="*/ 581660 h 1330960"/>
                    <a:gd name="connsiteX21" fmla="*/ 1402080 w 2341880"/>
                    <a:gd name="connsiteY21" fmla="*/ 520700 h 1330960"/>
                    <a:gd name="connsiteX22" fmla="*/ 1402080 w 2341880"/>
                    <a:gd name="connsiteY22" fmla="*/ 779780 h 1330960"/>
                    <a:gd name="connsiteX23" fmla="*/ 1539240 w 2341880"/>
                    <a:gd name="connsiteY23" fmla="*/ 901700 h 1330960"/>
                    <a:gd name="connsiteX24" fmla="*/ 1630680 w 2341880"/>
                    <a:gd name="connsiteY24" fmla="*/ 1023620 h 1330960"/>
                    <a:gd name="connsiteX25" fmla="*/ 1737360 w 2341880"/>
                    <a:gd name="connsiteY25" fmla="*/ 1069340 h 1330960"/>
                    <a:gd name="connsiteX26" fmla="*/ 1859280 w 2341880"/>
                    <a:gd name="connsiteY26" fmla="*/ 1176020 h 1330960"/>
                    <a:gd name="connsiteX27" fmla="*/ 1950720 w 2341880"/>
                    <a:gd name="connsiteY27" fmla="*/ 1267460 h 1330960"/>
                    <a:gd name="connsiteX28" fmla="*/ 2072640 w 2341880"/>
                    <a:gd name="connsiteY28" fmla="*/ 1313180 h 1330960"/>
                    <a:gd name="connsiteX29" fmla="*/ 2194560 w 2341880"/>
                    <a:gd name="connsiteY29" fmla="*/ 1160780 h 1330960"/>
                    <a:gd name="connsiteX30" fmla="*/ 2331720 w 2341880"/>
                    <a:gd name="connsiteY30" fmla="*/ 1038860 h 1330960"/>
                    <a:gd name="connsiteX31" fmla="*/ 2255520 w 2341880"/>
                    <a:gd name="connsiteY31" fmla="*/ 977900 h 1330960"/>
                    <a:gd name="connsiteX32" fmla="*/ 2194560 w 2341880"/>
                    <a:gd name="connsiteY32" fmla="*/ 779780 h 1330960"/>
                    <a:gd name="connsiteX0" fmla="*/ 2194560 w 2341880"/>
                    <a:gd name="connsiteY0" fmla="*/ 779780 h 1270000"/>
                    <a:gd name="connsiteX1" fmla="*/ 2072640 w 2341880"/>
                    <a:gd name="connsiteY1" fmla="*/ 1008380 h 1270000"/>
                    <a:gd name="connsiteX2" fmla="*/ 1859280 w 2341880"/>
                    <a:gd name="connsiteY2" fmla="*/ 993140 h 1270000"/>
                    <a:gd name="connsiteX3" fmla="*/ 1584960 w 2341880"/>
                    <a:gd name="connsiteY3" fmla="*/ 642620 h 1270000"/>
                    <a:gd name="connsiteX4" fmla="*/ 1493520 w 2341880"/>
                    <a:gd name="connsiteY4" fmla="*/ 383540 h 1270000"/>
                    <a:gd name="connsiteX5" fmla="*/ 1447800 w 2341880"/>
                    <a:gd name="connsiteY5" fmla="*/ 353060 h 1270000"/>
                    <a:gd name="connsiteX6" fmla="*/ 1219200 w 2341880"/>
                    <a:gd name="connsiteY6" fmla="*/ 353060 h 1270000"/>
                    <a:gd name="connsiteX7" fmla="*/ 1036320 w 2341880"/>
                    <a:gd name="connsiteY7" fmla="*/ 261620 h 1270000"/>
                    <a:gd name="connsiteX8" fmla="*/ 914400 w 2341880"/>
                    <a:gd name="connsiteY8" fmla="*/ 215900 h 1270000"/>
                    <a:gd name="connsiteX9" fmla="*/ 838200 w 2341880"/>
                    <a:gd name="connsiteY9" fmla="*/ 215900 h 1270000"/>
                    <a:gd name="connsiteX10" fmla="*/ 609600 w 2341880"/>
                    <a:gd name="connsiteY10" fmla="*/ 170180 h 1270000"/>
                    <a:gd name="connsiteX11" fmla="*/ 396240 w 2341880"/>
                    <a:gd name="connsiteY11" fmla="*/ 93980 h 1270000"/>
                    <a:gd name="connsiteX12" fmla="*/ 304800 w 2341880"/>
                    <a:gd name="connsiteY12" fmla="*/ 93980 h 1270000"/>
                    <a:gd name="connsiteX13" fmla="*/ 76200 w 2341880"/>
                    <a:gd name="connsiteY13" fmla="*/ 17780 h 1270000"/>
                    <a:gd name="connsiteX14" fmla="*/ 45720 w 2341880"/>
                    <a:gd name="connsiteY14" fmla="*/ 200660 h 1270000"/>
                    <a:gd name="connsiteX15" fmla="*/ 350520 w 2341880"/>
                    <a:gd name="connsiteY15" fmla="*/ 154940 h 1270000"/>
                    <a:gd name="connsiteX16" fmla="*/ 579120 w 2341880"/>
                    <a:gd name="connsiteY16" fmla="*/ 215900 h 1270000"/>
                    <a:gd name="connsiteX17" fmla="*/ 838200 w 2341880"/>
                    <a:gd name="connsiteY17" fmla="*/ 322580 h 1270000"/>
                    <a:gd name="connsiteX18" fmla="*/ 1051560 w 2341880"/>
                    <a:gd name="connsiteY18" fmla="*/ 459740 h 1270000"/>
                    <a:gd name="connsiteX19" fmla="*/ 1127760 w 2341880"/>
                    <a:gd name="connsiteY19" fmla="*/ 490220 h 1270000"/>
                    <a:gd name="connsiteX20" fmla="*/ 1249680 w 2341880"/>
                    <a:gd name="connsiteY20" fmla="*/ 581660 h 1270000"/>
                    <a:gd name="connsiteX21" fmla="*/ 1402080 w 2341880"/>
                    <a:gd name="connsiteY21" fmla="*/ 520700 h 1270000"/>
                    <a:gd name="connsiteX22" fmla="*/ 1402080 w 2341880"/>
                    <a:gd name="connsiteY22" fmla="*/ 779780 h 1270000"/>
                    <a:gd name="connsiteX23" fmla="*/ 1539240 w 2341880"/>
                    <a:gd name="connsiteY23" fmla="*/ 901700 h 1270000"/>
                    <a:gd name="connsiteX24" fmla="*/ 1630680 w 2341880"/>
                    <a:gd name="connsiteY24" fmla="*/ 1023620 h 1270000"/>
                    <a:gd name="connsiteX25" fmla="*/ 1737360 w 2341880"/>
                    <a:gd name="connsiteY25" fmla="*/ 1069340 h 1270000"/>
                    <a:gd name="connsiteX26" fmla="*/ 1859280 w 2341880"/>
                    <a:gd name="connsiteY26" fmla="*/ 1176020 h 1270000"/>
                    <a:gd name="connsiteX27" fmla="*/ 1950720 w 2341880"/>
                    <a:gd name="connsiteY27" fmla="*/ 1267460 h 1270000"/>
                    <a:gd name="connsiteX28" fmla="*/ 2194560 w 2341880"/>
                    <a:gd name="connsiteY28" fmla="*/ 1160780 h 1270000"/>
                    <a:gd name="connsiteX29" fmla="*/ 2331720 w 2341880"/>
                    <a:gd name="connsiteY29" fmla="*/ 1038860 h 1270000"/>
                    <a:gd name="connsiteX30" fmla="*/ 2255520 w 2341880"/>
                    <a:gd name="connsiteY30" fmla="*/ 977900 h 1270000"/>
                    <a:gd name="connsiteX31" fmla="*/ 2194560 w 2341880"/>
                    <a:gd name="connsiteY31" fmla="*/ 779780 h 1270000"/>
                    <a:gd name="connsiteX0" fmla="*/ 2194560 w 2341880"/>
                    <a:gd name="connsiteY0" fmla="*/ 779780 h 1191260"/>
                    <a:gd name="connsiteX1" fmla="*/ 2072640 w 2341880"/>
                    <a:gd name="connsiteY1" fmla="*/ 1008380 h 1191260"/>
                    <a:gd name="connsiteX2" fmla="*/ 1859280 w 2341880"/>
                    <a:gd name="connsiteY2" fmla="*/ 993140 h 1191260"/>
                    <a:gd name="connsiteX3" fmla="*/ 1584960 w 2341880"/>
                    <a:gd name="connsiteY3" fmla="*/ 642620 h 1191260"/>
                    <a:gd name="connsiteX4" fmla="*/ 1493520 w 2341880"/>
                    <a:gd name="connsiteY4" fmla="*/ 383540 h 1191260"/>
                    <a:gd name="connsiteX5" fmla="*/ 1447800 w 2341880"/>
                    <a:gd name="connsiteY5" fmla="*/ 353060 h 1191260"/>
                    <a:gd name="connsiteX6" fmla="*/ 1219200 w 2341880"/>
                    <a:gd name="connsiteY6" fmla="*/ 353060 h 1191260"/>
                    <a:gd name="connsiteX7" fmla="*/ 1036320 w 2341880"/>
                    <a:gd name="connsiteY7" fmla="*/ 261620 h 1191260"/>
                    <a:gd name="connsiteX8" fmla="*/ 914400 w 2341880"/>
                    <a:gd name="connsiteY8" fmla="*/ 215900 h 1191260"/>
                    <a:gd name="connsiteX9" fmla="*/ 838200 w 2341880"/>
                    <a:gd name="connsiteY9" fmla="*/ 215900 h 1191260"/>
                    <a:gd name="connsiteX10" fmla="*/ 609600 w 2341880"/>
                    <a:gd name="connsiteY10" fmla="*/ 170180 h 1191260"/>
                    <a:gd name="connsiteX11" fmla="*/ 396240 w 2341880"/>
                    <a:gd name="connsiteY11" fmla="*/ 93980 h 1191260"/>
                    <a:gd name="connsiteX12" fmla="*/ 304800 w 2341880"/>
                    <a:gd name="connsiteY12" fmla="*/ 93980 h 1191260"/>
                    <a:gd name="connsiteX13" fmla="*/ 76200 w 2341880"/>
                    <a:gd name="connsiteY13" fmla="*/ 17780 h 1191260"/>
                    <a:gd name="connsiteX14" fmla="*/ 45720 w 2341880"/>
                    <a:gd name="connsiteY14" fmla="*/ 200660 h 1191260"/>
                    <a:gd name="connsiteX15" fmla="*/ 350520 w 2341880"/>
                    <a:gd name="connsiteY15" fmla="*/ 154940 h 1191260"/>
                    <a:gd name="connsiteX16" fmla="*/ 579120 w 2341880"/>
                    <a:gd name="connsiteY16" fmla="*/ 215900 h 1191260"/>
                    <a:gd name="connsiteX17" fmla="*/ 838200 w 2341880"/>
                    <a:gd name="connsiteY17" fmla="*/ 322580 h 1191260"/>
                    <a:gd name="connsiteX18" fmla="*/ 1051560 w 2341880"/>
                    <a:gd name="connsiteY18" fmla="*/ 459740 h 1191260"/>
                    <a:gd name="connsiteX19" fmla="*/ 1127760 w 2341880"/>
                    <a:gd name="connsiteY19" fmla="*/ 490220 h 1191260"/>
                    <a:gd name="connsiteX20" fmla="*/ 1249680 w 2341880"/>
                    <a:gd name="connsiteY20" fmla="*/ 581660 h 1191260"/>
                    <a:gd name="connsiteX21" fmla="*/ 1402080 w 2341880"/>
                    <a:gd name="connsiteY21" fmla="*/ 520700 h 1191260"/>
                    <a:gd name="connsiteX22" fmla="*/ 1402080 w 2341880"/>
                    <a:gd name="connsiteY22" fmla="*/ 779780 h 1191260"/>
                    <a:gd name="connsiteX23" fmla="*/ 1539240 w 2341880"/>
                    <a:gd name="connsiteY23" fmla="*/ 901700 h 1191260"/>
                    <a:gd name="connsiteX24" fmla="*/ 1630680 w 2341880"/>
                    <a:gd name="connsiteY24" fmla="*/ 1023620 h 1191260"/>
                    <a:gd name="connsiteX25" fmla="*/ 1737360 w 2341880"/>
                    <a:gd name="connsiteY25" fmla="*/ 1069340 h 1191260"/>
                    <a:gd name="connsiteX26" fmla="*/ 1859280 w 2341880"/>
                    <a:gd name="connsiteY26" fmla="*/ 1176020 h 1191260"/>
                    <a:gd name="connsiteX27" fmla="*/ 2194560 w 2341880"/>
                    <a:gd name="connsiteY27" fmla="*/ 1160780 h 1191260"/>
                    <a:gd name="connsiteX28" fmla="*/ 2331720 w 2341880"/>
                    <a:gd name="connsiteY28" fmla="*/ 1038860 h 1191260"/>
                    <a:gd name="connsiteX29" fmla="*/ 2255520 w 2341880"/>
                    <a:gd name="connsiteY29" fmla="*/ 977900 h 1191260"/>
                    <a:gd name="connsiteX30" fmla="*/ 2194560 w 2341880"/>
                    <a:gd name="connsiteY30" fmla="*/ 779780 h 1191260"/>
                    <a:gd name="connsiteX0" fmla="*/ 2194560 w 2341880"/>
                    <a:gd name="connsiteY0" fmla="*/ 779780 h 1178560"/>
                    <a:gd name="connsiteX1" fmla="*/ 2072640 w 2341880"/>
                    <a:gd name="connsiteY1" fmla="*/ 1008380 h 1178560"/>
                    <a:gd name="connsiteX2" fmla="*/ 1859280 w 2341880"/>
                    <a:gd name="connsiteY2" fmla="*/ 993140 h 1178560"/>
                    <a:gd name="connsiteX3" fmla="*/ 1584960 w 2341880"/>
                    <a:gd name="connsiteY3" fmla="*/ 642620 h 1178560"/>
                    <a:gd name="connsiteX4" fmla="*/ 1493520 w 2341880"/>
                    <a:gd name="connsiteY4" fmla="*/ 383540 h 1178560"/>
                    <a:gd name="connsiteX5" fmla="*/ 1447800 w 2341880"/>
                    <a:gd name="connsiteY5" fmla="*/ 353060 h 1178560"/>
                    <a:gd name="connsiteX6" fmla="*/ 1219200 w 2341880"/>
                    <a:gd name="connsiteY6" fmla="*/ 353060 h 1178560"/>
                    <a:gd name="connsiteX7" fmla="*/ 1036320 w 2341880"/>
                    <a:gd name="connsiteY7" fmla="*/ 261620 h 1178560"/>
                    <a:gd name="connsiteX8" fmla="*/ 914400 w 2341880"/>
                    <a:gd name="connsiteY8" fmla="*/ 215900 h 1178560"/>
                    <a:gd name="connsiteX9" fmla="*/ 838200 w 2341880"/>
                    <a:gd name="connsiteY9" fmla="*/ 215900 h 1178560"/>
                    <a:gd name="connsiteX10" fmla="*/ 609600 w 2341880"/>
                    <a:gd name="connsiteY10" fmla="*/ 170180 h 1178560"/>
                    <a:gd name="connsiteX11" fmla="*/ 396240 w 2341880"/>
                    <a:gd name="connsiteY11" fmla="*/ 93980 h 1178560"/>
                    <a:gd name="connsiteX12" fmla="*/ 304800 w 2341880"/>
                    <a:gd name="connsiteY12" fmla="*/ 93980 h 1178560"/>
                    <a:gd name="connsiteX13" fmla="*/ 76200 w 2341880"/>
                    <a:gd name="connsiteY13" fmla="*/ 17780 h 1178560"/>
                    <a:gd name="connsiteX14" fmla="*/ 45720 w 2341880"/>
                    <a:gd name="connsiteY14" fmla="*/ 200660 h 1178560"/>
                    <a:gd name="connsiteX15" fmla="*/ 350520 w 2341880"/>
                    <a:gd name="connsiteY15" fmla="*/ 154940 h 1178560"/>
                    <a:gd name="connsiteX16" fmla="*/ 579120 w 2341880"/>
                    <a:gd name="connsiteY16" fmla="*/ 215900 h 1178560"/>
                    <a:gd name="connsiteX17" fmla="*/ 838200 w 2341880"/>
                    <a:gd name="connsiteY17" fmla="*/ 322580 h 1178560"/>
                    <a:gd name="connsiteX18" fmla="*/ 1051560 w 2341880"/>
                    <a:gd name="connsiteY18" fmla="*/ 459740 h 1178560"/>
                    <a:gd name="connsiteX19" fmla="*/ 1127760 w 2341880"/>
                    <a:gd name="connsiteY19" fmla="*/ 490220 h 1178560"/>
                    <a:gd name="connsiteX20" fmla="*/ 1249680 w 2341880"/>
                    <a:gd name="connsiteY20" fmla="*/ 581660 h 1178560"/>
                    <a:gd name="connsiteX21" fmla="*/ 1402080 w 2341880"/>
                    <a:gd name="connsiteY21" fmla="*/ 520700 h 1178560"/>
                    <a:gd name="connsiteX22" fmla="*/ 1402080 w 2341880"/>
                    <a:gd name="connsiteY22" fmla="*/ 779780 h 1178560"/>
                    <a:gd name="connsiteX23" fmla="*/ 1539240 w 2341880"/>
                    <a:gd name="connsiteY23" fmla="*/ 901700 h 1178560"/>
                    <a:gd name="connsiteX24" fmla="*/ 1630680 w 2341880"/>
                    <a:gd name="connsiteY24" fmla="*/ 1023620 h 1178560"/>
                    <a:gd name="connsiteX25" fmla="*/ 1737360 w 2341880"/>
                    <a:gd name="connsiteY25" fmla="*/ 1069340 h 1178560"/>
                    <a:gd name="connsiteX26" fmla="*/ 1965960 w 2341880"/>
                    <a:gd name="connsiteY26" fmla="*/ 1145540 h 1178560"/>
                    <a:gd name="connsiteX27" fmla="*/ 2194560 w 2341880"/>
                    <a:gd name="connsiteY27" fmla="*/ 1160780 h 1178560"/>
                    <a:gd name="connsiteX28" fmla="*/ 2331720 w 2341880"/>
                    <a:gd name="connsiteY28" fmla="*/ 1038860 h 1178560"/>
                    <a:gd name="connsiteX29" fmla="*/ 2255520 w 2341880"/>
                    <a:gd name="connsiteY29" fmla="*/ 977900 h 1178560"/>
                    <a:gd name="connsiteX30" fmla="*/ 2194560 w 2341880"/>
                    <a:gd name="connsiteY30" fmla="*/ 779780 h 117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41880" h="1178560">
                      <a:moveTo>
                        <a:pt x="2194560" y="779780"/>
                      </a:moveTo>
                      <a:cubicBezTo>
                        <a:pt x="2164080" y="784860"/>
                        <a:pt x="2128520" y="972820"/>
                        <a:pt x="2072640" y="1008380"/>
                      </a:cubicBezTo>
                      <a:cubicBezTo>
                        <a:pt x="2016760" y="1043940"/>
                        <a:pt x="1940560" y="1054100"/>
                        <a:pt x="1859280" y="993140"/>
                      </a:cubicBezTo>
                      <a:cubicBezTo>
                        <a:pt x="1778000" y="932180"/>
                        <a:pt x="1645920" y="744220"/>
                        <a:pt x="1584960" y="642620"/>
                      </a:cubicBezTo>
                      <a:cubicBezTo>
                        <a:pt x="1524000" y="541020"/>
                        <a:pt x="1516380" y="431800"/>
                        <a:pt x="1493520" y="383540"/>
                      </a:cubicBezTo>
                      <a:cubicBezTo>
                        <a:pt x="1470660" y="335280"/>
                        <a:pt x="1493520" y="358140"/>
                        <a:pt x="1447800" y="353060"/>
                      </a:cubicBezTo>
                      <a:cubicBezTo>
                        <a:pt x="1402080" y="347980"/>
                        <a:pt x="1287780" y="368300"/>
                        <a:pt x="1219200" y="353060"/>
                      </a:cubicBezTo>
                      <a:cubicBezTo>
                        <a:pt x="1150620" y="337820"/>
                        <a:pt x="1087120" y="284480"/>
                        <a:pt x="1036320" y="261620"/>
                      </a:cubicBezTo>
                      <a:cubicBezTo>
                        <a:pt x="985520" y="238760"/>
                        <a:pt x="947420" y="223520"/>
                        <a:pt x="914400" y="215900"/>
                      </a:cubicBezTo>
                      <a:cubicBezTo>
                        <a:pt x="881380" y="208280"/>
                        <a:pt x="889000" y="223520"/>
                        <a:pt x="838200" y="215900"/>
                      </a:cubicBezTo>
                      <a:cubicBezTo>
                        <a:pt x="787400" y="208280"/>
                        <a:pt x="683260" y="190500"/>
                        <a:pt x="609600" y="170180"/>
                      </a:cubicBezTo>
                      <a:cubicBezTo>
                        <a:pt x="535940" y="149860"/>
                        <a:pt x="447040" y="106680"/>
                        <a:pt x="396240" y="93980"/>
                      </a:cubicBezTo>
                      <a:cubicBezTo>
                        <a:pt x="345440" y="81280"/>
                        <a:pt x="358140" y="106680"/>
                        <a:pt x="304800" y="93980"/>
                      </a:cubicBezTo>
                      <a:cubicBezTo>
                        <a:pt x="251460" y="81280"/>
                        <a:pt x="119380" y="0"/>
                        <a:pt x="76200" y="17780"/>
                      </a:cubicBezTo>
                      <a:cubicBezTo>
                        <a:pt x="33020" y="35560"/>
                        <a:pt x="0" y="177800"/>
                        <a:pt x="45720" y="200660"/>
                      </a:cubicBezTo>
                      <a:cubicBezTo>
                        <a:pt x="91440" y="223520"/>
                        <a:pt x="261620" y="152400"/>
                        <a:pt x="350520" y="154940"/>
                      </a:cubicBezTo>
                      <a:cubicBezTo>
                        <a:pt x="439420" y="157480"/>
                        <a:pt x="497840" y="187960"/>
                        <a:pt x="579120" y="215900"/>
                      </a:cubicBezTo>
                      <a:cubicBezTo>
                        <a:pt x="660400" y="243840"/>
                        <a:pt x="759460" y="281940"/>
                        <a:pt x="838200" y="322580"/>
                      </a:cubicBezTo>
                      <a:cubicBezTo>
                        <a:pt x="916940" y="363220"/>
                        <a:pt x="1003300" y="431800"/>
                        <a:pt x="1051560" y="459740"/>
                      </a:cubicBezTo>
                      <a:cubicBezTo>
                        <a:pt x="1099820" y="487680"/>
                        <a:pt x="1094740" y="469900"/>
                        <a:pt x="1127760" y="490220"/>
                      </a:cubicBezTo>
                      <a:cubicBezTo>
                        <a:pt x="1160780" y="510540"/>
                        <a:pt x="1203960" y="576580"/>
                        <a:pt x="1249680" y="581660"/>
                      </a:cubicBezTo>
                      <a:cubicBezTo>
                        <a:pt x="1295400" y="586740"/>
                        <a:pt x="1376680" y="487680"/>
                        <a:pt x="1402080" y="520700"/>
                      </a:cubicBezTo>
                      <a:cubicBezTo>
                        <a:pt x="1427480" y="553720"/>
                        <a:pt x="1379220" y="716280"/>
                        <a:pt x="1402080" y="779780"/>
                      </a:cubicBezTo>
                      <a:cubicBezTo>
                        <a:pt x="1424940" y="843280"/>
                        <a:pt x="1501140" y="861060"/>
                        <a:pt x="1539240" y="901700"/>
                      </a:cubicBezTo>
                      <a:cubicBezTo>
                        <a:pt x="1577340" y="942340"/>
                        <a:pt x="1597660" y="995680"/>
                        <a:pt x="1630680" y="1023620"/>
                      </a:cubicBezTo>
                      <a:cubicBezTo>
                        <a:pt x="1663700" y="1051560"/>
                        <a:pt x="1681480" y="1049020"/>
                        <a:pt x="1737360" y="1069340"/>
                      </a:cubicBezTo>
                      <a:cubicBezTo>
                        <a:pt x="1793240" y="1089660"/>
                        <a:pt x="1889760" y="1130300"/>
                        <a:pt x="1965960" y="1145540"/>
                      </a:cubicBezTo>
                      <a:cubicBezTo>
                        <a:pt x="2042160" y="1160780"/>
                        <a:pt x="2133600" y="1178560"/>
                        <a:pt x="2194560" y="1160780"/>
                      </a:cubicBezTo>
                      <a:cubicBezTo>
                        <a:pt x="2255520" y="1143000"/>
                        <a:pt x="2321560" y="1069340"/>
                        <a:pt x="2331720" y="1038860"/>
                      </a:cubicBezTo>
                      <a:cubicBezTo>
                        <a:pt x="2341880" y="1008380"/>
                        <a:pt x="2275840" y="1023620"/>
                        <a:pt x="2255520" y="977900"/>
                      </a:cubicBezTo>
                      <a:cubicBezTo>
                        <a:pt x="2235200" y="932180"/>
                        <a:pt x="2225040" y="774700"/>
                        <a:pt x="2194560" y="779780"/>
                      </a:cubicBezTo>
                      <a:close/>
                    </a:path>
                  </a:pathLst>
                </a:custGeom>
                <a:solidFill>
                  <a:srgbClr val="0070C0"/>
                </a:solidFill>
                <a:ln w="12700">
                  <a:noFill/>
                  <a:prstDash val="solid"/>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Freeform 8"/>
                <p:cNvSpPr/>
                <p:nvPr/>
              </p:nvSpPr>
              <p:spPr>
                <a:xfrm>
                  <a:off x="2691949" y="3691155"/>
                  <a:ext cx="2451183" cy="708343"/>
                </a:xfrm>
                <a:custGeom>
                  <a:avLst/>
                  <a:gdLst>
                    <a:gd name="connsiteX0" fmla="*/ 3388302 w 3388302"/>
                    <a:gd name="connsiteY0" fmla="*/ 692727 h 942109"/>
                    <a:gd name="connsiteX1" fmla="*/ 3107748 w 3388302"/>
                    <a:gd name="connsiteY1" fmla="*/ 661554 h 942109"/>
                    <a:gd name="connsiteX2" fmla="*/ 2972666 w 3388302"/>
                    <a:gd name="connsiteY2" fmla="*/ 568036 h 942109"/>
                    <a:gd name="connsiteX3" fmla="*/ 2650548 w 3388302"/>
                    <a:gd name="connsiteY3" fmla="*/ 464127 h 942109"/>
                    <a:gd name="connsiteX4" fmla="*/ 2531052 w 3388302"/>
                    <a:gd name="connsiteY4" fmla="*/ 401782 h 942109"/>
                    <a:gd name="connsiteX5" fmla="*/ 2458316 w 3388302"/>
                    <a:gd name="connsiteY5" fmla="*/ 329045 h 942109"/>
                    <a:gd name="connsiteX6" fmla="*/ 2349211 w 3388302"/>
                    <a:gd name="connsiteY6" fmla="*/ 287482 h 942109"/>
                    <a:gd name="connsiteX7" fmla="*/ 2344016 w 3388302"/>
                    <a:gd name="connsiteY7" fmla="*/ 375804 h 942109"/>
                    <a:gd name="connsiteX8" fmla="*/ 2255693 w 3388302"/>
                    <a:gd name="connsiteY8" fmla="*/ 469323 h 942109"/>
                    <a:gd name="connsiteX9" fmla="*/ 2125807 w 3388302"/>
                    <a:gd name="connsiteY9" fmla="*/ 406977 h 942109"/>
                    <a:gd name="connsiteX10" fmla="*/ 2047875 w 3388302"/>
                    <a:gd name="connsiteY10" fmla="*/ 282286 h 942109"/>
                    <a:gd name="connsiteX11" fmla="*/ 1980334 w 3388302"/>
                    <a:gd name="connsiteY11" fmla="*/ 188768 h 942109"/>
                    <a:gd name="connsiteX12" fmla="*/ 1876425 w 3388302"/>
                    <a:gd name="connsiteY12" fmla="*/ 193964 h 942109"/>
                    <a:gd name="connsiteX13" fmla="*/ 1756930 w 3388302"/>
                    <a:gd name="connsiteY13" fmla="*/ 277091 h 942109"/>
                    <a:gd name="connsiteX14" fmla="*/ 1616652 w 3388302"/>
                    <a:gd name="connsiteY14" fmla="*/ 251114 h 942109"/>
                    <a:gd name="connsiteX15" fmla="*/ 1471180 w 3388302"/>
                    <a:gd name="connsiteY15" fmla="*/ 173182 h 942109"/>
                    <a:gd name="connsiteX16" fmla="*/ 1367271 w 3388302"/>
                    <a:gd name="connsiteY16" fmla="*/ 167986 h 942109"/>
                    <a:gd name="connsiteX17" fmla="*/ 1242580 w 3388302"/>
                    <a:gd name="connsiteY17" fmla="*/ 126423 h 942109"/>
                    <a:gd name="connsiteX18" fmla="*/ 1180234 w 3388302"/>
                    <a:gd name="connsiteY18" fmla="*/ 1732 h 942109"/>
                    <a:gd name="connsiteX19" fmla="*/ 1133475 w 3388302"/>
                    <a:gd name="connsiteY19" fmla="*/ 116032 h 942109"/>
                    <a:gd name="connsiteX20" fmla="*/ 982807 w 3388302"/>
                    <a:gd name="connsiteY20" fmla="*/ 90054 h 942109"/>
                    <a:gd name="connsiteX21" fmla="*/ 904875 w 3388302"/>
                    <a:gd name="connsiteY21" fmla="*/ 167986 h 942109"/>
                    <a:gd name="connsiteX22" fmla="*/ 852921 w 3388302"/>
                    <a:gd name="connsiteY22" fmla="*/ 308264 h 942109"/>
                    <a:gd name="connsiteX23" fmla="*/ 811357 w 3388302"/>
                    <a:gd name="connsiteY23" fmla="*/ 297873 h 942109"/>
                    <a:gd name="connsiteX24" fmla="*/ 733425 w 3388302"/>
                    <a:gd name="connsiteY24" fmla="*/ 318654 h 942109"/>
                    <a:gd name="connsiteX25" fmla="*/ 738621 w 3388302"/>
                    <a:gd name="connsiteY25" fmla="*/ 386195 h 942109"/>
                    <a:gd name="connsiteX26" fmla="*/ 645102 w 3388302"/>
                    <a:gd name="connsiteY26" fmla="*/ 490104 h 942109"/>
                    <a:gd name="connsiteX27" fmla="*/ 530802 w 3388302"/>
                    <a:gd name="connsiteY27" fmla="*/ 479714 h 942109"/>
                    <a:gd name="connsiteX28" fmla="*/ 447675 w 3388302"/>
                    <a:gd name="connsiteY28" fmla="*/ 588818 h 942109"/>
                    <a:gd name="connsiteX29" fmla="*/ 535998 w 3388302"/>
                    <a:gd name="connsiteY29" fmla="*/ 578427 h 942109"/>
                    <a:gd name="connsiteX30" fmla="*/ 515216 w 3388302"/>
                    <a:gd name="connsiteY30" fmla="*/ 656359 h 942109"/>
                    <a:gd name="connsiteX31" fmla="*/ 442480 w 3388302"/>
                    <a:gd name="connsiteY31" fmla="*/ 734291 h 942109"/>
                    <a:gd name="connsiteX32" fmla="*/ 395721 w 3388302"/>
                    <a:gd name="connsiteY32" fmla="*/ 744682 h 942109"/>
                    <a:gd name="connsiteX33" fmla="*/ 312593 w 3388302"/>
                    <a:gd name="connsiteY33" fmla="*/ 734291 h 942109"/>
                    <a:gd name="connsiteX34" fmla="*/ 286616 w 3388302"/>
                    <a:gd name="connsiteY34" fmla="*/ 848591 h 942109"/>
                    <a:gd name="connsiteX35" fmla="*/ 219075 w 3388302"/>
                    <a:gd name="connsiteY35" fmla="*/ 843395 h 942109"/>
                    <a:gd name="connsiteX36" fmla="*/ 146339 w 3388302"/>
                    <a:gd name="connsiteY36" fmla="*/ 942109 h 942109"/>
                    <a:gd name="connsiteX0" fmla="*/ 3552825 w 3552825"/>
                    <a:gd name="connsiteY0" fmla="*/ 692727 h 866775"/>
                    <a:gd name="connsiteX1" fmla="*/ 3272271 w 3552825"/>
                    <a:gd name="connsiteY1" fmla="*/ 661554 h 866775"/>
                    <a:gd name="connsiteX2" fmla="*/ 3137189 w 3552825"/>
                    <a:gd name="connsiteY2" fmla="*/ 568036 h 866775"/>
                    <a:gd name="connsiteX3" fmla="*/ 2815071 w 3552825"/>
                    <a:gd name="connsiteY3" fmla="*/ 464127 h 866775"/>
                    <a:gd name="connsiteX4" fmla="*/ 2695575 w 3552825"/>
                    <a:gd name="connsiteY4" fmla="*/ 401782 h 866775"/>
                    <a:gd name="connsiteX5" fmla="*/ 2622839 w 3552825"/>
                    <a:gd name="connsiteY5" fmla="*/ 329045 h 866775"/>
                    <a:gd name="connsiteX6" fmla="*/ 2513734 w 3552825"/>
                    <a:gd name="connsiteY6" fmla="*/ 287482 h 866775"/>
                    <a:gd name="connsiteX7" fmla="*/ 2508539 w 3552825"/>
                    <a:gd name="connsiteY7" fmla="*/ 375804 h 866775"/>
                    <a:gd name="connsiteX8" fmla="*/ 2420216 w 3552825"/>
                    <a:gd name="connsiteY8" fmla="*/ 469323 h 866775"/>
                    <a:gd name="connsiteX9" fmla="*/ 2290330 w 3552825"/>
                    <a:gd name="connsiteY9" fmla="*/ 406977 h 866775"/>
                    <a:gd name="connsiteX10" fmla="*/ 2212398 w 3552825"/>
                    <a:gd name="connsiteY10" fmla="*/ 282286 h 866775"/>
                    <a:gd name="connsiteX11" fmla="*/ 2144857 w 3552825"/>
                    <a:gd name="connsiteY11" fmla="*/ 188768 h 866775"/>
                    <a:gd name="connsiteX12" fmla="*/ 2040948 w 3552825"/>
                    <a:gd name="connsiteY12" fmla="*/ 193964 h 866775"/>
                    <a:gd name="connsiteX13" fmla="*/ 1921453 w 3552825"/>
                    <a:gd name="connsiteY13" fmla="*/ 277091 h 866775"/>
                    <a:gd name="connsiteX14" fmla="*/ 1781175 w 3552825"/>
                    <a:gd name="connsiteY14" fmla="*/ 251114 h 866775"/>
                    <a:gd name="connsiteX15" fmla="*/ 1635703 w 3552825"/>
                    <a:gd name="connsiteY15" fmla="*/ 173182 h 866775"/>
                    <a:gd name="connsiteX16" fmla="*/ 1531794 w 3552825"/>
                    <a:gd name="connsiteY16" fmla="*/ 167986 h 866775"/>
                    <a:gd name="connsiteX17" fmla="*/ 1407103 w 3552825"/>
                    <a:gd name="connsiteY17" fmla="*/ 126423 h 866775"/>
                    <a:gd name="connsiteX18" fmla="*/ 1344757 w 3552825"/>
                    <a:gd name="connsiteY18" fmla="*/ 1732 h 866775"/>
                    <a:gd name="connsiteX19" fmla="*/ 1297998 w 3552825"/>
                    <a:gd name="connsiteY19" fmla="*/ 116032 h 866775"/>
                    <a:gd name="connsiteX20" fmla="*/ 1147330 w 3552825"/>
                    <a:gd name="connsiteY20" fmla="*/ 90054 h 866775"/>
                    <a:gd name="connsiteX21" fmla="*/ 1069398 w 3552825"/>
                    <a:gd name="connsiteY21" fmla="*/ 167986 h 866775"/>
                    <a:gd name="connsiteX22" fmla="*/ 1017444 w 3552825"/>
                    <a:gd name="connsiteY22" fmla="*/ 308264 h 866775"/>
                    <a:gd name="connsiteX23" fmla="*/ 975880 w 3552825"/>
                    <a:gd name="connsiteY23" fmla="*/ 297873 h 866775"/>
                    <a:gd name="connsiteX24" fmla="*/ 897948 w 3552825"/>
                    <a:gd name="connsiteY24" fmla="*/ 318654 h 866775"/>
                    <a:gd name="connsiteX25" fmla="*/ 903144 w 3552825"/>
                    <a:gd name="connsiteY25" fmla="*/ 386195 h 866775"/>
                    <a:gd name="connsiteX26" fmla="*/ 809625 w 3552825"/>
                    <a:gd name="connsiteY26" fmla="*/ 490104 h 866775"/>
                    <a:gd name="connsiteX27" fmla="*/ 695325 w 3552825"/>
                    <a:gd name="connsiteY27" fmla="*/ 479714 h 866775"/>
                    <a:gd name="connsiteX28" fmla="*/ 612198 w 3552825"/>
                    <a:gd name="connsiteY28" fmla="*/ 588818 h 866775"/>
                    <a:gd name="connsiteX29" fmla="*/ 700521 w 3552825"/>
                    <a:gd name="connsiteY29" fmla="*/ 578427 h 866775"/>
                    <a:gd name="connsiteX30" fmla="*/ 679739 w 3552825"/>
                    <a:gd name="connsiteY30" fmla="*/ 656359 h 866775"/>
                    <a:gd name="connsiteX31" fmla="*/ 607003 w 3552825"/>
                    <a:gd name="connsiteY31" fmla="*/ 734291 h 866775"/>
                    <a:gd name="connsiteX32" fmla="*/ 560244 w 3552825"/>
                    <a:gd name="connsiteY32" fmla="*/ 744682 h 866775"/>
                    <a:gd name="connsiteX33" fmla="*/ 477116 w 3552825"/>
                    <a:gd name="connsiteY33" fmla="*/ 734291 h 866775"/>
                    <a:gd name="connsiteX34" fmla="*/ 451139 w 3552825"/>
                    <a:gd name="connsiteY34" fmla="*/ 848591 h 866775"/>
                    <a:gd name="connsiteX35" fmla="*/ 383598 w 3552825"/>
                    <a:gd name="connsiteY35" fmla="*/ 843395 h 866775"/>
                    <a:gd name="connsiteX36" fmla="*/ 146339 w 3552825"/>
                    <a:gd name="connsiteY36" fmla="*/ 865909 h 866775"/>
                    <a:gd name="connsiteX0" fmla="*/ 3169227 w 3169227"/>
                    <a:gd name="connsiteY0" fmla="*/ 692727 h 866775"/>
                    <a:gd name="connsiteX1" fmla="*/ 2888673 w 3169227"/>
                    <a:gd name="connsiteY1" fmla="*/ 661554 h 866775"/>
                    <a:gd name="connsiteX2" fmla="*/ 2753591 w 3169227"/>
                    <a:gd name="connsiteY2" fmla="*/ 568036 h 866775"/>
                    <a:gd name="connsiteX3" fmla="*/ 2431473 w 3169227"/>
                    <a:gd name="connsiteY3" fmla="*/ 464127 h 866775"/>
                    <a:gd name="connsiteX4" fmla="*/ 2311977 w 3169227"/>
                    <a:gd name="connsiteY4" fmla="*/ 401782 h 866775"/>
                    <a:gd name="connsiteX5" fmla="*/ 2239241 w 3169227"/>
                    <a:gd name="connsiteY5" fmla="*/ 329045 h 866775"/>
                    <a:gd name="connsiteX6" fmla="*/ 2130136 w 3169227"/>
                    <a:gd name="connsiteY6" fmla="*/ 287482 h 866775"/>
                    <a:gd name="connsiteX7" fmla="*/ 2124941 w 3169227"/>
                    <a:gd name="connsiteY7" fmla="*/ 375804 h 866775"/>
                    <a:gd name="connsiteX8" fmla="*/ 2036618 w 3169227"/>
                    <a:gd name="connsiteY8" fmla="*/ 469323 h 866775"/>
                    <a:gd name="connsiteX9" fmla="*/ 1906732 w 3169227"/>
                    <a:gd name="connsiteY9" fmla="*/ 406977 h 866775"/>
                    <a:gd name="connsiteX10" fmla="*/ 1828800 w 3169227"/>
                    <a:gd name="connsiteY10" fmla="*/ 282286 h 866775"/>
                    <a:gd name="connsiteX11" fmla="*/ 1761259 w 3169227"/>
                    <a:gd name="connsiteY11" fmla="*/ 188768 h 866775"/>
                    <a:gd name="connsiteX12" fmla="*/ 1657350 w 3169227"/>
                    <a:gd name="connsiteY12" fmla="*/ 193964 h 866775"/>
                    <a:gd name="connsiteX13" fmla="*/ 1537855 w 3169227"/>
                    <a:gd name="connsiteY13" fmla="*/ 277091 h 866775"/>
                    <a:gd name="connsiteX14" fmla="*/ 1397577 w 3169227"/>
                    <a:gd name="connsiteY14" fmla="*/ 251114 h 866775"/>
                    <a:gd name="connsiteX15" fmla="*/ 1252105 w 3169227"/>
                    <a:gd name="connsiteY15" fmla="*/ 173182 h 866775"/>
                    <a:gd name="connsiteX16" fmla="*/ 1148196 w 3169227"/>
                    <a:gd name="connsiteY16" fmla="*/ 167986 h 866775"/>
                    <a:gd name="connsiteX17" fmla="*/ 1023505 w 3169227"/>
                    <a:gd name="connsiteY17" fmla="*/ 126423 h 866775"/>
                    <a:gd name="connsiteX18" fmla="*/ 961159 w 3169227"/>
                    <a:gd name="connsiteY18" fmla="*/ 1732 h 866775"/>
                    <a:gd name="connsiteX19" fmla="*/ 914400 w 3169227"/>
                    <a:gd name="connsiteY19" fmla="*/ 116032 h 866775"/>
                    <a:gd name="connsiteX20" fmla="*/ 763732 w 3169227"/>
                    <a:gd name="connsiteY20" fmla="*/ 90054 h 866775"/>
                    <a:gd name="connsiteX21" fmla="*/ 685800 w 3169227"/>
                    <a:gd name="connsiteY21" fmla="*/ 167986 h 866775"/>
                    <a:gd name="connsiteX22" fmla="*/ 633846 w 3169227"/>
                    <a:gd name="connsiteY22" fmla="*/ 308264 h 866775"/>
                    <a:gd name="connsiteX23" fmla="*/ 592282 w 3169227"/>
                    <a:gd name="connsiteY23" fmla="*/ 297873 h 866775"/>
                    <a:gd name="connsiteX24" fmla="*/ 514350 w 3169227"/>
                    <a:gd name="connsiteY24" fmla="*/ 318654 h 866775"/>
                    <a:gd name="connsiteX25" fmla="*/ 519546 w 3169227"/>
                    <a:gd name="connsiteY25" fmla="*/ 386195 h 866775"/>
                    <a:gd name="connsiteX26" fmla="*/ 426027 w 3169227"/>
                    <a:gd name="connsiteY26" fmla="*/ 490104 h 866775"/>
                    <a:gd name="connsiteX27" fmla="*/ 311727 w 3169227"/>
                    <a:gd name="connsiteY27" fmla="*/ 479714 h 866775"/>
                    <a:gd name="connsiteX28" fmla="*/ 228600 w 3169227"/>
                    <a:gd name="connsiteY28" fmla="*/ 588818 h 866775"/>
                    <a:gd name="connsiteX29" fmla="*/ 316923 w 3169227"/>
                    <a:gd name="connsiteY29" fmla="*/ 578427 h 866775"/>
                    <a:gd name="connsiteX30" fmla="*/ 296141 w 3169227"/>
                    <a:gd name="connsiteY30" fmla="*/ 656359 h 866775"/>
                    <a:gd name="connsiteX31" fmla="*/ 223405 w 3169227"/>
                    <a:gd name="connsiteY31" fmla="*/ 734291 h 866775"/>
                    <a:gd name="connsiteX32" fmla="*/ 176646 w 3169227"/>
                    <a:gd name="connsiteY32" fmla="*/ 744682 h 866775"/>
                    <a:gd name="connsiteX33" fmla="*/ 93518 w 3169227"/>
                    <a:gd name="connsiteY33" fmla="*/ 734291 h 866775"/>
                    <a:gd name="connsiteX34" fmla="*/ 67541 w 3169227"/>
                    <a:gd name="connsiteY34" fmla="*/ 848591 h 866775"/>
                    <a:gd name="connsiteX35" fmla="*/ 0 w 3169227"/>
                    <a:gd name="connsiteY35" fmla="*/ 843395 h 866775"/>
                    <a:gd name="connsiteX0" fmla="*/ 3787485 w 3787485"/>
                    <a:gd name="connsiteY0" fmla="*/ 692727 h 857827"/>
                    <a:gd name="connsiteX1" fmla="*/ 3506931 w 3787485"/>
                    <a:gd name="connsiteY1" fmla="*/ 661554 h 857827"/>
                    <a:gd name="connsiteX2" fmla="*/ 3371849 w 3787485"/>
                    <a:gd name="connsiteY2" fmla="*/ 568036 h 857827"/>
                    <a:gd name="connsiteX3" fmla="*/ 3049731 w 3787485"/>
                    <a:gd name="connsiteY3" fmla="*/ 464127 h 857827"/>
                    <a:gd name="connsiteX4" fmla="*/ 2930235 w 3787485"/>
                    <a:gd name="connsiteY4" fmla="*/ 401782 h 857827"/>
                    <a:gd name="connsiteX5" fmla="*/ 2857499 w 3787485"/>
                    <a:gd name="connsiteY5" fmla="*/ 329045 h 857827"/>
                    <a:gd name="connsiteX6" fmla="*/ 2748394 w 3787485"/>
                    <a:gd name="connsiteY6" fmla="*/ 287482 h 857827"/>
                    <a:gd name="connsiteX7" fmla="*/ 2743199 w 3787485"/>
                    <a:gd name="connsiteY7" fmla="*/ 375804 h 857827"/>
                    <a:gd name="connsiteX8" fmla="*/ 2654876 w 3787485"/>
                    <a:gd name="connsiteY8" fmla="*/ 469323 h 857827"/>
                    <a:gd name="connsiteX9" fmla="*/ 2524990 w 3787485"/>
                    <a:gd name="connsiteY9" fmla="*/ 406977 h 857827"/>
                    <a:gd name="connsiteX10" fmla="*/ 2447058 w 3787485"/>
                    <a:gd name="connsiteY10" fmla="*/ 282286 h 857827"/>
                    <a:gd name="connsiteX11" fmla="*/ 2379517 w 3787485"/>
                    <a:gd name="connsiteY11" fmla="*/ 188768 h 857827"/>
                    <a:gd name="connsiteX12" fmla="*/ 2275608 w 3787485"/>
                    <a:gd name="connsiteY12" fmla="*/ 193964 h 857827"/>
                    <a:gd name="connsiteX13" fmla="*/ 2156113 w 3787485"/>
                    <a:gd name="connsiteY13" fmla="*/ 277091 h 857827"/>
                    <a:gd name="connsiteX14" fmla="*/ 2015835 w 3787485"/>
                    <a:gd name="connsiteY14" fmla="*/ 251114 h 857827"/>
                    <a:gd name="connsiteX15" fmla="*/ 1870363 w 3787485"/>
                    <a:gd name="connsiteY15" fmla="*/ 173182 h 857827"/>
                    <a:gd name="connsiteX16" fmla="*/ 1766454 w 3787485"/>
                    <a:gd name="connsiteY16" fmla="*/ 167986 h 857827"/>
                    <a:gd name="connsiteX17" fmla="*/ 1641763 w 3787485"/>
                    <a:gd name="connsiteY17" fmla="*/ 126423 h 857827"/>
                    <a:gd name="connsiteX18" fmla="*/ 1579417 w 3787485"/>
                    <a:gd name="connsiteY18" fmla="*/ 1732 h 857827"/>
                    <a:gd name="connsiteX19" fmla="*/ 1532658 w 3787485"/>
                    <a:gd name="connsiteY19" fmla="*/ 116032 h 857827"/>
                    <a:gd name="connsiteX20" fmla="*/ 1381990 w 3787485"/>
                    <a:gd name="connsiteY20" fmla="*/ 90054 h 857827"/>
                    <a:gd name="connsiteX21" fmla="*/ 1304058 w 3787485"/>
                    <a:gd name="connsiteY21" fmla="*/ 167986 h 857827"/>
                    <a:gd name="connsiteX22" fmla="*/ 1252104 w 3787485"/>
                    <a:gd name="connsiteY22" fmla="*/ 308264 h 857827"/>
                    <a:gd name="connsiteX23" fmla="*/ 1210540 w 3787485"/>
                    <a:gd name="connsiteY23" fmla="*/ 297873 h 857827"/>
                    <a:gd name="connsiteX24" fmla="*/ 1132608 w 3787485"/>
                    <a:gd name="connsiteY24" fmla="*/ 318654 h 857827"/>
                    <a:gd name="connsiteX25" fmla="*/ 1137804 w 3787485"/>
                    <a:gd name="connsiteY25" fmla="*/ 386195 h 857827"/>
                    <a:gd name="connsiteX26" fmla="*/ 1044285 w 3787485"/>
                    <a:gd name="connsiteY26" fmla="*/ 490104 h 857827"/>
                    <a:gd name="connsiteX27" fmla="*/ 929985 w 3787485"/>
                    <a:gd name="connsiteY27" fmla="*/ 479714 h 857827"/>
                    <a:gd name="connsiteX28" fmla="*/ 846858 w 3787485"/>
                    <a:gd name="connsiteY28" fmla="*/ 588818 h 857827"/>
                    <a:gd name="connsiteX29" fmla="*/ 935181 w 3787485"/>
                    <a:gd name="connsiteY29" fmla="*/ 578427 h 857827"/>
                    <a:gd name="connsiteX30" fmla="*/ 914399 w 3787485"/>
                    <a:gd name="connsiteY30" fmla="*/ 656359 h 857827"/>
                    <a:gd name="connsiteX31" fmla="*/ 841663 w 3787485"/>
                    <a:gd name="connsiteY31" fmla="*/ 734291 h 857827"/>
                    <a:gd name="connsiteX32" fmla="*/ 794904 w 3787485"/>
                    <a:gd name="connsiteY32" fmla="*/ 744682 h 857827"/>
                    <a:gd name="connsiteX33" fmla="*/ 711776 w 3787485"/>
                    <a:gd name="connsiteY33" fmla="*/ 734291 h 857827"/>
                    <a:gd name="connsiteX34" fmla="*/ 685799 w 3787485"/>
                    <a:gd name="connsiteY34" fmla="*/ 848591 h 857827"/>
                    <a:gd name="connsiteX35" fmla="*/ 0 w 3787485"/>
                    <a:gd name="connsiteY35" fmla="*/ 789709 h 857827"/>
                    <a:gd name="connsiteX0" fmla="*/ 3787485 w 3787485"/>
                    <a:gd name="connsiteY0" fmla="*/ 692727 h 858982"/>
                    <a:gd name="connsiteX1" fmla="*/ 3506931 w 3787485"/>
                    <a:gd name="connsiteY1" fmla="*/ 661554 h 858982"/>
                    <a:gd name="connsiteX2" fmla="*/ 3371849 w 3787485"/>
                    <a:gd name="connsiteY2" fmla="*/ 568036 h 858982"/>
                    <a:gd name="connsiteX3" fmla="*/ 3049731 w 3787485"/>
                    <a:gd name="connsiteY3" fmla="*/ 464127 h 858982"/>
                    <a:gd name="connsiteX4" fmla="*/ 2930235 w 3787485"/>
                    <a:gd name="connsiteY4" fmla="*/ 401782 h 858982"/>
                    <a:gd name="connsiteX5" fmla="*/ 2857499 w 3787485"/>
                    <a:gd name="connsiteY5" fmla="*/ 329045 h 858982"/>
                    <a:gd name="connsiteX6" fmla="*/ 2748394 w 3787485"/>
                    <a:gd name="connsiteY6" fmla="*/ 287482 h 858982"/>
                    <a:gd name="connsiteX7" fmla="*/ 2743199 w 3787485"/>
                    <a:gd name="connsiteY7" fmla="*/ 375804 h 858982"/>
                    <a:gd name="connsiteX8" fmla="*/ 2654876 w 3787485"/>
                    <a:gd name="connsiteY8" fmla="*/ 469323 h 858982"/>
                    <a:gd name="connsiteX9" fmla="*/ 2524990 w 3787485"/>
                    <a:gd name="connsiteY9" fmla="*/ 406977 h 858982"/>
                    <a:gd name="connsiteX10" fmla="*/ 2447058 w 3787485"/>
                    <a:gd name="connsiteY10" fmla="*/ 282286 h 858982"/>
                    <a:gd name="connsiteX11" fmla="*/ 2379517 w 3787485"/>
                    <a:gd name="connsiteY11" fmla="*/ 188768 h 858982"/>
                    <a:gd name="connsiteX12" fmla="*/ 2275608 w 3787485"/>
                    <a:gd name="connsiteY12" fmla="*/ 193964 h 858982"/>
                    <a:gd name="connsiteX13" fmla="*/ 2156113 w 3787485"/>
                    <a:gd name="connsiteY13" fmla="*/ 277091 h 858982"/>
                    <a:gd name="connsiteX14" fmla="*/ 2015835 w 3787485"/>
                    <a:gd name="connsiteY14" fmla="*/ 251114 h 858982"/>
                    <a:gd name="connsiteX15" fmla="*/ 1870363 w 3787485"/>
                    <a:gd name="connsiteY15" fmla="*/ 173182 h 858982"/>
                    <a:gd name="connsiteX16" fmla="*/ 1766454 w 3787485"/>
                    <a:gd name="connsiteY16" fmla="*/ 167986 h 858982"/>
                    <a:gd name="connsiteX17" fmla="*/ 1641763 w 3787485"/>
                    <a:gd name="connsiteY17" fmla="*/ 126423 h 858982"/>
                    <a:gd name="connsiteX18" fmla="*/ 1579417 w 3787485"/>
                    <a:gd name="connsiteY18" fmla="*/ 1732 h 858982"/>
                    <a:gd name="connsiteX19" fmla="*/ 1532658 w 3787485"/>
                    <a:gd name="connsiteY19" fmla="*/ 116032 h 858982"/>
                    <a:gd name="connsiteX20" fmla="*/ 1381990 w 3787485"/>
                    <a:gd name="connsiteY20" fmla="*/ 90054 h 858982"/>
                    <a:gd name="connsiteX21" fmla="*/ 1304058 w 3787485"/>
                    <a:gd name="connsiteY21" fmla="*/ 167986 h 858982"/>
                    <a:gd name="connsiteX22" fmla="*/ 1252104 w 3787485"/>
                    <a:gd name="connsiteY22" fmla="*/ 308264 h 858982"/>
                    <a:gd name="connsiteX23" fmla="*/ 1210540 w 3787485"/>
                    <a:gd name="connsiteY23" fmla="*/ 297873 h 858982"/>
                    <a:gd name="connsiteX24" fmla="*/ 1132608 w 3787485"/>
                    <a:gd name="connsiteY24" fmla="*/ 318654 h 858982"/>
                    <a:gd name="connsiteX25" fmla="*/ 1137804 w 3787485"/>
                    <a:gd name="connsiteY25" fmla="*/ 386195 h 858982"/>
                    <a:gd name="connsiteX26" fmla="*/ 1044285 w 3787485"/>
                    <a:gd name="connsiteY26" fmla="*/ 490104 h 858982"/>
                    <a:gd name="connsiteX27" fmla="*/ 929985 w 3787485"/>
                    <a:gd name="connsiteY27" fmla="*/ 479714 h 858982"/>
                    <a:gd name="connsiteX28" fmla="*/ 846858 w 3787485"/>
                    <a:gd name="connsiteY28" fmla="*/ 588818 h 858982"/>
                    <a:gd name="connsiteX29" fmla="*/ 935181 w 3787485"/>
                    <a:gd name="connsiteY29" fmla="*/ 578427 h 858982"/>
                    <a:gd name="connsiteX30" fmla="*/ 914399 w 3787485"/>
                    <a:gd name="connsiteY30" fmla="*/ 656359 h 858982"/>
                    <a:gd name="connsiteX31" fmla="*/ 841663 w 3787485"/>
                    <a:gd name="connsiteY31" fmla="*/ 734291 h 858982"/>
                    <a:gd name="connsiteX32" fmla="*/ 794904 w 3787485"/>
                    <a:gd name="connsiteY32" fmla="*/ 744682 h 858982"/>
                    <a:gd name="connsiteX33" fmla="*/ 711776 w 3787485"/>
                    <a:gd name="connsiteY33" fmla="*/ 734291 h 858982"/>
                    <a:gd name="connsiteX34" fmla="*/ 685799 w 3787485"/>
                    <a:gd name="connsiteY34" fmla="*/ 848591 h 858982"/>
                    <a:gd name="connsiteX35" fmla="*/ 207818 w 3787485"/>
                    <a:gd name="connsiteY35" fmla="*/ 796636 h 858982"/>
                    <a:gd name="connsiteX36" fmla="*/ 0 w 3787485"/>
                    <a:gd name="connsiteY36" fmla="*/ 789709 h 858982"/>
                    <a:gd name="connsiteX0" fmla="*/ 3787485 w 3787485"/>
                    <a:gd name="connsiteY0" fmla="*/ 692727 h 1028122"/>
                    <a:gd name="connsiteX1" fmla="*/ 3506931 w 3787485"/>
                    <a:gd name="connsiteY1" fmla="*/ 661554 h 1028122"/>
                    <a:gd name="connsiteX2" fmla="*/ 3371849 w 3787485"/>
                    <a:gd name="connsiteY2" fmla="*/ 568036 h 1028122"/>
                    <a:gd name="connsiteX3" fmla="*/ 3049731 w 3787485"/>
                    <a:gd name="connsiteY3" fmla="*/ 464127 h 1028122"/>
                    <a:gd name="connsiteX4" fmla="*/ 2930235 w 3787485"/>
                    <a:gd name="connsiteY4" fmla="*/ 401782 h 1028122"/>
                    <a:gd name="connsiteX5" fmla="*/ 2857499 w 3787485"/>
                    <a:gd name="connsiteY5" fmla="*/ 329045 h 1028122"/>
                    <a:gd name="connsiteX6" fmla="*/ 2748394 w 3787485"/>
                    <a:gd name="connsiteY6" fmla="*/ 287482 h 1028122"/>
                    <a:gd name="connsiteX7" fmla="*/ 2743199 w 3787485"/>
                    <a:gd name="connsiteY7" fmla="*/ 375804 h 1028122"/>
                    <a:gd name="connsiteX8" fmla="*/ 2654876 w 3787485"/>
                    <a:gd name="connsiteY8" fmla="*/ 469323 h 1028122"/>
                    <a:gd name="connsiteX9" fmla="*/ 2524990 w 3787485"/>
                    <a:gd name="connsiteY9" fmla="*/ 406977 h 1028122"/>
                    <a:gd name="connsiteX10" fmla="*/ 2447058 w 3787485"/>
                    <a:gd name="connsiteY10" fmla="*/ 282286 h 1028122"/>
                    <a:gd name="connsiteX11" fmla="*/ 2379517 w 3787485"/>
                    <a:gd name="connsiteY11" fmla="*/ 188768 h 1028122"/>
                    <a:gd name="connsiteX12" fmla="*/ 2275608 w 3787485"/>
                    <a:gd name="connsiteY12" fmla="*/ 193964 h 1028122"/>
                    <a:gd name="connsiteX13" fmla="*/ 2156113 w 3787485"/>
                    <a:gd name="connsiteY13" fmla="*/ 277091 h 1028122"/>
                    <a:gd name="connsiteX14" fmla="*/ 2015835 w 3787485"/>
                    <a:gd name="connsiteY14" fmla="*/ 251114 h 1028122"/>
                    <a:gd name="connsiteX15" fmla="*/ 1870363 w 3787485"/>
                    <a:gd name="connsiteY15" fmla="*/ 173182 h 1028122"/>
                    <a:gd name="connsiteX16" fmla="*/ 1766454 w 3787485"/>
                    <a:gd name="connsiteY16" fmla="*/ 167986 h 1028122"/>
                    <a:gd name="connsiteX17" fmla="*/ 1641763 w 3787485"/>
                    <a:gd name="connsiteY17" fmla="*/ 126423 h 1028122"/>
                    <a:gd name="connsiteX18" fmla="*/ 1579417 w 3787485"/>
                    <a:gd name="connsiteY18" fmla="*/ 1732 h 1028122"/>
                    <a:gd name="connsiteX19" fmla="*/ 1532658 w 3787485"/>
                    <a:gd name="connsiteY19" fmla="*/ 116032 h 1028122"/>
                    <a:gd name="connsiteX20" fmla="*/ 1381990 w 3787485"/>
                    <a:gd name="connsiteY20" fmla="*/ 90054 h 1028122"/>
                    <a:gd name="connsiteX21" fmla="*/ 1304058 w 3787485"/>
                    <a:gd name="connsiteY21" fmla="*/ 167986 h 1028122"/>
                    <a:gd name="connsiteX22" fmla="*/ 1252104 w 3787485"/>
                    <a:gd name="connsiteY22" fmla="*/ 308264 h 1028122"/>
                    <a:gd name="connsiteX23" fmla="*/ 1210540 w 3787485"/>
                    <a:gd name="connsiteY23" fmla="*/ 297873 h 1028122"/>
                    <a:gd name="connsiteX24" fmla="*/ 1132608 w 3787485"/>
                    <a:gd name="connsiteY24" fmla="*/ 318654 h 1028122"/>
                    <a:gd name="connsiteX25" fmla="*/ 1137804 w 3787485"/>
                    <a:gd name="connsiteY25" fmla="*/ 386195 h 1028122"/>
                    <a:gd name="connsiteX26" fmla="*/ 1044285 w 3787485"/>
                    <a:gd name="connsiteY26" fmla="*/ 490104 h 1028122"/>
                    <a:gd name="connsiteX27" fmla="*/ 929985 w 3787485"/>
                    <a:gd name="connsiteY27" fmla="*/ 479714 h 1028122"/>
                    <a:gd name="connsiteX28" fmla="*/ 846858 w 3787485"/>
                    <a:gd name="connsiteY28" fmla="*/ 588818 h 1028122"/>
                    <a:gd name="connsiteX29" fmla="*/ 935181 w 3787485"/>
                    <a:gd name="connsiteY29" fmla="*/ 578427 h 1028122"/>
                    <a:gd name="connsiteX30" fmla="*/ 914399 w 3787485"/>
                    <a:gd name="connsiteY30" fmla="*/ 656359 h 1028122"/>
                    <a:gd name="connsiteX31" fmla="*/ 841663 w 3787485"/>
                    <a:gd name="connsiteY31" fmla="*/ 734291 h 1028122"/>
                    <a:gd name="connsiteX32" fmla="*/ 794904 w 3787485"/>
                    <a:gd name="connsiteY32" fmla="*/ 744682 h 1028122"/>
                    <a:gd name="connsiteX33" fmla="*/ 711776 w 3787485"/>
                    <a:gd name="connsiteY33" fmla="*/ 734291 h 1028122"/>
                    <a:gd name="connsiteX34" fmla="*/ 685799 w 3787485"/>
                    <a:gd name="connsiteY34" fmla="*/ 848591 h 1028122"/>
                    <a:gd name="connsiteX35" fmla="*/ 152400 w 3787485"/>
                    <a:gd name="connsiteY35" fmla="*/ 1018308 h 1028122"/>
                    <a:gd name="connsiteX36" fmla="*/ 0 w 3787485"/>
                    <a:gd name="connsiteY36" fmla="*/ 789709 h 1028122"/>
                    <a:gd name="connsiteX0" fmla="*/ 3787485 w 3787485"/>
                    <a:gd name="connsiteY0" fmla="*/ 692727 h 1035915"/>
                    <a:gd name="connsiteX1" fmla="*/ 3506931 w 3787485"/>
                    <a:gd name="connsiteY1" fmla="*/ 661554 h 1035915"/>
                    <a:gd name="connsiteX2" fmla="*/ 3371849 w 3787485"/>
                    <a:gd name="connsiteY2" fmla="*/ 568036 h 1035915"/>
                    <a:gd name="connsiteX3" fmla="*/ 3049731 w 3787485"/>
                    <a:gd name="connsiteY3" fmla="*/ 464127 h 1035915"/>
                    <a:gd name="connsiteX4" fmla="*/ 2930235 w 3787485"/>
                    <a:gd name="connsiteY4" fmla="*/ 401782 h 1035915"/>
                    <a:gd name="connsiteX5" fmla="*/ 2857499 w 3787485"/>
                    <a:gd name="connsiteY5" fmla="*/ 329045 h 1035915"/>
                    <a:gd name="connsiteX6" fmla="*/ 2748394 w 3787485"/>
                    <a:gd name="connsiteY6" fmla="*/ 287482 h 1035915"/>
                    <a:gd name="connsiteX7" fmla="*/ 2743199 w 3787485"/>
                    <a:gd name="connsiteY7" fmla="*/ 375804 h 1035915"/>
                    <a:gd name="connsiteX8" fmla="*/ 2654876 w 3787485"/>
                    <a:gd name="connsiteY8" fmla="*/ 469323 h 1035915"/>
                    <a:gd name="connsiteX9" fmla="*/ 2524990 w 3787485"/>
                    <a:gd name="connsiteY9" fmla="*/ 406977 h 1035915"/>
                    <a:gd name="connsiteX10" fmla="*/ 2447058 w 3787485"/>
                    <a:gd name="connsiteY10" fmla="*/ 282286 h 1035915"/>
                    <a:gd name="connsiteX11" fmla="*/ 2379517 w 3787485"/>
                    <a:gd name="connsiteY11" fmla="*/ 188768 h 1035915"/>
                    <a:gd name="connsiteX12" fmla="*/ 2275608 w 3787485"/>
                    <a:gd name="connsiteY12" fmla="*/ 193964 h 1035915"/>
                    <a:gd name="connsiteX13" fmla="*/ 2156113 w 3787485"/>
                    <a:gd name="connsiteY13" fmla="*/ 277091 h 1035915"/>
                    <a:gd name="connsiteX14" fmla="*/ 2015835 w 3787485"/>
                    <a:gd name="connsiteY14" fmla="*/ 251114 h 1035915"/>
                    <a:gd name="connsiteX15" fmla="*/ 1870363 w 3787485"/>
                    <a:gd name="connsiteY15" fmla="*/ 173182 h 1035915"/>
                    <a:gd name="connsiteX16" fmla="*/ 1766454 w 3787485"/>
                    <a:gd name="connsiteY16" fmla="*/ 167986 h 1035915"/>
                    <a:gd name="connsiteX17" fmla="*/ 1641763 w 3787485"/>
                    <a:gd name="connsiteY17" fmla="*/ 126423 h 1035915"/>
                    <a:gd name="connsiteX18" fmla="*/ 1579417 w 3787485"/>
                    <a:gd name="connsiteY18" fmla="*/ 1732 h 1035915"/>
                    <a:gd name="connsiteX19" fmla="*/ 1532658 w 3787485"/>
                    <a:gd name="connsiteY19" fmla="*/ 116032 h 1035915"/>
                    <a:gd name="connsiteX20" fmla="*/ 1381990 w 3787485"/>
                    <a:gd name="connsiteY20" fmla="*/ 90054 h 1035915"/>
                    <a:gd name="connsiteX21" fmla="*/ 1304058 w 3787485"/>
                    <a:gd name="connsiteY21" fmla="*/ 167986 h 1035915"/>
                    <a:gd name="connsiteX22" fmla="*/ 1252104 w 3787485"/>
                    <a:gd name="connsiteY22" fmla="*/ 308264 h 1035915"/>
                    <a:gd name="connsiteX23" fmla="*/ 1210540 w 3787485"/>
                    <a:gd name="connsiteY23" fmla="*/ 297873 h 1035915"/>
                    <a:gd name="connsiteX24" fmla="*/ 1132608 w 3787485"/>
                    <a:gd name="connsiteY24" fmla="*/ 318654 h 1035915"/>
                    <a:gd name="connsiteX25" fmla="*/ 1137804 w 3787485"/>
                    <a:gd name="connsiteY25" fmla="*/ 386195 h 1035915"/>
                    <a:gd name="connsiteX26" fmla="*/ 1044285 w 3787485"/>
                    <a:gd name="connsiteY26" fmla="*/ 490104 h 1035915"/>
                    <a:gd name="connsiteX27" fmla="*/ 929985 w 3787485"/>
                    <a:gd name="connsiteY27" fmla="*/ 479714 h 1035915"/>
                    <a:gd name="connsiteX28" fmla="*/ 846858 w 3787485"/>
                    <a:gd name="connsiteY28" fmla="*/ 588818 h 1035915"/>
                    <a:gd name="connsiteX29" fmla="*/ 935181 w 3787485"/>
                    <a:gd name="connsiteY29" fmla="*/ 578427 h 1035915"/>
                    <a:gd name="connsiteX30" fmla="*/ 914399 w 3787485"/>
                    <a:gd name="connsiteY30" fmla="*/ 656359 h 1035915"/>
                    <a:gd name="connsiteX31" fmla="*/ 841663 w 3787485"/>
                    <a:gd name="connsiteY31" fmla="*/ 734291 h 1035915"/>
                    <a:gd name="connsiteX32" fmla="*/ 794904 w 3787485"/>
                    <a:gd name="connsiteY32" fmla="*/ 744682 h 1035915"/>
                    <a:gd name="connsiteX33" fmla="*/ 711776 w 3787485"/>
                    <a:gd name="connsiteY33" fmla="*/ 734291 h 1035915"/>
                    <a:gd name="connsiteX34" fmla="*/ 685799 w 3787485"/>
                    <a:gd name="connsiteY34" fmla="*/ 848591 h 1035915"/>
                    <a:gd name="connsiteX35" fmla="*/ 576695 w 3787485"/>
                    <a:gd name="connsiteY35" fmla="*/ 895349 h 1035915"/>
                    <a:gd name="connsiteX36" fmla="*/ 152400 w 3787485"/>
                    <a:gd name="connsiteY36" fmla="*/ 1018308 h 1035915"/>
                    <a:gd name="connsiteX37" fmla="*/ 0 w 3787485"/>
                    <a:gd name="connsiteY37" fmla="*/ 789709 h 1035915"/>
                    <a:gd name="connsiteX0" fmla="*/ 3787485 w 3787485"/>
                    <a:gd name="connsiteY0" fmla="*/ 692727 h 1031008"/>
                    <a:gd name="connsiteX1" fmla="*/ 3506931 w 3787485"/>
                    <a:gd name="connsiteY1" fmla="*/ 661554 h 1031008"/>
                    <a:gd name="connsiteX2" fmla="*/ 3371849 w 3787485"/>
                    <a:gd name="connsiteY2" fmla="*/ 568036 h 1031008"/>
                    <a:gd name="connsiteX3" fmla="*/ 3049731 w 3787485"/>
                    <a:gd name="connsiteY3" fmla="*/ 464127 h 1031008"/>
                    <a:gd name="connsiteX4" fmla="*/ 2930235 w 3787485"/>
                    <a:gd name="connsiteY4" fmla="*/ 401782 h 1031008"/>
                    <a:gd name="connsiteX5" fmla="*/ 2857499 w 3787485"/>
                    <a:gd name="connsiteY5" fmla="*/ 329045 h 1031008"/>
                    <a:gd name="connsiteX6" fmla="*/ 2748394 w 3787485"/>
                    <a:gd name="connsiteY6" fmla="*/ 287482 h 1031008"/>
                    <a:gd name="connsiteX7" fmla="*/ 2743199 w 3787485"/>
                    <a:gd name="connsiteY7" fmla="*/ 375804 h 1031008"/>
                    <a:gd name="connsiteX8" fmla="*/ 2654876 w 3787485"/>
                    <a:gd name="connsiteY8" fmla="*/ 469323 h 1031008"/>
                    <a:gd name="connsiteX9" fmla="*/ 2524990 w 3787485"/>
                    <a:gd name="connsiteY9" fmla="*/ 406977 h 1031008"/>
                    <a:gd name="connsiteX10" fmla="*/ 2447058 w 3787485"/>
                    <a:gd name="connsiteY10" fmla="*/ 282286 h 1031008"/>
                    <a:gd name="connsiteX11" fmla="*/ 2379517 w 3787485"/>
                    <a:gd name="connsiteY11" fmla="*/ 188768 h 1031008"/>
                    <a:gd name="connsiteX12" fmla="*/ 2275608 w 3787485"/>
                    <a:gd name="connsiteY12" fmla="*/ 193964 h 1031008"/>
                    <a:gd name="connsiteX13" fmla="*/ 2156113 w 3787485"/>
                    <a:gd name="connsiteY13" fmla="*/ 277091 h 1031008"/>
                    <a:gd name="connsiteX14" fmla="*/ 2015835 w 3787485"/>
                    <a:gd name="connsiteY14" fmla="*/ 251114 h 1031008"/>
                    <a:gd name="connsiteX15" fmla="*/ 1870363 w 3787485"/>
                    <a:gd name="connsiteY15" fmla="*/ 173182 h 1031008"/>
                    <a:gd name="connsiteX16" fmla="*/ 1766454 w 3787485"/>
                    <a:gd name="connsiteY16" fmla="*/ 167986 h 1031008"/>
                    <a:gd name="connsiteX17" fmla="*/ 1641763 w 3787485"/>
                    <a:gd name="connsiteY17" fmla="*/ 126423 h 1031008"/>
                    <a:gd name="connsiteX18" fmla="*/ 1579417 w 3787485"/>
                    <a:gd name="connsiteY18" fmla="*/ 1732 h 1031008"/>
                    <a:gd name="connsiteX19" fmla="*/ 1532658 w 3787485"/>
                    <a:gd name="connsiteY19" fmla="*/ 116032 h 1031008"/>
                    <a:gd name="connsiteX20" fmla="*/ 1381990 w 3787485"/>
                    <a:gd name="connsiteY20" fmla="*/ 90054 h 1031008"/>
                    <a:gd name="connsiteX21" fmla="*/ 1304058 w 3787485"/>
                    <a:gd name="connsiteY21" fmla="*/ 167986 h 1031008"/>
                    <a:gd name="connsiteX22" fmla="*/ 1252104 w 3787485"/>
                    <a:gd name="connsiteY22" fmla="*/ 308264 h 1031008"/>
                    <a:gd name="connsiteX23" fmla="*/ 1210540 w 3787485"/>
                    <a:gd name="connsiteY23" fmla="*/ 297873 h 1031008"/>
                    <a:gd name="connsiteX24" fmla="*/ 1132608 w 3787485"/>
                    <a:gd name="connsiteY24" fmla="*/ 318654 h 1031008"/>
                    <a:gd name="connsiteX25" fmla="*/ 1137804 w 3787485"/>
                    <a:gd name="connsiteY25" fmla="*/ 386195 h 1031008"/>
                    <a:gd name="connsiteX26" fmla="*/ 1044285 w 3787485"/>
                    <a:gd name="connsiteY26" fmla="*/ 490104 h 1031008"/>
                    <a:gd name="connsiteX27" fmla="*/ 929985 w 3787485"/>
                    <a:gd name="connsiteY27" fmla="*/ 479714 h 1031008"/>
                    <a:gd name="connsiteX28" fmla="*/ 846858 w 3787485"/>
                    <a:gd name="connsiteY28" fmla="*/ 588818 h 1031008"/>
                    <a:gd name="connsiteX29" fmla="*/ 935181 w 3787485"/>
                    <a:gd name="connsiteY29" fmla="*/ 578427 h 1031008"/>
                    <a:gd name="connsiteX30" fmla="*/ 914399 w 3787485"/>
                    <a:gd name="connsiteY30" fmla="*/ 656359 h 1031008"/>
                    <a:gd name="connsiteX31" fmla="*/ 841663 w 3787485"/>
                    <a:gd name="connsiteY31" fmla="*/ 734291 h 1031008"/>
                    <a:gd name="connsiteX32" fmla="*/ 794904 w 3787485"/>
                    <a:gd name="connsiteY32" fmla="*/ 744682 h 1031008"/>
                    <a:gd name="connsiteX33" fmla="*/ 711776 w 3787485"/>
                    <a:gd name="connsiteY33" fmla="*/ 734291 h 1031008"/>
                    <a:gd name="connsiteX34" fmla="*/ 685799 w 3787485"/>
                    <a:gd name="connsiteY34" fmla="*/ 848591 h 1031008"/>
                    <a:gd name="connsiteX35" fmla="*/ 609600 w 3787485"/>
                    <a:gd name="connsiteY35" fmla="*/ 865908 h 1031008"/>
                    <a:gd name="connsiteX36" fmla="*/ 152400 w 3787485"/>
                    <a:gd name="connsiteY36" fmla="*/ 1018308 h 1031008"/>
                    <a:gd name="connsiteX37" fmla="*/ 0 w 3787485"/>
                    <a:gd name="connsiteY37" fmla="*/ 789709 h 1031008"/>
                    <a:gd name="connsiteX0" fmla="*/ 3787485 w 3787485"/>
                    <a:gd name="connsiteY0" fmla="*/ 692727 h 1041110"/>
                    <a:gd name="connsiteX1" fmla="*/ 3506931 w 3787485"/>
                    <a:gd name="connsiteY1" fmla="*/ 661554 h 1041110"/>
                    <a:gd name="connsiteX2" fmla="*/ 3371849 w 3787485"/>
                    <a:gd name="connsiteY2" fmla="*/ 568036 h 1041110"/>
                    <a:gd name="connsiteX3" fmla="*/ 3049731 w 3787485"/>
                    <a:gd name="connsiteY3" fmla="*/ 464127 h 1041110"/>
                    <a:gd name="connsiteX4" fmla="*/ 2930235 w 3787485"/>
                    <a:gd name="connsiteY4" fmla="*/ 401782 h 1041110"/>
                    <a:gd name="connsiteX5" fmla="*/ 2857499 w 3787485"/>
                    <a:gd name="connsiteY5" fmla="*/ 329045 h 1041110"/>
                    <a:gd name="connsiteX6" fmla="*/ 2748394 w 3787485"/>
                    <a:gd name="connsiteY6" fmla="*/ 287482 h 1041110"/>
                    <a:gd name="connsiteX7" fmla="*/ 2743199 w 3787485"/>
                    <a:gd name="connsiteY7" fmla="*/ 375804 h 1041110"/>
                    <a:gd name="connsiteX8" fmla="*/ 2654876 w 3787485"/>
                    <a:gd name="connsiteY8" fmla="*/ 469323 h 1041110"/>
                    <a:gd name="connsiteX9" fmla="*/ 2524990 w 3787485"/>
                    <a:gd name="connsiteY9" fmla="*/ 406977 h 1041110"/>
                    <a:gd name="connsiteX10" fmla="*/ 2447058 w 3787485"/>
                    <a:gd name="connsiteY10" fmla="*/ 282286 h 1041110"/>
                    <a:gd name="connsiteX11" fmla="*/ 2379517 w 3787485"/>
                    <a:gd name="connsiteY11" fmla="*/ 188768 h 1041110"/>
                    <a:gd name="connsiteX12" fmla="*/ 2275608 w 3787485"/>
                    <a:gd name="connsiteY12" fmla="*/ 193964 h 1041110"/>
                    <a:gd name="connsiteX13" fmla="*/ 2156113 w 3787485"/>
                    <a:gd name="connsiteY13" fmla="*/ 277091 h 1041110"/>
                    <a:gd name="connsiteX14" fmla="*/ 2015835 w 3787485"/>
                    <a:gd name="connsiteY14" fmla="*/ 251114 h 1041110"/>
                    <a:gd name="connsiteX15" fmla="*/ 1870363 w 3787485"/>
                    <a:gd name="connsiteY15" fmla="*/ 173182 h 1041110"/>
                    <a:gd name="connsiteX16" fmla="*/ 1766454 w 3787485"/>
                    <a:gd name="connsiteY16" fmla="*/ 167986 h 1041110"/>
                    <a:gd name="connsiteX17" fmla="*/ 1641763 w 3787485"/>
                    <a:gd name="connsiteY17" fmla="*/ 126423 h 1041110"/>
                    <a:gd name="connsiteX18" fmla="*/ 1579417 w 3787485"/>
                    <a:gd name="connsiteY18" fmla="*/ 1732 h 1041110"/>
                    <a:gd name="connsiteX19" fmla="*/ 1532658 w 3787485"/>
                    <a:gd name="connsiteY19" fmla="*/ 116032 h 1041110"/>
                    <a:gd name="connsiteX20" fmla="*/ 1381990 w 3787485"/>
                    <a:gd name="connsiteY20" fmla="*/ 90054 h 1041110"/>
                    <a:gd name="connsiteX21" fmla="*/ 1304058 w 3787485"/>
                    <a:gd name="connsiteY21" fmla="*/ 167986 h 1041110"/>
                    <a:gd name="connsiteX22" fmla="*/ 1252104 w 3787485"/>
                    <a:gd name="connsiteY22" fmla="*/ 308264 h 1041110"/>
                    <a:gd name="connsiteX23" fmla="*/ 1210540 w 3787485"/>
                    <a:gd name="connsiteY23" fmla="*/ 297873 h 1041110"/>
                    <a:gd name="connsiteX24" fmla="*/ 1132608 w 3787485"/>
                    <a:gd name="connsiteY24" fmla="*/ 318654 h 1041110"/>
                    <a:gd name="connsiteX25" fmla="*/ 1137804 w 3787485"/>
                    <a:gd name="connsiteY25" fmla="*/ 386195 h 1041110"/>
                    <a:gd name="connsiteX26" fmla="*/ 1044285 w 3787485"/>
                    <a:gd name="connsiteY26" fmla="*/ 490104 h 1041110"/>
                    <a:gd name="connsiteX27" fmla="*/ 929985 w 3787485"/>
                    <a:gd name="connsiteY27" fmla="*/ 479714 h 1041110"/>
                    <a:gd name="connsiteX28" fmla="*/ 846858 w 3787485"/>
                    <a:gd name="connsiteY28" fmla="*/ 588818 h 1041110"/>
                    <a:gd name="connsiteX29" fmla="*/ 935181 w 3787485"/>
                    <a:gd name="connsiteY29" fmla="*/ 578427 h 1041110"/>
                    <a:gd name="connsiteX30" fmla="*/ 914399 w 3787485"/>
                    <a:gd name="connsiteY30" fmla="*/ 656359 h 1041110"/>
                    <a:gd name="connsiteX31" fmla="*/ 841663 w 3787485"/>
                    <a:gd name="connsiteY31" fmla="*/ 734291 h 1041110"/>
                    <a:gd name="connsiteX32" fmla="*/ 794904 w 3787485"/>
                    <a:gd name="connsiteY32" fmla="*/ 744682 h 1041110"/>
                    <a:gd name="connsiteX33" fmla="*/ 711776 w 3787485"/>
                    <a:gd name="connsiteY33" fmla="*/ 734291 h 1041110"/>
                    <a:gd name="connsiteX34" fmla="*/ 685799 w 3787485"/>
                    <a:gd name="connsiteY34" fmla="*/ 848591 h 1041110"/>
                    <a:gd name="connsiteX35" fmla="*/ 609600 w 3787485"/>
                    <a:gd name="connsiteY35" fmla="*/ 865908 h 1041110"/>
                    <a:gd name="connsiteX36" fmla="*/ 441614 w 3787485"/>
                    <a:gd name="connsiteY36" fmla="*/ 926522 h 1041110"/>
                    <a:gd name="connsiteX37" fmla="*/ 152400 w 3787485"/>
                    <a:gd name="connsiteY37" fmla="*/ 1018308 h 1041110"/>
                    <a:gd name="connsiteX38" fmla="*/ 0 w 3787485"/>
                    <a:gd name="connsiteY38" fmla="*/ 789709 h 1041110"/>
                    <a:gd name="connsiteX0" fmla="*/ 3787485 w 3787485"/>
                    <a:gd name="connsiteY0" fmla="*/ 692727 h 1043708"/>
                    <a:gd name="connsiteX1" fmla="*/ 3506931 w 3787485"/>
                    <a:gd name="connsiteY1" fmla="*/ 661554 h 1043708"/>
                    <a:gd name="connsiteX2" fmla="*/ 3371849 w 3787485"/>
                    <a:gd name="connsiteY2" fmla="*/ 568036 h 1043708"/>
                    <a:gd name="connsiteX3" fmla="*/ 3049731 w 3787485"/>
                    <a:gd name="connsiteY3" fmla="*/ 464127 h 1043708"/>
                    <a:gd name="connsiteX4" fmla="*/ 2930235 w 3787485"/>
                    <a:gd name="connsiteY4" fmla="*/ 401782 h 1043708"/>
                    <a:gd name="connsiteX5" fmla="*/ 2857499 w 3787485"/>
                    <a:gd name="connsiteY5" fmla="*/ 329045 h 1043708"/>
                    <a:gd name="connsiteX6" fmla="*/ 2748394 w 3787485"/>
                    <a:gd name="connsiteY6" fmla="*/ 287482 h 1043708"/>
                    <a:gd name="connsiteX7" fmla="*/ 2743199 w 3787485"/>
                    <a:gd name="connsiteY7" fmla="*/ 375804 h 1043708"/>
                    <a:gd name="connsiteX8" fmla="*/ 2654876 w 3787485"/>
                    <a:gd name="connsiteY8" fmla="*/ 469323 h 1043708"/>
                    <a:gd name="connsiteX9" fmla="*/ 2524990 w 3787485"/>
                    <a:gd name="connsiteY9" fmla="*/ 406977 h 1043708"/>
                    <a:gd name="connsiteX10" fmla="*/ 2447058 w 3787485"/>
                    <a:gd name="connsiteY10" fmla="*/ 282286 h 1043708"/>
                    <a:gd name="connsiteX11" fmla="*/ 2379517 w 3787485"/>
                    <a:gd name="connsiteY11" fmla="*/ 188768 h 1043708"/>
                    <a:gd name="connsiteX12" fmla="*/ 2275608 w 3787485"/>
                    <a:gd name="connsiteY12" fmla="*/ 193964 h 1043708"/>
                    <a:gd name="connsiteX13" fmla="*/ 2156113 w 3787485"/>
                    <a:gd name="connsiteY13" fmla="*/ 277091 h 1043708"/>
                    <a:gd name="connsiteX14" fmla="*/ 2015835 w 3787485"/>
                    <a:gd name="connsiteY14" fmla="*/ 251114 h 1043708"/>
                    <a:gd name="connsiteX15" fmla="*/ 1870363 w 3787485"/>
                    <a:gd name="connsiteY15" fmla="*/ 173182 h 1043708"/>
                    <a:gd name="connsiteX16" fmla="*/ 1766454 w 3787485"/>
                    <a:gd name="connsiteY16" fmla="*/ 167986 h 1043708"/>
                    <a:gd name="connsiteX17" fmla="*/ 1641763 w 3787485"/>
                    <a:gd name="connsiteY17" fmla="*/ 126423 h 1043708"/>
                    <a:gd name="connsiteX18" fmla="*/ 1579417 w 3787485"/>
                    <a:gd name="connsiteY18" fmla="*/ 1732 h 1043708"/>
                    <a:gd name="connsiteX19" fmla="*/ 1532658 w 3787485"/>
                    <a:gd name="connsiteY19" fmla="*/ 116032 h 1043708"/>
                    <a:gd name="connsiteX20" fmla="*/ 1381990 w 3787485"/>
                    <a:gd name="connsiteY20" fmla="*/ 90054 h 1043708"/>
                    <a:gd name="connsiteX21" fmla="*/ 1304058 w 3787485"/>
                    <a:gd name="connsiteY21" fmla="*/ 167986 h 1043708"/>
                    <a:gd name="connsiteX22" fmla="*/ 1252104 w 3787485"/>
                    <a:gd name="connsiteY22" fmla="*/ 308264 h 1043708"/>
                    <a:gd name="connsiteX23" fmla="*/ 1210540 w 3787485"/>
                    <a:gd name="connsiteY23" fmla="*/ 297873 h 1043708"/>
                    <a:gd name="connsiteX24" fmla="*/ 1132608 w 3787485"/>
                    <a:gd name="connsiteY24" fmla="*/ 318654 h 1043708"/>
                    <a:gd name="connsiteX25" fmla="*/ 1137804 w 3787485"/>
                    <a:gd name="connsiteY25" fmla="*/ 386195 h 1043708"/>
                    <a:gd name="connsiteX26" fmla="*/ 1044285 w 3787485"/>
                    <a:gd name="connsiteY26" fmla="*/ 490104 h 1043708"/>
                    <a:gd name="connsiteX27" fmla="*/ 929985 w 3787485"/>
                    <a:gd name="connsiteY27" fmla="*/ 479714 h 1043708"/>
                    <a:gd name="connsiteX28" fmla="*/ 846858 w 3787485"/>
                    <a:gd name="connsiteY28" fmla="*/ 588818 h 1043708"/>
                    <a:gd name="connsiteX29" fmla="*/ 935181 w 3787485"/>
                    <a:gd name="connsiteY29" fmla="*/ 578427 h 1043708"/>
                    <a:gd name="connsiteX30" fmla="*/ 914399 w 3787485"/>
                    <a:gd name="connsiteY30" fmla="*/ 656359 h 1043708"/>
                    <a:gd name="connsiteX31" fmla="*/ 841663 w 3787485"/>
                    <a:gd name="connsiteY31" fmla="*/ 734291 h 1043708"/>
                    <a:gd name="connsiteX32" fmla="*/ 794904 w 3787485"/>
                    <a:gd name="connsiteY32" fmla="*/ 744682 h 1043708"/>
                    <a:gd name="connsiteX33" fmla="*/ 711776 w 3787485"/>
                    <a:gd name="connsiteY33" fmla="*/ 734291 h 1043708"/>
                    <a:gd name="connsiteX34" fmla="*/ 685799 w 3787485"/>
                    <a:gd name="connsiteY34" fmla="*/ 848591 h 1043708"/>
                    <a:gd name="connsiteX35" fmla="*/ 609600 w 3787485"/>
                    <a:gd name="connsiteY35" fmla="*/ 865908 h 1043708"/>
                    <a:gd name="connsiteX36" fmla="*/ 533400 w 3787485"/>
                    <a:gd name="connsiteY36" fmla="*/ 942108 h 1043708"/>
                    <a:gd name="connsiteX37" fmla="*/ 152400 w 3787485"/>
                    <a:gd name="connsiteY37" fmla="*/ 1018308 h 1043708"/>
                    <a:gd name="connsiteX38" fmla="*/ 0 w 3787485"/>
                    <a:gd name="connsiteY38" fmla="*/ 789709 h 1043708"/>
                    <a:gd name="connsiteX0" fmla="*/ 3787485 w 3787485"/>
                    <a:gd name="connsiteY0" fmla="*/ 692727 h 1043708"/>
                    <a:gd name="connsiteX1" fmla="*/ 3506931 w 3787485"/>
                    <a:gd name="connsiteY1" fmla="*/ 661554 h 1043708"/>
                    <a:gd name="connsiteX2" fmla="*/ 3371849 w 3787485"/>
                    <a:gd name="connsiteY2" fmla="*/ 568036 h 1043708"/>
                    <a:gd name="connsiteX3" fmla="*/ 3049731 w 3787485"/>
                    <a:gd name="connsiteY3" fmla="*/ 464127 h 1043708"/>
                    <a:gd name="connsiteX4" fmla="*/ 2930235 w 3787485"/>
                    <a:gd name="connsiteY4" fmla="*/ 401782 h 1043708"/>
                    <a:gd name="connsiteX5" fmla="*/ 2857499 w 3787485"/>
                    <a:gd name="connsiteY5" fmla="*/ 329045 h 1043708"/>
                    <a:gd name="connsiteX6" fmla="*/ 2748394 w 3787485"/>
                    <a:gd name="connsiteY6" fmla="*/ 287482 h 1043708"/>
                    <a:gd name="connsiteX7" fmla="*/ 2743199 w 3787485"/>
                    <a:gd name="connsiteY7" fmla="*/ 375804 h 1043708"/>
                    <a:gd name="connsiteX8" fmla="*/ 2654876 w 3787485"/>
                    <a:gd name="connsiteY8" fmla="*/ 469323 h 1043708"/>
                    <a:gd name="connsiteX9" fmla="*/ 2524990 w 3787485"/>
                    <a:gd name="connsiteY9" fmla="*/ 406977 h 1043708"/>
                    <a:gd name="connsiteX10" fmla="*/ 2447058 w 3787485"/>
                    <a:gd name="connsiteY10" fmla="*/ 282286 h 1043708"/>
                    <a:gd name="connsiteX11" fmla="*/ 2379517 w 3787485"/>
                    <a:gd name="connsiteY11" fmla="*/ 188768 h 1043708"/>
                    <a:gd name="connsiteX12" fmla="*/ 2275608 w 3787485"/>
                    <a:gd name="connsiteY12" fmla="*/ 193964 h 1043708"/>
                    <a:gd name="connsiteX13" fmla="*/ 2156113 w 3787485"/>
                    <a:gd name="connsiteY13" fmla="*/ 277091 h 1043708"/>
                    <a:gd name="connsiteX14" fmla="*/ 2015835 w 3787485"/>
                    <a:gd name="connsiteY14" fmla="*/ 251114 h 1043708"/>
                    <a:gd name="connsiteX15" fmla="*/ 1870363 w 3787485"/>
                    <a:gd name="connsiteY15" fmla="*/ 173182 h 1043708"/>
                    <a:gd name="connsiteX16" fmla="*/ 1766454 w 3787485"/>
                    <a:gd name="connsiteY16" fmla="*/ 167986 h 1043708"/>
                    <a:gd name="connsiteX17" fmla="*/ 1641763 w 3787485"/>
                    <a:gd name="connsiteY17" fmla="*/ 126423 h 1043708"/>
                    <a:gd name="connsiteX18" fmla="*/ 1579417 w 3787485"/>
                    <a:gd name="connsiteY18" fmla="*/ 1732 h 1043708"/>
                    <a:gd name="connsiteX19" fmla="*/ 1532658 w 3787485"/>
                    <a:gd name="connsiteY19" fmla="*/ 116032 h 1043708"/>
                    <a:gd name="connsiteX20" fmla="*/ 1381990 w 3787485"/>
                    <a:gd name="connsiteY20" fmla="*/ 90054 h 1043708"/>
                    <a:gd name="connsiteX21" fmla="*/ 1304058 w 3787485"/>
                    <a:gd name="connsiteY21" fmla="*/ 167986 h 1043708"/>
                    <a:gd name="connsiteX22" fmla="*/ 1252104 w 3787485"/>
                    <a:gd name="connsiteY22" fmla="*/ 308264 h 1043708"/>
                    <a:gd name="connsiteX23" fmla="*/ 1210540 w 3787485"/>
                    <a:gd name="connsiteY23" fmla="*/ 297873 h 1043708"/>
                    <a:gd name="connsiteX24" fmla="*/ 1132608 w 3787485"/>
                    <a:gd name="connsiteY24" fmla="*/ 318654 h 1043708"/>
                    <a:gd name="connsiteX25" fmla="*/ 1137804 w 3787485"/>
                    <a:gd name="connsiteY25" fmla="*/ 386195 h 1043708"/>
                    <a:gd name="connsiteX26" fmla="*/ 1044285 w 3787485"/>
                    <a:gd name="connsiteY26" fmla="*/ 490104 h 1043708"/>
                    <a:gd name="connsiteX27" fmla="*/ 929985 w 3787485"/>
                    <a:gd name="connsiteY27" fmla="*/ 479714 h 1043708"/>
                    <a:gd name="connsiteX28" fmla="*/ 846858 w 3787485"/>
                    <a:gd name="connsiteY28" fmla="*/ 588818 h 1043708"/>
                    <a:gd name="connsiteX29" fmla="*/ 935181 w 3787485"/>
                    <a:gd name="connsiteY29" fmla="*/ 578427 h 1043708"/>
                    <a:gd name="connsiteX30" fmla="*/ 914399 w 3787485"/>
                    <a:gd name="connsiteY30" fmla="*/ 656359 h 1043708"/>
                    <a:gd name="connsiteX31" fmla="*/ 841663 w 3787485"/>
                    <a:gd name="connsiteY31" fmla="*/ 734291 h 1043708"/>
                    <a:gd name="connsiteX32" fmla="*/ 794904 w 3787485"/>
                    <a:gd name="connsiteY32" fmla="*/ 744682 h 1043708"/>
                    <a:gd name="connsiteX33" fmla="*/ 711776 w 3787485"/>
                    <a:gd name="connsiteY33" fmla="*/ 734291 h 1043708"/>
                    <a:gd name="connsiteX34" fmla="*/ 685799 w 3787485"/>
                    <a:gd name="connsiteY34" fmla="*/ 848591 h 1043708"/>
                    <a:gd name="connsiteX35" fmla="*/ 609600 w 3787485"/>
                    <a:gd name="connsiteY35" fmla="*/ 865908 h 1043708"/>
                    <a:gd name="connsiteX36" fmla="*/ 533400 w 3787485"/>
                    <a:gd name="connsiteY36" fmla="*/ 942108 h 1043708"/>
                    <a:gd name="connsiteX37" fmla="*/ 152400 w 3787485"/>
                    <a:gd name="connsiteY37" fmla="*/ 1018308 h 1043708"/>
                    <a:gd name="connsiteX38" fmla="*/ 0 w 3787485"/>
                    <a:gd name="connsiteY38" fmla="*/ 789709 h 1043708"/>
                    <a:gd name="connsiteX0" fmla="*/ 3787485 w 3787485"/>
                    <a:gd name="connsiteY0" fmla="*/ 692727 h 1050635"/>
                    <a:gd name="connsiteX1" fmla="*/ 3506931 w 3787485"/>
                    <a:gd name="connsiteY1" fmla="*/ 661554 h 1050635"/>
                    <a:gd name="connsiteX2" fmla="*/ 3371849 w 3787485"/>
                    <a:gd name="connsiteY2" fmla="*/ 568036 h 1050635"/>
                    <a:gd name="connsiteX3" fmla="*/ 3049731 w 3787485"/>
                    <a:gd name="connsiteY3" fmla="*/ 464127 h 1050635"/>
                    <a:gd name="connsiteX4" fmla="*/ 2930235 w 3787485"/>
                    <a:gd name="connsiteY4" fmla="*/ 401782 h 1050635"/>
                    <a:gd name="connsiteX5" fmla="*/ 2857499 w 3787485"/>
                    <a:gd name="connsiteY5" fmla="*/ 329045 h 1050635"/>
                    <a:gd name="connsiteX6" fmla="*/ 2748394 w 3787485"/>
                    <a:gd name="connsiteY6" fmla="*/ 287482 h 1050635"/>
                    <a:gd name="connsiteX7" fmla="*/ 2743199 w 3787485"/>
                    <a:gd name="connsiteY7" fmla="*/ 375804 h 1050635"/>
                    <a:gd name="connsiteX8" fmla="*/ 2654876 w 3787485"/>
                    <a:gd name="connsiteY8" fmla="*/ 469323 h 1050635"/>
                    <a:gd name="connsiteX9" fmla="*/ 2524990 w 3787485"/>
                    <a:gd name="connsiteY9" fmla="*/ 406977 h 1050635"/>
                    <a:gd name="connsiteX10" fmla="*/ 2447058 w 3787485"/>
                    <a:gd name="connsiteY10" fmla="*/ 282286 h 1050635"/>
                    <a:gd name="connsiteX11" fmla="*/ 2379517 w 3787485"/>
                    <a:gd name="connsiteY11" fmla="*/ 188768 h 1050635"/>
                    <a:gd name="connsiteX12" fmla="*/ 2275608 w 3787485"/>
                    <a:gd name="connsiteY12" fmla="*/ 193964 h 1050635"/>
                    <a:gd name="connsiteX13" fmla="*/ 2156113 w 3787485"/>
                    <a:gd name="connsiteY13" fmla="*/ 277091 h 1050635"/>
                    <a:gd name="connsiteX14" fmla="*/ 2015835 w 3787485"/>
                    <a:gd name="connsiteY14" fmla="*/ 251114 h 1050635"/>
                    <a:gd name="connsiteX15" fmla="*/ 1870363 w 3787485"/>
                    <a:gd name="connsiteY15" fmla="*/ 173182 h 1050635"/>
                    <a:gd name="connsiteX16" fmla="*/ 1766454 w 3787485"/>
                    <a:gd name="connsiteY16" fmla="*/ 167986 h 1050635"/>
                    <a:gd name="connsiteX17" fmla="*/ 1641763 w 3787485"/>
                    <a:gd name="connsiteY17" fmla="*/ 126423 h 1050635"/>
                    <a:gd name="connsiteX18" fmla="*/ 1579417 w 3787485"/>
                    <a:gd name="connsiteY18" fmla="*/ 1732 h 1050635"/>
                    <a:gd name="connsiteX19" fmla="*/ 1532658 w 3787485"/>
                    <a:gd name="connsiteY19" fmla="*/ 116032 h 1050635"/>
                    <a:gd name="connsiteX20" fmla="*/ 1381990 w 3787485"/>
                    <a:gd name="connsiteY20" fmla="*/ 90054 h 1050635"/>
                    <a:gd name="connsiteX21" fmla="*/ 1304058 w 3787485"/>
                    <a:gd name="connsiteY21" fmla="*/ 167986 h 1050635"/>
                    <a:gd name="connsiteX22" fmla="*/ 1252104 w 3787485"/>
                    <a:gd name="connsiteY22" fmla="*/ 308264 h 1050635"/>
                    <a:gd name="connsiteX23" fmla="*/ 1210540 w 3787485"/>
                    <a:gd name="connsiteY23" fmla="*/ 297873 h 1050635"/>
                    <a:gd name="connsiteX24" fmla="*/ 1132608 w 3787485"/>
                    <a:gd name="connsiteY24" fmla="*/ 318654 h 1050635"/>
                    <a:gd name="connsiteX25" fmla="*/ 1137804 w 3787485"/>
                    <a:gd name="connsiteY25" fmla="*/ 386195 h 1050635"/>
                    <a:gd name="connsiteX26" fmla="*/ 1044285 w 3787485"/>
                    <a:gd name="connsiteY26" fmla="*/ 490104 h 1050635"/>
                    <a:gd name="connsiteX27" fmla="*/ 929985 w 3787485"/>
                    <a:gd name="connsiteY27" fmla="*/ 479714 h 1050635"/>
                    <a:gd name="connsiteX28" fmla="*/ 846858 w 3787485"/>
                    <a:gd name="connsiteY28" fmla="*/ 588818 h 1050635"/>
                    <a:gd name="connsiteX29" fmla="*/ 935181 w 3787485"/>
                    <a:gd name="connsiteY29" fmla="*/ 578427 h 1050635"/>
                    <a:gd name="connsiteX30" fmla="*/ 914399 w 3787485"/>
                    <a:gd name="connsiteY30" fmla="*/ 656359 h 1050635"/>
                    <a:gd name="connsiteX31" fmla="*/ 841663 w 3787485"/>
                    <a:gd name="connsiteY31" fmla="*/ 734291 h 1050635"/>
                    <a:gd name="connsiteX32" fmla="*/ 794904 w 3787485"/>
                    <a:gd name="connsiteY32" fmla="*/ 744682 h 1050635"/>
                    <a:gd name="connsiteX33" fmla="*/ 711776 w 3787485"/>
                    <a:gd name="connsiteY33" fmla="*/ 734291 h 1050635"/>
                    <a:gd name="connsiteX34" fmla="*/ 685799 w 3787485"/>
                    <a:gd name="connsiteY34" fmla="*/ 848591 h 1050635"/>
                    <a:gd name="connsiteX35" fmla="*/ 609600 w 3787485"/>
                    <a:gd name="connsiteY35" fmla="*/ 865908 h 1050635"/>
                    <a:gd name="connsiteX36" fmla="*/ 533400 w 3787485"/>
                    <a:gd name="connsiteY36" fmla="*/ 942108 h 1050635"/>
                    <a:gd name="connsiteX37" fmla="*/ 374073 w 3787485"/>
                    <a:gd name="connsiteY37" fmla="*/ 983672 h 1050635"/>
                    <a:gd name="connsiteX38" fmla="*/ 152400 w 3787485"/>
                    <a:gd name="connsiteY38" fmla="*/ 1018308 h 1050635"/>
                    <a:gd name="connsiteX39" fmla="*/ 0 w 3787485"/>
                    <a:gd name="connsiteY39" fmla="*/ 789709 h 1050635"/>
                    <a:gd name="connsiteX0" fmla="*/ 3787485 w 3787485"/>
                    <a:gd name="connsiteY0" fmla="*/ 692727 h 1107208"/>
                    <a:gd name="connsiteX1" fmla="*/ 3506931 w 3787485"/>
                    <a:gd name="connsiteY1" fmla="*/ 661554 h 1107208"/>
                    <a:gd name="connsiteX2" fmla="*/ 3371849 w 3787485"/>
                    <a:gd name="connsiteY2" fmla="*/ 568036 h 1107208"/>
                    <a:gd name="connsiteX3" fmla="*/ 3049731 w 3787485"/>
                    <a:gd name="connsiteY3" fmla="*/ 464127 h 1107208"/>
                    <a:gd name="connsiteX4" fmla="*/ 2930235 w 3787485"/>
                    <a:gd name="connsiteY4" fmla="*/ 401782 h 1107208"/>
                    <a:gd name="connsiteX5" fmla="*/ 2857499 w 3787485"/>
                    <a:gd name="connsiteY5" fmla="*/ 329045 h 1107208"/>
                    <a:gd name="connsiteX6" fmla="*/ 2748394 w 3787485"/>
                    <a:gd name="connsiteY6" fmla="*/ 287482 h 1107208"/>
                    <a:gd name="connsiteX7" fmla="*/ 2743199 w 3787485"/>
                    <a:gd name="connsiteY7" fmla="*/ 375804 h 1107208"/>
                    <a:gd name="connsiteX8" fmla="*/ 2654876 w 3787485"/>
                    <a:gd name="connsiteY8" fmla="*/ 469323 h 1107208"/>
                    <a:gd name="connsiteX9" fmla="*/ 2524990 w 3787485"/>
                    <a:gd name="connsiteY9" fmla="*/ 406977 h 1107208"/>
                    <a:gd name="connsiteX10" fmla="*/ 2447058 w 3787485"/>
                    <a:gd name="connsiteY10" fmla="*/ 282286 h 1107208"/>
                    <a:gd name="connsiteX11" fmla="*/ 2379517 w 3787485"/>
                    <a:gd name="connsiteY11" fmla="*/ 188768 h 1107208"/>
                    <a:gd name="connsiteX12" fmla="*/ 2275608 w 3787485"/>
                    <a:gd name="connsiteY12" fmla="*/ 193964 h 1107208"/>
                    <a:gd name="connsiteX13" fmla="*/ 2156113 w 3787485"/>
                    <a:gd name="connsiteY13" fmla="*/ 277091 h 1107208"/>
                    <a:gd name="connsiteX14" fmla="*/ 2015835 w 3787485"/>
                    <a:gd name="connsiteY14" fmla="*/ 251114 h 1107208"/>
                    <a:gd name="connsiteX15" fmla="*/ 1870363 w 3787485"/>
                    <a:gd name="connsiteY15" fmla="*/ 173182 h 1107208"/>
                    <a:gd name="connsiteX16" fmla="*/ 1766454 w 3787485"/>
                    <a:gd name="connsiteY16" fmla="*/ 167986 h 1107208"/>
                    <a:gd name="connsiteX17" fmla="*/ 1641763 w 3787485"/>
                    <a:gd name="connsiteY17" fmla="*/ 126423 h 1107208"/>
                    <a:gd name="connsiteX18" fmla="*/ 1579417 w 3787485"/>
                    <a:gd name="connsiteY18" fmla="*/ 1732 h 1107208"/>
                    <a:gd name="connsiteX19" fmla="*/ 1532658 w 3787485"/>
                    <a:gd name="connsiteY19" fmla="*/ 116032 h 1107208"/>
                    <a:gd name="connsiteX20" fmla="*/ 1381990 w 3787485"/>
                    <a:gd name="connsiteY20" fmla="*/ 90054 h 1107208"/>
                    <a:gd name="connsiteX21" fmla="*/ 1304058 w 3787485"/>
                    <a:gd name="connsiteY21" fmla="*/ 167986 h 1107208"/>
                    <a:gd name="connsiteX22" fmla="*/ 1252104 w 3787485"/>
                    <a:gd name="connsiteY22" fmla="*/ 308264 h 1107208"/>
                    <a:gd name="connsiteX23" fmla="*/ 1210540 w 3787485"/>
                    <a:gd name="connsiteY23" fmla="*/ 297873 h 1107208"/>
                    <a:gd name="connsiteX24" fmla="*/ 1132608 w 3787485"/>
                    <a:gd name="connsiteY24" fmla="*/ 318654 h 1107208"/>
                    <a:gd name="connsiteX25" fmla="*/ 1137804 w 3787485"/>
                    <a:gd name="connsiteY25" fmla="*/ 386195 h 1107208"/>
                    <a:gd name="connsiteX26" fmla="*/ 1044285 w 3787485"/>
                    <a:gd name="connsiteY26" fmla="*/ 490104 h 1107208"/>
                    <a:gd name="connsiteX27" fmla="*/ 929985 w 3787485"/>
                    <a:gd name="connsiteY27" fmla="*/ 479714 h 1107208"/>
                    <a:gd name="connsiteX28" fmla="*/ 846858 w 3787485"/>
                    <a:gd name="connsiteY28" fmla="*/ 588818 h 1107208"/>
                    <a:gd name="connsiteX29" fmla="*/ 935181 w 3787485"/>
                    <a:gd name="connsiteY29" fmla="*/ 578427 h 1107208"/>
                    <a:gd name="connsiteX30" fmla="*/ 914399 w 3787485"/>
                    <a:gd name="connsiteY30" fmla="*/ 656359 h 1107208"/>
                    <a:gd name="connsiteX31" fmla="*/ 841663 w 3787485"/>
                    <a:gd name="connsiteY31" fmla="*/ 734291 h 1107208"/>
                    <a:gd name="connsiteX32" fmla="*/ 794904 w 3787485"/>
                    <a:gd name="connsiteY32" fmla="*/ 744682 h 1107208"/>
                    <a:gd name="connsiteX33" fmla="*/ 711776 w 3787485"/>
                    <a:gd name="connsiteY33" fmla="*/ 734291 h 1107208"/>
                    <a:gd name="connsiteX34" fmla="*/ 685799 w 3787485"/>
                    <a:gd name="connsiteY34" fmla="*/ 848591 h 1107208"/>
                    <a:gd name="connsiteX35" fmla="*/ 609600 w 3787485"/>
                    <a:gd name="connsiteY35" fmla="*/ 865908 h 1107208"/>
                    <a:gd name="connsiteX36" fmla="*/ 533400 w 3787485"/>
                    <a:gd name="connsiteY36" fmla="*/ 942108 h 1107208"/>
                    <a:gd name="connsiteX37" fmla="*/ 381000 w 3787485"/>
                    <a:gd name="connsiteY37" fmla="*/ 1094508 h 1107208"/>
                    <a:gd name="connsiteX38" fmla="*/ 152400 w 3787485"/>
                    <a:gd name="connsiteY38" fmla="*/ 1018308 h 1107208"/>
                    <a:gd name="connsiteX39" fmla="*/ 0 w 3787485"/>
                    <a:gd name="connsiteY39" fmla="*/ 789709 h 1107208"/>
                    <a:gd name="connsiteX0" fmla="*/ 3787485 w 3787485"/>
                    <a:gd name="connsiteY0" fmla="*/ 692727 h 1117022"/>
                    <a:gd name="connsiteX1" fmla="*/ 3506931 w 3787485"/>
                    <a:gd name="connsiteY1" fmla="*/ 661554 h 1117022"/>
                    <a:gd name="connsiteX2" fmla="*/ 3371849 w 3787485"/>
                    <a:gd name="connsiteY2" fmla="*/ 568036 h 1117022"/>
                    <a:gd name="connsiteX3" fmla="*/ 3049731 w 3787485"/>
                    <a:gd name="connsiteY3" fmla="*/ 464127 h 1117022"/>
                    <a:gd name="connsiteX4" fmla="*/ 2930235 w 3787485"/>
                    <a:gd name="connsiteY4" fmla="*/ 401782 h 1117022"/>
                    <a:gd name="connsiteX5" fmla="*/ 2857499 w 3787485"/>
                    <a:gd name="connsiteY5" fmla="*/ 329045 h 1117022"/>
                    <a:gd name="connsiteX6" fmla="*/ 2748394 w 3787485"/>
                    <a:gd name="connsiteY6" fmla="*/ 287482 h 1117022"/>
                    <a:gd name="connsiteX7" fmla="*/ 2743199 w 3787485"/>
                    <a:gd name="connsiteY7" fmla="*/ 375804 h 1117022"/>
                    <a:gd name="connsiteX8" fmla="*/ 2654876 w 3787485"/>
                    <a:gd name="connsiteY8" fmla="*/ 469323 h 1117022"/>
                    <a:gd name="connsiteX9" fmla="*/ 2524990 w 3787485"/>
                    <a:gd name="connsiteY9" fmla="*/ 406977 h 1117022"/>
                    <a:gd name="connsiteX10" fmla="*/ 2447058 w 3787485"/>
                    <a:gd name="connsiteY10" fmla="*/ 282286 h 1117022"/>
                    <a:gd name="connsiteX11" fmla="*/ 2379517 w 3787485"/>
                    <a:gd name="connsiteY11" fmla="*/ 188768 h 1117022"/>
                    <a:gd name="connsiteX12" fmla="*/ 2275608 w 3787485"/>
                    <a:gd name="connsiteY12" fmla="*/ 193964 h 1117022"/>
                    <a:gd name="connsiteX13" fmla="*/ 2156113 w 3787485"/>
                    <a:gd name="connsiteY13" fmla="*/ 277091 h 1117022"/>
                    <a:gd name="connsiteX14" fmla="*/ 2015835 w 3787485"/>
                    <a:gd name="connsiteY14" fmla="*/ 251114 h 1117022"/>
                    <a:gd name="connsiteX15" fmla="*/ 1870363 w 3787485"/>
                    <a:gd name="connsiteY15" fmla="*/ 173182 h 1117022"/>
                    <a:gd name="connsiteX16" fmla="*/ 1766454 w 3787485"/>
                    <a:gd name="connsiteY16" fmla="*/ 167986 h 1117022"/>
                    <a:gd name="connsiteX17" fmla="*/ 1641763 w 3787485"/>
                    <a:gd name="connsiteY17" fmla="*/ 126423 h 1117022"/>
                    <a:gd name="connsiteX18" fmla="*/ 1579417 w 3787485"/>
                    <a:gd name="connsiteY18" fmla="*/ 1732 h 1117022"/>
                    <a:gd name="connsiteX19" fmla="*/ 1532658 w 3787485"/>
                    <a:gd name="connsiteY19" fmla="*/ 116032 h 1117022"/>
                    <a:gd name="connsiteX20" fmla="*/ 1381990 w 3787485"/>
                    <a:gd name="connsiteY20" fmla="*/ 90054 h 1117022"/>
                    <a:gd name="connsiteX21" fmla="*/ 1304058 w 3787485"/>
                    <a:gd name="connsiteY21" fmla="*/ 167986 h 1117022"/>
                    <a:gd name="connsiteX22" fmla="*/ 1252104 w 3787485"/>
                    <a:gd name="connsiteY22" fmla="*/ 308264 h 1117022"/>
                    <a:gd name="connsiteX23" fmla="*/ 1210540 w 3787485"/>
                    <a:gd name="connsiteY23" fmla="*/ 297873 h 1117022"/>
                    <a:gd name="connsiteX24" fmla="*/ 1132608 w 3787485"/>
                    <a:gd name="connsiteY24" fmla="*/ 318654 h 1117022"/>
                    <a:gd name="connsiteX25" fmla="*/ 1137804 w 3787485"/>
                    <a:gd name="connsiteY25" fmla="*/ 386195 h 1117022"/>
                    <a:gd name="connsiteX26" fmla="*/ 1044285 w 3787485"/>
                    <a:gd name="connsiteY26" fmla="*/ 490104 h 1117022"/>
                    <a:gd name="connsiteX27" fmla="*/ 929985 w 3787485"/>
                    <a:gd name="connsiteY27" fmla="*/ 479714 h 1117022"/>
                    <a:gd name="connsiteX28" fmla="*/ 846858 w 3787485"/>
                    <a:gd name="connsiteY28" fmla="*/ 588818 h 1117022"/>
                    <a:gd name="connsiteX29" fmla="*/ 935181 w 3787485"/>
                    <a:gd name="connsiteY29" fmla="*/ 578427 h 1117022"/>
                    <a:gd name="connsiteX30" fmla="*/ 914399 w 3787485"/>
                    <a:gd name="connsiteY30" fmla="*/ 656359 h 1117022"/>
                    <a:gd name="connsiteX31" fmla="*/ 841663 w 3787485"/>
                    <a:gd name="connsiteY31" fmla="*/ 734291 h 1117022"/>
                    <a:gd name="connsiteX32" fmla="*/ 794904 w 3787485"/>
                    <a:gd name="connsiteY32" fmla="*/ 744682 h 1117022"/>
                    <a:gd name="connsiteX33" fmla="*/ 711776 w 3787485"/>
                    <a:gd name="connsiteY33" fmla="*/ 734291 h 1117022"/>
                    <a:gd name="connsiteX34" fmla="*/ 685799 w 3787485"/>
                    <a:gd name="connsiteY34" fmla="*/ 848591 h 1117022"/>
                    <a:gd name="connsiteX35" fmla="*/ 609600 w 3787485"/>
                    <a:gd name="connsiteY35" fmla="*/ 865908 h 1117022"/>
                    <a:gd name="connsiteX36" fmla="*/ 533400 w 3787485"/>
                    <a:gd name="connsiteY36" fmla="*/ 942108 h 1117022"/>
                    <a:gd name="connsiteX37" fmla="*/ 381000 w 3787485"/>
                    <a:gd name="connsiteY37" fmla="*/ 1094508 h 1117022"/>
                    <a:gd name="connsiteX38" fmla="*/ 264968 w 3787485"/>
                    <a:gd name="connsiteY38" fmla="*/ 1077189 h 1117022"/>
                    <a:gd name="connsiteX39" fmla="*/ 152400 w 3787485"/>
                    <a:gd name="connsiteY39" fmla="*/ 1018308 h 1117022"/>
                    <a:gd name="connsiteX40" fmla="*/ 0 w 3787485"/>
                    <a:gd name="connsiteY40" fmla="*/ 789709 h 1117022"/>
                    <a:gd name="connsiteX0" fmla="*/ 3787485 w 3787485"/>
                    <a:gd name="connsiteY0" fmla="*/ 692727 h 1107208"/>
                    <a:gd name="connsiteX1" fmla="*/ 3506931 w 3787485"/>
                    <a:gd name="connsiteY1" fmla="*/ 661554 h 1107208"/>
                    <a:gd name="connsiteX2" fmla="*/ 3371849 w 3787485"/>
                    <a:gd name="connsiteY2" fmla="*/ 568036 h 1107208"/>
                    <a:gd name="connsiteX3" fmla="*/ 3049731 w 3787485"/>
                    <a:gd name="connsiteY3" fmla="*/ 464127 h 1107208"/>
                    <a:gd name="connsiteX4" fmla="*/ 2930235 w 3787485"/>
                    <a:gd name="connsiteY4" fmla="*/ 401782 h 1107208"/>
                    <a:gd name="connsiteX5" fmla="*/ 2857499 w 3787485"/>
                    <a:gd name="connsiteY5" fmla="*/ 329045 h 1107208"/>
                    <a:gd name="connsiteX6" fmla="*/ 2748394 w 3787485"/>
                    <a:gd name="connsiteY6" fmla="*/ 287482 h 1107208"/>
                    <a:gd name="connsiteX7" fmla="*/ 2743199 w 3787485"/>
                    <a:gd name="connsiteY7" fmla="*/ 375804 h 1107208"/>
                    <a:gd name="connsiteX8" fmla="*/ 2654876 w 3787485"/>
                    <a:gd name="connsiteY8" fmla="*/ 469323 h 1107208"/>
                    <a:gd name="connsiteX9" fmla="*/ 2524990 w 3787485"/>
                    <a:gd name="connsiteY9" fmla="*/ 406977 h 1107208"/>
                    <a:gd name="connsiteX10" fmla="*/ 2447058 w 3787485"/>
                    <a:gd name="connsiteY10" fmla="*/ 282286 h 1107208"/>
                    <a:gd name="connsiteX11" fmla="*/ 2379517 w 3787485"/>
                    <a:gd name="connsiteY11" fmla="*/ 188768 h 1107208"/>
                    <a:gd name="connsiteX12" fmla="*/ 2275608 w 3787485"/>
                    <a:gd name="connsiteY12" fmla="*/ 193964 h 1107208"/>
                    <a:gd name="connsiteX13" fmla="*/ 2156113 w 3787485"/>
                    <a:gd name="connsiteY13" fmla="*/ 277091 h 1107208"/>
                    <a:gd name="connsiteX14" fmla="*/ 2015835 w 3787485"/>
                    <a:gd name="connsiteY14" fmla="*/ 251114 h 1107208"/>
                    <a:gd name="connsiteX15" fmla="*/ 1870363 w 3787485"/>
                    <a:gd name="connsiteY15" fmla="*/ 173182 h 1107208"/>
                    <a:gd name="connsiteX16" fmla="*/ 1766454 w 3787485"/>
                    <a:gd name="connsiteY16" fmla="*/ 167986 h 1107208"/>
                    <a:gd name="connsiteX17" fmla="*/ 1641763 w 3787485"/>
                    <a:gd name="connsiteY17" fmla="*/ 126423 h 1107208"/>
                    <a:gd name="connsiteX18" fmla="*/ 1579417 w 3787485"/>
                    <a:gd name="connsiteY18" fmla="*/ 1732 h 1107208"/>
                    <a:gd name="connsiteX19" fmla="*/ 1532658 w 3787485"/>
                    <a:gd name="connsiteY19" fmla="*/ 116032 h 1107208"/>
                    <a:gd name="connsiteX20" fmla="*/ 1381990 w 3787485"/>
                    <a:gd name="connsiteY20" fmla="*/ 90054 h 1107208"/>
                    <a:gd name="connsiteX21" fmla="*/ 1304058 w 3787485"/>
                    <a:gd name="connsiteY21" fmla="*/ 167986 h 1107208"/>
                    <a:gd name="connsiteX22" fmla="*/ 1252104 w 3787485"/>
                    <a:gd name="connsiteY22" fmla="*/ 308264 h 1107208"/>
                    <a:gd name="connsiteX23" fmla="*/ 1210540 w 3787485"/>
                    <a:gd name="connsiteY23" fmla="*/ 297873 h 1107208"/>
                    <a:gd name="connsiteX24" fmla="*/ 1132608 w 3787485"/>
                    <a:gd name="connsiteY24" fmla="*/ 318654 h 1107208"/>
                    <a:gd name="connsiteX25" fmla="*/ 1137804 w 3787485"/>
                    <a:gd name="connsiteY25" fmla="*/ 386195 h 1107208"/>
                    <a:gd name="connsiteX26" fmla="*/ 1044285 w 3787485"/>
                    <a:gd name="connsiteY26" fmla="*/ 490104 h 1107208"/>
                    <a:gd name="connsiteX27" fmla="*/ 929985 w 3787485"/>
                    <a:gd name="connsiteY27" fmla="*/ 479714 h 1107208"/>
                    <a:gd name="connsiteX28" fmla="*/ 846858 w 3787485"/>
                    <a:gd name="connsiteY28" fmla="*/ 588818 h 1107208"/>
                    <a:gd name="connsiteX29" fmla="*/ 935181 w 3787485"/>
                    <a:gd name="connsiteY29" fmla="*/ 578427 h 1107208"/>
                    <a:gd name="connsiteX30" fmla="*/ 914399 w 3787485"/>
                    <a:gd name="connsiteY30" fmla="*/ 656359 h 1107208"/>
                    <a:gd name="connsiteX31" fmla="*/ 841663 w 3787485"/>
                    <a:gd name="connsiteY31" fmla="*/ 734291 h 1107208"/>
                    <a:gd name="connsiteX32" fmla="*/ 794904 w 3787485"/>
                    <a:gd name="connsiteY32" fmla="*/ 744682 h 1107208"/>
                    <a:gd name="connsiteX33" fmla="*/ 711776 w 3787485"/>
                    <a:gd name="connsiteY33" fmla="*/ 734291 h 1107208"/>
                    <a:gd name="connsiteX34" fmla="*/ 685799 w 3787485"/>
                    <a:gd name="connsiteY34" fmla="*/ 848591 h 1107208"/>
                    <a:gd name="connsiteX35" fmla="*/ 609600 w 3787485"/>
                    <a:gd name="connsiteY35" fmla="*/ 865908 h 1107208"/>
                    <a:gd name="connsiteX36" fmla="*/ 533400 w 3787485"/>
                    <a:gd name="connsiteY36" fmla="*/ 942108 h 1107208"/>
                    <a:gd name="connsiteX37" fmla="*/ 381000 w 3787485"/>
                    <a:gd name="connsiteY37" fmla="*/ 1094508 h 1107208"/>
                    <a:gd name="connsiteX38" fmla="*/ 381000 w 3787485"/>
                    <a:gd name="connsiteY38" fmla="*/ 1018307 h 1107208"/>
                    <a:gd name="connsiteX39" fmla="*/ 152400 w 3787485"/>
                    <a:gd name="connsiteY39" fmla="*/ 1018308 h 1107208"/>
                    <a:gd name="connsiteX40" fmla="*/ 0 w 3787485"/>
                    <a:gd name="connsiteY40" fmla="*/ 789709 h 1107208"/>
                    <a:gd name="connsiteX0" fmla="*/ 3787485 w 3787485"/>
                    <a:gd name="connsiteY0" fmla="*/ 692727 h 1107208"/>
                    <a:gd name="connsiteX1" fmla="*/ 3506931 w 3787485"/>
                    <a:gd name="connsiteY1" fmla="*/ 661554 h 1107208"/>
                    <a:gd name="connsiteX2" fmla="*/ 3371849 w 3787485"/>
                    <a:gd name="connsiteY2" fmla="*/ 568036 h 1107208"/>
                    <a:gd name="connsiteX3" fmla="*/ 3049731 w 3787485"/>
                    <a:gd name="connsiteY3" fmla="*/ 464127 h 1107208"/>
                    <a:gd name="connsiteX4" fmla="*/ 2930235 w 3787485"/>
                    <a:gd name="connsiteY4" fmla="*/ 401782 h 1107208"/>
                    <a:gd name="connsiteX5" fmla="*/ 2857499 w 3787485"/>
                    <a:gd name="connsiteY5" fmla="*/ 329045 h 1107208"/>
                    <a:gd name="connsiteX6" fmla="*/ 2748394 w 3787485"/>
                    <a:gd name="connsiteY6" fmla="*/ 287482 h 1107208"/>
                    <a:gd name="connsiteX7" fmla="*/ 2743199 w 3787485"/>
                    <a:gd name="connsiteY7" fmla="*/ 375804 h 1107208"/>
                    <a:gd name="connsiteX8" fmla="*/ 2654876 w 3787485"/>
                    <a:gd name="connsiteY8" fmla="*/ 469323 h 1107208"/>
                    <a:gd name="connsiteX9" fmla="*/ 2524990 w 3787485"/>
                    <a:gd name="connsiteY9" fmla="*/ 406977 h 1107208"/>
                    <a:gd name="connsiteX10" fmla="*/ 2447058 w 3787485"/>
                    <a:gd name="connsiteY10" fmla="*/ 282286 h 1107208"/>
                    <a:gd name="connsiteX11" fmla="*/ 2379517 w 3787485"/>
                    <a:gd name="connsiteY11" fmla="*/ 188768 h 1107208"/>
                    <a:gd name="connsiteX12" fmla="*/ 2275608 w 3787485"/>
                    <a:gd name="connsiteY12" fmla="*/ 193964 h 1107208"/>
                    <a:gd name="connsiteX13" fmla="*/ 2156113 w 3787485"/>
                    <a:gd name="connsiteY13" fmla="*/ 277091 h 1107208"/>
                    <a:gd name="connsiteX14" fmla="*/ 2015835 w 3787485"/>
                    <a:gd name="connsiteY14" fmla="*/ 251114 h 1107208"/>
                    <a:gd name="connsiteX15" fmla="*/ 1870363 w 3787485"/>
                    <a:gd name="connsiteY15" fmla="*/ 173182 h 1107208"/>
                    <a:gd name="connsiteX16" fmla="*/ 1766454 w 3787485"/>
                    <a:gd name="connsiteY16" fmla="*/ 167986 h 1107208"/>
                    <a:gd name="connsiteX17" fmla="*/ 1641763 w 3787485"/>
                    <a:gd name="connsiteY17" fmla="*/ 126423 h 1107208"/>
                    <a:gd name="connsiteX18" fmla="*/ 1579417 w 3787485"/>
                    <a:gd name="connsiteY18" fmla="*/ 1732 h 1107208"/>
                    <a:gd name="connsiteX19" fmla="*/ 1532658 w 3787485"/>
                    <a:gd name="connsiteY19" fmla="*/ 116032 h 1107208"/>
                    <a:gd name="connsiteX20" fmla="*/ 1381990 w 3787485"/>
                    <a:gd name="connsiteY20" fmla="*/ 90054 h 1107208"/>
                    <a:gd name="connsiteX21" fmla="*/ 1304058 w 3787485"/>
                    <a:gd name="connsiteY21" fmla="*/ 167986 h 1107208"/>
                    <a:gd name="connsiteX22" fmla="*/ 1252104 w 3787485"/>
                    <a:gd name="connsiteY22" fmla="*/ 308264 h 1107208"/>
                    <a:gd name="connsiteX23" fmla="*/ 1210540 w 3787485"/>
                    <a:gd name="connsiteY23" fmla="*/ 297873 h 1107208"/>
                    <a:gd name="connsiteX24" fmla="*/ 1132608 w 3787485"/>
                    <a:gd name="connsiteY24" fmla="*/ 318654 h 1107208"/>
                    <a:gd name="connsiteX25" fmla="*/ 1137804 w 3787485"/>
                    <a:gd name="connsiteY25" fmla="*/ 386195 h 1107208"/>
                    <a:gd name="connsiteX26" fmla="*/ 1044285 w 3787485"/>
                    <a:gd name="connsiteY26" fmla="*/ 490104 h 1107208"/>
                    <a:gd name="connsiteX27" fmla="*/ 929985 w 3787485"/>
                    <a:gd name="connsiteY27" fmla="*/ 479714 h 1107208"/>
                    <a:gd name="connsiteX28" fmla="*/ 846858 w 3787485"/>
                    <a:gd name="connsiteY28" fmla="*/ 588818 h 1107208"/>
                    <a:gd name="connsiteX29" fmla="*/ 935181 w 3787485"/>
                    <a:gd name="connsiteY29" fmla="*/ 578427 h 1107208"/>
                    <a:gd name="connsiteX30" fmla="*/ 914399 w 3787485"/>
                    <a:gd name="connsiteY30" fmla="*/ 656359 h 1107208"/>
                    <a:gd name="connsiteX31" fmla="*/ 841663 w 3787485"/>
                    <a:gd name="connsiteY31" fmla="*/ 734291 h 1107208"/>
                    <a:gd name="connsiteX32" fmla="*/ 794904 w 3787485"/>
                    <a:gd name="connsiteY32" fmla="*/ 744682 h 1107208"/>
                    <a:gd name="connsiteX33" fmla="*/ 711776 w 3787485"/>
                    <a:gd name="connsiteY33" fmla="*/ 734291 h 1107208"/>
                    <a:gd name="connsiteX34" fmla="*/ 685799 w 3787485"/>
                    <a:gd name="connsiteY34" fmla="*/ 848591 h 1107208"/>
                    <a:gd name="connsiteX35" fmla="*/ 609600 w 3787485"/>
                    <a:gd name="connsiteY35" fmla="*/ 865908 h 1107208"/>
                    <a:gd name="connsiteX36" fmla="*/ 533400 w 3787485"/>
                    <a:gd name="connsiteY36" fmla="*/ 942108 h 1107208"/>
                    <a:gd name="connsiteX37" fmla="*/ 381000 w 3787485"/>
                    <a:gd name="connsiteY37" fmla="*/ 1094508 h 1107208"/>
                    <a:gd name="connsiteX38" fmla="*/ 304800 w 3787485"/>
                    <a:gd name="connsiteY38" fmla="*/ 1018307 h 1107208"/>
                    <a:gd name="connsiteX39" fmla="*/ 152400 w 3787485"/>
                    <a:gd name="connsiteY39" fmla="*/ 1018308 h 1107208"/>
                    <a:gd name="connsiteX40" fmla="*/ 0 w 3787485"/>
                    <a:gd name="connsiteY40" fmla="*/ 789709 h 1107208"/>
                    <a:gd name="connsiteX0" fmla="*/ 3787485 w 3787485"/>
                    <a:gd name="connsiteY0" fmla="*/ 692727 h 1095085"/>
                    <a:gd name="connsiteX1" fmla="*/ 3506931 w 3787485"/>
                    <a:gd name="connsiteY1" fmla="*/ 661554 h 1095085"/>
                    <a:gd name="connsiteX2" fmla="*/ 3371849 w 3787485"/>
                    <a:gd name="connsiteY2" fmla="*/ 568036 h 1095085"/>
                    <a:gd name="connsiteX3" fmla="*/ 3049731 w 3787485"/>
                    <a:gd name="connsiteY3" fmla="*/ 464127 h 1095085"/>
                    <a:gd name="connsiteX4" fmla="*/ 2930235 w 3787485"/>
                    <a:gd name="connsiteY4" fmla="*/ 401782 h 1095085"/>
                    <a:gd name="connsiteX5" fmla="*/ 2857499 w 3787485"/>
                    <a:gd name="connsiteY5" fmla="*/ 329045 h 1095085"/>
                    <a:gd name="connsiteX6" fmla="*/ 2748394 w 3787485"/>
                    <a:gd name="connsiteY6" fmla="*/ 287482 h 1095085"/>
                    <a:gd name="connsiteX7" fmla="*/ 2743199 w 3787485"/>
                    <a:gd name="connsiteY7" fmla="*/ 375804 h 1095085"/>
                    <a:gd name="connsiteX8" fmla="*/ 2654876 w 3787485"/>
                    <a:gd name="connsiteY8" fmla="*/ 469323 h 1095085"/>
                    <a:gd name="connsiteX9" fmla="*/ 2524990 w 3787485"/>
                    <a:gd name="connsiteY9" fmla="*/ 406977 h 1095085"/>
                    <a:gd name="connsiteX10" fmla="*/ 2447058 w 3787485"/>
                    <a:gd name="connsiteY10" fmla="*/ 282286 h 1095085"/>
                    <a:gd name="connsiteX11" fmla="*/ 2379517 w 3787485"/>
                    <a:gd name="connsiteY11" fmla="*/ 188768 h 1095085"/>
                    <a:gd name="connsiteX12" fmla="*/ 2275608 w 3787485"/>
                    <a:gd name="connsiteY12" fmla="*/ 193964 h 1095085"/>
                    <a:gd name="connsiteX13" fmla="*/ 2156113 w 3787485"/>
                    <a:gd name="connsiteY13" fmla="*/ 277091 h 1095085"/>
                    <a:gd name="connsiteX14" fmla="*/ 2015835 w 3787485"/>
                    <a:gd name="connsiteY14" fmla="*/ 251114 h 1095085"/>
                    <a:gd name="connsiteX15" fmla="*/ 1870363 w 3787485"/>
                    <a:gd name="connsiteY15" fmla="*/ 173182 h 1095085"/>
                    <a:gd name="connsiteX16" fmla="*/ 1766454 w 3787485"/>
                    <a:gd name="connsiteY16" fmla="*/ 167986 h 1095085"/>
                    <a:gd name="connsiteX17" fmla="*/ 1641763 w 3787485"/>
                    <a:gd name="connsiteY17" fmla="*/ 126423 h 1095085"/>
                    <a:gd name="connsiteX18" fmla="*/ 1579417 w 3787485"/>
                    <a:gd name="connsiteY18" fmla="*/ 1732 h 1095085"/>
                    <a:gd name="connsiteX19" fmla="*/ 1532658 w 3787485"/>
                    <a:gd name="connsiteY19" fmla="*/ 116032 h 1095085"/>
                    <a:gd name="connsiteX20" fmla="*/ 1381990 w 3787485"/>
                    <a:gd name="connsiteY20" fmla="*/ 90054 h 1095085"/>
                    <a:gd name="connsiteX21" fmla="*/ 1304058 w 3787485"/>
                    <a:gd name="connsiteY21" fmla="*/ 167986 h 1095085"/>
                    <a:gd name="connsiteX22" fmla="*/ 1252104 w 3787485"/>
                    <a:gd name="connsiteY22" fmla="*/ 308264 h 1095085"/>
                    <a:gd name="connsiteX23" fmla="*/ 1210540 w 3787485"/>
                    <a:gd name="connsiteY23" fmla="*/ 297873 h 1095085"/>
                    <a:gd name="connsiteX24" fmla="*/ 1132608 w 3787485"/>
                    <a:gd name="connsiteY24" fmla="*/ 318654 h 1095085"/>
                    <a:gd name="connsiteX25" fmla="*/ 1137804 w 3787485"/>
                    <a:gd name="connsiteY25" fmla="*/ 386195 h 1095085"/>
                    <a:gd name="connsiteX26" fmla="*/ 1044285 w 3787485"/>
                    <a:gd name="connsiteY26" fmla="*/ 490104 h 1095085"/>
                    <a:gd name="connsiteX27" fmla="*/ 929985 w 3787485"/>
                    <a:gd name="connsiteY27" fmla="*/ 479714 h 1095085"/>
                    <a:gd name="connsiteX28" fmla="*/ 846858 w 3787485"/>
                    <a:gd name="connsiteY28" fmla="*/ 588818 h 1095085"/>
                    <a:gd name="connsiteX29" fmla="*/ 935181 w 3787485"/>
                    <a:gd name="connsiteY29" fmla="*/ 578427 h 1095085"/>
                    <a:gd name="connsiteX30" fmla="*/ 914399 w 3787485"/>
                    <a:gd name="connsiteY30" fmla="*/ 656359 h 1095085"/>
                    <a:gd name="connsiteX31" fmla="*/ 841663 w 3787485"/>
                    <a:gd name="connsiteY31" fmla="*/ 734291 h 1095085"/>
                    <a:gd name="connsiteX32" fmla="*/ 794904 w 3787485"/>
                    <a:gd name="connsiteY32" fmla="*/ 744682 h 1095085"/>
                    <a:gd name="connsiteX33" fmla="*/ 711776 w 3787485"/>
                    <a:gd name="connsiteY33" fmla="*/ 734291 h 1095085"/>
                    <a:gd name="connsiteX34" fmla="*/ 685799 w 3787485"/>
                    <a:gd name="connsiteY34" fmla="*/ 848591 h 1095085"/>
                    <a:gd name="connsiteX35" fmla="*/ 609600 w 3787485"/>
                    <a:gd name="connsiteY35" fmla="*/ 865908 h 1095085"/>
                    <a:gd name="connsiteX36" fmla="*/ 533400 w 3787485"/>
                    <a:gd name="connsiteY36" fmla="*/ 942108 h 1095085"/>
                    <a:gd name="connsiteX37" fmla="*/ 467591 w 3787485"/>
                    <a:gd name="connsiteY37" fmla="*/ 1014843 h 1095085"/>
                    <a:gd name="connsiteX38" fmla="*/ 381000 w 3787485"/>
                    <a:gd name="connsiteY38" fmla="*/ 1094508 h 1095085"/>
                    <a:gd name="connsiteX39" fmla="*/ 304800 w 3787485"/>
                    <a:gd name="connsiteY39" fmla="*/ 1018307 h 1095085"/>
                    <a:gd name="connsiteX40" fmla="*/ 152400 w 3787485"/>
                    <a:gd name="connsiteY40" fmla="*/ 1018308 h 1095085"/>
                    <a:gd name="connsiteX41" fmla="*/ 0 w 3787485"/>
                    <a:gd name="connsiteY41" fmla="*/ 789709 h 1095085"/>
                    <a:gd name="connsiteX0" fmla="*/ 3787485 w 3787485"/>
                    <a:gd name="connsiteY0" fmla="*/ 692727 h 1094508"/>
                    <a:gd name="connsiteX1" fmla="*/ 3506931 w 3787485"/>
                    <a:gd name="connsiteY1" fmla="*/ 661554 h 1094508"/>
                    <a:gd name="connsiteX2" fmla="*/ 3371849 w 3787485"/>
                    <a:gd name="connsiteY2" fmla="*/ 568036 h 1094508"/>
                    <a:gd name="connsiteX3" fmla="*/ 3049731 w 3787485"/>
                    <a:gd name="connsiteY3" fmla="*/ 464127 h 1094508"/>
                    <a:gd name="connsiteX4" fmla="*/ 2930235 w 3787485"/>
                    <a:gd name="connsiteY4" fmla="*/ 401782 h 1094508"/>
                    <a:gd name="connsiteX5" fmla="*/ 2857499 w 3787485"/>
                    <a:gd name="connsiteY5" fmla="*/ 329045 h 1094508"/>
                    <a:gd name="connsiteX6" fmla="*/ 2748394 w 3787485"/>
                    <a:gd name="connsiteY6" fmla="*/ 287482 h 1094508"/>
                    <a:gd name="connsiteX7" fmla="*/ 2743199 w 3787485"/>
                    <a:gd name="connsiteY7" fmla="*/ 375804 h 1094508"/>
                    <a:gd name="connsiteX8" fmla="*/ 2654876 w 3787485"/>
                    <a:gd name="connsiteY8" fmla="*/ 469323 h 1094508"/>
                    <a:gd name="connsiteX9" fmla="*/ 2524990 w 3787485"/>
                    <a:gd name="connsiteY9" fmla="*/ 406977 h 1094508"/>
                    <a:gd name="connsiteX10" fmla="*/ 2447058 w 3787485"/>
                    <a:gd name="connsiteY10" fmla="*/ 282286 h 1094508"/>
                    <a:gd name="connsiteX11" fmla="*/ 2379517 w 3787485"/>
                    <a:gd name="connsiteY11" fmla="*/ 188768 h 1094508"/>
                    <a:gd name="connsiteX12" fmla="*/ 2275608 w 3787485"/>
                    <a:gd name="connsiteY12" fmla="*/ 193964 h 1094508"/>
                    <a:gd name="connsiteX13" fmla="*/ 2156113 w 3787485"/>
                    <a:gd name="connsiteY13" fmla="*/ 277091 h 1094508"/>
                    <a:gd name="connsiteX14" fmla="*/ 2015835 w 3787485"/>
                    <a:gd name="connsiteY14" fmla="*/ 251114 h 1094508"/>
                    <a:gd name="connsiteX15" fmla="*/ 1870363 w 3787485"/>
                    <a:gd name="connsiteY15" fmla="*/ 173182 h 1094508"/>
                    <a:gd name="connsiteX16" fmla="*/ 1766454 w 3787485"/>
                    <a:gd name="connsiteY16" fmla="*/ 167986 h 1094508"/>
                    <a:gd name="connsiteX17" fmla="*/ 1641763 w 3787485"/>
                    <a:gd name="connsiteY17" fmla="*/ 126423 h 1094508"/>
                    <a:gd name="connsiteX18" fmla="*/ 1579417 w 3787485"/>
                    <a:gd name="connsiteY18" fmla="*/ 1732 h 1094508"/>
                    <a:gd name="connsiteX19" fmla="*/ 1532658 w 3787485"/>
                    <a:gd name="connsiteY19" fmla="*/ 116032 h 1094508"/>
                    <a:gd name="connsiteX20" fmla="*/ 1381990 w 3787485"/>
                    <a:gd name="connsiteY20" fmla="*/ 90054 h 1094508"/>
                    <a:gd name="connsiteX21" fmla="*/ 1304058 w 3787485"/>
                    <a:gd name="connsiteY21" fmla="*/ 167986 h 1094508"/>
                    <a:gd name="connsiteX22" fmla="*/ 1252104 w 3787485"/>
                    <a:gd name="connsiteY22" fmla="*/ 308264 h 1094508"/>
                    <a:gd name="connsiteX23" fmla="*/ 1210540 w 3787485"/>
                    <a:gd name="connsiteY23" fmla="*/ 297873 h 1094508"/>
                    <a:gd name="connsiteX24" fmla="*/ 1132608 w 3787485"/>
                    <a:gd name="connsiteY24" fmla="*/ 318654 h 1094508"/>
                    <a:gd name="connsiteX25" fmla="*/ 1137804 w 3787485"/>
                    <a:gd name="connsiteY25" fmla="*/ 386195 h 1094508"/>
                    <a:gd name="connsiteX26" fmla="*/ 1044285 w 3787485"/>
                    <a:gd name="connsiteY26" fmla="*/ 490104 h 1094508"/>
                    <a:gd name="connsiteX27" fmla="*/ 929985 w 3787485"/>
                    <a:gd name="connsiteY27" fmla="*/ 479714 h 1094508"/>
                    <a:gd name="connsiteX28" fmla="*/ 846858 w 3787485"/>
                    <a:gd name="connsiteY28" fmla="*/ 588818 h 1094508"/>
                    <a:gd name="connsiteX29" fmla="*/ 935181 w 3787485"/>
                    <a:gd name="connsiteY29" fmla="*/ 578427 h 1094508"/>
                    <a:gd name="connsiteX30" fmla="*/ 914399 w 3787485"/>
                    <a:gd name="connsiteY30" fmla="*/ 656359 h 1094508"/>
                    <a:gd name="connsiteX31" fmla="*/ 841663 w 3787485"/>
                    <a:gd name="connsiteY31" fmla="*/ 734291 h 1094508"/>
                    <a:gd name="connsiteX32" fmla="*/ 794904 w 3787485"/>
                    <a:gd name="connsiteY32" fmla="*/ 744682 h 1094508"/>
                    <a:gd name="connsiteX33" fmla="*/ 711776 w 3787485"/>
                    <a:gd name="connsiteY33" fmla="*/ 734291 h 1094508"/>
                    <a:gd name="connsiteX34" fmla="*/ 685799 w 3787485"/>
                    <a:gd name="connsiteY34" fmla="*/ 848591 h 1094508"/>
                    <a:gd name="connsiteX35" fmla="*/ 609600 w 3787485"/>
                    <a:gd name="connsiteY35" fmla="*/ 865908 h 1094508"/>
                    <a:gd name="connsiteX36" fmla="*/ 533400 w 3787485"/>
                    <a:gd name="connsiteY36" fmla="*/ 942108 h 1094508"/>
                    <a:gd name="connsiteX37" fmla="*/ 381000 w 3787485"/>
                    <a:gd name="connsiteY37" fmla="*/ 1018308 h 1094508"/>
                    <a:gd name="connsiteX38" fmla="*/ 381000 w 3787485"/>
                    <a:gd name="connsiteY38" fmla="*/ 1094508 h 1094508"/>
                    <a:gd name="connsiteX39" fmla="*/ 304800 w 3787485"/>
                    <a:gd name="connsiteY39" fmla="*/ 1018307 h 1094508"/>
                    <a:gd name="connsiteX40" fmla="*/ 152400 w 3787485"/>
                    <a:gd name="connsiteY40" fmla="*/ 1018308 h 1094508"/>
                    <a:gd name="connsiteX41" fmla="*/ 0 w 3787485"/>
                    <a:gd name="connsiteY41" fmla="*/ 789709 h 1094508"/>
                    <a:gd name="connsiteX0" fmla="*/ 3787485 w 3787485"/>
                    <a:gd name="connsiteY0" fmla="*/ 692727 h 1094508"/>
                    <a:gd name="connsiteX1" fmla="*/ 3506931 w 3787485"/>
                    <a:gd name="connsiteY1" fmla="*/ 661554 h 1094508"/>
                    <a:gd name="connsiteX2" fmla="*/ 3371849 w 3787485"/>
                    <a:gd name="connsiteY2" fmla="*/ 568036 h 1094508"/>
                    <a:gd name="connsiteX3" fmla="*/ 3049731 w 3787485"/>
                    <a:gd name="connsiteY3" fmla="*/ 464127 h 1094508"/>
                    <a:gd name="connsiteX4" fmla="*/ 2930235 w 3787485"/>
                    <a:gd name="connsiteY4" fmla="*/ 401782 h 1094508"/>
                    <a:gd name="connsiteX5" fmla="*/ 2857499 w 3787485"/>
                    <a:gd name="connsiteY5" fmla="*/ 329045 h 1094508"/>
                    <a:gd name="connsiteX6" fmla="*/ 2748394 w 3787485"/>
                    <a:gd name="connsiteY6" fmla="*/ 287482 h 1094508"/>
                    <a:gd name="connsiteX7" fmla="*/ 2743199 w 3787485"/>
                    <a:gd name="connsiteY7" fmla="*/ 375804 h 1094508"/>
                    <a:gd name="connsiteX8" fmla="*/ 2654876 w 3787485"/>
                    <a:gd name="connsiteY8" fmla="*/ 469323 h 1094508"/>
                    <a:gd name="connsiteX9" fmla="*/ 2524990 w 3787485"/>
                    <a:gd name="connsiteY9" fmla="*/ 406977 h 1094508"/>
                    <a:gd name="connsiteX10" fmla="*/ 2447058 w 3787485"/>
                    <a:gd name="connsiteY10" fmla="*/ 282286 h 1094508"/>
                    <a:gd name="connsiteX11" fmla="*/ 2379517 w 3787485"/>
                    <a:gd name="connsiteY11" fmla="*/ 188768 h 1094508"/>
                    <a:gd name="connsiteX12" fmla="*/ 2275608 w 3787485"/>
                    <a:gd name="connsiteY12" fmla="*/ 193964 h 1094508"/>
                    <a:gd name="connsiteX13" fmla="*/ 2156113 w 3787485"/>
                    <a:gd name="connsiteY13" fmla="*/ 277091 h 1094508"/>
                    <a:gd name="connsiteX14" fmla="*/ 2015835 w 3787485"/>
                    <a:gd name="connsiteY14" fmla="*/ 251114 h 1094508"/>
                    <a:gd name="connsiteX15" fmla="*/ 1870363 w 3787485"/>
                    <a:gd name="connsiteY15" fmla="*/ 173182 h 1094508"/>
                    <a:gd name="connsiteX16" fmla="*/ 1766454 w 3787485"/>
                    <a:gd name="connsiteY16" fmla="*/ 167986 h 1094508"/>
                    <a:gd name="connsiteX17" fmla="*/ 1641763 w 3787485"/>
                    <a:gd name="connsiteY17" fmla="*/ 126423 h 1094508"/>
                    <a:gd name="connsiteX18" fmla="*/ 1579417 w 3787485"/>
                    <a:gd name="connsiteY18" fmla="*/ 1732 h 1094508"/>
                    <a:gd name="connsiteX19" fmla="*/ 1532658 w 3787485"/>
                    <a:gd name="connsiteY19" fmla="*/ 116032 h 1094508"/>
                    <a:gd name="connsiteX20" fmla="*/ 1381990 w 3787485"/>
                    <a:gd name="connsiteY20" fmla="*/ 90054 h 1094508"/>
                    <a:gd name="connsiteX21" fmla="*/ 1304058 w 3787485"/>
                    <a:gd name="connsiteY21" fmla="*/ 167986 h 1094508"/>
                    <a:gd name="connsiteX22" fmla="*/ 1252104 w 3787485"/>
                    <a:gd name="connsiteY22" fmla="*/ 308264 h 1094508"/>
                    <a:gd name="connsiteX23" fmla="*/ 1210540 w 3787485"/>
                    <a:gd name="connsiteY23" fmla="*/ 297873 h 1094508"/>
                    <a:gd name="connsiteX24" fmla="*/ 1132608 w 3787485"/>
                    <a:gd name="connsiteY24" fmla="*/ 318654 h 1094508"/>
                    <a:gd name="connsiteX25" fmla="*/ 1137804 w 3787485"/>
                    <a:gd name="connsiteY25" fmla="*/ 386195 h 1094508"/>
                    <a:gd name="connsiteX26" fmla="*/ 1044285 w 3787485"/>
                    <a:gd name="connsiteY26" fmla="*/ 490104 h 1094508"/>
                    <a:gd name="connsiteX27" fmla="*/ 929985 w 3787485"/>
                    <a:gd name="connsiteY27" fmla="*/ 479714 h 1094508"/>
                    <a:gd name="connsiteX28" fmla="*/ 846858 w 3787485"/>
                    <a:gd name="connsiteY28" fmla="*/ 588818 h 1094508"/>
                    <a:gd name="connsiteX29" fmla="*/ 935181 w 3787485"/>
                    <a:gd name="connsiteY29" fmla="*/ 578427 h 1094508"/>
                    <a:gd name="connsiteX30" fmla="*/ 914399 w 3787485"/>
                    <a:gd name="connsiteY30" fmla="*/ 656359 h 1094508"/>
                    <a:gd name="connsiteX31" fmla="*/ 841663 w 3787485"/>
                    <a:gd name="connsiteY31" fmla="*/ 734291 h 1094508"/>
                    <a:gd name="connsiteX32" fmla="*/ 794904 w 3787485"/>
                    <a:gd name="connsiteY32" fmla="*/ 744682 h 1094508"/>
                    <a:gd name="connsiteX33" fmla="*/ 711776 w 3787485"/>
                    <a:gd name="connsiteY33" fmla="*/ 734291 h 1094508"/>
                    <a:gd name="connsiteX34" fmla="*/ 685799 w 3787485"/>
                    <a:gd name="connsiteY34" fmla="*/ 848591 h 1094508"/>
                    <a:gd name="connsiteX35" fmla="*/ 609600 w 3787485"/>
                    <a:gd name="connsiteY35" fmla="*/ 865908 h 1094508"/>
                    <a:gd name="connsiteX36" fmla="*/ 533400 w 3787485"/>
                    <a:gd name="connsiteY36" fmla="*/ 942108 h 1094508"/>
                    <a:gd name="connsiteX37" fmla="*/ 381000 w 3787485"/>
                    <a:gd name="connsiteY37" fmla="*/ 1018308 h 1094508"/>
                    <a:gd name="connsiteX38" fmla="*/ 381000 w 3787485"/>
                    <a:gd name="connsiteY38" fmla="*/ 1094508 h 1094508"/>
                    <a:gd name="connsiteX39" fmla="*/ 304800 w 3787485"/>
                    <a:gd name="connsiteY39" fmla="*/ 1018307 h 1094508"/>
                    <a:gd name="connsiteX40" fmla="*/ 218209 w 3787485"/>
                    <a:gd name="connsiteY40" fmla="*/ 1025235 h 1094508"/>
                    <a:gd name="connsiteX41" fmla="*/ 152400 w 3787485"/>
                    <a:gd name="connsiteY41" fmla="*/ 1018308 h 1094508"/>
                    <a:gd name="connsiteX42" fmla="*/ 0 w 3787485"/>
                    <a:gd name="connsiteY42" fmla="*/ 789709 h 1094508"/>
                    <a:gd name="connsiteX0" fmla="*/ 3787485 w 3787485"/>
                    <a:gd name="connsiteY0" fmla="*/ 692727 h 1094508"/>
                    <a:gd name="connsiteX1" fmla="*/ 3506931 w 3787485"/>
                    <a:gd name="connsiteY1" fmla="*/ 661554 h 1094508"/>
                    <a:gd name="connsiteX2" fmla="*/ 3371849 w 3787485"/>
                    <a:gd name="connsiteY2" fmla="*/ 568036 h 1094508"/>
                    <a:gd name="connsiteX3" fmla="*/ 3049731 w 3787485"/>
                    <a:gd name="connsiteY3" fmla="*/ 464127 h 1094508"/>
                    <a:gd name="connsiteX4" fmla="*/ 2930235 w 3787485"/>
                    <a:gd name="connsiteY4" fmla="*/ 401782 h 1094508"/>
                    <a:gd name="connsiteX5" fmla="*/ 2857499 w 3787485"/>
                    <a:gd name="connsiteY5" fmla="*/ 329045 h 1094508"/>
                    <a:gd name="connsiteX6" fmla="*/ 2748394 w 3787485"/>
                    <a:gd name="connsiteY6" fmla="*/ 287482 h 1094508"/>
                    <a:gd name="connsiteX7" fmla="*/ 2743199 w 3787485"/>
                    <a:gd name="connsiteY7" fmla="*/ 375804 h 1094508"/>
                    <a:gd name="connsiteX8" fmla="*/ 2654876 w 3787485"/>
                    <a:gd name="connsiteY8" fmla="*/ 469323 h 1094508"/>
                    <a:gd name="connsiteX9" fmla="*/ 2524990 w 3787485"/>
                    <a:gd name="connsiteY9" fmla="*/ 406977 h 1094508"/>
                    <a:gd name="connsiteX10" fmla="*/ 2447058 w 3787485"/>
                    <a:gd name="connsiteY10" fmla="*/ 282286 h 1094508"/>
                    <a:gd name="connsiteX11" fmla="*/ 2379517 w 3787485"/>
                    <a:gd name="connsiteY11" fmla="*/ 188768 h 1094508"/>
                    <a:gd name="connsiteX12" fmla="*/ 2275608 w 3787485"/>
                    <a:gd name="connsiteY12" fmla="*/ 193964 h 1094508"/>
                    <a:gd name="connsiteX13" fmla="*/ 2156113 w 3787485"/>
                    <a:gd name="connsiteY13" fmla="*/ 277091 h 1094508"/>
                    <a:gd name="connsiteX14" fmla="*/ 2015835 w 3787485"/>
                    <a:gd name="connsiteY14" fmla="*/ 251114 h 1094508"/>
                    <a:gd name="connsiteX15" fmla="*/ 1870363 w 3787485"/>
                    <a:gd name="connsiteY15" fmla="*/ 173182 h 1094508"/>
                    <a:gd name="connsiteX16" fmla="*/ 1766454 w 3787485"/>
                    <a:gd name="connsiteY16" fmla="*/ 167986 h 1094508"/>
                    <a:gd name="connsiteX17" fmla="*/ 1641763 w 3787485"/>
                    <a:gd name="connsiteY17" fmla="*/ 126423 h 1094508"/>
                    <a:gd name="connsiteX18" fmla="*/ 1579417 w 3787485"/>
                    <a:gd name="connsiteY18" fmla="*/ 1732 h 1094508"/>
                    <a:gd name="connsiteX19" fmla="*/ 1532658 w 3787485"/>
                    <a:gd name="connsiteY19" fmla="*/ 116032 h 1094508"/>
                    <a:gd name="connsiteX20" fmla="*/ 1381990 w 3787485"/>
                    <a:gd name="connsiteY20" fmla="*/ 90054 h 1094508"/>
                    <a:gd name="connsiteX21" fmla="*/ 1304058 w 3787485"/>
                    <a:gd name="connsiteY21" fmla="*/ 167986 h 1094508"/>
                    <a:gd name="connsiteX22" fmla="*/ 1252104 w 3787485"/>
                    <a:gd name="connsiteY22" fmla="*/ 308264 h 1094508"/>
                    <a:gd name="connsiteX23" fmla="*/ 1210540 w 3787485"/>
                    <a:gd name="connsiteY23" fmla="*/ 297873 h 1094508"/>
                    <a:gd name="connsiteX24" fmla="*/ 1132608 w 3787485"/>
                    <a:gd name="connsiteY24" fmla="*/ 318654 h 1094508"/>
                    <a:gd name="connsiteX25" fmla="*/ 1137804 w 3787485"/>
                    <a:gd name="connsiteY25" fmla="*/ 386195 h 1094508"/>
                    <a:gd name="connsiteX26" fmla="*/ 1044285 w 3787485"/>
                    <a:gd name="connsiteY26" fmla="*/ 490104 h 1094508"/>
                    <a:gd name="connsiteX27" fmla="*/ 929985 w 3787485"/>
                    <a:gd name="connsiteY27" fmla="*/ 479714 h 1094508"/>
                    <a:gd name="connsiteX28" fmla="*/ 846858 w 3787485"/>
                    <a:gd name="connsiteY28" fmla="*/ 588818 h 1094508"/>
                    <a:gd name="connsiteX29" fmla="*/ 935181 w 3787485"/>
                    <a:gd name="connsiteY29" fmla="*/ 578427 h 1094508"/>
                    <a:gd name="connsiteX30" fmla="*/ 914399 w 3787485"/>
                    <a:gd name="connsiteY30" fmla="*/ 656359 h 1094508"/>
                    <a:gd name="connsiteX31" fmla="*/ 841663 w 3787485"/>
                    <a:gd name="connsiteY31" fmla="*/ 734291 h 1094508"/>
                    <a:gd name="connsiteX32" fmla="*/ 794904 w 3787485"/>
                    <a:gd name="connsiteY32" fmla="*/ 744682 h 1094508"/>
                    <a:gd name="connsiteX33" fmla="*/ 711776 w 3787485"/>
                    <a:gd name="connsiteY33" fmla="*/ 734291 h 1094508"/>
                    <a:gd name="connsiteX34" fmla="*/ 685799 w 3787485"/>
                    <a:gd name="connsiteY34" fmla="*/ 848591 h 1094508"/>
                    <a:gd name="connsiteX35" fmla="*/ 609600 w 3787485"/>
                    <a:gd name="connsiteY35" fmla="*/ 865908 h 1094508"/>
                    <a:gd name="connsiteX36" fmla="*/ 533400 w 3787485"/>
                    <a:gd name="connsiteY36" fmla="*/ 942108 h 1094508"/>
                    <a:gd name="connsiteX37" fmla="*/ 381000 w 3787485"/>
                    <a:gd name="connsiteY37" fmla="*/ 1018308 h 1094508"/>
                    <a:gd name="connsiteX38" fmla="*/ 381000 w 3787485"/>
                    <a:gd name="connsiteY38" fmla="*/ 1094508 h 1094508"/>
                    <a:gd name="connsiteX39" fmla="*/ 304800 w 3787485"/>
                    <a:gd name="connsiteY39" fmla="*/ 1018307 h 1094508"/>
                    <a:gd name="connsiteX40" fmla="*/ 304800 w 3787485"/>
                    <a:gd name="connsiteY40" fmla="*/ 1094508 h 1094508"/>
                    <a:gd name="connsiteX41" fmla="*/ 152400 w 3787485"/>
                    <a:gd name="connsiteY41" fmla="*/ 1018308 h 1094508"/>
                    <a:gd name="connsiteX42" fmla="*/ 0 w 3787485"/>
                    <a:gd name="connsiteY42" fmla="*/ 789709 h 109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87485" h="1094508">
                      <a:moveTo>
                        <a:pt x="3787485" y="692727"/>
                      </a:moveTo>
                      <a:cubicBezTo>
                        <a:pt x="3681844" y="687531"/>
                        <a:pt x="3576204" y="682336"/>
                        <a:pt x="3506931" y="661554"/>
                      </a:cubicBezTo>
                      <a:cubicBezTo>
                        <a:pt x="3437658" y="640772"/>
                        <a:pt x="3448049" y="600940"/>
                        <a:pt x="3371849" y="568036"/>
                      </a:cubicBezTo>
                      <a:cubicBezTo>
                        <a:pt x="3295649" y="535132"/>
                        <a:pt x="3123333" y="491836"/>
                        <a:pt x="3049731" y="464127"/>
                      </a:cubicBezTo>
                      <a:cubicBezTo>
                        <a:pt x="2976129" y="436418"/>
                        <a:pt x="2962274" y="424296"/>
                        <a:pt x="2930235" y="401782"/>
                      </a:cubicBezTo>
                      <a:cubicBezTo>
                        <a:pt x="2898196" y="379268"/>
                        <a:pt x="2887806" y="348095"/>
                        <a:pt x="2857499" y="329045"/>
                      </a:cubicBezTo>
                      <a:cubicBezTo>
                        <a:pt x="2827192" y="309995"/>
                        <a:pt x="2767444" y="279689"/>
                        <a:pt x="2748394" y="287482"/>
                      </a:cubicBezTo>
                      <a:cubicBezTo>
                        <a:pt x="2729344" y="295275"/>
                        <a:pt x="2758785" y="345497"/>
                        <a:pt x="2743199" y="375804"/>
                      </a:cubicBezTo>
                      <a:cubicBezTo>
                        <a:pt x="2727613" y="406111"/>
                        <a:pt x="2691244" y="464128"/>
                        <a:pt x="2654876" y="469323"/>
                      </a:cubicBezTo>
                      <a:cubicBezTo>
                        <a:pt x="2618508" y="474519"/>
                        <a:pt x="2559626" y="438150"/>
                        <a:pt x="2524990" y="406977"/>
                      </a:cubicBezTo>
                      <a:cubicBezTo>
                        <a:pt x="2490354" y="375804"/>
                        <a:pt x="2471303" y="318654"/>
                        <a:pt x="2447058" y="282286"/>
                      </a:cubicBezTo>
                      <a:cubicBezTo>
                        <a:pt x="2422813" y="245918"/>
                        <a:pt x="2408092" y="203488"/>
                        <a:pt x="2379517" y="188768"/>
                      </a:cubicBezTo>
                      <a:cubicBezTo>
                        <a:pt x="2350942" y="174048"/>
                        <a:pt x="2312842" y="179244"/>
                        <a:pt x="2275608" y="193964"/>
                      </a:cubicBezTo>
                      <a:cubicBezTo>
                        <a:pt x="2238374" y="208685"/>
                        <a:pt x="2199409" y="267566"/>
                        <a:pt x="2156113" y="277091"/>
                      </a:cubicBezTo>
                      <a:cubicBezTo>
                        <a:pt x="2112818" y="286616"/>
                        <a:pt x="2063460" y="268432"/>
                        <a:pt x="2015835" y="251114"/>
                      </a:cubicBezTo>
                      <a:cubicBezTo>
                        <a:pt x="1968210" y="233796"/>
                        <a:pt x="1911926" y="187037"/>
                        <a:pt x="1870363" y="173182"/>
                      </a:cubicBezTo>
                      <a:cubicBezTo>
                        <a:pt x="1828800" y="159327"/>
                        <a:pt x="1804554" y="175779"/>
                        <a:pt x="1766454" y="167986"/>
                      </a:cubicBezTo>
                      <a:cubicBezTo>
                        <a:pt x="1728354" y="160193"/>
                        <a:pt x="1672936" y="154132"/>
                        <a:pt x="1641763" y="126423"/>
                      </a:cubicBezTo>
                      <a:cubicBezTo>
                        <a:pt x="1610590" y="98714"/>
                        <a:pt x="1597601" y="3464"/>
                        <a:pt x="1579417" y="1732"/>
                      </a:cubicBezTo>
                      <a:cubicBezTo>
                        <a:pt x="1561233" y="0"/>
                        <a:pt x="1565562" y="101312"/>
                        <a:pt x="1532658" y="116032"/>
                      </a:cubicBezTo>
                      <a:cubicBezTo>
                        <a:pt x="1499754" y="130752"/>
                        <a:pt x="1420090" y="81395"/>
                        <a:pt x="1381990" y="90054"/>
                      </a:cubicBezTo>
                      <a:cubicBezTo>
                        <a:pt x="1343890" y="98713"/>
                        <a:pt x="1325706" y="131618"/>
                        <a:pt x="1304058" y="167986"/>
                      </a:cubicBezTo>
                      <a:cubicBezTo>
                        <a:pt x="1282410" y="204354"/>
                        <a:pt x="1267690" y="286616"/>
                        <a:pt x="1252104" y="308264"/>
                      </a:cubicBezTo>
                      <a:cubicBezTo>
                        <a:pt x="1236518" y="329912"/>
                        <a:pt x="1230456" y="296141"/>
                        <a:pt x="1210540" y="297873"/>
                      </a:cubicBezTo>
                      <a:cubicBezTo>
                        <a:pt x="1190624" y="299605"/>
                        <a:pt x="1144731" y="303934"/>
                        <a:pt x="1132608" y="318654"/>
                      </a:cubicBezTo>
                      <a:cubicBezTo>
                        <a:pt x="1120485" y="333374"/>
                        <a:pt x="1152525" y="357620"/>
                        <a:pt x="1137804" y="386195"/>
                      </a:cubicBezTo>
                      <a:cubicBezTo>
                        <a:pt x="1123084" y="414770"/>
                        <a:pt x="1078922" y="474518"/>
                        <a:pt x="1044285" y="490104"/>
                      </a:cubicBezTo>
                      <a:cubicBezTo>
                        <a:pt x="1009649" y="505691"/>
                        <a:pt x="962890" y="463262"/>
                        <a:pt x="929985" y="479714"/>
                      </a:cubicBezTo>
                      <a:cubicBezTo>
                        <a:pt x="897081" y="496166"/>
                        <a:pt x="845992" y="572366"/>
                        <a:pt x="846858" y="588818"/>
                      </a:cubicBezTo>
                      <a:cubicBezTo>
                        <a:pt x="847724" y="605270"/>
                        <a:pt x="923924" y="567170"/>
                        <a:pt x="935181" y="578427"/>
                      </a:cubicBezTo>
                      <a:cubicBezTo>
                        <a:pt x="946438" y="589684"/>
                        <a:pt x="929985" y="630382"/>
                        <a:pt x="914399" y="656359"/>
                      </a:cubicBezTo>
                      <a:cubicBezTo>
                        <a:pt x="898813" y="682336"/>
                        <a:pt x="861579" y="719571"/>
                        <a:pt x="841663" y="734291"/>
                      </a:cubicBezTo>
                      <a:cubicBezTo>
                        <a:pt x="821747" y="749011"/>
                        <a:pt x="816552" y="744682"/>
                        <a:pt x="794904" y="744682"/>
                      </a:cubicBezTo>
                      <a:cubicBezTo>
                        <a:pt x="773256" y="744682"/>
                        <a:pt x="729960" y="716973"/>
                        <a:pt x="711776" y="734291"/>
                      </a:cubicBezTo>
                      <a:cubicBezTo>
                        <a:pt x="693592" y="751609"/>
                        <a:pt x="702828" y="826655"/>
                        <a:pt x="685799" y="848591"/>
                      </a:cubicBezTo>
                      <a:cubicBezTo>
                        <a:pt x="668770" y="870527"/>
                        <a:pt x="635000" y="850322"/>
                        <a:pt x="609600" y="865908"/>
                      </a:cubicBezTo>
                      <a:cubicBezTo>
                        <a:pt x="584200" y="881494"/>
                        <a:pt x="571500" y="916708"/>
                        <a:pt x="533400" y="942108"/>
                      </a:cubicBezTo>
                      <a:cubicBezTo>
                        <a:pt x="495300" y="967508"/>
                        <a:pt x="406400" y="992908"/>
                        <a:pt x="381000" y="1018308"/>
                      </a:cubicBezTo>
                      <a:cubicBezTo>
                        <a:pt x="355600" y="1043708"/>
                        <a:pt x="393700" y="1094508"/>
                        <a:pt x="381000" y="1094508"/>
                      </a:cubicBezTo>
                      <a:cubicBezTo>
                        <a:pt x="368300" y="1094508"/>
                        <a:pt x="317500" y="1018307"/>
                        <a:pt x="304800" y="1018307"/>
                      </a:cubicBezTo>
                      <a:cubicBezTo>
                        <a:pt x="292100" y="1018307"/>
                        <a:pt x="330200" y="1094508"/>
                        <a:pt x="304800" y="1094508"/>
                      </a:cubicBezTo>
                      <a:cubicBezTo>
                        <a:pt x="279400" y="1094508"/>
                        <a:pt x="203200" y="1069108"/>
                        <a:pt x="152400" y="1018308"/>
                      </a:cubicBezTo>
                      <a:cubicBezTo>
                        <a:pt x="101600" y="967508"/>
                        <a:pt x="34636" y="790863"/>
                        <a:pt x="0" y="789709"/>
                      </a:cubicBezTo>
                    </a:path>
                  </a:pathLst>
                </a:custGeom>
                <a:noFill/>
                <a:ln w="38100">
                  <a:solidFill>
                    <a:srgbClr val="0070C0"/>
                  </a:solidFill>
                </a:ln>
                <a:effectLst>
                  <a:outerShdw dist="38100" dir="6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60" name="Freeform 59"/>
              <p:cNvSpPr/>
              <p:nvPr/>
            </p:nvSpPr>
            <p:spPr>
              <a:xfrm>
                <a:off x="4936242" y="3978468"/>
                <a:ext cx="348493" cy="364932"/>
              </a:xfrm>
              <a:custGeom>
                <a:avLst/>
                <a:gdLst>
                  <a:gd name="connsiteX0" fmla="*/ 472440 w 538480"/>
                  <a:gd name="connsiteY0" fmla="*/ 563880 h 563880"/>
                  <a:gd name="connsiteX1" fmla="*/ 533400 w 538480"/>
                  <a:gd name="connsiteY1" fmla="*/ 518160 h 563880"/>
                  <a:gd name="connsiteX2" fmla="*/ 441960 w 538480"/>
                  <a:gd name="connsiteY2" fmla="*/ 487680 h 563880"/>
                  <a:gd name="connsiteX3" fmla="*/ 411480 w 538480"/>
                  <a:gd name="connsiteY3" fmla="*/ 533400 h 563880"/>
                  <a:gd name="connsiteX4" fmla="*/ 381000 w 538480"/>
                  <a:gd name="connsiteY4" fmla="*/ 396240 h 563880"/>
                  <a:gd name="connsiteX5" fmla="*/ 320040 w 538480"/>
                  <a:gd name="connsiteY5" fmla="*/ 518160 h 563880"/>
                  <a:gd name="connsiteX6" fmla="*/ 243840 w 538480"/>
                  <a:gd name="connsiteY6" fmla="*/ 502920 h 563880"/>
                  <a:gd name="connsiteX7" fmla="*/ 243840 w 538480"/>
                  <a:gd name="connsiteY7" fmla="*/ 441960 h 563880"/>
                  <a:gd name="connsiteX8" fmla="*/ 182880 w 538480"/>
                  <a:gd name="connsiteY8" fmla="*/ 335280 h 563880"/>
                  <a:gd name="connsiteX9" fmla="*/ 167640 w 538480"/>
                  <a:gd name="connsiteY9" fmla="*/ 213360 h 563880"/>
                  <a:gd name="connsiteX10" fmla="*/ 91440 w 538480"/>
                  <a:gd name="connsiteY10" fmla="*/ 137160 h 563880"/>
                  <a:gd name="connsiteX11" fmla="*/ 121920 w 538480"/>
                  <a:gd name="connsiteY11" fmla="*/ 91440 h 563880"/>
                  <a:gd name="connsiteX12" fmla="*/ 0 w 538480"/>
                  <a:gd name="connsiteY12" fmla="*/ 0 h 56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8480" h="563880">
                    <a:moveTo>
                      <a:pt x="472440" y="563880"/>
                    </a:moveTo>
                    <a:cubicBezTo>
                      <a:pt x="505460" y="547370"/>
                      <a:pt x="538480" y="530860"/>
                      <a:pt x="533400" y="518160"/>
                    </a:cubicBezTo>
                    <a:cubicBezTo>
                      <a:pt x="528320" y="505460"/>
                      <a:pt x="462280" y="485140"/>
                      <a:pt x="441960" y="487680"/>
                    </a:cubicBezTo>
                    <a:cubicBezTo>
                      <a:pt x="421640" y="490220"/>
                      <a:pt x="421640" y="548640"/>
                      <a:pt x="411480" y="533400"/>
                    </a:cubicBezTo>
                    <a:cubicBezTo>
                      <a:pt x="401320" y="518160"/>
                      <a:pt x="396240" y="398780"/>
                      <a:pt x="381000" y="396240"/>
                    </a:cubicBezTo>
                    <a:cubicBezTo>
                      <a:pt x="365760" y="393700"/>
                      <a:pt x="342900" y="500380"/>
                      <a:pt x="320040" y="518160"/>
                    </a:cubicBezTo>
                    <a:cubicBezTo>
                      <a:pt x="297180" y="535940"/>
                      <a:pt x="256540" y="515620"/>
                      <a:pt x="243840" y="502920"/>
                    </a:cubicBezTo>
                    <a:cubicBezTo>
                      <a:pt x="231140" y="490220"/>
                      <a:pt x="254000" y="469900"/>
                      <a:pt x="243840" y="441960"/>
                    </a:cubicBezTo>
                    <a:cubicBezTo>
                      <a:pt x="233680" y="414020"/>
                      <a:pt x="195580" y="373380"/>
                      <a:pt x="182880" y="335280"/>
                    </a:cubicBezTo>
                    <a:cubicBezTo>
                      <a:pt x="170180" y="297180"/>
                      <a:pt x="182880" y="246380"/>
                      <a:pt x="167640" y="213360"/>
                    </a:cubicBezTo>
                    <a:cubicBezTo>
                      <a:pt x="152400" y="180340"/>
                      <a:pt x="99060" y="157480"/>
                      <a:pt x="91440" y="137160"/>
                    </a:cubicBezTo>
                    <a:cubicBezTo>
                      <a:pt x="83820" y="116840"/>
                      <a:pt x="137160" y="114300"/>
                      <a:pt x="121920" y="91440"/>
                    </a:cubicBezTo>
                    <a:cubicBezTo>
                      <a:pt x="106680" y="68580"/>
                      <a:pt x="53340" y="34290"/>
                      <a:pt x="0" y="0"/>
                    </a:cubicBezTo>
                  </a:path>
                </a:pathLst>
              </a:custGeom>
              <a:ln w="38100">
                <a:solidFill>
                  <a:srgbClr val="0070C0"/>
                </a:solidFill>
              </a:ln>
              <a:effectLst>
                <a:outerShdw dist="381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7" name="TextBox 56"/>
            <p:cNvSpPr txBox="1"/>
            <p:nvPr/>
          </p:nvSpPr>
          <p:spPr>
            <a:xfrm rot="665000">
              <a:off x="1037874" y="3802847"/>
              <a:ext cx="1552926" cy="430887"/>
            </a:xfrm>
            <a:prstGeom prst="rect">
              <a:avLst/>
            </a:prstGeom>
            <a:noFill/>
          </p:spPr>
          <p:txBody>
            <a:bodyPr wrap="none" rtlCol="0">
              <a:spAutoFit/>
            </a:bodyPr>
            <a:lstStyle/>
            <a:p>
              <a:pPr algn="ctr"/>
              <a:r>
                <a:rPr lang="en-US" sz="2200" b="1" spc="-10" dirty="0" smtClean="0">
                  <a:solidFill>
                    <a:srgbClr val="0070C0"/>
                  </a:solidFill>
                  <a:effectLst>
                    <a:outerShdw dist="38100" dir="7200000" algn="ctr" rotWithShape="0">
                      <a:schemeClr val="tx1"/>
                    </a:outerShdw>
                  </a:effectLst>
                </a:rPr>
                <a:t>James River</a:t>
              </a:r>
            </a:p>
          </p:txBody>
        </p:sp>
      </p:grpSp>
      <p:sp>
        <p:nvSpPr>
          <p:cNvPr id="63" name="Freeform 62"/>
          <p:cNvSpPr/>
          <p:nvPr/>
        </p:nvSpPr>
        <p:spPr>
          <a:xfrm>
            <a:off x="4495800" y="5151120"/>
            <a:ext cx="459740" cy="480060"/>
          </a:xfrm>
          <a:custGeom>
            <a:avLst/>
            <a:gdLst>
              <a:gd name="connsiteX0" fmla="*/ 396240 w 459740"/>
              <a:gd name="connsiteY0" fmla="*/ 0 h 480060"/>
              <a:gd name="connsiteX1" fmla="*/ 426720 w 459740"/>
              <a:gd name="connsiteY1" fmla="*/ 243840 h 480060"/>
              <a:gd name="connsiteX2" fmla="*/ 198120 w 459740"/>
              <a:gd name="connsiteY2" fmla="*/ 441960 h 480060"/>
              <a:gd name="connsiteX3" fmla="*/ 0 w 459740"/>
              <a:gd name="connsiteY3" fmla="*/ 472440 h 480060"/>
            </a:gdLst>
            <a:ahLst/>
            <a:cxnLst>
              <a:cxn ang="0">
                <a:pos x="connsiteX0" y="connsiteY0"/>
              </a:cxn>
              <a:cxn ang="0">
                <a:pos x="connsiteX1" y="connsiteY1"/>
              </a:cxn>
              <a:cxn ang="0">
                <a:pos x="connsiteX2" y="connsiteY2"/>
              </a:cxn>
              <a:cxn ang="0">
                <a:pos x="connsiteX3" y="connsiteY3"/>
              </a:cxn>
            </a:cxnLst>
            <a:rect l="l" t="t" r="r" b="b"/>
            <a:pathLst>
              <a:path w="459740" h="480060">
                <a:moveTo>
                  <a:pt x="396240" y="0"/>
                </a:moveTo>
                <a:cubicBezTo>
                  <a:pt x="427990" y="85090"/>
                  <a:pt x="459740" y="170180"/>
                  <a:pt x="426720" y="243840"/>
                </a:cubicBezTo>
                <a:cubicBezTo>
                  <a:pt x="393700" y="317500"/>
                  <a:pt x="269240" y="403860"/>
                  <a:pt x="198120" y="441960"/>
                </a:cubicBezTo>
                <a:cubicBezTo>
                  <a:pt x="127000" y="480060"/>
                  <a:pt x="63500" y="476250"/>
                  <a:pt x="0" y="472440"/>
                </a:cubicBezTo>
              </a:path>
            </a:pathLst>
          </a:custGeom>
          <a:ln w="101600">
            <a:solidFill>
              <a:srgbClr val="0070C0"/>
            </a:solidFill>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TextBox 63"/>
          <p:cNvSpPr txBox="1"/>
          <p:nvPr/>
        </p:nvSpPr>
        <p:spPr>
          <a:xfrm>
            <a:off x="2706412" y="5558135"/>
            <a:ext cx="1636988" cy="461665"/>
          </a:xfrm>
          <a:prstGeom prst="rect">
            <a:avLst/>
          </a:prstGeom>
          <a:solidFill>
            <a:srgbClr val="FF0000">
              <a:alpha val="98000"/>
            </a:srgbClr>
          </a:solidFill>
        </p:spPr>
        <p:txBody>
          <a:bodyPr wrap="none" rtlCol="0">
            <a:spAutoFit/>
          </a:bodyPr>
          <a:lstStyle/>
          <a:p>
            <a:pPr algn="ctr"/>
            <a:r>
              <a:rPr lang="en-US" sz="2400" b="1" dirty="0" smtClean="0">
                <a:solidFill>
                  <a:schemeClr val="bg1"/>
                </a:solidFill>
                <a:effectLst>
                  <a:outerShdw dist="50800" dir="8400000" algn="ctr" rotWithShape="0">
                    <a:schemeClr val="tx1"/>
                  </a:outerShdw>
                </a:effectLst>
                <a:latin typeface="Times New Roman" pitchFamily="18" charset="0"/>
                <a:cs typeface="Times New Roman" pitchFamily="18" charset="0"/>
              </a:rPr>
              <a:t>Petersburg</a:t>
            </a:r>
          </a:p>
        </p:txBody>
      </p:sp>
      <p:sp>
        <p:nvSpPr>
          <p:cNvPr id="65" name="5-Point Star 64"/>
          <p:cNvSpPr/>
          <p:nvPr/>
        </p:nvSpPr>
        <p:spPr>
          <a:xfrm>
            <a:off x="4343400" y="5334000"/>
            <a:ext cx="457200" cy="533400"/>
          </a:xfrm>
          <a:prstGeom prst="star5">
            <a:avLst>
              <a:gd name="adj" fmla="val 19098"/>
              <a:gd name="hf" fmla="val 105146"/>
              <a:gd name="vf" fmla="val 110557"/>
            </a:avLst>
          </a:prstGeom>
          <a:solidFill>
            <a:srgbClr val="FF000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extBox 45"/>
          <p:cNvSpPr txBox="1"/>
          <p:nvPr/>
        </p:nvSpPr>
        <p:spPr>
          <a:xfrm>
            <a:off x="5105400" y="4800600"/>
            <a:ext cx="2333845" cy="584775"/>
          </a:xfrm>
          <a:prstGeom prst="rect">
            <a:avLst/>
          </a:prstGeom>
          <a:solidFill>
            <a:schemeClr val="tx2">
              <a:lumMod val="40000"/>
              <a:lumOff val="60000"/>
              <a:alpha val="78000"/>
            </a:schemeClr>
          </a:solidFill>
        </p:spPr>
        <p:txBody>
          <a:bodyPr wrap="square" rtlCol="0">
            <a:spAutoFit/>
          </a:bodyPr>
          <a:lstStyle/>
          <a:p>
            <a:pPr algn="ctr"/>
            <a:r>
              <a:rPr lang="en-US" sz="3200" b="1" dirty="0" err="1" smtClean="0">
                <a:cs typeface="Times New Roman" pitchFamily="18" charset="0"/>
              </a:rPr>
              <a:t>ColdHarbor</a:t>
            </a:r>
            <a:endParaRPr lang="en-US" sz="3200" b="1" dirty="0" smtClean="0">
              <a:cs typeface="Times New Roman" pitchFamily="18" charset="0"/>
            </a:endParaRPr>
          </a:p>
        </p:txBody>
      </p:sp>
      <p:sp>
        <p:nvSpPr>
          <p:cNvPr id="66" name="TextBox 65"/>
          <p:cNvSpPr txBox="1"/>
          <p:nvPr/>
        </p:nvSpPr>
        <p:spPr>
          <a:xfrm>
            <a:off x="4876800" y="4191000"/>
            <a:ext cx="2333845" cy="584775"/>
          </a:xfrm>
          <a:prstGeom prst="rect">
            <a:avLst/>
          </a:prstGeom>
          <a:solidFill>
            <a:schemeClr val="bg1">
              <a:lumMod val="95000"/>
              <a:alpha val="78000"/>
            </a:schemeClr>
          </a:solidFill>
        </p:spPr>
        <p:txBody>
          <a:bodyPr wrap="square" rtlCol="0">
            <a:spAutoFit/>
          </a:bodyPr>
          <a:lstStyle/>
          <a:p>
            <a:pPr algn="ctr"/>
            <a:r>
              <a:rPr lang="en-US" sz="3200" b="1" dirty="0" smtClean="0">
                <a:cs typeface="Times New Roman" pitchFamily="18" charset="0"/>
              </a:rPr>
              <a:t>Anna River</a:t>
            </a:r>
          </a:p>
        </p:txBody>
      </p:sp>
      <p:sp>
        <p:nvSpPr>
          <p:cNvPr id="67" name="TextBox 66"/>
          <p:cNvSpPr txBox="1"/>
          <p:nvPr/>
        </p:nvSpPr>
        <p:spPr>
          <a:xfrm>
            <a:off x="4572000" y="3581400"/>
            <a:ext cx="2333845" cy="584775"/>
          </a:xfrm>
          <a:prstGeom prst="rect">
            <a:avLst/>
          </a:prstGeom>
          <a:solidFill>
            <a:schemeClr val="bg1">
              <a:lumMod val="95000"/>
              <a:alpha val="78000"/>
            </a:schemeClr>
          </a:solidFill>
        </p:spPr>
        <p:txBody>
          <a:bodyPr wrap="square" rtlCol="0">
            <a:spAutoFit/>
          </a:bodyPr>
          <a:lstStyle/>
          <a:p>
            <a:pPr algn="ctr"/>
            <a:r>
              <a:rPr lang="en-US" sz="3200" b="1" dirty="0" smtClean="0">
                <a:cs typeface="Times New Roman" pitchFamily="18" charset="0"/>
              </a:rPr>
              <a:t>Spotsylvania</a:t>
            </a:r>
          </a:p>
        </p:txBody>
      </p:sp>
      <p:sp>
        <p:nvSpPr>
          <p:cNvPr id="31" name="5-Point Star 30"/>
          <p:cNvSpPr/>
          <p:nvPr/>
        </p:nvSpPr>
        <p:spPr>
          <a:xfrm>
            <a:off x="4191000" y="4724400"/>
            <a:ext cx="457200" cy="533400"/>
          </a:xfrm>
          <a:prstGeom prst="star5">
            <a:avLst>
              <a:gd name="adj" fmla="val 19098"/>
              <a:gd name="hf" fmla="val 105146"/>
              <a:gd name="vf" fmla="val 110557"/>
            </a:avLst>
          </a:prstGeom>
          <a:solidFill>
            <a:srgbClr val="FF000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78" name="TextBox 77"/>
          <p:cNvSpPr txBox="1"/>
          <p:nvPr/>
        </p:nvSpPr>
        <p:spPr>
          <a:xfrm>
            <a:off x="0" y="1350258"/>
            <a:ext cx="9144000" cy="630942"/>
          </a:xfrm>
          <a:prstGeom prst="rect">
            <a:avLst/>
          </a:prstGeom>
        </p:spPr>
        <p:txBody>
          <a:bodyPr wrap="square" rtlCol="0">
            <a:spAutoFit/>
          </a:bodyPr>
          <a:lstStyle/>
          <a:p>
            <a:pPr algn="ctr"/>
            <a:r>
              <a:rPr lang="en-US" sz="3500" b="1" spc="-10" dirty="0" smtClean="0"/>
              <a:t>May-June 1864: battles south toward Richmond</a:t>
            </a:r>
          </a:p>
        </p:txBody>
      </p:sp>
      <p:sp useBgFill="1">
        <p:nvSpPr>
          <p:cNvPr id="79" name="TextBox 78"/>
          <p:cNvSpPr txBox="1"/>
          <p:nvPr/>
        </p:nvSpPr>
        <p:spPr>
          <a:xfrm>
            <a:off x="0" y="1959858"/>
            <a:ext cx="9144000" cy="630942"/>
          </a:xfrm>
          <a:prstGeom prst="rect">
            <a:avLst/>
          </a:prstGeom>
        </p:spPr>
        <p:txBody>
          <a:bodyPr wrap="square" rtlCol="0">
            <a:spAutoFit/>
          </a:bodyPr>
          <a:lstStyle/>
          <a:p>
            <a:pPr algn="ctr"/>
            <a:r>
              <a:rPr lang="en-US" sz="3500" b="1" spc="-10" dirty="0" smtClean="0"/>
              <a:t>June 15, 1864: siege of Petersburg began</a:t>
            </a:r>
          </a:p>
        </p:txBody>
      </p:sp>
      <p:sp useBgFill="1">
        <p:nvSpPr>
          <p:cNvPr id="59" name="TextBox 58"/>
          <p:cNvSpPr txBox="1"/>
          <p:nvPr/>
        </p:nvSpPr>
        <p:spPr>
          <a:xfrm>
            <a:off x="0" y="762000"/>
            <a:ext cx="9144000" cy="630942"/>
          </a:xfrm>
          <a:prstGeom prst="rect">
            <a:avLst/>
          </a:prstGeom>
        </p:spPr>
        <p:txBody>
          <a:bodyPr wrap="square" rtlCol="0">
            <a:spAutoFit/>
          </a:bodyPr>
          <a:lstStyle/>
          <a:p>
            <a:pPr algn="ctr"/>
            <a:r>
              <a:rPr lang="en-US" sz="3500" b="1" spc="-10" dirty="0" smtClean="0">
                <a:latin typeface="Tempus Sans ITC" pitchFamily="82" charset="0"/>
              </a:rPr>
              <a:t>Remember last week?</a:t>
            </a:r>
          </a:p>
        </p:txBody>
      </p:sp>
      <p:sp>
        <p:nvSpPr>
          <p:cNvPr id="68" name="Rectangle 67"/>
          <p:cNvSpPr/>
          <p:nvPr/>
        </p:nvSpPr>
        <p:spPr>
          <a:xfrm>
            <a:off x="1295400" y="4572000"/>
            <a:ext cx="3733800" cy="2286000"/>
          </a:xfrm>
          <a:prstGeom prst="rect">
            <a:avLst/>
          </a:prstGeom>
          <a:ln w="762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0" name="Group 79"/>
          <p:cNvGrpSpPr/>
          <p:nvPr/>
        </p:nvGrpSpPr>
        <p:grpSpPr>
          <a:xfrm>
            <a:off x="0" y="762000"/>
            <a:ext cx="9144000" cy="6096000"/>
            <a:chOff x="0" y="762000"/>
            <a:chExt cx="9144000" cy="6096000"/>
          </a:xfrm>
        </p:grpSpPr>
        <p:pic>
          <p:nvPicPr>
            <p:cNvPr id="81" name="Picture 2"/>
            <p:cNvPicPr>
              <a:picLocks noChangeAspect="1" noChangeArrowheads="1"/>
            </p:cNvPicPr>
            <p:nvPr/>
          </p:nvPicPr>
          <p:blipFill>
            <a:blip r:embed="rId3" cstate="print"/>
            <a:srcRect r="156" b="10343"/>
            <a:stretch>
              <a:fillRect/>
            </a:stretch>
          </p:blipFill>
          <p:spPr bwMode="auto">
            <a:xfrm>
              <a:off x="0" y="762000"/>
              <a:ext cx="9144000" cy="6096000"/>
            </a:xfrm>
            <a:prstGeom prst="rect">
              <a:avLst/>
            </a:prstGeom>
            <a:noFill/>
            <a:ln w="9525">
              <a:noFill/>
              <a:miter lim="800000"/>
              <a:headEnd/>
              <a:tailEnd/>
            </a:ln>
            <a:effectLst/>
          </p:spPr>
        </p:pic>
        <p:sp useBgFill="1">
          <p:nvSpPr>
            <p:cNvPr id="82" name="TextBox 81"/>
            <p:cNvSpPr txBox="1">
              <a:spLocks noChangeArrowheads="1"/>
            </p:cNvSpPr>
            <p:nvPr/>
          </p:nvSpPr>
          <p:spPr bwMode="auto">
            <a:xfrm>
              <a:off x="0" y="6150114"/>
              <a:ext cx="9144000" cy="707886"/>
            </a:xfrm>
            <a:prstGeom prst="rect">
              <a:avLst/>
            </a:prstGeom>
            <a:ln w="9525">
              <a:noFill/>
              <a:miter lim="800000"/>
              <a:headEnd/>
              <a:tailEnd/>
            </a:ln>
          </p:spPr>
          <p:txBody>
            <a:bodyPr wrap="square">
              <a:spAutoFit/>
            </a:bodyPr>
            <a:lstStyle/>
            <a:p>
              <a:pPr algn="ctr">
                <a:defRPr/>
              </a:pPr>
              <a:r>
                <a:rPr lang="en-US" sz="4000" b="1" dirty="0" smtClean="0">
                  <a:latin typeface="Calibri" pitchFamily="34" charset="0"/>
                </a:rPr>
                <a:t>We left the armies here in winter 1864!</a:t>
              </a:r>
              <a:endParaRPr lang="en-US" sz="4000" b="1" dirty="0">
                <a:latin typeface="Calibri" pitchFamily="34" charset="0"/>
              </a:endParaRPr>
            </a:p>
          </p:txBody>
        </p:sp>
      </p:grpSp>
      <p:sp useBgFill="1">
        <p:nvSpPr>
          <p:cNvPr id="69" name="TextBox 68"/>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Siege of Petersburg</a:t>
            </a:r>
            <a:endParaRPr lang="en-US" sz="4800" b="1" dirty="0">
              <a:effectLst>
                <a:outerShdw dist="50800" dir="7200000" algn="ctr" rotWithShape="0">
                  <a:schemeClr val="bg1"/>
                </a:outerShdw>
              </a:effectLst>
              <a:latin typeface="Calibri" pitchFamily="34" charset="0"/>
            </a:endParaRPr>
          </a:p>
        </p:txBody>
      </p:sp>
      <p:sp useBgFill="1">
        <p:nvSpPr>
          <p:cNvPr id="70" name="TextBox 69"/>
          <p:cNvSpPr txBox="1">
            <a:spLocks noChangeArrowheads="1"/>
          </p:cNvSpPr>
          <p:nvPr/>
        </p:nvSpPr>
        <p:spPr bwMode="auto">
          <a:xfrm>
            <a:off x="5943600" y="-18288"/>
            <a:ext cx="3200400" cy="838200"/>
          </a:xfrm>
          <a:prstGeom prst="rect">
            <a:avLst/>
          </a:prstGeom>
          <a:ln w="9525">
            <a:noFill/>
            <a:miter lim="800000"/>
            <a:headEnd/>
            <a:tailEnd/>
          </a:ln>
        </p:spPr>
        <p:txBody>
          <a:bodyPr wrap="square">
            <a:spAutoFit/>
          </a:bodyPr>
          <a:lstStyle/>
          <a:p>
            <a:pPr>
              <a:defRPr/>
            </a:pPr>
            <a:r>
              <a:rPr lang="en-US" sz="4800" b="1" dirty="0" smtClean="0">
                <a:effectLst>
                  <a:outerShdw dist="50800" dir="7200000" algn="ctr" rotWithShape="0">
                    <a:schemeClr val="bg1"/>
                  </a:outerShdw>
                </a:effectLst>
                <a:latin typeface="Calibri" pitchFamily="34" charset="0"/>
              </a:rPr>
              <a:t>ends!</a:t>
            </a:r>
            <a:endParaRPr lang="en-US" sz="4800" b="1" dirty="0">
              <a:effectLst>
                <a:outerShdw dist="50800" dir="7200000" algn="ctr" rotWithShape="0">
                  <a:schemeClr val="bg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1000" fill="hold"/>
                                        <p:tgtEl>
                                          <p:spTgt spid="59"/>
                                        </p:tgtEl>
                                        <p:attrNameLst>
                                          <p:attrName>ppt_w</p:attrName>
                                        </p:attrNameLst>
                                      </p:cBhvr>
                                      <p:tavLst>
                                        <p:tav tm="0">
                                          <p:val>
                                            <p:fltVal val="0"/>
                                          </p:val>
                                        </p:tav>
                                        <p:tav tm="100000">
                                          <p:val>
                                            <p:strVal val="#ppt_w"/>
                                          </p:val>
                                        </p:tav>
                                      </p:tavLst>
                                    </p:anim>
                                    <p:anim calcmode="lin" valueType="num">
                                      <p:cBhvr>
                                        <p:cTn id="8" dur="1000" fill="hold"/>
                                        <p:tgtEl>
                                          <p:spTgt spid="59"/>
                                        </p:tgtEl>
                                        <p:attrNameLst>
                                          <p:attrName>ppt_h</p:attrName>
                                        </p:attrNameLst>
                                      </p:cBhvr>
                                      <p:tavLst>
                                        <p:tav tm="0">
                                          <p:val>
                                            <p:fltVal val="0"/>
                                          </p:val>
                                        </p:tav>
                                        <p:tav tm="100000">
                                          <p:val>
                                            <p:strVal val="#ppt_h"/>
                                          </p:val>
                                        </p:tav>
                                      </p:tavLst>
                                    </p:anim>
                                    <p:animEffect transition="in" filter="fade">
                                      <p:cBhvr>
                                        <p:cTn id="9" dur="1000"/>
                                        <p:tgtEl>
                                          <p:spTgt spid="5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wipe(left)">
                                      <p:cBhvr>
                                        <p:cTn id="14" dur="1000"/>
                                        <p:tgtEl>
                                          <p:spTgt spid="78"/>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1000"/>
                                        <p:tgtEl>
                                          <p:spTgt spid="48"/>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left)">
                                      <p:cBhvr>
                                        <p:cTn id="22" dur="20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childTnLst>
                                </p:cTn>
                              </p:par>
                              <p:par>
                                <p:cTn id="28" presetID="49" presetClass="entr" presetSubtype="0" decel="100000" fill="hold" grpId="1" nodeType="withEffect">
                                  <p:stCondLst>
                                    <p:cond delay="0"/>
                                  </p:stCondLst>
                                  <p:childTnLst>
                                    <p:set>
                                      <p:cBhvr>
                                        <p:cTn id="29" dur="1" fill="hold">
                                          <p:stCondLst>
                                            <p:cond delay="0"/>
                                          </p:stCondLst>
                                        </p:cTn>
                                        <p:tgtEl>
                                          <p:spTgt spid="73"/>
                                        </p:tgtEl>
                                        <p:attrNameLst>
                                          <p:attrName>style.visibility</p:attrName>
                                        </p:attrNameLst>
                                      </p:cBhvr>
                                      <p:to>
                                        <p:strVal val="visible"/>
                                      </p:to>
                                    </p:set>
                                    <p:anim calcmode="lin" valueType="num">
                                      <p:cBhvr>
                                        <p:cTn id="30" dur="1000" fill="hold"/>
                                        <p:tgtEl>
                                          <p:spTgt spid="73"/>
                                        </p:tgtEl>
                                        <p:attrNameLst>
                                          <p:attrName>ppt_w</p:attrName>
                                        </p:attrNameLst>
                                      </p:cBhvr>
                                      <p:tavLst>
                                        <p:tav tm="0">
                                          <p:val>
                                            <p:fltVal val="0"/>
                                          </p:val>
                                        </p:tav>
                                        <p:tav tm="100000">
                                          <p:val>
                                            <p:strVal val="#ppt_w"/>
                                          </p:val>
                                        </p:tav>
                                      </p:tavLst>
                                    </p:anim>
                                    <p:anim calcmode="lin" valueType="num">
                                      <p:cBhvr>
                                        <p:cTn id="31" dur="1000" fill="hold"/>
                                        <p:tgtEl>
                                          <p:spTgt spid="73"/>
                                        </p:tgtEl>
                                        <p:attrNameLst>
                                          <p:attrName>ppt_h</p:attrName>
                                        </p:attrNameLst>
                                      </p:cBhvr>
                                      <p:tavLst>
                                        <p:tav tm="0">
                                          <p:val>
                                            <p:fltVal val="0"/>
                                          </p:val>
                                        </p:tav>
                                        <p:tav tm="100000">
                                          <p:val>
                                            <p:strVal val="#ppt_h"/>
                                          </p:val>
                                        </p:tav>
                                      </p:tavLst>
                                    </p:anim>
                                    <p:anim calcmode="lin" valueType="num">
                                      <p:cBhvr>
                                        <p:cTn id="32" dur="1000" fill="hold"/>
                                        <p:tgtEl>
                                          <p:spTgt spid="73"/>
                                        </p:tgtEl>
                                        <p:attrNameLst>
                                          <p:attrName>style.rotation</p:attrName>
                                        </p:attrNameLst>
                                      </p:cBhvr>
                                      <p:tavLst>
                                        <p:tav tm="0">
                                          <p:val>
                                            <p:fltVal val="360"/>
                                          </p:val>
                                        </p:tav>
                                        <p:tav tm="100000">
                                          <p:val>
                                            <p:fltVal val="0"/>
                                          </p:val>
                                        </p:tav>
                                      </p:tavLst>
                                    </p:anim>
                                    <p:animEffect transition="in" filter="fade">
                                      <p:cBhvr>
                                        <p:cTn id="33" dur="1000"/>
                                        <p:tgtEl>
                                          <p:spTgt spid="73"/>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grpId="1" nodeType="clickEffect">
                                  <p:stCondLst>
                                    <p:cond delay="0"/>
                                  </p:stCondLst>
                                  <p:childTnLst>
                                    <p:set>
                                      <p:cBhvr>
                                        <p:cTn id="37" dur="1" fill="hold">
                                          <p:stCondLst>
                                            <p:cond delay="0"/>
                                          </p:stCondLst>
                                        </p:cTn>
                                        <p:tgtEl>
                                          <p:spTgt spid="74"/>
                                        </p:tgtEl>
                                        <p:attrNameLst>
                                          <p:attrName>style.visibility</p:attrName>
                                        </p:attrNameLst>
                                      </p:cBhvr>
                                      <p:to>
                                        <p:strVal val="visible"/>
                                      </p:to>
                                    </p:set>
                                    <p:anim calcmode="lin" valueType="num">
                                      <p:cBhvr>
                                        <p:cTn id="38" dur="1000" fill="hold"/>
                                        <p:tgtEl>
                                          <p:spTgt spid="74"/>
                                        </p:tgtEl>
                                        <p:attrNameLst>
                                          <p:attrName>ppt_w</p:attrName>
                                        </p:attrNameLst>
                                      </p:cBhvr>
                                      <p:tavLst>
                                        <p:tav tm="0">
                                          <p:val>
                                            <p:fltVal val="0"/>
                                          </p:val>
                                        </p:tav>
                                        <p:tav tm="100000">
                                          <p:val>
                                            <p:strVal val="#ppt_w"/>
                                          </p:val>
                                        </p:tav>
                                      </p:tavLst>
                                    </p:anim>
                                    <p:anim calcmode="lin" valueType="num">
                                      <p:cBhvr>
                                        <p:cTn id="39" dur="1000" fill="hold"/>
                                        <p:tgtEl>
                                          <p:spTgt spid="74"/>
                                        </p:tgtEl>
                                        <p:attrNameLst>
                                          <p:attrName>ppt_h</p:attrName>
                                        </p:attrNameLst>
                                      </p:cBhvr>
                                      <p:tavLst>
                                        <p:tav tm="0">
                                          <p:val>
                                            <p:fltVal val="0"/>
                                          </p:val>
                                        </p:tav>
                                        <p:tav tm="100000">
                                          <p:val>
                                            <p:strVal val="#ppt_h"/>
                                          </p:val>
                                        </p:tav>
                                      </p:tavLst>
                                    </p:anim>
                                    <p:anim calcmode="lin" valueType="num">
                                      <p:cBhvr>
                                        <p:cTn id="40" dur="1000" fill="hold"/>
                                        <p:tgtEl>
                                          <p:spTgt spid="74"/>
                                        </p:tgtEl>
                                        <p:attrNameLst>
                                          <p:attrName>style.rotation</p:attrName>
                                        </p:attrNameLst>
                                      </p:cBhvr>
                                      <p:tavLst>
                                        <p:tav tm="0">
                                          <p:val>
                                            <p:fltVal val="360"/>
                                          </p:val>
                                        </p:tav>
                                        <p:tav tm="100000">
                                          <p:val>
                                            <p:fltVal val="0"/>
                                          </p:val>
                                        </p:tav>
                                      </p:tavLst>
                                    </p:anim>
                                    <p:animEffect transition="in" filter="fade">
                                      <p:cBhvr>
                                        <p:cTn id="41" dur="1000"/>
                                        <p:tgtEl>
                                          <p:spTgt spid="74"/>
                                        </p:tgtEl>
                                      </p:cBhvr>
                                    </p:animEffect>
                                  </p:childTnLst>
                                </p:cTn>
                              </p:par>
                              <p:par>
                                <p:cTn id="42" presetID="10" presetClass="entr" presetSubtype="0" fill="hold"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fade">
                                      <p:cBhvr>
                                        <p:cTn id="44" dur="1000"/>
                                        <p:tgtEl>
                                          <p:spTgt spid="67"/>
                                        </p:tgtEl>
                                      </p:cBhvr>
                                    </p:animEffect>
                                  </p:childTnLst>
                                </p:cTn>
                              </p:par>
                              <p:par>
                                <p:cTn id="45" presetID="10" presetClass="exit" presetSubtype="0" fill="hold" grpId="1" nodeType="withEffect">
                                  <p:stCondLst>
                                    <p:cond delay="500"/>
                                  </p:stCondLst>
                                  <p:childTnLst>
                                    <p:animEffect transition="out" filter="fade">
                                      <p:cBhvr>
                                        <p:cTn id="46" dur="1000"/>
                                        <p:tgtEl>
                                          <p:spTgt spid="45"/>
                                        </p:tgtEl>
                                      </p:cBhvr>
                                    </p:animEffect>
                                    <p:set>
                                      <p:cBhvr>
                                        <p:cTn id="47" dur="1" fill="hold">
                                          <p:stCondLst>
                                            <p:cond delay="999"/>
                                          </p:stCondLst>
                                        </p:cTn>
                                        <p:tgtEl>
                                          <p:spTgt spid="45"/>
                                        </p:tgtEl>
                                        <p:attrNameLst>
                                          <p:attrName>style.visibility</p:attrName>
                                        </p:attrNameLst>
                                      </p:cBhvr>
                                      <p:to>
                                        <p:strVal val="hidden"/>
                                      </p:to>
                                    </p:set>
                                  </p:childTnLst>
                                </p:cTn>
                              </p:par>
                              <p:par>
                                <p:cTn id="48" presetID="10" presetClass="exit" presetSubtype="0" fill="hold" grpId="0" nodeType="withEffect">
                                  <p:stCondLst>
                                    <p:cond delay="500"/>
                                  </p:stCondLst>
                                  <p:childTnLst>
                                    <p:animEffect transition="out" filter="fade">
                                      <p:cBhvr>
                                        <p:cTn id="49" dur="1000"/>
                                        <p:tgtEl>
                                          <p:spTgt spid="73"/>
                                        </p:tgtEl>
                                      </p:cBhvr>
                                    </p:animEffect>
                                    <p:set>
                                      <p:cBhvr>
                                        <p:cTn id="50" dur="1" fill="hold">
                                          <p:stCondLst>
                                            <p:cond delay="999"/>
                                          </p:stCondLst>
                                        </p:cTn>
                                        <p:tgtEl>
                                          <p:spTgt spid="7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000"/>
                                        <p:tgtEl>
                                          <p:spTgt spid="49"/>
                                        </p:tgtEl>
                                      </p:cBhvr>
                                    </p:animEffect>
                                    <p:set>
                                      <p:cBhvr>
                                        <p:cTn id="53" dur="1" fill="hold">
                                          <p:stCondLst>
                                            <p:cond delay="999"/>
                                          </p:stCondLst>
                                        </p:cTn>
                                        <p:tgtEl>
                                          <p:spTgt spid="49"/>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48"/>
                                        </p:tgtEl>
                                      </p:cBhvr>
                                    </p:animEffect>
                                    <p:set>
                                      <p:cBhvr>
                                        <p:cTn id="56" dur="1" fill="hold">
                                          <p:stCondLst>
                                            <p:cond delay="999"/>
                                          </p:stCondLst>
                                        </p:cTn>
                                        <p:tgtEl>
                                          <p:spTgt spid="4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9" presetClass="entr" presetSubtype="0" decel="100000" fill="hold" grpId="1" nodeType="clickEffect">
                                  <p:stCondLst>
                                    <p:cond delay="0"/>
                                  </p:stCondLst>
                                  <p:childTnLst>
                                    <p:set>
                                      <p:cBhvr>
                                        <p:cTn id="60" dur="1" fill="hold">
                                          <p:stCondLst>
                                            <p:cond delay="0"/>
                                          </p:stCondLst>
                                        </p:cTn>
                                        <p:tgtEl>
                                          <p:spTgt spid="75"/>
                                        </p:tgtEl>
                                        <p:attrNameLst>
                                          <p:attrName>style.visibility</p:attrName>
                                        </p:attrNameLst>
                                      </p:cBhvr>
                                      <p:to>
                                        <p:strVal val="visible"/>
                                      </p:to>
                                    </p:set>
                                    <p:anim calcmode="lin" valueType="num">
                                      <p:cBhvr>
                                        <p:cTn id="61" dur="1000" fill="hold"/>
                                        <p:tgtEl>
                                          <p:spTgt spid="75"/>
                                        </p:tgtEl>
                                        <p:attrNameLst>
                                          <p:attrName>ppt_w</p:attrName>
                                        </p:attrNameLst>
                                      </p:cBhvr>
                                      <p:tavLst>
                                        <p:tav tm="0">
                                          <p:val>
                                            <p:fltVal val="0"/>
                                          </p:val>
                                        </p:tav>
                                        <p:tav tm="100000">
                                          <p:val>
                                            <p:strVal val="#ppt_w"/>
                                          </p:val>
                                        </p:tav>
                                      </p:tavLst>
                                    </p:anim>
                                    <p:anim calcmode="lin" valueType="num">
                                      <p:cBhvr>
                                        <p:cTn id="62" dur="1000" fill="hold"/>
                                        <p:tgtEl>
                                          <p:spTgt spid="75"/>
                                        </p:tgtEl>
                                        <p:attrNameLst>
                                          <p:attrName>ppt_h</p:attrName>
                                        </p:attrNameLst>
                                      </p:cBhvr>
                                      <p:tavLst>
                                        <p:tav tm="0">
                                          <p:val>
                                            <p:fltVal val="0"/>
                                          </p:val>
                                        </p:tav>
                                        <p:tav tm="100000">
                                          <p:val>
                                            <p:strVal val="#ppt_h"/>
                                          </p:val>
                                        </p:tav>
                                      </p:tavLst>
                                    </p:anim>
                                    <p:anim calcmode="lin" valueType="num">
                                      <p:cBhvr>
                                        <p:cTn id="63" dur="1000" fill="hold"/>
                                        <p:tgtEl>
                                          <p:spTgt spid="75"/>
                                        </p:tgtEl>
                                        <p:attrNameLst>
                                          <p:attrName>style.rotation</p:attrName>
                                        </p:attrNameLst>
                                      </p:cBhvr>
                                      <p:tavLst>
                                        <p:tav tm="0">
                                          <p:val>
                                            <p:fltVal val="360"/>
                                          </p:val>
                                        </p:tav>
                                        <p:tav tm="100000">
                                          <p:val>
                                            <p:fltVal val="0"/>
                                          </p:val>
                                        </p:tav>
                                      </p:tavLst>
                                    </p:anim>
                                    <p:animEffect transition="in" filter="fade">
                                      <p:cBhvr>
                                        <p:cTn id="64" dur="1000"/>
                                        <p:tgtEl>
                                          <p:spTgt spid="75"/>
                                        </p:tgtEl>
                                      </p:cBhvr>
                                    </p:animEffect>
                                  </p:childTnLst>
                                </p:cTn>
                              </p:par>
                              <p:par>
                                <p:cTn id="65" presetID="10" presetClass="entr" presetSubtype="0" fill="hold" nodeType="with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fade">
                                      <p:cBhvr>
                                        <p:cTn id="67" dur="1000"/>
                                        <p:tgtEl>
                                          <p:spTgt spid="66"/>
                                        </p:tgtEl>
                                      </p:cBhvr>
                                    </p:animEffect>
                                  </p:childTnLst>
                                </p:cTn>
                              </p:par>
                              <p:par>
                                <p:cTn id="68" presetID="10" presetClass="exit" presetSubtype="0" fill="hold" grpId="0" nodeType="withEffect">
                                  <p:stCondLst>
                                    <p:cond delay="500"/>
                                  </p:stCondLst>
                                  <p:childTnLst>
                                    <p:animEffect transition="out" filter="fade">
                                      <p:cBhvr>
                                        <p:cTn id="69" dur="1000"/>
                                        <p:tgtEl>
                                          <p:spTgt spid="74"/>
                                        </p:tgtEl>
                                      </p:cBhvr>
                                    </p:animEffect>
                                    <p:set>
                                      <p:cBhvr>
                                        <p:cTn id="70" dur="1" fill="hold">
                                          <p:stCondLst>
                                            <p:cond delay="999"/>
                                          </p:stCondLst>
                                        </p:cTn>
                                        <p:tgtEl>
                                          <p:spTgt spid="74"/>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1000"/>
                                        <p:tgtEl>
                                          <p:spTgt spid="67"/>
                                        </p:tgtEl>
                                      </p:cBhvr>
                                    </p:animEffect>
                                    <p:set>
                                      <p:cBhvr>
                                        <p:cTn id="73" dur="1" fill="hold">
                                          <p:stCondLst>
                                            <p:cond delay="999"/>
                                          </p:stCondLst>
                                        </p:cTn>
                                        <p:tgtEl>
                                          <p:spTgt spid="67"/>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49" presetClass="entr" presetSubtype="0" decel="100000" fill="hold" grpId="0" nodeType="clickEffect">
                                  <p:stCondLst>
                                    <p:cond delay="0"/>
                                  </p:stCondLst>
                                  <p:childTnLst>
                                    <p:set>
                                      <p:cBhvr>
                                        <p:cTn id="77" dur="1" fill="hold">
                                          <p:stCondLst>
                                            <p:cond delay="0"/>
                                          </p:stCondLst>
                                        </p:cTn>
                                        <p:tgtEl>
                                          <p:spTgt spid="76"/>
                                        </p:tgtEl>
                                        <p:attrNameLst>
                                          <p:attrName>style.visibility</p:attrName>
                                        </p:attrNameLst>
                                      </p:cBhvr>
                                      <p:to>
                                        <p:strVal val="visible"/>
                                      </p:to>
                                    </p:set>
                                    <p:anim calcmode="lin" valueType="num">
                                      <p:cBhvr>
                                        <p:cTn id="78" dur="1000" fill="hold"/>
                                        <p:tgtEl>
                                          <p:spTgt spid="76"/>
                                        </p:tgtEl>
                                        <p:attrNameLst>
                                          <p:attrName>ppt_w</p:attrName>
                                        </p:attrNameLst>
                                      </p:cBhvr>
                                      <p:tavLst>
                                        <p:tav tm="0">
                                          <p:val>
                                            <p:fltVal val="0"/>
                                          </p:val>
                                        </p:tav>
                                        <p:tav tm="100000">
                                          <p:val>
                                            <p:strVal val="#ppt_w"/>
                                          </p:val>
                                        </p:tav>
                                      </p:tavLst>
                                    </p:anim>
                                    <p:anim calcmode="lin" valueType="num">
                                      <p:cBhvr>
                                        <p:cTn id="79" dur="1000" fill="hold"/>
                                        <p:tgtEl>
                                          <p:spTgt spid="76"/>
                                        </p:tgtEl>
                                        <p:attrNameLst>
                                          <p:attrName>ppt_h</p:attrName>
                                        </p:attrNameLst>
                                      </p:cBhvr>
                                      <p:tavLst>
                                        <p:tav tm="0">
                                          <p:val>
                                            <p:fltVal val="0"/>
                                          </p:val>
                                        </p:tav>
                                        <p:tav tm="100000">
                                          <p:val>
                                            <p:strVal val="#ppt_h"/>
                                          </p:val>
                                        </p:tav>
                                      </p:tavLst>
                                    </p:anim>
                                    <p:anim calcmode="lin" valueType="num">
                                      <p:cBhvr>
                                        <p:cTn id="80" dur="1000" fill="hold"/>
                                        <p:tgtEl>
                                          <p:spTgt spid="76"/>
                                        </p:tgtEl>
                                        <p:attrNameLst>
                                          <p:attrName>style.rotation</p:attrName>
                                        </p:attrNameLst>
                                      </p:cBhvr>
                                      <p:tavLst>
                                        <p:tav tm="0">
                                          <p:val>
                                            <p:fltVal val="360"/>
                                          </p:val>
                                        </p:tav>
                                        <p:tav tm="100000">
                                          <p:val>
                                            <p:fltVal val="0"/>
                                          </p:val>
                                        </p:tav>
                                      </p:tavLst>
                                    </p:anim>
                                    <p:animEffect transition="in" filter="fade">
                                      <p:cBhvr>
                                        <p:cTn id="81" dur="1000"/>
                                        <p:tgtEl>
                                          <p:spTgt spid="76"/>
                                        </p:tgtEl>
                                      </p:cBhvr>
                                    </p:animEffect>
                                  </p:childTnLst>
                                </p:cTn>
                              </p:par>
                              <p:par>
                                <p:cTn id="82" presetID="10" presetClass="exit" presetSubtype="0" fill="hold" nodeType="withEffect">
                                  <p:stCondLst>
                                    <p:cond delay="500"/>
                                  </p:stCondLst>
                                  <p:childTnLst>
                                    <p:animEffect transition="out" filter="fade">
                                      <p:cBhvr>
                                        <p:cTn id="83" dur="1000"/>
                                        <p:tgtEl>
                                          <p:spTgt spid="75"/>
                                        </p:tgtEl>
                                      </p:cBhvr>
                                    </p:animEffect>
                                    <p:set>
                                      <p:cBhvr>
                                        <p:cTn id="84" dur="1" fill="hold">
                                          <p:stCondLst>
                                            <p:cond delay="999"/>
                                          </p:stCondLst>
                                        </p:cTn>
                                        <p:tgtEl>
                                          <p:spTgt spid="75"/>
                                        </p:tgtEl>
                                        <p:attrNameLst>
                                          <p:attrName>style.visibility</p:attrName>
                                        </p:attrNameLst>
                                      </p:cBhvr>
                                      <p:to>
                                        <p:strVal val="hidden"/>
                                      </p:to>
                                    </p:set>
                                  </p:childTnLst>
                                </p:cTn>
                              </p:par>
                              <p:par>
                                <p:cTn id="85" presetID="10" presetClass="exit" presetSubtype="0" fill="hold" grpId="0" nodeType="withEffect">
                                  <p:stCondLst>
                                    <p:cond delay="500"/>
                                  </p:stCondLst>
                                  <p:childTnLst>
                                    <p:animEffect transition="out" filter="fade">
                                      <p:cBhvr>
                                        <p:cTn id="86" dur="1000"/>
                                        <p:tgtEl>
                                          <p:spTgt spid="66"/>
                                        </p:tgtEl>
                                      </p:cBhvr>
                                    </p:animEffect>
                                    <p:set>
                                      <p:cBhvr>
                                        <p:cTn id="87" dur="1" fill="hold">
                                          <p:stCondLst>
                                            <p:cond delay="999"/>
                                          </p:stCondLst>
                                        </p:cTn>
                                        <p:tgtEl>
                                          <p:spTgt spid="66"/>
                                        </p:tgtEl>
                                        <p:attrNameLst>
                                          <p:attrName>style.visibility</p:attrName>
                                        </p:attrNameLst>
                                      </p:cBhvr>
                                      <p:to>
                                        <p:strVal val="hidden"/>
                                      </p:to>
                                    </p:set>
                                  </p:childTnLst>
                                </p:cTn>
                              </p:par>
                              <p:par>
                                <p:cTn id="88" presetID="10" presetClass="entr" presetSubtype="0" fill="hold" grpId="0" nodeType="withEffect">
                                  <p:stCondLst>
                                    <p:cond delay="500"/>
                                  </p:stCondLst>
                                  <p:childTnLst>
                                    <p:set>
                                      <p:cBhvr>
                                        <p:cTn id="89" dur="1" fill="hold">
                                          <p:stCondLst>
                                            <p:cond delay="0"/>
                                          </p:stCondLst>
                                        </p:cTn>
                                        <p:tgtEl>
                                          <p:spTgt spid="46"/>
                                        </p:tgtEl>
                                        <p:attrNameLst>
                                          <p:attrName>style.visibility</p:attrName>
                                        </p:attrNameLst>
                                      </p:cBhvr>
                                      <p:to>
                                        <p:strVal val="visible"/>
                                      </p:to>
                                    </p:set>
                                    <p:animEffect transition="in" filter="fade">
                                      <p:cBhvr>
                                        <p:cTn id="90" dur="1000"/>
                                        <p:tgtEl>
                                          <p:spTgt spid="46"/>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53"/>
                                        </p:tgtEl>
                                        <p:attrNameLst>
                                          <p:attrName>style.visibility</p:attrName>
                                        </p:attrNameLst>
                                      </p:cBhvr>
                                      <p:to>
                                        <p:strVal val="visible"/>
                                      </p:to>
                                    </p:set>
                                    <p:animEffect transition="in" filter="wipe(left)">
                                      <p:cBhvr>
                                        <p:cTn id="95" dur="2000"/>
                                        <p:tgtEl>
                                          <p:spTgt spid="53"/>
                                        </p:tgtEl>
                                      </p:cBhvr>
                                    </p:animEffect>
                                  </p:childTnLst>
                                </p:cTn>
                              </p:par>
                            </p:childTnLst>
                          </p:cTn>
                        </p:par>
                        <p:par>
                          <p:cTn id="96" fill="hold">
                            <p:stCondLst>
                              <p:cond delay="2000"/>
                            </p:stCondLst>
                            <p:childTnLst>
                              <p:par>
                                <p:cTn id="97" presetID="22" presetClass="entr" presetSubtype="1" fill="hold" grpId="0" nodeType="afterEffect">
                                  <p:stCondLst>
                                    <p:cond delay="0"/>
                                  </p:stCondLst>
                                  <p:childTnLst>
                                    <p:set>
                                      <p:cBhvr>
                                        <p:cTn id="98" dur="1" fill="hold">
                                          <p:stCondLst>
                                            <p:cond delay="0"/>
                                          </p:stCondLst>
                                        </p:cTn>
                                        <p:tgtEl>
                                          <p:spTgt spid="63"/>
                                        </p:tgtEl>
                                        <p:attrNameLst>
                                          <p:attrName>style.visibility</p:attrName>
                                        </p:attrNameLst>
                                      </p:cBhvr>
                                      <p:to>
                                        <p:strVal val="visible"/>
                                      </p:to>
                                    </p:set>
                                    <p:animEffect transition="in" filter="wipe(up)">
                                      <p:cBhvr>
                                        <p:cTn id="99" dur="1000"/>
                                        <p:tgtEl>
                                          <p:spTgt spid="63"/>
                                        </p:tgtEl>
                                      </p:cBhvr>
                                    </p:animEffect>
                                  </p:childTnLst>
                                </p:cTn>
                              </p:par>
                            </p:childTnLst>
                          </p:cTn>
                        </p:par>
                        <p:par>
                          <p:cTn id="100" fill="hold">
                            <p:stCondLst>
                              <p:cond delay="3000"/>
                            </p:stCondLst>
                            <p:childTnLst>
                              <p:par>
                                <p:cTn id="101" presetID="49" presetClass="entr" presetSubtype="0" decel="100000" fill="hold" grpId="0" nodeType="afterEffect">
                                  <p:stCondLst>
                                    <p:cond delay="0"/>
                                  </p:stCondLst>
                                  <p:childTnLst>
                                    <p:set>
                                      <p:cBhvr>
                                        <p:cTn id="102" dur="1" fill="hold">
                                          <p:stCondLst>
                                            <p:cond delay="0"/>
                                          </p:stCondLst>
                                        </p:cTn>
                                        <p:tgtEl>
                                          <p:spTgt spid="65"/>
                                        </p:tgtEl>
                                        <p:attrNameLst>
                                          <p:attrName>style.visibility</p:attrName>
                                        </p:attrNameLst>
                                      </p:cBhvr>
                                      <p:to>
                                        <p:strVal val="visible"/>
                                      </p:to>
                                    </p:set>
                                    <p:anim calcmode="lin" valueType="num">
                                      <p:cBhvr>
                                        <p:cTn id="103" dur="1000" fill="hold"/>
                                        <p:tgtEl>
                                          <p:spTgt spid="65"/>
                                        </p:tgtEl>
                                        <p:attrNameLst>
                                          <p:attrName>ppt_w</p:attrName>
                                        </p:attrNameLst>
                                      </p:cBhvr>
                                      <p:tavLst>
                                        <p:tav tm="0">
                                          <p:val>
                                            <p:fltVal val="0"/>
                                          </p:val>
                                        </p:tav>
                                        <p:tav tm="100000">
                                          <p:val>
                                            <p:strVal val="#ppt_w"/>
                                          </p:val>
                                        </p:tav>
                                      </p:tavLst>
                                    </p:anim>
                                    <p:anim calcmode="lin" valueType="num">
                                      <p:cBhvr>
                                        <p:cTn id="104" dur="1000" fill="hold"/>
                                        <p:tgtEl>
                                          <p:spTgt spid="65"/>
                                        </p:tgtEl>
                                        <p:attrNameLst>
                                          <p:attrName>ppt_h</p:attrName>
                                        </p:attrNameLst>
                                      </p:cBhvr>
                                      <p:tavLst>
                                        <p:tav tm="0">
                                          <p:val>
                                            <p:fltVal val="0"/>
                                          </p:val>
                                        </p:tav>
                                        <p:tav tm="100000">
                                          <p:val>
                                            <p:strVal val="#ppt_h"/>
                                          </p:val>
                                        </p:tav>
                                      </p:tavLst>
                                    </p:anim>
                                    <p:anim calcmode="lin" valueType="num">
                                      <p:cBhvr>
                                        <p:cTn id="105" dur="1000" fill="hold"/>
                                        <p:tgtEl>
                                          <p:spTgt spid="65"/>
                                        </p:tgtEl>
                                        <p:attrNameLst>
                                          <p:attrName>style.rotation</p:attrName>
                                        </p:attrNameLst>
                                      </p:cBhvr>
                                      <p:tavLst>
                                        <p:tav tm="0">
                                          <p:val>
                                            <p:fltVal val="360"/>
                                          </p:val>
                                        </p:tav>
                                        <p:tav tm="100000">
                                          <p:val>
                                            <p:fltVal val="0"/>
                                          </p:val>
                                        </p:tav>
                                      </p:tavLst>
                                    </p:anim>
                                    <p:animEffect transition="in" filter="fade">
                                      <p:cBhvr>
                                        <p:cTn id="106" dur="1000"/>
                                        <p:tgtEl>
                                          <p:spTgt spid="65"/>
                                        </p:tgtEl>
                                      </p:cBhvr>
                                    </p:animEffect>
                                  </p:childTnLst>
                                </p:cTn>
                              </p:par>
                              <p:par>
                                <p:cTn id="107" presetID="53" presetClass="entr" presetSubtype="0" fill="hold" grpId="0" nodeType="withEffect">
                                  <p:stCondLst>
                                    <p:cond delay="0"/>
                                  </p:stCondLst>
                                  <p:childTnLst>
                                    <p:set>
                                      <p:cBhvr>
                                        <p:cTn id="108" dur="1" fill="hold">
                                          <p:stCondLst>
                                            <p:cond delay="0"/>
                                          </p:stCondLst>
                                        </p:cTn>
                                        <p:tgtEl>
                                          <p:spTgt spid="64"/>
                                        </p:tgtEl>
                                        <p:attrNameLst>
                                          <p:attrName>style.visibility</p:attrName>
                                        </p:attrNameLst>
                                      </p:cBhvr>
                                      <p:to>
                                        <p:strVal val="visible"/>
                                      </p:to>
                                    </p:set>
                                    <p:anim calcmode="lin" valueType="num">
                                      <p:cBhvr>
                                        <p:cTn id="109" dur="1000" fill="hold"/>
                                        <p:tgtEl>
                                          <p:spTgt spid="64"/>
                                        </p:tgtEl>
                                        <p:attrNameLst>
                                          <p:attrName>ppt_w</p:attrName>
                                        </p:attrNameLst>
                                      </p:cBhvr>
                                      <p:tavLst>
                                        <p:tav tm="0">
                                          <p:val>
                                            <p:fltVal val="0"/>
                                          </p:val>
                                        </p:tav>
                                        <p:tav tm="100000">
                                          <p:val>
                                            <p:strVal val="#ppt_w"/>
                                          </p:val>
                                        </p:tav>
                                      </p:tavLst>
                                    </p:anim>
                                    <p:anim calcmode="lin" valueType="num">
                                      <p:cBhvr>
                                        <p:cTn id="110" dur="1000" fill="hold"/>
                                        <p:tgtEl>
                                          <p:spTgt spid="64"/>
                                        </p:tgtEl>
                                        <p:attrNameLst>
                                          <p:attrName>ppt_h</p:attrName>
                                        </p:attrNameLst>
                                      </p:cBhvr>
                                      <p:tavLst>
                                        <p:tav tm="0">
                                          <p:val>
                                            <p:fltVal val="0"/>
                                          </p:val>
                                        </p:tav>
                                        <p:tav tm="100000">
                                          <p:val>
                                            <p:strVal val="#ppt_h"/>
                                          </p:val>
                                        </p:tav>
                                      </p:tavLst>
                                    </p:anim>
                                    <p:animEffect transition="in" filter="fade">
                                      <p:cBhvr>
                                        <p:cTn id="111" dur="1000"/>
                                        <p:tgtEl>
                                          <p:spTgt spid="64"/>
                                        </p:tgtEl>
                                      </p:cBhvr>
                                    </p:animEffect>
                                  </p:childTnLst>
                                </p:cTn>
                              </p:par>
                              <p:par>
                                <p:cTn id="112" presetID="10" presetClass="exit" presetSubtype="0" fill="hold" grpId="1" nodeType="withEffect">
                                  <p:stCondLst>
                                    <p:cond delay="0"/>
                                  </p:stCondLst>
                                  <p:childTnLst>
                                    <p:animEffect transition="out" filter="fade">
                                      <p:cBhvr>
                                        <p:cTn id="113" dur="1000"/>
                                        <p:tgtEl>
                                          <p:spTgt spid="63"/>
                                        </p:tgtEl>
                                      </p:cBhvr>
                                    </p:animEffect>
                                    <p:set>
                                      <p:cBhvr>
                                        <p:cTn id="114" dur="1" fill="hold">
                                          <p:stCondLst>
                                            <p:cond delay="999"/>
                                          </p:stCondLst>
                                        </p:cTn>
                                        <p:tgtEl>
                                          <p:spTgt spid="63"/>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1000"/>
                                        <p:tgtEl>
                                          <p:spTgt spid="76"/>
                                        </p:tgtEl>
                                      </p:cBhvr>
                                    </p:animEffect>
                                    <p:set>
                                      <p:cBhvr>
                                        <p:cTn id="117" dur="1" fill="hold">
                                          <p:stCondLst>
                                            <p:cond delay="999"/>
                                          </p:stCondLst>
                                        </p:cTn>
                                        <p:tgtEl>
                                          <p:spTgt spid="76"/>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1000"/>
                                        <p:tgtEl>
                                          <p:spTgt spid="46"/>
                                        </p:tgtEl>
                                      </p:cBhvr>
                                    </p:animEffect>
                                    <p:set>
                                      <p:cBhvr>
                                        <p:cTn id="120" dur="1" fill="hold">
                                          <p:stCondLst>
                                            <p:cond delay="999"/>
                                          </p:stCondLst>
                                        </p:cTn>
                                        <p:tgtEl>
                                          <p:spTgt spid="46"/>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79"/>
                                        </p:tgtEl>
                                        <p:attrNameLst>
                                          <p:attrName>style.visibility</p:attrName>
                                        </p:attrNameLst>
                                      </p:cBhvr>
                                      <p:to>
                                        <p:strVal val="visible"/>
                                      </p:to>
                                    </p:set>
                                    <p:animEffect transition="in" filter="wipe(left)">
                                      <p:cBhvr>
                                        <p:cTn id="125" dur="1000"/>
                                        <p:tgtEl>
                                          <p:spTgt spid="79"/>
                                        </p:tgtEl>
                                      </p:cBhvr>
                                    </p:animEffect>
                                  </p:childTnLst>
                                </p:cTn>
                              </p:par>
                              <p:par>
                                <p:cTn id="126" presetID="10" presetClass="exit" presetSubtype="0" fill="hold" nodeType="withEffect">
                                  <p:stCondLst>
                                    <p:cond delay="0"/>
                                  </p:stCondLst>
                                  <p:childTnLst>
                                    <p:animEffect transition="out" filter="fade">
                                      <p:cBhvr>
                                        <p:cTn id="127" dur="1000"/>
                                        <p:tgtEl>
                                          <p:spTgt spid="53"/>
                                        </p:tgtEl>
                                      </p:cBhvr>
                                    </p:animEffect>
                                    <p:set>
                                      <p:cBhvr>
                                        <p:cTn id="128" dur="1" fill="hold">
                                          <p:stCondLst>
                                            <p:cond delay="999"/>
                                          </p:stCondLst>
                                        </p:cTn>
                                        <p:tgtEl>
                                          <p:spTgt spid="53"/>
                                        </p:tgtEl>
                                        <p:attrNameLst>
                                          <p:attrName>style.visibility</p:attrName>
                                        </p:attrNameLst>
                                      </p:cBhvr>
                                      <p:to>
                                        <p:strVal val="hidden"/>
                                      </p:to>
                                    </p:set>
                                  </p:childTnLst>
                                </p:cTn>
                              </p:par>
                            </p:childTnLst>
                          </p:cTn>
                        </p:par>
                        <p:par>
                          <p:cTn id="129" fill="hold">
                            <p:stCondLst>
                              <p:cond delay="1000"/>
                            </p:stCondLst>
                            <p:childTnLst>
                              <p:par>
                                <p:cTn id="130" presetID="1" presetClass="emph" presetSubtype="2" fill="hold" nodeType="afterEffect">
                                  <p:stCondLst>
                                    <p:cond delay="0"/>
                                  </p:stCondLst>
                                  <p:childTnLst>
                                    <p:animClr clrSpc="rgb">
                                      <p:cBhvr>
                                        <p:cTn id="131" dur="1000" fill="hold"/>
                                        <p:tgtEl>
                                          <p:spTgt spid="64"/>
                                        </p:tgtEl>
                                        <p:attrNameLst>
                                          <p:attrName>fillcolor</p:attrName>
                                        </p:attrNameLst>
                                      </p:cBhvr>
                                      <p:to>
                                        <a:schemeClr val="tx1"/>
                                      </p:to>
                                    </p:animClr>
                                    <p:set>
                                      <p:cBhvr>
                                        <p:cTn id="132" dur="1000" fill="hold"/>
                                        <p:tgtEl>
                                          <p:spTgt spid="64"/>
                                        </p:tgtEl>
                                        <p:attrNameLst>
                                          <p:attrName>fill.type</p:attrName>
                                        </p:attrNameLst>
                                      </p:cBhvr>
                                      <p:to>
                                        <p:strVal val="solid"/>
                                      </p:to>
                                    </p:set>
                                    <p:set>
                                      <p:cBhvr>
                                        <p:cTn id="133" dur="1000" fill="hold"/>
                                        <p:tgtEl>
                                          <p:spTgt spid="64"/>
                                        </p:tgtEl>
                                        <p:attrNameLst>
                                          <p:attrName>fill.on</p:attrName>
                                        </p:attrNameLst>
                                      </p:cBhvr>
                                      <p:to>
                                        <p:strVal val="true"/>
                                      </p:to>
                                    </p:set>
                                  </p:childTnLst>
                                </p:cTn>
                              </p:par>
                              <p:par>
                                <p:cTn id="134" presetID="1" presetClass="emph" presetSubtype="2" fill="hold" nodeType="withEffect">
                                  <p:stCondLst>
                                    <p:cond delay="0"/>
                                  </p:stCondLst>
                                  <p:childTnLst>
                                    <p:animClr clrSpc="rgb">
                                      <p:cBhvr>
                                        <p:cTn id="135" dur="1000" fill="hold"/>
                                        <p:tgtEl>
                                          <p:spTgt spid="65"/>
                                        </p:tgtEl>
                                        <p:attrNameLst>
                                          <p:attrName>fillcolor</p:attrName>
                                        </p:attrNameLst>
                                      </p:cBhvr>
                                      <p:to>
                                        <a:schemeClr val="tx1"/>
                                      </p:to>
                                    </p:animClr>
                                    <p:set>
                                      <p:cBhvr>
                                        <p:cTn id="136" dur="1000" fill="hold"/>
                                        <p:tgtEl>
                                          <p:spTgt spid="65"/>
                                        </p:tgtEl>
                                        <p:attrNameLst>
                                          <p:attrName>fill.type</p:attrName>
                                        </p:attrNameLst>
                                      </p:cBhvr>
                                      <p:to>
                                        <p:strVal val="solid"/>
                                      </p:to>
                                    </p:set>
                                    <p:set>
                                      <p:cBhvr>
                                        <p:cTn id="137" dur="1000" fill="hold"/>
                                        <p:tgtEl>
                                          <p:spTgt spid="65"/>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80"/>
                                        </p:tgtEl>
                                        <p:attrNameLst>
                                          <p:attrName>style.visibility</p:attrName>
                                        </p:attrNameLst>
                                      </p:cBhvr>
                                      <p:to>
                                        <p:strVal val="visible"/>
                                      </p:to>
                                    </p:set>
                                    <p:animEffect transition="in" filter="fade">
                                      <p:cBhvr>
                                        <p:cTn id="142" dur="1000"/>
                                        <p:tgtEl>
                                          <p:spTgt spid="80"/>
                                        </p:tgtEl>
                                      </p:cBhvr>
                                    </p:animEffect>
                                  </p:childTnLst>
                                </p:cTn>
                              </p:par>
                            </p:childTnLst>
                          </p:cTn>
                        </p:par>
                        <p:par>
                          <p:cTn id="143" fill="hold">
                            <p:stCondLst>
                              <p:cond delay="1000"/>
                            </p:stCondLst>
                            <p:childTnLst>
                              <p:par>
                                <p:cTn id="144" presetID="10" presetClass="exit" presetSubtype="0" fill="hold" grpId="1" nodeType="afterEffect">
                                  <p:stCondLst>
                                    <p:cond delay="0"/>
                                  </p:stCondLst>
                                  <p:childTnLst>
                                    <p:animEffect transition="out" filter="fade">
                                      <p:cBhvr>
                                        <p:cTn id="145" dur="1000"/>
                                        <p:tgtEl>
                                          <p:spTgt spid="79"/>
                                        </p:tgtEl>
                                      </p:cBhvr>
                                    </p:animEffect>
                                    <p:set>
                                      <p:cBhvr>
                                        <p:cTn id="146" dur="1" fill="hold">
                                          <p:stCondLst>
                                            <p:cond delay="999"/>
                                          </p:stCondLst>
                                        </p:cTn>
                                        <p:tgtEl>
                                          <p:spTgt spid="79"/>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1000"/>
                                        <p:tgtEl>
                                          <p:spTgt spid="59"/>
                                        </p:tgtEl>
                                      </p:cBhvr>
                                    </p:animEffect>
                                    <p:set>
                                      <p:cBhvr>
                                        <p:cTn id="149" dur="1" fill="hold">
                                          <p:stCondLst>
                                            <p:cond delay="999"/>
                                          </p:stCondLst>
                                        </p:cTn>
                                        <p:tgtEl>
                                          <p:spTgt spid="59"/>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1000"/>
                                        <p:tgtEl>
                                          <p:spTgt spid="78"/>
                                        </p:tgtEl>
                                      </p:cBhvr>
                                    </p:animEffect>
                                    <p:set>
                                      <p:cBhvr>
                                        <p:cTn id="152" dur="1" fill="hold">
                                          <p:stCondLst>
                                            <p:cond delay="999"/>
                                          </p:stCondLst>
                                        </p:cTn>
                                        <p:tgtEl>
                                          <p:spTgt spid="78"/>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35" presetClass="path" presetSubtype="0" accel="50000" decel="50000" fill="hold" grpId="0" nodeType="clickEffect">
                                  <p:stCondLst>
                                    <p:cond delay="0"/>
                                  </p:stCondLst>
                                  <p:childTnLst>
                                    <p:animMotion origin="layout" path="M 0.05833 -0.00486 L -0.125 -0.00486 " pathEditMode="relative" rAng="0" ptsTypes="AA">
                                      <p:cBhvr>
                                        <p:cTn id="156" dur="1000" fill="hold"/>
                                        <p:tgtEl>
                                          <p:spTgt spid="69"/>
                                        </p:tgtEl>
                                        <p:attrNameLst>
                                          <p:attrName>ppt_x</p:attrName>
                                          <p:attrName>ppt_y</p:attrName>
                                        </p:attrNameLst>
                                      </p:cBhvr>
                                      <p:rCtr x="-92" y="0"/>
                                    </p:animMotion>
                                  </p:childTnLst>
                                </p:cTn>
                              </p:par>
                              <p:par>
                                <p:cTn id="157" presetID="22" presetClass="entr" presetSubtype="2" fill="hold" grpId="0" nodeType="withEffect">
                                  <p:stCondLst>
                                    <p:cond delay="0"/>
                                  </p:stCondLst>
                                  <p:childTnLst>
                                    <p:set>
                                      <p:cBhvr>
                                        <p:cTn id="158" dur="1" fill="hold">
                                          <p:stCondLst>
                                            <p:cond delay="0"/>
                                          </p:stCondLst>
                                        </p:cTn>
                                        <p:tgtEl>
                                          <p:spTgt spid="70"/>
                                        </p:tgtEl>
                                        <p:attrNameLst>
                                          <p:attrName>style.visibility</p:attrName>
                                        </p:attrNameLst>
                                      </p:cBhvr>
                                      <p:to>
                                        <p:strVal val="visible"/>
                                      </p:to>
                                    </p:set>
                                    <p:animEffect transition="in" filter="wipe(right)">
                                      <p:cBhvr>
                                        <p:cTn id="159" dur="1000"/>
                                        <p:tgtEl>
                                          <p:spTgt spid="70"/>
                                        </p:tgtEl>
                                      </p:cBhvr>
                                    </p:animEffect>
                                  </p:childTnLst>
                                </p:cTn>
                              </p:par>
                            </p:childTnLst>
                          </p:cTn>
                        </p:par>
                        <p:par>
                          <p:cTn id="160" fill="hold">
                            <p:stCondLst>
                              <p:cond delay="1000"/>
                            </p:stCondLst>
                            <p:childTnLst>
                              <p:par>
                                <p:cTn id="161" presetID="10" presetClass="exit" presetSubtype="0" fill="hold" nodeType="afterEffect">
                                  <p:stCondLst>
                                    <p:cond delay="0"/>
                                  </p:stCondLst>
                                  <p:childTnLst>
                                    <p:animEffect transition="out" filter="fade">
                                      <p:cBhvr>
                                        <p:cTn id="162" dur="1000"/>
                                        <p:tgtEl>
                                          <p:spTgt spid="80"/>
                                        </p:tgtEl>
                                      </p:cBhvr>
                                    </p:animEffect>
                                    <p:set>
                                      <p:cBhvr>
                                        <p:cTn id="163" dur="1" fill="hold">
                                          <p:stCondLst>
                                            <p:cond delay="999"/>
                                          </p:stCondLst>
                                        </p:cTn>
                                        <p:tgtEl>
                                          <p:spTgt spid="80"/>
                                        </p:tgtEl>
                                        <p:attrNameLst>
                                          <p:attrName>style.visibility</p:attrName>
                                        </p:attrNameLst>
                                      </p:cBhvr>
                                      <p:to>
                                        <p:strVal val="hidden"/>
                                      </p:to>
                                    </p:set>
                                  </p:childTnLst>
                                </p:cTn>
                              </p:par>
                            </p:childTnLst>
                          </p:cTn>
                        </p:par>
                        <p:par>
                          <p:cTn id="164" fill="hold">
                            <p:stCondLst>
                              <p:cond delay="2000"/>
                            </p:stCondLst>
                            <p:childTnLst>
                              <p:par>
                                <p:cTn id="165" presetID="22" presetClass="entr" presetSubtype="1" fill="hold" grpId="0" nodeType="afterEffect">
                                  <p:stCondLst>
                                    <p:cond delay="0"/>
                                  </p:stCondLst>
                                  <p:childTnLst>
                                    <p:set>
                                      <p:cBhvr>
                                        <p:cTn id="166" dur="1" fill="hold">
                                          <p:stCondLst>
                                            <p:cond delay="0"/>
                                          </p:stCondLst>
                                        </p:cTn>
                                        <p:tgtEl>
                                          <p:spTgt spid="68"/>
                                        </p:tgtEl>
                                        <p:attrNameLst>
                                          <p:attrName>style.visibility</p:attrName>
                                        </p:attrNameLst>
                                      </p:cBhvr>
                                      <p:to>
                                        <p:strVal val="visible"/>
                                      </p:to>
                                    </p:set>
                                    <p:animEffect transition="in" filter="wipe(up)">
                                      <p:cBhvr>
                                        <p:cTn id="167"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4" grpId="1" animBg="1"/>
      <p:bldP spid="75" grpId="1" animBg="1"/>
      <p:bldP spid="76" grpId="0" animBg="1"/>
      <p:bldP spid="76" grpId="1" animBg="1"/>
      <p:bldP spid="45" grpId="0" animBg="1"/>
      <p:bldP spid="45" grpId="1" animBg="1"/>
      <p:bldP spid="48" grpId="0"/>
      <p:bldP spid="48" grpId="1"/>
      <p:bldP spid="73" grpId="0" animBg="1"/>
      <p:bldP spid="73" grpId="1" animBg="1"/>
      <p:bldP spid="63" grpId="0" animBg="1"/>
      <p:bldP spid="63" grpId="1" animBg="1"/>
      <p:bldP spid="64" grpId="0" animBg="1"/>
      <p:bldP spid="65" grpId="0" animBg="1"/>
      <p:bldP spid="46" grpId="0" animBg="1"/>
      <p:bldP spid="46" grpId="1" animBg="1"/>
      <p:bldP spid="66" grpId="0" animBg="1"/>
      <p:bldP spid="67" grpId="0" animBg="1"/>
      <p:bldP spid="78" grpId="0" animBg="1"/>
      <p:bldP spid="78" grpId="1" animBg="1"/>
      <p:bldP spid="79" grpId="0" animBg="1"/>
      <p:bldP spid="79" grpId="1" animBg="1"/>
      <p:bldP spid="59" grpId="0" animBg="1"/>
      <p:bldP spid="59" grpId="1" animBg="1"/>
      <p:bldP spid="68" grpId="0" animBg="1"/>
      <p:bldP spid="69" grpId="0" animBg="1"/>
      <p:bldP spid="7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TextBox 7"/>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So far . . . </a:t>
            </a:r>
            <a:endParaRPr lang="en-US" sz="4800" b="1" dirty="0">
              <a:effectLst>
                <a:outerShdw dist="50800" dir="7200000" algn="ctr" rotWithShape="0">
                  <a:schemeClr val="bg1"/>
                </a:outerShdw>
              </a:effectLst>
              <a:latin typeface="Calibri" pitchFamily="34" charset="0"/>
            </a:endParaRPr>
          </a:p>
        </p:txBody>
      </p:sp>
      <p:pic>
        <p:nvPicPr>
          <p:cNvPr id="5" name="Picture 2" descr="http://upload.wikimedia.org/wikipedia/commons/1/10/USA_Map_1864_including_Civil_War_Divisions.png"/>
          <p:cNvPicPr>
            <a:picLocks noChangeAspect="1" noChangeArrowheads="1"/>
          </p:cNvPicPr>
          <p:nvPr/>
        </p:nvPicPr>
        <p:blipFill>
          <a:blip r:embed="rId3" cstate="print"/>
          <a:srcRect/>
          <a:stretch>
            <a:fillRect/>
          </a:stretch>
        </p:blipFill>
        <p:spPr bwMode="auto">
          <a:xfrm>
            <a:off x="-1" y="685800"/>
            <a:ext cx="9181475" cy="5791201"/>
          </a:xfrm>
          <a:prstGeom prst="rect">
            <a:avLst/>
          </a:prstGeom>
          <a:noFill/>
        </p:spPr>
      </p:pic>
      <p:sp>
        <p:nvSpPr>
          <p:cNvPr id="7" name="Rectangle 6"/>
          <p:cNvSpPr/>
          <p:nvPr/>
        </p:nvSpPr>
        <p:spPr>
          <a:xfrm>
            <a:off x="4876800" y="2514600"/>
            <a:ext cx="3505200" cy="3200400"/>
          </a:xfrm>
          <a:prstGeom prst="rect">
            <a:avLst/>
          </a:prstGeom>
          <a:ln w="762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9" name="Picture 2"/>
          <p:cNvPicPr>
            <a:picLocks noChangeAspect="1" noChangeArrowheads="1"/>
          </p:cNvPicPr>
          <p:nvPr/>
        </p:nvPicPr>
        <p:blipFill>
          <a:blip r:embed="rId4" cstate="print"/>
          <a:srcRect/>
          <a:stretch>
            <a:fillRect/>
          </a:stretch>
        </p:blipFill>
        <p:spPr bwMode="auto">
          <a:xfrm>
            <a:off x="2743200" y="1344168"/>
            <a:ext cx="9155789" cy="601675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Effect transition="in" filter="fade">
                                      <p:cBhvr>
                                        <p:cTn id="14" dur="1000"/>
                                        <p:tgtEl>
                                          <p:spTgt spid="9"/>
                                        </p:tgtEl>
                                      </p:cBhvr>
                                    </p:animEffect>
                                  </p:childTnLst>
                                </p:cTn>
                              </p:par>
                              <p:par>
                                <p:cTn id="15" presetID="35" presetClass="path" presetSubtype="0" accel="50000" decel="50000" fill="hold" nodeType="withEffect">
                                  <p:stCondLst>
                                    <p:cond delay="0"/>
                                  </p:stCondLst>
                                  <p:childTnLst>
                                    <p:animMotion origin="layout" path="M -8.33333E-7 3.7037E-6 L -0.30052 -0.07199 " pathEditMode="relative" rAng="0" ptsTypes="AA">
                                      <p:cBhvr>
                                        <p:cTn id="16" dur="1000" fill="hold"/>
                                        <p:tgtEl>
                                          <p:spTgt spid="9"/>
                                        </p:tgtEl>
                                        <p:attrNameLst>
                                          <p:attrName>ppt_x</p:attrName>
                                          <p:attrName>ppt_y</p:attrName>
                                        </p:attrNameLst>
                                      </p:cBhvr>
                                      <p:rCtr x="-150" y="-36"/>
                                    </p:animMotion>
                                  </p:childTnLst>
                                </p:cTn>
                              </p:par>
                              <p:par>
                                <p:cTn id="17" presetID="10" presetClass="exit" presetSubtype="0" fill="hold" grpId="1" nodeType="withEffect">
                                  <p:stCondLst>
                                    <p:cond delay="500"/>
                                  </p:stCondLst>
                                  <p:childTnLst>
                                    <p:animEffect transition="out" filter="fade">
                                      <p:cBhvr>
                                        <p:cTn id="18" dur="1000"/>
                                        <p:tgtEl>
                                          <p:spTgt spid="7"/>
                                        </p:tgtEl>
                                      </p:cBhvr>
                                    </p:animEffect>
                                    <p:set>
                                      <p:cBhvr>
                                        <p:cTn id="19" dur="1" fill="hold">
                                          <p:stCondLst>
                                            <p:cond delay="999"/>
                                          </p:stCondLst>
                                        </p:cTn>
                                        <p:tgtEl>
                                          <p:spTgt spid="7"/>
                                        </p:tgtEl>
                                        <p:attrNameLst>
                                          <p:attrName>style.visibility</p:attrName>
                                        </p:attrNameLst>
                                      </p:cBhvr>
                                      <p:to>
                                        <p:strVal val="hidden"/>
                                      </p:to>
                                    </p:set>
                                  </p:childTnLst>
                                </p:cTn>
                              </p:par>
                              <p:par>
                                <p:cTn id="20" presetID="10" presetClass="exit" presetSubtype="0" fill="hold" nodeType="withEffect">
                                  <p:stCondLst>
                                    <p:cond delay="500"/>
                                  </p:stCondLst>
                                  <p:childTnLst>
                                    <p:animEffect transition="out" filter="fade">
                                      <p:cBhvr>
                                        <p:cTn id="21" dur="1000"/>
                                        <p:tgtEl>
                                          <p:spTgt spid="5"/>
                                        </p:tgtEl>
                                      </p:cBhvr>
                                    </p:animEffect>
                                    <p:set>
                                      <p:cBhvr>
                                        <p:cTn id="2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0"/>
          <p:cNvGrpSpPr/>
          <p:nvPr/>
        </p:nvGrpSpPr>
        <p:grpSpPr>
          <a:xfrm>
            <a:off x="1051560" y="0"/>
            <a:ext cx="6769654" cy="7360911"/>
            <a:chOff x="1051560" y="0"/>
            <a:chExt cx="6769654" cy="7360911"/>
          </a:xfrm>
        </p:grpSpPr>
        <p:pic>
          <p:nvPicPr>
            <p:cNvPr id="5" name="Picture 2"/>
            <p:cNvPicPr>
              <a:picLocks noChangeAspect="1" noChangeArrowheads="1"/>
            </p:cNvPicPr>
            <p:nvPr/>
          </p:nvPicPr>
          <p:blipFill>
            <a:blip r:embed="rId2" cstate="print"/>
            <a:srcRect/>
            <a:stretch>
              <a:fillRect/>
            </a:stretch>
          </p:blipFill>
          <p:spPr bwMode="auto">
            <a:xfrm>
              <a:off x="1217214" y="0"/>
              <a:ext cx="6553200" cy="6909231"/>
            </a:xfrm>
            <a:prstGeom prst="rect">
              <a:avLst/>
            </a:prstGeom>
            <a:noFill/>
            <a:ln w="76200">
              <a:solidFill>
                <a:schemeClr val="tx1"/>
              </a:solidFill>
              <a:miter lim="800000"/>
              <a:headEnd/>
              <a:tailEnd/>
            </a:ln>
            <a:effectLst/>
          </p:spPr>
        </p:pic>
        <p:sp>
          <p:nvSpPr>
            <p:cNvPr id="6" name="Freeform 5"/>
            <p:cNvSpPr/>
            <p:nvPr/>
          </p:nvSpPr>
          <p:spPr>
            <a:xfrm>
              <a:off x="1051560" y="1259389"/>
              <a:ext cx="5463209" cy="6101522"/>
            </a:xfrm>
            <a:custGeom>
              <a:avLst/>
              <a:gdLst>
                <a:gd name="connsiteX0" fmla="*/ 8835 w 5314122"/>
                <a:gd name="connsiteY0" fmla="*/ 912191 h 6060661"/>
                <a:gd name="connsiteX1" fmla="*/ 207618 w 5314122"/>
                <a:gd name="connsiteY1" fmla="*/ 726660 h 6060661"/>
                <a:gd name="connsiteX2" fmla="*/ 432905 w 5314122"/>
                <a:gd name="connsiteY2" fmla="*/ 514626 h 6060661"/>
                <a:gd name="connsiteX3" fmla="*/ 658191 w 5314122"/>
                <a:gd name="connsiteY3" fmla="*/ 302591 h 6060661"/>
                <a:gd name="connsiteX4" fmla="*/ 949739 w 5314122"/>
                <a:gd name="connsiteY4" fmla="*/ 103808 h 6060661"/>
                <a:gd name="connsiteX5" fmla="*/ 1254539 w 5314122"/>
                <a:gd name="connsiteY5" fmla="*/ 50800 h 6060661"/>
                <a:gd name="connsiteX6" fmla="*/ 1320800 w 5314122"/>
                <a:gd name="connsiteY6" fmla="*/ 77304 h 6060661"/>
                <a:gd name="connsiteX7" fmla="*/ 1546087 w 5314122"/>
                <a:gd name="connsiteY7" fmla="*/ 183321 h 6060661"/>
                <a:gd name="connsiteX8" fmla="*/ 1837635 w 5314122"/>
                <a:gd name="connsiteY8" fmla="*/ 77304 h 6060661"/>
                <a:gd name="connsiteX9" fmla="*/ 2036418 w 5314122"/>
                <a:gd name="connsiteY9" fmla="*/ 11043 h 6060661"/>
                <a:gd name="connsiteX10" fmla="*/ 2208696 w 5314122"/>
                <a:gd name="connsiteY10" fmla="*/ 11043 h 6060661"/>
                <a:gd name="connsiteX11" fmla="*/ 2380974 w 5314122"/>
                <a:gd name="connsiteY11" fmla="*/ 64052 h 6060661"/>
                <a:gd name="connsiteX12" fmla="*/ 2513496 w 5314122"/>
                <a:gd name="connsiteY12" fmla="*/ 64052 h 6060661"/>
                <a:gd name="connsiteX13" fmla="*/ 2579757 w 5314122"/>
                <a:gd name="connsiteY13" fmla="*/ 156817 h 6060661"/>
                <a:gd name="connsiteX14" fmla="*/ 2672522 w 5314122"/>
                <a:gd name="connsiteY14" fmla="*/ 382104 h 6060661"/>
                <a:gd name="connsiteX15" fmla="*/ 2725531 w 5314122"/>
                <a:gd name="connsiteY15" fmla="*/ 527878 h 6060661"/>
                <a:gd name="connsiteX16" fmla="*/ 2937565 w 5314122"/>
                <a:gd name="connsiteY16" fmla="*/ 554382 h 6060661"/>
                <a:gd name="connsiteX17" fmla="*/ 3043583 w 5314122"/>
                <a:gd name="connsiteY17" fmla="*/ 647147 h 6060661"/>
                <a:gd name="connsiteX18" fmla="*/ 3070087 w 5314122"/>
                <a:gd name="connsiteY18" fmla="*/ 739913 h 6060661"/>
                <a:gd name="connsiteX19" fmla="*/ 3030331 w 5314122"/>
                <a:gd name="connsiteY19" fmla="*/ 859182 h 6060661"/>
                <a:gd name="connsiteX20" fmla="*/ 3149600 w 5314122"/>
                <a:gd name="connsiteY20" fmla="*/ 991704 h 6060661"/>
                <a:gd name="connsiteX21" fmla="*/ 3348383 w 5314122"/>
                <a:gd name="connsiteY21" fmla="*/ 1044713 h 6060661"/>
                <a:gd name="connsiteX22" fmla="*/ 3586922 w 5314122"/>
                <a:gd name="connsiteY22" fmla="*/ 1243495 h 6060661"/>
                <a:gd name="connsiteX23" fmla="*/ 3692939 w 5314122"/>
                <a:gd name="connsiteY23" fmla="*/ 1508539 h 6060661"/>
                <a:gd name="connsiteX24" fmla="*/ 3560418 w 5314122"/>
                <a:gd name="connsiteY24" fmla="*/ 1839843 h 6060661"/>
                <a:gd name="connsiteX25" fmla="*/ 3374887 w 5314122"/>
                <a:gd name="connsiteY25" fmla="*/ 2065130 h 6060661"/>
                <a:gd name="connsiteX26" fmla="*/ 3374887 w 5314122"/>
                <a:gd name="connsiteY26" fmla="*/ 2237408 h 6060661"/>
                <a:gd name="connsiteX27" fmla="*/ 3520661 w 5314122"/>
                <a:gd name="connsiteY27" fmla="*/ 2263913 h 6060661"/>
                <a:gd name="connsiteX28" fmla="*/ 3745948 w 5314122"/>
                <a:gd name="connsiteY28" fmla="*/ 2171147 h 6060661"/>
                <a:gd name="connsiteX29" fmla="*/ 3838713 w 5314122"/>
                <a:gd name="connsiteY29" fmla="*/ 2396434 h 6060661"/>
                <a:gd name="connsiteX30" fmla="*/ 4236278 w 5314122"/>
                <a:gd name="connsiteY30" fmla="*/ 2608469 h 6060661"/>
                <a:gd name="connsiteX31" fmla="*/ 4647096 w 5314122"/>
                <a:gd name="connsiteY31" fmla="*/ 2873513 h 6060661"/>
                <a:gd name="connsiteX32" fmla="*/ 4819374 w 5314122"/>
                <a:gd name="connsiteY32" fmla="*/ 3006034 h 6060661"/>
                <a:gd name="connsiteX33" fmla="*/ 4753113 w 5314122"/>
                <a:gd name="connsiteY33" fmla="*/ 3416852 h 6060661"/>
                <a:gd name="connsiteX34" fmla="*/ 4965148 w 5314122"/>
                <a:gd name="connsiteY34" fmla="*/ 4026452 h 6060661"/>
                <a:gd name="connsiteX35" fmla="*/ 4978400 w 5314122"/>
                <a:gd name="connsiteY35" fmla="*/ 4490278 h 6060661"/>
                <a:gd name="connsiteX36" fmla="*/ 5163931 w 5314122"/>
                <a:gd name="connsiteY36" fmla="*/ 4702313 h 6060661"/>
                <a:gd name="connsiteX37" fmla="*/ 5230191 w 5314122"/>
                <a:gd name="connsiteY37" fmla="*/ 4940852 h 6060661"/>
                <a:gd name="connsiteX38" fmla="*/ 5269948 w 5314122"/>
                <a:gd name="connsiteY38" fmla="*/ 5192643 h 6060661"/>
                <a:gd name="connsiteX39" fmla="*/ 5309705 w 5314122"/>
                <a:gd name="connsiteY39" fmla="*/ 5391426 h 6060661"/>
                <a:gd name="connsiteX40" fmla="*/ 5243444 w 5314122"/>
                <a:gd name="connsiteY40" fmla="*/ 5404678 h 6060661"/>
                <a:gd name="connsiteX41" fmla="*/ 3056835 w 5314122"/>
                <a:gd name="connsiteY41" fmla="*/ 5404678 h 6060661"/>
                <a:gd name="connsiteX42" fmla="*/ 1691861 w 5314122"/>
                <a:gd name="connsiteY42" fmla="*/ 5431182 h 6060661"/>
                <a:gd name="connsiteX43" fmla="*/ 552174 w 5314122"/>
                <a:gd name="connsiteY43" fmla="*/ 5391426 h 6060661"/>
                <a:gd name="connsiteX44" fmla="*/ 141357 w 5314122"/>
                <a:gd name="connsiteY44" fmla="*/ 5391426 h 6060661"/>
                <a:gd name="connsiteX45" fmla="*/ 22087 w 5314122"/>
                <a:gd name="connsiteY45" fmla="*/ 5391426 h 6060661"/>
                <a:gd name="connsiteX46" fmla="*/ 8835 w 5314122"/>
                <a:gd name="connsiteY46" fmla="*/ 5311913 h 6060661"/>
                <a:gd name="connsiteX47" fmla="*/ 8835 w 5314122"/>
                <a:gd name="connsiteY47" fmla="*/ 912191 h 6060661"/>
                <a:gd name="connsiteX0" fmla="*/ 18774 w 5324061"/>
                <a:gd name="connsiteY0" fmla="*/ 912191 h 6101522"/>
                <a:gd name="connsiteX1" fmla="*/ 217557 w 5324061"/>
                <a:gd name="connsiteY1" fmla="*/ 726660 h 6101522"/>
                <a:gd name="connsiteX2" fmla="*/ 442844 w 5324061"/>
                <a:gd name="connsiteY2" fmla="*/ 514626 h 6101522"/>
                <a:gd name="connsiteX3" fmla="*/ 668130 w 5324061"/>
                <a:gd name="connsiteY3" fmla="*/ 302591 h 6101522"/>
                <a:gd name="connsiteX4" fmla="*/ 959678 w 5324061"/>
                <a:gd name="connsiteY4" fmla="*/ 103808 h 6101522"/>
                <a:gd name="connsiteX5" fmla="*/ 1264478 w 5324061"/>
                <a:gd name="connsiteY5" fmla="*/ 50800 h 6101522"/>
                <a:gd name="connsiteX6" fmla="*/ 1330739 w 5324061"/>
                <a:gd name="connsiteY6" fmla="*/ 77304 h 6101522"/>
                <a:gd name="connsiteX7" fmla="*/ 1556026 w 5324061"/>
                <a:gd name="connsiteY7" fmla="*/ 183321 h 6101522"/>
                <a:gd name="connsiteX8" fmla="*/ 1847574 w 5324061"/>
                <a:gd name="connsiteY8" fmla="*/ 77304 h 6101522"/>
                <a:gd name="connsiteX9" fmla="*/ 2046357 w 5324061"/>
                <a:gd name="connsiteY9" fmla="*/ 11043 h 6101522"/>
                <a:gd name="connsiteX10" fmla="*/ 2218635 w 5324061"/>
                <a:gd name="connsiteY10" fmla="*/ 11043 h 6101522"/>
                <a:gd name="connsiteX11" fmla="*/ 2390913 w 5324061"/>
                <a:gd name="connsiteY11" fmla="*/ 64052 h 6101522"/>
                <a:gd name="connsiteX12" fmla="*/ 2523435 w 5324061"/>
                <a:gd name="connsiteY12" fmla="*/ 64052 h 6101522"/>
                <a:gd name="connsiteX13" fmla="*/ 2589696 w 5324061"/>
                <a:gd name="connsiteY13" fmla="*/ 156817 h 6101522"/>
                <a:gd name="connsiteX14" fmla="*/ 2682461 w 5324061"/>
                <a:gd name="connsiteY14" fmla="*/ 382104 h 6101522"/>
                <a:gd name="connsiteX15" fmla="*/ 2735470 w 5324061"/>
                <a:gd name="connsiteY15" fmla="*/ 527878 h 6101522"/>
                <a:gd name="connsiteX16" fmla="*/ 2947504 w 5324061"/>
                <a:gd name="connsiteY16" fmla="*/ 554382 h 6101522"/>
                <a:gd name="connsiteX17" fmla="*/ 3053522 w 5324061"/>
                <a:gd name="connsiteY17" fmla="*/ 647147 h 6101522"/>
                <a:gd name="connsiteX18" fmla="*/ 3080026 w 5324061"/>
                <a:gd name="connsiteY18" fmla="*/ 739913 h 6101522"/>
                <a:gd name="connsiteX19" fmla="*/ 3040270 w 5324061"/>
                <a:gd name="connsiteY19" fmla="*/ 859182 h 6101522"/>
                <a:gd name="connsiteX20" fmla="*/ 3159539 w 5324061"/>
                <a:gd name="connsiteY20" fmla="*/ 991704 h 6101522"/>
                <a:gd name="connsiteX21" fmla="*/ 3358322 w 5324061"/>
                <a:gd name="connsiteY21" fmla="*/ 1044713 h 6101522"/>
                <a:gd name="connsiteX22" fmla="*/ 3596861 w 5324061"/>
                <a:gd name="connsiteY22" fmla="*/ 1243495 h 6101522"/>
                <a:gd name="connsiteX23" fmla="*/ 3702878 w 5324061"/>
                <a:gd name="connsiteY23" fmla="*/ 1508539 h 6101522"/>
                <a:gd name="connsiteX24" fmla="*/ 3570357 w 5324061"/>
                <a:gd name="connsiteY24" fmla="*/ 1839843 h 6101522"/>
                <a:gd name="connsiteX25" fmla="*/ 3384826 w 5324061"/>
                <a:gd name="connsiteY25" fmla="*/ 2065130 h 6101522"/>
                <a:gd name="connsiteX26" fmla="*/ 3384826 w 5324061"/>
                <a:gd name="connsiteY26" fmla="*/ 2237408 h 6101522"/>
                <a:gd name="connsiteX27" fmla="*/ 3530600 w 5324061"/>
                <a:gd name="connsiteY27" fmla="*/ 2263913 h 6101522"/>
                <a:gd name="connsiteX28" fmla="*/ 3755887 w 5324061"/>
                <a:gd name="connsiteY28" fmla="*/ 2171147 h 6101522"/>
                <a:gd name="connsiteX29" fmla="*/ 3848652 w 5324061"/>
                <a:gd name="connsiteY29" fmla="*/ 2396434 h 6101522"/>
                <a:gd name="connsiteX30" fmla="*/ 4246217 w 5324061"/>
                <a:gd name="connsiteY30" fmla="*/ 2608469 h 6101522"/>
                <a:gd name="connsiteX31" fmla="*/ 4657035 w 5324061"/>
                <a:gd name="connsiteY31" fmla="*/ 2873513 h 6101522"/>
                <a:gd name="connsiteX32" fmla="*/ 4829313 w 5324061"/>
                <a:gd name="connsiteY32" fmla="*/ 3006034 h 6101522"/>
                <a:gd name="connsiteX33" fmla="*/ 4763052 w 5324061"/>
                <a:gd name="connsiteY33" fmla="*/ 3416852 h 6101522"/>
                <a:gd name="connsiteX34" fmla="*/ 4975087 w 5324061"/>
                <a:gd name="connsiteY34" fmla="*/ 4026452 h 6101522"/>
                <a:gd name="connsiteX35" fmla="*/ 4988339 w 5324061"/>
                <a:gd name="connsiteY35" fmla="*/ 4490278 h 6101522"/>
                <a:gd name="connsiteX36" fmla="*/ 5173870 w 5324061"/>
                <a:gd name="connsiteY36" fmla="*/ 4702313 h 6101522"/>
                <a:gd name="connsiteX37" fmla="*/ 5240130 w 5324061"/>
                <a:gd name="connsiteY37" fmla="*/ 4940852 h 6101522"/>
                <a:gd name="connsiteX38" fmla="*/ 5279887 w 5324061"/>
                <a:gd name="connsiteY38" fmla="*/ 5192643 h 6101522"/>
                <a:gd name="connsiteX39" fmla="*/ 5319644 w 5324061"/>
                <a:gd name="connsiteY39" fmla="*/ 5391426 h 6101522"/>
                <a:gd name="connsiteX40" fmla="*/ 5253383 w 5324061"/>
                <a:gd name="connsiteY40" fmla="*/ 5404678 h 6101522"/>
                <a:gd name="connsiteX41" fmla="*/ 3066774 w 5324061"/>
                <a:gd name="connsiteY41" fmla="*/ 5404678 h 6101522"/>
                <a:gd name="connsiteX42" fmla="*/ 1701800 w 5324061"/>
                <a:gd name="connsiteY42" fmla="*/ 5431182 h 6101522"/>
                <a:gd name="connsiteX43" fmla="*/ 562113 w 5324061"/>
                <a:gd name="connsiteY43" fmla="*/ 5391426 h 6101522"/>
                <a:gd name="connsiteX44" fmla="*/ 151296 w 5324061"/>
                <a:gd name="connsiteY44" fmla="*/ 5391426 h 6101522"/>
                <a:gd name="connsiteX45" fmla="*/ 22087 w 5324061"/>
                <a:gd name="connsiteY45" fmla="*/ 5649843 h 6101522"/>
                <a:gd name="connsiteX46" fmla="*/ 18774 w 5324061"/>
                <a:gd name="connsiteY46" fmla="*/ 5311913 h 6101522"/>
                <a:gd name="connsiteX47" fmla="*/ 18774 w 5324061"/>
                <a:gd name="connsiteY47" fmla="*/ 912191 h 6101522"/>
                <a:gd name="connsiteX0" fmla="*/ 162339 w 5467626"/>
                <a:gd name="connsiteY0" fmla="*/ 912191 h 6101522"/>
                <a:gd name="connsiteX1" fmla="*/ 361122 w 5467626"/>
                <a:gd name="connsiteY1" fmla="*/ 726660 h 6101522"/>
                <a:gd name="connsiteX2" fmla="*/ 586409 w 5467626"/>
                <a:gd name="connsiteY2" fmla="*/ 514626 h 6101522"/>
                <a:gd name="connsiteX3" fmla="*/ 811695 w 5467626"/>
                <a:gd name="connsiteY3" fmla="*/ 302591 h 6101522"/>
                <a:gd name="connsiteX4" fmla="*/ 1103243 w 5467626"/>
                <a:gd name="connsiteY4" fmla="*/ 103808 h 6101522"/>
                <a:gd name="connsiteX5" fmla="*/ 1408043 w 5467626"/>
                <a:gd name="connsiteY5" fmla="*/ 50800 h 6101522"/>
                <a:gd name="connsiteX6" fmla="*/ 1474304 w 5467626"/>
                <a:gd name="connsiteY6" fmla="*/ 77304 h 6101522"/>
                <a:gd name="connsiteX7" fmla="*/ 1699591 w 5467626"/>
                <a:gd name="connsiteY7" fmla="*/ 183321 h 6101522"/>
                <a:gd name="connsiteX8" fmla="*/ 1991139 w 5467626"/>
                <a:gd name="connsiteY8" fmla="*/ 77304 h 6101522"/>
                <a:gd name="connsiteX9" fmla="*/ 2189922 w 5467626"/>
                <a:gd name="connsiteY9" fmla="*/ 11043 h 6101522"/>
                <a:gd name="connsiteX10" fmla="*/ 2362200 w 5467626"/>
                <a:gd name="connsiteY10" fmla="*/ 11043 h 6101522"/>
                <a:gd name="connsiteX11" fmla="*/ 2534478 w 5467626"/>
                <a:gd name="connsiteY11" fmla="*/ 64052 h 6101522"/>
                <a:gd name="connsiteX12" fmla="*/ 2667000 w 5467626"/>
                <a:gd name="connsiteY12" fmla="*/ 64052 h 6101522"/>
                <a:gd name="connsiteX13" fmla="*/ 2733261 w 5467626"/>
                <a:gd name="connsiteY13" fmla="*/ 156817 h 6101522"/>
                <a:gd name="connsiteX14" fmla="*/ 2826026 w 5467626"/>
                <a:gd name="connsiteY14" fmla="*/ 382104 h 6101522"/>
                <a:gd name="connsiteX15" fmla="*/ 2879035 w 5467626"/>
                <a:gd name="connsiteY15" fmla="*/ 527878 h 6101522"/>
                <a:gd name="connsiteX16" fmla="*/ 3091069 w 5467626"/>
                <a:gd name="connsiteY16" fmla="*/ 554382 h 6101522"/>
                <a:gd name="connsiteX17" fmla="*/ 3197087 w 5467626"/>
                <a:gd name="connsiteY17" fmla="*/ 647147 h 6101522"/>
                <a:gd name="connsiteX18" fmla="*/ 3223591 w 5467626"/>
                <a:gd name="connsiteY18" fmla="*/ 739913 h 6101522"/>
                <a:gd name="connsiteX19" fmla="*/ 3183835 w 5467626"/>
                <a:gd name="connsiteY19" fmla="*/ 859182 h 6101522"/>
                <a:gd name="connsiteX20" fmla="*/ 3303104 w 5467626"/>
                <a:gd name="connsiteY20" fmla="*/ 991704 h 6101522"/>
                <a:gd name="connsiteX21" fmla="*/ 3501887 w 5467626"/>
                <a:gd name="connsiteY21" fmla="*/ 1044713 h 6101522"/>
                <a:gd name="connsiteX22" fmla="*/ 3740426 w 5467626"/>
                <a:gd name="connsiteY22" fmla="*/ 1243495 h 6101522"/>
                <a:gd name="connsiteX23" fmla="*/ 3846443 w 5467626"/>
                <a:gd name="connsiteY23" fmla="*/ 1508539 h 6101522"/>
                <a:gd name="connsiteX24" fmla="*/ 3713922 w 5467626"/>
                <a:gd name="connsiteY24" fmla="*/ 1839843 h 6101522"/>
                <a:gd name="connsiteX25" fmla="*/ 3528391 w 5467626"/>
                <a:gd name="connsiteY25" fmla="*/ 2065130 h 6101522"/>
                <a:gd name="connsiteX26" fmla="*/ 3528391 w 5467626"/>
                <a:gd name="connsiteY26" fmla="*/ 2237408 h 6101522"/>
                <a:gd name="connsiteX27" fmla="*/ 3674165 w 5467626"/>
                <a:gd name="connsiteY27" fmla="*/ 2263913 h 6101522"/>
                <a:gd name="connsiteX28" fmla="*/ 3899452 w 5467626"/>
                <a:gd name="connsiteY28" fmla="*/ 2171147 h 6101522"/>
                <a:gd name="connsiteX29" fmla="*/ 3992217 w 5467626"/>
                <a:gd name="connsiteY29" fmla="*/ 2396434 h 6101522"/>
                <a:gd name="connsiteX30" fmla="*/ 4389782 w 5467626"/>
                <a:gd name="connsiteY30" fmla="*/ 2608469 h 6101522"/>
                <a:gd name="connsiteX31" fmla="*/ 4800600 w 5467626"/>
                <a:gd name="connsiteY31" fmla="*/ 2873513 h 6101522"/>
                <a:gd name="connsiteX32" fmla="*/ 4972878 w 5467626"/>
                <a:gd name="connsiteY32" fmla="*/ 3006034 h 6101522"/>
                <a:gd name="connsiteX33" fmla="*/ 4906617 w 5467626"/>
                <a:gd name="connsiteY33" fmla="*/ 3416852 h 6101522"/>
                <a:gd name="connsiteX34" fmla="*/ 5118652 w 5467626"/>
                <a:gd name="connsiteY34" fmla="*/ 4026452 h 6101522"/>
                <a:gd name="connsiteX35" fmla="*/ 5131904 w 5467626"/>
                <a:gd name="connsiteY35" fmla="*/ 4490278 h 6101522"/>
                <a:gd name="connsiteX36" fmla="*/ 5317435 w 5467626"/>
                <a:gd name="connsiteY36" fmla="*/ 4702313 h 6101522"/>
                <a:gd name="connsiteX37" fmla="*/ 5383695 w 5467626"/>
                <a:gd name="connsiteY37" fmla="*/ 4940852 h 6101522"/>
                <a:gd name="connsiteX38" fmla="*/ 5423452 w 5467626"/>
                <a:gd name="connsiteY38" fmla="*/ 5192643 h 6101522"/>
                <a:gd name="connsiteX39" fmla="*/ 5463209 w 5467626"/>
                <a:gd name="connsiteY39" fmla="*/ 5391426 h 6101522"/>
                <a:gd name="connsiteX40" fmla="*/ 5396948 w 5467626"/>
                <a:gd name="connsiteY40" fmla="*/ 5404678 h 6101522"/>
                <a:gd name="connsiteX41" fmla="*/ 3210339 w 5467626"/>
                <a:gd name="connsiteY41" fmla="*/ 5404678 h 6101522"/>
                <a:gd name="connsiteX42" fmla="*/ 1845365 w 5467626"/>
                <a:gd name="connsiteY42" fmla="*/ 5431182 h 6101522"/>
                <a:gd name="connsiteX43" fmla="*/ 705678 w 5467626"/>
                <a:gd name="connsiteY43" fmla="*/ 5391426 h 6101522"/>
                <a:gd name="connsiteX44" fmla="*/ 1156253 w 5467626"/>
                <a:gd name="connsiteY44" fmla="*/ 5649842 h 6101522"/>
                <a:gd name="connsiteX45" fmla="*/ 165652 w 5467626"/>
                <a:gd name="connsiteY45" fmla="*/ 5649843 h 6101522"/>
                <a:gd name="connsiteX46" fmla="*/ 162339 w 5467626"/>
                <a:gd name="connsiteY46" fmla="*/ 5311913 h 6101522"/>
                <a:gd name="connsiteX47" fmla="*/ 162339 w 5467626"/>
                <a:gd name="connsiteY47" fmla="*/ 912191 h 6101522"/>
                <a:gd name="connsiteX0" fmla="*/ 162339 w 5467626"/>
                <a:gd name="connsiteY0" fmla="*/ 912191 h 6101522"/>
                <a:gd name="connsiteX1" fmla="*/ 361122 w 5467626"/>
                <a:gd name="connsiteY1" fmla="*/ 726660 h 6101522"/>
                <a:gd name="connsiteX2" fmla="*/ 586409 w 5467626"/>
                <a:gd name="connsiteY2" fmla="*/ 514626 h 6101522"/>
                <a:gd name="connsiteX3" fmla="*/ 811695 w 5467626"/>
                <a:gd name="connsiteY3" fmla="*/ 302591 h 6101522"/>
                <a:gd name="connsiteX4" fmla="*/ 1103243 w 5467626"/>
                <a:gd name="connsiteY4" fmla="*/ 103808 h 6101522"/>
                <a:gd name="connsiteX5" fmla="*/ 1408043 w 5467626"/>
                <a:gd name="connsiteY5" fmla="*/ 50800 h 6101522"/>
                <a:gd name="connsiteX6" fmla="*/ 1474304 w 5467626"/>
                <a:gd name="connsiteY6" fmla="*/ 77304 h 6101522"/>
                <a:gd name="connsiteX7" fmla="*/ 1699591 w 5467626"/>
                <a:gd name="connsiteY7" fmla="*/ 183321 h 6101522"/>
                <a:gd name="connsiteX8" fmla="*/ 1991139 w 5467626"/>
                <a:gd name="connsiteY8" fmla="*/ 77304 h 6101522"/>
                <a:gd name="connsiteX9" fmla="*/ 2189922 w 5467626"/>
                <a:gd name="connsiteY9" fmla="*/ 11043 h 6101522"/>
                <a:gd name="connsiteX10" fmla="*/ 2362200 w 5467626"/>
                <a:gd name="connsiteY10" fmla="*/ 11043 h 6101522"/>
                <a:gd name="connsiteX11" fmla="*/ 2534478 w 5467626"/>
                <a:gd name="connsiteY11" fmla="*/ 64052 h 6101522"/>
                <a:gd name="connsiteX12" fmla="*/ 2667000 w 5467626"/>
                <a:gd name="connsiteY12" fmla="*/ 64052 h 6101522"/>
                <a:gd name="connsiteX13" fmla="*/ 2733261 w 5467626"/>
                <a:gd name="connsiteY13" fmla="*/ 156817 h 6101522"/>
                <a:gd name="connsiteX14" fmla="*/ 2826026 w 5467626"/>
                <a:gd name="connsiteY14" fmla="*/ 382104 h 6101522"/>
                <a:gd name="connsiteX15" fmla="*/ 2879035 w 5467626"/>
                <a:gd name="connsiteY15" fmla="*/ 527878 h 6101522"/>
                <a:gd name="connsiteX16" fmla="*/ 3091069 w 5467626"/>
                <a:gd name="connsiteY16" fmla="*/ 554382 h 6101522"/>
                <a:gd name="connsiteX17" fmla="*/ 3197087 w 5467626"/>
                <a:gd name="connsiteY17" fmla="*/ 647147 h 6101522"/>
                <a:gd name="connsiteX18" fmla="*/ 3223591 w 5467626"/>
                <a:gd name="connsiteY18" fmla="*/ 739913 h 6101522"/>
                <a:gd name="connsiteX19" fmla="*/ 3183835 w 5467626"/>
                <a:gd name="connsiteY19" fmla="*/ 859182 h 6101522"/>
                <a:gd name="connsiteX20" fmla="*/ 3303104 w 5467626"/>
                <a:gd name="connsiteY20" fmla="*/ 991704 h 6101522"/>
                <a:gd name="connsiteX21" fmla="*/ 3501887 w 5467626"/>
                <a:gd name="connsiteY21" fmla="*/ 1044713 h 6101522"/>
                <a:gd name="connsiteX22" fmla="*/ 3740426 w 5467626"/>
                <a:gd name="connsiteY22" fmla="*/ 1243495 h 6101522"/>
                <a:gd name="connsiteX23" fmla="*/ 3846443 w 5467626"/>
                <a:gd name="connsiteY23" fmla="*/ 1508539 h 6101522"/>
                <a:gd name="connsiteX24" fmla="*/ 3713922 w 5467626"/>
                <a:gd name="connsiteY24" fmla="*/ 1839843 h 6101522"/>
                <a:gd name="connsiteX25" fmla="*/ 3528391 w 5467626"/>
                <a:gd name="connsiteY25" fmla="*/ 2065130 h 6101522"/>
                <a:gd name="connsiteX26" fmla="*/ 3528391 w 5467626"/>
                <a:gd name="connsiteY26" fmla="*/ 2237408 h 6101522"/>
                <a:gd name="connsiteX27" fmla="*/ 3674165 w 5467626"/>
                <a:gd name="connsiteY27" fmla="*/ 2263913 h 6101522"/>
                <a:gd name="connsiteX28" fmla="*/ 3899452 w 5467626"/>
                <a:gd name="connsiteY28" fmla="*/ 2171147 h 6101522"/>
                <a:gd name="connsiteX29" fmla="*/ 3992217 w 5467626"/>
                <a:gd name="connsiteY29" fmla="*/ 2396434 h 6101522"/>
                <a:gd name="connsiteX30" fmla="*/ 4389782 w 5467626"/>
                <a:gd name="connsiteY30" fmla="*/ 2608469 h 6101522"/>
                <a:gd name="connsiteX31" fmla="*/ 4800600 w 5467626"/>
                <a:gd name="connsiteY31" fmla="*/ 2873513 h 6101522"/>
                <a:gd name="connsiteX32" fmla="*/ 4972878 w 5467626"/>
                <a:gd name="connsiteY32" fmla="*/ 3006034 h 6101522"/>
                <a:gd name="connsiteX33" fmla="*/ 4906617 w 5467626"/>
                <a:gd name="connsiteY33" fmla="*/ 3416852 h 6101522"/>
                <a:gd name="connsiteX34" fmla="*/ 5118652 w 5467626"/>
                <a:gd name="connsiteY34" fmla="*/ 4026452 h 6101522"/>
                <a:gd name="connsiteX35" fmla="*/ 5131904 w 5467626"/>
                <a:gd name="connsiteY35" fmla="*/ 4490278 h 6101522"/>
                <a:gd name="connsiteX36" fmla="*/ 5317435 w 5467626"/>
                <a:gd name="connsiteY36" fmla="*/ 4702313 h 6101522"/>
                <a:gd name="connsiteX37" fmla="*/ 5383695 w 5467626"/>
                <a:gd name="connsiteY37" fmla="*/ 4940852 h 6101522"/>
                <a:gd name="connsiteX38" fmla="*/ 5423452 w 5467626"/>
                <a:gd name="connsiteY38" fmla="*/ 5192643 h 6101522"/>
                <a:gd name="connsiteX39" fmla="*/ 5463209 w 5467626"/>
                <a:gd name="connsiteY39" fmla="*/ 5391426 h 6101522"/>
                <a:gd name="connsiteX40" fmla="*/ 5396948 w 5467626"/>
                <a:gd name="connsiteY40" fmla="*/ 5404678 h 6101522"/>
                <a:gd name="connsiteX41" fmla="*/ 3210339 w 5467626"/>
                <a:gd name="connsiteY41" fmla="*/ 5404678 h 6101522"/>
                <a:gd name="connsiteX42" fmla="*/ 1845365 w 5467626"/>
                <a:gd name="connsiteY42" fmla="*/ 5431182 h 6101522"/>
                <a:gd name="connsiteX43" fmla="*/ 1156253 w 5467626"/>
                <a:gd name="connsiteY43" fmla="*/ 5649842 h 6101522"/>
                <a:gd name="connsiteX44" fmla="*/ 165652 w 5467626"/>
                <a:gd name="connsiteY44" fmla="*/ 5649843 h 6101522"/>
                <a:gd name="connsiteX45" fmla="*/ 162339 w 5467626"/>
                <a:gd name="connsiteY45" fmla="*/ 5311913 h 6101522"/>
                <a:gd name="connsiteX46" fmla="*/ 162339 w 5467626"/>
                <a:gd name="connsiteY46" fmla="*/ 912191 h 6101522"/>
                <a:gd name="connsiteX0" fmla="*/ 162339 w 5467626"/>
                <a:gd name="connsiteY0" fmla="*/ 912191 h 6101522"/>
                <a:gd name="connsiteX1" fmla="*/ 361122 w 5467626"/>
                <a:gd name="connsiteY1" fmla="*/ 726660 h 6101522"/>
                <a:gd name="connsiteX2" fmla="*/ 586409 w 5467626"/>
                <a:gd name="connsiteY2" fmla="*/ 514626 h 6101522"/>
                <a:gd name="connsiteX3" fmla="*/ 811695 w 5467626"/>
                <a:gd name="connsiteY3" fmla="*/ 302591 h 6101522"/>
                <a:gd name="connsiteX4" fmla="*/ 1103243 w 5467626"/>
                <a:gd name="connsiteY4" fmla="*/ 103808 h 6101522"/>
                <a:gd name="connsiteX5" fmla="*/ 1408043 w 5467626"/>
                <a:gd name="connsiteY5" fmla="*/ 50800 h 6101522"/>
                <a:gd name="connsiteX6" fmla="*/ 1474304 w 5467626"/>
                <a:gd name="connsiteY6" fmla="*/ 77304 h 6101522"/>
                <a:gd name="connsiteX7" fmla="*/ 1699591 w 5467626"/>
                <a:gd name="connsiteY7" fmla="*/ 183321 h 6101522"/>
                <a:gd name="connsiteX8" fmla="*/ 1991139 w 5467626"/>
                <a:gd name="connsiteY8" fmla="*/ 77304 h 6101522"/>
                <a:gd name="connsiteX9" fmla="*/ 2189922 w 5467626"/>
                <a:gd name="connsiteY9" fmla="*/ 11043 h 6101522"/>
                <a:gd name="connsiteX10" fmla="*/ 2362200 w 5467626"/>
                <a:gd name="connsiteY10" fmla="*/ 11043 h 6101522"/>
                <a:gd name="connsiteX11" fmla="*/ 2534478 w 5467626"/>
                <a:gd name="connsiteY11" fmla="*/ 64052 h 6101522"/>
                <a:gd name="connsiteX12" fmla="*/ 2667000 w 5467626"/>
                <a:gd name="connsiteY12" fmla="*/ 64052 h 6101522"/>
                <a:gd name="connsiteX13" fmla="*/ 2733261 w 5467626"/>
                <a:gd name="connsiteY13" fmla="*/ 156817 h 6101522"/>
                <a:gd name="connsiteX14" fmla="*/ 2826026 w 5467626"/>
                <a:gd name="connsiteY14" fmla="*/ 382104 h 6101522"/>
                <a:gd name="connsiteX15" fmla="*/ 2879035 w 5467626"/>
                <a:gd name="connsiteY15" fmla="*/ 527878 h 6101522"/>
                <a:gd name="connsiteX16" fmla="*/ 3091069 w 5467626"/>
                <a:gd name="connsiteY16" fmla="*/ 554382 h 6101522"/>
                <a:gd name="connsiteX17" fmla="*/ 3197087 w 5467626"/>
                <a:gd name="connsiteY17" fmla="*/ 647147 h 6101522"/>
                <a:gd name="connsiteX18" fmla="*/ 3223591 w 5467626"/>
                <a:gd name="connsiteY18" fmla="*/ 739913 h 6101522"/>
                <a:gd name="connsiteX19" fmla="*/ 3183835 w 5467626"/>
                <a:gd name="connsiteY19" fmla="*/ 859182 h 6101522"/>
                <a:gd name="connsiteX20" fmla="*/ 3303104 w 5467626"/>
                <a:gd name="connsiteY20" fmla="*/ 991704 h 6101522"/>
                <a:gd name="connsiteX21" fmla="*/ 3501887 w 5467626"/>
                <a:gd name="connsiteY21" fmla="*/ 1044713 h 6101522"/>
                <a:gd name="connsiteX22" fmla="*/ 3740426 w 5467626"/>
                <a:gd name="connsiteY22" fmla="*/ 1243495 h 6101522"/>
                <a:gd name="connsiteX23" fmla="*/ 3846443 w 5467626"/>
                <a:gd name="connsiteY23" fmla="*/ 1508539 h 6101522"/>
                <a:gd name="connsiteX24" fmla="*/ 3713922 w 5467626"/>
                <a:gd name="connsiteY24" fmla="*/ 1839843 h 6101522"/>
                <a:gd name="connsiteX25" fmla="*/ 3528391 w 5467626"/>
                <a:gd name="connsiteY25" fmla="*/ 2065130 h 6101522"/>
                <a:gd name="connsiteX26" fmla="*/ 3528391 w 5467626"/>
                <a:gd name="connsiteY26" fmla="*/ 2237408 h 6101522"/>
                <a:gd name="connsiteX27" fmla="*/ 3674165 w 5467626"/>
                <a:gd name="connsiteY27" fmla="*/ 2263913 h 6101522"/>
                <a:gd name="connsiteX28" fmla="*/ 3899452 w 5467626"/>
                <a:gd name="connsiteY28" fmla="*/ 2171147 h 6101522"/>
                <a:gd name="connsiteX29" fmla="*/ 3992217 w 5467626"/>
                <a:gd name="connsiteY29" fmla="*/ 2396434 h 6101522"/>
                <a:gd name="connsiteX30" fmla="*/ 4389782 w 5467626"/>
                <a:gd name="connsiteY30" fmla="*/ 2608469 h 6101522"/>
                <a:gd name="connsiteX31" fmla="*/ 4800600 w 5467626"/>
                <a:gd name="connsiteY31" fmla="*/ 2873513 h 6101522"/>
                <a:gd name="connsiteX32" fmla="*/ 4972878 w 5467626"/>
                <a:gd name="connsiteY32" fmla="*/ 3006034 h 6101522"/>
                <a:gd name="connsiteX33" fmla="*/ 4906617 w 5467626"/>
                <a:gd name="connsiteY33" fmla="*/ 3416852 h 6101522"/>
                <a:gd name="connsiteX34" fmla="*/ 5118652 w 5467626"/>
                <a:gd name="connsiteY34" fmla="*/ 4026452 h 6101522"/>
                <a:gd name="connsiteX35" fmla="*/ 5131904 w 5467626"/>
                <a:gd name="connsiteY35" fmla="*/ 4490278 h 6101522"/>
                <a:gd name="connsiteX36" fmla="*/ 5317435 w 5467626"/>
                <a:gd name="connsiteY36" fmla="*/ 4702313 h 6101522"/>
                <a:gd name="connsiteX37" fmla="*/ 5383695 w 5467626"/>
                <a:gd name="connsiteY37" fmla="*/ 4940852 h 6101522"/>
                <a:gd name="connsiteX38" fmla="*/ 5423452 w 5467626"/>
                <a:gd name="connsiteY38" fmla="*/ 5192643 h 6101522"/>
                <a:gd name="connsiteX39" fmla="*/ 5463209 w 5467626"/>
                <a:gd name="connsiteY39" fmla="*/ 5391426 h 6101522"/>
                <a:gd name="connsiteX40" fmla="*/ 5396948 w 5467626"/>
                <a:gd name="connsiteY40" fmla="*/ 5404678 h 6101522"/>
                <a:gd name="connsiteX41" fmla="*/ 1845365 w 5467626"/>
                <a:gd name="connsiteY41" fmla="*/ 5431182 h 6101522"/>
                <a:gd name="connsiteX42" fmla="*/ 1156253 w 5467626"/>
                <a:gd name="connsiteY42" fmla="*/ 5649842 h 6101522"/>
                <a:gd name="connsiteX43" fmla="*/ 165652 w 5467626"/>
                <a:gd name="connsiteY43" fmla="*/ 5649843 h 6101522"/>
                <a:gd name="connsiteX44" fmla="*/ 162339 w 5467626"/>
                <a:gd name="connsiteY44" fmla="*/ 5311913 h 6101522"/>
                <a:gd name="connsiteX45" fmla="*/ 162339 w 5467626"/>
                <a:gd name="connsiteY45" fmla="*/ 912191 h 6101522"/>
                <a:gd name="connsiteX0" fmla="*/ 162339 w 5467626"/>
                <a:gd name="connsiteY0" fmla="*/ 912191 h 6101522"/>
                <a:gd name="connsiteX1" fmla="*/ 361122 w 5467626"/>
                <a:gd name="connsiteY1" fmla="*/ 726660 h 6101522"/>
                <a:gd name="connsiteX2" fmla="*/ 586409 w 5467626"/>
                <a:gd name="connsiteY2" fmla="*/ 514626 h 6101522"/>
                <a:gd name="connsiteX3" fmla="*/ 811695 w 5467626"/>
                <a:gd name="connsiteY3" fmla="*/ 302591 h 6101522"/>
                <a:gd name="connsiteX4" fmla="*/ 1103243 w 5467626"/>
                <a:gd name="connsiteY4" fmla="*/ 103808 h 6101522"/>
                <a:gd name="connsiteX5" fmla="*/ 1408043 w 5467626"/>
                <a:gd name="connsiteY5" fmla="*/ 50800 h 6101522"/>
                <a:gd name="connsiteX6" fmla="*/ 1474304 w 5467626"/>
                <a:gd name="connsiteY6" fmla="*/ 77304 h 6101522"/>
                <a:gd name="connsiteX7" fmla="*/ 1699591 w 5467626"/>
                <a:gd name="connsiteY7" fmla="*/ 183321 h 6101522"/>
                <a:gd name="connsiteX8" fmla="*/ 1991139 w 5467626"/>
                <a:gd name="connsiteY8" fmla="*/ 77304 h 6101522"/>
                <a:gd name="connsiteX9" fmla="*/ 2189922 w 5467626"/>
                <a:gd name="connsiteY9" fmla="*/ 11043 h 6101522"/>
                <a:gd name="connsiteX10" fmla="*/ 2362200 w 5467626"/>
                <a:gd name="connsiteY10" fmla="*/ 11043 h 6101522"/>
                <a:gd name="connsiteX11" fmla="*/ 2534478 w 5467626"/>
                <a:gd name="connsiteY11" fmla="*/ 64052 h 6101522"/>
                <a:gd name="connsiteX12" fmla="*/ 2667000 w 5467626"/>
                <a:gd name="connsiteY12" fmla="*/ 64052 h 6101522"/>
                <a:gd name="connsiteX13" fmla="*/ 2733261 w 5467626"/>
                <a:gd name="connsiteY13" fmla="*/ 156817 h 6101522"/>
                <a:gd name="connsiteX14" fmla="*/ 2826026 w 5467626"/>
                <a:gd name="connsiteY14" fmla="*/ 382104 h 6101522"/>
                <a:gd name="connsiteX15" fmla="*/ 2879035 w 5467626"/>
                <a:gd name="connsiteY15" fmla="*/ 527878 h 6101522"/>
                <a:gd name="connsiteX16" fmla="*/ 3091069 w 5467626"/>
                <a:gd name="connsiteY16" fmla="*/ 554382 h 6101522"/>
                <a:gd name="connsiteX17" fmla="*/ 3197087 w 5467626"/>
                <a:gd name="connsiteY17" fmla="*/ 647147 h 6101522"/>
                <a:gd name="connsiteX18" fmla="*/ 3223591 w 5467626"/>
                <a:gd name="connsiteY18" fmla="*/ 739913 h 6101522"/>
                <a:gd name="connsiteX19" fmla="*/ 3183835 w 5467626"/>
                <a:gd name="connsiteY19" fmla="*/ 859182 h 6101522"/>
                <a:gd name="connsiteX20" fmla="*/ 3303104 w 5467626"/>
                <a:gd name="connsiteY20" fmla="*/ 991704 h 6101522"/>
                <a:gd name="connsiteX21" fmla="*/ 3501887 w 5467626"/>
                <a:gd name="connsiteY21" fmla="*/ 1044713 h 6101522"/>
                <a:gd name="connsiteX22" fmla="*/ 3740426 w 5467626"/>
                <a:gd name="connsiteY22" fmla="*/ 1243495 h 6101522"/>
                <a:gd name="connsiteX23" fmla="*/ 3846443 w 5467626"/>
                <a:gd name="connsiteY23" fmla="*/ 1508539 h 6101522"/>
                <a:gd name="connsiteX24" fmla="*/ 3713922 w 5467626"/>
                <a:gd name="connsiteY24" fmla="*/ 1839843 h 6101522"/>
                <a:gd name="connsiteX25" fmla="*/ 3528391 w 5467626"/>
                <a:gd name="connsiteY25" fmla="*/ 2065130 h 6101522"/>
                <a:gd name="connsiteX26" fmla="*/ 3528391 w 5467626"/>
                <a:gd name="connsiteY26" fmla="*/ 2237408 h 6101522"/>
                <a:gd name="connsiteX27" fmla="*/ 3674165 w 5467626"/>
                <a:gd name="connsiteY27" fmla="*/ 2263913 h 6101522"/>
                <a:gd name="connsiteX28" fmla="*/ 3899452 w 5467626"/>
                <a:gd name="connsiteY28" fmla="*/ 2171147 h 6101522"/>
                <a:gd name="connsiteX29" fmla="*/ 3992217 w 5467626"/>
                <a:gd name="connsiteY29" fmla="*/ 2396434 h 6101522"/>
                <a:gd name="connsiteX30" fmla="*/ 4389782 w 5467626"/>
                <a:gd name="connsiteY30" fmla="*/ 2608469 h 6101522"/>
                <a:gd name="connsiteX31" fmla="*/ 4800600 w 5467626"/>
                <a:gd name="connsiteY31" fmla="*/ 2873513 h 6101522"/>
                <a:gd name="connsiteX32" fmla="*/ 4972878 w 5467626"/>
                <a:gd name="connsiteY32" fmla="*/ 3006034 h 6101522"/>
                <a:gd name="connsiteX33" fmla="*/ 4906617 w 5467626"/>
                <a:gd name="connsiteY33" fmla="*/ 3416852 h 6101522"/>
                <a:gd name="connsiteX34" fmla="*/ 5118652 w 5467626"/>
                <a:gd name="connsiteY34" fmla="*/ 4026452 h 6101522"/>
                <a:gd name="connsiteX35" fmla="*/ 5131904 w 5467626"/>
                <a:gd name="connsiteY35" fmla="*/ 4490278 h 6101522"/>
                <a:gd name="connsiteX36" fmla="*/ 5317435 w 5467626"/>
                <a:gd name="connsiteY36" fmla="*/ 4702313 h 6101522"/>
                <a:gd name="connsiteX37" fmla="*/ 5383695 w 5467626"/>
                <a:gd name="connsiteY37" fmla="*/ 4940852 h 6101522"/>
                <a:gd name="connsiteX38" fmla="*/ 5423452 w 5467626"/>
                <a:gd name="connsiteY38" fmla="*/ 5192643 h 6101522"/>
                <a:gd name="connsiteX39" fmla="*/ 5463209 w 5467626"/>
                <a:gd name="connsiteY39" fmla="*/ 5391426 h 6101522"/>
                <a:gd name="connsiteX40" fmla="*/ 5396948 w 5467626"/>
                <a:gd name="connsiteY40" fmla="*/ 5404678 h 6101522"/>
                <a:gd name="connsiteX41" fmla="*/ 3747053 w 5467626"/>
                <a:gd name="connsiteY41" fmla="*/ 5649842 h 6101522"/>
                <a:gd name="connsiteX42" fmla="*/ 1156253 w 5467626"/>
                <a:gd name="connsiteY42" fmla="*/ 5649842 h 6101522"/>
                <a:gd name="connsiteX43" fmla="*/ 165652 w 5467626"/>
                <a:gd name="connsiteY43" fmla="*/ 5649843 h 6101522"/>
                <a:gd name="connsiteX44" fmla="*/ 162339 w 5467626"/>
                <a:gd name="connsiteY44" fmla="*/ 5311913 h 6101522"/>
                <a:gd name="connsiteX45" fmla="*/ 162339 w 5467626"/>
                <a:gd name="connsiteY45" fmla="*/ 912191 h 6101522"/>
                <a:gd name="connsiteX0" fmla="*/ 162339 w 5467626"/>
                <a:gd name="connsiteY0" fmla="*/ 912191 h 6101522"/>
                <a:gd name="connsiteX1" fmla="*/ 361122 w 5467626"/>
                <a:gd name="connsiteY1" fmla="*/ 726660 h 6101522"/>
                <a:gd name="connsiteX2" fmla="*/ 586409 w 5467626"/>
                <a:gd name="connsiteY2" fmla="*/ 514626 h 6101522"/>
                <a:gd name="connsiteX3" fmla="*/ 811695 w 5467626"/>
                <a:gd name="connsiteY3" fmla="*/ 302591 h 6101522"/>
                <a:gd name="connsiteX4" fmla="*/ 1103243 w 5467626"/>
                <a:gd name="connsiteY4" fmla="*/ 103808 h 6101522"/>
                <a:gd name="connsiteX5" fmla="*/ 1408043 w 5467626"/>
                <a:gd name="connsiteY5" fmla="*/ 50800 h 6101522"/>
                <a:gd name="connsiteX6" fmla="*/ 1474304 w 5467626"/>
                <a:gd name="connsiteY6" fmla="*/ 77304 h 6101522"/>
                <a:gd name="connsiteX7" fmla="*/ 1699591 w 5467626"/>
                <a:gd name="connsiteY7" fmla="*/ 183321 h 6101522"/>
                <a:gd name="connsiteX8" fmla="*/ 1991139 w 5467626"/>
                <a:gd name="connsiteY8" fmla="*/ 77304 h 6101522"/>
                <a:gd name="connsiteX9" fmla="*/ 2189922 w 5467626"/>
                <a:gd name="connsiteY9" fmla="*/ 11043 h 6101522"/>
                <a:gd name="connsiteX10" fmla="*/ 2362200 w 5467626"/>
                <a:gd name="connsiteY10" fmla="*/ 11043 h 6101522"/>
                <a:gd name="connsiteX11" fmla="*/ 2534478 w 5467626"/>
                <a:gd name="connsiteY11" fmla="*/ 64052 h 6101522"/>
                <a:gd name="connsiteX12" fmla="*/ 2667000 w 5467626"/>
                <a:gd name="connsiteY12" fmla="*/ 64052 h 6101522"/>
                <a:gd name="connsiteX13" fmla="*/ 2733261 w 5467626"/>
                <a:gd name="connsiteY13" fmla="*/ 156817 h 6101522"/>
                <a:gd name="connsiteX14" fmla="*/ 2826026 w 5467626"/>
                <a:gd name="connsiteY14" fmla="*/ 382104 h 6101522"/>
                <a:gd name="connsiteX15" fmla="*/ 2879035 w 5467626"/>
                <a:gd name="connsiteY15" fmla="*/ 527878 h 6101522"/>
                <a:gd name="connsiteX16" fmla="*/ 3091069 w 5467626"/>
                <a:gd name="connsiteY16" fmla="*/ 554382 h 6101522"/>
                <a:gd name="connsiteX17" fmla="*/ 3197087 w 5467626"/>
                <a:gd name="connsiteY17" fmla="*/ 647147 h 6101522"/>
                <a:gd name="connsiteX18" fmla="*/ 3223591 w 5467626"/>
                <a:gd name="connsiteY18" fmla="*/ 739913 h 6101522"/>
                <a:gd name="connsiteX19" fmla="*/ 3183835 w 5467626"/>
                <a:gd name="connsiteY19" fmla="*/ 859182 h 6101522"/>
                <a:gd name="connsiteX20" fmla="*/ 3303104 w 5467626"/>
                <a:gd name="connsiteY20" fmla="*/ 991704 h 6101522"/>
                <a:gd name="connsiteX21" fmla="*/ 3501887 w 5467626"/>
                <a:gd name="connsiteY21" fmla="*/ 1044713 h 6101522"/>
                <a:gd name="connsiteX22" fmla="*/ 3740426 w 5467626"/>
                <a:gd name="connsiteY22" fmla="*/ 1243495 h 6101522"/>
                <a:gd name="connsiteX23" fmla="*/ 3846443 w 5467626"/>
                <a:gd name="connsiteY23" fmla="*/ 1508539 h 6101522"/>
                <a:gd name="connsiteX24" fmla="*/ 3713922 w 5467626"/>
                <a:gd name="connsiteY24" fmla="*/ 1839843 h 6101522"/>
                <a:gd name="connsiteX25" fmla="*/ 3528391 w 5467626"/>
                <a:gd name="connsiteY25" fmla="*/ 2065130 h 6101522"/>
                <a:gd name="connsiteX26" fmla="*/ 3528391 w 5467626"/>
                <a:gd name="connsiteY26" fmla="*/ 2237408 h 6101522"/>
                <a:gd name="connsiteX27" fmla="*/ 3674165 w 5467626"/>
                <a:gd name="connsiteY27" fmla="*/ 2263913 h 6101522"/>
                <a:gd name="connsiteX28" fmla="*/ 3899452 w 5467626"/>
                <a:gd name="connsiteY28" fmla="*/ 2171147 h 6101522"/>
                <a:gd name="connsiteX29" fmla="*/ 3992217 w 5467626"/>
                <a:gd name="connsiteY29" fmla="*/ 2396434 h 6101522"/>
                <a:gd name="connsiteX30" fmla="*/ 4389782 w 5467626"/>
                <a:gd name="connsiteY30" fmla="*/ 2608469 h 6101522"/>
                <a:gd name="connsiteX31" fmla="*/ 4800600 w 5467626"/>
                <a:gd name="connsiteY31" fmla="*/ 2873513 h 6101522"/>
                <a:gd name="connsiteX32" fmla="*/ 4972878 w 5467626"/>
                <a:gd name="connsiteY32" fmla="*/ 3006034 h 6101522"/>
                <a:gd name="connsiteX33" fmla="*/ 4906617 w 5467626"/>
                <a:gd name="connsiteY33" fmla="*/ 3416852 h 6101522"/>
                <a:gd name="connsiteX34" fmla="*/ 5118652 w 5467626"/>
                <a:gd name="connsiteY34" fmla="*/ 4026452 h 6101522"/>
                <a:gd name="connsiteX35" fmla="*/ 5131904 w 5467626"/>
                <a:gd name="connsiteY35" fmla="*/ 4490278 h 6101522"/>
                <a:gd name="connsiteX36" fmla="*/ 5317435 w 5467626"/>
                <a:gd name="connsiteY36" fmla="*/ 4702313 h 6101522"/>
                <a:gd name="connsiteX37" fmla="*/ 5383695 w 5467626"/>
                <a:gd name="connsiteY37" fmla="*/ 4940852 h 6101522"/>
                <a:gd name="connsiteX38" fmla="*/ 5423452 w 5467626"/>
                <a:gd name="connsiteY38" fmla="*/ 5192643 h 6101522"/>
                <a:gd name="connsiteX39" fmla="*/ 5463209 w 5467626"/>
                <a:gd name="connsiteY39" fmla="*/ 5391426 h 6101522"/>
                <a:gd name="connsiteX40" fmla="*/ 5396948 w 5467626"/>
                <a:gd name="connsiteY40" fmla="*/ 5404678 h 6101522"/>
                <a:gd name="connsiteX41" fmla="*/ 3747053 w 5467626"/>
                <a:gd name="connsiteY41" fmla="*/ 5649842 h 6101522"/>
                <a:gd name="connsiteX42" fmla="*/ 1156253 w 5467626"/>
                <a:gd name="connsiteY42" fmla="*/ 5649842 h 6101522"/>
                <a:gd name="connsiteX43" fmla="*/ 165652 w 5467626"/>
                <a:gd name="connsiteY43" fmla="*/ 5649843 h 6101522"/>
                <a:gd name="connsiteX44" fmla="*/ 162339 w 5467626"/>
                <a:gd name="connsiteY44" fmla="*/ 5311913 h 6101522"/>
                <a:gd name="connsiteX45" fmla="*/ 162339 w 5467626"/>
                <a:gd name="connsiteY45" fmla="*/ 912191 h 6101522"/>
                <a:gd name="connsiteX0" fmla="*/ 162339 w 5463209"/>
                <a:gd name="connsiteY0" fmla="*/ 912191 h 6101522"/>
                <a:gd name="connsiteX1" fmla="*/ 361122 w 5463209"/>
                <a:gd name="connsiteY1" fmla="*/ 726660 h 6101522"/>
                <a:gd name="connsiteX2" fmla="*/ 586409 w 5463209"/>
                <a:gd name="connsiteY2" fmla="*/ 514626 h 6101522"/>
                <a:gd name="connsiteX3" fmla="*/ 811695 w 5463209"/>
                <a:gd name="connsiteY3" fmla="*/ 302591 h 6101522"/>
                <a:gd name="connsiteX4" fmla="*/ 1103243 w 5463209"/>
                <a:gd name="connsiteY4" fmla="*/ 103808 h 6101522"/>
                <a:gd name="connsiteX5" fmla="*/ 1408043 w 5463209"/>
                <a:gd name="connsiteY5" fmla="*/ 50800 h 6101522"/>
                <a:gd name="connsiteX6" fmla="*/ 1474304 w 5463209"/>
                <a:gd name="connsiteY6" fmla="*/ 77304 h 6101522"/>
                <a:gd name="connsiteX7" fmla="*/ 1699591 w 5463209"/>
                <a:gd name="connsiteY7" fmla="*/ 183321 h 6101522"/>
                <a:gd name="connsiteX8" fmla="*/ 1991139 w 5463209"/>
                <a:gd name="connsiteY8" fmla="*/ 77304 h 6101522"/>
                <a:gd name="connsiteX9" fmla="*/ 2189922 w 5463209"/>
                <a:gd name="connsiteY9" fmla="*/ 11043 h 6101522"/>
                <a:gd name="connsiteX10" fmla="*/ 2362200 w 5463209"/>
                <a:gd name="connsiteY10" fmla="*/ 11043 h 6101522"/>
                <a:gd name="connsiteX11" fmla="*/ 2534478 w 5463209"/>
                <a:gd name="connsiteY11" fmla="*/ 64052 h 6101522"/>
                <a:gd name="connsiteX12" fmla="*/ 2667000 w 5463209"/>
                <a:gd name="connsiteY12" fmla="*/ 64052 h 6101522"/>
                <a:gd name="connsiteX13" fmla="*/ 2733261 w 5463209"/>
                <a:gd name="connsiteY13" fmla="*/ 156817 h 6101522"/>
                <a:gd name="connsiteX14" fmla="*/ 2826026 w 5463209"/>
                <a:gd name="connsiteY14" fmla="*/ 382104 h 6101522"/>
                <a:gd name="connsiteX15" fmla="*/ 2879035 w 5463209"/>
                <a:gd name="connsiteY15" fmla="*/ 527878 h 6101522"/>
                <a:gd name="connsiteX16" fmla="*/ 3091069 w 5463209"/>
                <a:gd name="connsiteY16" fmla="*/ 554382 h 6101522"/>
                <a:gd name="connsiteX17" fmla="*/ 3197087 w 5463209"/>
                <a:gd name="connsiteY17" fmla="*/ 647147 h 6101522"/>
                <a:gd name="connsiteX18" fmla="*/ 3223591 w 5463209"/>
                <a:gd name="connsiteY18" fmla="*/ 739913 h 6101522"/>
                <a:gd name="connsiteX19" fmla="*/ 3183835 w 5463209"/>
                <a:gd name="connsiteY19" fmla="*/ 859182 h 6101522"/>
                <a:gd name="connsiteX20" fmla="*/ 3303104 w 5463209"/>
                <a:gd name="connsiteY20" fmla="*/ 991704 h 6101522"/>
                <a:gd name="connsiteX21" fmla="*/ 3501887 w 5463209"/>
                <a:gd name="connsiteY21" fmla="*/ 1044713 h 6101522"/>
                <a:gd name="connsiteX22" fmla="*/ 3740426 w 5463209"/>
                <a:gd name="connsiteY22" fmla="*/ 1243495 h 6101522"/>
                <a:gd name="connsiteX23" fmla="*/ 3846443 w 5463209"/>
                <a:gd name="connsiteY23" fmla="*/ 1508539 h 6101522"/>
                <a:gd name="connsiteX24" fmla="*/ 3713922 w 5463209"/>
                <a:gd name="connsiteY24" fmla="*/ 1839843 h 6101522"/>
                <a:gd name="connsiteX25" fmla="*/ 3528391 w 5463209"/>
                <a:gd name="connsiteY25" fmla="*/ 2065130 h 6101522"/>
                <a:gd name="connsiteX26" fmla="*/ 3528391 w 5463209"/>
                <a:gd name="connsiteY26" fmla="*/ 2237408 h 6101522"/>
                <a:gd name="connsiteX27" fmla="*/ 3674165 w 5463209"/>
                <a:gd name="connsiteY27" fmla="*/ 2263913 h 6101522"/>
                <a:gd name="connsiteX28" fmla="*/ 3899452 w 5463209"/>
                <a:gd name="connsiteY28" fmla="*/ 2171147 h 6101522"/>
                <a:gd name="connsiteX29" fmla="*/ 3992217 w 5463209"/>
                <a:gd name="connsiteY29" fmla="*/ 2396434 h 6101522"/>
                <a:gd name="connsiteX30" fmla="*/ 4389782 w 5463209"/>
                <a:gd name="connsiteY30" fmla="*/ 2608469 h 6101522"/>
                <a:gd name="connsiteX31" fmla="*/ 4800600 w 5463209"/>
                <a:gd name="connsiteY31" fmla="*/ 2873513 h 6101522"/>
                <a:gd name="connsiteX32" fmla="*/ 4972878 w 5463209"/>
                <a:gd name="connsiteY32" fmla="*/ 3006034 h 6101522"/>
                <a:gd name="connsiteX33" fmla="*/ 4906617 w 5463209"/>
                <a:gd name="connsiteY33" fmla="*/ 3416852 h 6101522"/>
                <a:gd name="connsiteX34" fmla="*/ 5118652 w 5463209"/>
                <a:gd name="connsiteY34" fmla="*/ 4026452 h 6101522"/>
                <a:gd name="connsiteX35" fmla="*/ 5131904 w 5463209"/>
                <a:gd name="connsiteY35" fmla="*/ 4490278 h 6101522"/>
                <a:gd name="connsiteX36" fmla="*/ 5317435 w 5463209"/>
                <a:gd name="connsiteY36" fmla="*/ 4702313 h 6101522"/>
                <a:gd name="connsiteX37" fmla="*/ 5383695 w 5463209"/>
                <a:gd name="connsiteY37" fmla="*/ 4940852 h 6101522"/>
                <a:gd name="connsiteX38" fmla="*/ 5423452 w 5463209"/>
                <a:gd name="connsiteY38" fmla="*/ 5192643 h 6101522"/>
                <a:gd name="connsiteX39" fmla="*/ 5463209 w 5463209"/>
                <a:gd name="connsiteY39" fmla="*/ 5391426 h 6101522"/>
                <a:gd name="connsiteX40" fmla="*/ 5423453 w 5463209"/>
                <a:gd name="connsiteY40" fmla="*/ 5649842 h 6101522"/>
                <a:gd name="connsiteX41" fmla="*/ 3747053 w 5463209"/>
                <a:gd name="connsiteY41" fmla="*/ 5649842 h 6101522"/>
                <a:gd name="connsiteX42" fmla="*/ 1156253 w 5463209"/>
                <a:gd name="connsiteY42" fmla="*/ 5649842 h 6101522"/>
                <a:gd name="connsiteX43" fmla="*/ 165652 w 5463209"/>
                <a:gd name="connsiteY43" fmla="*/ 5649843 h 6101522"/>
                <a:gd name="connsiteX44" fmla="*/ 162339 w 5463209"/>
                <a:gd name="connsiteY44" fmla="*/ 5311913 h 6101522"/>
                <a:gd name="connsiteX45" fmla="*/ 162339 w 5463209"/>
                <a:gd name="connsiteY45" fmla="*/ 912191 h 6101522"/>
                <a:gd name="connsiteX0" fmla="*/ 162339 w 5463209"/>
                <a:gd name="connsiteY0" fmla="*/ 912191 h 6101522"/>
                <a:gd name="connsiteX1" fmla="*/ 361122 w 5463209"/>
                <a:gd name="connsiteY1" fmla="*/ 726660 h 6101522"/>
                <a:gd name="connsiteX2" fmla="*/ 586409 w 5463209"/>
                <a:gd name="connsiteY2" fmla="*/ 514626 h 6101522"/>
                <a:gd name="connsiteX3" fmla="*/ 811695 w 5463209"/>
                <a:gd name="connsiteY3" fmla="*/ 302591 h 6101522"/>
                <a:gd name="connsiteX4" fmla="*/ 1103243 w 5463209"/>
                <a:gd name="connsiteY4" fmla="*/ 103808 h 6101522"/>
                <a:gd name="connsiteX5" fmla="*/ 1408043 w 5463209"/>
                <a:gd name="connsiteY5" fmla="*/ 50800 h 6101522"/>
                <a:gd name="connsiteX6" fmla="*/ 1474304 w 5463209"/>
                <a:gd name="connsiteY6" fmla="*/ 77304 h 6101522"/>
                <a:gd name="connsiteX7" fmla="*/ 1699591 w 5463209"/>
                <a:gd name="connsiteY7" fmla="*/ 183321 h 6101522"/>
                <a:gd name="connsiteX8" fmla="*/ 1991139 w 5463209"/>
                <a:gd name="connsiteY8" fmla="*/ 77304 h 6101522"/>
                <a:gd name="connsiteX9" fmla="*/ 2189922 w 5463209"/>
                <a:gd name="connsiteY9" fmla="*/ 11043 h 6101522"/>
                <a:gd name="connsiteX10" fmla="*/ 2362200 w 5463209"/>
                <a:gd name="connsiteY10" fmla="*/ 11043 h 6101522"/>
                <a:gd name="connsiteX11" fmla="*/ 2534478 w 5463209"/>
                <a:gd name="connsiteY11" fmla="*/ 64052 h 6101522"/>
                <a:gd name="connsiteX12" fmla="*/ 2667000 w 5463209"/>
                <a:gd name="connsiteY12" fmla="*/ 64052 h 6101522"/>
                <a:gd name="connsiteX13" fmla="*/ 2733261 w 5463209"/>
                <a:gd name="connsiteY13" fmla="*/ 156817 h 6101522"/>
                <a:gd name="connsiteX14" fmla="*/ 2826026 w 5463209"/>
                <a:gd name="connsiteY14" fmla="*/ 382104 h 6101522"/>
                <a:gd name="connsiteX15" fmla="*/ 2879035 w 5463209"/>
                <a:gd name="connsiteY15" fmla="*/ 527878 h 6101522"/>
                <a:gd name="connsiteX16" fmla="*/ 3091069 w 5463209"/>
                <a:gd name="connsiteY16" fmla="*/ 554382 h 6101522"/>
                <a:gd name="connsiteX17" fmla="*/ 3197087 w 5463209"/>
                <a:gd name="connsiteY17" fmla="*/ 647147 h 6101522"/>
                <a:gd name="connsiteX18" fmla="*/ 3223591 w 5463209"/>
                <a:gd name="connsiteY18" fmla="*/ 739913 h 6101522"/>
                <a:gd name="connsiteX19" fmla="*/ 3183835 w 5463209"/>
                <a:gd name="connsiteY19" fmla="*/ 859182 h 6101522"/>
                <a:gd name="connsiteX20" fmla="*/ 3303104 w 5463209"/>
                <a:gd name="connsiteY20" fmla="*/ 991704 h 6101522"/>
                <a:gd name="connsiteX21" fmla="*/ 3501887 w 5463209"/>
                <a:gd name="connsiteY21" fmla="*/ 1044713 h 6101522"/>
                <a:gd name="connsiteX22" fmla="*/ 3740426 w 5463209"/>
                <a:gd name="connsiteY22" fmla="*/ 1243495 h 6101522"/>
                <a:gd name="connsiteX23" fmla="*/ 3846443 w 5463209"/>
                <a:gd name="connsiteY23" fmla="*/ 1508539 h 6101522"/>
                <a:gd name="connsiteX24" fmla="*/ 3713922 w 5463209"/>
                <a:gd name="connsiteY24" fmla="*/ 1839843 h 6101522"/>
                <a:gd name="connsiteX25" fmla="*/ 3528391 w 5463209"/>
                <a:gd name="connsiteY25" fmla="*/ 2065130 h 6101522"/>
                <a:gd name="connsiteX26" fmla="*/ 3528391 w 5463209"/>
                <a:gd name="connsiteY26" fmla="*/ 2237408 h 6101522"/>
                <a:gd name="connsiteX27" fmla="*/ 3674165 w 5463209"/>
                <a:gd name="connsiteY27" fmla="*/ 2263913 h 6101522"/>
                <a:gd name="connsiteX28" fmla="*/ 3899452 w 5463209"/>
                <a:gd name="connsiteY28" fmla="*/ 2171147 h 6101522"/>
                <a:gd name="connsiteX29" fmla="*/ 3992217 w 5463209"/>
                <a:gd name="connsiteY29" fmla="*/ 2396434 h 6101522"/>
                <a:gd name="connsiteX30" fmla="*/ 4389782 w 5463209"/>
                <a:gd name="connsiteY30" fmla="*/ 2608469 h 6101522"/>
                <a:gd name="connsiteX31" fmla="*/ 4800600 w 5463209"/>
                <a:gd name="connsiteY31" fmla="*/ 2873513 h 6101522"/>
                <a:gd name="connsiteX32" fmla="*/ 4972878 w 5463209"/>
                <a:gd name="connsiteY32" fmla="*/ 3006034 h 6101522"/>
                <a:gd name="connsiteX33" fmla="*/ 4906617 w 5463209"/>
                <a:gd name="connsiteY33" fmla="*/ 3416852 h 6101522"/>
                <a:gd name="connsiteX34" fmla="*/ 5118652 w 5463209"/>
                <a:gd name="connsiteY34" fmla="*/ 4026452 h 6101522"/>
                <a:gd name="connsiteX35" fmla="*/ 5131904 w 5463209"/>
                <a:gd name="connsiteY35" fmla="*/ 4490278 h 6101522"/>
                <a:gd name="connsiteX36" fmla="*/ 5317435 w 5463209"/>
                <a:gd name="connsiteY36" fmla="*/ 4702313 h 6101522"/>
                <a:gd name="connsiteX37" fmla="*/ 5383695 w 5463209"/>
                <a:gd name="connsiteY37" fmla="*/ 4940852 h 6101522"/>
                <a:gd name="connsiteX38" fmla="*/ 5423452 w 5463209"/>
                <a:gd name="connsiteY38" fmla="*/ 5192643 h 6101522"/>
                <a:gd name="connsiteX39" fmla="*/ 5463209 w 5463209"/>
                <a:gd name="connsiteY39" fmla="*/ 5391426 h 6101522"/>
                <a:gd name="connsiteX40" fmla="*/ 5423453 w 5463209"/>
                <a:gd name="connsiteY40" fmla="*/ 5649842 h 6101522"/>
                <a:gd name="connsiteX41" fmla="*/ 3747053 w 5463209"/>
                <a:gd name="connsiteY41" fmla="*/ 5649842 h 6101522"/>
                <a:gd name="connsiteX42" fmla="*/ 1156253 w 5463209"/>
                <a:gd name="connsiteY42" fmla="*/ 5649842 h 6101522"/>
                <a:gd name="connsiteX43" fmla="*/ 165652 w 5463209"/>
                <a:gd name="connsiteY43" fmla="*/ 5649843 h 6101522"/>
                <a:gd name="connsiteX44" fmla="*/ 162339 w 5463209"/>
                <a:gd name="connsiteY44" fmla="*/ 5311913 h 6101522"/>
                <a:gd name="connsiteX45" fmla="*/ 162339 w 5463209"/>
                <a:gd name="connsiteY45" fmla="*/ 912191 h 6101522"/>
                <a:gd name="connsiteX0" fmla="*/ 162339 w 5463209"/>
                <a:gd name="connsiteY0" fmla="*/ 912191 h 6101522"/>
                <a:gd name="connsiteX1" fmla="*/ 361122 w 5463209"/>
                <a:gd name="connsiteY1" fmla="*/ 726660 h 6101522"/>
                <a:gd name="connsiteX2" fmla="*/ 586409 w 5463209"/>
                <a:gd name="connsiteY2" fmla="*/ 514626 h 6101522"/>
                <a:gd name="connsiteX3" fmla="*/ 811695 w 5463209"/>
                <a:gd name="connsiteY3" fmla="*/ 302591 h 6101522"/>
                <a:gd name="connsiteX4" fmla="*/ 1103243 w 5463209"/>
                <a:gd name="connsiteY4" fmla="*/ 103808 h 6101522"/>
                <a:gd name="connsiteX5" fmla="*/ 1408043 w 5463209"/>
                <a:gd name="connsiteY5" fmla="*/ 50800 h 6101522"/>
                <a:gd name="connsiteX6" fmla="*/ 1474304 w 5463209"/>
                <a:gd name="connsiteY6" fmla="*/ 77304 h 6101522"/>
                <a:gd name="connsiteX7" fmla="*/ 1699591 w 5463209"/>
                <a:gd name="connsiteY7" fmla="*/ 183321 h 6101522"/>
                <a:gd name="connsiteX8" fmla="*/ 1991139 w 5463209"/>
                <a:gd name="connsiteY8" fmla="*/ 77304 h 6101522"/>
                <a:gd name="connsiteX9" fmla="*/ 2189922 w 5463209"/>
                <a:gd name="connsiteY9" fmla="*/ 11043 h 6101522"/>
                <a:gd name="connsiteX10" fmla="*/ 2362200 w 5463209"/>
                <a:gd name="connsiteY10" fmla="*/ 11043 h 6101522"/>
                <a:gd name="connsiteX11" fmla="*/ 2534478 w 5463209"/>
                <a:gd name="connsiteY11" fmla="*/ 64052 h 6101522"/>
                <a:gd name="connsiteX12" fmla="*/ 2667000 w 5463209"/>
                <a:gd name="connsiteY12" fmla="*/ 64052 h 6101522"/>
                <a:gd name="connsiteX13" fmla="*/ 2733261 w 5463209"/>
                <a:gd name="connsiteY13" fmla="*/ 156817 h 6101522"/>
                <a:gd name="connsiteX14" fmla="*/ 2826026 w 5463209"/>
                <a:gd name="connsiteY14" fmla="*/ 382104 h 6101522"/>
                <a:gd name="connsiteX15" fmla="*/ 2879035 w 5463209"/>
                <a:gd name="connsiteY15" fmla="*/ 527878 h 6101522"/>
                <a:gd name="connsiteX16" fmla="*/ 3091069 w 5463209"/>
                <a:gd name="connsiteY16" fmla="*/ 554382 h 6101522"/>
                <a:gd name="connsiteX17" fmla="*/ 3197087 w 5463209"/>
                <a:gd name="connsiteY17" fmla="*/ 647147 h 6101522"/>
                <a:gd name="connsiteX18" fmla="*/ 3223591 w 5463209"/>
                <a:gd name="connsiteY18" fmla="*/ 739913 h 6101522"/>
                <a:gd name="connsiteX19" fmla="*/ 3183835 w 5463209"/>
                <a:gd name="connsiteY19" fmla="*/ 859182 h 6101522"/>
                <a:gd name="connsiteX20" fmla="*/ 3303104 w 5463209"/>
                <a:gd name="connsiteY20" fmla="*/ 991704 h 6101522"/>
                <a:gd name="connsiteX21" fmla="*/ 3501887 w 5463209"/>
                <a:gd name="connsiteY21" fmla="*/ 1044713 h 6101522"/>
                <a:gd name="connsiteX22" fmla="*/ 3740426 w 5463209"/>
                <a:gd name="connsiteY22" fmla="*/ 1243495 h 6101522"/>
                <a:gd name="connsiteX23" fmla="*/ 3846443 w 5463209"/>
                <a:gd name="connsiteY23" fmla="*/ 1508539 h 6101522"/>
                <a:gd name="connsiteX24" fmla="*/ 3713922 w 5463209"/>
                <a:gd name="connsiteY24" fmla="*/ 1839843 h 6101522"/>
                <a:gd name="connsiteX25" fmla="*/ 3528391 w 5463209"/>
                <a:gd name="connsiteY25" fmla="*/ 2065130 h 6101522"/>
                <a:gd name="connsiteX26" fmla="*/ 3528391 w 5463209"/>
                <a:gd name="connsiteY26" fmla="*/ 2237408 h 6101522"/>
                <a:gd name="connsiteX27" fmla="*/ 3674165 w 5463209"/>
                <a:gd name="connsiteY27" fmla="*/ 2263913 h 6101522"/>
                <a:gd name="connsiteX28" fmla="*/ 3899452 w 5463209"/>
                <a:gd name="connsiteY28" fmla="*/ 2171147 h 6101522"/>
                <a:gd name="connsiteX29" fmla="*/ 3992217 w 5463209"/>
                <a:gd name="connsiteY29" fmla="*/ 2396434 h 6101522"/>
                <a:gd name="connsiteX30" fmla="*/ 4389782 w 5463209"/>
                <a:gd name="connsiteY30" fmla="*/ 2608469 h 6101522"/>
                <a:gd name="connsiteX31" fmla="*/ 4800600 w 5463209"/>
                <a:gd name="connsiteY31" fmla="*/ 2873513 h 6101522"/>
                <a:gd name="connsiteX32" fmla="*/ 4972878 w 5463209"/>
                <a:gd name="connsiteY32" fmla="*/ 3006034 h 6101522"/>
                <a:gd name="connsiteX33" fmla="*/ 4906617 w 5463209"/>
                <a:gd name="connsiteY33" fmla="*/ 3416852 h 6101522"/>
                <a:gd name="connsiteX34" fmla="*/ 5118652 w 5463209"/>
                <a:gd name="connsiteY34" fmla="*/ 4026452 h 6101522"/>
                <a:gd name="connsiteX35" fmla="*/ 5131904 w 5463209"/>
                <a:gd name="connsiteY35" fmla="*/ 4490278 h 6101522"/>
                <a:gd name="connsiteX36" fmla="*/ 5317435 w 5463209"/>
                <a:gd name="connsiteY36" fmla="*/ 4702313 h 6101522"/>
                <a:gd name="connsiteX37" fmla="*/ 5383695 w 5463209"/>
                <a:gd name="connsiteY37" fmla="*/ 4940852 h 6101522"/>
                <a:gd name="connsiteX38" fmla="*/ 5423452 w 5463209"/>
                <a:gd name="connsiteY38" fmla="*/ 5192643 h 6101522"/>
                <a:gd name="connsiteX39" fmla="*/ 5463209 w 5463209"/>
                <a:gd name="connsiteY39" fmla="*/ 5391426 h 6101522"/>
                <a:gd name="connsiteX40" fmla="*/ 5423453 w 5463209"/>
                <a:gd name="connsiteY40" fmla="*/ 5649842 h 6101522"/>
                <a:gd name="connsiteX41" fmla="*/ 3747053 w 5463209"/>
                <a:gd name="connsiteY41" fmla="*/ 5649842 h 6101522"/>
                <a:gd name="connsiteX42" fmla="*/ 1156253 w 5463209"/>
                <a:gd name="connsiteY42" fmla="*/ 5649842 h 6101522"/>
                <a:gd name="connsiteX43" fmla="*/ 165652 w 5463209"/>
                <a:gd name="connsiteY43" fmla="*/ 5649843 h 6101522"/>
                <a:gd name="connsiteX44" fmla="*/ 162339 w 5463209"/>
                <a:gd name="connsiteY44" fmla="*/ 5311913 h 6101522"/>
                <a:gd name="connsiteX45" fmla="*/ 162339 w 5463209"/>
                <a:gd name="connsiteY45" fmla="*/ 912191 h 6101522"/>
                <a:gd name="connsiteX0" fmla="*/ 162339 w 5463209"/>
                <a:gd name="connsiteY0" fmla="*/ 912191 h 6101522"/>
                <a:gd name="connsiteX1" fmla="*/ 361122 w 5463209"/>
                <a:gd name="connsiteY1" fmla="*/ 726660 h 6101522"/>
                <a:gd name="connsiteX2" fmla="*/ 586409 w 5463209"/>
                <a:gd name="connsiteY2" fmla="*/ 514626 h 6101522"/>
                <a:gd name="connsiteX3" fmla="*/ 811695 w 5463209"/>
                <a:gd name="connsiteY3" fmla="*/ 302591 h 6101522"/>
                <a:gd name="connsiteX4" fmla="*/ 1103243 w 5463209"/>
                <a:gd name="connsiteY4" fmla="*/ 103808 h 6101522"/>
                <a:gd name="connsiteX5" fmla="*/ 1408043 w 5463209"/>
                <a:gd name="connsiteY5" fmla="*/ 50800 h 6101522"/>
                <a:gd name="connsiteX6" fmla="*/ 1474304 w 5463209"/>
                <a:gd name="connsiteY6" fmla="*/ 77304 h 6101522"/>
                <a:gd name="connsiteX7" fmla="*/ 1699591 w 5463209"/>
                <a:gd name="connsiteY7" fmla="*/ 183321 h 6101522"/>
                <a:gd name="connsiteX8" fmla="*/ 1991139 w 5463209"/>
                <a:gd name="connsiteY8" fmla="*/ 77304 h 6101522"/>
                <a:gd name="connsiteX9" fmla="*/ 2189922 w 5463209"/>
                <a:gd name="connsiteY9" fmla="*/ 11043 h 6101522"/>
                <a:gd name="connsiteX10" fmla="*/ 2362200 w 5463209"/>
                <a:gd name="connsiteY10" fmla="*/ 11043 h 6101522"/>
                <a:gd name="connsiteX11" fmla="*/ 2534478 w 5463209"/>
                <a:gd name="connsiteY11" fmla="*/ 64052 h 6101522"/>
                <a:gd name="connsiteX12" fmla="*/ 2667000 w 5463209"/>
                <a:gd name="connsiteY12" fmla="*/ 64052 h 6101522"/>
                <a:gd name="connsiteX13" fmla="*/ 2733261 w 5463209"/>
                <a:gd name="connsiteY13" fmla="*/ 156817 h 6101522"/>
                <a:gd name="connsiteX14" fmla="*/ 2826026 w 5463209"/>
                <a:gd name="connsiteY14" fmla="*/ 382104 h 6101522"/>
                <a:gd name="connsiteX15" fmla="*/ 2879035 w 5463209"/>
                <a:gd name="connsiteY15" fmla="*/ 527878 h 6101522"/>
                <a:gd name="connsiteX16" fmla="*/ 3091069 w 5463209"/>
                <a:gd name="connsiteY16" fmla="*/ 554382 h 6101522"/>
                <a:gd name="connsiteX17" fmla="*/ 3197087 w 5463209"/>
                <a:gd name="connsiteY17" fmla="*/ 647147 h 6101522"/>
                <a:gd name="connsiteX18" fmla="*/ 3223591 w 5463209"/>
                <a:gd name="connsiteY18" fmla="*/ 739913 h 6101522"/>
                <a:gd name="connsiteX19" fmla="*/ 3183835 w 5463209"/>
                <a:gd name="connsiteY19" fmla="*/ 859182 h 6101522"/>
                <a:gd name="connsiteX20" fmla="*/ 3303104 w 5463209"/>
                <a:gd name="connsiteY20" fmla="*/ 991704 h 6101522"/>
                <a:gd name="connsiteX21" fmla="*/ 3501887 w 5463209"/>
                <a:gd name="connsiteY21" fmla="*/ 1044713 h 6101522"/>
                <a:gd name="connsiteX22" fmla="*/ 3740426 w 5463209"/>
                <a:gd name="connsiteY22" fmla="*/ 1243495 h 6101522"/>
                <a:gd name="connsiteX23" fmla="*/ 3846443 w 5463209"/>
                <a:gd name="connsiteY23" fmla="*/ 1508539 h 6101522"/>
                <a:gd name="connsiteX24" fmla="*/ 3713922 w 5463209"/>
                <a:gd name="connsiteY24" fmla="*/ 1839843 h 6101522"/>
                <a:gd name="connsiteX25" fmla="*/ 3528391 w 5463209"/>
                <a:gd name="connsiteY25" fmla="*/ 2065130 h 6101522"/>
                <a:gd name="connsiteX26" fmla="*/ 3528391 w 5463209"/>
                <a:gd name="connsiteY26" fmla="*/ 2237408 h 6101522"/>
                <a:gd name="connsiteX27" fmla="*/ 3674165 w 5463209"/>
                <a:gd name="connsiteY27" fmla="*/ 2263913 h 6101522"/>
                <a:gd name="connsiteX28" fmla="*/ 3899452 w 5463209"/>
                <a:gd name="connsiteY28" fmla="*/ 2171147 h 6101522"/>
                <a:gd name="connsiteX29" fmla="*/ 3992217 w 5463209"/>
                <a:gd name="connsiteY29" fmla="*/ 2396434 h 6101522"/>
                <a:gd name="connsiteX30" fmla="*/ 4389782 w 5463209"/>
                <a:gd name="connsiteY30" fmla="*/ 2608469 h 6101522"/>
                <a:gd name="connsiteX31" fmla="*/ 4800600 w 5463209"/>
                <a:gd name="connsiteY31" fmla="*/ 2873513 h 6101522"/>
                <a:gd name="connsiteX32" fmla="*/ 4972878 w 5463209"/>
                <a:gd name="connsiteY32" fmla="*/ 3006034 h 6101522"/>
                <a:gd name="connsiteX33" fmla="*/ 4906617 w 5463209"/>
                <a:gd name="connsiteY33" fmla="*/ 3416852 h 6101522"/>
                <a:gd name="connsiteX34" fmla="*/ 5118652 w 5463209"/>
                <a:gd name="connsiteY34" fmla="*/ 4026452 h 6101522"/>
                <a:gd name="connsiteX35" fmla="*/ 5131904 w 5463209"/>
                <a:gd name="connsiteY35" fmla="*/ 4490278 h 6101522"/>
                <a:gd name="connsiteX36" fmla="*/ 5317435 w 5463209"/>
                <a:gd name="connsiteY36" fmla="*/ 4702313 h 6101522"/>
                <a:gd name="connsiteX37" fmla="*/ 5383695 w 5463209"/>
                <a:gd name="connsiteY37" fmla="*/ 4940852 h 6101522"/>
                <a:gd name="connsiteX38" fmla="*/ 5423452 w 5463209"/>
                <a:gd name="connsiteY38" fmla="*/ 5192643 h 6101522"/>
                <a:gd name="connsiteX39" fmla="*/ 5463209 w 5463209"/>
                <a:gd name="connsiteY39" fmla="*/ 5391426 h 6101522"/>
                <a:gd name="connsiteX40" fmla="*/ 5423453 w 5463209"/>
                <a:gd name="connsiteY40" fmla="*/ 5649842 h 6101522"/>
                <a:gd name="connsiteX41" fmla="*/ 3747053 w 5463209"/>
                <a:gd name="connsiteY41" fmla="*/ 5649842 h 6101522"/>
                <a:gd name="connsiteX42" fmla="*/ 1156253 w 5463209"/>
                <a:gd name="connsiteY42" fmla="*/ 5649842 h 6101522"/>
                <a:gd name="connsiteX43" fmla="*/ 165652 w 5463209"/>
                <a:gd name="connsiteY43" fmla="*/ 5649843 h 6101522"/>
                <a:gd name="connsiteX44" fmla="*/ 162339 w 5463209"/>
                <a:gd name="connsiteY44" fmla="*/ 5311913 h 6101522"/>
                <a:gd name="connsiteX45" fmla="*/ 162339 w 5463209"/>
                <a:gd name="connsiteY45" fmla="*/ 912191 h 6101522"/>
                <a:gd name="connsiteX0" fmla="*/ 162339 w 5463209"/>
                <a:gd name="connsiteY0" fmla="*/ 912191 h 6101522"/>
                <a:gd name="connsiteX1" fmla="*/ 361122 w 5463209"/>
                <a:gd name="connsiteY1" fmla="*/ 726660 h 6101522"/>
                <a:gd name="connsiteX2" fmla="*/ 586409 w 5463209"/>
                <a:gd name="connsiteY2" fmla="*/ 514626 h 6101522"/>
                <a:gd name="connsiteX3" fmla="*/ 811695 w 5463209"/>
                <a:gd name="connsiteY3" fmla="*/ 302591 h 6101522"/>
                <a:gd name="connsiteX4" fmla="*/ 1103243 w 5463209"/>
                <a:gd name="connsiteY4" fmla="*/ 103808 h 6101522"/>
                <a:gd name="connsiteX5" fmla="*/ 1408043 w 5463209"/>
                <a:gd name="connsiteY5" fmla="*/ 50800 h 6101522"/>
                <a:gd name="connsiteX6" fmla="*/ 1474304 w 5463209"/>
                <a:gd name="connsiteY6" fmla="*/ 77304 h 6101522"/>
                <a:gd name="connsiteX7" fmla="*/ 1699591 w 5463209"/>
                <a:gd name="connsiteY7" fmla="*/ 183321 h 6101522"/>
                <a:gd name="connsiteX8" fmla="*/ 1991139 w 5463209"/>
                <a:gd name="connsiteY8" fmla="*/ 77304 h 6101522"/>
                <a:gd name="connsiteX9" fmla="*/ 2189922 w 5463209"/>
                <a:gd name="connsiteY9" fmla="*/ 11043 h 6101522"/>
                <a:gd name="connsiteX10" fmla="*/ 2362200 w 5463209"/>
                <a:gd name="connsiteY10" fmla="*/ 11043 h 6101522"/>
                <a:gd name="connsiteX11" fmla="*/ 2534478 w 5463209"/>
                <a:gd name="connsiteY11" fmla="*/ 64052 h 6101522"/>
                <a:gd name="connsiteX12" fmla="*/ 2667000 w 5463209"/>
                <a:gd name="connsiteY12" fmla="*/ 64052 h 6101522"/>
                <a:gd name="connsiteX13" fmla="*/ 2733261 w 5463209"/>
                <a:gd name="connsiteY13" fmla="*/ 156817 h 6101522"/>
                <a:gd name="connsiteX14" fmla="*/ 2826026 w 5463209"/>
                <a:gd name="connsiteY14" fmla="*/ 382104 h 6101522"/>
                <a:gd name="connsiteX15" fmla="*/ 2879035 w 5463209"/>
                <a:gd name="connsiteY15" fmla="*/ 527878 h 6101522"/>
                <a:gd name="connsiteX16" fmla="*/ 3091069 w 5463209"/>
                <a:gd name="connsiteY16" fmla="*/ 554382 h 6101522"/>
                <a:gd name="connsiteX17" fmla="*/ 3197087 w 5463209"/>
                <a:gd name="connsiteY17" fmla="*/ 647147 h 6101522"/>
                <a:gd name="connsiteX18" fmla="*/ 3223591 w 5463209"/>
                <a:gd name="connsiteY18" fmla="*/ 739913 h 6101522"/>
                <a:gd name="connsiteX19" fmla="*/ 3183835 w 5463209"/>
                <a:gd name="connsiteY19" fmla="*/ 859182 h 6101522"/>
                <a:gd name="connsiteX20" fmla="*/ 3303104 w 5463209"/>
                <a:gd name="connsiteY20" fmla="*/ 991704 h 6101522"/>
                <a:gd name="connsiteX21" fmla="*/ 3501887 w 5463209"/>
                <a:gd name="connsiteY21" fmla="*/ 1044713 h 6101522"/>
                <a:gd name="connsiteX22" fmla="*/ 3740426 w 5463209"/>
                <a:gd name="connsiteY22" fmla="*/ 1243495 h 6101522"/>
                <a:gd name="connsiteX23" fmla="*/ 3846443 w 5463209"/>
                <a:gd name="connsiteY23" fmla="*/ 1508539 h 6101522"/>
                <a:gd name="connsiteX24" fmla="*/ 3713922 w 5463209"/>
                <a:gd name="connsiteY24" fmla="*/ 1839843 h 6101522"/>
                <a:gd name="connsiteX25" fmla="*/ 3528391 w 5463209"/>
                <a:gd name="connsiteY25" fmla="*/ 2065130 h 6101522"/>
                <a:gd name="connsiteX26" fmla="*/ 3528391 w 5463209"/>
                <a:gd name="connsiteY26" fmla="*/ 2237408 h 6101522"/>
                <a:gd name="connsiteX27" fmla="*/ 3674165 w 5463209"/>
                <a:gd name="connsiteY27" fmla="*/ 2263913 h 6101522"/>
                <a:gd name="connsiteX28" fmla="*/ 3899452 w 5463209"/>
                <a:gd name="connsiteY28" fmla="*/ 2171147 h 6101522"/>
                <a:gd name="connsiteX29" fmla="*/ 3992217 w 5463209"/>
                <a:gd name="connsiteY29" fmla="*/ 2396434 h 6101522"/>
                <a:gd name="connsiteX30" fmla="*/ 4389782 w 5463209"/>
                <a:gd name="connsiteY30" fmla="*/ 2608469 h 6101522"/>
                <a:gd name="connsiteX31" fmla="*/ 4800600 w 5463209"/>
                <a:gd name="connsiteY31" fmla="*/ 2873513 h 6101522"/>
                <a:gd name="connsiteX32" fmla="*/ 4972878 w 5463209"/>
                <a:gd name="connsiteY32" fmla="*/ 3006034 h 6101522"/>
                <a:gd name="connsiteX33" fmla="*/ 4906617 w 5463209"/>
                <a:gd name="connsiteY33" fmla="*/ 3416852 h 6101522"/>
                <a:gd name="connsiteX34" fmla="*/ 5118652 w 5463209"/>
                <a:gd name="connsiteY34" fmla="*/ 4026452 h 6101522"/>
                <a:gd name="connsiteX35" fmla="*/ 5131904 w 5463209"/>
                <a:gd name="connsiteY35" fmla="*/ 4490278 h 6101522"/>
                <a:gd name="connsiteX36" fmla="*/ 5317435 w 5463209"/>
                <a:gd name="connsiteY36" fmla="*/ 4702313 h 6101522"/>
                <a:gd name="connsiteX37" fmla="*/ 5383695 w 5463209"/>
                <a:gd name="connsiteY37" fmla="*/ 4940852 h 6101522"/>
                <a:gd name="connsiteX38" fmla="*/ 5423452 w 5463209"/>
                <a:gd name="connsiteY38" fmla="*/ 5192643 h 6101522"/>
                <a:gd name="connsiteX39" fmla="*/ 5463209 w 5463209"/>
                <a:gd name="connsiteY39" fmla="*/ 5391426 h 6101522"/>
                <a:gd name="connsiteX40" fmla="*/ 5423453 w 5463209"/>
                <a:gd name="connsiteY40" fmla="*/ 5649842 h 6101522"/>
                <a:gd name="connsiteX41" fmla="*/ 3747053 w 5463209"/>
                <a:gd name="connsiteY41" fmla="*/ 5649842 h 6101522"/>
                <a:gd name="connsiteX42" fmla="*/ 1156253 w 5463209"/>
                <a:gd name="connsiteY42" fmla="*/ 5649842 h 6101522"/>
                <a:gd name="connsiteX43" fmla="*/ 165652 w 5463209"/>
                <a:gd name="connsiteY43" fmla="*/ 5649843 h 6101522"/>
                <a:gd name="connsiteX44" fmla="*/ 162339 w 5463209"/>
                <a:gd name="connsiteY44" fmla="*/ 5311913 h 6101522"/>
                <a:gd name="connsiteX45" fmla="*/ 162339 w 5463209"/>
                <a:gd name="connsiteY45" fmla="*/ 912191 h 6101522"/>
                <a:gd name="connsiteX0" fmla="*/ 162339 w 5463209"/>
                <a:gd name="connsiteY0" fmla="*/ 912191 h 6101522"/>
                <a:gd name="connsiteX1" fmla="*/ 361122 w 5463209"/>
                <a:gd name="connsiteY1" fmla="*/ 726660 h 6101522"/>
                <a:gd name="connsiteX2" fmla="*/ 586409 w 5463209"/>
                <a:gd name="connsiteY2" fmla="*/ 514626 h 6101522"/>
                <a:gd name="connsiteX3" fmla="*/ 811695 w 5463209"/>
                <a:gd name="connsiteY3" fmla="*/ 302591 h 6101522"/>
                <a:gd name="connsiteX4" fmla="*/ 1103243 w 5463209"/>
                <a:gd name="connsiteY4" fmla="*/ 103808 h 6101522"/>
                <a:gd name="connsiteX5" fmla="*/ 1408043 w 5463209"/>
                <a:gd name="connsiteY5" fmla="*/ 50800 h 6101522"/>
                <a:gd name="connsiteX6" fmla="*/ 1474304 w 5463209"/>
                <a:gd name="connsiteY6" fmla="*/ 77304 h 6101522"/>
                <a:gd name="connsiteX7" fmla="*/ 1699591 w 5463209"/>
                <a:gd name="connsiteY7" fmla="*/ 183321 h 6101522"/>
                <a:gd name="connsiteX8" fmla="*/ 1991139 w 5463209"/>
                <a:gd name="connsiteY8" fmla="*/ 77304 h 6101522"/>
                <a:gd name="connsiteX9" fmla="*/ 2189922 w 5463209"/>
                <a:gd name="connsiteY9" fmla="*/ 11043 h 6101522"/>
                <a:gd name="connsiteX10" fmla="*/ 2362200 w 5463209"/>
                <a:gd name="connsiteY10" fmla="*/ 11043 h 6101522"/>
                <a:gd name="connsiteX11" fmla="*/ 2534478 w 5463209"/>
                <a:gd name="connsiteY11" fmla="*/ 64052 h 6101522"/>
                <a:gd name="connsiteX12" fmla="*/ 2667000 w 5463209"/>
                <a:gd name="connsiteY12" fmla="*/ 64052 h 6101522"/>
                <a:gd name="connsiteX13" fmla="*/ 2733261 w 5463209"/>
                <a:gd name="connsiteY13" fmla="*/ 156817 h 6101522"/>
                <a:gd name="connsiteX14" fmla="*/ 2826026 w 5463209"/>
                <a:gd name="connsiteY14" fmla="*/ 382104 h 6101522"/>
                <a:gd name="connsiteX15" fmla="*/ 2879035 w 5463209"/>
                <a:gd name="connsiteY15" fmla="*/ 527878 h 6101522"/>
                <a:gd name="connsiteX16" fmla="*/ 3091069 w 5463209"/>
                <a:gd name="connsiteY16" fmla="*/ 554382 h 6101522"/>
                <a:gd name="connsiteX17" fmla="*/ 3197087 w 5463209"/>
                <a:gd name="connsiteY17" fmla="*/ 647147 h 6101522"/>
                <a:gd name="connsiteX18" fmla="*/ 3223591 w 5463209"/>
                <a:gd name="connsiteY18" fmla="*/ 739913 h 6101522"/>
                <a:gd name="connsiteX19" fmla="*/ 3183835 w 5463209"/>
                <a:gd name="connsiteY19" fmla="*/ 859182 h 6101522"/>
                <a:gd name="connsiteX20" fmla="*/ 3303104 w 5463209"/>
                <a:gd name="connsiteY20" fmla="*/ 991704 h 6101522"/>
                <a:gd name="connsiteX21" fmla="*/ 3501887 w 5463209"/>
                <a:gd name="connsiteY21" fmla="*/ 1044713 h 6101522"/>
                <a:gd name="connsiteX22" fmla="*/ 3740426 w 5463209"/>
                <a:gd name="connsiteY22" fmla="*/ 1243495 h 6101522"/>
                <a:gd name="connsiteX23" fmla="*/ 3846443 w 5463209"/>
                <a:gd name="connsiteY23" fmla="*/ 1508539 h 6101522"/>
                <a:gd name="connsiteX24" fmla="*/ 3713922 w 5463209"/>
                <a:gd name="connsiteY24" fmla="*/ 1839843 h 6101522"/>
                <a:gd name="connsiteX25" fmla="*/ 3528391 w 5463209"/>
                <a:gd name="connsiteY25" fmla="*/ 2065130 h 6101522"/>
                <a:gd name="connsiteX26" fmla="*/ 3528391 w 5463209"/>
                <a:gd name="connsiteY26" fmla="*/ 2237408 h 6101522"/>
                <a:gd name="connsiteX27" fmla="*/ 3674165 w 5463209"/>
                <a:gd name="connsiteY27" fmla="*/ 2263913 h 6101522"/>
                <a:gd name="connsiteX28" fmla="*/ 3899452 w 5463209"/>
                <a:gd name="connsiteY28" fmla="*/ 2171147 h 6101522"/>
                <a:gd name="connsiteX29" fmla="*/ 3992217 w 5463209"/>
                <a:gd name="connsiteY29" fmla="*/ 2396434 h 6101522"/>
                <a:gd name="connsiteX30" fmla="*/ 4389782 w 5463209"/>
                <a:gd name="connsiteY30" fmla="*/ 2608469 h 6101522"/>
                <a:gd name="connsiteX31" fmla="*/ 4800600 w 5463209"/>
                <a:gd name="connsiteY31" fmla="*/ 2873513 h 6101522"/>
                <a:gd name="connsiteX32" fmla="*/ 4972878 w 5463209"/>
                <a:gd name="connsiteY32" fmla="*/ 3006034 h 6101522"/>
                <a:gd name="connsiteX33" fmla="*/ 4906617 w 5463209"/>
                <a:gd name="connsiteY33" fmla="*/ 3416852 h 6101522"/>
                <a:gd name="connsiteX34" fmla="*/ 5118652 w 5463209"/>
                <a:gd name="connsiteY34" fmla="*/ 4026452 h 6101522"/>
                <a:gd name="connsiteX35" fmla="*/ 5131904 w 5463209"/>
                <a:gd name="connsiteY35" fmla="*/ 4490278 h 6101522"/>
                <a:gd name="connsiteX36" fmla="*/ 5317435 w 5463209"/>
                <a:gd name="connsiteY36" fmla="*/ 4702313 h 6101522"/>
                <a:gd name="connsiteX37" fmla="*/ 5383695 w 5463209"/>
                <a:gd name="connsiteY37" fmla="*/ 4940852 h 6101522"/>
                <a:gd name="connsiteX38" fmla="*/ 5423452 w 5463209"/>
                <a:gd name="connsiteY38" fmla="*/ 5192643 h 6101522"/>
                <a:gd name="connsiteX39" fmla="*/ 5463209 w 5463209"/>
                <a:gd name="connsiteY39" fmla="*/ 5391426 h 6101522"/>
                <a:gd name="connsiteX40" fmla="*/ 5423453 w 5463209"/>
                <a:gd name="connsiteY40" fmla="*/ 5649842 h 6101522"/>
                <a:gd name="connsiteX41" fmla="*/ 3747053 w 5463209"/>
                <a:gd name="connsiteY41" fmla="*/ 5649842 h 6101522"/>
                <a:gd name="connsiteX42" fmla="*/ 1156253 w 5463209"/>
                <a:gd name="connsiteY42" fmla="*/ 5649842 h 6101522"/>
                <a:gd name="connsiteX43" fmla="*/ 165652 w 5463209"/>
                <a:gd name="connsiteY43" fmla="*/ 5649843 h 6101522"/>
                <a:gd name="connsiteX44" fmla="*/ 162339 w 5463209"/>
                <a:gd name="connsiteY44" fmla="*/ 5311913 h 6101522"/>
                <a:gd name="connsiteX45" fmla="*/ 162339 w 5463209"/>
                <a:gd name="connsiteY45" fmla="*/ 912191 h 6101522"/>
                <a:gd name="connsiteX0" fmla="*/ 162339 w 5463209"/>
                <a:gd name="connsiteY0" fmla="*/ 912191 h 6101522"/>
                <a:gd name="connsiteX1" fmla="*/ 361122 w 5463209"/>
                <a:gd name="connsiteY1" fmla="*/ 726660 h 6101522"/>
                <a:gd name="connsiteX2" fmla="*/ 586409 w 5463209"/>
                <a:gd name="connsiteY2" fmla="*/ 514626 h 6101522"/>
                <a:gd name="connsiteX3" fmla="*/ 811695 w 5463209"/>
                <a:gd name="connsiteY3" fmla="*/ 302591 h 6101522"/>
                <a:gd name="connsiteX4" fmla="*/ 1103243 w 5463209"/>
                <a:gd name="connsiteY4" fmla="*/ 103808 h 6101522"/>
                <a:gd name="connsiteX5" fmla="*/ 1408043 w 5463209"/>
                <a:gd name="connsiteY5" fmla="*/ 50800 h 6101522"/>
                <a:gd name="connsiteX6" fmla="*/ 1474304 w 5463209"/>
                <a:gd name="connsiteY6" fmla="*/ 77304 h 6101522"/>
                <a:gd name="connsiteX7" fmla="*/ 1699591 w 5463209"/>
                <a:gd name="connsiteY7" fmla="*/ 183321 h 6101522"/>
                <a:gd name="connsiteX8" fmla="*/ 1991139 w 5463209"/>
                <a:gd name="connsiteY8" fmla="*/ 77304 h 6101522"/>
                <a:gd name="connsiteX9" fmla="*/ 2189922 w 5463209"/>
                <a:gd name="connsiteY9" fmla="*/ 11043 h 6101522"/>
                <a:gd name="connsiteX10" fmla="*/ 2362200 w 5463209"/>
                <a:gd name="connsiteY10" fmla="*/ 11043 h 6101522"/>
                <a:gd name="connsiteX11" fmla="*/ 2534478 w 5463209"/>
                <a:gd name="connsiteY11" fmla="*/ 64052 h 6101522"/>
                <a:gd name="connsiteX12" fmla="*/ 2667000 w 5463209"/>
                <a:gd name="connsiteY12" fmla="*/ 64052 h 6101522"/>
                <a:gd name="connsiteX13" fmla="*/ 2733261 w 5463209"/>
                <a:gd name="connsiteY13" fmla="*/ 156817 h 6101522"/>
                <a:gd name="connsiteX14" fmla="*/ 2826026 w 5463209"/>
                <a:gd name="connsiteY14" fmla="*/ 382104 h 6101522"/>
                <a:gd name="connsiteX15" fmla="*/ 2879035 w 5463209"/>
                <a:gd name="connsiteY15" fmla="*/ 527878 h 6101522"/>
                <a:gd name="connsiteX16" fmla="*/ 3091069 w 5463209"/>
                <a:gd name="connsiteY16" fmla="*/ 554382 h 6101522"/>
                <a:gd name="connsiteX17" fmla="*/ 3197087 w 5463209"/>
                <a:gd name="connsiteY17" fmla="*/ 647147 h 6101522"/>
                <a:gd name="connsiteX18" fmla="*/ 3223591 w 5463209"/>
                <a:gd name="connsiteY18" fmla="*/ 739913 h 6101522"/>
                <a:gd name="connsiteX19" fmla="*/ 3183835 w 5463209"/>
                <a:gd name="connsiteY19" fmla="*/ 859182 h 6101522"/>
                <a:gd name="connsiteX20" fmla="*/ 3303104 w 5463209"/>
                <a:gd name="connsiteY20" fmla="*/ 991704 h 6101522"/>
                <a:gd name="connsiteX21" fmla="*/ 3501887 w 5463209"/>
                <a:gd name="connsiteY21" fmla="*/ 1044713 h 6101522"/>
                <a:gd name="connsiteX22" fmla="*/ 3740426 w 5463209"/>
                <a:gd name="connsiteY22" fmla="*/ 1243495 h 6101522"/>
                <a:gd name="connsiteX23" fmla="*/ 3846443 w 5463209"/>
                <a:gd name="connsiteY23" fmla="*/ 1508539 h 6101522"/>
                <a:gd name="connsiteX24" fmla="*/ 3713922 w 5463209"/>
                <a:gd name="connsiteY24" fmla="*/ 1839843 h 6101522"/>
                <a:gd name="connsiteX25" fmla="*/ 3528391 w 5463209"/>
                <a:gd name="connsiteY25" fmla="*/ 2065130 h 6101522"/>
                <a:gd name="connsiteX26" fmla="*/ 3528391 w 5463209"/>
                <a:gd name="connsiteY26" fmla="*/ 2237408 h 6101522"/>
                <a:gd name="connsiteX27" fmla="*/ 3674165 w 5463209"/>
                <a:gd name="connsiteY27" fmla="*/ 2263913 h 6101522"/>
                <a:gd name="connsiteX28" fmla="*/ 3899452 w 5463209"/>
                <a:gd name="connsiteY28" fmla="*/ 2171147 h 6101522"/>
                <a:gd name="connsiteX29" fmla="*/ 3992217 w 5463209"/>
                <a:gd name="connsiteY29" fmla="*/ 2396434 h 6101522"/>
                <a:gd name="connsiteX30" fmla="*/ 4389782 w 5463209"/>
                <a:gd name="connsiteY30" fmla="*/ 2608469 h 6101522"/>
                <a:gd name="connsiteX31" fmla="*/ 4800600 w 5463209"/>
                <a:gd name="connsiteY31" fmla="*/ 2873513 h 6101522"/>
                <a:gd name="connsiteX32" fmla="*/ 4972878 w 5463209"/>
                <a:gd name="connsiteY32" fmla="*/ 3006034 h 6101522"/>
                <a:gd name="connsiteX33" fmla="*/ 4906617 w 5463209"/>
                <a:gd name="connsiteY33" fmla="*/ 3416852 h 6101522"/>
                <a:gd name="connsiteX34" fmla="*/ 5118652 w 5463209"/>
                <a:gd name="connsiteY34" fmla="*/ 4026452 h 6101522"/>
                <a:gd name="connsiteX35" fmla="*/ 5131904 w 5463209"/>
                <a:gd name="connsiteY35" fmla="*/ 4490278 h 6101522"/>
                <a:gd name="connsiteX36" fmla="*/ 5317435 w 5463209"/>
                <a:gd name="connsiteY36" fmla="*/ 4702313 h 6101522"/>
                <a:gd name="connsiteX37" fmla="*/ 5383695 w 5463209"/>
                <a:gd name="connsiteY37" fmla="*/ 4940852 h 6101522"/>
                <a:gd name="connsiteX38" fmla="*/ 5423452 w 5463209"/>
                <a:gd name="connsiteY38" fmla="*/ 5192643 h 6101522"/>
                <a:gd name="connsiteX39" fmla="*/ 5463209 w 5463209"/>
                <a:gd name="connsiteY39" fmla="*/ 5391426 h 6101522"/>
                <a:gd name="connsiteX40" fmla="*/ 5423453 w 5463209"/>
                <a:gd name="connsiteY40" fmla="*/ 5649842 h 6101522"/>
                <a:gd name="connsiteX41" fmla="*/ 3747053 w 5463209"/>
                <a:gd name="connsiteY41" fmla="*/ 5649842 h 6101522"/>
                <a:gd name="connsiteX42" fmla="*/ 1156253 w 5463209"/>
                <a:gd name="connsiteY42" fmla="*/ 5649842 h 6101522"/>
                <a:gd name="connsiteX43" fmla="*/ 165652 w 5463209"/>
                <a:gd name="connsiteY43" fmla="*/ 5649843 h 6101522"/>
                <a:gd name="connsiteX44" fmla="*/ 162339 w 5463209"/>
                <a:gd name="connsiteY44" fmla="*/ 5311913 h 6101522"/>
                <a:gd name="connsiteX45" fmla="*/ 162339 w 5463209"/>
                <a:gd name="connsiteY45" fmla="*/ 912191 h 6101522"/>
                <a:gd name="connsiteX0" fmla="*/ 162339 w 5463209"/>
                <a:gd name="connsiteY0" fmla="*/ 912191 h 6101522"/>
                <a:gd name="connsiteX1" fmla="*/ 361122 w 5463209"/>
                <a:gd name="connsiteY1" fmla="*/ 726660 h 6101522"/>
                <a:gd name="connsiteX2" fmla="*/ 586409 w 5463209"/>
                <a:gd name="connsiteY2" fmla="*/ 514626 h 6101522"/>
                <a:gd name="connsiteX3" fmla="*/ 811695 w 5463209"/>
                <a:gd name="connsiteY3" fmla="*/ 302591 h 6101522"/>
                <a:gd name="connsiteX4" fmla="*/ 1103243 w 5463209"/>
                <a:gd name="connsiteY4" fmla="*/ 103808 h 6101522"/>
                <a:gd name="connsiteX5" fmla="*/ 1408043 w 5463209"/>
                <a:gd name="connsiteY5" fmla="*/ 50800 h 6101522"/>
                <a:gd name="connsiteX6" fmla="*/ 1474304 w 5463209"/>
                <a:gd name="connsiteY6" fmla="*/ 77304 h 6101522"/>
                <a:gd name="connsiteX7" fmla="*/ 1699591 w 5463209"/>
                <a:gd name="connsiteY7" fmla="*/ 183321 h 6101522"/>
                <a:gd name="connsiteX8" fmla="*/ 1991139 w 5463209"/>
                <a:gd name="connsiteY8" fmla="*/ 77304 h 6101522"/>
                <a:gd name="connsiteX9" fmla="*/ 2189922 w 5463209"/>
                <a:gd name="connsiteY9" fmla="*/ 11043 h 6101522"/>
                <a:gd name="connsiteX10" fmla="*/ 2362200 w 5463209"/>
                <a:gd name="connsiteY10" fmla="*/ 11043 h 6101522"/>
                <a:gd name="connsiteX11" fmla="*/ 2534478 w 5463209"/>
                <a:gd name="connsiteY11" fmla="*/ 64052 h 6101522"/>
                <a:gd name="connsiteX12" fmla="*/ 2667000 w 5463209"/>
                <a:gd name="connsiteY12" fmla="*/ 64052 h 6101522"/>
                <a:gd name="connsiteX13" fmla="*/ 2733261 w 5463209"/>
                <a:gd name="connsiteY13" fmla="*/ 156817 h 6101522"/>
                <a:gd name="connsiteX14" fmla="*/ 2826026 w 5463209"/>
                <a:gd name="connsiteY14" fmla="*/ 382104 h 6101522"/>
                <a:gd name="connsiteX15" fmla="*/ 2879035 w 5463209"/>
                <a:gd name="connsiteY15" fmla="*/ 527878 h 6101522"/>
                <a:gd name="connsiteX16" fmla="*/ 3091069 w 5463209"/>
                <a:gd name="connsiteY16" fmla="*/ 554382 h 6101522"/>
                <a:gd name="connsiteX17" fmla="*/ 3197087 w 5463209"/>
                <a:gd name="connsiteY17" fmla="*/ 647147 h 6101522"/>
                <a:gd name="connsiteX18" fmla="*/ 3223591 w 5463209"/>
                <a:gd name="connsiteY18" fmla="*/ 739913 h 6101522"/>
                <a:gd name="connsiteX19" fmla="*/ 3183835 w 5463209"/>
                <a:gd name="connsiteY19" fmla="*/ 859182 h 6101522"/>
                <a:gd name="connsiteX20" fmla="*/ 3303104 w 5463209"/>
                <a:gd name="connsiteY20" fmla="*/ 991704 h 6101522"/>
                <a:gd name="connsiteX21" fmla="*/ 3501887 w 5463209"/>
                <a:gd name="connsiteY21" fmla="*/ 1044713 h 6101522"/>
                <a:gd name="connsiteX22" fmla="*/ 3740426 w 5463209"/>
                <a:gd name="connsiteY22" fmla="*/ 1243495 h 6101522"/>
                <a:gd name="connsiteX23" fmla="*/ 3846443 w 5463209"/>
                <a:gd name="connsiteY23" fmla="*/ 1508539 h 6101522"/>
                <a:gd name="connsiteX24" fmla="*/ 3713922 w 5463209"/>
                <a:gd name="connsiteY24" fmla="*/ 1839843 h 6101522"/>
                <a:gd name="connsiteX25" fmla="*/ 3528391 w 5463209"/>
                <a:gd name="connsiteY25" fmla="*/ 2065130 h 6101522"/>
                <a:gd name="connsiteX26" fmla="*/ 3528391 w 5463209"/>
                <a:gd name="connsiteY26" fmla="*/ 2237408 h 6101522"/>
                <a:gd name="connsiteX27" fmla="*/ 3674165 w 5463209"/>
                <a:gd name="connsiteY27" fmla="*/ 2263913 h 6101522"/>
                <a:gd name="connsiteX28" fmla="*/ 3899452 w 5463209"/>
                <a:gd name="connsiteY28" fmla="*/ 2171147 h 6101522"/>
                <a:gd name="connsiteX29" fmla="*/ 3992217 w 5463209"/>
                <a:gd name="connsiteY29" fmla="*/ 2396434 h 6101522"/>
                <a:gd name="connsiteX30" fmla="*/ 4389782 w 5463209"/>
                <a:gd name="connsiteY30" fmla="*/ 2608469 h 6101522"/>
                <a:gd name="connsiteX31" fmla="*/ 4800600 w 5463209"/>
                <a:gd name="connsiteY31" fmla="*/ 2873513 h 6101522"/>
                <a:gd name="connsiteX32" fmla="*/ 4972878 w 5463209"/>
                <a:gd name="connsiteY32" fmla="*/ 3006034 h 6101522"/>
                <a:gd name="connsiteX33" fmla="*/ 4906617 w 5463209"/>
                <a:gd name="connsiteY33" fmla="*/ 3416852 h 6101522"/>
                <a:gd name="connsiteX34" fmla="*/ 5118652 w 5463209"/>
                <a:gd name="connsiteY34" fmla="*/ 4026452 h 6101522"/>
                <a:gd name="connsiteX35" fmla="*/ 5131904 w 5463209"/>
                <a:gd name="connsiteY35" fmla="*/ 4490278 h 6101522"/>
                <a:gd name="connsiteX36" fmla="*/ 5317435 w 5463209"/>
                <a:gd name="connsiteY36" fmla="*/ 4702313 h 6101522"/>
                <a:gd name="connsiteX37" fmla="*/ 5383695 w 5463209"/>
                <a:gd name="connsiteY37" fmla="*/ 4940852 h 6101522"/>
                <a:gd name="connsiteX38" fmla="*/ 5423452 w 5463209"/>
                <a:gd name="connsiteY38" fmla="*/ 5192643 h 6101522"/>
                <a:gd name="connsiteX39" fmla="*/ 5463209 w 5463209"/>
                <a:gd name="connsiteY39" fmla="*/ 5391426 h 6101522"/>
                <a:gd name="connsiteX40" fmla="*/ 5423453 w 5463209"/>
                <a:gd name="connsiteY40" fmla="*/ 5649842 h 6101522"/>
                <a:gd name="connsiteX41" fmla="*/ 3747053 w 5463209"/>
                <a:gd name="connsiteY41" fmla="*/ 5649842 h 6101522"/>
                <a:gd name="connsiteX42" fmla="*/ 1156253 w 5463209"/>
                <a:gd name="connsiteY42" fmla="*/ 5649842 h 6101522"/>
                <a:gd name="connsiteX43" fmla="*/ 165652 w 5463209"/>
                <a:gd name="connsiteY43" fmla="*/ 5649843 h 6101522"/>
                <a:gd name="connsiteX44" fmla="*/ 162339 w 5463209"/>
                <a:gd name="connsiteY44" fmla="*/ 5311913 h 6101522"/>
                <a:gd name="connsiteX45" fmla="*/ 162339 w 5463209"/>
                <a:gd name="connsiteY45" fmla="*/ 912191 h 6101522"/>
                <a:gd name="connsiteX0" fmla="*/ 162339 w 5463209"/>
                <a:gd name="connsiteY0" fmla="*/ 912191 h 6101522"/>
                <a:gd name="connsiteX1" fmla="*/ 361122 w 5463209"/>
                <a:gd name="connsiteY1" fmla="*/ 726660 h 6101522"/>
                <a:gd name="connsiteX2" fmla="*/ 586409 w 5463209"/>
                <a:gd name="connsiteY2" fmla="*/ 514626 h 6101522"/>
                <a:gd name="connsiteX3" fmla="*/ 811695 w 5463209"/>
                <a:gd name="connsiteY3" fmla="*/ 302591 h 6101522"/>
                <a:gd name="connsiteX4" fmla="*/ 1103243 w 5463209"/>
                <a:gd name="connsiteY4" fmla="*/ 103808 h 6101522"/>
                <a:gd name="connsiteX5" fmla="*/ 1408043 w 5463209"/>
                <a:gd name="connsiteY5" fmla="*/ 50800 h 6101522"/>
                <a:gd name="connsiteX6" fmla="*/ 1474304 w 5463209"/>
                <a:gd name="connsiteY6" fmla="*/ 77304 h 6101522"/>
                <a:gd name="connsiteX7" fmla="*/ 1699591 w 5463209"/>
                <a:gd name="connsiteY7" fmla="*/ 183321 h 6101522"/>
                <a:gd name="connsiteX8" fmla="*/ 1991139 w 5463209"/>
                <a:gd name="connsiteY8" fmla="*/ 77304 h 6101522"/>
                <a:gd name="connsiteX9" fmla="*/ 2189922 w 5463209"/>
                <a:gd name="connsiteY9" fmla="*/ 11043 h 6101522"/>
                <a:gd name="connsiteX10" fmla="*/ 2362200 w 5463209"/>
                <a:gd name="connsiteY10" fmla="*/ 11043 h 6101522"/>
                <a:gd name="connsiteX11" fmla="*/ 2534478 w 5463209"/>
                <a:gd name="connsiteY11" fmla="*/ 64052 h 6101522"/>
                <a:gd name="connsiteX12" fmla="*/ 2667000 w 5463209"/>
                <a:gd name="connsiteY12" fmla="*/ 64052 h 6101522"/>
                <a:gd name="connsiteX13" fmla="*/ 2733261 w 5463209"/>
                <a:gd name="connsiteY13" fmla="*/ 156817 h 6101522"/>
                <a:gd name="connsiteX14" fmla="*/ 2826026 w 5463209"/>
                <a:gd name="connsiteY14" fmla="*/ 382104 h 6101522"/>
                <a:gd name="connsiteX15" fmla="*/ 2879035 w 5463209"/>
                <a:gd name="connsiteY15" fmla="*/ 527878 h 6101522"/>
                <a:gd name="connsiteX16" fmla="*/ 3091069 w 5463209"/>
                <a:gd name="connsiteY16" fmla="*/ 554382 h 6101522"/>
                <a:gd name="connsiteX17" fmla="*/ 3197087 w 5463209"/>
                <a:gd name="connsiteY17" fmla="*/ 647147 h 6101522"/>
                <a:gd name="connsiteX18" fmla="*/ 3223591 w 5463209"/>
                <a:gd name="connsiteY18" fmla="*/ 739913 h 6101522"/>
                <a:gd name="connsiteX19" fmla="*/ 3183835 w 5463209"/>
                <a:gd name="connsiteY19" fmla="*/ 859182 h 6101522"/>
                <a:gd name="connsiteX20" fmla="*/ 3303104 w 5463209"/>
                <a:gd name="connsiteY20" fmla="*/ 991704 h 6101522"/>
                <a:gd name="connsiteX21" fmla="*/ 3501887 w 5463209"/>
                <a:gd name="connsiteY21" fmla="*/ 1044713 h 6101522"/>
                <a:gd name="connsiteX22" fmla="*/ 3740426 w 5463209"/>
                <a:gd name="connsiteY22" fmla="*/ 1243495 h 6101522"/>
                <a:gd name="connsiteX23" fmla="*/ 3846443 w 5463209"/>
                <a:gd name="connsiteY23" fmla="*/ 1508539 h 6101522"/>
                <a:gd name="connsiteX24" fmla="*/ 3713922 w 5463209"/>
                <a:gd name="connsiteY24" fmla="*/ 1839843 h 6101522"/>
                <a:gd name="connsiteX25" fmla="*/ 3528391 w 5463209"/>
                <a:gd name="connsiteY25" fmla="*/ 2065130 h 6101522"/>
                <a:gd name="connsiteX26" fmla="*/ 3528391 w 5463209"/>
                <a:gd name="connsiteY26" fmla="*/ 2237408 h 6101522"/>
                <a:gd name="connsiteX27" fmla="*/ 3674165 w 5463209"/>
                <a:gd name="connsiteY27" fmla="*/ 2263913 h 6101522"/>
                <a:gd name="connsiteX28" fmla="*/ 3899452 w 5463209"/>
                <a:gd name="connsiteY28" fmla="*/ 2171147 h 6101522"/>
                <a:gd name="connsiteX29" fmla="*/ 3992217 w 5463209"/>
                <a:gd name="connsiteY29" fmla="*/ 2396434 h 6101522"/>
                <a:gd name="connsiteX30" fmla="*/ 4389782 w 5463209"/>
                <a:gd name="connsiteY30" fmla="*/ 2608469 h 6101522"/>
                <a:gd name="connsiteX31" fmla="*/ 4800600 w 5463209"/>
                <a:gd name="connsiteY31" fmla="*/ 2873513 h 6101522"/>
                <a:gd name="connsiteX32" fmla="*/ 4972878 w 5463209"/>
                <a:gd name="connsiteY32" fmla="*/ 3006034 h 6101522"/>
                <a:gd name="connsiteX33" fmla="*/ 4906617 w 5463209"/>
                <a:gd name="connsiteY33" fmla="*/ 3416852 h 6101522"/>
                <a:gd name="connsiteX34" fmla="*/ 5118652 w 5463209"/>
                <a:gd name="connsiteY34" fmla="*/ 4026452 h 6101522"/>
                <a:gd name="connsiteX35" fmla="*/ 5131904 w 5463209"/>
                <a:gd name="connsiteY35" fmla="*/ 4490278 h 6101522"/>
                <a:gd name="connsiteX36" fmla="*/ 5317435 w 5463209"/>
                <a:gd name="connsiteY36" fmla="*/ 4702313 h 6101522"/>
                <a:gd name="connsiteX37" fmla="*/ 5383695 w 5463209"/>
                <a:gd name="connsiteY37" fmla="*/ 4940852 h 6101522"/>
                <a:gd name="connsiteX38" fmla="*/ 5423452 w 5463209"/>
                <a:gd name="connsiteY38" fmla="*/ 5192643 h 6101522"/>
                <a:gd name="connsiteX39" fmla="*/ 5463209 w 5463209"/>
                <a:gd name="connsiteY39" fmla="*/ 5391426 h 6101522"/>
                <a:gd name="connsiteX40" fmla="*/ 5423453 w 5463209"/>
                <a:gd name="connsiteY40" fmla="*/ 5649842 h 6101522"/>
                <a:gd name="connsiteX41" fmla="*/ 3747053 w 5463209"/>
                <a:gd name="connsiteY41" fmla="*/ 5649842 h 6101522"/>
                <a:gd name="connsiteX42" fmla="*/ 1156253 w 5463209"/>
                <a:gd name="connsiteY42" fmla="*/ 5649842 h 6101522"/>
                <a:gd name="connsiteX43" fmla="*/ 165652 w 5463209"/>
                <a:gd name="connsiteY43" fmla="*/ 5649843 h 6101522"/>
                <a:gd name="connsiteX44" fmla="*/ 162339 w 5463209"/>
                <a:gd name="connsiteY44" fmla="*/ 5311913 h 6101522"/>
                <a:gd name="connsiteX45" fmla="*/ 162339 w 5463209"/>
                <a:gd name="connsiteY45" fmla="*/ 912191 h 610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463209" h="6101522">
                  <a:moveTo>
                    <a:pt x="162339" y="912191"/>
                  </a:moveTo>
                  <a:lnTo>
                    <a:pt x="361122" y="726660"/>
                  </a:lnTo>
                  <a:lnTo>
                    <a:pt x="586409" y="514626"/>
                  </a:lnTo>
                  <a:cubicBezTo>
                    <a:pt x="661504" y="443948"/>
                    <a:pt x="725556" y="371061"/>
                    <a:pt x="811695" y="302591"/>
                  </a:cubicBezTo>
                  <a:cubicBezTo>
                    <a:pt x="897834" y="234121"/>
                    <a:pt x="1003852" y="145773"/>
                    <a:pt x="1103243" y="103808"/>
                  </a:cubicBezTo>
                  <a:cubicBezTo>
                    <a:pt x="1202634" y="61843"/>
                    <a:pt x="1346200" y="55217"/>
                    <a:pt x="1408043" y="50800"/>
                  </a:cubicBezTo>
                  <a:cubicBezTo>
                    <a:pt x="1469887" y="46383"/>
                    <a:pt x="1425713" y="55217"/>
                    <a:pt x="1474304" y="77304"/>
                  </a:cubicBezTo>
                  <a:cubicBezTo>
                    <a:pt x="1522895" y="99391"/>
                    <a:pt x="1613452" y="183321"/>
                    <a:pt x="1699591" y="183321"/>
                  </a:cubicBezTo>
                  <a:cubicBezTo>
                    <a:pt x="1785730" y="183321"/>
                    <a:pt x="1909417" y="106017"/>
                    <a:pt x="1991139" y="77304"/>
                  </a:cubicBezTo>
                  <a:cubicBezTo>
                    <a:pt x="2072861" y="48591"/>
                    <a:pt x="2128079" y="22086"/>
                    <a:pt x="2189922" y="11043"/>
                  </a:cubicBezTo>
                  <a:cubicBezTo>
                    <a:pt x="2251765" y="0"/>
                    <a:pt x="2304774" y="2208"/>
                    <a:pt x="2362200" y="11043"/>
                  </a:cubicBezTo>
                  <a:cubicBezTo>
                    <a:pt x="2419626" y="19878"/>
                    <a:pt x="2483678" y="55217"/>
                    <a:pt x="2534478" y="64052"/>
                  </a:cubicBezTo>
                  <a:cubicBezTo>
                    <a:pt x="2585278" y="72887"/>
                    <a:pt x="2633870" y="48591"/>
                    <a:pt x="2667000" y="64052"/>
                  </a:cubicBezTo>
                  <a:cubicBezTo>
                    <a:pt x="2700130" y="79513"/>
                    <a:pt x="2706757" y="103808"/>
                    <a:pt x="2733261" y="156817"/>
                  </a:cubicBezTo>
                  <a:cubicBezTo>
                    <a:pt x="2759765" y="209826"/>
                    <a:pt x="2801730" y="320261"/>
                    <a:pt x="2826026" y="382104"/>
                  </a:cubicBezTo>
                  <a:cubicBezTo>
                    <a:pt x="2850322" y="443948"/>
                    <a:pt x="2834861" y="499165"/>
                    <a:pt x="2879035" y="527878"/>
                  </a:cubicBezTo>
                  <a:cubicBezTo>
                    <a:pt x="2923209" y="556591"/>
                    <a:pt x="3038060" y="534504"/>
                    <a:pt x="3091069" y="554382"/>
                  </a:cubicBezTo>
                  <a:cubicBezTo>
                    <a:pt x="3144078" y="574260"/>
                    <a:pt x="3175000" y="616225"/>
                    <a:pt x="3197087" y="647147"/>
                  </a:cubicBezTo>
                  <a:cubicBezTo>
                    <a:pt x="3219174" y="678069"/>
                    <a:pt x="3225800" y="704574"/>
                    <a:pt x="3223591" y="739913"/>
                  </a:cubicBezTo>
                  <a:cubicBezTo>
                    <a:pt x="3221382" y="775252"/>
                    <a:pt x="3170583" y="817217"/>
                    <a:pt x="3183835" y="859182"/>
                  </a:cubicBezTo>
                  <a:cubicBezTo>
                    <a:pt x="3197087" y="901147"/>
                    <a:pt x="3250095" y="960782"/>
                    <a:pt x="3303104" y="991704"/>
                  </a:cubicBezTo>
                  <a:cubicBezTo>
                    <a:pt x="3356113" y="1022626"/>
                    <a:pt x="3429000" y="1002748"/>
                    <a:pt x="3501887" y="1044713"/>
                  </a:cubicBezTo>
                  <a:cubicBezTo>
                    <a:pt x="3574774" y="1086678"/>
                    <a:pt x="3683000" y="1166191"/>
                    <a:pt x="3740426" y="1243495"/>
                  </a:cubicBezTo>
                  <a:cubicBezTo>
                    <a:pt x="3797852" y="1320799"/>
                    <a:pt x="3850860" y="1409148"/>
                    <a:pt x="3846443" y="1508539"/>
                  </a:cubicBezTo>
                  <a:cubicBezTo>
                    <a:pt x="3842026" y="1607930"/>
                    <a:pt x="3766931" y="1747078"/>
                    <a:pt x="3713922" y="1839843"/>
                  </a:cubicBezTo>
                  <a:cubicBezTo>
                    <a:pt x="3660913" y="1932608"/>
                    <a:pt x="3559313" y="1998869"/>
                    <a:pt x="3528391" y="2065130"/>
                  </a:cubicBezTo>
                  <a:cubicBezTo>
                    <a:pt x="3497469" y="2131391"/>
                    <a:pt x="3504095" y="2204277"/>
                    <a:pt x="3528391" y="2237408"/>
                  </a:cubicBezTo>
                  <a:cubicBezTo>
                    <a:pt x="3552687" y="2270539"/>
                    <a:pt x="3612322" y="2274956"/>
                    <a:pt x="3674165" y="2263913"/>
                  </a:cubicBezTo>
                  <a:cubicBezTo>
                    <a:pt x="3736008" y="2252870"/>
                    <a:pt x="3846443" y="2149060"/>
                    <a:pt x="3899452" y="2171147"/>
                  </a:cubicBezTo>
                  <a:cubicBezTo>
                    <a:pt x="3952461" y="2193234"/>
                    <a:pt x="3910495" y="2323547"/>
                    <a:pt x="3992217" y="2396434"/>
                  </a:cubicBezTo>
                  <a:cubicBezTo>
                    <a:pt x="4073939" y="2469321"/>
                    <a:pt x="4255052" y="2528956"/>
                    <a:pt x="4389782" y="2608469"/>
                  </a:cubicBezTo>
                  <a:cubicBezTo>
                    <a:pt x="4524513" y="2687982"/>
                    <a:pt x="4703417" y="2807252"/>
                    <a:pt x="4800600" y="2873513"/>
                  </a:cubicBezTo>
                  <a:cubicBezTo>
                    <a:pt x="4897783" y="2939774"/>
                    <a:pt x="4955209" y="2915478"/>
                    <a:pt x="4972878" y="3006034"/>
                  </a:cubicBezTo>
                  <a:cubicBezTo>
                    <a:pt x="4990548" y="3096591"/>
                    <a:pt x="4882321" y="3246782"/>
                    <a:pt x="4906617" y="3416852"/>
                  </a:cubicBezTo>
                  <a:cubicBezTo>
                    <a:pt x="4930913" y="3586922"/>
                    <a:pt x="5081104" y="3847548"/>
                    <a:pt x="5118652" y="4026452"/>
                  </a:cubicBezTo>
                  <a:cubicBezTo>
                    <a:pt x="5156200" y="4205356"/>
                    <a:pt x="5098774" y="4377635"/>
                    <a:pt x="5131904" y="4490278"/>
                  </a:cubicBezTo>
                  <a:cubicBezTo>
                    <a:pt x="5165034" y="4602921"/>
                    <a:pt x="5275470" y="4627217"/>
                    <a:pt x="5317435" y="4702313"/>
                  </a:cubicBezTo>
                  <a:cubicBezTo>
                    <a:pt x="5359400" y="4777409"/>
                    <a:pt x="5366026" y="4859131"/>
                    <a:pt x="5383695" y="4940852"/>
                  </a:cubicBezTo>
                  <a:cubicBezTo>
                    <a:pt x="5401364" y="5022573"/>
                    <a:pt x="5410200" y="5117547"/>
                    <a:pt x="5423452" y="5192643"/>
                  </a:cubicBezTo>
                  <a:cubicBezTo>
                    <a:pt x="5436704" y="5267739"/>
                    <a:pt x="5463209" y="5315226"/>
                    <a:pt x="5463209" y="5391426"/>
                  </a:cubicBezTo>
                  <a:cubicBezTo>
                    <a:pt x="5463209" y="5467626"/>
                    <a:pt x="5423453" y="5649842"/>
                    <a:pt x="5423453" y="5649842"/>
                  </a:cubicBezTo>
                  <a:cubicBezTo>
                    <a:pt x="4863549" y="5685180"/>
                    <a:pt x="4363279" y="5607877"/>
                    <a:pt x="3747053" y="5649842"/>
                  </a:cubicBezTo>
                  <a:cubicBezTo>
                    <a:pt x="3205922" y="5690703"/>
                    <a:pt x="1753153" y="5649842"/>
                    <a:pt x="1156253" y="5649842"/>
                  </a:cubicBezTo>
                  <a:cubicBezTo>
                    <a:pt x="559353" y="5649842"/>
                    <a:pt x="331304" y="5706164"/>
                    <a:pt x="165652" y="5649843"/>
                  </a:cubicBezTo>
                  <a:cubicBezTo>
                    <a:pt x="0" y="5593522"/>
                    <a:pt x="162891" y="6101522"/>
                    <a:pt x="162339" y="5311913"/>
                  </a:cubicBezTo>
                  <a:cubicBezTo>
                    <a:pt x="161787" y="4522304"/>
                    <a:pt x="161234" y="2731052"/>
                    <a:pt x="162339" y="912191"/>
                  </a:cubicBezTo>
                  <a:close/>
                </a:path>
              </a:pathLst>
            </a:custGeom>
            <a:solidFill>
              <a:srgbClr val="FF7C80">
                <a:alpha val="70000"/>
              </a:srgb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6363802" y="1651431"/>
              <a:ext cx="1457412" cy="5462418"/>
            </a:xfrm>
            <a:custGeom>
              <a:avLst/>
              <a:gdLst>
                <a:gd name="connsiteX0" fmla="*/ 1473200 w 2286000"/>
                <a:gd name="connsiteY0" fmla="*/ 420914 h 7097485"/>
                <a:gd name="connsiteX1" fmla="*/ 1531257 w 2286000"/>
                <a:gd name="connsiteY1" fmla="*/ 449942 h 7097485"/>
                <a:gd name="connsiteX2" fmla="*/ 1705429 w 2286000"/>
                <a:gd name="connsiteY2" fmla="*/ 653142 h 7097485"/>
                <a:gd name="connsiteX3" fmla="*/ 1879600 w 2286000"/>
                <a:gd name="connsiteY3" fmla="*/ 870856 h 7097485"/>
                <a:gd name="connsiteX4" fmla="*/ 1894114 w 2286000"/>
                <a:gd name="connsiteY4" fmla="*/ 1233714 h 7097485"/>
                <a:gd name="connsiteX5" fmla="*/ 1690914 w 2286000"/>
                <a:gd name="connsiteY5" fmla="*/ 1930399 h 7097485"/>
                <a:gd name="connsiteX6" fmla="*/ 1357086 w 2286000"/>
                <a:gd name="connsiteY6" fmla="*/ 2656114 h 7097485"/>
                <a:gd name="connsiteX7" fmla="*/ 878114 w 2286000"/>
                <a:gd name="connsiteY7" fmla="*/ 3497942 h 7097485"/>
                <a:gd name="connsiteX8" fmla="*/ 587829 w 2286000"/>
                <a:gd name="connsiteY8" fmla="*/ 4122056 h 7097485"/>
                <a:gd name="connsiteX9" fmla="*/ 195943 w 2286000"/>
                <a:gd name="connsiteY9" fmla="*/ 4688114 h 7097485"/>
                <a:gd name="connsiteX10" fmla="*/ 108857 w 2286000"/>
                <a:gd name="connsiteY10" fmla="*/ 5312228 h 7097485"/>
                <a:gd name="connsiteX11" fmla="*/ 7257 w 2286000"/>
                <a:gd name="connsiteY11" fmla="*/ 5907314 h 7097485"/>
                <a:gd name="connsiteX12" fmla="*/ 152400 w 2286000"/>
                <a:gd name="connsiteY12" fmla="*/ 6371771 h 7097485"/>
                <a:gd name="connsiteX13" fmla="*/ 181429 w 2286000"/>
                <a:gd name="connsiteY13" fmla="*/ 6458856 h 7097485"/>
                <a:gd name="connsiteX14" fmla="*/ 616857 w 2286000"/>
                <a:gd name="connsiteY14" fmla="*/ 6502399 h 7097485"/>
                <a:gd name="connsiteX15" fmla="*/ 2039257 w 2286000"/>
                <a:gd name="connsiteY15" fmla="*/ 6458856 h 7097485"/>
                <a:gd name="connsiteX16" fmla="*/ 2097314 w 2286000"/>
                <a:gd name="connsiteY16" fmla="*/ 6429828 h 7097485"/>
                <a:gd name="connsiteX17" fmla="*/ 2082800 w 2286000"/>
                <a:gd name="connsiteY17" fmla="*/ 6183085 h 7097485"/>
                <a:gd name="connsiteX18" fmla="*/ 2097314 w 2286000"/>
                <a:gd name="connsiteY18" fmla="*/ 943428 h 7097485"/>
                <a:gd name="connsiteX19" fmla="*/ 2111829 w 2286000"/>
                <a:gd name="connsiteY19" fmla="*/ 522514 h 7097485"/>
                <a:gd name="connsiteX20" fmla="*/ 2082800 w 2286000"/>
                <a:gd name="connsiteY20" fmla="*/ 435428 h 7097485"/>
                <a:gd name="connsiteX21" fmla="*/ 1937657 w 2286000"/>
                <a:gd name="connsiteY21" fmla="*/ 435428 h 7097485"/>
                <a:gd name="connsiteX22" fmla="*/ 1473200 w 2286000"/>
                <a:gd name="connsiteY22" fmla="*/ 420914 h 7097485"/>
                <a:gd name="connsiteX0" fmla="*/ 1397000 w 2286000"/>
                <a:gd name="connsiteY0" fmla="*/ 341085 h 7097485"/>
                <a:gd name="connsiteX1" fmla="*/ 1531257 w 2286000"/>
                <a:gd name="connsiteY1" fmla="*/ 449942 h 7097485"/>
                <a:gd name="connsiteX2" fmla="*/ 1705429 w 2286000"/>
                <a:gd name="connsiteY2" fmla="*/ 653142 h 7097485"/>
                <a:gd name="connsiteX3" fmla="*/ 1879600 w 2286000"/>
                <a:gd name="connsiteY3" fmla="*/ 870856 h 7097485"/>
                <a:gd name="connsiteX4" fmla="*/ 1894114 w 2286000"/>
                <a:gd name="connsiteY4" fmla="*/ 1233714 h 7097485"/>
                <a:gd name="connsiteX5" fmla="*/ 1690914 w 2286000"/>
                <a:gd name="connsiteY5" fmla="*/ 1930399 h 7097485"/>
                <a:gd name="connsiteX6" fmla="*/ 1357086 w 2286000"/>
                <a:gd name="connsiteY6" fmla="*/ 2656114 h 7097485"/>
                <a:gd name="connsiteX7" fmla="*/ 878114 w 2286000"/>
                <a:gd name="connsiteY7" fmla="*/ 3497942 h 7097485"/>
                <a:gd name="connsiteX8" fmla="*/ 587829 w 2286000"/>
                <a:gd name="connsiteY8" fmla="*/ 4122056 h 7097485"/>
                <a:gd name="connsiteX9" fmla="*/ 195943 w 2286000"/>
                <a:gd name="connsiteY9" fmla="*/ 4688114 h 7097485"/>
                <a:gd name="connsiteX10" fmla="*/ 108857 w 2286000"/>
                <a:gd name="connsiteY10" fmla="*/ 5312228 h 7097485"/>
                <a:gd name="connsiteX11" fmla="*/ 7257 w 2286000"/>
                <a:gd name="connsiteY11" fmla="*/ 5907314 h 7097485"/>
                <a:gd name="connsiteX12" fmla="*/ 152400 w 2286000"/>
                <a:gd name="connsiteY12" fmla="*/ 6371771 h 7097485"/>
                <a:gd name="connsiteX13" fmla="*/ 181429 w 2286000"/>
                <a:gd name="connsiteY13" fmla="*/ 6458856 h 7097485"/>
                <a:gd name="connsiteX14" fmla="*/ 616857 w 2286000"/>
                <a:gd name="connsiteY14" fmla="*/ 6502399 h 7097485"/>
                <a:gd name="connsiteX15" fmla="*/ 2039257 w 2286000"/>
                <a:gd name="connsiteY15" fmla="*/ 6458856 h 7097485"/>
                <a:gd name="connsiteX16" fmla="*/ 2097314 w 2286000"/>
                <a:gd name="connsiteY16" fmla="*/ 6429828 h 7097485"/>
                <a:gd name="connsiteX17" fmla="*/ 2082800 w 2286000"/>
                <a:gd name="connsiteY17" fmla="*/ 6183085 h 7097485"/>
                <a:gd name="connsiteX18" fmla="*/ 2097314 w 2286000"/>
                <a:gd name="connsiteY18" fmla="*/ 943428 h 7097485"/>
                <a:gd name="connsiteX19" fmla="*/ 2111829 w 2286000"/>
                <a:gd name="connsiteY19" fmla="*/ 522514 h 7097485"/>
                <a:gd name="connsiteX20" fmla="*/ 2082800 w 2286000"/>
                <a:gd name="connsiteY20" fmla="*/ 435428 h 7097485"/>
                <a:gd name="connsiteX21" fmla="*/ 1937657 w 2286000"/>
                <a:gd name="connsiteY21" fmla="*/ 435428 h 7097485"/>
                <a:gd name="connsiteX22" fmla="*/ 1397000 w 2286000"/>
                <a:gd name="connsiteY22" fmla="*/ 341085 h 7097485"/>
                <a:gd name="connsiteX0" fmla="*/ 1397000 w 2286000"/>
                <a:gd name="connsiteY0" fmla="*/ 341085 h 7097485"/>
                <a:gd name="connsiteX1" fmla="*/ 1531257 w 2286000"/>
                <a:gd name="connsiteY1" fmla="*/ 449942 h 7097485"/>
                <a:gd name="connsiteX2" fmla="*/ 1705429 w 2286000"/>
                <a:gd name="connsiteY2" fmla="*/ 653142 h 7097485"/>
                <a:gd name="connsiteX3" fmla="*/ 1879600 w 2286000"/>
                <a:gd name="connsiteY3" fmla="*/ 870856 h 7097485"/>
                <a:gd name="connsiteX4" fmla="*/ 1894114 w 2286000"/>
                <a:gd name="connsiteY4" fmla="*/ 1233714 h 7097485"/>
                <a:gd name="connsiteX5" fmla="*/ 1690914 w 2286000"/>
                <a:gd name="connsiteY5" fmla="*/ 1930399 h 7097485"/>
                <a:gd name="connsiteX6" fmla="*/ 1357086 w 2286000"/>
                <a:gd name="connsiteY6" fmla="*/ 2656114 h 7097485"/>
                <a:gd name="connsiteX7" fmla="*/ 878114 w 2286000"/>
                <a:gd name="connsiteY7" fmla="*/ 3497942 h 7097485"/>
                <a:gd name="connsiteX8" fmla="*/ 587829 w 2286000"/>
                <a:gd name="connsiteY8" fmla="*/ 4122056 h 7097485"/>
                <a:gd name="connsiteX9" fmla="*/ 195943 w 2286000"/>
                <a:gd name="connsiteY9" fmla="*/ 4688114 h 7097485"/>
                <a:gd name="connsiteX10" fmla="*/ 108857 w 2286000"/>
                <a:gd name="connsiteY10" fmla="*/ 5312228 h 7097485"/>
                <a:gd name="connsiteX11" fmla="*/ 7257 w 2286000"/>
                <a:gd name="connsiteY11" fmla="*/ 5907314 h 7097485"/>
                <a:gd name="connsiteX12" fmla="*/ 152400 w 2286000"/>
                <a:gd name="connsiteY12" fmla="*/ 6371771 h 7097485"/>
                <a:gd name="connsiteX13" fmla="*/ 181429 w 2286000"/>
                <a:gd name="connsiteY13" fmla="*/ 6458856 h 7097485"/>
                <a:gd name="connsiteX14" fmla="*/ 616857 w 2286000"/>
                <a:gd name="connsiteY14" fmla="*/ 6502399 h 7097485"/>
                <a:gd name="connsiteX15" fmla="*/ 2039257 w 2286000"/>
                <a:gd name="connsiteY15" fmla="*/ 6458856 h 7097485"/>
                <a:gd name="connsiteX16" fmla="*/ 2097314 w 2286000"/>
                <a:gd name="connsiteY16" fmla="*/ 6429828 h 7097485"/>
                <a:gd name="connsiteX17" fmla="*/ 2082800 w 2286000"/>
                <a:gd name="connsiteY17" fmla="*/ 6183085 h 7097485"/>
                <a:gd name="connsiteX18" fmla="*/ 2097314 w 2286000"/>
                <a:gd name="connsiteY18" fmla="*/ 943428 h 7097485"/>
                <a:gd name="connsiteX19" fmla="*/ 2111829 w 2286000"/>
                <a:gd name="connsiteY19" fmla="*/ 522514 h 7097485"/>
                <a:gd name="connsiteX20" fmla="*/ 2082800 w 2286000"/>
                <a:gd name="connsiteY20" fmla="*/ 435428 h 7097485"/>
                <a:gd name="connsiteX21" fmla="*/ 1854200 w 2286000"/>
                <a:gd name="connsiteY21" fmla="*/ 341085 h 7097485"/>
                <a:gd name="connsiteX22" fmla="*/ 1397000 w 2286000"/>
                <a:gd name="connsiteY22" fmla="*/ 341085 h 7097485"/>
                <a:gd name="connsiteX0" fmla="*/ 1397000 w 2286000"/>
                <a:gd name="connsiteY0" fmla="*/ 341085 h 7097485"/>
                <a:gd name="connsiteX1" fmla="*/ 1531257 w 2286000"/>
                <a:gd name="connsiteY1" fmla="*/ 449942 h 7097485"/>
                <a:gd name="connsiteX2" fmla="*/ 1705429 w 2286000"/>
                <a:gd name="connsiteY2" fmla="*/ 653142 h 7097485"/>
                <a:gd name="connsiteX3" fmla="*/ 1879600 w 2286000"/>
                <a:gd name="connsiteY3" fmla="*/ 870856 h 7097485"/>
                <a:gd name="connsiteX4" fmla="*/ 1894114 w 2286000"/>
                <a:gd name="connsiteY4" fmla="*/ 1233714 h 7097485"/>
                <a:gd name="connsiteX5" fmla="*/ 1690914 w 2286000"/>
                <a:gd name="connsiteY5" fmla="*/ 1930399 h 7097485"/>
                <a:gd name="connsiteX6" fmla="*/ 1357086 w 2286000"/>
                <a:gd name="connsiteY6" fmla="*/ 2656114 h 7097485"/>
                <a:gd name="connsiteX7" fmla="*/ 878114 w 2286000"/>
                <a:gd name="connsiteY7" fmla="*/ 3497942 h 7097485"/>
                <a:gd name="connsiteX8" fmla="*/ 587829 w 2286000"/>
                <a:gd name="connsiteY8" fmla="*/ 4122056 h 7097485"/>
                <a:gd name="connsiteX9" fmla="*/ 195943 w 2286000"/>
                <a:gd name="connsiteY9" fmla="*/ 4688114 h 7097485"/>
                <a:gd name="connsiteX10" fmla="*/ 108857 w 2286000"/>
                <a:gd name="connsiteY10" fmla="*/ 5312228 h 7097485"/>
                <a:gd name="connsiteX11" fmla="*/ 7257 w 2286000"/>
                <a:gd name="connsiteY11" fmla="*/ 5907314 h 7097485"/>
                <a:gd name="connsiteX12" fmla="*/ 152400 w 2286000"/>
                <a:gd name="connsiteY12" fmla="*/ 6371771 h 7097485"/>
                <a:gd name="connsiteX13" fmla="*/ 181429 w 2286000"/>
                <a:gd name="connsiteY13" fmla="*/ 6458856 h 7097485"/>
                <a:gd name="connsiteX14" fmla="*/ 616857 w 2286000"/>
                <a:gd name="connsiteY14" fmla="*/ 6502399 h 7097485"/>
                <a:gd name="connsiteX15" fmla="*/ 2039257 w 2286000"/>
                <a:gd name="connsiteY15" fmla="*/ 6458856 h 7097485"/>
                <a:gd name="connsiteX16" fmla="*/ 2097314 w 2286000"/>
                <a:gd name="connsiteY16" fmla="*/ 6429828 h 7097485"/>
                <a:gd name="connsiteX17" fmla="*/ 2082800 w 2286000"/>
                <a:gd name="connsiteY17" fmla="*/ 6183085 h 7097485"/>
                <a:gd name="connsiteX18" fmla="*/ 2097314 w 2286000"/>
                <a:gd name="connsiteY18" fmla="*/ 943428 h 7097485"/>
                <a:gd name="connsiteX19" fmla="*/ 2111829 w 2286000"/>
                <a:gd name="connsiteY19" fmla="*/ 522514 h 7097485"/>
                <a:gd name="connsiteX20" fmla="*/ 2082800 w 2286000"/>
                <a:gd name="connsiteY20" fmla="*/ 341085 h 7097485"/>
                <a:gd name="connsiteX21" fmla="*/ 1854200 w 2286000"/>
                <a:gd name="connsiteY21" fmla="*/ 341085 h 7097485"/>
                <a:gd name="connsiteX22" fmla="*/ 1397000 w 2286000"/>
                <a:gd name="connsiteY22" fmla="*/ 341085 h 7097485"/>
                <a:gd name="connsiteX0" fmla="*/ 1397000 w 2292047"/>
                <a:gd name="connsiteY0" fmla="*/ 341085 h 7098695"/>
                <a:gd name="connsiteX1" fmla="*/ 1531257 w 2292047"/>
                <a:gd name="connsiteY1" fmla="*/ 449942 h 7098695"/>
                <a:gd name="connsiteX2" fmla="*/ 1705429 w 2292047"/>
                <a:gd name="connsiteY2" fmla="*/ 653142 h 7098695"/>
                <a:gd name="connsiteX3" fmla="*/ 1879600 w 2292047"/>
                <a:gd name="connsiteY3" fmla="*/ 870856 h 7098695"/>
                <a:gd name="connsiteX4" fmla="*/ 1894114 w 2292047"/>
                <a:gd name="connsiteY4" fmla="*/ 1233714 h 7098695"/>
                <a:gd name="connsiteX5" fmla="*/ 1690914 w 2292047"/>
                <a:gd name="connsiteY5" fmla="*/ 1930399 h 7098695"/>
                <a:gd name="connsiteX6" fmla="*/ 1357086 w 2292047"/>
                <a:gd name="connsiteY6" fmla="*/ 2656114 h 7098695"/>
                <a:gd name="connsiteX7" fmla="*/ 878114 w 2292047"/>
                <a:gd name="connsiteY7" fmla="*/ 3497942 h 7098695"/>
                <a:gd name="connsiteX8" fmla="*/ 587829 w 2292047"/>
                <a:gd name="connsiteY8" fmla="*/ 4122056 h 7098695"/>
                <a:gd name="connsiteX9" fmla="*/ 195943 w 2292047"/>
                <a:gd name="connsiteY9" fmla="*/ 4688114 h 7098695"/>
                <a:gd name="connsiteX10" fmla="*/ 108857 w 2292047"/>
                <a:gd name="connsiteY10" fmla="*/ 5312228 h 7098695"/>
                <a:gd name="connsiteX11" fmla="*/ 7257 w 2292047"/>
                <a:gd name="connsiteY11" fmla="*/ 5907314 h 7098695"/>
                <a:gd name="connsiteX12" fmla="*/ 152400 w 2292047"/>
                <a:gd name="connsiteY12" fmla="*/ 6371771 h 7098695"/>
                <a:gd name="connsiteX13" fmla="*/ 181429 w 2292047"/>
                <a:gd name="connsiteY13" fmla="*/ 6458856 h 7098695"/>
                <a:gd name="connsiteX14" fmla="*/ 616857 w 2292047"/>
                <a:gd name="connsiteY14" fmla="*/ 6502399 h 7098695"/>
                <a:gd name="connsiteX15" fmla="*/ 2039257 w 2292047"/>
                <a:gd name="connsiteY15" fmla="*/ 6458856 h 7098695"/>
                <a:gd name="connsiteX16" fmla="*/ 2133600 w 2292047"/>
                <a:gd name="connsiteY16" fmla="*/ 6437085 h 7098695"/>
                <a:gd name="connsiteX17" fmla="*/ 2082800 w 2292047"/>
                <a:gd name="connsiteY17" fmla="*/ 6183085 h 7098695"/>
                <a:gd name="connsiteX18" fmla="*/ 2097314 w 2292047"/>
                <a:gd name="connsiteY18" fmla="*/ 943428 h 7098695"/>
                <a:gd name="connsiteX19" fmla="*/ 2111829 w 2292047"/>
                <a:gd name="connsiteY19" fmla="*/ 522514 h 7098695"/>
                <a:gd name="connsiteX20" fmla="*/ 2082800 w 2292047"/>
                <a:gd name="connsiteY20" fmla="*/ 341085 h 7098695"/>
                <a:gd name="connsiteX21" fmla="*/ 1854200 w 2292047"/>
                <a:gd name="connsiteY21" fmla="*/ 341085 h 7098695"/>
                <a:gd name="connsiteX22" fmla="*/ 1397000 w 2292047"/>
                <a:gd name="connsiteY22" fmla="*/ 341085 h 7098695"/>
                <a:gd name="connsiteX0" fmla="*/ 1397000 w 2292047"/>
                <a:gd name="connsiteY0" fmla="*/ 180219 h 6483048"/>
                <a:gd name="connsiteX1" fmla="*/ 1531257 w 2292047"/>
                <a:gd name="connsiteY1" fmla="*/ 289076 h 6483048"/>
                <a:gd name="connsiteX2" fmla="*/ 1705429 w 2292047"/>
                <a:gd name="connsiteY2" fmla="*/ 492276 h 6483048"/>
                <a:gd name="connsiteX3" fmla="*/ 1879600 w 2292047"/>
                <a:gd name="connsiteY3" fmla="*/ 709990 h 6483048"/>
                <a:gd name="connsiteX4" fmla="*/ 1894114 w 2292047"/>
                <a:gd name="connsiteY4" fmla="*/ 1072848 h 6483048"/>
                <a:gd name="connsiteX5" fmla="*/ 1690914 w 2292047"/>
                <a:gd name="connsiteY5" fmla="*/ 1769533 h 6483048"/>
                <a:gd name="connsiteX6" fmla="*/ 1357086 w 2292047"/>
                <a:gd name="connsiteY6" fmla="*/ 2495248 h 6483048"/>
                <a:gd name="connsiteX7" fmla="*/ 878114 w 2292047"/>
                <a:gd name="connsiteY7" fmla="*/ 3337076 h 6483048"/>
                <a:gd name="connsiteX8" fmla="*/ 587829 w 2292047"/>
                <a:gd name="connsiteY8" fmla="*/ 3961190 h 6483048"/>
                <a:gd name="connsiteX9" fmla="*/ 195943 w 2292047"/>
                <a:gd name="connsiteY9" fmla="*/ 4527248 h 6483048"/>
                <a:gd name="connsiteX10" fmla="*/ 108857 w 2292047"/>
                <a:gd name="connsiteY10" fmla="*/ 5151362 h 6483048"/>
                <a:gd name="connsiteX11" fmla="*/ 7257 w 2292047"/>
                <a:gd name="connsiteY11" fmla="*/ 5746448 h 6483048"/>
                <a:gd name="connsiteX12" fmla="*/ 152400 w 2292047"/>
                <a:gd name="connsiteY12" fmla="*/ 6210905 h 6483048"/>
                <a:gd name="connsiteX13" fmla="*/ 181429 w 2292047"/>
                <a:gd name="connsiteY13" fmla="*/ 6297990 h 6483048"/>
                <a:gd name="connsiteX14" fmla="*/ 616857 w 2292047"/>
                <a:gd name="connsiteY14" fmla="*/ 6341533 h 6483048"/>
                <a:gd name="connsiteX15" fmla="*/ 2039257 w 2292047"/>
                <a:gd name="connsiteY15" fmla="*/ 6297990 h 6483048"/>
                <a:gd name="connsiteX16" fmla="*/ 2133600 w 2292047"/>
                <a:gd name="connsiteY16" fmla="*/ 6276219 h 6483048"/>
                <a:gd name="connsiteX17" fmla="*/ 2133600 w 2292047"/>
                <a:gd name="connsiteY17" fmla="*/ 5057019 h 6483048"/>
                <a:gd name="connsiteX18" fmla="*/ 2097314 w 2292047"/>
                <a:gd name="connsiteY18" fmla="*/ 782562 h 6483048"/>
                <a:gd name="connsiteX19" fmla="*/ 2111829 w 2292047"/>
                <a:gd name="connsiteY19" fmla="*/ 361648 h 6483048"/>
                <a:gd name="connsiteX20" fmla="*/ 2082800 w 2292047"/>
                <a:gd name="connsiteY20" fmla="*/ 180219 h 6483048"/>
                <a:gd name="connsiteX21" fmla="*/ 1854200 w 2292047"/>
                <a:gd name="connsiteY21" fmla="*/ 180219 h 6483048"/>
                <a:gd name="connsiteX22" fmla="*/ 1397000 w 2292047"/>
                <a:gd name="connsiteY22" fmla="*/ 180219 h 6483048"/>
                <a:gd name="connsiteX0" fmla="*/ 1397000 w 2292047"/>
                <a:gd name="connsiteY0" fmla="*/ 172962 h 6475791"/>
                <a:gd name="connsiteX1" fmla="*/ 1531257 w 2292047"/>
                <a:gd name="connsiteY1" fmla="*/ 281819 h 6475791"/>
                <a:gd name="connsiteX2" fmla="*/ 1705429 w 2292047"/>
                <a:gd name="connsiteY2" fmla="*/ 485019 h 6475791"/>
                <a:gd name="connsiteX3" fmla="*/ 1879600 w 2292047"/>
                <a:gd name="connsiteY3" fmla="*/ 702733 h 6475791"/>
                <a:gd name="connsiteX4" fmla="*/ 1894114 w 2292047"/>
                <a:gd name="connsiteY4" fmla="*/ 1065591 h 6475791"/>
                <a:gd name="connsiteX5" fmla="*/ 1690914 w 2292047"/>
                <a:gd name="connsiteY5" fmla="*/ 1762276 h 6475791"/>
                <a:gd name="connsiteX6" fmla="*/ 1357086 w 2292047"/>
                <a:gd name="connsiteY6" fmla="*/ 2487991 h 6475791"/>
                <a:gd name="connsiteX7" fmla="*/ 878114 w 2292047"/>
                <a:gd name="connsiteY7" fmla="*/ 3329819 h 6475791"/>
                <a:gd name="connsiteX8" fmla="*/ 587829 w 2292047"/>
                <a:gd name="connsiteY8" fmla="*/ 3953933 h 6475791"/>
                <a:gd name="connsiteX9" fmla="*/ 195943 w 2292047"/>
                <a:gd name="connsiteY9" fmla="*/ 4519991 h 6475791"/>
                <a:gd name="connsiteX10" fmla="*/ 108857 w 2292047"/>
                <a:gd name="connsiteY10" fmla="*/ 5144105 h 6475791"/>
                <a:gd name="connsiteX11" fmla="*/ 7257 w 2292047"/>
                <a:gd name="connsiteY11" fmla="*/ 5739191 h 6475791"/>
                <a:gd name="connsiteX12" fmla="*/ 152400 w 2292047"/>
                <a:gd name="connsiteY12" fmla="*/ 6203648 h 6475791"/>
                <a:gd name="connsiteX13" fmla="*/ 181429 w 2292047"/>
                <a:gd name="connsiteY13" fmla="*/ 6290733 h 6475791"/>
                <a:gd name="connsiteX14" fmla="*/ 616857 w 2292047"/>
                <a:gd name="connsiteY14" fmla="*/ 6334276 h 6475791"/>
                <a:gd name="connsiteX15" fmla="*/ 2039257 w 2292047"/>
                <a:gd name="connsiteY15" fmla="*/ 6290733 h 6475791"/>
                <a:gd name="connsiteX16" fmla="*/ 2133600 w 2292047"/>
                <a:gd name="connsiteY16" fmla="*/ 6268962 h 6475791"/>
                <a:gd name="connsiteX17" fmla="*/ 2133600 w 2292047"/>
                <a:gd name="connsiteY17" fmla="*/ 5049762 h 6475791"/>
                <a:gd name="connsiteX18" fmla="*/ 2133600 w 2292047"/>
                <a:gd name="connsiteY18" fmla="*/ 782562 h 6475791"/>
                <a:gd name="connsiteX19" fmla="*/ 2111829 w 2292047"/>
                <a:gd name="connsiteY19" fmla="*/ 354391 h 6475791"/>
                <a:gd name="connsiteX20" fmla="*/ 2082800 w 2292047"/>
                <a:gd name="connsiteY20" fmla="*/ 172962 h 6475791"/>
                <a:gd name="connsiteX21" fmla="*/ 1854200 w 2292047"/>
                <a:gd name="connsiteY21" fmla="*/ 172962 h 6475791"/>
                <a:gd name="connsiteX22" fmla="*/ 1397000 w 2292047"/>
                <a:gd name="connsiteY22" fmla="*/ 172962 h 6475791"/>
                <a:gd name="connsiteX0" fmla="*/ 1397000 w 2292047"/>
                <a:gd name="connsiteY0" fmla="*/ 172962 h 6968529"/>
                <a:gd name="connsiteX1" fmla="*/ 1531257 w 2292047"/>
                <a:gd name="connsiteY1" fmla="*/ 281819 h 6968529"/>
                <a:gd name="connsiteX2" fmla="*/ 1705429 w 2292047"/>
                <a:gd name="connsiteY2" fmla="*/ 485019 h 6968529"/>
                <a:gd name="connsiteX3" fmla="*/ 1879600 w 2292047"/>
                <a:gd name="connsiteY3" fmla="*/ 702733 h 6968529"/>
                <a:gd name="connsiteX4" fmla="*/ 1894114 w 2292047"/>
                <a:gd name="connsiteY4" fmla="*/ 1065591 h 6968529"/>
                <a:gd name="connsiteX5" fmla="*/ 1690914 w 2292047"/>
                <a:gd name="connsiteY5" fmla="*/ 1762276 h 6968529"/>
                <a:gd name="connsiteX6" fmla="*/ 1357086 w 2292047"/>
                <a:gd name="connsiteY6" fmla="*/ 2487991 h 6968529"/>
                <a:gd name="connsiteX7" fmla="*/ 878114 w 2292047"/>
                <a:gd name="connsiteY7" fmla="*/ 3329819 h 6968529"/>
                <a:gd name="connsiteX8" fmla="*/ 587829 w 2292047"/>
                <a:gd name="connsiteY8" fmla="*/ 3953933 h 6968529"/>
                <a:gd name="connsiteX9" fmla="*/ 195943 w 2292047"/>
                <a:gd name="connsiteY9" fmla="*/ 4519991 h 6968529"/>
                <a:gd name="connsiteX10" fmla="*/ 108857 w 2292047"/>
                <a:gd name="connsiteY10" fmla="*/ 5144105 h 6968529"/>
                <a:gd name="connsiteX11" fmla="*/ 7257 w 2292047"/>
                <a:gd name="connsiteY11" fmla="*/ 5739191 h 6968529"/>
                <a:gd name="connsiteX12" fmla="*/ 152400 w 2292047"/>
                <a:gd name="connsiteY12" fmla="*/ 6203648 h 6968529"/>
                <a:gd name="connsiteX13" fmla="*/ 289583 w 2292047"/>
                <a:gd name="connsiteY13" fmla="*/ 6946758 h 6968529"/>
                <a:gd name="connsiteX14" fmla="*/ 616857 w 2292047"/>
                <a:gd name="connsiteY14" fmla="*/ 6334276 h 6968529"/>
                <a:gd name="connsiteX15" fmla="*/ 2039257 w 2292047"/>
                <a:gd name="connsiteY15" fmla="*/ 6290733 h 6968529"/>
                <a:gd name="connsiteX16" fmla="*/ 2133600 w 2292047"/>
                <a:gd name="connsiteY16" fmla="*/ 6268962 h 6968529"/>
                <a:gd name="connsiteX17" fmla="*/ 2133600 w 2292047"/>
                <a:gd name="connsiteY17" fmla="*/ 5049762 h 6968529"/>
                <a:gd name="connsiteX18" fmla="*/ 2133600 w 2292047"/>
                <a:gd name="connsiteY18" fmla="*/ 782562 h 6968529"/>
                <a:gd name="connsiteX19" fmla="*/ 2111829 w 2292047"/>
                <a:gd name="connsiteY19" fmla="*/ 354391 h 6968529"/>
                <a:gd name="connsiteX20" fmla="*/ 2082800 w 2292047"/>
                <a:gd name="connsiteY20" fmla="*/ 172962 h 6968529"/>
                <a:gd name="connsiteX21" fmla="*/ 1854200 w 2292047"/>
                <a:gd name="connsiteY21" fmla="*/ 172962 h 6968529"/>
                <a:gd name="connsiteX22" fmla="*/ 1397000 w 2292047"/>
                <a:gd name="connsiteY22" fmla="*/ 172962 h 6968529"/>
                <a:gd name="connsiteX0" fmla="*/ 1397000 w 2228851"/>
                <a:gd name="connsiteY0" fmla="*/ 172962 h 7070610"/>
                <a:gd name="connsiteX1" fmla="*/ 1531257 w 2228851"/>
                <a:gd name="connsiteY1" fmla="*/ 281819 h 7070610"/>
                <a:gd name="connsiteX2" fmla="*/ 1705429 w 2228851"/>
                <a:gd name="connsiteY2" fmla="*/ 485019 h 7070610"/>
                <a:gd name="connsiteX3" fmla="*/ 1879600 w 2228851"/>
                <a:gd name="connsiteY3" fmla="*/ 702733 h 7070610"/>
                <a:gd name="connsiteX4" fmla="*/ 1894114 w 2228851"/>
                <a:gd name="connsiteY4" fmla="*/ 1065591 h 7070610"/>
                <a:gd name="connsiteX5" fmla="*/ 1690914 w 2228851"/>
                <a:gd name="connsiteY5" fmla="*/ 1762276 h 7070610"/>
                <a:gd name="connsiteX6" fmla="*/ 1357086 w 2228851"/>
                <a:gd name="connsiteY6" fmla="*/ 2487991 h 7070610"/>
                <a:gd name="connsiteX7" fmla="*/ 878114 w 2228851"/>
                <a:gd name="connsiteY7" fmla="*/ 3329819 h 7070610"/>
                <a:gd name="connsiteX8" fmla="*/ 587829 w 2228851"/>
                <a:gd name="connsiteY8" fmla="*/ 3953933 h 7070610"/>
                <a:gd name="connsiteX9" fmla="*/ 195943 w 2228851"/>
                <a:gd name="connsiteY9" fmla="*/ 4519991 h 7070610"/>
                <a:gd name="connsiteX10" fmla="*/ 108857 w 2228851"/>
                <a:gd name="connsiteY10" fmla="*/ 5144105 h 7070610"/>
                <a:gd name="connsiteX11" fmla="*/ 7257 w 2228851"/>
                <a:gd name="connsiteY11" fmla="*/ 5739191 h 7070610"/>
                <a:gd name="connsiteX12" fmla="*/ 152400 w 2228851"/>
                <a:gd name="connsiteY12" fmla="*/ 6203648 h 7070610"/>
                <a:gd name="connsiteX13" fmla="*/ 289583 w 2228851"/>
                <a:gd name="connsiteY13" fmla="*/ 6946758 h 7070610"/>
                <a:gd name="connsiteX14" fmla="*/ 996033 w 2228851"/>
                <a:gd name="connsiteY14" fmla="*/ 6946758 h 7070610"/>
                <a:gd name="connsiteX15" fmla="*/ 2039257 w 2228851"/>
                <a:gd name="connsiteY15" fmla="*/ 6290733 h 7070610"/>
                <a:gd name="connsiteX16" fmla="*/ 2133600 w 2228851"/>
                <a:gd name="connsiteY16" fmla="*/ 6268962 h 7070610"/>
                <a:gd name="connsiteX17" fmla="*/ 2133600 w 2228851"/>
                <a:gd name="connsiteY17" fmla="*/ 5049762 h 7070610"/>
                <a:gd name="connsiteX18" fmla="*/ 2133600 w 2228851"/>
                <a:gd name="connsiteY18" fmla="*/ 782562 h 7070610"/>
                <a:gd name="connsiteX19" fmla="*/ 2111829 w 2228851"/>
                <a:gd name="connsiteY19" fmla="*/ 354391 h 7070610"/>
                <a:gd name="connsiteX20" fmla="*/ 2082800 w 2228851"/>
                <a:gd name="connsiteY20" fmla="*/ 172962 h 7070610"/>
                <a:gd name="connsiteX21" fmla="*/ 1854200 w 2228851"/>
                <a:gd name="connsiteY21" fmla="*/ 172962 h 7070610"/>
                <a:gd name="connsiteX22" fmla="*/ 1397000 w 2228851"/>
                <a:gd name="connsiteY22" fmla="*/ 172962 h 7070610"/>
                <a:gd name="connsiteX0" fmla="*/ 1397000 w 2235494"/>
                <a:gd name="connsiteY0" fmla="*/ 172962 h 7153585"/>
                <a:gd name="connsiteX1" fmla="*/ 1531257 w 2235494"/>
                <a:gd name="connsiteY1" fmla="*/ 281819 h 7153585"/>
                <a:gd name="connsiteX2" fmla="*/ 1705429 w 2235494"/>
                <a:gd name="connsiteY2" fmla="*/ 485019 h 7153585"/>
                <a:gd name="connsiteX3" fmla="*/ 1879600 w 2235494"/>
                <a:gd name="connsiteY3" fmla="*/ 702733 h 7153585"/>
                <a:gd name="connsiteX4" fmla="*/ 1894114 w 2235494"/>
                <a:gd name="connsiteY4" fmla="*/ 1065591 h 7153585"/>
                <a:gd name="connsiteX5" fmla="*/ 1690914 w 2235494"/>
                <a:gd name="connsiteY5" fmla="*/ 1762276 h 7153585"/>
                <a:gd name="connsiteX6" fmla="*/ 1357086 w 2235494"/>
                <a:gd name="connsiteY6" fmla="*/ 2487991 h 7153585"/>
                <a:gd name="connsiteX7" fmla="*/ 878114 w 2235494"/>
                <a:gd name="connsiteY7" fmla="*/ 3329819 h 7153585"/>
                <a:gd name="connsiteX8" fmla="*/ 587829 w 2235494"/>
                <a:gd name="connsiteY8" fmla="*/ 3953933 h 7153585"/>
                <a:gd name="connsiteX9" fmla="*/ 195943 w 2235494"/>
                <a:gd name="connsiteY9" fmla="*/ 4519991 h 7153585"/>
                <a:gd name="connsiteX10" fmla="*/ 108857 w 2235494"/>
                <a:gd name="connsiteY10" fmla="*/ 5144105 h 7153585"/>
                <a:gd name="connsiteX11" fmla="*/ 7257 w 2235494"/>
                <a:gd name="connsiteY11" fmla="*/ 5739191 h 7153585"/>
                <a:gd name="connsiteX12" fmla="*/ 152400 w 2235494"/>
                <a:gd name="connsiteY12" fmla="*/ 6203648 h 7153585"/>
                <a:gd name="connsiteX13" fmla="*/ 289583 w 2235494"/>
                <a:gd name="connsiteY13" fmla="*/ 6946758 h 7153585"/>
                <a:gd name="connsiteX14" fmla="*/ 996033 w 2235494"/>
                <a:gd name="connsiteY14" fmla="*/ 6946758 h 7153585"/>
                <a:gd name="connsiteX15" fmla="*/ 2039257 w 2235494"/>
                <a:gd name="connsiteY15" fmla="*/ 6290733 h 7153585"/>
                <a:gd name="connsiteX16" fmla="*/ 2173451 w 2235494"/>
                <a:gd name="connsiteY16" fmla="*/ 6946757 h 7153585"/>
                <a:gd name="connsiteX17" fmla="*/ 2133600 w 2235494"/>
                <a:gd name="connsiteY17" fmla="*/ 5049762 h 7153585"/>
                <a:gd name="connsiteX18" fmla="*/ 2133600 w 2235494"/>
                <a:gd name="connsiteY18" fmla="*/ 782562 h 7153585"/>
                <a:gd name="connsiteX19" fmla="*/ 2111829 w 2235494"/>
                <a:gd name="connsiteY19" fmla="*/ 354391 h 7153585"/>
                <a:gd name="connsiteX20" fmla="*/ 2082800 w 2235494"/>
                <a:gd name="connsiteY20" fmla="*/ 172962 h 7153585"/>
                <a:gd name="connsiteX21" fmla="*/ 1854200 w 2235494"/>
                <a:gd name="connsiteY21" fmla="*/ 172962 h 7153585"/>
                <a:gd name="connsiteX22" fmla="*/ 1397000 w 2235494"/>
                <a:gd name="connsiteY22" fmla="*/ 172962 h 7153585"/>
                <a:gd name="connsiteX0" fmla="*/ 1397000 w 2251944"/>
                <a:gd name="connsiteY0" fmla="*/ 172962 h 7262922"/>
                <a:gd name="connsiteX1" fmla="*/ 1531257 w 2251944"/>
                <a:gd name="connsiteY1" fmla="*/ 281819 h 7262922"/>
                <a:gd name="connsiteX2" fmla="*/ 1705429 w 2251944"/>
                <a:gd name="connsiteY2" fmla="*/ 485019 h 7262922"/>
                <a:gd name="connsiteX3" fmla="*/ 1879600 w 2251944"/>
                <a:gd name="connsiteY3" fmla="*/ 702733 h 7262922"/>
                <a:gd name="connsiteX4" fmla="*/ 1894114 w 2251944"/>
                <a:gd name="connsiteY4" fmla="*/ 1065591 h 7262922"/>
                <a:gd name="connsiteX5" fmla="*/ 1690914 w 2251944"/>
                <a:gd name="connsiteY5" fmla="*/ 1762276 h 7262922"/>
                <a:gd name="connsiteX6" fmla="*/ 1357086 w 2251944"/>
                <a:gd name="connsiteY6" fmla="*/ 2487991 h 7262922"/>
                <a:gd name="connsiteX7" fmla="*/ 878114 w 2251944"/>
                <a:gd name="connsiteY7" fmla="*/ 3329819 h 7262922"/>
                <a:gd name="connsiteX8" fmla="*/ 587829 w 2251944"/>
                <a:gd name="connsiteY8" fmla="*/ 3953933 h 7262922"/>
                <a:gd name="connsiteX9" fmla="*/ 195943 w 2251944"/>
                <a:gd name="connsiteY9" fmla="*/ 4519991 h 7262922"/>
                <a:gd name="connsiteX10" fmla="*/ 108857 w 2251944"/>
                <a:gd name="connsiteY10" fmla="*/ 5144105 h 7262922"/>
                <a:gd name="connsiteX11" fmla="*/ 7257 w 2251944"/>
                <a:gd name="connsiteY11" fmla="*/ 5739191 h 7262922"/>
                <a:gd name="connsiteX12" fmla="*/ 152400 w 2251944"/>
                <a:gd name="connsiteY12" fmla="*/ 6203648 h 7262922"/>
                <a:gd name="connsiteX13" fmla="*/ 289583 w 2251944"/>
                <a:gd name="connsiteY13" fmla="*/ 6946758 h 7262922"/>
                <a:gd name="connsiteX14" fmla="*/ 996033 w 2251944"/>
                <a:gd name="connsiteY14" fmla="*/ 6946758 h 7262922"/>
                <a:gd name="connsiteX15" fmla="*/ 2055708 w 2251944"/>
                <a:gd name="connsiteY15" fmla="*/ 6946757 h 7262922"/>
                <a:gd name="connsiteX16" fmla="*/ 2173451 w 2251944"/>
                <a:gd name="connsiteY16" fmla="*/ 6946757 h 7262922"/>
                <a:gd name="connsiteX17" fmla="*/ 2133600 w 2251944"/>
                <a:gd name="connsiteY17" fmla="*/ 5049762 h 7262922"/>
                <a:gd name="connsiteX18" fmla="*/ 2133600 w 2251944"/>
                <a:gd name="connsiteY18" fmla="*/ 782562 h 7262922"/>
                <a:gd name="connsiteX19" fmla="*/ 2111829 w 2251944"/>
                <a:gd name="connsiteY19" fmla="*/ 354391 h 7262922"/>
                <a:gd name="connsiteX20" fmla="*/ 2082800 w 2251944"/>
                <a:gd name="connsiteY20" fmla="*/ 172962 h 7262922"/>
                <a:gd name="connsiteX21" fmla="*/ 1854200 w 2251944"/>
                <a:gd name="connsiteY21" fmla="*/ 172962 h 7262922"/>
                <a:gd name="connsiteX22" fmla="*/ 1397000 w 2251944"/>
                <a:gd name="connsiteY22" fmla="*/ 172962 h 7262922"/>
                <a:gd name="connsiteX0" fmla="*/ 1397000 w 2251944"/>
                <a:gd name="connsiteY0" fmla="*/ 1350380 h 8440341"/>
                <a:gd name="connsiteX1" fmla="*/ 1531257 w 2251944"/>
                <a:gd name="connsiteY1" fmla="*/ 1459237 h 8440341"/>
                <a:gd name="connsiteX2" fmla="*/ 1705429 w 2251944"/>
                <a:gd name="connsiteY2" fmla="*/ 1662437 h 8440341"/>
                <a:gd name="connsiteX3" fmla="*/ 1879600 w 2251944"/>
                <a:gd name="connsiteY3" fmla="*/ 1880151 h 8440341"/>
                <a:gd name="connsiteX4" fmla="*/ 1894114 w 2251944"/>
                <a:gd name="connsiteY4" fmla="*/ 2243009 h 8440341"/>
                <a:gd name="connsiteX5" fmla="*/ 1690914 w 2251944"/>
                <a:gd name="connsiteY5" fmla="*/ 2939694 h 8440341"/>
                <a:gd name="connsiteX6" fmla="*/ 1357086 w 2251944"/>
                <a:gd name="connsiteY6" fmla="*/ 3665409 h 8440341"/>
                <a:gd name="connsiteX7" fmla="*/ 878114 w 2251944"/>
                <a:gd name="connsiteY7" fmla="*/ 4507237 h 8440341"/>
                <a:gd name="connsiteX8" fmla="*/ 587829 w 2251944"/>
                <a:gd name="connsiteY8" fmla="*/ 5131351 h 8440341"/>
                <a:gd name="connsiteX9" fmla="*/ 195943 w 2251944"/>
                <a:gd name="connsiteY9" fmla="*/ 5697409 h 8440341"/>
                <a:gd name="connsiteX10" fmla="*/ 108857 w 2251944"/>
                <a:gd name="connsiteY10" fmla="*/ 6321523 h 8440341"/>
                <a:gd name="connsiteX11" fmla="*/ 7257 w 2251944"/>
                <a:gd name="connsiteY11" fmla="*/ 6916609 h 8440341"/>
                <a:gd name="connsiteX12" fmla="*/ 152400 w 2251944"/>
                <a:gd name="connsiteY12" fmla="*/ 7381066 h 8440341"/>
                <a:gd name="connsiteX13" fmla="*/ 289583 w 2251944"/>
                <a:gd name="connsiteY13" fmla="*/ 8124176 h 8440341"/>
                <a:gd name="connsiteX14" fmla="*/ 996033 w 2251944"/>
                <a:gd name="connsiteY14" fmla="*/ 8124176 h 8440341"/>
                <a:gd name="connsiteX15" fmla="*/ 2055708 w 2251944"/>
                <a:gd name="connsiteY15" fmla="*/ 8124175 h 8440341"/>
                <a:gd name="connsiteX16" fmla="*/ 2173451 w 2251944"/>
                <a:gd name="connsiteY16" fmla="*/ 8124175 h 8440341"/>
                <a:gd name="connsiteX17" fmla="*/ 2133600 w 2251944"/>
                <a:gd name="connsiteY17" fmla="*/ 6227180 h 8440341"/>
                <a:gd name="connsiteX18" fmla="*/ 2133600 w 2251944"/>
                <a:gd name="connsiteY18" fmla="*/ 1959980 h 8440341"/>
                <a:gd name="connsiteX19" fmla="*/ 2111829 w 2251944"/>
                <a:gd name="connsiteY19" fmla="*/ 1531809 h 8440341"/>
                <a:gd name="connsiteX20" fmla="*/ 2082800 w 2251944"/>
                <a:gd name="connsiteY20" fmla="*/ 1350380 h 8440341"/>
                <a:gd name="connsiteX21" fmla="*/ 1231516 w 2251944"/>
                <a:gd name="connsiteY21" fmla="*/ 0 h 8440341"/>
                <a:gd name="connsiteX22" fmla="*/ 1397000 w 2251944"/>
                <a:gd name="connsiteY22" fmla="*/ 1350380 h 8440341"/>
                <a:gd name="connsiteX0" fmla="*/ 1397000 w 2251944"/>
                <a:gd name="connsiteY0" fmla="*/ 1350380 h 8440341"/>
                <a:gd name="connsiteX1" fmla="*/ 1531257 w 2251944"/>
                <a:gd name="connsiteY1" fmla="*/ 1459237 h 8440341"/>
                <a:gd name="connsiteX2" fmla="*/ 1705429 w 2251944"/>
                <a:gd name="connsiteY2" fmla="*/ 1662437 h 8440341"/>
                <a:gd name="connsiteX3" fmla="*/ 1879600 w 2251944"/>
                <a:gd name="connsiteY3" fmla="*/ 1880151 h 8440341"/>
                <a:gd name="connsiteX4" fmla="*/ 1894114 w 2251944"/>
                <a:gd name="connsiteY4" fmla="*/ 2243009 h 8440341"/>
                <a:gd name="connsiteX5" fmla="*/ 1690914 w 2251944"/>
                <a:gd name="connsiteY5" fmla="*/ 2939694 h 8440341"/>
                <a:gd name="connsiteX6" fmla="*/ 1357086 w 2251944"/>
                <a:gd name="connsiteY6" fmla="*/ 3665409 h 8440341"/>
                <a:gd name="connsiteX7" fmla="*/ 878114 w 2251944"/>
                <a:gd name="connsiteY7" fmla="*/ 4507237 h 8440341"/>
                <a:gd name="connsiteX8" fmla="*/ 587829 w 2251944"/>
                <a:gd name="connsiteY8" fmla="*/ 5131351 h 8440341"/>
                <a:gd name="connsiteX9" fmla="*/ 195943 w 2251944"/>
                <a:gd name="connsiteY9" fmla="*/ 5697409 h 8440341"/>
                <a:gd name="connsiteX10" fmla="*/ 108857 w 2251944"/>
                <a:gd name="connsiteY10" fmla="*/ 6321523 h 8440341"/>
                <a:gd name="connsiteX11" fmla="*/ 7257 w 2251944"/>
                <a:gd name="connsiteY11" fmla="*/ 6916609 h 8440341"/>
                <a:gd name="connsiteX12" fmla="*/ 152400 w 2251944"/>
                <a:gd name="connsiteY12" fmla="*/ 7381066 h 8440341"/>
                <a:gd name="connsiteX13" fmla="*/ 289583 w 2251944"/>
                <a:gd name="connsiteY13" fmla="*/ 8124176 h 8440341"/>
                <a:gd name="connsiteX14" fmla="*/ 996033 w 2251944"/>
                <a:gd name="connsiteY14" fmla="*/ 8124176 h 8440341"/>
                <a:gd name="connsiteX15" fmla="*/ 2055708 w 2251944"/>
                <a:gd name="connsiteY15" fmla="*/ 8124175 h 8440341"/>
                <a:gd name="connsiteX16" fmla="*/ 2173451 w 2251944"/>
                <a:gd name="connsiteY16" fmla="*/ 8124175 h 8440341"/>
                <a:gd name="connsiteX17" fmla="*/ 2133600 w 2251944"/>
                <a:gd name="connsiteY17" fmla="*/ 6227180 h 8440341"/>
                <a:gd name="connsiteX18" fmla="*/ 2133600 w 2251944"/>
                <a:gd name="connsiteY18" fmla="*/ 1959980 h 8440341"/>
                <a:gd name="connsiteX19" fmla="*/ 2111829 w 2251944"/>
                <a:gd name="connsiteY19" fmla="*/ 1531809 h 8440341"/>
                <a:gd name="connsiteX20" fmla="*/ 1702483 w 2251944"/>
                <a:gd name="connsiteY20" fmla="*/ 588708 h 8440341"/>
                <a:gd name="connsiteX21" fmla="*/ 1231516 w 2251944"/>
                <a:gd name="connsiteY21" fmla="*/ 0 h 8440341"/>
                <a:gd name="connsiteX22" fmla="*/ 1397000 w 2251944"/>
                <a:gd name="connsiteY22" fmla="*/ 1350380 h 8440341"/>
                <a:gd name="connsiteX0" fmla="*/ 1397000 w 2251944"/>
                <a:gd name="connsiteY0" fmla="*/ 1350380 h 8440341"/>
                <a:gd name="connsiteX1" fmla="*/ 1531257 w 2251944"/>
                <a:gd name="connsiteY1" fmla="*/ 1459237 h 8440341"/>
                <a:gd name="connsiteX2" fmla="*/ 1705429 w 2251944"/>
                <a:gd name="connsiteY2" fmla="*/ 1662437 h 8440341"/>
                <a:gd name="connsiteX3" fmla="*/ 1879600 w 2251944"/>
                <a:gd name="connsiteY3" fmla="*/ 1880151 h 8440341"/>
                <a:gd name="connsiteX4" fmla="*/ 1894114 w 2251944"/>
                <a:gd name="connsiteY4" fmla="*/ 2243009 h 8440341"/>
                <a:gd name="connsiteX5" fmla="*/ 1690914 w 2251944"/>
                <a:gd name="connsiteY5" fmla="*/ 2939694 h 8440341"/>
                <a:gd name="connsiteX6" fmla="*/ 1357086 w 2251944"/>
                <a:gd name="connsiteY6" fmla="*/ 3665409 h 8440341"/>
                <a:gd name="connsiteX7" fmla="*/ 878114 w 2251944"/>
                <a:gd name="connsiteY7" fmla="*/ 4507237 h 8440341"/>
                <a:gd name="connsiteX8" fmla="*/ 587829 w 2251944"/>
                <a:gd name="connsiteY8" fmla="*/ 5131351 h 8440341"/>
                <a:gd name="connsiteX9" fmla="*/ 195943 w 2251944"/>
                <a:gd name="connsiteY9" fmla="*/ 5697409 h 8440341"/>
                <a:gd name="connsiteX10" fmla="*/ 108857 w 2251944"/>
                <a:gd name="connsiteY10" fmla="*/ 6321523 h 8440341"/>
                <a:gd name="connsiteX11" fmla="*/ 7257 w 2251944"/>
                <a:gd name="connsiteY11" fmla="*/ 6916609 h 8440341"/>
                <a:gd name="connsiteX12" fmla="*/ 152400 w 2251944"/>
                <a:gd name="connsiteY12" fmla="*/ 7381066 h 8440341"/>
                <a:gd name="connsiteX13" fmla="*/ 289583 w 2251944"/>
                <a:gd name="connsiteY13" fmla="*/ 8124176 h 8440341"/>
                <a:gd name="connsiteX14" fmla="*/ 996033 w 2251944"/>
                <a:gd name="connsiteY14" fmla="*/ 8124176 h 8440341"/>
                <a:gd name="connsiteX15" fmla="*/ 2055708 w 2251944"/>
                <a:gd name="connsiteY15" fmla="*/ 8124175 h 8440341"/>
                <a:gd name="connsiteX16" fmla="*/ 2173451 w 2251944"/>
                <a:gd name="connsiteY16" fmla="*/ 8124175 h 8440341"/>
                <a:gd name="connsiteX17" fmla="*/ 2133600 w 2251944"/>
                <a:gd name="connsiteY17" fmla="*/ 6227180 h 8440341"/>
                <a:gd name="connsiteX18" fmla="*/ 2133600 w 2251944"/>
                <a:gd name="connsiteY18" fmla="*/ 1959980 h 8440341"/>
                <a:gd name="connsiteX19" fmla="*/ 2173450 w 2251944"/>
                <a:gd name="connsiteY19" fmla="*/ 706450 h 8440341"/>
                <a:gd name="connsiteX20" fmla="*/ 1702483 w 2251944"/>
                <a:gd name="connsiteY20" fmla="*/ 588708 h 8440341"/>
                <a:gd name="connsiteX21" fmla="*/ 1231516 w 2251944"/>
                <a:gd name="connsiteY21" fmla="*/ 0 h 8440341"/>
                <a:gd name="connsiteX22" fmla="*/ 1397000 w 2251944"/>
                <a:gd name="connsiteY22" fmla="*/ 1350380 h 8440341"/>
                <a:gd name="connsiteX0" fmla="*/ 1397000 w 2251944"/>
                <a:gd name="connsiteY0" fmla="*/ 1350380 h 8440341"/>
                <a:gd name="connsiteX1" fmla="*/ 1531257 w 2251944"/>
                <a:gd name="connsiteY1" fmla="*/ 1459237 h 8440341"/>
                <a:gd name="connsiteX2" fmla="*/ 1705429 w 2251944"/>
                <a:gd name="connsiteY2" fmla="*/ 1662437 h 8440341"/>
                <a:gd name="connsiteX3" fmla="*/ 1879600 w 2251944"/>
                <a:gd name="connsiteY3" fmla="*/ 1880151 h 8440341"/>
                <a:gd name="connsiteX4" fmla="*/ 1894114 w 2251944"/>
                <a:gd name="connsiteY4" fmla="*/ 2243009 h 8440341"/>
                <a:gd name="connsiteX5" fmla="*/ 1690914 w 2251944"/>
                <a:gd name="connsiteY5" fmla="*/ 2939694 h 8440341"/>
                <a:gd name="connsiteX6" fmla="*/ 1357086 w 2251944"/>
                <a:gd name="connsiteY6" fmla="*/ 3665409 h 8440341"/>
                <a:gd name="connsiteX7" fmla="*/ 878114 w 2251944"/>
                <a:gd name="connsiteY7" fmla="*/ 4507237 h 8440341"/>
                <a:gd name="connsiteX8" fmla="*/ 587829 w 2251944"/>
                <a:gd name="connsiteY8" fmla="*/ 5131351 h 8440341"/>
                <a:gd name="connsiteX9" fmla="*/ 195943 w 2251944"/>
                <a:gd name="connsiteY9" fmla="*/ 5697409 h 8440341"/>
                <a:gd name="connsiteX10" fmla="*/ 108857 w 2251944"/>
                <a:gd name="connsiteY10" fmla="*/ 6321523 h 8440341"/>
                <a:gd name="connsiteX11" fmla="*/ 7257 w 2251944"/>
                <a:gd name="connsiteY11" fmla="*/ 6916609 h 8440341"/>
                <a:gd name="connsiteX12" fmla="*/ 152400 w 2251944"/>
                <a:gd name="connsiteY12" fmla="*/ 7381066 h 8440341"/>
                <a:gd name="connsiteX13" fmla="*/ 289583 w 2251944"/>
                <a:gd name="connsiteY13" fmla="*/ 8124176 h 8440341"/>
                <a:gd name="connsiteX14" fmla="*/ 996033 w 2251944"/>
                <a:gd name="connsiteY14" fmla="*/ 8124176 h 8440341"/>
                <a:gd name="connsiteX15" fmla="*/ 2055708 w 2251944"/>
                <a:gd name="connsiteY15" fmla="*/ 8124175 h 8440341"/>
                <a:gd name="connsiteX16" fmla="*/ 2173451 w 2251944"/>
                <a:gd name="connsiteY16" fmla="*/ 8124175 h 8440341"/>
                <a:gd name="connsiteX17" fmla="*/ 2133600 w 2251944"/>
                <a:gd name="connsiteY17" fmla="*/ 6227180 h 8440341"/>
                <a:gd name="connsiteX18" fmla="*/ 2133600 w 2251944"/>
                <a:gd name="connsiteY18" fmla="*/ 1959980 h 8440341"/>
                <a:gd name="connsiteX19" fmla="*/ 2173450 w 2251944"/>
                <a:gd name="connsiteY19" fmla="*/ 706450 h 8440341"/>
                <a:gd name="connsiteX20" fmla="*/ 1702483 w 2251944"/>
                <a:gd name="connsiteY20" fmla="*/ 588708 h 8440341"/>
                <a:gd name="connsiteX21" fmla="*/ 1231516 w 2251944"/>
                <a:gd name="connsiteY21" fmla="*/ 0 h 8440341"/>
                <a:gd name="connsiteX22" fmla="*/ 1397000 w 2251944"/>
                <a:gd name="connsiteY22" fmla="*/ 1350380 h 8440341"/>
                <a:gd name="connsiteX0" fmla="*/ 1397000 w 2251944"/>
                <a:gd name="connsiteY0" fmla="*/ 1350380 h 8440341"/>
                <a:gd name="connsiteX1" fmla="*/ 1531257 w 2251944"/>
                <a:gd name="connsiteY1" fmla="*/ 1459237 h 8440341"/>
                <a:gd name="connsiteX2" fmla="*/ 1705429 w 2251944"/>
                <a:gd name="connsiteY2" fmla="*/ 1662437 h 8440341"/>
                <a:gd name="connsiteX3" fmla="*/ 1879600 w 2251944"/>
                <a:gd name="connsiteY3" fmla="*/ 1880151 h 8440341"/>
                <a:gd name="connsiteX4" fmla="*/ 1894114 w 2251944"/>
                <a:gd name="connsiteY4" fmla="*/ 2243009 h 8440341"/>
                <a:gd name="connsiteX5" fmla="*/ 1690914 w 2251944"/>
                <a:gd name="connsiteY5" fmla="*/ 2939694 h 8440341"/>
                <a:gd name="connsiteX6" fmla="*/ 1357086 w 2251944"/>
                <a:gd name="connsiteY6" fmla="*/ 3665409 h 8440341"/>
                <a:gd name="connsiteX7" fmla="*/ 878114 w 2251944"/>
                <a:gd name="connsiteY7" fmla="*/ 4507237 h 8440341"/>
                <a:gd name="connsiteX8" fmla="*/ 587829 w 2251944"/>
                <a:gd name="connsiteY8" fmla="*/ 5131351 h 8440341"/>
                <a:gd name="connsiteX9" fmla="*/ 195943 w 2251944"/>
                <a:gd name="connsiteY9" fmla="*/ 5697409 h 8440341"/>
                <a:gd name="connsiteX10" fmla="*/ 108857 w 2251944"/>
                <a:gd name="connsiteY10" fmla="*/ 6321523 h 8440341"/>
                <a:gd name="connsiteX11" fmla="*/ 7257 w 2251944"/>
                <a:gd name="connsiteY11" fmla="*/ 6916609 h 8440341"/>
                <a:gd name="connsiteX12" fmla="*/ 152400 w 2251944"/>
                <a:gd name="connsiteY12" fmla="*/ 7381066 h 8440341"/>
                <a:gd name="connsiteX13" fmla="*/ 289583 w 2251944"/>
                <a:gd name="connsiteY13" fmla="*/ 8124176 h 8440341"/>
                <a:gd name="connsiteX14" fmla="*/ 996033 w 2251944"/>
                <a:gd name="connsiteY14" fmla="*/ 8124176 h 8440341"/>
                <a:gd name="connsiteX15" fmla="*/ 2055708 w 2251944"/>
                <a:gd name="connsiteY15" fmla="*/ 8124175 h 8440341"/>
                <a:gd name="connsiteX16" fmla="*/ 2173451 w 2251944"/>
                <a:gd name="connsiteY16" fmla="*/ 8124175 h 8440341"/>
                <a:gd name="connsiteX17" fmla="*/ 2133600 w 2251944"/>
                <a:gd name="connsiteY17" fmla="*/ 6227180 h 8440341"/>
                <a:gd name="connsiteX18" fmla="*/ 2133600 w 2251944"/>
                <a:gd name="connsiteY18" fmla="*/ 1959980 h 8440341"/>
                <a:gd name="connsiteX19" fmla="*/ 2173450 w 2251944"/>
                <a:gd name="connsiteY19" fmla="*/ 706450 h 8440341"/>
                <a:gd name="connsiteX20" fmla="*/ 1702483 w 2251944"/>
                <a:gd name="connsiteY20" fmla="*/ 588708 h 8440341"/>
                <a:gd name="connsiteX21" fmla="*/ 1231516 w 2251944"/>
                <a:gd name="connsiteY21" fmla="*/ 0 h 8440341"/>
                <a:gd name="connsiteX22" fmla="*/ 1397000 w 2251944"/>
                <a:gd name="connsiteY22" fmla="*/ 1350380 h 8440341"/>
                <a:gd name="connsiteX0" fmla="*/ 1397000 w 2251944"/>
                <a:gd name="connsiteY0" fmla="*/ 1350380 h 8440341"/>
                <a:gd name="connsiteX1" fmla="*/ 1531257 w 2251944"/>
                <a:gd name="connsiteY1" fmla="*/ 1459237 h 8440341"/>
                <a:gd name="connsiteX2" fmla="*/ 1705429 w 2251944"/>
                <a:gd name="connsiteY2" fmla="*/ 1662437 h 8440341"/>
                <a:gd name="connsiteX3" fmla="*/ 1879600 w 2251944"/>
                <a:gd name="connsiteY3" fmla="*/ 1880151 h 8440341"/>
                <a:gd name="connsiteX4" fmla="*/ 1894114 w 2251944"/>
                <a:gd name="connsiteY4" fmla="*/ 2243009 h 8440341"/>
                <a:gd name="connsiteX5" fmla="*/ 1690914 w 2251944"/>
                <a:gd name="connsiteY5" fmla="*/ 2939694 h 8440341"/>
                <a:gd name="connsiteX6" fmla="*/ 1357086 w 2251944"/>
                <a:gd name="connsiteY6" fmla="*/ 3665409 h 8440341"/>
                <a:gd name="connsiteX7" fmla="*/ 878114 w 2251944"/>
                <a:gd name="connsiteY7" fmla="*/ 4507237 h 8440341"/>
                <a:gd name="connsiteX8" fmla="*/ 587829 w 2251944"/>
                <a:gd name="connsiteY8" fmla="*/ 5131351 h 8440341"/>
                <a:gd name="connsiteX9" fmla="*/ 195943 w 2251944"/>
                <a:gd name="connsiteY9" fmla="*/ 5697409 h 8440341"/>
                <a:gd name="connsiteX10" fmla="*/ 108857 w 2251944"/>
                <a:gd name="connsiteY10" fmla="*/ 6321523 h 8440341"/>
                <a:gd name="connsiteX11" fmla="*/ 7257 w 2251944"/>
                <a:gd name="connsiteY11" fmla="*/ 6916609 h 8440341"/>
                <a:gd name="connsiteX12" fmla="*/ 152400 w 2251944"/>
                <a:gd name="connsiteY12" fmla="*/ 7381066 h 8440341"/>
                <a:gd name="connsiteX13" fmla="*/ 289583 w 2251944"/>
                <a:gd name="connsiteY13" fmla="*/ 8124176 h 8440341"/>
                <a:gd name="connsiteX14" fmla="*/ 996033 w 2251944"/>
                <a:gd name="connsiteY14" fmla="*/ 8124176 h 8440341"/>
                <a:gd name="connsiteX15" fmla="*/ 2055708 w 2251944"/>
                <a:gd name="connsiteY15" fmla="*/ 8124175 h 8440341"/>
                <a:gd name="connsiteX16" fmla="*/ 2173451 w 2251944"/>
                <a:gd name="connsiteY16" fmla="*/ 8124175 h 8440341"/>
                <a:gd name="connsiteX17" fmla="*/ 2133600 w 2251944"/>
                <a:gd name="connsiteY17" fmla="*/ 6227180 h 8440341"/>
                <a:gd name="connsiteX18" fmla="*/ 2133600 w 2251944"/>
                <a:gd name="connsiteY18" fmla="*/ 1959980 h 8440341"/>
                <a:gd name="connsiteX19" fmla="*/ 2173450 w 2251944"/>
                <a:gd name="connsiteY19" fmla="*/ 706450 h 8440341"/>
                <a:gd name="connsiteX20" fmla="*/ 1702483 w 2251944"/>
                <a:gd name="connsiteY20" fmla="*/ 588708 h 8440341"/>
                <a:gd name="connsiteX21" fmla="*/ 1231516 w 2251944"/>
                <a:gd name="connsiteY21" fmla="*/ 0 h 8440341"/>
                <a:gd name="connsiteX22" fmla="*/ 1397000 w 2251944"/>
                <a:gd name="connsiteY22" fmla="*/ 1350380 h 8440341"/>
                <a:gd name="connsiteX0" fmla="*/ 1397000 w 2251944"/>
                <a:gd name="connsiteY0" fmla="*/ 1350380 h 8440341"/>
                <a:gd name="connsiteX1" fmla="*/ 1531257 w 2251944"/>
                <a:gd name="connsiteY1" fmla="*/ 1459237 h 8440341"/>
                <a:gd name="connsiteX2" fmla="*/ 1705429 w 2251944"/>
                <a:gd name="connsiteY2" fmla="*/ 1662437 h 8440341"/>
                <a:gd name="connsiteX3" fmla="*/ 1879600 w 2251944"/>
                <a:gd name="connsiteY3" fmla="*/ 1880151 h 8440341"/>
                <a:gd name="connsiteX4" fmla="*/ 1894114 w 2251944"/>
                <a:gd name="connsiteY4" fmla="*/ 2243009 h 8440341"/>
                <a:gd name="connsiteX5" fmla="*/ 1690914 w 2251944"/>
                <a:gd name="connsiteY5" fmla="*/ 2939694 h 8440341"/>
                <a:gd name="connsiteX6" fmla="*/ 1357086 w 2251944"/>
                <a:gd name="connsiteY6" fmla="*/ 3665409 h 8440341"/>
                <a:gd name="connsiteX7" fmla="*/ 878114 w 2251944"/>
                <a:gd name="connsiteY7" fmla="*/ 4507237 h 8440341"/>
                <a:gd name="connsiteX8" fmla="*/ 587829 w 2251944"/>
                <a:gd name="connsiteY8" fmla="*/ 5131351 h 8440341"/>
                <a:gd name="connsiteX9" fmla="*/ 195943 w 2251944"/>
                <a:gd name="connsiteY9" fmla="*/ 5697409 h 8440341"/>
                <a:gd name="connsiteX10" fmla="*/ 108857 w 2251944"/>
                <a:gd name="connsiteY10" fmla="*/ 6321523 h 8440341"/>
                <a:gd name="connsiteX11" fmla="*/ 7257 w 2251944"/>
                <a:gd name="connsiteY11" fmla="*/ 6916609 h 8440341"/>
                <a:gd name="connsiteX12" fmla="*/ 152400 w 2251944"/>
                <a:gd name="connsiteY12" fmla="*/ 7381066 h 8440341"/>
                <a:gd name="connsiteX13" fmla="*/ 289583 w 2251944"/>
                <a:gd name="connsiteY13" fmla="*/ 8124176 h 8440341"/>
                <a:gd name="connsiteX14" fmla="*/ 996033 w 2251944"/>
                <a:gd name="connsiteY14" fmla="*/ 8124176 h 8440341"/>
                <a:gd name="connsiteX15" fmla="*/ 2055708 w 2251944"/>
                <a:gd name="connsiteY15" fmla="*/ 8124175 h 8440341"/>
                <a:gd name="connsiteX16" fmla="*/ 2173451 w 2251944"/>
                <a:gd name="connsiteY16" fmla="*/ 8124175 h 8440341"/>
                <a:gd name="connsiteX17" fmla="*/ 2133600 w 2251944"/>
                <a:gd name="connsiteY17" fmla="*/ 6227180 h 8440341"/>
                <a:gd name="connsiteX18" fmla="*/ 2133600 w 2251944"/>
                <a:gd name="connsiteY18" fmla="*/ 1959980 h 8440341"/>
                <a:gd name="connsiteX19" fmla="*/ 2173450 w 2251944"/>
                <a:gd name="connsiteY19" fmla="*/ 588708 h 8440341"/>
                <a:gd name="connsiteX20" fmla="*/ 1702483 w 2251944"/>
                <a:gd name="connsiteY20" fmla="*/ 588708 h 8440341"/>
                <a:gd name="connsiteX21" fmla="*/ 1231516 w 2251944"/>
                <a:gd name="connsiteY21" fmla="*/ 0 h 8440341"/>
                <a:gd name="connsiteX22" fmla="*/ 1397000 w 2251944"/>
                <a:gd name="connsiteY22" fmla="*/ 1350380 h 8440341"/>
                <a:gd name="connsiteX0" fmla="*/ 1231516 w 2251944"/>
                <a:gd name="connsiteY0" fmla="*/ 941933 h 8440341"/>
                <a:gd name="connsiteX1" fmla="*/ 1531257 w 2251944"/>
                <a:gd name="connsiteY1" fmla="*/ 1459237 h 8440341"/>
                <a:gd name="connsiteX2" fmla="*/ 1705429 w 2251944"/>
                <a:gd name="connsiteY2" fmla="*/ 1662437 h 8440341"/>
                <a:gd name="connsiteX3" fmla="*/ 1879600 w 2251944"/>
                <a:gd name="connsiteY3" fmla="*/ 1880151 h 8440341"/>
                <a:gd name="connsiteX4" fmla="*/ 1894114 w 2251944"/>
                <a:gd name="connsiteY4" fmla="*/ 2243009 h 8440341"/>
                <a:gd name="connsiteX5" fmla="*/ 1690914 w 2251944"/>
                <a:gd name="connsiteY5" fmla="*/ 2939694 h 8440341"/>
                <a:gd name="connsiteX6" fmla="*/ 1357086 w 2251944"/>
                <a:gd name="connsiteY6" fmla="*/ 3665409 h 8440341"/>
                <a:gd name="connsiteX7" fmla="*/ 878114 w 2251944"/>
                <a:gd name="connsiteY7" fmla="*/ 4507237 h 8440341"/>
                <a:gd name="connsiteX8" fmla="*/ 587829 w 2251944"/>
                <a:gd name="connsiteY8" fmla="*/ 5131351 h 8440341"/>
                <a:gd name="connsiteX9" fmla="*/ 195943 w 2251944"/>
                <a:gd name="connsiteY9" fmla="*/ 5697409 h 8440341"/>
                <a:gd name="connsiteX10" fmla="*/ 108857 w 2251944"/>
                <a:gd name="connsiteY10" fmla="*/ 6321523 h 8440341"/>
                <a:gd name="connsiteX11" fmla="*/ 7257 w 2251944"/>
                <a:gd name="connsiteY11" fmla="*/ 6916609 h 8440341"/>
                <a:gd name="connsiteX12" fmla="*/ 152400 w 2251944"/>
                <a:gd name="connsiteY12" fmla="*/ 7381066 h 8440341"/>
                <a:gd name="connsiteX13" fmla="*/ 289583 w 2251944"/>
                <a:gd name="connsiteY13" fmla="*/ 8124176 h 8440341"/>
                <a:gd name="connsiteX14" fmla="*/ 996033 w 2251944"/>
                <a:gd name="connsiteY14" fmla="*/ 8124176 h 8440341"/>
                <a:gd name="connsiteX15" fmla="*/ 2055708 w 2251944"/>
                <a:gd name="connsiteY15" fmla="*/ 8124175 h 8440341"/>
                <a:gd name="connsiteX16" fmla="*/ 2173451 w 2251944"/>
                <a:gd name="connsiteY16" fmla="*/ 8124175 h 8440341"/>
                <a:gd name="connsiteX17" fmla="*/ 2133600 w 2251944"/>
                <a:gd name="connsiteY17" fmla="*/ 6227180 h 8440341"/>
                <a:gd name="connsiteX18" fmla="*/ 2133600 w 2251944"/>
                <a:gd name="connsiteY18" fmla="*/ 1959980 h 8440341"/>
                <a:gd name="connsiteX19" fmla="*/ 2173450 w 2251944"/>
                <a:gd name="connsiteY19" fmla="*/ 588708 h 8440341"/>
                <a:gd name="connsiteX20" fmla="*/ 1702483 w 2251944"/>
                <a:gd name="connsiteY20" fmla="*/ 588708 h 8440341"/>
                <a:gd name="connsiteX21" fmla="*/ 1231516 w 2251944"/>
                <a:gd name="connsiteY21" fmla="*/ 0 h 8440341"/>
                <a:gd name="connsiteX22" fmla="*/ 1231516 w 2251944"/>
                <a:gd name="connsiteY22" fmla="*/ 941933 h 8440341"/>
                <a:gd name="connsiteX0" fmla="*/ 1231516 w 2251944"/>
                <a:gd name="connsiteY0" fmla="*/ 941933 h 8440341"/>
                <a:gd name="connsiteX1" fmla="*/ 1531257 w 2251944"/>
                <a:gd name="connsiteY1" fmla="*/ 1459237 h 8440341"/>
                <a:gd name="connsiteX2" fmla="*/ 1705429 w 2251944"/>
                <a:gd name="connsiteY2" fmla="*/ 1662437 h 8440341"/>
                <a:gd name="connsiteX3" fmla="*/ 1879600 w 2251944"/>
                <a:gd name="connsiteY3" fmla="*/ 1880151 h 8440341"/>
                <a:gd name="connsiteX4" fmla="*/ 1894114 w 2251944"/>
                <a:gd name="connsiteY4" fmla="*/ 2243009 h 8440341"/>
                <a:gd name="connsiteX5" fmla="*/ 1690914 w 2251944"/>
                <a:gd name="connsiteY5" fmla="*/ 2939694 h 8440341"/>
                <a:gd name="connsiteX6" fmla="*/ 1357086 w 2251944"/>
                <a:gd name="connsiteY6" fmla="*/ 3665409 h 8440341"/>
                <a:gd name="connsiteX7" fmla="*/ 878114 w 2251944"/>
                <a:gd name="connsiteY7" fmla="*/ 4507237 h 8440341"/>
                <a:gd name="connsiteX8" fmla="*/ 587829 w 2251944"/>
                <a:gd name="connsiteY8" fmla="*/ 5131351 h 8440341"/>
                <a:gd name="connsiteX9" fmla="*/ 195943 w 2251944"/>
                <a:gd name="connsiteY9" fmla="*/ 5697409 h 8440341"/>
                <a:gd name="connsiteX10" fmla="*/ 108857 w 2251944"/>
                <a:gd name="connsiteY10" fmla="*/ 6321523 h 8440341"/>
                <a:gd name="connsiteX11" fmla="*/ 7257 w 2251944"/>
                <a:gd name="connsiteY11" fmla="*/ 6916609 h 8440341"/>
                <a:gd name="connsiteX12" fmla="*/ 152400 w 2251944"/>
                <a:gd name="connsiteY12" fmla="*/ 7381066 h 8440341"/>
                <a:gd name="connsiteX13" fmla="*/ 289583 w 2251944"/>
                <a:gd name="connsiteY13" fmla="*/ 8124176 h 8440341"/>
                <a:gd name="connsiteX14" fmla="*/ 996033 w 2251944"/>
                <a:gd name="connsiteY14" fmla="*/ 8124176 h 8440341"/>
                <a:gd name="connsiteX15" fmla="*/ 2055708 w 2251944"/>
                <a:gd name="connsiteY15" fmla="*/ 8124175 h 8440341"/>
                <a:gd name="connsiteX16" fmla="*/ 2173451 w 2251944"/>
                <a:gd name="connsiteY16" fmla="*/ 8124175 h 8440341"/>
                <a:gd name="connsiteX17" fmla="*/ 2133600 w 2251944"/>
                <a:gd name="connsiteY17" fmla="*/ 6227180 h 8440341"/>
                <a:gd name="connsiteX18" fmla="*/ 2133600 w 2251944"/>
                <a:gd name="connsiteY18" fmla="*/ 1959980 h 8440341"/>
                <a:gd name="connsiteX19" fmla="*/ 2173450 w 2251944"/>
                <a:gd name="connsiteY19" fmla="*/ 588708 h 8440341"/>
                <a:gd name="connsiteX20" fmla="*/ 1584741 w 2251944"/>
                <a:gd name="connsiteY20" fmla="*/ 470967 h 8440341"/>
                <a:gd name="connsiteX21" fmla="*/ 1231516 w 2251944"/>
                <a:gd name="connsiteY21" fmla="*/ 0 h 8440341"/>
                <a:gd name="connsiteX22" fmla="*/ 1231516 w 2251944"/>
                <a:gd name="connsiteY22" fmla="*/ 941933 h 84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51944" h="8440341">
                  <a:moveTo>
                    <a:pt x="1231516" y="941933"/>
                  </a:moveTo>
                  <a:lnTo>
                    <a:pt x="1531257" y="1459237"/>
                  </a:lnTo>
                  <a:cubicBezTo>
                    <a:pt x="1569962" y="1497942"/>
                    <a:pt x="1647372" y="1592285"/>
                    <a:pt x="1705429" y="1662437"/>
                  </a:cubicBezTo>
                  <a:cubicBezTo>
                    <a:pt x="1763486" y="1732589"/>
                    <a:pt x="1848153" y="1783389"/>
                    <a:pt x="1879600" y="1880151"/>
                  </a:cubicBezTo>
                  <a:cubicBezTo>
                    <a:pt x="1911047" y="1976913"/>
                    <a:pt x="1925562" y="2066419"/>
                    <a:pt x="1894114" y="2243009"/>
                  </a:cubicBezTo>
                  <a:cubicBezTo>
                    <a:pt x="1862666" y="2419599"/>
                    <a:pt x="1780419" y="2702627"/>
                    <a:pt x="1690914" y="2939694"/>
                  </a:cubicBezTo>
                  <a:cubicBezTo>
                    <a:pt x="1601409" y="3176761"/>
                    <a:pt x="1492553" y="3404152"/>
                    <a:pt x="1357086" y="3665409"/>
                  </a:cubicBezTo>
                  <a:cubicBezTo>
                    <a:pt x="1221619" y="3926666"/>
                    <a:pt x="1006323" y="4262913"/>
                    <a:pt x="878114" y="4507237"/>
                  </a:cubicBezTo>
                  <a:cubicBezTo>
                    <a:pt x="749905" y="4751561"/>
                    <a:pt x="701524" y="4932989"/>
                    <a:pt x="587829" y="5131351"/>
                  </a:cubicBezTo>
                  <a:cubicBezTo>
                    <a:pt x="474134" y="5329713"/>
                    <a:pt x="275772" y="5499047"/>
                    <a:pt x="195943" y="5697409"/>
                  </a:cubicBezTo>
                  <a:cubicBezTo>
                    <a:pt x="116114" y="5895771"/>
                    <a:pt x="140305" y="6118323"/>
                    <a:pt x="108857" y="6321523"/>
                  </a:cubicBezTo>
                  <a:cubicBezTo>
                    <a:pt x="77409" y="6524723"/>
                    <a:pt x="0" y="6740019"/>
                    <a:pt x="7257" y="6916609"/>
                  </a:cubicBezTo>
                  <a:cubicBezTo>
                    <a:pt x="14514" y="7093200"/>
                    <a:pt x="105346" y="7179805"/>
                    <a:pt x="152400" y="7381066"/>
                  </a:cubicBezTo>
                  <a:cubicBezTo>
                    <a:pt x="199454" y="7582327"/>
                    <a:pt x="148977" y="8000324"/>
                    <a:pt x="289583" y="8124176"/>
                  </a:cubicBezTo>
                  <a:cubicBezTo>
                    <a:pt x="430189" y="8248028"/>
                    <a:pt x="701679" y="8124176"/>
                    <a:pt x="996033" y="8124176"/>
                  </a:cubicBezTo>
                  <a:lnTo>
                    <a:pt x="2055708" y="8124175"/>
                  </a:lnTo>
                  <a:cubicBezTo>
                    <a:pt x="2251944" y="8124175"/>
                    <a:pt x="2160469" y="8440341"/>
                    <a:pt x="2173451" y="8124175"/>
                  </a:cubicBezTo>
                  <a:cubicBezTo>
                    <a:pt x="2186433" y="7808009"/>
                    <a:pt x="2140242" y="7254546"/>
                    <a:pt x="2133600" y="6227180"/>
                  </a:cubicBezTo>
                  <a:cubicBezTo>
                    <a:pt x="2126958" y="5199814"/>
                    <a:pt x="2126958" y="2899725"/>
                    <a:pt x="2133600" y="1959980"/>
                  </a:cubicBezTo>
                  <a:cubicBezTo>
                    <a:pt x="2140242" y="1020235"/>
                    <a:pt x="2156515" y="784440"/>
                    <a:pt x="2173450" y="588708"/>
                  </a:cubicBezTo>
                  <a:cubicBezTo>
                    <a:pt x="1952973" y="404558"/>
                    <a:pt x="1741730" y="569085"/>
                    <a:pt x="1584741" y="470967"/>
                  </a:cubicBezTo>
                  <a:cubicBezTo>
                    <a:pt x="1427752" y="372849"/>
                    <a:pt x="1231516" y="0"/>
                    <a:pt x="1231516" y="0"/>
                  </a:cubicBezTo>
                  <a:lnTo>
                    <a:pt x="1231516" y="941933"/>
                  </a:lnTo>
                  <a:close/>
                </a:path>
              </a:pathLst>
            </a:custGeom>
            <a:solidFill>
              <a:schemeClr val="accent1">
                <a:lumMod val="60000"/>
                <a:lumOff val="40000"/>
              </a:schemeClr>
            </a:solidFill>
            <a:ln w="12700">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Freeform 4"/>
            <p:cNvSpPr/>
            <p:nvPr/>
          </p:nvSpPr>
          <p:spPr>
            <a:xfrm>
              <a:off x="4463527" y="2684820"/>
              <a:ext cx="1481096" cy="1612604"/>
            </a:xfrm>
            <a:custGeom>
              <a:avLst/>
              <a:gdLst>
                <a:gd name="connsiteX0" fmla="*/ 2189480 w 2288540"/>
                <a:gd name="connsiteY0" fmla="*/ 2100580 h 2491740"/>
                <a:gd name="connsiteX1" fmla="*/ 1854200 w 2288540"/>
                <a:gd name="connsiteY1" fmla="*/ 1948180 h 2491740"/>
                <a:gd name="connsiteX2" fmla="*/ 1671320 w 2288540"/>
                <a:gd name="connsiteY2" fmla="*/ 1734820 h 2491740"/>
                <a:gd name="connsiteX3" fmla="*/ 1457960 w 2288540"/>
                <a:gd name="connsiteY3" fmla="*/ 1612900 h 2491740"/>
                <a:gd name="connsiteX4" fmla="*/ 1275080 w 2288540"/>
                <a:gd name="connsiteY4" fmla="*/ 1567180 h 2491740"/>
                <a:gd name="connsiteX5" fmla="*/ 1076960 w 2288540"/>
                <a:gd name="connsiteY5" fmla="*/ 1445260 h 2491740"/>
                <a:gd name="connsiteX6" fmla="*/ 894080 w 2288540"/>
                <a:gd name="connsiteY6" fmla="*/ 1338580 h 2491740"/>
                <a:gd name="connsiteX7" fmla="*/ 756920 w 2288540"/>
                <a:gd name="connsiteY7" fmla="*/ 1079500 h 2491740"/>
                <a:gd name="connsiteX8" fmla="*/ 619760 w 2288540"/>
                <a:gd name="connsiteY8" fmla="*/ 1049020 h 2491740"/>
                <a:gd name="connsiteX9" fmla="*/ 513080 w 2288540"/>
                <a:gd name="connsiteY9" fmla="*/ 1201420 h 2491740"/>
                <a:gd name="connsiteX10" fmla="*/ 391160 w 2288540"/>
                <a:gd name="connsiteY10" fmla="*/ 1277620 h 2491740"/>
                <a:gd name="connsiteX11" fmla="*/ 254000 w 2288540"/>
                <a:gd name="connsiteY11" fmla="*/ 1277620 h 2491740"/>
                <a:gd name="connsiteX12" fmla="*/ 147320 w 2288540"/>
                <a:gd name="connsiteY12" fmla="*/ 1079500 h 2491740"/>
                <a:gd name="connsiteX13" fmla="*/ 238760 w 2288540"/>
                <a:gd name="connsiteY13" fmla="*/ 866140 h 2491740"/>
                <a:gd name="connsiteX14" fmla="*/ 330200 w 2288540"/>
                <a:gd name="connsiteY14" fmla="*/ 698500 h 2491740"/>
                <a:gd name="connsiteX15" fmla="*/ 436880 w 2288540"/>
                <a:gd name="connsiteY15" fmla="*/ 607060 h 2491740"/>
                <a:gd name="connsiteX16" fmla="*/ 574040 w 2288540"/>
                <a:gd name="connsiteY16" fmla="*/ 469900 h 2491740"/>
                <a:gd name="connsiteX17" fmla="*/ 695960 w 2288540"/>
                <a:gd name="connsiteY17" fmla="*/ 287020 h 2491740"/>
                <a:gd name="connsiteX18" fmla="*/ 711200 w 2288540"/>
                <a:gd name="connsiteY18" fmla="*/ 134620 h 2491740"/>
                <a:gd name="connsiteX19" fmla="*/ 726440 w 2288540"/>
                <a:gd name="connsiteY19" fmla="*/ 12700 h 2491740"/>
                <a:gd name="connsiteX20" fmla="*/ 650240 w 2288540"/>
                <a:gd name="connsiteY20" fmla="*/ 58420 h 2491740"/>
                <a:gd name="connsiteX21" fmla="*/ 650240 w 2288540"/>
                <a:gd name="connsiteY21" fmla="*/ 165100 h 2491740"/>
                <a:gd name="connsiteX22" fmla="*/ 604520 w 2288540"/>
                <a:gd name="connsiteY22" fmla="*/ 363220 h 2491740"/>
                <a:gd name="connsiteX23" fmla="*/ 452120 w 2288540"/>
                <a:gd name="connsiteY23" fmla="*/ 469900 h 2491740"/>
                <a:gd name="connsiteX24" fmla="*/ 360680 w 2288540"/>
                <a:gd name="connsiteY24" fmla="*/ 591820 h 2491740"/>
                <a:gd name="connsiteX25" fmla="*/ 254000 w 2288540"/>
                <a:gd name="connsiteY25" fmla="*/ 637540 h 2491740"/>
                <a:gd name="connsiteX26" fmla="*/ 116840 w 2288540"/>
                <a:gd name="connsiteY26" fmla="*/ 881380 h 2491740"/>
                <a:gd name="connsiteX27" fmla="*/ 10160 w 2288540"/>
                <a:gd name="connsiteY27" fmla="*/ 1201420 h 2491740"/>
                <a:gd name="connsiteX28" fmla="*/ 177800 w 2288540"/>
                <a:gd name="connsiteY28" fmla="*/ 1353820 h 2491740"/>
                <a:gd name="connsiteX29" fmla="*/ 467360 w 2288540"/>
                <a:gd name="connsiteY29" fmla="*/ 1369060 h 2491740"/>
                <a:gd name="connsiteX30" fmla="*/ 635000 w 2288540"/>
                <a:gd name="connsiteY30" fmla="*/ 1201420 h 2491740"/>
                <a:gd name="connsiteX31" fmla="*/ 726440 w 2288540"/>
                <a:gd name="connsiteY31" fmla="*/ 1399540 h 2491740"/>
                <a:gd name="connsiteX32" fmla="*/ 787400 w 2288540"/>
                <a:gd name="connsiteY32" fmla="*/ 1597660 h 2491740"/>
                <a:gd name="connsiteX33" fmla="*/ 939800 w 2288540"/>
                <a:gd name="connsiteY33" fmla="*/ 1734820 h 2491740"/>
                <a:gd name="connsiteX34" fmla="*/ 1229360 w 2288540"/>
                <a:gd name="connsiteY34" fmla="*/ 1856740 h 2491740"/>
                <a:gd name="connsiteX35" fmla="*/ 1320800 w 2288540"/>
                <a:gd name="connsiteY35" fmla="*/ 1978660 h 2491740"/>
                <a:gd name="connsiteX36" fmla="*/ 1397000 w 2288540"/>
                <a:gd name="connsiteY36" fmla="*/ 2039620 h 2491740"/>
                <a:gd name="connsiteX37" fmla="*/ 1503680 w 2288540"/>
                <a:gd name="connsiteY37" fmla="*/ 1963420 h 2491740"/>
                <a:gd name="connsiteX38" fmla="*/ 1610360 w 2288540"/>
                <a:gd name="connsiteY38" fmla="*/ 2009140 h 2491740"/>
                <a:gd name="connsiteX39" fmla="*/ 1732280 w 2288540"/>
                <a:gd name="connsiteY39" fmla="*/ 2192020 h 2491740"/>
                <a:gd name="connsiteX40" fmla="*/ 1976120 w 2288540"/>
                <a:gd name="connsiteY40" fmla="*/ 2359660 h 2491740"/>
                <a:gd name="connsiteX41" fmla="*/ 2174240 w 2288540"/>
                <a:gd name="connsiteY41" fmla="*/ 2451100 h 2491740"/>
                <a:gd name="connsiteX42" fmla="*/ 2280920 w 2288540"/>
                <a:gd name="connsiteY42" fmla="*/ 2481580 h 2491740"/>
                <a:gd name="connsiteX43" fmla="*/ 2219960 w 2288540"/>
                <a:gd name="connsiteY43" fmla="*/ 2390140 h 2491740"/>
                <a:gd name="connsiteX44" fmla="*/ 2189480 w 2288540"/>
                <a:gd name="connsiteY44" fmla="*/ 2100580 h 24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88540" h="2491740">
                  <a:moveTo>
                    <a:pt x="2189480" y="2100580"/>
                  </a:moveTo>
                  <a:cubicBezTo>
                    <a:pt x="2128520" y="2026920"/>
                    <a:pt x="1940560" y="2009140"/>
                    <a:pt x="1854200" y="1948180"/>
                  </a:cubicBezTo>
                  <a:cubicBezTo>
                    <a:pt x="1767840" y="1887220"/>
                    <a:pt x="1737360" y="1790700"/>
                    <a:pt x="1671320" y="1734820"/>
                  </a:cubicBezTo>
                  <a:cubicBezTo>
                    <a:pt x="1605280" y="1678940"/>
                    <a:pt x="1524000" y="1640840"/>
                    <a:pt x="1457960" y="1612900"/>
                  </a:cubicBezTo>
                  <a:cubicBezTo>
                    <a:pt x="1391920" y="1584960"/>
                    <a:pt x="1338580" y="1595120"/>
                    <a:pt x="1275080" y="1567180"/>
                  </a:cubicBezTo>
                  <a:cubicBezTo>
                    <a:pt x="1211580" y="1539240"/>
                    <a:pt x="1140460" y="1483360"/>
                    <a:pt x="1076960" y="1445260"/>
                  </a:cubicBezTo>
                  <a:cubicBezTo>
                    <a:pt x="1013460" y="1407160"/>
                    <a:pt x="947420" y="1399540"/>
                    <a:pt x="894080" y="1338580"/>
                  </a:cubicBezTo>
                  <a:cubicBezTo>
                    <a:pt x="840740" y="1277620"/>
                    <a:pt x="802640" y="1127760"/>
                    <a:pt x="756920" y="1079500"/>
                  </a:cubicBezTo>
                  <a:cubicBezTo>
                    <a:pt x="711200" y="1031240"/>
                    <a:pt x="660400" y="1028700"/>
                    <a:pt x="619760" y="1049020"/>
                  </a:cubicBezTo>
                  <a:cubicBezTo>
                    <a:pt x="579120" y="1069340"/>
                    <a:pt x="551180" y="1163320"/>
                    <a:pt x="513080" y="1201420"/>
                  </a:cubicBezTo>
                  <a:cubicBezTo>
                    <a:pt x="474980" y="1239520"/>
                    <a:pt x="434340" y="1264920"/>
                    <a:pt x="391160" y="1277620"/>
                  </a:cubicBezTo>
                  <a:cubicBezTo>
                    <a:pt x="347980" y="1290320"/>
                    <a:pt x="294640" y="1310640"/>
                    <a:pt x="254000" y="1277620"/>
                  </a:cubicBezTo>
                  <a:cubicBezTo>
                    <a:pt x="213360" y="1244600"/>
                    <a:pt x="149860" y="1148080"/>
                    <a:pt x="147320" y="1079500"/>
                  </a:cubicBezTo>
                  <a:cubicBezTo>
                    <a:pt x="144780" y="1010920"/>
                    <a:pt x="208280" y="929640"/>
                    <a:pt x="238760" y="866140"/>
                  </a:cubicBezTo>
                  <a:cubicBezTo>
                    <a:pt x="269240" y="802640"/>
                    <a:pt x="297180" y="741680"/>
                    <a:pt x="330200" y="698500"/>
                  </a:cubicBezTo>
                  <a:cubicBezTo>
                    <a:pt x="363220" y="655320"/>
                    <a:pt x="396240" y="645160"/>
                    <a:pt x="436880" y="607060"/>
                  </a:cubicBezTo>
                  <a:cubicBezTo>
                    <a:pt x="477520" y="568960"/>
                    <a:pt x="530860" y="523240"/>
                    <a:pt x="574040" y="469900"/>
                  </a:cubicBezTo>
                  <a:cubicBezTo>
                    <a:pt x="617220" y="416560"/>
                    <a:pt x="673100" y="342900"/>
                    <a:pt x="695960" y="287020"/>
                  </a:cubicBezTo>
                  <a:cubicBezTo>
                    <a:pt x="718820" y="231140"/>
                    <a:pt x="706120" y="180340"/>
                    <a:pt x="711200" y="134620"/>
                  </a:cubicBezTo>
                  <a:cubicBezTo>
                    <a:pt x="716280" y="88900"/>
                    <a:pt x="736600" y="25400"/>
                    <a:pt x="726440" y="12700"/>
                  </a:cubicBezTo>
                  <a:cubicBezTo>
                    <a:pt x="716280" y="0"/>
                    <a:pt x="662940" y="33020"/>
                    <a:pt x="650240" y="58420"/>
                  </a:cubicBezTo>
                  <a:cubicBezTo>
                    <a:pt x="637540" y="83820"/>
                    <a:pt x="657860" y="114300"/>
                    <a:pt x="650240" y="165100"/>
                  </a:cubicBezTo>
                  <a:cubicBezTo>
                    <a:pt x="642620" y="215900"/>
                    <a:pt x="637540" y="312420"/>
                    <a:pt x="604520" y="363220"/>
                  </a:cubicBezTo>
                  <a:cubicBezTo>
                    <a:pt x="571500" y="414020"/>
                    <a:pt x="492760" y="431800"/>
                    <a:pt x="452120" y="469900"/>
                  </a:cubicBezTo>
                  <a:cubicBezTo>
                    <a:pt x="411480" y="508000"/>
                    <a:pt x="393700" y="563880"/>
                    <a:pt x="360680" y="591820"/>
                  </a:cubicBezTo>
                  <a:cubicBezTo>
                    <a:pt x="327660" y="619760"/>
                    <a:pt x="294640" y="589280"/>
                    <a:pt x="254000" y="637540"/>
                  </a:cubicBezTo>
                  <a:cubicBezTo>
                    <a:pt x="213360" y="685800"/>
                    <a:pt x="157480" y="787400"/>
                    <a:pt x="116840" y="881380"/>
                  </a:cubicBezTo>
                  <a:cubicBezTo>
                    <a:pt x="76200" y="975360"/>
                    <a:pt x="0" y="1122680"/>
                    <a:pt x="10160" y="1201420"/>
                  </a:cubicBezTo>
                  <a:cubicBezTo>
                    <a:pt x="20320" y="1280160"/>
                    <a:pt x="101600" y="1325880"/>
                    <a:pt x="177800" y="1353820"/>
                  </a:cubicBezTo>
                  <a:cubicBezTo>
                    <a:pt x="254000" y="1381760"/>
                    <a:pt x="391160" y="1394460"/>
                    <a:pt x="467360" y="1369060"/>
                  </a:cubicBezTo>
                  <a:cubicBezTo>
                    <a:pt x="543560" y="1343660"/>
                    <a:pt x="591820" y="1196340"/>
                    <a:pt x="635000" y="1201420"/>
                  </a:cubicBezTo>
                  <a:cubicBezTo>
                    <a:pt x="678180" y="1206500"/>
                    <a:pt x="701040" y="1333500"/>
                    <a:pt x="726440" y="1399540"/>
                  </a:cubicBezTo>
                  <a:cubicBezTo>
                    <a:pt x="751840" y="1465580"/>
                    <a:pt x="751840" y="1541780"/>
                    <a:pt x="787400" y="1597660"/>
                  </a:cubicBezTo>
                  <a:cubicBezTo>
                    <a:pt x="822960" y="1653540"/>
                    <a:pt x="866140" y="1691640"/>
                    <a:pt x="939800" y="1734820"/>
                  </a:cubicBezTo>
                  <a:cubicBezTo>
                    <a:pt x="1013460" y="1778000"/>
                    <a:pt x="1165860" y="1816100"/>
                    <a:pt x="1229360" y="1856740"/>
                  </a:cubicBezTo>
                  <a:cubicBezTo>
                    <a:pt x="1292860" y="1897380"/>
                    <a:pt x="1292860" y="1948180"/>
                    <a:pt x="1320800" y="1978660"/>
                  </a:cubicBezTo>
                  <a:cubicBezTo>
                    <a:pt x="1348740" y="2009140"/>
                    <a:pt x="1366520" y="2042160"/>
                    <a:pt x="1397000" y="2039620"/>
                  </a:cubicBezTo>
                  <a:cubicBezTo>
                    <a:pt x="1427480" y="2037080"/>
                    <a:pt x="1468120" y="1968500"/>
                    <a:pt x="1503680" y="1963420"/>
                  </a:cubicBezTo>
                  <a:cubicBezTo>
                    <a:pt x="1539240" y="1958340"/>
                    <a:pt x="1572260" y="1971040"/>
                    <a:pt x="1610360" y="2009140"/>
                  </a:cubicBezTo>
                  <a:cubicBezTo>
                    <a:pt x="1648460" y="2047240"/>
                    <a:pt x="1671320" y="2133600"/>
                    <a:pt x="1732280" y="2192020"/>
                  </a:cubicBezTo>
                  <a:cubicBezTo>
                    <a:pt x="1793240" y="2250440"/>
                    <a:pt x="1902460" y="2316480"/>
                    <a:pt x="1976120" y="2359660"/>
                  </a:cubicBezTo>
                  <a:cubicBezTo>
                    <a:pt x="2049780" y="2402840"/>
                    <a:pt x="2123440" y="2430780"/>
                    <a:pt x="2174240" y="2451100"/>
                  </a:cubicBezTo>
                  <a:cubicBezTo>
                    <a:pt x="2225040" y="2471420"/>
                    <a:pt x="2273300" y="2491740"/>
                    <a:pt x="2280920" y="2481580"/>
                  </a:cubicBezTo>
                  <a:cubicBezTo>
                    <a:pt x="2288540" y="2471420"/>
                    <a:pt x="2232660" y="2448560"/>
                    <a:pt x="2219960" y="2390140"/>
                  </a:cubicBezTo>
                  <a:cubicBezTo>
                    <a:pt x="2207260" y="2331720"/>
                    <a:pt x="2250440" y="2174240"/>
                    <a:pt x="2189480" y="2100580"/>
                  </a:cubicBezTo>
                  <a:close/>
                </a:path>
              </a:pathLst>
            </a:custGeom>
            <a:solidFill>
              <a:schemeClr val="accent1">
                <a:lumMod val="60000"/>
                <a:lumOff val="40000"/>
              </a:schemeClr>
            </a:solidFill>
            <a:ln w="12700">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20"/>
            <p:cNvGrpSpPr/>
            <p:nvPr/>
          </p:nvGrpSpPr>
          <p:grpSpPr>
            <a:xfrm>
              <a:off x="3503528" y="2806085"/>
              <a:ext cx="2378630" cy="2130792"/>
              <a:chOff x="2590801" y="1195754"/>
              <a:chExt cx="3675379" cy="3292426"/>
            </a:xfrm>
          </p:grpSpPr>
          <p:sp>
            <p:nvSpPr>
              <p:cNvPr id="25" name="Freeform 4"/>
              <p:cNvSpPr/>
              <p:nvPr/>
            </p:nvSpPr>
            <p:spPr>
              <a:xfrm>
                <a:off x="4409440" y="2778760"/>
                <a:ext cx="1856740" cy="1709420"/>
              </a:xfrm>
              <a:custGeom>
                <a:avLst/>
                <a:gdLst>
                  <a:gd name="connsiteX0" fmla="*/ 116840 w 1856740"/>
                  <a:gd name="connsiteY0" fmla="*/ 10160 h 1709420"/>
                  <a:gd name="connsiteX1" fmla="*/ 314960 w 1856740"/>
                  <a:gd name="connsiteY1" fmla="*/ 71120 h 1709420"/>
                  <a:gd name="connsiteX2" fmla="*/ 558800 w 1856740"/>
                  <a:gd name="connsiteY2" fmla="*/ 284480 h 1709420"/>
                  <a:gd name="connsiteX3" fmla="*/ 604520 w 1856740"/>
                  <a:gd name="connsiteY3" fmla="*/ 360680 h 1709420"/>
                  <a:gd name="connsiteX4" fmla="*/ 665480 w 1856740"/>
                  <a:gd name="connsiteY4" fmla="*/ 497840 h 1709420"/>
                  <a:gd name="connsiteX5" fmla="*/ 772160 w 1856740"/>
                  <a:gd name="connsiteY5" fmla="*/ 650240 h 1709420"/>
                  <a:gd name="connsiteX6" fmla="*/ 1016000 w 1856740"/>
                  <a:gd name="connsiteY6" fmla="*/ 863600 h 1709420"/>
                  <a:gd name="connsiteX7" fmla="*/ 1137920 w 1856740"/>
                  <a:gd name="connsiteY7" fmla="*/ 1046480 h 1709420"/>
                  <a:gd name="connsiteX8" fmla="*/ 1290320 w 1856740"/>
                  <a:gd name="connsiteY8" fmla="*/ 1168400 h 1709420"/>
                  <a:gd name="connsiteX9" fmla="*/ 1381760 w 1856740"/>
                  <a:gd name="connsiteY9" fmla="*/ 1320800 h 1709420"/>
                  <a:gd name="connsiteX10" fmla="*/ 1488440 w 1856740"/>
                  <a:gd name="connsiteY10" fmla="*/ 1412240 h 1709420"/>
                  <a:gd name="connsiteX11" fmla="*/ 1656080 w 1856740"/>
                  <a:gd name="connsiteY11" fmla="*/ 1518920 h 1709420"/>
                  <a:gd name="connsiteX12" fmla="*/ 1808480 w 1856740"/>
                  <a:gd name="connsiteY12" fmla="*/ 1549400 h 1709420"/>
                  <a:gd name="connsiteX13" fmla="*/ 1854200 w 1856740"/>
                  <a:gd name="connsiteY13" fmla="*/ 1610360 h 1709420"/>
                  <a:gd name="connsiteX14" fmla="*/ 1823720 w 1856740"/>
                  <a:gd name="connsiteY14" fmla="*/ 1671320 h 1709420"/>
                  <a:gd name="connsiteX15" fmla="*/ 1686560 w 1856740"/>
                  <a:gd name="connsiteY15" fmla="*/ 1686560 h 1709420"/>
                  <a:gd name="connsiteX16" fmla="*/ 1336040 w 1856740"/>
                  <a:gd name="connsiteY16" fmla="*/ 1534160 h 1709420"/>
                  <a:gd name="connsiteX17" fmla="*/ 1214120 w 1856740"/>
                  <a:gd name="connsiteY17" fmla="*/ 1259840 h 1709420"/>
                  <a:gd name="connsiteX18" fmla="*/ 1061720 w 1856740"/>
                  <a:gd name="connsiteY18" fmla="*/ 1107440 h 1709420"/>
                  <a:gd name="connsiteX19" fmla="*/ 894080 w 1856740"/>
                  <a:gd name="connsiteY19" fmla="*/ 955040 h 1709420"/>
                  <a:gd name="connsiteX20" fmla="*/ 711200 w 1856740"/>
                  <a:gd name="connsiteY20" fmla="*/ 680720 h 1709420"/>
                  <a:gd name="connsiteX21" fmla="*/ 589280 w 1856740"/>
                  <a:gd name="connsiteY21" fmla="*/ 452120 h 1709420"/>
                  <a:gd name="connsiteX22" fmla="*/ 452120 w 1856740"/>
                  <a:gd name="connsiteY22" fmla="*/ 314960 h 1709420"/>
                  <a:gd name="connsiteX23" fmla="*/ 223520 w 1856740"/>
                  <a:gd name="connsiteY23" fmla="*/ 147320 h 1709420"/>
                  <a:gd name="connsiteX24" fmla="*/ 55880 w 1856740"/>
                  <a:gd name="connsiteY24" fmla="*/ 40640 h 1709420"/>
                  <a:gd name="connsiteX25" fmla="*/ 10160 w 1856740"/>
                  <a:gd name="connsiteY25" fmla="*/ 10160 h 1709420"/>
                  <a:gd name="connsiteX26" fmla="*/ 116840 w 1856740"/>
                  <a:gd name="connsiteY26" fmla="*/ 10160 h 170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56740" h="1709420">
                    <a:moveTo>
                      <a:pt x="116840" y="10160"/>
                    </a:moveTo>
                    <a:cubicBezTo>
                      <a:pt x="167640" y="20320"/>
                      <a:pt x="241300" y="25400"/>
                      <a:pt x="314960" y="71120"/>
                    </a:cubicBezTo>
                    <a:cubicBezTo>
                      <a:pt x="388620" y="116840"/>
                      <a:pt x="510540" y="236220"/>
                      <a:pt x="558800" y="284480"/>
                    </a:cubicBezTo>
                    <a:cubicBezTo>
                      <a:pt x="607060" y="332740"/>
                      <a:pt x="586740" y="325120"/>
                      <a:pt x="604520" y="360680"/>
                    </a:cubicBezTo>
                    <a:cubicBezTo>
                      <a:pt x="622300" y="396240"/>
                      <a:pt x="637540" y="449580"/>
                      <a:pt x="665480" y="497840"/>
                    </a:cubicBezTo>
                    <a:cubicBezTo>
                      <a:pt x="693420" y="546100"/>
                      <a:pt x="713740" y="589280"/>
                      <a:pt x="772160" y="650240"/>
                    </a:cubicBezTo>
                    <a:cubicBezTo>
                      <a:pt x="830580" y="711200"/>
                      <a:pt x="955040" y="797560"/>
                      <a:pt x="1016000" y="863600"/>
                    </a:cubicBezTo>
                    <a:cubicBezTo>
                      <a:pt x="1076960" y="929640"/>
                      <a:pt x="1092200" y="995680"/>
                      <a:pt x="1137920" y="1046480"/>
                    </a:cubicBezTo>
                    <a:cubicBezTo>
                      <a:pt x="1183640" y="1097280"/>
                      <a:pt x="1249680" y="1122680"/>
                      <a:pt x="1290320" y="1168400"/>
                    </a:cubicBezTo>
                    <a:cubicBezTo>
                      <a:pt x="1330960" y="1214120"/>
                      <a:pt x="1348740" y="1280160"/>
                      <a:pt x="1381760" y="1320800"/>
                    </a:cubicBezTo>
                    <a:cubicBezTo>
                      <a:pt x="1414780" y="1361440"/>
                      <a:pt x="1442720" y="1379220"/>
                      <a:pt x="1488440" y="1412240"/>
                    </a:cubicBezTo>
                    <a:cubicBezTo>
                      <a:pt x="1534160" y="1445260"/>
                      <a:pt x="1602740" y="1496060"/>
                      <a:pt x="1656080" y="1518920"/>
                    </a:cubicBezTo>
                    <a:cubicBezTo>
                      <a:pt x="1709420" y="1541780"/>
                      <a:pt x="1775460" y="1534160"/>
                      <a:pt x="1808480" y="1549400"/>
                    </a:cubicBezTo>
                    <a:cubicBezTo>
                      <a:pt x="1841500" y="1564640"/>
                      <a:pt x="1851660" y="1590040"/>
                      <a:pt x="1854200" y="1610360"/>
                    </a:cubicBezTo>
                    <a:cubicBezTo>
                      <a:pt x="1856740" y="1630680"/>
                      <a:pt x="1851660" y="1658620"/>
                      <a:pt x="1823720" y="1671320"/>
                    </a:cubicBezTo>
                    <a:cubicBezTo>
                      <a:pt x="1795780" y="1684020"/>
                      <a:pt x="1767840" y="1709420"/>
                      <a:pt x="1686560" y="1686560"/>
                    </a:cubicBezTo>
                    <a:cubicBezTo>
                      <a:pt x="1605280" y="1663700"/>
                      <a:pt x="1414780" y="1605280"/>
                      <a:pt x="1336040" y="1534160"/>
                    </a:cubicBezTo>
                    <a:cubicBezTo>
                      <a:pt x="1257300" y="1463040"/>
                      <a:pt x="1259840" y="1330960"/>
                      <a:pt x="1214120" y="1259840"/>
                    </a:cubicBezTo>
                    <a:cubicBezTo>
                      <a:pt x="1168400" y="1188720"/>
                      <a:pt x="1115060" y="1158240"/>
                      <a:pt x="1061720" y="1107440"/>
                    </a:cubicBezTo>
                    <a:cubicBezTo>
                      <a:pt x="1008380" y="1056640"/>
                      <a:pt x="952500" y="1026160"/>
                      <a:pt x="894080" y="955040"/>
                    </a:cubicBezTo>
                    <a:cubicBezTo>
                      <a:pt x="835660" y="883920"/>
                      <a:pt x="762000" y="764540"/>
                      <a:pt x="711200" y="680720"/>
                    </a:cubicBezTo>
                    <a:cubicBezTo>
                      <a:pt x="660400" y="596900"/>
                      <a:pt x="632460" y="513080"/>
                      <a:pt x="589280" y="452120"/>
                    </a:cubicBezTo>
                    <a:cubicBezTo>
                      <a:pt x="546100" y="391160"/>
                      <a:pt x="513080" y="365760"/>
                      <a:pt x="452120" y="314960"/>
                    </a:cubicBezTo>
                    <a:cubicBezTo>
                      <a:pt x="391160" y="264160"/>
                      <a:pt x="289560" y="193040"/>
                      <a:pt x="223520" y="147320"/>
                    </a:cubicBezTo>
                    <a:cubicBezTo>
                      <a:pt x="157480" y="101600"/>
                      <a:pt x="91440" y="63500"/>
                      <a:pt x="55880" y="40640"/>
                    </a:cubicBezTo>
                    <a:cubicBezTo>
                      <a:pt x="20320" y="17780"/>
                      <a:pt x="0" y="15240"/>
                      <a:pt x="10160" y="10160"/>
                    </a:cubicBezTo>
                    <a:cubicBezTo>
                      <a:pt x="20320" y="5080"/>
                      <a:pt x="66040" y="0"/>
                      <a:pt x="116840" y="10160"/>
                    </a:cubicBezTo>
                    <a:close/>
                  </a:path>
                </a:pathLst>
              </a:custGeom>
              <a:solidFill>
                <a:schemeClr val="accent1">
                  <a:lumMod val="60000"/>
                  <a:lumOff val="40000"/>
                </a:schemeClr>
              </a:solidFill>
              <a:ln w="12700">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5"/>
              <p:cNvSpPr/>
              <p:nvPr/>
            </p:nvSpPr>
            <p:spPr>
              <a:xfrm>
                <a:off x="2590801" y="1195754"/>
                <a:ext cx="1828799" cy="1588477"/>
              </a:xfrm>
              <a:custGeom>
                <a:avLst/>
                <a:gdLst>
                  <a:gd name="connsiteX0" fmla="*/ 1828799 w 1828799"/>
                  <a:gd name="connsiteY0" fmla="*/ 1582615 h 1588477"/>
                  <a:gd name="connsiteX1" fmla="*/ 1799491 w 1828799"/>
                  <a:gd name="connsiteY1" fmla="*/ 1535723 h 1588477"/>
                  <a:gd name="connsiteX2" fmla="*/ 1705707 w 1828799"/>
                  <a:gd name="connsiteY2" fmla="*/ 1588477 h 1588477"/>
                  <a:gd name="connsiteX3" fmla="*/ 1670537 w 1828799"/>
                  <a:gd name="connsiteY3" fmla="*/ 1535723 h 1588477"/>
                  <a:gd name="connsiteX4" fmla="*/ 1735014 w 1828799"/>
                  <a:gd name="connsiteY4" fmla="*/ 1459523 h 1588477"/>
                  <a:gd name="connsiteX5" fmla="*/ 1758461 w 1828799"/>
                  <a:gd name="connsiteY5" fmla="*/ 1412631 h 1588477"/>
                  <a:gd name="connsiteX6" fmla="*/ 1647091 w 1828799"/>
                  <a:gd name="connsiteY6" fmla="*/ 1418492 h 1588477"/>
                  <a:gd name="connsiteX7" fmla="*/ 1611922 w 1828799"/>
                  <a:gd name="connsiteY7" fmla="*/ 1465384 h 1588477"/>
                  <a:gd name="connsiteX8" fmla="*/ 1547445 w 1828799"/>
                  <a:gd name="connsiteY8" fmla="*/ 1471246 h 1588477"/>
                  <a:gd name="connsiteX9" fmla="*/ 1506414 w 1828799"/>
                  <a:gd name="connsiteY9" fmla="*/ 1441938 h 1588477"/>
                  <a:gd name="connsiteX10" fmla="*/ 1424353 w 1828799"/>
                  <a:gd name="connsiteY10" fmla="*/ 1441938 h 1588477"/>
                  <a:gd name="connsiteX11" fmla="*/ 1365737 w 1828799"/>
                  <a:gd name="connsiteY11" fmla="*/ 1465384 h 1588477"/>
                  <a:gd name="connsiteX12" fmla="*/ 1330568 w 1828799"/>
                  <a:gd name="connsiteY12" fmla="*/ 1377461 h 1588477"/>
                  <a:gd name="connsiteX13" fmla="*/ 1289537 w 1828799"/>
                  <a:gd name="connsiteY13" fmla="*/ 1301261 h 1588477"/>
                  <a:gd name="connsiteX14" fmla="*/ 1201614 w 1828799"/>
                  <a:gd name="connsiteY14" fmla="*/ 1248508 h 1588477"/>
                  <a:gd name="connsiteX15" fmla="*/ 1154722 w 1828799"/>
                  <a:gd name="connsiteY15" fmla="*/ 1254369 h 1588477"/>
                  <a:gd name="connsiteX16" fmla="*/ 1119553 w 1828799"/>
                  <a:gd name="connsiteY16" fmla="*/ 1219200 h 1588477"/>
                  <a:gd name="connsiteX17" fmla="*/ 1078522 w 1828799"/>
                  <a:gd name="connsiteY17" fmla="*/ 1260231 h 1588477"/>
                  <a:gd name="connsiteX18" fmla="*/ 1008184 w 1828799"/>
                  <a:gd name="connsiteY18" fmla="*/ 1230923 h 1588477"/>
                  <a:gd name="connsiteX19" fmla="*/ 937845 w 1828799"/>
                  <a:gd name="connsiteY19" fmla="*/ 1172308 h 1588477"/>
                  <a:gd name="connsiteX20" fmla="*/ 885091 w 1828799"/>
                  <a:gd name="connsiteY20" fmla="*/ 1107831 h 1588477"/>
                  <a:gd name="connsiteX21" fmla="*/ 867507 w 1828799"/>
                  <a:gd name="connsiteY21" fmla="*/ 1008184 h 1588477"/>
                  <a:gd name="connsiteX22" fmla="*/ 797168 w 1828799"/>
                  <a:gd name="connsiteY22" fmla="*/ 967154 h 1588477"/>
                  <a:gd name="connsiteX23" fmla="*/ 662353 w 1828799"/>
                  <a:gd name="connsiteY23" fmla="*/ 961292 h 1588477"/>
                  <a:gd name="connsiteX24" fmla="*/ 568568 w 1828799"/>
                  <a:gd name="connsiteY24" fmla="*/ 908538 h 1588477"/>
                  <a:gd name="connsiteX25" fmla="*/ 533399 w 1828799"/>
                  <a:gd name="connsiteY25" fmla="*/ 844061 h 1588477"/>
                  <a:gd name="connsiteX26" fmla="*/ 539261 w 1828799"/>
                  <a:gd name="connsiteY26" fmla="*/ 791308 h 1588477"/>
                  <a:gd name="connsiteX27" fmla="*/ 445476 w 1828799"/>
                  <a:gd name="connsiteY27" fmla="*/ 685800 h 1588477"/>
                  <a:gd name="connsiteX28" fmla="*/ 404445 w 1828799"/>
                  <a:gd name="connsiteY28" fmla="*/ 627184 h 1588477"/>
                  <a:gd name="connsiteX29" fmla="*/ 380999 w 1828799"/>
                  <a:gd name="connsiteY29" fmla="*/ 568569 h 1588477"/>
                  <a:gd name="connsiteX30" fmla="*/ 345830 w 1828799"/>
                  <a:gd name="connsiteY30" fmla="*/ 498231 h 1588477"/>
                  <a:gd name="connsiteX31" fmla="*/ 345830 w 1828799"/>
                  <a:gd name="connsiteY31" fmla="*/ 445477 h 1588477"/>
                  <a:gd name="connsiteX32" fmla="*/ 304799 w 1828799"/>
                  <a:gd name="connsiteY32" fmla="*/ 363415 h 1588477"/>
                  <a:gd name="connsiteX33" fmla="*/ 293076 w 1828799"/>
                  <a:gd name="connsiteY33" fmla="*/ 304800 h 1588477"/>
                  <a:gd name="connsiteX34" fmla="*/ 257907 w 1828799"/>
                  <a:gd name="connsiteY34" fmla="*/ 234461 h 1588477"/>
                  <a:gd name="connsiteX35" fmla="*/ 152399 w 1828799"/>
                  <a:gd name="connsiteY35" fmla="*/ 205154 h 1588477"/>
                  <a:gd name="connsiteX36" fmla="*/ 105507 w 1828799"/>
                  <a:gd name="connsiteY36" fmla="*/ 152400 h 1588477"/>
                  <a:gd name="connsiteX37" fmla="*/ 52753 w 1828799"/>
                  <a:gd name="connsiteY37" fmla="*/ 105508 h 1588477"/>
                  <a:gd name="connsiteX38" fmla="*/ 5861 w 1828799"/>
                  <a:gd name="connsiteY38" fmla="*/ 29308 h 1588477"/>
                  <a:gd name="connsiteX39" fmla="*/ 17584 w 1828799"/>
                  <a:gd name="connsiteY39" fmla="*/ 0 h 15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28799" h="1588477">
                    <a:moveTo>
                      <a:pt x="1828799" y="1582615"/>
                    </a:moveTo>
                    <a:cubicBezTo>
                      <a:pt x="1824402" y="1558680"/>
                      <a:pt x="1820006" y="1534746"/>
                      <a:pt x="1799491" y="1535723"/>
                    </a:cubicBezTo>
                    <a:cubicBezTo>
                      <a:pt x="1778976" y="1536700"/>
                      <a:pt x="1727199" y="1588477"/>
                      <a:pt x="1705707" y="1588477"/>
                    </a:cubicBezTo>
                    <a:cubicBezTo>
                      <a:pt x="1684215" y="1588477"/>
                      <a:pt x="1665653" y="1557215"/>
                      <a:pt x="1670537" y="1535723"/>
                    </a:cubicBezTo>
                    <a:cubicBezTo>
                      <a:pt x="1675421" y="1514231"/>
                      <a:pt x="1720360" y="1480038"/>
                      <a:pt x="1735014" y="1459523"/>
                    </a:cubicBezTo>
                    <a:cubicBezTo>
                      <a:pt x="1749668" y="1439008"/>
                      <a:pt x="1773115" y="1419470"/>
                      <a:pt x="1758461" y="1412631"/>
                    </a:cubicBezTo>
                    <a:cubicBezTo>
                      <a:pt x="1743807" y="1405792"/>
                      <a:pt x="1671514" y="1409700"/>
                      <a:pt x="1647091" y="1418492"/>
                    </a:cubicBezTo>
                    <a:cubicBezTo>
                      <a:pt x="1622668" y="1427284"/>
                      <a:pt x="1628530" y="1456592"/>
                      <a:pt x="1611922" y="1465384"/>
                    </a:cubicBezTo>
                    <a:cubicBezTo>
                      <a:pt x="1595314" y="1474176"/>
                      <a:pt x="1565030" y="1475154"/>
                      <a:pt x="1547445" y="1471246"/>
                    </a:cubicBezTo>
                    <a:cubicBezTo>
                      <a:pt x="1529860" y="1467338"/>
                      <a:pt x="1526929" y="1446823"/>
                      <a:pt x="1506414" y="1441938"/>
                    </a:cubicBezTo>
                    <a:cubicBezTo>
                      <a:pt x="1485899" y="1437053"/>
                      <a:pt x="1447799" y="1438030"/>
                      <a:pt x="1424353" y="1441938"/>
                    </a:cubicBezTo>
                    <a:cubicBezTo>
                      <a:pt x="1400907" y="1445846"/>
                      <a:pt x="1381368" y="1476130"/>
                      <a:pt x="1365737" y="1465384"/>
                    </a:cubicBezTo>
                    <a:cubicBezTo>
                      <a:pt x="1350106" y="1454638"/>
                      <a:pt x="1343268" y="1404815"/>
                      <a:pt x="1330568" y="1377461"/>
                    </a:cubicBezTo>
                    <a:cubicBezTo>
                      <a:pt x="1317868" y="1350107"/>
                      <a:pt x="1311029" y="1322753"/>
                      <a:pt x="1289537" y="1301261"/>
                    </a:cubicBezTo>
                    <a:cubicBezTo>
                      <a:pt x="1268045" y="1279769"/>
                      <a:pt x="1224083" y="1256323"/>
                      <a:pt x="1201614" y="1248508"/>
                    </a:cubicBezTo>
                    <a:cubicBezTo>
                      <a:pt x="1179145" y="1240693"/>
                      <a:pt x="1168399" y="1259254"/>
                      <a:pt x="1154722" y="1254369"/>
                    </a:cubicBezTo>
                    <a:cubicBezTo>
                      <a:pt x="1141045" y="1249484"/>
                      <a:pt x="1132253" y="1218223"/>
                      <a:pt x="1119553" y="1219200"/>
                    </a:cubicBezTo>
                    <a:cubicBezTo>
                      <a:pt x="1106853" y="1220177"/>
                      <a:pt x="1097083" y="1258277"/>
                      <a:pt x="1078522" y="1260231"/>
                    </a:cubicBezTo>
                    <a:cubicBezTo>
                      <a:pt x="1059961" y="1262185"/>
                      <a:pt x="1031630" y="1245577"/>
                      <a:pt x="1008184" y="1230923"/>
                    </a:cubicBezTo>
                    <a:cubicBezTo>
                      <a:pt x="984738" y="1216269"/>
                      <a:pt x="958360" y="1192823"/>
                      <a:pt x="937845" y="1172308"/>
                    </a:cubicBezTo>
                    <a:cubicBezTo>
                      <a:pt x="917330" y="1151793"/>
                      <a:pt x="896814" y="1135185"/>
                      <a:pt x="885091" y="1107831"/>
                    </a:cubicBezTo>
                    <a:cubicBezTo>
                      <a:pt x="873368" y="1080477"/>
                      <a:pt x="882161" y="1031630"/>
                      <a:pt x="867507" y="1008184"/>
                    </a:cubicBezTo>
                    <a:cubicBezTo>
                      <a:pt x="852853" y="984738"/>
                      <a:pt x="831360" y="974969"/>
                      <a:pt x="797168" y="967154"/>
                    </a:cubicBezTo>
                    <a:cubicBezTo>
                      <a:pt x="762976" y="959339"/>
                      <a:pt x="700453" y="971061"/>
                      <a:pt x="662353" y="961292"/>
                    </a:cubicBezTo>
                    <a:cubicBezTo>
                      <a:pt x="624253" y="951523"/>
                      <a:pt x="590060" y="928077"/>
                      <a:pt x="568568" y="908538"/>
                    </a:cubicBezTo>
                    <a:cubicBezTo>
                      <a:pt x="547076" y="889000"/>
                      <a:pt x="538283" y="863599"/>
                      <a:pt x="533399" y="844061"/>
                    </a:cubicBezTo>
                    <a:cubicBezTo>
                      <a:pt x="528515" y="824523"/>
                      <a:pt x="553915" y="817685"/>
                      <a:pt x="539261" y="791308"/>
                    </a:cubicBezTo>
                    <a:cubicBezTo>
                      <a:pt x="524607" y="764931"/>
                      <a:pt x="467945" y="713154"/>
                      <a:pt x="445476" y="685800"/>
                    </a:cubicBezTo>
                    <a:cubicBezTo>
                      <a:pt x="423007" y="658446"/>
                      <a:pt x="415191" y="646723"/>
                      <a:pt x="404445" y="627184"/>
                    </a:cubicBezTo>
                    <a:cubicBezTo>
                      <a:pt x="393699" y="607646"/>
                      <a:pt x="390768" y="590061"/>
                      <a:pt x="380999" y="568569"/>
                    </a:cubicBezTo>
                    <a:cubicBezTo>
                      <a:pt x="371230" y="547077"/>
                      <a:pt x="351691" y="518746"/>
                      <a:pt x="345830" y="498231"/>
                    </a:cubicBezTo>
                    <a:cubicBezTo>
                      <a:pt x="339969" y="477716"/>
                      <a:pt x="352668" y="467946"/>
                      <a:pt x="345830" y="445477"/>
                    </a:cubicBezTo>
                    <a:cubicBezTo>
                      <a:pt x="338992" y="423008"/>
                      <a:pt x="313591" y="386861"/>
                      <a:pt x="304799" y="363415"/>
                    </a:cubicBezTo>
                    <a:cubicBezTo>
                      <a:pt x="296007" y="339969"/>
                      <a:pt x="300891" y="326292"/>
                      <a:pt x="293076" y="304800"/>
                    </a:cubicBezTo>
                    <a:cubicBezTo>
                      <a:pt x="285261" y="283308"/>
                      <a:pt x="281353" y="251069"/>
                      <a:pt x="257907" y="234461"/>
                    </a:cubicBezTo>
                    <a:cubicBezTo>
                      <a:pt x="234461" y="217853"/>
                      <a:pt x="177799" y="218831"/>
                      <a:pt x="152399" y="205154"/>
                    </a:cubicBezTo>
                    <a:cubicBezTo>
                      <a:pt x="126999" y="191477"/>
                      <a:pt x="122115" y="169008"/>
                      <a:pt x="105507" y="152400"/>
                    </a:cubicBezTo>
                    <a:cubicBezTo>
                      <a:pt x="88899" y="135792"/>
                      <a:pt x="69361" y="126023"/>
                      <a:pt x="52753" y="105508"/>
                    </a:cubicBezTo>
                    <a:cubicBezTo>
                      <a:pt x="36145" y="84993"/>
                      <a:pt x="11722" y="46893"/>
                      <a:pt x="5861" y="29308"/>
                    </a:cubicBezTo>
                    <a:cubicBezTo>
                      <a:pt x="0" y="11723"/>
                      <a:pt x="8792" y="5861"/>
                      <a:pt x="17584" y="0"/>
                    </a:cubicBezTo>
                  </a:path>
                </a:pathLst>
              </a:custGeom>
              <a:ln w="38100">
                <a:solidFill>
                  <a:schemeClr val="tx2">
                    <a:lumMod val="40000"/>
                    <a:lumOff val="60000"/>
                  </a:schemeClr>
                </a:solidFill>
              </a:ln>
              <a:effectLst>
                <a:outerShdw dist="12700" dir="5400000" algn="ctr" rotWithShape="0">
                  <a:srgbClr val="0070C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 name="Group 24"/>
            <p:cNvGrpSpPr/>
            <p:nvPr/>
          </p:nvGrpSpPr>
          <p:grpSpPr>
            <a:xfrm>
              <a:off x="1826814" y="4529355"/>
              <a:ext cx="4188495" cy="1568070"/>
              <a:chOff x="0" y="3858492"/>
              <a:chExt cx="6471920" cy="2422928"/>
            </a:xfrm>
          </p:grpSpPr>
          <p:grpSp>
            <p:nvGrpSpPr>
              <p:cNvPr id="8" name="Group 17"/>
              <p:cNvGrpSpPr/>
              <p:nvPr/>
            </p:nvGrpSpPr>
            <p:grpSpPr>
              <a:xfrm>
                <a:off x="3764280" y="4556760"/>
                <a:ext cx="2707640" cy="1724660"/>
                <a:chOff x="3764280" y="4556760"/>
                <a:chExt cx="2707640" cy="1724660"/>
              </a:xfrm>
            </p:grpSpPr>
            <p:sp>
              <p:nvSpPr>
                <p:cNvPr id="23" name="Freeform 22"/>
                <p:cNvSpPr/>
                <p:nvPr/>
              </p:nvSpPr>
              <p:spPr>
                <a:xfrm>
                  <a:off x="4130040" y="5102860"/>
                  <a:ext cx="2341880" cy="1178560"/>
                </a:xfrm>
                <a:custGeom>
                  <a:avLst/>
                  <a:gdLst>
                    <a:gd name="connsiteX0" fmla="*/ 2194560 w 2341880"/>
                    <a:gd name="connsiteY0" fmla="*/ 779780 h 1709420"/>
                    <a:gd name="connsiteX1" fmla="*/ 2072640 w 2341880"/>
                    <a:gd name="connsiteY1" fmla="*/ 1008380 h 1709420"/>
                    <a:gd name="connsiteX2" fmla="*/ 1859280 w 2341880"/>
                    <a:gd name="connsiteY2" fmla="*/ 993140 h 1709420"/>
                    <a:gd name="connsiteX3" fmla="*/ 1584960 w 2341880"/>
                    <a:gd name="connsiteY3" fmla="*/ 642620 h 1709420"/>
                    <a:gd name="connsiteX4" fmla="*/ 1493520 w 2341880"/>
                    <a:gd name="connsiteY4" fmla="*/ 383540 h 1709420"/>
                    <a:gd name="connsiteX5" fmla="*/ 1447800 w 2341880"/>
                    <a:gd name="connsiteY5" fmla="*/ 353060 h 1709420"/>
                    <a:gd name="connsiteX6" fmla="*/ 1219200 w 2341880"/>
                    <a:gd name="connsiteY6" fmla="*/ 353060 h 1709420"/>
                    <a:gd name="connsiteX7" fmla="*/ 1036320 w 2341880"/>
                    <a:gd name="connsiteY7" fmla="*/ 261620 h 1709420"/>
                    <a:gd name="connsiteX8" fmla="*/ 914400 w 2341880"/>
                    <a:gd name="connsiteY8" fmla="*/ 215900 h 1709420"/>
                    <a:gd name="connsiteX9" fmla="*/ 838200 w 2341880"/>
                    <a:gd name="connsiteY9" fmla="*/ 215900 h 1709420"/>
                    <a:gd name="connsiteX10" fmla="*/ 609600 w 2341880"/>
                    <a:gd name="connsiteY10" fmla="*/ 170180 h 1709420"/>
                    <a:gd name="connsiteX11" fmla="*/ 396240 w 2341880"/>
                    <a:gd name="connsiteY11" fmla="*/ 93980 h 1709420"/>
                    <a:gd name="connsiteX12" fmla="*/ 304800 w 2341880"/>
                    <a:gd name="connsiteY12" fmla="*/ 93980 h 1709420"/>
                    <a:gd name="connsiteX13" fmla="*/ 76200 w 2341880"/>
                    <a:gd name="connsiteY13" fmla="*/ 17780 h 1709420"/>
                    <a:gd name="connsiteX14" fmla="*/ 45720 w 2341880"/>
                    <a:gd name="connsiteY14" fmla="*/ 200660 h 1709420"/>
                    <a:gd name="connsiteX15" fmla="*/ 350520 w 2341880"/>
                    <a:gd name="connsiteY15" fmla="*/ 154940 h 1709420"/>
                    <a:gd name="connsiteX16" fmla="*/ 579120 w 2341880"/>
                    <a:gd name="connsiteY16" fmla="*/ 215900 h 1709420"/>
                    <a:gd name="connsiteX17" fmla="*/ 838200 w 2341880"/>
                    <a:gd name="connsiteY17" fmla="*/ 322580 h 1709420"/>
                    <a:gd name="connsiteX18" fmla="*/ 1051560 w 2341880"/>
                    <a:gd name="connsiteY18" fmla="*/ 459740 h 1709420"/>
                    <a:gd name="connsiteX19" fmla="*/ 1127760 w 2341880"/>
                    <a:gd name="connsiteY19" fmla="*/ 490220 h 1709420"/>
                    <a:gd name="connsiteX20" fmla="*/ 1249680 w 2341880"/>
                    <a:gd name="connsiteY20" fmla="*/ 581660 h 1709420"/>
                    <a:gd name="connsiteX21" fmla="*/ 1402080 w 2341880"/>
                    <a:gd name="connsiteY21" fmla="*/ 520700 h 1709420"/>
                    <a:gd name="connsiteX22" fmla="*/ 1402080 w 2341880"/>
                    <a:gd name="connsiteY22" fmla="*/ 779780 h 1709420"/>
                    <a:gd name="connsiteX23" fmla="*/ 1539240 w 2341880"/>
                    <a:gd name="connsiteY23" fmla="*/ 901700 h 1709420"/>
                    <a:gd name="connsiteX24" fmla="*/ 1630680 w 2341880"/>
                    <a:gd name="connsiteY24" fmla="*/ 1023620 h 1709420"/>
                    <a:gd name="connsiteX25" fmla="*/ 1737360 w 2341880"/>
                    <a:gd name="connsiteY25" fmla="*/ 1069340 h 1709420"/>
                    <a:gd name="connsiteX26" fmla="*/ 1859280 w 2341880"/>
                    <a:gd name="connsiteY26" fmla="*/ 1176020 h 1709420"/>
                    <a:gd name="connsiteX27" fmla="*/ 1950720 w 2341880"/>
                    <a:gd name="connsiteY27" fmla="*/ 1267460 h 1709420"/>
                    <a:gd name="connsiteX28" fmla="*/ 2072640 w 2341880"/>
                    <a:gd name="connsiteY28" fmla="*/ 1313180 h 1709420"/>
                    <a:gd name="connsiteX29" fmla="*/ 2103120 w 2341880"/>
                    <a:gd name="connsiteY29" fmla="*/ 1419860 h 1709420"/>
                    <a:gd name="connsiteX30" fmla="*/ 2042160 w 2341880"/>
                    <a:gd name="connsiteY30" fmla="*/ 1678940 h 1709420"/>
                    <a:gd name="connsiteX31" fmla="*/ 2225040 w 2341880"/>
                    <a:gd name="connsiteY31" fmla="*/ 1602740 h 1709420"/>
                    <a:gd name="connsiteX32" fmla="*/ 2270760 w 2341880"/>
                    <a:gd name="connsiteY32" fmla="*/ 1343660 h 1709420"/>
                    <a:gd name="connsiteX33" fmla="*/ 2194560 w 2341880"/>
                    <a:gd name="connsiteY33" fmla="*/ 1160780 h 1709420"/>
                    <a:gd name="connsiteX34" fmla="*/ 2331720 w 2341880"/>
                    <a:gd name="connsiteY34" fmla="*/ 1038860 h 1709420"/>
                    <a:gd name="connsiteX35" fmla="*/ 2255520 w 2341880"/>
                    <a:gd name="connsiteY35" fmla="*/ 977900 h 1709420"/>
                    <a:gd name="connsiteX36" fmla="*/ 2194560 w 2341880"/>
                    <a:gd name="connsiteY36" fmla="*/ 779780 h 1709420"/>
                    <a:gd name="connsiteX0" fmla="*/ 2194560 w 2341880"/>
                    <a:gd name="connsiteY0" fmla="*/ 779780 h 1691640"/>
                    <a:gd name="connsiteX1" fmla="*/ 2072640 w 2341880"/>
                    <a:gd name="connsiteY1" fmla="*/ 1008380 h 1691640"/>
                    <a:gd name="connsiteX2" fmla="*/ 1859280 w 2341880"/>
                    <a:gd name="connsiteY2" fmla="*/ 993140 h 1691640"/>
                    <a:gd name="connsiteX3" fmla="*/ 1584960 w 2341880"/>
                    <a:gd name="connsiteY3" fmla="*/ 642620 h 1691640"/>
                    <a:gd name="connsiteX4" fmla="*/ 1493520 w 2341880"/>
                    <a:gd name="connsiteY4" fmla="*/ 383540 h 1691640"/>
                    <a:gd name="connsiteX5" fmla="*/ 1447800 w 2341880"/>
                    <a:gd name="connsiteY5" fmla="*/ 353060 h 1691640"/>
                    <a:gd name="connsiteX6" fmla="*/ 1219200 w 2341880"/>
                    <a:gd name="connsiteY6" fmla="*/ 353060 h 1691640"/>
                    <a:gd name="connsiteX7" fmla="*/ 1036320 w 2341880"/>
                    <a:gd name="connsiteY7" fmla="*/ 261620 h 1691640"/>
                    <a:gd name="connsiteX8" fmla="*/ 914400 w 2341880"/>
                    <a:gd name="connsiteY8" fmla="*/ 215900 h 1691640"/>
                    <a:gd name="connsiteX9" fmla="*/ 838200 w 2341880"/>
                    <a:gd name="connsiteY9" fmla="*/ 215900 h 1691640"/>
                    <a:gd name="connsiteX10" fmla="*/ 609600 w 2341880"/>
                    <a:gd name="connsiteY10" fmla="*/ 170180 h 1691640"/>
                    <a:gd name="connsiteX11" fmla="*/ 396240 w 2341880"/>
                    <a:gd name="connsiteY11" fmla="*/ 93980 h 1691640"/>
                    <a:gd name="connsiteX12" fmla="*/ 304800 w 2341880"/>
                    <a:gd name="connsiteY12" fmla="*/ 93980 h 1691640"/>
                    <a:gd name="connsiteX13" fmla="*/ 76200 w 2341880"/>
                    <a:gd name="connsiteY13" fmla="*/ 17780 h 1691640"/>
                    <a:gd name="connsiteX14" fmla="*/ 45720 w 2341880"/>
                    <a:gd name="connsiteY14" fmla="*/ 200660 h 1691640"/>
                    <a:gd name="connsiteX15" fmla="*/ 350520 w 2341880"/>
                    <a:gd name="connsiteY15" fmla="*/ 154940 h 1691640"/>
                    <a:gd name="connsiteX16" fmla="*/ 579120 w 2341880"/>
                    <a:gd name="connsiteY16" fmla="*/ 215900 h 1691640"/>
                    <a:gd name="connsiteX17" fmla="*/ 838200 w 2341880"/>
                    <a:gd name="connsiteY17" fmla="*/ 322580 h 1691640"/>
                    <a:gd name="connsiteX18" fmla="*/ 1051560 w 2341880"/>
                    <a:gd name="connsiteY18" fmla="*/ 459740 h 1691640"/>
                    <a:gd name="connsiteX19" fmla="*/ 1127760 w 2341880"/>
                    <a:gd name="connsiteY19" fmla="*/ 490220 h 1691640"/>
                    <a:gd name="connsiteX20" fmla="*/ 1249680 w 2341880"/>
                    <a:gd name="connsiteY20" fmla="*/ 581660 h 1691640"/>
                    <a:gd name="connsiteX21" fmla="*/ 1402080 w 2341880"/>
                    <a:gd name="connsiteY21" fmla="*/ 520700 h 1691640"/>
                    <a:gd name="connsiteX22" fmla="*/ 1402080 w 2341880"/>
                    <a:gd name="connsiteY22" fmla="*/ 779780 h 1691640"/>
                    <a:gd name="connsiteX23" fmla="*/ 1539240 w 2341880"/>
                    <a:gd name="connsiteY23" fmla="*/ 901700 h 1691640"/>
                    <a:gd name="connsiteX24" fmla="*/ 1630680 w 2341880"/>
                    <a:gd name="connsiteY24" fmla="*/ 1023620 h 1691640"/>
                    <a:gd name="connsiteX25" fmla="*/ 1737360 w 2341880"/>
                    <a:gd name="connsiteY25" fmla="*/ 1069340 h 1691640"/>
                    <a:gd name="connsiteX26" fmla="*/ 1859280 w 2341880"/>
                    <a:gd name="connsiteY26" fmla="*/ 1176020 h 1691640"/>
                    <a:gd name="connsiteX27" fmla="*/ 1950720 w 2341880"/>
                    <a:gd name="connsiteY27" fmla="*/ 1267460 h 1691640"/>
                    <a:gd name="connsiteX28" fmla="*/ 2072640 w 2341880"/>
                    <a:gd name="connsiteY28" fmla="*/ 1313180 h 1691640"/>
                    <a:gd name="connsiteX29" fmla="*/ 2103120 w 2341880"/>
                    <a:gd name="connsiteY29" fmla="*/ 1419860 h 1691640"/>
                    <a:gd name="connsiteX30" fmla="*/ 2042160 w 2341880"/>
                    <a:gd name="connsiteY30" fmla="*/ 1678940 h 1691640"/>
                    <a:gd name="connsiteX31" fmla="*/ 2270760 w 2341880"/>
                    <a:gd name="connsiteY31" fmla="*/ 1343660 h 1691640"/>
                    <a:gd name="connsiteX32" fmla="*/ 2194560 w 2341880"/>
                    <a:gd name="connsiteY32" fmla="*/ 1160780 h 1691640"/>
                    <a:gd name="connsiteX33" fmla="*/ 2331720 w 2341880"/>
                    <a:gd name="connsiteY33" fmla="*/ 1038860 h 1691640"/>
                    <a:gd name="connsiteX34" fmla="*/ 2255520 w 2341880"/>
                    <a:gd name="connsiteY34" fmla="*/ 977900 h 1691640"/>
                    <a:gd name="connsiteX35" fmla="*/ 2194560 w 2341880"/>
                    <a:gd name="connsiteY35" fmla="*/ 779780 h 1691640"/>
                    <a:gd name="connsiteX0" fmla="*/ 2194560 w 2341880"/>
                    <a:gd name="connsiteY0" fmla="*/ 779780 h 1722120"/>
                    <a:gd name="connsiteX1" fmla="*/ 2072640 w 2341880"/>
                    <a:gd name="connsiteY1" fmla="*/ 1008380 h 1722120"/>
                    <a:gd name="connsiteX2" fmla="*/ 1859280 w 2341880"/>
                    <a:gd name="connsiteY2" fmla="*/ 993140 h 1722120"/>
                    <a:gd name="connsiteX3" fmla="*/ 1584960 w 2341880"/>
                    <a:gd name="connsiteY3" fmla="*/ 642620 h 1722120"/>
                    <a:gd name="connsiteX4" fmla="*/ 1493520 w 2341880"/>
                    <a:gd name="connsiteY4" fmla="*/ 383540 h 1722120"/>
                    <a:gd name="connsiteX5" fmla="*/ 1447800 w 2341880"/>
                    <a:gd name="connsiteY5" fmla="*/ 353060 h 1722120"/>
                    <a:gd name="connsiteX6" fmla="*/ 1219200 w 2341880"/>
                    <a:gd name="connsiteY6" fmla="*/ 353060 h 1722120"/>
                    <a:gd name="connsiteX7" fmla="*/ 1036320 w 2341880"/>
                    <a:gd name="connsiteY7" fmla="*/ 261620 h 1722120"/>
                    <a:gd name="connsiteX8" fmla="*/ 914400 w 2341880"/>
                    <a:gd name="connsiteY8" fmla="*/ 215900 h 1722120"/>
                    <a:gd name="connsiteX9" fmla="*/ 838200 w 2341880"/>
                    <a:gd name="connsiteY9" fmla="*/ 215900 h 1722120"/>
                    <a:gd name="connsiteX10" fmla="*/ 609600 w 2341880"/>
                    <a:gd name="connsiteY10" fmla="*/ 170180 h 1722120"/>
                    <a:gd name="connsiteX11" fmla="*/ 396240 w 2341880"/>
                    <a:gd name="connsiteY11" fmla="*/ 93980 h 1722120"/>
                    <a:gd name="connsiteX12" fmla="*/ 304800 w 2341880"/>
                    <a:gd name="connsiteY12" fmla="*/ 93980 h 1722120"/>
                    <a:gd name="connsiteX13" fmla="*/ 76200 w 2341880"/>
                    <a:gd name="connsiteY13" fmla="*/ 17780 h 1722120"/>
                    <a:gd name="connsiteX14" fmla="*/ 45720 w 2341880"/>
                    <a:gd name="connsiteY14" fmla="*/ 200660 h 1722120"/>
                    <a:gd name="connsiteX15" fmla="*/ 350520 w 2341880"/>
                    <a:gd name="connsiteY15" fmla="*/ 154940 h 1722120"/>
                    <a:gd name="connsiteX16" fmla="*/ 579120 w 2341880"/>
                    <a:gd name="connsiteY16" fmla="*/ 215900 h 1722120"/>
                    <a:gd name="connsiteX17" fmla="*/ 838200 w 2341880"/>
                    <a:gd name="connsiteY17" fmla="*/ 322580 h 1722120"/>
                    <a:gd name="connsiteX18" fmla="*/ 1051560 w 2341880"/>
                    <a:gd name="connsiteY18" fmla="*/ 459740 h 1722120"/>
                    <a:gd name="connsiteX19" fmla="*/ 1127760 w 2341880"/>
                    <a:gd name="connsiteY19" fmla="*/ 490220 h 1722120"/>
                    <a:gd name="connsiteX20" fmla="*/ 1249680 w 2341880"/>
                    <a:gd name="connsiteY20" fmla="*/ 581660 h 1722120"/>
                    <a:gd name="connsiteX21" fmla="*/ 1402080 w 2341880"/>
                    <a:gd name="connsiteY21" fmla="*/ 520700 h 1722120"/>
                    <a:gd name="connsiteX22" fmla="*/ 1402080 w 2341880"/>
                    <a:gd name="connsiteY22" fmla="*/ 779780 h 1722120"/>
                    <a:gd name="connsiteX23" fmla="*/ 1539240 w 2341880"/>
                    <a:gd name="connsiteY23" fmla="*/ 901700 h 1722120"/>
                    <a:gd name="connsiteX24" fmla="*/ 1630680 w 2341880"/>
                    <a:gd name="connsiteY24" fmla="*/ 1023620 h 1722120"/>
                    <a:gd name="connsiteX25" fmla="*/ 1737360 w 2341880"/>
                    <a:gd name="connsiteY25" fmla="*/ 1069340 h 1722120"/>
                    <a:gd name="connsiteX26" fmla="*/ 1859280 w 2341880"/>
                    <a:gd name="connsiteY26" fmla="*/ 1176020 h 1722120"/>
                    <a:gd name="connsiteX27" fmla="*/ 1950720 w 2341880"/>
                    <a:gd name="connsiteY27" fmla="*/ 1267460 h 1722120"/>
                    <a:gd name="connsiteX28" fmla="*/ 2072640 w 2341880"/>
                    <a:gd name="connsiteY28" fmla="*/ 1313180 h 1722120"/>
                    <a:gd name="connsiteX29" fmla="*/ 2103120 w 2341880"/>
                    <a:gd name="connsiteY29" fmla="*/ 1419860 h 1722120"/>
                    <a:gd name="connsiteX30" fmla="*/ 2042160 w 2341880"/>
                    <a:gd name="connsiteY30" fmla="*/ 1678940 h 1722120"/>
                    <a:gd name="connsiteX31" fmla="*/ 2194560 w 2341880"/>
                    <a:gd name="connsiteY31" fmla="*/ 1160780 h 1722120"/>
                    <a:gd name="connsiteX32" fmla="*/ 2331720 w 2341880"/>
                    <a:gd name="connsiteY32" fmla="*/ 1038860 h 1722120"/>
                    <a:gd name="connsiteX33" fmla="*/ 2255520 w 2341880"/>
                    <a:gd name="connsiteY33" fmla="*/ 977900 h 1722120"/>
                    <a:gd name="connsiteX34" fmla="*/ 2194560 w 2341880"/>
                    <a:gd name="connsiteY34" fmla="*/ 779780 h 1722120"/>
                    <a:gd name="connsiteX0" fmla="*/ 2194560 w 2341880"/>
                    <a:gd name="connsiteY0" fmla="*/ 779780 h 1445260"/>
                    <a:gd name="connsiteX1" fmla="*/ 2072640 w 2341880"/>
                    <a:gd name="connsiteY1" fmla="*/ 1008380 h 1445260"/>
                    <a:gd name="connsiteX2" fmla="*/ 1859280 w 2341880"/>
                    <a:gd name="connsiteY2" fmla="*/ 993140 h 1445260"/>
                    <a:gd name="connsiteX3" fmla="*/ 1584960 w 2341880"/>
                    <a:gd name="connsiteY3" fmla="*/ 642620 h 1445260"/>
                    <a:gd name="connsiteX4" fmla="*/ 1493520 w 2341880"/>
                    <a:gd name="connsiteY4" fmla="*/ 383540 h 1445260"/>
                    <a:gd name="connsiteX5" fmla="*/ 1447800 w 2341880"/>
                    <a:gd name="connsiteY5" fmla="*/ 353060 h 1445260"/>
                    <a:gd name="connsiteX6" fmla="*/ 1219200 w 2341880"/>
                    <a:gd name="connsiteY6" fmla="*/ 353060 h 1445260"/>
                    <a:gd name="connsiteX7" fmla="*/ 1036320 w 2341880"/>
                    <a:gd name="connsiteY7" fmla="*/ 261620 h 1445260"/>
                    <a:gd name="connsiteX8" fmla="*/ 914400 w 2341880"/>
                    <a:gd name="connsiteY8" fmla="*/ 215900 h 1445260"/>
                    <a:gd name="connsiteX9" fmla="*/ 838200 w 2341880"/>
                    <a:gd name="connsiteY9" fmla="*/ 215900 h 1445260"/>
                    <a:gd name="connsiteX10" fmla="*/ 609600 w 2341880"/>
                    <a:gd name="connsiteY10" fmla="*/ 170180 h 1445260"/>
                    <a:gd name="connsiteX11" fmla="*/ 396240 w 2341880"/>
                    <a:gd name="connsiteY11" fmla="*/ 93980 h 1445260"/>
                    <a:gd name="connsiteX12" fmla="*/ 304800 w 2341880"/>
                    <a:gd name="connsiteY12" fmla="*/ 93980 h 1445260"/>
                    <a:gd name="connsiteX13" fmla="*/ 76200 w 2341880"/>
                    <a:gd name="connsiteY13" fmla="*/ 17780 h 1445260"/>
                    <a:gd name="connsiteX14" fmla="*/ 45720 w 2341880"/>
                    <a:gd name="connsiteY14" fmla="*/ 200660 h 1445260"/>
                    <a:gd name="connsiteX15" fmla="*/ 350520 w 2341880"/>
                    <a:gd name="connsiteY15" fmla="*/ 154940 h 1445260"/>
                    <a:gd name="connsiteX16" fmla="*/ 579120 w 2341880"/>
                    <a:gd name="connsiteY16" fmla="*/ 215900 h 1445260"/>
                    <a:gd name="connsiteX17" fmla="*/ 838200 w 2341880"/>
                    <a:gd name="connsiteY17" fmla="*/ 322580 h 1445260"/>
                    <a:gd name="connsiteX18" fmla="*/ 1051560 w 2341880"/>
                    <a:gd name="connsiteY18" fmla="*/ 459740 h 1445260"/>
                    <a:gd name="connsiteX19" fmla="*/ 1127760 w 2341880"/>
                    <a:gd name="connsiteY19" fmla="*/ 490220 h 1445260"/>
                    <a:gd name="connsiteX20" fmla="*/ 1249680 w 2341880"/>
                    <a:gd name="connsiteY20" fmla="*/ 581660 h 1445260"/>
                    <a:gd name="connsiteX21" fmla="*/ 1402080 w 2341880"/>
                    <a:gd name="connsiteY21" fmla="*/ 520700 h 1445260"/>
                    <a:gd name="connsiteX22" fmla="*/ 1402080 w 2341880"/>
                    <a:gd name="connsiteY22" fmla="*/ 779780 h 1445260"/>
                    <a:gd name="connsiteX23" fmla="*/ 1539240 w 2341880"/>
                    <a:gd name="connsiteY23" fmla="*/ 901700 h 1445260"/>
                    <a:gd name="connsiteX24" fmla="*/ 1630680 w 2341880"/>
                    <a:gd name="connsiteY24" fmla="*/ 1023620 h 1445260"/>
                    <a:gd name="connsiteX25" fmla="*/ 1737360 w 2341880"/>
                    <a:gd name="connsiteY25" fmla="*/ 1069340 h 1445260"/>
                    <a:gd name="connsiteX26" fmla="*/ 1859280 w 2341880"/>
                    <a:gd name="connsiteY26" fmla="*/ 1176020 h 1445260"/>
                    <a:gd name="connsiteX27" fmla="*/ 1950720 w 2341880"/>
                    <a:gd name="connsiteY27" fmla="*/ 1267460 h 1445260"/>
                    <a:gd name="connsiteX28" fmla="*/ 2072640 w 2341880"/>
                    <a:gd name="connsiteY28" fmla="*/ 1313180 h 1445260"/>
                    <a:gd name="connsiteX29" fmla="*/ 2103120 w 2341880"/>
                    <a:gd name="connsiteY29" fmla="*/ 1419860 h 1445260"/>
                    <a:gd name="connsiteX30" fmla="*/ 2194560 w 2341880"/>
                    <a:gd name="connsiteY30" fmla="*/ 1160780 h 1445260"/>
                    <a:gd name="connsiteX31" fmla="*/ 2331720 w 2341880"/>
                    <a:gd name="connsiteY31" fmla="*/ 1038860 h 1445260"/>
                    <a:gd name="connsiteX32" fmla="*/ 2255520 w 2341880"/>
                    <a:gd name="connsiteY32" fmla="*/ 977900 h 1445260"/>
                    <a:gd name="connsiteX33" fmla="*/ 2194560 w 2341880"/>
                    <a:gd name="connsiteY33" fmla="*/ 779780 h 1445260"/>
                    <a:gd name="connsiteX0" fmla="*/ 2194560 w 2341880"/>
                    <a:gd name="connsiteY0" fmla="*/ 779780 h 1330960"/>
                    <a:gd name="connsiteX1" fmla="*/ 2072640 w 2341880"/>
                    <a:gd name="connsiteY1" fmla="*/ 1008380 h 1330960"/>
                    <a:gd name="connsiteX2" fmla="*/ 1859280 w 2341880"/>
                    <a:gd name="connsiteY2" fmla="*/ 993140 h 1330960"/>
                    <a:gd name="connsiteX3" fmla="*/ 1584960 w 2341880"/>
                    <a:gd name="connsiteY3" fmla="*/ 642620 h 1330960"/>
                    <a:gd name="connsiteX4" fmla="*/ 1493520 w 2341880"/>
                    <a:gd name="connsiteY4" fmla="*/ 383540 h 1330960"/>
                    <a:gd name="connsiteX5" fmla="*/ 1447800 w 2341880"/>
                    <a:gd name="connsiteY5" fmla="*/ 353060 h 1330960"/>
                    <a:gd name="connsiteX6" fmla="*/ 1219200 w 2341880"/>
                    <a:gd name="connsiteY6" fmla="*/ 353060 h 1330960"/>
                    <a:gd name="connsiteX7" fmla="*/ 1036320 w 2341880"/>
                    <a:gd name="connsiteY7" fmla="*/ 261620 h 1330960"/>
                    <a:gd name="connsiteX8" fmla="*/ 914400 w 2341880"/>
                    <a:gd name="connsiteY8" fmla="*/ 215900 h 1330960"/>
                    <a:gd name="connsiteX9" fmla="*/ 838200 w 2341880"/>
                    <a:gd name="connsiteY9" fmla="*/ 215900 h 1330960"/>
                    <a:gd name="connsiteX10" fmla="*/ 609600 w 2341880"/>
                    <a:gd name="connsiteY10" fmla="*/ 170180 h 1330960"/>
                    <a:gd name="connsiteX11" fmla="*/ 396240 w 2341880"/>
                    <a:gd name="connsiteY11" fmla="*/ 93980 h 1330960"/>
                    <a:gd name="connsiteX12" fmla="*/ 304800 w 2341880"/>
                    <a:gd name="connsiteY12" fmla="*/ 93980 h 1330960"/>
                    <a:gd name="connsiteX13" fmla="*/ 76200 w 2341880"/>
                    <a:gd name="connsiteY13" fmla="*/ 17780 h 1330960"/>
                    <a:gd name="connsiteX14" fmla="*/ 45720 w 2341880"/>
                    <a:gd name="connsiteY14" fmla="*/ 200660 h 1330960"/>
                    <a:gd name="connsiteX15" fmla="*/ 350520 w 2341880"/>
                    <a:gd name="connsiteY15" fmla="*/ 154940 h 1330960"/>
                    <a:gd name="connsiteX16" fmla="*/ 579120 w 2341880"/>
                    <a:gd name="connsiteY16" fmla="*/ 215900 h 1330960"/>
                    <a:gd name="connsiteX17" fmla="*/ 838200 w 2341880"/>
                    <a:gd name="connsiteY17" fmla="*/ 322580 h 1330960"/>
                    <a:gd name="connsiteX18" fmla="*/ 1051560 w 2341880"/>
                    <a:gd name="connsiteY18" fmla="*/ 459740 h 1330960"/>
                    <a:gd name="connsiteX19" fmla="*/ 1127760 w 2341880"/>
                    <a:gd name="connsiteY19" fmla="*/ 490220 h 1330960"/>
                    <a:gd name="connsiteX20" fmla="*/ 1249680 w 2341880"/>
                    <a:gd name="connsiteY20" fmla="*/ 581660 h 1330960"/>
                    <a:gd name="connsiteX21" fmla="*/ 1402080 w 2341880"/>
                    <a:gd name="connsiteY21" fmla="*/ 520700 h 1330960"/>
                    <a:gd name="connsiteX22" fmla="*/ 1402080 w 2341880"/>
                    <a:gd name="connsiteY22" fmla="*/ 779780 h 1330960"/>
                    <a:gd name="connsiteX23" fmla="*/ 1539240 w 2341880"/>
                    <a:gd name="connsiteY23" fmla="*/ 901700 h 1330960"/>
                    <a:gd name="connsiteX24" fmla="*/ 1630680 w 2341880"/>
                    <a:gd name="connsiteY24" fmla="*/ 1023620 h 1330960"/>
                    <a:gd name="connsiteX25" fmla="*/ 1737360 w 2341880"/>
                    <a:gd name="connsiteY25" fmla="*/ 1069340 h 1330960"/>
                    <a:gd name="connsiteX26" fmla="*/ 1859280 w 2341880"/>
                    <a:gd name="connsiteY26" fmla="*/ 1176020 h 1330960"/>
                    <a:gd name="connsiteX27" fmla="*/ 1950720 w 2341880"/>
                    <a:gd name="connsiteY27" fmla="*/ 1267460 h 1330960"/>
                    <a:gd name="connsiteX28" fmla="*/ 2072640 w 2341880"/>
                    <a:gd name="connsiteY28" fmla="*/ 1313180 h 1330960"/>
                    <a:gd name="connsiteX29" fmla="*/ 2194560 w 2341880"/>
                    <a:gd name="connsiteY29" fmla="*/ 1160780 h 1330960"/>
                    <a:gd name="connsiteX30" fmla="*/ 2331720 w 2341880"/>
                    <a:gd name="connsiteY30" fmla="*/ 1038860 h 1330960"/>
                    <a:gd name="connsiteX31" fmla="*/ 2255520 w 2341880"/>
                    <a:gd name="connsiteY31" fmla="*/ 977900 h 1330960"/>
                    <a:gd name="connsiteX32" fmla="*/ 2194560 w 2341880"/>
                    <a:gd name="connsiteY32" fmla="*/ 779780 h 1330960"/>
                    <a:gd name="connsiteX0" fmla="*/ 2194560 w 2341880"/>
                    <a:gd name="connsiteY0" fmla="*/ 779780 h 1270000"/>
                    <a:gd name="connsiteX1" fmla="*/ 2072640 w 2341880"/>
                    <a:gd name="connsiteY1" fmla="*/ 1008380 h 1270000"/>
                    <a:gd name="connsiteX2" fmla="*/ 1859280 w 2341880"/>
                    <a:gd name="connsiteY2" fmla="*/ 993140 h 1270000"/>
                    <a:gd name="connsiteX3" fmla="*/ 1584960 w 2341880"/>
                    <a:gd name="connsiteY3" fmla="*/ 642620 h 1270000"/>
                    <a:gd name="connsiteX4" fmla="*/ 1493520 w 2341880"/>
                    <a:gd name="connsiteY4" fmla="*/ 383540 h 1270000"/>
                    <a:gd name="connsiteX5" fmla="*/ 1447800 w 2341880"/>
                    <a:gd name="connsiteY5" fmla="*/ 353060 h 1270000"/>
                    <a:gd name="connsiteX6" fmla="*/ 1219200 w 2341880"/>
                    <a:gd name="connsiteY6" fmla="*/ 353060 h 1270000"/>
                    <a:gd name="connsiteX7" fmla="*/ 1036320 w 2341880"/>
                    <a:gd name="connsiteY7" fmla="*/ 261620 h 1270000"/>
                    <a:gd name="connsiteX8" fmla="*/ 914400 w 2341880"/>
                    <a:gd name="connsiteY8" fmla="*/ 215900 h 1270000"/>
                    <a:gd name="connsiteX9" fmla="*/ 838200 w 2341880"/>
                    <a:gd name="connsiteY9" fmla="*/ 215900 h 1270000"/>
                    <a:gd name="connsiteX10" fmla="*/ 609600 w 2341880"/>
                    <a:gd name="connsiteY10" fmla="*/ 170180 h 1270000"/>
                    <a:gd name="connsiteX11" fmla="*/ 396240 w 2341880"/>
                    <a:gd name="connsiteY11" fmla="*/ 93980 h 1270000"/>
                    <a:gd name="connsiteX12" fmla="*/ 304800 w 2341880"/>
                    <a:gd name="connsiteY12" fmla="*/ 93980 h 1270000"/>
                    <a:gd name="connsiteX13" fmla="*/ 76200 w 2341880"/>
                    <a:gd name="connsiteY13" fmla="*/ 17780 h 1270000"/>
                    <a:gd name="connsiteX14" fmla="*/ 45720 w 2341880"/>
                    <a:gd name="connsiteY14" fmla="*/ 200660 h 1270000"/>
                    <a:gd name="connsiteX15" fmla="*/ 350520 w 2341880"/>
                    <a:gd name="connsiteY15" fmla="*/ 154940 h 1270000"/>
                    <a:gd name="connsiteX16" fmla="*/ 579120 w 2341880"/>
                    <a:gd name="connsiteY16" fmla="*/ 215900 h 1270000"/>
                    <a:gd name="connsiteX17" fmla="*/ 838200 w 2341880"/>
                    <a:gd name="connsiteY17" fmla="*/ 322580 h 1270000"/>
                    <a:gd name="connsiteX18" fmla="*/ 1051560 w 2341880"/>
                    <a:gd name="connsiteY18" fmla="*/ 459740 h 1270000"/>
                    <a:gd name="connsiteX19" fmla="*/ 1127760 w 2341880"/>
                    <a:gd name="connsiteY19" fmla="*/ 490220 h 1270000"/>
                    <a:gd name="connsiteX20" fmla="*/ 1249680 w 2341880"/>
                    <a:gd name="connsiteY20" fmla="*/ 581660 h 1270000"/>
                    <a:gd name="connsiteX21" fmla="*/ 1402080 w 2341880"/>
                    <a:gd name="connsiteY21" fmla="*/ 520700 h 1270000"/>
                    <a:gd name="connsiteX22" fmla="*/ 1402080 w 2341880"/>
                    <a:gd name="connsiteY22" fmla="*/ 779780 h 1270000"/>
                    <a:gd name="connsiteX23" fmla="*/ 1539240 w 2341880"/>
                    <a:gd name="connsiteY23" fmla="*/ 901700 h 1270000"/>
                    <a:gd name="connsiteX24" fmla="*/ 1630680 w 2341880"/>
                    <a:gd name="connsiteY24" fmla="*/ 1023620 h 1270000"/>
                    <a:gd name="connsiteX25" fmla="*/ 1737360 w 2341880"/>
                    <a:gd name="connsiteY25" fmla="*/ 1069340 h 1270000"/>
                    <a:gd name="connsiteX26" fmla="*/ 1859280 w 2341880"/>
                    <a:gd name="connsiteY26" fmla="*/ 1176020 h 1270000"/>
                    <a:gd name="connsiteX27" fmla="*/ 1950720 w 2341880"/>
                    <a:gd name="connsiteY27" fmla="*/ 1267460 h 1270000"/>
                    <a:gd name="connsiteX28" fmla="*/ 2194560 w 2341880"/>
                    <a:gd name="connsiteY28" fmla="*/ 1160780 h 1270000"/>
                    <a:gd name="connsiteX29" fmla="*/ 2331720 w 2341880"/>
                    <a:gd name="connsiteY29" fmla="*/ 1038860 h 1270000"/>
                    <a:gd name="connsiteX30" fmla="*/ 2255520 w 2341880"/>
                    <a:gd name="connsiteY30" fmla="*/ 977900 h 1270000"/>
                    <a:gd name="connsiteX31" fmla="*/ 2194560 w 2341880"/>
                    <a:gd name="connsiteY31" fmla="*/ 779780 h 1270000"/>
                    <a:gd name="connsiteX0" fmla="*/ 2194560 w 2341880"/>
                    <a:gd name="connsiteY0" fmla="*/ 779780 h 1191260"/>
                    <a:gd name="connsiteX1" fmla="*/ 2072640 w 2341880"/>
                    <a:gd name="connsiteY1" fmla="*/ 1008380 h 1191260"/>
                    <a:gd name="connsiteX2" fmla="*/ 1859280 w 2341880"/>
                    <a:gd name="connsiteY2" fmla="*/ 993140 h 1191260"/>
                    <a:gd name="connsiteX3" fmla="*/ 1584960 w 2341880"/>
                    <a:gd name="connsiteY3" fmla="*/ 642620 h 1191260"/>
                    <a:gd name="connsiteX4" fmla="*/ 1493520 w 2341880"/>
                    <a:gd name="connsiteY4" fmla="*/ 383540 h 1191260"/>
                    <a:gd name="connsiteX5" fmla="*/ 1447800 w 2341880"/>
                    <a:gd name="connsiteY5" fmla="*/ 353060 h 1191260"/>
                    <a:gd name="connsiteX6" fmla="*/ 1219200 w 2341880"/>
                    <a:gd name="connsiteY6" fmla="*/ 353060 h 1191260"/>
                    <a:gd name="connsiteX7" fmla="*/ 1036320 w 2341880"/>
                    <a:gd name="connsiteY7" fmla="*/ 261620 h 1191260"/>
                    <a:gd name="connsiteX8" fmla="*/ 914400 w 2341880"/>
                    <a:gd name="connsiteY8" fmla="*/ 215900 h 1191260"/>
                    <a:gd name="connsiteX9" fmla="*/ 838200 w 2341880"/>
                    <a:gd name="connsiteY9" fmla="*/ 215900 h 1191260"/>
                    <a:gd name="connsiteX10" fmla="*/ 609600 w 2341880"/>
                    <a:gd name="connsiteY10" fmla="*/ 170180 h 1191260"/>
                    <a:gd name="connsiteX11" fmla="*/ 396240 w 2341880"/>
                    <a:gd name="connsiteY11" fmla="*/ 93980 h 1191260"/>
                    <a:gd name="connsiteX12" fmla="*/ 304800 w 2341880"/>
                    <a:gd name="connsiteY12" fmla="*/ 93980 h 1191260"/>
                    <a:gd name="connsiteX13" fmla="*/ 76200 w 2341880"/>
                    <a:gd name="connsiteY13" fmla="*/ 17780 h 1191260"/>
                    <a:gd name="connsiteX14" fmla="*/ 45720 w 2341880"/>
                    <a:gd name="connsiteY14" fmla="*/ 200660 h 1191260"/>
                    <a:gd name="connsiteX15" fmla="*/ 350520 w 2341880"/>
                    <a:gd name="connsiteY15" fmla="*/ 154940 h 1191260"/>
                    <a:gd name="connsiteX16" fmla="*/ 579120 w 2341880"/>
                    <a:gd name="connsiteY16" fmla="*/ 215900 h 1191260"/>
                    <a:gd name="connsiteX17" fmla="*/ 838200 w 2341880"/>
                    <a:gd name="connsiteY17" fmla="*/ 322580 h 1191260"/>
                    <a:gd name="connsiteX18" fmla="*/ 1051560 w 2341880"/>
                    <a:gd name="connsiteY18" fmla="*/ 459740 h 1191260"/>
                    <a:gd name="connsiteX19" fmla="*/ 1127760 w 2341880"/>
                    <a:gd name="connsiteY19" fmla="*/ 490220 h 1191260"/>
                    <a:gd name="connsiteX20" fmla="*/ 1249680 w 2341880"/>
                    <a:gd name="connsiteY20" fmla="*/ 581660 h 1191260"/>
                    <a:gd name="connsiteX21" fmla="*/ 1402080 w 2341880"/>
                    <a:gd name="connsiteY21" fmla="*/ 520700 h 1191260"/>
                    <a:gd name="connsiteX22" fmla="*/ 1402080 w 2341880"/>
                    <a:gd name="connsiteY22" fmla="*/ 779780 h 1191260"/>
                    <a:gd name="connsiteX23" fmla="*/ 1539240 w 2341880"/>
                    <a:gd name="connsiteY23" fmla="*/ 901700 h 1191260"/>
                    <a:gd name="connsiteX24" fmla="*/ 1630680 w 2341880"/>
                    <a:gd name="connsiteY24" fmla="*/ 1023620 h 1191260"/>
                    <a:gd name="connsiteX25" fmla="*/ 1737360 w 2341880"/>
                    <a:gd name="connsiteY25" fmla="*/ 1069340 h 1191260"/>
                    <a:gd name="connsiteX26" fmla="*/ 1859280 w 2341880"/>
                    <a:gd name="connsiteY26" fmla="*/ 1176020 h 1191260"/>
                    <a:gd name="connsiteX27" fmla="*/ 2194560 w 2341880"/>
                    <a:gd name="connsiteY27" fmla="*/ 1160780 h 1191260"/>
                    <a:gd name="connsiteX28" fmla="*/ 2331720 w 2341880"/>
                    <a:gd name="connsiteY28" fmla="*/ 1038860 h 1191260"/>
                    <a:gd name="connsiteX29" fmla="*/ 2255520 w 2341880"/>
                    <a:gd name="connsiteY29" fmla="*/ 977900 h 1191260"/>
                    <a:gd name="connsiteX30" fmla="*/ 2194560 w 2341880"/>
                    <a:gd name="connsiteY30" fmla="*/ 779780 h 1191260"/>
                    <a:gd name="connsiteX0" fmla="*/ 2194560 w 2341880"/>
                    <a:gd name="connsiteY0" fmla="*/ 779780 h 1178560"/>
                    <a:gd name="connsiteX1" fmla="*/ 2072640 w 2341880"/>
                    <a:gd name="connsiteY1" fmla="*/ 1008380 h 1178560"/>
                    <a:gd name="connsiteX2" fmla="*/ 1859280 w 2341880"/>
                    <a:gd name="connsiteY2" fmla="*/ 993140 h 1178560"/>
                    <a:gd name="connsiteX3" fmla="*/ 1584960 w 2341880"/>
                    <a:gd name="connsiteY3" fmla="*/ 642620 h 1178560"/>
                    <a:gd name="connsiteX4" fmla="*/ 1493520 w 2341880"/>
                    <a:gd name="connsiteY4" fmla="*/ 383540 h 1178560"/>
                    <a:gd name="connsiteX5" fmla="*/ 1447800 w 2341880"/>
                    <a:gd name="connsiteY5" fmla="*/ 353060 h 1178560"/>
                    <a:gd name="connsiteX6" fmla="*/ 1219200 w 2341880"/>
                    <a:gd name="connsiteY6" fmla="*/ 353060 h 1178560"/>
                    <a:gd name="connsiteX7" fmla="*/ 1036320 w 2341880"/>
                    <a:gd name="connsiteY7" fmla="*/ 261620 h 1178560"/>
                    <a:gd name="connsiteX8" fmla="*/ 914400 w 2341880"/>
                    <a:gd name="connsiteY8" fmla="*/ 215900 h 1178560"/>
                    <a:gd name="connsiteX9" fmla="*/ 838200 w 2341880"/>
                    <a:gd name="connsiteY9" fmla="*/ 215900 h 1178560"/>
                    <a:gd name="connsiteX10" fmla="*/ 609600 w 2341880"/>
                    <a:gd name="connsiteY10" fmla="*/ 170180 h 1178560"/>
                    <a:gd name="connsiteX11" fmla="*/ 396240 w 2341880"/>
                    <a:gd name="connsiteY11" fmla="*/ 93980 h 1178560"/>
                    <a:gd name="connsiteX12" fmla="*/ 304800 w 2341880"/>
                    <a:gd name="connsiteY12" fmla="*/ 93980 h 1178560"/>
                    <a:gd name="connsiteX13" fmla="*/ 76200 w 2341880"/>
                    <a:gd name="connsiteY13" fmla="*/ 17780 h 1178560"/>
                    <a:gd name="connsiteX14" fmla="*/ 45720 w 2341880"/>
                    <a:gd name="connsiteY14" fmla="*/ 200660 h 1178560"/>
                    <a:gd name="connsiteX15" fmla="*/ 350520 w 2341880"/>
                    <a:gd name="connsiteY15" fmla="*/ 154940 h 1178560"/>
                    <a:gd name="connsiteX16" fmla="*/ 579120 w 2341880"/>
                    <a:gd name="connsiteY16" fmla="*/ 215900 h 1178560"/>
                    <a:gd name="connsiteX17" fmla="*/ 838200 w 2341880"/>
                    <a:gd name="connsiteY17" fmla="*/ 322580 h 1178560"/>
                    <a:gd name="connsiteX18" fmla="*/ 1051560 w 2341880"/>
                    <a:gd name="connsiteY18" fmla="*/ 459740 h 1178560"/>
                    <a:gd name="connsiteX19" fmla="*/ 1127760 w 2341880"/>
                    <a:gd name="connsiteY19" fmla="*/ 490220 h 1178560"/>
                    <a:gd name="connsiteX20" fmla="*/ 1249680 w 2341880"/>
                    <a:gd name="connsiteY20" fmla="*/ 581660 h 1178560"/>
                    <a:gd name="connsiteX21" fmla="*/ 1402080 w 2341880"/>
                    <a:gd name="connsiteY21" fmla="*/ 520700 h 1178560"/>
                    <a:gd name="connsiteX22" fmla="*/ 1402080 w 2341880"/>
                    <a:gd name="connsiteY22" fmla="*/ 779780 h 1178560"/>
                    <a:gd name="connsiteX23" fmla="*/ 1539240 w 2341880"/>
                    <a:gd name="connsiteY23" fmla="*/ 901700 h 1178560"/>
                    <a:gd name="connsiteX24" fmla="*/ 1630680 w 2341880"/>
                    <a:gd name="connsiteY24" fmla="*/ 1023620 h 1178560"/>
                    <a:gd name="connsiteX25" fmla="*/ 1737360 w 2341880"/>
                    <a:gd name="connsiteY25" fmla="*/ 1069340 h 1178560"/>
                    <a:gd name="connsiteX26" fmla="*/ 1965960 w 2341880"/>
                    <a:gd name="connsiteY26" fmla="*/ 1145540 h 1178560"/>
                    <a:gd name="connsiteX27" fmla="*/ 2194560 w 2341880"/>
                    <a:gd name="connsiteY27" fmla="*/ 1160780 h 1178560"/>
                    <a:gd name="connsiteX28" fmla="*/ 2331720 w 2341880"/>
                    <a:gd name="connsiteY28" fmla="*/ 1038860 h 1178560"/>
                    <a:gd name="connsiteX29" fmla="*/ 2255520 w 2341880"/>
                    <a:gd name="connsiteY29" fmla="*/ 977900 h 1178560"/>
                    <a:gd name="connsiteX30" fmla="*/ 2194560 w 2341880"/>
                    <a:gd name="connsiteY30" fmla="*/ 779780 h 117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41880" h="1178560">
                      <a:moveTo>
                        <a:pt x="2194560" y="779780"/>
                      </a:moveTo>
                      <a:cubicBezTo>
                        <a:pt x="2164080" y="784860"/>
                        <a:pt x="2128520" y="972820"/>
                        <a:pt x="2072640" y="1008380"/>
                      </a:cubicBezTo>
                      <a:cubicBezTo>
                        <a:pt x="2016760" y="1043940"/>
                        <a:pt x="1940560" y="1054100"/>
                        <a:pt x="1859280" y="993140"/>
                      </a:cubicBezTo>
                      <a:cubicBezTo>
                        <a:pt x="1778000" y="932180"/>
                        <a:pt x="1645920" y="744220"/>
                        <a:pt x="1584960" y="642620"/>
                      </a:cubicBezTo>
                      <a:cubicBezTo>
                        <a:pt x="1524000" y="541020"/>
                        <a:pt x="1516380" y="431800"/>
                        <a:pt x="1493520" y="383540"/>
                      </a:cubicBezTo>
                      <a:cubicBezTo>
                        <a:pt x="1470660" y="335280"/>
                        <a:pt x="1493520" y="358140"/>
                        <a:pt x="1447800" y="353060"/>
                      </a:cubicBezTo>
                      <a:cubicBezTo>
                        <a:pt x="1402080" y="347980"/>
                        <a:pt x="1287780" y="368300"/>
                        <a:pt x="1219200" y="353060"/>
                      </a:cubicBezTo>
                      <a:cubicBezTo>
                        <a:pt x="1150620" y="337820"/>
                        <a:pt x="1087120" y="284480"/>
                        <a:pt x="1036320" y="261620"/>
                      </a:cubicBezTo>
                      <a:cubicBezTo>
                        <a:pt x="985520" y="238760"/>
                        <a:pt x="947420" y="223520"/>
                        <a:pt x="914400" y="215900"/>
                      </a:cubicBezTo>
                      <a:cubicBezTo>
                        <a:pt x="881380" y="208280"/>
                        <a:pt x="889000" y="223520"/>
                        <a:pt x="838200" y="215900"/>
                      </a:cubicBezTo>
                      <a:cubicBezTo>
                        <a:pt x="787400" y="208280"/>
                        <a:pt x="683260" y="190500"/>
                        <a:pt x="609600" y="170180"/>
                      </a:cubicBezTo>
                      <a:cubicBezTo>
                        <a:pt x="535940" y="149860"/>
                        <a:pt x="447040" y="106680"/>
                        <a:pt x="396240" y="93980"/>
                      </a:cubicBezTo>
                      <a:cubicBezTo>
                        <a:pt x="345440" y="81280"/>
                        <a:pt x="358140" y="106680"/>
                        <a:pt x="304800" y="93980"/>
                      </a:cubicBezTo>
                      <a:cubicBezTo>
                        <a:pt x="251460" y="81280"/>
                        <a:pt x="119380" y="0"/>
                        <a:pt x="76200" y="17780"/>
                      </a:cubicBezTo>
                      <a:cubicBezTo>
                        <a:pt x="33020" y="35560"/>
                        <a:pt x="0" y="177800"/>
                        <a:pt x="45720" y="200660"/>
                      </a:cubicBezTo>
                      <a:cubicBezTo>
                        <a:pt x="91440" y="223520"/>
                        <a:pt x="261620" y="152400"/>
                        <a:pt x="350520" y="154940"/>
                      </a:cubicBezTo>
                      <a:cubicBezTo>
                        <a:pt x="439420" y="157480"/>
                        <a:pt x="497840" y="187960"/>
                        <a:pt x="579120" y="215900"/>
                      </a:cubicBezTo>
                      <a:cubicBezTo>
                        <a:pt x="660400" y="243840"/>
                        <a:pt x="759460" y="281940"/>
                        <a:pt x="838200" y="322580"/>
                      </a:cubicBezTo>
                      <a:cubicBezTo>
                        <a:pt x="916940" y="363220"/>
                        <a:pt x="1003300" y="431800"/>
                        <a:pt x="1051560" y="459740"/>
                      </a:cubicBezTo>
                      <a:cubicBezTo>
                        <a:pt x="1099820" y="487680"/>
                        <a:pt x="1094740" y="469900"/>
                        <a:pt x="1127760" y="490220"/>
                      </a:cubicBezTo>
                      <a:cubicBezTo>
                        <a:pt x="1160780" y="510540"/>
                        <a:pt x="1203960" y="576580"/>
                        <a:pt x="1249680" y="581660"/>
                      </a:cubicBezTo>
                      <a:cubicBezTo>
                        <a:pt x="1295400" y="586740"/>
                        <a:pt x="1376680" y="487680"/>
                        <a:pt x="1402080" y="520700"/>
                      </a:cubicBezTo>
                      <a:cubicBezTo>
                        <a:pt x="1427480" y="553720"/>
                        <a:pt x="1379220" y="716280"/>
                        <a:pt x="1402080" y="779780"/>
                      </a:cubicBezTo>
                      <a:cubicBezTo>
                        <a:pt x="1424940" y="843280"/>
                        <a:pt x="1501140" y="861060"/>
                        <a:pt x="1539240" y="901700"/>
                      </a:cubicBezTo>
                      <a:cubicBezTo>
                        <a:pt x="1577340" y="942340"/>
                        <a:pt x="1597660" y="995680"/>
                        <a:pt x="1630680" y="1023620"/>
                      </a:cubicBezTo>
                      <a:cubicBezTo>
                        <a:pt x="1663700" y="1051560"/>
                        <a:pt x="1681480" y="1049020"/>
                        <a:pt x="1737360" y="1069340"/>
                      </a:cubicBezTo>
                      <a:cubicBezTo>
                        <a:pt x="1793240" y="1089660"/>
                        <a:pt x="1889760" y="1130300"/>
                        <a:pt x="1965960" y="1145540"/>
                      </a:cubicBezTo>
                      <a:cubicBezTo>
                        <a:pt x="2042160" y="1160780"/>
                        <a:pt x="2133600" y="1178560"/>
                        <a:pt x="2194560" y="1160780"/>
                      </a:cubicBezTo>
                      <a:cubicBezTo>
                        <a:pt x="2255520" y="1143000"/>
                        <a:pt x="2321560" y="1069340"/>
                        <a:pt x="2331720" y="1038860"/>
                      </a:cubicBezTo>
                      <a:cubicBezTo>
                        <a:pt x="2341880" y="1008380"/>
                        <a:pt x="2275840" y="1023620"/>
                        <a:pt x="2255520" y="977900"/>
                      </a:cubicBezTo>
                      <a:cubicBezTo>
                        <a:pt x="2235200" y="932180"/>
                        <a:pt x="2225040" y="774700"/>
                        <a:pt x="2194560" y="779780"/>
                      </a:cubicBezTo>
                      <a:close/>
                    </a:path>
                  </a:pathLst>
                </a:custGeom>
                <a:solidFill>
                  <a:schemeClr val="accent1">
                    <a:lumMod val="60000"/>
                    <a:lumOff val="40000"/>
                  </a:schemeClr>
                </a:solidFill>
                <a:ln w="12700">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3764280" y="4556760"/>
                  <a:ext cx="538480" cy="563880"/>
                </a:xfrm>
                <a:custGeom>
                  <a:avLst/>
                  <a:gdLst>
                    <a:gd name="connsiteX0" fmla="*/ 472440 w 538480"/>
                    <a:gd name="connsiteY0" fmla="*/ 563880 h 563880"/>
                    <a:gd name="connsiteX1" fmla="*/ 533400 w 538480"/>
                    <a:gd name="connsiteY1" fmla="*/ 518160 h 563880"/>
                    <a:gd name="connsiteX2" fmla="*/ 441960 w 538480"/>
                    <a:gd name="connsiteY2" fmla="*/ 487680 h 563880"/>
                    <a:gd name="connsiteX3" fmla="*/ 411480 w 538480"/>
                    <a:gd name="connsiteY3" fmla="*/ 533400 h 563880"/>
                    <a:gd name="connsiteX4" fmla="*/ 381000 w 538480"/>
                    <a:gd name="connsiteY4" fmla="*/ 396240 h 563880"/>
                    <a:gd name="connsiteX5" fmla="*/ 320040 w 538480"/>
                    <a:gd name="connsiteY5" fmla="*/ 518160 h 563880"/>
                    <a:gd name="connsiteX6" fmla="*/ 243840 w 538480"/>
                    <a:gd name="connsiteY6" fmla="*/ 502920 h 563880"/>
                    <a:gd name="connsiteX7" fmla="*/ 243840 w 538480"/>
                    <a:gd name="connsiteY7" fmla="*/ 441960 h 563880"/>
                    <a:gd name="connsiteX8" fmla="*/ 182880 w 538480"/>
                    <a:gd name="connsiteY8" fmla="*/ 335280 h 563880"/>
                    <a:gd name="connsiteX9" fmla="*/ 167640 w 538480"/>
                    <a:gd name="connsiteY9" fmla="*/ 213360 h 563880"/>
                    <a:gd name="connsiteX10" fmla="*/ 91440 w 538480"/>
                    <a:gd name="connsiteY10" fmla="*/ 137160 h 563880"/>
                    <a:gd name="connsiteX11" fmla="*/ 121920 w 538480"/>
                    <a:gd name="connsiteY11" fmla="*/ 91440 h 563880"/>
                    <a:gd name="connsiteX12" fmla="*/ 0 w 538480"/>
                    <a:gd name="connsiteY12" fmla="*/ 0 h 56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8480" h="563880">
                      <a:moveTo>
                        <a:pt x="472440" y="563880"/>
                      </a:moveTo>
                      <a:cubicBezTo>
                        <a:pt x="505460" y="547370"/>
                        <a:pt x="538480" y="530860"/>
                        <a:pt x="533400" y="518160"/>
                      </a:cubicBezTo>
                      <a:cubicBezTo>
                        <a:pt x="528320" y="505460"/>
                        <a:pt x="462280" y="485140"/>
                        <a:pt x="441960" y="487680"/>
                      </a:cubicBezTo>
                      <a:cubicBezTo>
                        <a:pt x="421640" y="490220"/>
                        <a:pt x="421640" y="548640"/>
                        <a:pt x="411480" y="533400"/>
                      </a:cubicBezTo>
                      <a:cubicBezTo>
                        <a:pt x="401320" y="518160"/>
                        <a:pt x="396240" y="398780"/>
                        <a:pt x="381000" y="396240"/>
                      </a:cubicBezTo>
                      <a:cubicBezTo>
                        <a:pt x="365760" y="393700"/>
                        <a:pt x="342900" y="500380"/>
                        <a:pt x="320040" y="518160"/>
                      </a:cubicBezTo>
                      <a:cubicBezTo>
                        <a:pt x="297180" y="535940"/>
                        <a:pt x="256540" y="515620"/>
                        <a:pt x="243840" y="502920"/>
                      </a:cubicBezTo>
                      <a:cubicBezTo>
                        <a:pt x="231140" y="490220"/>
                        <a:pt x="254000" y="469900"/>
                        <a:pt x="243840" y="441960"/>
                      </a:cubicBezTo>
                      <a:cubicBezTo>
                        <a:pt x="233680" y="414020"/>
                        <a:pt x="195580" y="373380"/>
                        <a:pt x="182880" y="335280"/>
                      </a:cubicBezTo>
                      <a:cubicBezTo>
                        <a:pt x="170180" y="297180"/>
                        <a:pt x="182880" y="246380"/>
                        <a:pt x="167640" y="213360"/>
                      </a:cubicBezTo>
                      <a:cubicBezTo>
                        <a:pt x="152400" y="180340"/>
                        <a:pt x="99060" y="157480"/>
                        <a:pt x="91440" y="137160"/>
                      </a:cubicBezTo>
                      <a:cubicBezTo>
                        <a:pt x="83820" y="116840"/>
                        <a:pt x="137160" y="114300"/>
                        <a:pt x="121920" y="91440"/>
                      </a:cubicBezTo>
                      <a:cubicBezTo>
                        <a:pt x="106680" y="68580"/>
                        <a:pt x="53340" y="34290"/>
                        <a:pt x="0" y="0"/>
                      </a:cubicBezTo>
                    </a:path>
                  </a:pathLst>
                </a:custGeom>
                <a:ln w="63500">
                  <a:solidFill>
                    <a:schemeClr val="tx2">
                      <a:lumMod val="40000"/>
                      <a:lumOff val="60000"/>
                    </a:schemeClr>
                  </a:solidFill>
                </a:ln>
                <a:effectLst>
                  <a:outerShdw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 name="Freeform 8"/>
              <p:cNvSpPr/>
              <p:nvPr/>
            </p:nvSpPr>
            <p:spPr>
              <a:xfrm>
                <a:off x="0" y="3858492"/>
                <a:ext cx="3787485" cy="1094507"/>
              </a:xfrm>
              <a:custGeom>
                <a:avLst/>
                <a:gdLst>
                  <a:gd name="connsiteX0" fmla="*/ 3388302 w 3388302"/>
                  <a:gd name="connsiteY0" fmla="*/ 692727 h 942109"/>
                  <a:gd name="connsiteX1" fmla="*/ 3107748 w 3388302"/>
                  <a:gd name="connsiteY1" fmla="*/ 661554 h 942109"/>
                  <a:gd name="connsiteX2" fmla="*/ 2972666 w 3388302"/>
                  <a:gd name="connsiteY2" fmla="*/ 568036 h 942109"/>
                  <a:gd name="connsiteX3" fmla="*/ 2650548 w 3388302"/>
                  <a:gd name="connsiteY3" fmla="*/ 464127 h 942109"/>
                  <a:gd name="connsiteX4" fmla="*/ 2531052 w 3388302"/>
                  <a:gd name="connsiteY4" fmla="*/ 401782 h 942109"/>
                  <a:gd name="connsiteX5" fmla="*/ 2458316 w 3388302"/>
                  <a:gd name="connsiteY5" fmla="*/ 329045 h 942109"/>
                  <a:gd name="connsiteX6" fmla="*/ 2349211 w 3388302"/>
                  <a:gd name="connsiteY6" fmla="*/ 287482 h 942109"/>
                  <a:gd name="connsiteX7" fmla="*/ 2344016 w 3388302"/>
                  <a:gd name="connsiteY7" fmla="*/ 375804 h 942109"/>
                  <a:gd name="connsiteX8" fmla="*/ 2255693 w 3388302"/>
                  <a:gd name="connsiteY8" fmla="*/ 469323 h 942109"/>
                  <a:gd name="connsiteX9" fmla="*/ 2125807 w 3388302"/>
                  <a:gd name="connsiteY9" fmla="*/ 406977 h 942109"/>
                  <a:gd name="connsiteX10" fmla="*/ 2047875 w 3388302"/>
                  <a:gd name="connsiteY10" fmla="*/ 282286 h 942109"/>
                  <a:gd name="connsiteX11" fmla="*/ 1980334 w 3388302"/>
                  <a:gd name="connsiteY11" fmla="*/ 188768 h 942109"/>
                  <a:gd name="connsiteX12" fmla="*/ 1876425 w 3388302"/>
                  <a:gd name="connsiteY12" fmla="*/ 193964 h 942109"/>
                  <a:gd name="connsiteX13" fmla="*/ 1756930 w 3388302"/>
                  <a:gd name="connsiteY13" fmla="*/ 277091 h 942109"/>
                  <a:gd name="connsiteX14" fmla="*/ 1616652 w 3388302"/>
                  <a:gd name="connsiteY14" fmla="*/ 251114 h 942109"/>
                  <a:gd name="connsiteX15" fmla="*/ 1471180 w 3388302"/>
                  <a:gd name="connsiteY15" fmla="*/ 173182 h 942109"/>
                  <a:gd name="connsiteX16" fmla="*/ 1367271 w 3388302"/>
                  <a:gd name="connsiteY16" fmla="*/ 167986 h 942109"/>
                  <a:gd name="connsiteX17" fmla="*/ 1242580 w 3388302"/>
                  <a:gd name="connsiteY17" fmla="*/ 126423 h 942109"/>
                  <a:gd name="connsiteX18" fmla="*/ 1180234 w 3388302"/>
                  <a:gd name="connsiteY18" fmla="*/ 1732 h 942109"/>
                  <a:gd name="connsiteX19" fmla="*/ 1133475 w 3388302"/>
                  <a:gd name="connsiteY19" fmla="*/ 116032 h 942109"/>
                  <a:gd name="connsiteX20" fmla="*/ 982807 w 3388302"/>
                  <a:gd name="connsiteY20" fmla="*/ 90054 h 942109"/>
                  <a:gd name="connsiteX21" fmla="*/ 904875 w 3388302"/>
                  <a:gd name="connsiteY21" fmla="*/ 167986 h 942109"/>
                  <a:gd name="connsiteX22" fmla="*/ 852921 w 3388302"/>
                  <a:gd name="connsiteY22" fmla="*/ 308264 h 942109"/>
                  <a:gd name="connsiteX23" fmla="*/ 811357 w 3388302"/>
                  <a:gd name="connsiteY23" fmla="*/ 297873 h 942109"/>
                  <a:gd name="connsiteX24" fmla="*/ 733425 w 3388302"/>
                  <a:gd name="connsiteY24" fmla="*/ 318654 h 942109"/>
                  <a:gd name="connsiteX25" fmla="*/ 738621 w 3388302"/>
                  <a:gd name="connsiteY25" fmla="*/ 386195 h 942109"/>
                  <a:gd name="connsiteX26" fmla="*/ 645102 w 3388302"/>
                  <a:gd name="connsiteY26" fmla="*/ 490104 h 942109"/>
                  <a:gd name="connsiteX27" fmla="*/ 530802 w 3388302"/>
                  <a:gd name="connsiteY27" fmla="*/ 479714 h 942109"/>
                  <a:gd name="connsiteX28" fmla="*/ 447675 w 3388302"/>
                  <a:gd name="connsiteY28" fmla="*/ 588818 h 942109"/>
                  <a:gd name="connsiteX29" fmla="*/ 535998 w 3388302"/>
                  <a:gd name="connsiteY29" fmla="*/ 578427 h 942109"/>
                  <a:gd name="connsiteX30" fmla="*/ 515216 w 3388302"/>
                  <a:gd name="connsiteY30" fmla="*/ 656359 h 942109"/>
                  <a:gd name="connsiteX31" fmla="*/ 442480 w 3388302"/>
                  <a:gd name="connsiteY31" fmla="*/ 734291 h 942109"/>
                  <a:gd name="connsiteX32" fmla="*/ 395721 w 3388302"/>
                  <a:gd name="connsiteY32" fmla="*/ 744682 h 942109"/>
                  <a:gd name="connsiteX33" fmla="*/ 312593 w 3388302"/>
                  <a:gd name="connsiteY33" fmla="*/ 734291 h 942109"/>
                  <a:gd name="connsiteX34" fmla="*/ 286616 w 3388302"/>
                  <a:gd name="connsiteY34" fmla="*/ 848591 h 942109"/>
                  <a:gd name="connsiteX35" fmla="*/ 219075 w 3388302"/>
                  <a:gd name="connsiteY35" fmla="*/ 843395 h 942109"/>
                  <a:gd name="connsiteX36" fmla="*/ 146339 w 3388302"/>
                  <a:gd name="connsiteY36" fmla="*/ 942109 h 942109"/>
                  <a:gd name="connsiteX0" fmla="*/ 3552825 w 3552825"/>
                  <a:gd name="connsiteY0" fmla="*/ 692727 h 866775"/>
                  <a:gd name="connsiteX1" fmla="*/ 3272271 w 3552825"/>
                  <a:gd name="connsiteY1" fmla="*/ 661554 h 866775"/>
                  <a:gd name="connsiteX2" fmla="*/ 3137189 w 3552825"/>
                  <a:gd name="connsiteY2" fmla="*/ 568036 h 866775"/>
                  <a:gd name="connsiteX3" fmla="*/ 2815071 w 3552825"/>
                  <a:gd name="connsiteY3" fmla="*/ 464127 h 866775"/>
                  <a:gd name="connsiteX4" fmla="*/ 2695575 w 3552825"/>
                  <a:gd name="connsiteY4" fmla="*/ 401782 h 866775"/>
                  <a:gd name="connsiteX5" fmla="*/ 2622839 w 3552825"/>
                  <a:gd name="connsiteY5" fmla="*/ 329045 h 866775"/>
                  <a:gd name="connsiteX6" fmla="*/ 2513734 w 3552825"/>
                  <a:gd name="connsiteY6" fmla="*/ 287482 h 866775"/>
                  <a:gd name="connsiteX7" fmla="*/ 2508539 w 3552825"/>
                  <a:gd name="connsiteY7" fmla="*/ 375804 h 866775"/>
                  <a:gd name="connsiteX8" fmla="*/ 2420216 w 3552825"/>
                  <a:gd name="connsiteY8" fmla="*/ 469323 h 866775"/>
                  <a:gd name="connsiteX9" fmla="*/ 2290330 w 3552825"/>
                  <a:gd name="connsiteY9" fmla="*/ 406977 h 866775"/>
                  <a:gd name="connsiteX10" fmla="*/ 2212398 w 3552825"/>
                  <a:gd name="connsiteY10" fmla="*/ 282286 h 866775"/>
                  <a:gd name="connsiteX11" fmla="*/ 2144857 w 3552825"/>
                  <a:gd name="connsiteY11" fmla="*/ 188768 h 866775"/>
                  <a:gd name="connsiteX12" fmla="*/ 2040948 w 3552825"/>
                  <a:gd name="connsiteY12" fmla="*/ 193964 h 866775"/>
                  <a:gd name="connsiteX13" fmla="*/ 1921453 w 3552825"/>
                  <a:gd name="connsiteY13" fmla="*/ 277091 h 866775"/>
                  <a:gd name="connsiteX14" fmla="*/ 1781175 w 3552825"/>
                  <a:gd name="connsiteY14" fmla="*/ 251114 h 866775"/>
                  <a:gd name="connsiteX15" fmla="*/ 1635703 w 3552825"/>
                  <a:gd name="connsiteY15" fmla="*/ 173182 h 866775"/>
                  <a:gd name="connsiteX16" fmla="*/ 1531794 w 3552825"/>
                  <a:gd name="connsiteY16" fmla="*/ 167986 h 866775"/>
                  <a:gd name="connsiteX17" fmla="*/ 1407103 w 3552825"/>
                  <a:gd name="connsiteY17" fmla="*/ 126423 h 866775"/>
                  <a:gd name="connsiteX18" fmla="*/ 1344757 w 3552825"/>
                  <a:gd name="connsiteY18" fmla="*/ 1732 h 866775"/>
                  <a:gd name="connsiteX19" fmla="*/ 1297998 w 3552825"/>
                  <a:gd name="connsiteY19" fmla="*/ 116032 h 866775"/>
                  <a:gd name="connsiteX20" fmla="*/ 1147330 w 3552825"/>
                  <a:gd name="connsiteY20" fmla="*/ 90054 h 866775"/>
                  <a:gd name="connsiteX21" fmla="*/ 1069398 w 3552825"/>
                  <a:gd name="connsiteY21" fmla="*/ 167986 h 866775"/>
                  <a:gd name="connsiteX22" fmla="*/ 1017444 w 3552825"/>
                  <a:gd name="connsiteY22" fmla="*/ 308264 h 866775"/>
                  <a:gd name="connsiteX23" fmla="*/ 975880 w 3552825"/>
                  <a:gd name="connsiteY23" fmla="*/ 297873 h 866775"/>
                  <a:gd name="connsiteX24" fmla="*/ 897948 w 3552825"/>
                  <a:gd name="connsiteY24" fmla="*/ 318654 h 866775"/>
                  <a:gd name="connsiteX25" fmla="*/ 903144 w 3552825"/>
                  <a:gd name="connsiteY25" fmla="*/ 386195 h 866775"/>
                  <a:gd name="connsiteX26" fmla="*/ 809625 w 3552825"/>
                  <a:gd name="connsiteY26" fmla="*/ 490104 h 866775"/>
                  <a:gd name="connsiteX27" fmla="*/ 695325 w 3552825"/>
                  <a:gd name="connsiteY27" fmla="*/ 479714 h 866775"/>
                  <a:gd name="connsiteX28" fmla="*/ 612198 w 3552825"/>
                  <a:gd name="connsiteY28" fmla="*/ 588818 h 866775"/>
                  <a:gd name="connsiteX29" fmla="*/ 700521 w 3552825"/>
                  <a:gd name="connsiteY29" fmla="*/ 578427 h 866775"/>
                  <a:gd name="connsiteX30" fmla="*/ 679739 w 3552825"/>
                  <a:gd name="connsiteY30" fmla="*/ 656359 h 866775"/>
                  <a:gd name="connsiteX31" fmla="*/ 607003 w 3552825"/>
                  <a:gd name="connsiteY31" fmla="*/ 734291 h 866775"/>
                  <a:gd name="connsiteX32" fmla="*/ 560244 w 3552825"/>
                  <a:gd name="connsiteY32" fmla="*/ 744682 h 866775"/>
                  <a:gd name="connsiteX33" fmla="*/ 477116 w 3552825"/>
                  <a:gd name="connsiteY33" fmla="*/ 734291 h 866775"/>
                  <a:gd name="connsiteX34" fmla="*/ 451139 w 3552825"/>
                  <a:gd name="connsiteY34" fmla="*/ 848591 h 866775"/>
                  <a:gd name="connsiteX35" fmla="*/ 383598 w 3552825"/>
                  <a:gd name="connsiteY35" fmla="*/ 843395 h 866775"/>
                  <a:gd name="connsiteX36" fmla="*/ 146339 w 3552825"/>
                  <a:gd name="connsiteY36" fmla="*/ 865909 h 866775"/>
                  <a:gd name="connsiteX0" fmla="*/ 3169227 w 3169227"/>
                  <a:gd name="connsiteY0" fmla="*/ 692727 h 866775"/>
                  <a:gd name="connsiteX1" fmla="*/ 2888673 w 3169227"/>
                  <a:gd name="connsiteY1" fmla="*/ 661554 h 866775"/>
                  <a:gd name="connsiteX2" fmla="*/ 2753591 w 3169227"/>
                  <a:gd name="connsiteY2" fmla="*/ 568036 h 866775"/>
                  <a:gd name="connsiteX3" fmla="*/ 2431473 w 3169227"/>
                  <a:gd name="connsiteY3" fmla="*/ 464127 h 866775"/>
                  <a:gd name="connsiteX4" fmla="*/ 2311977 w 3169227"/>
                  <a:gd name="connsiteY4" fmla="*/ 401782 h 866775"/>
                  <a:gd name="connsiteX5" fmla="*/ 2239241 w 3169227"/>
                  <a:gd name="connsiteY5" fmla="*/ 329045 h 866775"/>
                  <a:gd name="connsiteX6" fmla="*/ 2130136 w 3169227"/>
                  <a:gd name="connsiteY6" fmla="*/ 287482 h 866775"/>
                  <a:gd name="connsiteX7" fmla="*/ 2124941 w 3169227"/>
                  <a:gd name="connsiteY7" fmla="*/ 375804 h 866775"/>
                  <a:gd name="connsiteX8" fmla="*/ 2036618 w 3169227"/>
                  <a:gd name="connsiteY8" fmla="*/ 469323 h 866775"/>
                  <a:gd name="connsiteX9" fmla="*/ 1906732 w 3169227"/>
                  <a:gd name="connsiteY9" fmla="*/ 406977 h 866775"/>
                  <a:gd name="connsiteX10" fmla="*/ 1828800 w 3169227"/>
                  <a:gd name="connsiteY10" fmla="*/ 282286 h 866775"/>
                  <a:gd name="connsiteX11" fmla="*/ 1761259 w 3169227"/>
                  <a:gd name="connsiteY11" fmla="*/ 188768 h 866775"/>
                  <a:gd name="connsiteX12" fmla="*/ 1657350 w 3169227"/>
                  <a:gd name="connsiteY12" fmla="*/ 193964 h 866775"/>
                  <a:gd name="connsiteX13" fmla="*/ 1537855 w 3169227"/>
                  <a:gd name="connsiteY13" fmla="*/ 277091 h 866775"/>
                  <a:gd name="connsiteX14" fmla="*/ 1397577 w 3169227"/>
                  <a:gd name="connsiteY14" fmla="*/ 251114 h 866775"/>
                  <a:gd name="connsiteX15" fmla="*/ 1252105 w 3169227"/>
                  <a:gd name="connsiteY15" fmla="*/ 173182 h 866775"/>
                  <a:gd name="connsiteX16" fmla="*/ 1148196 w 3169227"/>
                  <a:gd name="connsiteY16" fmla="*/ 167986 h 866775"/>
                  <a:gd name="connsiteX17" fmla="*/ 1023505 w 3169227"/>
                  <a:gd name="connsiteY17" fmla="*/ 126423 h 866775"/>
                  <a:gd name="connsiteX18" fmla="*/ 961159 w 3169227"/>
                  <a:gd name="connsiteY18" fmla="*/ 1732 h 866775"/>
                  <a:gd name="connsiteX19" fmla="*/ 914400 w 3169227"/>
                  <a:gd name="connsiteY19" fmla="*/ 116032 h 866775"/>
                  <a:gd name="connsiteX20" fmla="*/ 763732 w 3169227"/>
                  <a:gd name="connsiteY20" fmla="*/ 90054 h 866775"/>
                  <a:gd name="connsiteX21" fmla="*/ 685800 w 3169227"/>
                  <a:gd name="connsiteY21" fmla="*/ 167986 h 866775"/>
                  <a:gd name="connsiteX22" fmla="*/ 633846 w 3169227"/>
                  <a:gd name="connsiteY22" fmla="*/ 308264 h 866775"/>
                  <a:gd name="connsiteX23" fmla="*/ 592282 w 3169227"/>
                  <a:gd name="connsiteY23" fmla="*/ 297873 h 866775"/>
                  <a:gd name="connsiteX24" fmla="*/ 514350 w 3169227"/>
                  <a:gd name="connsiteY24" fmla="*/ 318654 h 866775"/>
                  <a:gd name="connsiteX25" fmla="*/ 519546 w 3169227"/>
                  <a:gd name="connsiteY25" fmla="*/ 386195 h 866775"/>
                  <a:gd name="connsiteX26" fmla="*/ 426027 w 3169227"/>
                  <a:gd name="connsiteY26" fmla="*/ 490104 h 866775"/>
                  <a:gd name="connsiteX27" fmla="*/ 311727 w 3169227"/>
                  <a:gd name="connsiteY27" fmla="*/ 479714 h 866775"/>
                  <a:gd name="connsiteX28" fmla="*/ 228600 w 3169227"/>
                  <a:gd name="connsiteY28" fmla="*/ 588818 h 866775"/>
                  <a:gd name="connsiteX29" fmla="*/ 316923 w 3169227"/>
                  <a:gd name="connsiteY29" fmla="*/ 578427 h 866775"/>
                  <a:gd name="connsiteX30" fmla="*/ 296141 w 3169227"/>
                  <a:gd name="connsiteY30" fmla="*/ 656359 h 866775"/>
                  <a:gd name="connsiteX31" fmla="*/ 223405 w 3169227"/>
                  <a:gd name="connsiteY31" fmla="*/ 734291 h 866775"/>
                  <a:gd name="connsiteX32" fmla="*/ 176646 w 3169227"/>
                  <a:gd name="connsiteY32" fmla="*/ 744682 h 866775"/>
                  <a:gd name="connsiteX33" fmla="*/ 93518 w 3169227"/>
                  <a:gd name="connsiteY33" fmla="*/ 734291 h 866775"/>
                  <a:gd name="connsiteX34" fmla="*/ 67541 w 3169227"/>
                  <a:gd name="connsiteY34" fmla="*/ 848591 h 866775"/>
                  <a:gd name="connsiteX35" fmla="*/ 0 w 3169227"/>
                  <a:gd name="connsiteY35" fmla="*/ 843395 h 866775"/>
                  <a:gd name="connsiteX0" fmla="*/ 3787485 w 3787485"/>
                  <a:gd name="connsiteY0" fmla="*/ 692727 h 857827"/>
                  <a:gd name="connsiteX1" fmla="*/ 3506931 w 3787485"/>
                  <a:gd name="connsiteY1" fmla="*/ 661554 h 857827"/>
                  <a:gd name="connsiteX2" fmla="*/ 3371849 w 3787485"/>
                  <a:gd name="connsiteY2" fmla="*/ 568036 h 857827"/>
                  <a:gd name="connsiteX3" fmla="*/ 3049731 w 3787485"/>
                  <a:gd name="connsiteY3" fmla="*/ 464127 h 857827"/>
                  <a:gd name="connsiteX4" fmla="*/ 2930235 w 3787485"/>
                  <a:gd name="connsiteY4" fmla="*/ 401782 h 857827"/>
                  <a:gd name="connsiteX5" fmla="*/ 2857499 w 3787485"/>
                  <a:gd name="connsiteY5" fmla="*/ 329045 h 857827"/>
                  <a:gd name="connsiteX6" fmla="*/ 2748394 w 3787485"/>
                  <a:gd name="connsiteY6" fmla="*/ 287482 h 857827"/>
                  <a:gd name="connsiteX7" fmla="*/ 2743199 w 3787485"/>
                  <a:gd name="connsiteY7" fmla="*/ 375804 h 857827"/>
                  <a:gd name="connsiteX8" fmla="*/ 2654876 w 3787485"/>
                  <a:gd name="connsiteY8" fmla="*/ 469323 h 857827"/>
                  <a:gd name="connsiteX9" fmla="*/ 2524990 w 3787485"/>
                  <a:gd name="connsiteY9" fmla="*/ 406977 h 857827"/>
                  <a:gd name="connsiteX10" fmla="*/ 2447058 w 3787485"/>
                  <a:gd name="connsiteY10" fmla="*/ 282286 h 857827"/>
                  <a:gd name="connsiteX11" fmla="*/ 2379517 w 3787485"/>
                  <a:gd name="connsiteY11" fmla="*/ 188768 h 857827"/>
                  <a:gd name="connsiteX12" fmla="*/ 2275608 w 3787485"/>
                  <a:gd name="connsiteY12" fmla="*/ 193964 h 857827"/>
                  <a:gd name="connsiteX13" fmla="*/ 2156113 w 3787485"/>
                  <a:gd name="connsiteY13" fmla="*/ 277091 h 857827"/>
                  <a:gd name="connsiteX14" fmla="*/ 2015835 w 3787485"/>
                  <a:gd name="connsiteY14" fmla="*/ 251114 h 857827"/>
                  <a:gd name="connsiteX15" fmla="*/ 1870363 w 3787485"/>
                  <a:gd name="connsiteY15" fmla="*/ 173182 h 857827"/>
                  <a:gd name="connsiteX16" fmla="*/ 1766454 w 3787485"/>
                  <a:gd name="connsiteY16" fmla="*/ 167986 h 857827"/>
                  <a:gd name="connsiteX17" fmla="*/ 1641763 w 3787485"/>
                  <a:gd name="connsiteY17" fmla="*/ 126423 h 857827"/>
                  <a:gd name="connsiteX18" fmla="*/ 1579417 w 3787485"/>
                  <a:gd name="connsiteY18" fmla="*/ 1732 h 857827"/>
                  <a:gd name="connsiteX19" fmla="*/ 1532658 w 3787485"/>
                  <a:gd name="connsiteY19" fmla="*/ 116032 h 857827"/>
                  <a:gd name="connsiteX20" fmla="*/ 1381990 w 3787485"/>
                  <a:gd name="connsiteY20" fmla="*/ 90054 h 857827"/>
                  <a:gd name="connsiteX21" fmla="*/ 1304058 w 3787485"/>
                  <a:gd name="connsiteY21" fmla="*/ 167986 h 857827"/>
                  <a:gd name="connsiteX22" fmla="*/ 1252104 w 3787485"/>
                  <a:gd name="connsiteY22" fmla="*/ 308264 h 857827"/>
                  <a:gd name="connsiteX23" fmla="*/ 1210540 w 3787485"/>
                  <a:gd name="connsiteY23" fmla="*/ 297873 h 857827"/>
                  <a:gd name="connsiteX24" fmla="*/ 1132608 w 3787485"/>
                  <a:gd name="connsiteY24" fmla="*/ 318654 h 857827"/>
                  <a:gd name="connsiteX25" fmla="*/ 1137804 w 3787485"/>
                  <a:gd name="connsiteY25" fmla="*/ 386195 h 857827"/>
                  <a:gd name="connsiteX26" fmla="*/ 1044285 w 3787485"/>
                  <a:gd name="connsiteY26" fmla="*/ 490104 h 857827"/>
                  <a:gd name="connsiteX27" fmla="*/ 929985 w 3787485"/>
                  <a:gd name="connsiteY27" fmla="*/ 479714 h 857827"/>
                  <a:gd name="connsiteX28" fmla="*/ 846858 w 3787485"/>
                  <a:gd name="connsiteY28" fmla="*/ 588818 h 857827"/>
                  <a:gd name="connsiteX29" fmla="*/ 935181 w 3787485"/>
                  <a:gd name="connsiteY29" fmla="*/ 578427 h 857827"/>
                  <a:gd name="connsiteX30" fmla="*/ 914399 w 3787485"/>
                  <a:gd name="connsiteY30" fmla="*/ 656359 h 857827"/>
                  <a:gd name="connsiteX31" fmla="*/ 841663 w 3787485"/>
                  <a:gd name="connsiteY31" fmla="*/ 734291 h 857827"/>
                  <a:gd name="connsiteX32" fmla="*/ 794904 w 3787485"/>
                  <a:gd name="connsiteY32" fmla="*/ 744682 h 857827"/>
                  <a:gd name="connsiteX33" fmla="*/ 711776 w 3787485"/>
                  <a:gd name="connsiteY33" fmla="*/ 734291 h 857827"/>
                  <a:gd name="connsiteX34" fmla="*/ 685799 w 3787485"/>
                  <a:gd name="connsiteY34" fmla="*/ 848591 h 857827"/>
                  <a:gd name="connsiteX35" fmla="*/ 0 w 3787485"/>
                  <a:gd name="connsiteY35" fmla="*/ 789709 h 857827"/>
                  <a:gd name="connsiteX0" fmla="*/ 3787485 w 3787485"/>
                  <a:gd name="connsiteY0" fmla="*/ 692727 h 858982"/>
                  <a:gd name="connsiteX1" fmla="*/ 3506931 w 3787485"/>
                  <a:gd name="connsiteY1" fmla="*/ 661554 h 858982"/>
                  <a:gd name="connsiteX2" fmla="*/ 3371849 w 3787485"/>
                  <a:gd name="connsiteY2" fmla="*/ 568036 h 858982"/>
                  <a:gd name="connsiteX3" fmla="*/ 3049731 w 3787485"/>
                  <a:gd name="connsiteY3" fmla="*/ 464127 h 858982"/>
                  <a:gd name="connsiteX4" fmla="*/ 2930235 w 3787485"/>
                  <a:gd name="connsiteY4" fmla="*/ 401782 h 858982"/>
                  <a:gd name="connsiteX5" fmla="*/ 2857499 w 3787485"/>
                  <a:gd name="connsiteY5" fmla="*/ 329045 h 858982"/>
                  <a:gd name="connsiteX6" fmla="*/ 2748394 w 3787485"/>
                  <a:gd name="connsiteY6" fmla="*/ 287482 h 858982"/>
                  <a:gd name="connsiteX7" fmla="*/ 2743199 w 3787485"/>
                  <a:gd name="connsiteY7" fmla="*/ 375804 h 858982"/>
                  <a:gd name="connsiteX8" fmla="*/ 2654876 w 3787485"/>
                  <a:gd name="connsiteY8" fmla="*/ 469323 h 858982"/>
                  <a:gd name="connsiteX9" fmla="*/ 2524990 w 3787485"/>
                  <a:gd name="connsiteY9" fmla="*/ 406977 h 858982"/>
                  <a:gd name="connsiteX10" fmla="*/ 2447058 w 3787485"/>
                  <a:gd name="connsiteY10" fmla="*/ 282286 h 858982"/>
                  <a:gd name="connsiteX11" fmla="*/ 2379517 w 3787485"/>
                  <a:gd name="connsiteY11" fmla="*/ 188768 h 858982"/>
                  <a:gd name="connsiteX12" fmla="*/ 2275608 w 3787485"/>
                  <a:gd name="connsiteY12" fmla="*/ 193964 h 858982"/>
                  <a:gd name="connsiteX13" fmla="*/ 2156113 w 3787485"/>
                  <a:gd name="connsiteY13" fmla="*/ 277091 h 858982"/>
                  <a:gd name="connsiteX14" fmla="*/ 2015835 w 3787485"/>
                  <a:gd name="connsiteY14" fmla="*/ 251114 h 858982"/>
                  <a:gd name="connsiteX15" fmla="*/ 1870363 w 3787485"/>
                  <a:gd name="connsiteY15" fmla="*/ 173182 h 858982"/>
                  <a:gd name="connsiteX16" fmla="*/ 1766454 w 3787485"/>
                  <a:gd name="connsiteY16" fmla="*/ 167986 h 858982"/>
                  <a:gd name="connsiteX17" fmla="*/ 1641763 w 3787485"/>
                  <a:gd name="connsiteY17" fmla="*/ 126423 h 858982"/>
                  <a:gd name="connsiteX18" fmla="*/ 1579417 w 3787485"/>
                  <a:gd name="connsiteY18" fmla="*/ 1732 h 858982"/>
                  <a:gd name="connsiteX19" fmla="*/ 1532658 w 3787485"/>
                  <a:gd name="connsiteY19" fmla="*/ 116032 h 858982"/>
                  <a:gd name="connsiteX20" fmla="*/ 1381990 w 3787485"/>
                  <a:gd name="connsiteY20" fmla="*/ 90054 h 858982"/>
                  <a:gd name="connsiteX21" fmla="*/ 1304058 w 3787485"/>
                  <a:gd name="connsiteY21" fmla="*/ 167986 h 858982"/>
                  <a:gd name="connsiteX22" fmla="*/ 1252104 w 3787485"/>
                  <a:gd name="connsiteY22" fmla="*/ 308264 h 858982"/>
                  <a:gd name="connsiteX23" fmla="*/ 1210540 w 3787485"/>
                  <a:gd name="connsiteY23" fmla="*/ 297873 h 858982"/>
                  <a:gd name="connsiteX24" fmla="*/ 1132608 w 3787485"/>
                  <a:gd name="connsiteY24" fmla="*/ 318654 h 858982"/>
                  <a:gd name="connsiteX25" fmla="*/ 1137804 w 3787485"/>
                  <a:gd name="connsiteY25" fmla="*/ 386195 h 858982"/>
                  <a:gd name="connsiteX26" fmla="*/ 1044285 w 3787485"/>
                  <a:gd name="connsiteY26" fmla="*/ 490104 h 858982"/>
                  <a:gd name="connsiteX27" fmla="*/ 929985 w 3787485"/>
                  <a:gd name="connsiteY27" fmla="*/ 479714 h 858982"/>
                  <a:gd name="connsiteX28" fmla="*/ 846858 w 3787485"/>
                  <a:gd name="connsiteY28" fmla="*/ 588818 h 858982"/>
                  <a:gd name="connsiteX29" fmla="*/ 935181 w 3787485"/>
                  <a:gd name="connsiteY29" fmla="*/ 578427 h 858982"/>
                  <a:gd name="connsiteX30" fmla="*/ 914399 w 3787485"/>
                  <a:gd name="connsiteY30" fmla="*/ 656359 h 858982"/>
                  <a:gd name="connsiteX31" fmla="*/ 841663 w 3787485"/>
                  <a:gd name="connsiteY31" fmla="*/ 734291 h 858982"/>
                  <a:gd name="connsiteX32" fmla="*/ 794904 w 3787485"/>
                  <a:gd name="connsiteY32" fmla="*/ 744682 h 858982"/>
                  <a:gd name="connsiteX33" fmla="*/ 711776 w 3787485"/>
                  <a:gd name="connsiteY33" fmla="*/ 734291 h 858982"/>
                  <a:gd name="connsiteX34" fmla="*/ 685799 w 3787485"/>
                  <a:gd name="connsiteY34" fmla="*/ 848591 h 858982"/>
                  <a:gd name="connsiteX35" fmla="*/ 207818 w 3787485"/>
                  <a:gd name="connsiteY35" fmla="*/ 796636 h 858982"/>
                  <a:gd name="connsiteX36" fmla="*/ 0 w 3787485"/>
                  <a:gd name="connsiteY36" fmla="*/ 789709 h 858982"/>
                  <a:gd name="connsiteX0" fmla="*/ 3787485 w 3787485"/>
                  <a:gd name="connsiteY0" fmla="*/ 692727 h 1028122"/>
                  <a:gd name="connsiteX1" fmla="*/ 3506931 w 3787485"/>
                  <a:gd name="connsiteY1" fmla="*/ 661554 h 1028122"/>
                  <a:gd name="connsiteX2" fmla="*/ 3371849 w 3787485"/>
                  <a:gd name="connsiteY2" fmla="*/ 568036 h 1028122"/>
                  <a:gd name="connsiteX3" fmla="*/ 3049731 w 3787485"/>
                  <a:gd name="connsiteY3" fmla="*/ 464127 h 1028122"/>
                  <a:gd name="connsiteX4" fmla="*/ 2930235 w 3787485"/>
                  <a:gd name="connsiteY4" fmla="*/ 401782 h 1028122"/>
                  <a:gd name="connsiteX5" fmla="*/ 2857499 w 3787485"/>
                  <a:gd name="connsiteY5" fmla="*/ 329045 h 1028122"/>
                  <a:gd name="connsiteX6" fmla="*/ 2748394 w 3787485"/>
                  <a:gd name="connsiteY6" fmla="*/ 287482 h 1028122"/>
                  <a:gd name="connsiteX7" fmla="*/ 2743199 w 3787485"/>
                  <a:gd name="connsiteY7" fmla="*/ 375804 h 1028122"/>
                  <a:gd name="connsiteX8" fmla="*/ 2654876 w 3787485"/>
                  <a:gd name="connsiteY8" fmla="*/ 469323 h 1028122"/>
                  <a:gd name="connsiteX9" fmla="*/ 2524990 w 3787485"/>
                  <a:gd name="connsiteY9" fmla="*/ 406977 h 1028122"/>
                  <a:gd name="connsiteX10" fmla="*/ 2447058 w 3787485"/>
                  <a:gd name="connsiteY10" fmla="*/ 282286 h 1028122"/>
                  <a:gd name="connsiteX11" fmla="*/ 2379517 w 3787485"/>
                  <a:gd name="connsiteY11" fmla="*/ 188768 h 1028122"/>
                  <a:gd name="connsiteX12" fmla="*/ 2275608 w 3787485"/>
                  <a:gd name="connsiteY12" fmla="*/ 193964 h 1028122"/>
                  <a:gd name="connsiteX13" fmla="*/ 2156113 w 3787485"/>
                  <a:gd name="connsiteY13" fmla="*/ 277091 h 1028122"/>
                  <a:gd name="connsiteX14" fmla="*/ 2015835 w 3787485"/>
                  <a:gd name="connsiteY14" fmla="*/ 251114 h 1028122"/>
                  <a:gd name="connsiteX15" fmla="*/ 1870363 w 3787485"/>
                  <a:gd name="connsiteY15" fmla="*/ 173182 h 1028122"/>
                  <a:gd name="connsiteX16" fmla="*/ 1766454 w 3787485"/>
                  <a:gd name="connsiteY16" fmla="*/ 167986 h 1028122"/>
                  <a:gd name="connsiteX17" fmla="*/ 1641763 w 3787485"/>
                  <a:gd name="connsiteY17" fmla="*/ 126423 h 1028122"/>
                  <a:gd name="connsiteX18" fmla="*/ 1579417 w 3787485"/>
                  <a:gd name="connsiteY18" fmla="*/ 1732 h 1028122"/>
                  <a:gd name="connsiteX19" fmla="*/ 1532658 w 3787485"/>
                  <a:gd name="connsiteY19" fmla="*/ 116032 h 1028122"/>
                  <a:gd name="connsiteX20" fmla="*/ 1381990 w 3787485"/>
                  <a:gd name="connsiteY20" fmla="*/ 90054 h 1028122"/>
                  <a:gd name="connsiteX21" fmla="*/ 1304058 w 3787485"/>
                  <a:gd name="connsiteY21" fmla="*/ 167986 h 1028122"/>
                  <a:gd name="connsiteX22" fmla="*/ 1252104 w 3787485"/>
                  <a:gd name="connsiteY22" fmla="*/ 308264 h 1028122"/>
                  <a:gd name="connsiteX23" fmla="*/ 1210540 w 3787485"/>
                  <a:gd name="connsiteY23" fmla="*/ 297873 h 1028122"/>
                  <a:gd name="connsiteX24" fmla="*/ 1132608 w 3787485"/>
                  <a:gd name="connsiteY24" fmla="*/ 318654 h 1028122"/>
                  <a:gd name="connsiteX25" fmla="*/ 1137804 w 3787485"/>
                  <a:gd name="connsiteY25" fmla="*/ 386195 h 1028122"/>
                  <a:gd name="connsiteX26" fmla="*/ 1044285 w 3787485"/>
                  <a:gd name="connsiteY26" fmla="*/ 490104 h 1028122"/>
                  <a:gd name="connsiteX27" fmla="*/ 929985 w 3787485"/>
                  <a:gd name="connsiteY27" fmla="*/ 479714 h 1028122"/>
                  <a:gd name="connsiteX28" fmla="*/ 846858 w 3787485"/>
                  <a:gd name="connsiteY28" fmla="*/ 588818 h 1028122"/>
                  <a:gd name="connsiteX29" fmla="*/ 935181 w 3787485"/>
                  <a:gd name="connsiteY29" fmla="*/ 578427 h 1028122"/>
                  <a:gd name="connsiteX30" fmla="*/ 914399 w 3787485"/>
                  <a:gd name="connsiteY30" fmla="*/ 656359 h 1028122"/>
                  <a:gd name="connsiteX31" fmla="*/ 841663 w 3787485"/>
                  <a:gd name="connsiteY31" fmla="*/ 734291 h 1028122"/>
                  <a:gd name="connsiteX32" fmla="*/ 794904 w 3787485"/>
                  <a:gd name="connsiteY32" fmla="*/ 744682 h 1028122"/>
                  <a:gd name="connsiteX33" fmla="*/ 711776 w 3787485"/>
                  <a:gd name="connsiteY33" fmla="*/ 734291 h 1028122"/>
                  <a:gd name="connsiteX34" fmla="*/ 685799 w 3787485"/>
                  <a:gd name="connsiteY34" fmla="*/ 848591 h 1028122"/>
                  <a:gd name="connsiteX35" fmla="*/ 152400 w 3787485"/>
                  <a:gd name="connsiteY35" fmla="*/ 1018308 h 1028122"/>
                  <a:gd name="connsiteX36" fmla="*/ 0 w 3787485"/>
                  <a:gd name="connsiteY36" fmla="*/ 789709 h 1028122"/>
                  <a:gd name="connsiteX0" fmla="*/ 3787485 w 3787485"/>
                  <a:gd name="connsiteY0" fmla="*/ 692727 h 1035915"/>
                  <a:gd name="connsiteX1" fmla="*/ 3506931 w 3787485"/>
                  <a:gd name="connsiteY1" fmla="*/ 661554 h 1035915"/>
                  <a:gd name="connsiteX2" fmla="*/ 3371849 w 3787485"/>
                  <a:gd name="connsiteY2" fmla="*/ 568036 h 1035915"/>
                  <a:gd name="connsiteX3" fmla="*/ 3049731 w 3787485"/>
                  <a:gd name="connsiteY3" fmla="*/ 464127 h 1035915"/>
                  <a:gd name="connsiteX4" fmla="*/ 2930235 w 3787485"/>
                  <a:gd name="connsiteY4" fmla="*/ 401782 h 1035915"/>
                  <a:gd name="connsiteX5" fmla="*/ 2857499 w 3787485"/>
                  <a:gd name="connsiteY5" fmla="*/ 329045 h 1035915"/>
                  <a:gd name="connsiteX6" fmla="*/ 2748394 w 3787485"/>
                  <a:gd name="connsiteY6" fmla="*/ 287482 h 1035915"/>
                  <a:gd name="connsiteX7" fmla="*/ 2743199 w 3787485"/>
                  <a:gd name="connsiteY7" fmla="*/ 375804 h 1035915"/>
                  <a:gd name="connsiteX8" fmla="*/ 2654876 w 3787485"/>
                  <a:gd name="connsiteY8" fmla="*/ 469323 h 1035915"/>
                  <a:gd name="connsiteX9" fmla="*/ 2524990 w 3787485"/>
                  <a:gd name="connsiteY9" fmla="*/ 406977 h 1035915"/>
                  <a:gd name="connsiteX10" fmla="*/ 2447058 w 3787485"/>
                  <a:gd name="connsiteY10" fmla="*/ 282286 h 1035915"/>
                  <a:gd name="connsiteX11" fmla="*/ 2379517 w 3787485"/>
                  <a:gd name="connsiteY11" fmla="*/ 188768 h 1035915"/>
                  <a:gd name="connsiteX12" fmla="*/ 2275608 w 3787485"/>
                  <a:gd name="connsiteY12" fmla="*/ 193964 h 1035915"/>
                  <a:gd name="connsiteX13" fmla="*/ 2156113 w 3787485"/>
                  <a:gd name="connsiteY13" fmla="*/ 277091 h 1035915"/>
                  <a:gd name="connsiteX14" fmla="*/ 2015835 w 3787485"/>
                  <a:gd name="connsiteY14" fmla="*/ 251114 h 1035915"/>
                  <a:gd name="connsiteX15" fmla="*/ 1870363 w 3787485"/>
                  <a:gd name="connsiteY15" fmla="*/ 173182 h 1035915"/>
                  <a:gd name="connsiteX16" fmla="*/ 1766454 w 3787485"/>
                  <a:gd name="connsiteY16" fmla="*/ 167986 h 1035915"/>
                  <a:gd name="connsiteX17" fmla="*/ 1641763 w 3787485"/>
                  <a:gd name="connsiteY17" fmla="*/ 126423 h 1035915"/>
                  <a:gd name="connsiteX18" fmla="*/ 1579417 w 3787485"/>
                  <a:gd name="connsiteY18" fmla="*/ 1732 h 1035915"/>
                  <a:gd name="connsiteX19" fmla="*/ 1532658 w 3787485"/>
                  <a:gd name="connsiteY19" fmla="*/ 116032 h 1035915"/>
                  <a:gd name="connsiteX20" fmla="*/ 1381990 w 3787485"/>
                  <a:gd name="connsiteY20" fmla="*/ 90054 h 1035915"/>
                  <a:gd name="connsiteX21" fmla="*/ 1304058 w 3787485"/>
                  <a:gd name="connsiteY21" fmla="*/ 167986 h 1035915"/>
                  <a:gd name="connsiteX22" fmla="*/ 1252104 w 3787485"/>
                  <a:gd name="connsiteY22" fmla="*/ 308264 h 1035915"/>
                  <a:gd name="connsiteX23" fmla="*/ 1210540 w 3787485"/>
                  <a:gd name="connsiteY23" fmla="*/ 297873 h 1035915"/>
                  <a:gd name="connsiteX24" fmla="*/ 1132608 w 3787485"/>
                  <a:gd name="connsiteY24" fmla="*/ 318654 h 1035915"/>
                  <a:gd name="connsiteX25" fmla="*/ 1137804 w 3787485"/>
                  <a:gd name="connsiteY25" fmla="*/ 386195 h 1035915"/>
                  <a:gd name="connsiteX26" fmla="*/ 1044285 w 3787485"/>
                  <a:gd name="connsiteY26" fmla="*/ 490104 h 1035915"/>
                  <a:gd name="connsiteX27" fmla="*/ 929985 w 3787485"/>
                  <a:gd name="connsiteY27" fmla="*/ 479714 h 1035915"/>
                  <a:gd name="connsiteX28" fmla="*/ 846858 w 3787485"/>
                  <a:gd name="connsiteY28" fmla="*/ 588818 h 1035915"/>
                  <a:gd name="connsiteX29" fmla="*/ 935181 w 3787485"/>
                  <a:gd name="connsiteY29" fmla="*/ 578427 h 1035915"/>
                  <a:gd name="connsiteX30" fmla="*/ 914399 w 3787485"/>
                  <a:gd name="connsiteY30" fmla="*/ 656359 h 1035915"/>
                  <a:gd name="connsiteX31" fmla="*/ 841663 w 3787485"/>
                  <a:gd name="connsiteY31" fmla="*/ 734291 h 1035915"/>
                  <a:gd name="connsiteX32" fmla="*/ 794904 w 3787485"/>
                  <a:gd name="connsiteY32" fmla="*/ 744682 h 1035915"/>
                  <a:gd name="connsiteX33" fmla="*/ 711776 w 3787485"/>
                  <a:gd name="connsiteY33" fmla="*/ 734291 h 1035915"/>
                  <a:gd name="connsiteX34" fmla="*/ 685799 w 3787485"/>
                  <a:gd name="connsiteY34" fmla="*/ 848591 h 1035915"/>
                  <a:gd name="connsiteX35" fmla="*/ 576695 w 3787485"/>
                  <a:gd name="connsiteY35" fmla="*/ 895349 h 1035915"/>
                  <a:gd name="connsiteX36" fmla="*/ 152400 w 3787485"/>
                  <a:gd name="connsiteY36" fmla="*/ 1018308 h 1035915"/>
                  <a:gd name="connsiteX37" fmla="*/ 0 w 3787485"/>
                  <a:gd name="connsiteY37" fmla="*/ 789709 h 1035915"/>
                  <a:gd name="connsiteX0" fmla="*/ 3787485 w 3787485"/>
                  <a:gd name="connsiteY0" fmla="*/ 692727 h 1031008"/>
                  <a:gd name="connsiteX1" fmla="*/ 3506931 w 3787485"/>
                  <a:gd name="connsiteY1" fmla="*/ 661554 h 1031008"/>
                  <a:gd name="connsiteX2" fmla="*/ 3371849 w 3787485"/>
                  <a:gd name="connsiteY2" fmla="*/ 568036 h 1031008"/>
                  <a:gd name="connsiteX3" fmla="*/ 3049731 w 3787485"/>
                  <a:gd name="connsiteY3" fmla="*/ 464127 h 1031008"/>
                  <a:gd name="connsiteX4" fmla="*/ 2930235 w 3787485"/>
                  <a:gd name="connsiteY4" fmla="*/ 401782 h 1031008"/>
                  <a:gd name="connsiteX5" fmla="*/ 2857499 w 3787485"/>
                  <a:gd name="connsiteY5" fmla="*/ 329045 h 1031008"/>
                  <a:gd name="connsiteX6" fmla="*/ 2748394 w 3787485"/>
                  <a:gd name="connsiteY6" fmla="*/ 287482 h 1031008"/>
                  <a:gd name="connsiteX7" fmla="*/ 2743199 w 3787485"/>
                  <a:gd name="connsiteY7" fmla="*/ 375804 h 1031008"/>
                  <a:gd name="connsiteX8" fmla="*/ 2654876 w 3787485"/>
                  <a:gd name="connsiteY8" fmla="*/ 469323 h 1031008"/>
                  <a:gd name="connsiteX9" fmla="*/ 2524990 w 3787485"/>
                  <a:gd name="connsiteY9" fmla="*/ 406977 h 1031008"/>
                  <a:gd name="connsiteX10" fmla="*/ 2447058 w 3787485"/>
                  <a:gd name="connsiteY10" fmla="*/ 282286 h 1031008"/>
                  <a:gd name="connsiteX11" fmla="*/ 2379517 w 3787485"/>
                  <a:gd name="connsiteY11" fmla="*/ 188768 h 1031008"/>
                  <a:gd name="connsiteX12" fmla="*/ 2275608 w 3787485"/>
                  <a:gd name="connsiteY12" fmla="*/ 193964 h 1031008"/>
                  <a:gd name="connsiteX13" fmla="*/ 2156113 w 3787485"/>
                  <a:gd name="connsiteY13" fmla="*/ 277091 h 1031008"/>
                  <a:gd name="connsiteX14" fmla="*/ 2015835 w 3787485"/>
                  <a:gd name="connsiteY14" fmla="*/ 251114 h 1031008"/>
                  <a:gd name="connsiteX15" fmla="*/ 1870363 w 3787485"/>
                  <a:gd name="connsiteY15" fmla="*/ 173182 h 1031008"/>
                  <a:gd name="connsiteX16" fmla="*/ 1766454 w 3787485"/>
                  <a:gd name="connsiteY16" fmla="*/ 167986 h 1031008"/>
                  <a:gd name="connsiteX17" fmla="*/ 1641763 w 3787485"/>
                  <a:gd name="connsiteY17" fmla="*/ 126423 h 1031008"/>
                  <a:gd name="connsiteX18" fmla="*/ 1579417 w 3787485"/>
                  <a:gd name="connsiteY18" fmla="*/ 1732 h 1031008"/>
                  <a:gd name="connsiteX19" fmla="*/ 1532658 w 3787485"/>
                  <a:gd name="connsiteY19" fmla="*/ 116032 h 1031008"/>
                  <a:gd name="connsiteX20" fmla="*/ 1381990 w 3787485"/>
                  <a:gd name="connsiteY20" fmla="*/ 90054 h 1031008"/>
                  <a:gd name="connsiteX21" fmla="*/ 1304058 w 3787485"/>
                  <a:gd name="connsiteY21" fmla="*/ 167986 h 1031008"/>
                  <a:gd name="connsiteX22" fmla="*/ 1252104 w 3787485"/>
                  <a:gd name="connsiteY22" fmla="*/ 308264 h 1031008"/>
                  <a:gd name="connsiteX23" fmla="*/ 1210540 w 3787485"/>
                  <a:gd name="connsiteY23" fmla="*/ 297873 h 1031008"/>
                  <a:gd name="connsiteX24" fmla="*/ 1132608 w 3787485"/>
                  <a:gd name="connsiteY24" fmla="*/ 318654 h 1031008"/>
                  <a:gd name="connsiteX25" fmla="*/ 1137804 w 3787485"/>
                  <a:gd name="connsiteY25" fmla="*/ 386195 h 1031008"/>
                  <a:gd name="connsiteX26" fmla="*/ 1044285 w 3787485"/>
                  <a:gd name="connsiteY26" fmla="*/ 490104 h 1031008"/>
                  <a:gd name="connsiteX27" fmla="*/ 929985 w 3787485"/>
                  <a:gd name="connsiteY27" fmla="*/ 479714 h 1031008"/>
                  <a:gd name="connsiteX28" fmla="*/ 846858 w 3787485"/>
                  <a:gd name="connsiteY28" fmla="*/ 588818 h 1031008"/>
                  <a:gd name="connsiteX29" fmla="*/ 935181 w 3787485"/>
                  <a:gd name="connsiteY29" fmla="*/ 578427 h 1031008"/>
                  <a:gd name="connsiteX30" fmla="*/ 914399 w 3787485"/>
                  <a:gd name="connsiteY30" fmla="*/ 656359 h 1031008"/>
                  <a:gd name="connsiteX31" fmla="*/ 841663 w 3787485"/>
                  <a:gd name="connsiteY31" fmla="*/ 734291 h 1031008"/>
                  <a:gd name="connsiteX32" fmla="*/ 794904 w 3787485"/>
                  <a:gd name="connsiteY32" fmla="*/ 744682 h 1031008"/>
                  <a:gd name="connsiteX33" fmla="*/ 711776 w 3787485"/>
                  <a:gd name="connsiteY33" fmla="*/ 734291 h 1031008"/>
                  <a:gd name="connsiteX34" fmla="*/ 685799 w 3787485"/>
                  <a:gd name="connsiteY34" fmla="*/ 848591 h 1031008"/>
                  <a:gd name="connsiteX35" fmla="*/ 609600 w 3787485"/>
                  <a:gd name="connsiteY35" fmla="*/ 865908 h 1031008"/>
                  <a:gd name="connsiteX36" fmla="*/ 152400 w 3787485"/>
                  <a:gd name="connsiteY36" fmla="*/ 1018308 h 1031008"/>
                  <a:gd name="connsiteX37" fmla="*/ 0 w 3787485"/>
                  <a:gd name="connsiteY37" fmla="*/ 789709 h 1031008"/>
                  <a:gd name="connsiteX0" fmla="*/ 3787485 w 3787485"/>
                  <a:gd name="connsiteY0" fmla="*/ 692727 h 1041110"/>
                  <a:gd name="connsiteX1" fmla="*/ 3506931 w 3787485"/>
                  <a:gd name="connsiteY1" fmla="*/ 661554 h 1041110"/>
                  <a:gd name="connsiteX2" fmla="*/ 3371849 w 3787485"/>
                  <a:gd name="connsiteY2" fmla="*/ 568036 h 1041110"/>
                  <a:gd name="connsiteX3" fmla="*/ 3049731 w 3787485"/>
                  <a:gd name="connsiteY3" fmla="*/ 464127 h 1041110"/>
                  <a:gd name="connsiteX4" fmla="*/ 2930235 w 3787485"/>
                  <a:gd name="connsiteY4" fmla="*/ 401782 h 1041110"/>
                  <a:gd name="connsiteX5" fmla="*/ 2857499 w 3787485"/>
                  <a:gd name="connsiteY5" fmla="*/ 329045 h 1041110"/>
                  <a:gd name="connsiteX6" fmla="*/ 2748394 w 3787485"/>
                  <a:gd name="connsiteY6" fmla="*/ 287482 h 1041110"/>
                  <a:gd name="connsiteX7" fmla="*/ 2743199 w 3787485"/>
                  <a:gd name="connsiteY7" fmla="*/ 375804 h 1041110"/>
                  <a:gd name="connsiteX8" fmla="*/ 2654876 w 3787485"/>
                  <a:gd name="connsiteY8" fmla="*/ 469323 h 1041110"/>
                  <a:gd name="connsiteX9" fmla="*/ 2524990 w 3787485"/>
                  <a:gd name="connsiteY9" fmla="*/ 406977 h 1041110"/>
                  <a:gd name="connsiteX10" fmla="*/ 2447058 w 3787485"/>
                  <a:gd name="connsiteY10" fmla="*/ 282286 h 1041110"/>
                  <a:gd name="connsiteX11" fmla="*/ 2379517 w 3787485"/>
                  <a:gd name="connsiteY11" fmla="*/ 188768 h 1041110"/>
                  <a:gd name="connsiteX12" fmla="*/ 2275608 w 3787485"/>
                  <a:gd name="connsiteY12" fmla="*/ 193964 h 1041110"/>
                  <a:gd name="connsiteX13" fmla="*/ 2156113 w 3787485"/>
                  <a:gd name="connsiteY13" fmla="*/ 277091 h 1041110"/>
                  <a:gd name="connsiteX14" fmla="*/ 2015835 w 3787485"/>
                  <a:gd name="connsiteY14" fmla="*/ 251114 h 1041110"/>
                  <a:gd name="connsiteX15" fmla="*/ 1870363 w 3787485"/>
                  <a:gd name="connsiteY15" fmla="*/ 173182 h 1041110"/>
                  <a:gd name="connsiteX16" fmla="*/ 1766454 w 3787485"/>
                  <a:gd name="connsiteY16" fmla="*/ 167986 h 1041110"/>
                  <a:gd name="connsiteX17" fmla="*/ 1641763 w 3787485"/>
                  <a:gd name="connsiteY17" fmla="*/ 126423 h 1041110"/>
                  <a:gd name="connsiteX18" fmla="*/ 1579417 w 3787485"/>
                  <a:gd name="connsiteY18" fmla="*/ 1732 h 1041110"/>
                  <a:gd name="connsiteX19" fmla="*/ 1532658 w 3787485"/>
                  <a:gd name="connsiteY19" fmla="*/ 116032 h 1041110"/>
                  <a:gd name="connsiteX20" fmla="*/ 1381990 w 3787485"/>
                  <a:gd name="connsiteY20" fmla="*/ 90054 h 1041110"/>
                  <a:gd name="connsiteX21" fmla="*/ 1304058 w 3787485"/>
                  <a:gd name="connsiteY21" fmla="*/ 167986 h 1041110"/>
                  <a:gd name="connsiteX22" fmla="*/ 1252104 w 3787485"/>
                  <a:gd name="connsiteY22" fmla="*/ 308264 h 1041110"/>
                  <a:gd name="connsiteX23" fmla="*/ 1210540 w 3787485"/>
                  <a:gd name="connsiteY23" fmla="*/ 297873 h 1041110"/>
                  <a:gd name="connsiteX24" fmla="*/ 1132608 w 3787485"/>
                  <a:gd name="connsiteY24" fmla="*/ 318654 h 1041110"/>
                  <a:gd name="connsiteX25" fmla="*/ 1137804 w 3787485"/>
                  <a:gd name="connsiteY25" fmla="*/ 386195 h 1041110"/>
                  <a:gd name="connsiteX26" fmla="*/ 1044285 w 3787485"/>
                  <a:gd name="connsiteY26" fmla="*/ 490104 h 1041110"/>
                  <a:gd name="connsiteX27" fmla="*/ 929985 w 3787485"/>
                  <a:gd name="connsiteY27" fmla="*/ 479714 h 1041110"/>
                  <a:gd name="connsiteX28" fmla="*/ 846858 w 3787485"/>
                  <a:gd name="connsiteY28" fmla="*/ 588818 h 1041110"/>
                  <a:gd name="connsiteX29" fmla="*/ 935181 w 3787485"/>
                  <a:gd name="connsiteY29" fmla="*/ 578427 h 1041110"/>
                  <a:gd name="connsiteX30" fmla="*/ 914399 w 3787485"/>
                  <a:gd name="connsiteY30" fmla="*/ 656359 h 1041110"/>
                  <a:gd name="connsiteX31" fmla="*/ 841663 w 3787485"/>
                  <a:gd name="connsiteY31" fmla="*/ 734291 h 1041110"/>
                  <a:gd name="connsiteX32" fmla="*/ 794904 w 3787485"/>
                  <a:gd name="connsiteY32" fmla="*/ 744682 h 1041110"/>
                  <a:gd name="connsiteX33" fmla="*/ 711776 w 3787485"/>
                  <a:gd name="connsiteY33" fmla="*/ 734291 h 1041110"/>
                  <a:gd name="connsiteX34" fmla="*/ 685799 w 3787485"/>
                  <a:gd name="connsiteY34" fmla="*/ 848591 h 1041110"/>
                  <a:gd name="connsiteX35" fmla="*/ 609600 w 3787485"/>
                  <a:gd name="connsiteY35" fmla="*/ 865908 h 1041110"/>
                  <a:gd name="connsiteX36" fmla="*/ 441614 w 3787485"/>
                  <a:gd name="connsiteY36" fmla="*/ 926522 h 1041110"/>
                  <a:gd name="connsiteX37" fmla="*/ 152400 w 3787485"/>
                  <a:gd name="connsiteY37" fmla="*/ 1018308 h 1041110"/>
                  <a:gd name="connsiteX38" fmla="*/ 0 w 3787485"/>
                  <a:gd name="connsiteY38" fmla="*/ 789709 h 1041110"/>
                  <a:gd name="connsiteX0" fmla="*/ 3787485 w 3787485"/>
                  <a:gd name="connsiteY0" fmla="*/ 692727 h 1043708"/>
                  <a:gd name="connsiteX1" fmla="*/ 3506931 w 3787485"/>
                  <a:gd name="connsiteY1" fmla="*/ 661554 h 1043708"/>
                  <a:gd name="connsiteX2" fmla="*/ 3371849 w 3787485"/>
                  <a:gd name="connsiteY2" fmla="*/ 568036 h 1043708"/>
                  <a:gd name="connsiteX3" fmla="*/ 3049731 w 3787485"/>
                  <a:gd name="connsiteY3" fmla="*/ 464127 h 1043708"/>
                  <a:gd name="connsiteX4" fmla="*/ 2930235 w 3787485"/>
                  <a:gd name="connsiteY4" fmla="*/ 401782 h 1043708"/>
                  <a:gd name="connsiteX5" fmla="*/ 2857499 w 3787485"/>
                  <a:gd name="connsiteY5" fmla="*/ 329045 h 1043708"/>
                  <a:gd name="connsiteX6" fmla="*/ 2748394 w 3787485"/>
                  <a:gd name="connsiteY6" fmla="*/ 287482 h 1043708"/>
                  <a:gd name="connsiteX7" fmla="*/ 2743199 w 3787485"/>
                  <a:gd name="connsiteY7" fmla="*/ 375804 h 1043708"/>
                  <a:gd name="connsiteX8" fmla="*/ 2654876 w 3787485"/>
                  <a:gd name="connsiteY8" fmla="*/ 469323 h 1043708"/>
                  <a:gd name="connsiteX9" fmla="*/ 2524990 w 3787485"/>
                  <a:gd name="connsiteY9" fmla="*/ 406977 h 1043708"/>
                  <a:gd name="connsiteX10" fmla="*/ 2447058 w 3787485"/>
                  <a:gd name="connsiteY10" fmla="*/ 282286 h 1043708"/>
                  <a:gd name="connsiteX11" fmla="*/ 2379517 w 3787485"/>
                  <a:gd name="connsiteY11" fmla="*/ 188768 h 1043708"/>
                  <a:gd name="connsiteX12" fmla="*/ 2275608 w 3787485"/>
                  <a:gd name="connsiteY12" fmla="*/ 193964 h 1043708"/>
                  <a:gd name="connsiteX13" fmla="*/ 2156113 w 3787485"/>
                  <a:gd name="connsiteY13" fmla="*/ 277091 h 1043708"/>
                  <a:gd name="connsiteX14" fmla="*/ 2015835 w 3787485"/>
                  <a:gd name="connsiteY14" fmla="*/ 251114 h 1043708"/>
                  <a:gd name="connsiteX15" fmla="*/ 1870363 w 3787485"/>
                  <a:gd name="connsiteY15" fmla="*/ 173182 h 1043708"/>
                  <a:gd name="connsiteX16" fmla="*/ 1766454 w 3787485"/>
                  <a:gd name="connsiteY16" fmla="*/ 167986 h 1043708"/>
                  <a:gd name="connsiteX17" fmla="*/ 1641763 w 3787485"/>
                  <a:gd name="connsiteY17" fmla="*/ 126423 h 1043708"/>
                  <a:gd name="connsiteX18" fmla="*/ 1579417 w 3787485"/>
                  <a:gd name="connsiteY18" fmla="*/ 1732 h 1043708"/>
                  <a:gd name="connsiteX19" fmla="*/ 1532658 w 3787485"/>
                  <a:gd name="connsiteY19" fmla="*/ 116032 h 1043708"/>
                  <a:gd name="connsiteX20" fmla="*/ 1381990 w 3787485"/>
                  <a:gd name="connsiteY20" fmla="*/ 90054 h 1043708"/>
                  <a:gd name="connsiteX21" fmla="*/ 1304058 w 3787485"/>
                  <a:gd name="connsiteY21" fmla="*/ 167986 h 1043708"/>
                  <a:gd name="connsiteX22" fmla="*/ 1252104 w 3787485"/>
                  <a:gd name="connsiteY22" fmla="*/ 308264 h 1043708"/>
                  <a:gd name="connsiteX23" fmla="*/ 1210540 w 3787485"/>
                  <a:gd name="connsiteY23" fmla="*/ 297873 h 1043708"/>
                  <a:gd name="connsiteX24" fmla="*/ 1132608 w 3787485"/>
                  <a:gd name="connsiteY24" fmla="*/ 318654 h 1043708"/>
                  <a:gd name="connsiteX25" fmla="*/ 1137804 w 3787485"/>
                  <a:gd name="connsiteY25" fmla="*/ 386195 h 1043708"/>
                  <a:gd name="connsiteX26" fmla="*/ 1044285 w 3787485"/>
                  <a:gd name="connsiteY26" fmla="*/ 490104 h 1043708"/>
                  <a:gd name="connsiteX27" fmla="*/ 929985 w 3787485"/>
                  <a:gd name="connsiteY27" fmla="*/ 479714 h 1043708"/>
                  <a:gd name="connsiteX28" fmla="*/ 846858 w 3787485"/>
                  <a:gd name="connsiteY28" fmla="*/ 588818 h 1043708"/>
                  <a:gd name="connsiteX29" fmla="*/ 935181 w 3787485"/>
                  <a:gd name="connsiteY29" fmla="*/ 578427 h 1043708"/>
                  <a:gd name="connsiteX30" fmla="*/ 914399 w 3787485"/>
                  <a:gd name="connsiteY30" fmla="*/ 656359 h 1043708"/>
                  <a:gd name="connsiteX31" fmla="*/ 841663 w 3787485"/>
                  <a:gd name="connsiteY31" fmla="*/ 734291 h 1043708"/>
                  <a:gd name="connsiteX32" fmla="*/ 794904 w 3787485"/>
                  <a:gd name="connsiteY32" fmla="*/ 744682 h 1043708"/>
                  <a:gd name="connsiteX33" fmla="*/ 711776 w 3787485"/>
                  <a:gd name="connsiteY33" fmla="*/ 734291 h 1043708"/>
                  <a:gd name="connsiteX34" fmla="*/ 685799 w 3787485"/>
                  <a:gd name="connsiteY34" fmla="*/ 848591 h 1043708"/>
                  <a:gd name="connsiteX35" fmla="*/ 609600 w 3787485"/>
                  <a:gd name="connsiteY35" fmla="*/ 865908 h 1043708"/>
                  <a:gd name="connsiteX36" fmla="*/ 533400 w 3787485"/>
                  <a:gd name="connsiteY36" fmla="*/ 942108 h 1043708"/>
                  <a:gd name="connsiteX37" fmla="*/ 152400 w 3787485"/>
                  <a:gd name="connsiteY37" fmla="*/ 1018308 h 1043708"/>
                  <a:gd name="connsiteX38" fmla="*/ 0 w 3787485"/>
                  <a:gd name="connsiteY38" fmla="*/ 789709 h 1043708"/>
                  <a:gd name="connsiteX0" fmla="*/ 3787485 w 3787485"/>
                  <a:gd name="connsiteY0" fmla="*/ 692727 h 1043708"/>
                  <a:gd name="connsiteX1" fmla="*/ 3506931 w 3787485"/>
                  <a:gd name="connsiteY1" fmla="*/ 661554 h 1043708"/>
                  <a:gd name="connsiteX2" fmla="*/ 3371849 w 3787485"/>
                  <a:gd name="connsiteY2" fmla="*/ 568036 h 1043708"/>
                  <a:gd name="connsiteX3" fmla="*/ 3049731 w 3787485"/>
                  <a:gd name="connsiteY3" fmla="*/ 464127 h 1043708"/>
                  <a:gd name="connsiteX4" fmla="*/ 2930235 w 3787485"/>
                  <a:gd name="connsiteY4" fmla="*/ 401782 h 1043708"/>
                  <a:gd name="connsiteX5" fmla="*/ 2857499 w 3787485"/>
                  <a:gd name="connsiteY5" fmla="*/ 329045 h 1043708"/>
                  <a:gd name="connsiteX6" fmla="*/ 2748394 w 3787485"/>
                  <a:gd name="connsiteY6" fmla="*/ 287482 h 1043708"/>
                  <a:gd name="connsiteX7" fmla="*/ 2743199 w 3787485"/>
                  <a:gd name="connsiteY7" fmla="*/ 375804 h 1043708"/>
                  <a:gd name="connsiteX8" fmla="*/ 2654876 w 3787485"/>
                  <a:gd name="connsiteY8" fmla="*/ 469323 h 1043708"/>
                  <a:gd name="connsiteX9" fmla="*/ 2524990 w 3787485"/>
                  <a:gd name="connsiteY9" fmla="*/ 406977 h 1043708"/>
                  <a:gd name="connsiteX10" fmla="*/ 2447058 w 3787485"/>
                  <a:gd name="connsiteY10" fmla="*/ 282286 h 1043708"/>
                  <a:gd name="connsiteX11" fmla="*/ 2379517 w 3787485"/>
                  <a:gd name="connsiteY11" fmla="*/ 188768 h 1043708"/>
                  <a:gd name="connsiteX12" fmla="*/ 2275608 w 3787485"/>
                  <a:gd name="connsiteY12" fmla="*/ 193964 h 1043708"/>
                  <a:gd name="connsiteX13" fmla="*/ 2156113 w 3787485"/>
                  <a:gd name="connsiteY13" fmla="*/ 277091 h 1043708"/>
                  <a:gd name="connsiteX14" fmla="*/ 2015835 w 3787485"/>
                  <a:gd name="connsiteY14" fmla="*/ 251114 h 1043708"/>
                  <a:gd name="connsiteX15" fmla="*/ 1870363 w 3787485"/>
                  <a:gd name="connsiteY15" fmla="*/ 173182 h 1043708"/>
                  <a:gd name="connsiteX16" fmla="*/ 1766454 w 3787485"/>
                  <a:gd name="connsiteY16" fmla="*/ 167986 h 1043708"/>
                  <a:gd name="connsiteX17" fmla="*/ 1641763 w 3787485"/>
                  <a:gd name="connsiteY17" fmla="*/ 126423 h 1043708"/>
                  <a:gd name="connsiteX18" fmla="*/ 1579417 w 3787485"/>
                  <a:gd name="connsiteY18" fmla="*/ 1732 h 1043708"/>
                  <a:gd name="connsiteX19" fmla="*/ 1532658 w 3787485"/>
                  <a:gd name="connsiteY19" fmla="*/ 116032 h 1043708"/>
                  <a:gd name="connsiteX20" fmla="*/ 1381990 w 3787485"/>
                  <a:gd name="connsiteY20" fmla="*/ 90054 h 1043708"/>
                  <a:gd name="connsiteX21" fmla="*/ 1304058 w 3787485"/>
                  <a:gd name="connsiteY21" fmla="*/ 167986 h 1043708"/>
                  <a:gd name="connsiteX22" fmla="*/ 1252104 w 3787485"/>
                  <a:gd name="connsiteY22" fmla="*/ 308264 h 1043708"/>
                  <a:gd name="connsiteX23" fmla="*/ 1210540 w 3787485"/>
                  <a:gd name="connsiteY23" fmla="*/ 297873 h 1043708"/>
                  <a:gd name="connsiteX24" fmla="*/ 1132608 w 3787485"/>
                  <a:gd name="connsiteY24" fmla="*/ 318654 h 1043708"/>
                  <a:gd name="connsiteX25" fmla="*/ 1137804 w 3787485"/>
                  <a:gd name="connsiteY25" fmla="*/ 386195 h 1043708"/>
                  <a:gd name="connsiteX26" fmla="*/ 1044285 w 3787485"/>
                  <a:gd name="connsiteY26" fmla="*/ 490104 h 1043708"/>
                  <a:gd name="connsiteX27" fmla="*/ 929985 w 3787485"/>
                  <a:gd name="connsiteY27" fmla="*/ 479714 h 1043708"/>
                  <a:gd name="connsiteX28" fmla="*/ 846858 w 3787485"/>
                  <a:gd name="connsiteY28" fmla="*/ 588818 h 1043708"/>
                  <a:gd name="connsiteX29" fmla="*/ 935181 w 3787485"/>
                  <a:gd name="connsiteY29" fmla="*/ 578427 h 1043708"/>
                  <a:gd name="connsiteX30" fmla="*/ 914399 w 3787485"/>
                  <a:gd name="connsiteY30" fmla="*/ 656359 h 1043708"/>
                  <a:gd name="connsiteX31" fmla="*/ 841663 w 3787485"/>
                  <a:gd name="connsiteY31" fmla="*/ 734291 h 1043708"/>
                  <a:gd name="connsiteX32" fmla="*/ 794904 w 3787485"/>
                  <a:gd name="connsiteY32" fmla="*/ 744682 h 1043708"/>
                  <a:gd name="connsiteX33" fmla="*/ 711776 w 3787485"/>
                  <a:gd name="connsiteY33" fmla="*/ 734291 h 1043708"/>
                  <a:gd name="connsiteX34" fmla="*/ 685799 w 3787485"/>
                  <a:gd name="connsiteY34" fmla="*/ 848591 h 1043708"/>
                  <a:gd name="connsiteX35" fmla="*/ 609600 w 3787485"/>
                  <a:gd name="connsiteY35" fmla="*/ 865908 h 1043708"/>
                  <a:gd name="connsiteX36" fmla="*/ 533400 w 3787485"/>
                  <a:gd name="connsiteY36" fmla="*/ 942108 h 1043708"/>
                  <a:gd name="connsiteX37" fmla="*/ 152400 w 3787485"/>
                  <a:gd name="connsiteY37" fmla="*/ 1018308 h 1043708"/>
                  <a:gd name="connsiteX38" fmla="*/ 0 w 3787485"/>
                  <a:gd name="connsiteY38" fmla="*/ 789709 h 1043708"/>
                  <a:gd name="connsiteX0" fmla="*/ 3787485 w 3787485"/>
                  <a:gd name="connsiteY0" fmla="*/ 692727 h 1050635"/>
                  <a:gd name="connsiteX1" fmla="*/ 3506931 w 3787485"/>
                  <a:gd name="connsiteY1" fmla="*/ 661554 h 1050635"/>
                  <a:gd name="connsiteX2" fmla="*/ 3371849 w 3787485"/>
                  <a:gd name="connsiteY2" fmla="*/ 568036 h 1050635"/>
                  <a:gd name="connsiteX3" fmla="*/ 3049731 w 3787485"/>
                  <a:gd name="connsiteY3" fmla="*/ 464127 h 1050635"/>
                  <a:gd name="connsiteX4" fmla="*/ 2930235 w 3787485"/>
                  <a:gd name="connsiteY4" fmla="*/ 401782 h 1050635"/>
                  <a:gd name="connsiteX5" fmla="*/ 2857499 w 3787485"/>
                  <a:gd name="connsiteY5" fmla="*/ 329045 h 1050635"/>
                  <a:gd name="connsiteX6" fmla="*/ 2748394 w 3787485"/>
                  <a:gd name="connsiteY6" fmla="*/ 287482 h 1050635"/>
                  <a:gd name="connsiteX7" fmla="*/ 2743199 w 3787485"/>
                  <a:gd name="connsiteY7" fmla="*/ 375804 h 1050635"/>
                  <a:gd name="connsiteX8" fmla="*/ 2654876 w 3787485"/>
                  <a:gd name="connsiteY8" fmla="*/ 469323 h 1050635"/>
                  <a:gd name="connsiteX9" fmla="*/ 2524990 w 3787485"/>
                  <a:gd name="connsiteY9" fmla="*/ 406977 h 1050635"/>
                  <a:gd name="connsiteX10" fmla="*/ 2447058 w 3787485"/>
                  <a:gd name="connsiteY10" fmla="*/ 282286 h 1050635"/>
                  <a:gd name="connsiteX11" fmla="*/ 2379517 w 3787485"/>
                  <a:gd name="connsiteY11" fmla="*/ 188768 h 1050635"/>
                  <a:gd name="connsiteX12" fmla="*/ 2275608 w 3787485"/>
                  <a:gd name="connsiteY12" fmla="*/ 193964 h 1050635"/>
                  <a:gd name="connsiteX13" fmla="*/ 2156113 w 3787485"/>
                  <a:gd name="connsiteY13" fmla="*/ 277091 h 1050635"/>
                  <a:gd name="connsiteX14" fmla="*/ 2015835 w 3787485"/>
                  <a:gd name="connsiteY14" fmla="*/ 251114 h 1050635"/>
                  <a:gd name="connsiteX15" fmla="*/ 1870363 w 3787485"/>
                  <a:gd name="connsiteY15" fmla="*/ 173182 h 1050635"/>
                  <a:gd name="connsiteX16" fmla="*/ 1766454 w 3787485"/>
                  <a:gd name="connsiteY16" fmla="*/ 167986 h 1050635"/>
                  <a:gd name="connsiteX17" fmla="*/ 1641763 w 3787485"/>
                  <a:gd name="connsiteY17" fmla="*/ 126423 h 1050635"/>
                  <a:gd name="connsiteX18" fmla="*/ 1579417 w 3787485"/>
                  <a:gd name="connsiteY18" fmla="*/ 1732 h 1050635"/>
                  <a:gd name="connsiteX19" fmla="*/ 1532658 w 3787485"/>
                  <a:gd name="connsiteY19" fmla="*/ 116032 h 1050635"/>
                  <a:gd name="connsiteX20" fmla="*/ 1381990 w 3787485"/>
                  <a:gd name="connsiteY20" fmla="*/ 90054 h 1050635"/>
                  <a:gd name="connsiteX21" fmla="*/ 1304058 w 3787485"/>
                  <a:gd name="connsiteY21" fmla="*/ 167986 h 1050635"/>
                  <a:gd name="connsiteX22" fmla="*/ 1252104 w 3787485"/>
                  <a:gd name="connsiteY22" fmla="*/ 308264 h 1050635"/>
                  <a:gd name="connsiteX23" fmla="*/ 1210540 w 3787485"/>
                  <a:gd name="connsiteY23" fmla="*/ 297873 h 1050635"/>
                  <a:gd name="connsiteX24" fmla="*/ 1132608 w 3787485"/>
                  <a:gd name="connsiteY24" fmla="*/ 318654 h 1050635"/>
                  <a:gd name="connsiteX25" fmla="*/ 1137804 w 3787485"/>
                  <a:gd name="connsiteY25" fmla="*/ 386195 h 1050635"/>
                  <a:gd name="connsiteX26" fmla="*/ 1044285 w 3787485"/>
                  <a:gd name="connsiteY26" fmla="*/ 490104 h 1050635"/>
                  <a:gd name="connsiteX27" fmla="*/ 929985 w 3787485"/>
                  <a:gd name="connsiteY27" fmla="*/ 479714 h 1050635"/>
                  <a:gd name="connsiteX28" fmla="*/ 846858 w 3787485"/>
                  <a:gd name="connsiteY28" fmla="*/ 588818 h 1050635"/>
                  <a:gd name="connsiteX29" fmla="*/ 935181 w 3787485"/>
                  <a:gd name="connsiteY29" fmla="*/ 578427 h 1050635"/>
                  <a:gd name="connsiteX30" fmla="*/ 914399 w 3787485"/>
                  <a:gd name="connsiteY30" fmla="*/ 656359 h 1050635"/>
                  <a:gd name="connsiteX31" fmla="*/ 841663 w 3787485"/>
                  <a:gd name="connsiteY31" fmla="*/ 734291 h 1050635"/>
                  <a:gd name="connsiteX32" fmla="*/ 794904 w 3787485"/>
                  <a:gd name="connsiteY32" fmla="*/ 744682 h 1050635"/>
                  <a:gd name="connsiteX33" fmla="*/ 711776 w 3787485"/>
                  <a:gd name="connsiteY33" fmla="*/ 734291 h 1050635"/>
                  <a:gd name="connsiteX34" fmla="*/ 685799 w 3787485"/>
                  <a:gd name="connsiteY34" fmla="*/ 848591 h 1050635"/>
                  <a:gd name="connsiteX35" fmla="*/ 609600 w 3787485"/>
                  <a:gd name="connsiteY35" fmla="*/ 865908 h 1050635"/>
                  <a:gd name="connsiteX36" fmla="*/ 533400 w 3787485"/>
                  <a:gd name="connsiteY36" fmla="*/ 942108 h 1050635"/>
                  <a:gd name="connsiteX37" fmla="*/ 374073 w 3787485"/>
                  <a:gd name="connsiteY37" fmla="*/ 983672 h 1050635"/>
                  <a:gd name="connsiteX38" fmla="*/ 152400 w 3787485"/>
                  <a:gd name="connsiteY38" fmla="*/ 1018308 h 1050635"/>
                  <a:gd name="connsiteX39" fmla="*/ 0 w 3787485"/>
                  <a:gd name="connsiteY39" fmla="*/ 789709 h 1050635"/>
                  <a:gd name="connsiteX0" fmla="*/ 3787485 w 3787485"/>
                  <a:gd name="connsiteY0" fmla="*/ 692727 h 1107208"/>
                  <a:gd name="connsiteX1" fmla="*/ 3506931 w 3787485"/>
                  <a:gd name="connsiteY1" fmla="*/ 661554 h 1107208"/>
                  <a:gd name="connsiteX2" fmla="*/ 3371849 w 3787485"/>
                  <a:gd name="connsiteY2" fmla="*/ 568036 h 1107208"/>
                  <a:gd name="connsiteX3" fmla="*/ 3049731 w 3787485"/>
                  <a:gd name="connsiteY3" fmla="*/ 464127 h 1107208"/>
                  <a:gd name="connsiteX4" fmla="*/ 2930235 w 3787485"/>
                  <a:gd name="connsiteY4" fmla="*/ 401782 h 1107208"/>
                  <a:gd name="connsiteX5" fmla="*/ 2857499 w 3787485"/>
                  <a:gd name="connsiteY5" fmla="*/ 329045 h 1107208"/>
                  <a:gd name="connsiteX6" fmla="*/ 2748394 w 3787485"/>
                  <a:gd name="connsiteY6" fmla="*/ 287482 h 1107208"/>
                  <a:gd name="connsiteX7" fmla="*/ 2743199 w 3787485"/>
                  <a:gd name="connsiteY7" fmla="*/ 375804 h 1107208"/>
                  <a:gd name="connsiteX8" fmla="*/ 2654876 w 3787485"/>
                  <a:gd name="connsiteY8" fmla="*/ 469323 h 1107208"/>
                  <a:gd name="connsiteX9" fmla="*/ 2524990 w 3787485"/>
                  <a:gd name="connsiteY9" fmla="*/ 406977 h 1107208"/>
                  <a:gd name="connsiteX10" fmla="*/ 2447058 w 3787485"/>
                  <a:gd name="connsiteY10" fmla="*/ 282286 h 1107208"/>
                  <a:gd name="connsiteX11" fmla="*/ 2379517 w 3787485"/>
                  <a:gd name="connsiteY11" fmla="*/ 188768 h 1107208"/>
                  <a:gd name="connsiteX12" fmla="*/ 2275608 w 3787485"/>
                  <a:gd name="connsiteY12" fmla="*/ 193964 h 1107208"/>
                  <a:gd name="connsiteX13" fmla="*/ 2156113 w 3787485"/>
                  <a:gd name="connsiteY13" fmla="*/ 277091 h 1107208"/>
                  <a:gd name="connsiteX14" fmla="*/ 2015835 w 3787485"/>
                  <a:gd name="connsiteY14" fmla="*/ 251114 h 1107208"/>
                  <a:gd name="connsiteX15" fmla="*/ 1870363 w 3787485"/>
                  <a:gd name="connsiteY15" fmla="*/ 173182 h 1107208"/>
                  <a:gd name="connsiteX16" fmla="*/ 1766454 w 3787485"/>
                  <a:gd name="connsiteY16" fmla="*/ 167986 h 1107208"/>
                  <a:gd name="connsiteX17" fmla="*/ 1641763 w 3787485"/>
                  <a:gd name="connsiteY17" fmla="*/ 126423 h 1107208"/>
                  <a:gd name="connsiteX18" fmla="*/ 1579417 w 3787485"/>
                  <a:gd name="connsiteY18" fmla="*/ 1732 h 1107208"/>
                  <a:gd name="connsiteX19" fmla="*/ 1532658 w 3787485"/>
                  <a:gd name="connsiteY19" fmla="*/ 116032 h 1107208"/>
                  <a:gd name="connsiteX20" fmla="*/ 1381990 w 3787485"/>
                  <a:gd name="connsiteY20" fmla="*/ 90054 h 1107208"/>
                  <a:gd name="connsiteX21" fmla="*/ 1304058 w 3787485"/>
                  <a:gd name="connsiteY21" fmla="*/ 167986 h 1107208"/>
                  <a:gd name="connsiteX22" fmla="*/ 1252104 w 3787485"/>
                  <a:gd name="connsiteY22" fmla="*/ 308264 h 1107208"/>
                  <a:gd name="connsiteX23" fmla="*/ 1210540 w 3787485"/>
                  <a:gd name="connsiteY23" fmla="*/ 297873 h 1107208"/>
                  <a:gd name="connsiteX24" fmla="*/ 1132608 w 3787485"/>
                  <a:gd name="connsiteY24" fmla="*/ 318654 h 1107208"/>
                  <a:gd name="connsiteX25" fmla="*/ 1137804 w 3787485"/>
                  <a:gd name="connsiteY25" fmla="*/ 386195 h 1107208"/>
                  <a:gd name="connsiteX26" fmla="*/ 1044285 w 3787485"/>
                  <a:gd name="connsiteY26" fmla="*/ 490104 h 1107208"/>
                  <a:gd name="connsiteX27" fmla="*/ 929985 w 3787485"/>
                  <a:gd name="connsiteY27" fmla="*/ 479714 h 1107208"/>
                  <a:gd name="connsiteX28" fmla="*/ 846858 w 3787485"/>
                  <a:gd name="connsiteY28" fmla="*/ 588818 h 1107208"/>
                  <a:gd name="connsiteX29" fmla="*/ 935181 w 3787485"/>
                  <a:gd name="connsiteY29" fmla="*/ 578427 h 1107208"/>
                  <a:gd name="connsiteX30" fmla="*/ 914399 w 3787485"/>
                  <a:gd name="connsiteY30" fmla="*/ 656359 h 1107208"/>
                  <a:gd name="connsiteX31" fmla="*/ 841663 w 3787485"/>
                  <a:gd name="connsiteY31" fmla="*/ 734291 h 1107208"/>
                  <a:gd name="connsiteX32" fmla="*/ 794904 w 3787485"/>
                  <a:gd name="connsiteY32" fmla="*/ 744682 h 1107208"/>
                  <a:gd name="connsiteX33" fmla="*/ 711776 w 3787485"/>
                  <a:gd name="connsiteY33" fmla="*/ 734291 h 1107208"/>
                  <a:gd name="connsiteX34" fmla="*/ 685799 w 3787485"/>
                  <a:gd name="connsiteY34" fmla="*/ 848591 h 1107208"/>
                  <a:gd name="connsiteX35" fmla="*/ 609600 w 3787485"/>
                  <a:gd name="connsiteY35" fmla="*/ 865908 h 1107208"/>
                  <a:gd name="connsiteX36" fmla="*/ 533400 w 3787485"/>
                  <a:gd name="connsiteY36" fmla="*/ 942108 h 1107208"/>
                  <a:gd name="connsiteX37" fmla="*/ 381000 w 3787485"/>
                  <a:gd name="connsiteY37" fmla="*/ 1094508 h 1107208"/>
                  <a:gd name="connsiteX38" fmla="*/ 152400 w 3787485"/>
                  <a:gd name="connsiteY38" fmla="*/ 1018308 h 1107208"/>
                  <a:gd name="connsiteX39" fmla="*/ 0 w 3787485"/>
                  <a:gd name="connsiteY39" fmla="*/ 789709 h 1107208"/>
                  <a:gd name="connsiteX0" fmla="*/ 3787485 w 3787485"/>
                  <a:gd name="connsiteY0" fmla="*/ 692727 h 1117022"/>
                  <a:gd name="connsiteX1" fmla="*/ 3506931 w 3787485"/>
                  <a:gd name="connsiteY1" fmla="*/ 661554 h 1117022"/>
                  <a:gd name="connsiteX2" fmla="*/ 3371849 w 3787485"/>
                  <a:gd name="connsiteY2" fmla="*/ 568036 h 1117022"/>
                  <a:gd name="connsiteX3" fmla="*/ 3049731 w 3787485"/>
                  <a:gd name="connsiteY3" fmla="*/ 464127 h 1117022"/>
                  <a:gd name="connsiteX4" fmla="*/ 2930235 w 3787485"/>
                  <a:gd name="connsiteY4" fmla="*/ 401782 h 1117022"/>
                  <a:gd name="connsiteX5" fmla="*/ 2857499 w 3787485"/>
                  <a:gd name="connsiteY5" fmla="*/ 329045 h 1117022"/>
                  <a:gd name="connsiteX6" fmla="*/ 2748394 w 3787485"/>
                  <a:gd name="connsiteY6" fmla="*/ 287482 h 1117022"/>
                  <a:gd name="connsiteX7" fmla="*/ 2743199 w 3787485"/>
                  <a:gd name="connsiteY7" fmla="*/ 375804 h 1117022"/>
                  <a:gd name="connsiteX8" fmla="*/ 2654876 w 3787485"/>
                  <a:gd name="connsiteY8" fmla="*/ 469323 h 1117022"/>
                  <a:gd name="connsiteX9" fmla="*/ 2524990 w 3787485"/>
                  <a:gd name="connsiteY9" fmla="*/ 406977 h 1117022"/>
                  <a:gd name="connsiteX10" fmla="*/ 2447058 w 3787485"/>
                  <a:gd name="connsiteY10" fmla="*/ 282286 h 1117022"/>
                  <a:gd name="connsiteX11" fmla="*/ 2379517 w 3787485"/>
                  <a:gd name="connsiteY11" fmla="*/ 188768 h 1117022"/>
                  <a:gd name="connsiteX12" fmla="*/ 2275608 w 3787485"/>
                  <a:gd name="connsiteY12" fmla="*/ 193964 h 1117022"/>
                  <a:gd name="connsiteX13" fmla="*/ 2156113 w 3787485"/>
                  <a:gd name="connsiteY13" fmla="*/ 277091 h 1117022"/>
                  <a:gd name="connsiteX14" fmla="*/ 2015835 w 3787485"/>
                  <a:gd name="connsiteY14" fmla="*/ 251114 h 1117022"/>
                  <a:gd name="connsiteX15" fmla="*/ 1870363 w 3787485"/>
                  <a:gd name="connsiteY15" fmla="*/ 173182 h 1117022"/>
                  <a:gd name="connsiteX16" fmla="*/ 1766454 w 3787485"/>
                  <a:gd name="connsiteY16" fmla="*/ 167986 h 1117022"/>
                  <a:gd name="connsiteX17" fmla="*/ 1641763 w 3787485"/>
                  <a:gd name="connsiteY17" fmla="*/ 126423 h 1117022"/>
                  <a:gd name="connsiteX18" fmla="*/ 1579417 w 3787485"/>
                  <a:gd name="connsiteY18" fmla="*/ 1732 h 1117022"/>
                  <a:gd name="connsiteX19" fmla="*/ 1532658 w 3787485"/>
                  <a:gd name="connsiteY19" fmla="*/ 116032 h 1117022"/>
                  <a:gd name="connsiteX20" fmla="*/ 1381990 w 3787485"/>
                  <a:gd name="connsiteY20" fmla="*/ 90054 h 1117022"/>
                  <a:gd name="connsiteX21" fmla="*/ 1304058 w 3787485"/>
                  <a:gd name="connsiteY21" fmla="*/ 167986 h 1117022"/>
                  <a:gd name="connsiteX22" fmla="*/ 1252104 w 3787485"/>
                  <a:gd name="connsiteY22" fmla="*/ 308264 h 1117022"/>
                  <a:gd name="connsiteX23" fmla="*/ 1210540 w 3787485"/>
                  <a:gd name="connsiteY23" fmla="*/ 297873 h 1117022"/>
                  <a:gd name="connsiteX24" fmla="*/ 1132608 w 3787485"/>
                  <a:gd name="connsiteY24" fmla="*/ 318654 h 1117022"/>
                  <a:gd name="connsiteX25" fmla="*/ 1137804 w 3787485"/>
                  <a:gd name="connsiteY25" fmla="*/ 386195 h 1117022"/>
                  <a:gd name="connsiteX26" fmla="*/ 1044285 w 3787485"/>
                  <a:gd name="connsiteY26" fmla="*/ 490104 h 1117022"/>
                  <a:gd name="connsiteX27" fmla="*/ 929985 w 3787485"/>
                  <a:gd name="connsiteY27" fmla="*/ 479714 h 1117022"/>
                  <a:gd name="connsiteX28" fmla="*/ 846858 w 3787485"/>
                  <a:gd name="connsiteY28" fmla="*/ 588818 h 1117022"/>
                  <a:gd name="connsiteX29" fmla="*/ 935181 w 3787485"/>
                  <a:gd name="connsiteY29" fmla="*/ 578427 h 1117022"/>
                  <a:gd name="connsiteX30" fmla="*/ 914399 w 3787485"/>
                  <a:gd name="connsiteY30" fmla="*/ 656359 h 1117022"/>
                  <a:gd name="connsiteX31" fmla="*/ 841663 w 3787485"/>
                  <a:gd name="connsiteY31" fmla="*/ 734291 h 1117022"/>
                  <a:gd name="connsiteX32" fmla="*/ 794904 w 3787485"/>
                  <a:gd name="connsiteY32" fmla="*/ 744682 h 1117022"/>
                  <a:gd name="connsiteX33" fmla="*/ 711776 w 3787485"/>
                  <a:gd name="connsiteY33" fmla="*/ 734291 h 1117022"/>
                  <a:gd name="connsiteX34" fmla="*/ 685799 w 3787485"/>
                  <a:gd name="connsiteY34" fmla="*/ 848591 h 1117022"/>
                  <a:gd name="connsiteX35" fmla="*/ 609600 w 3787485"/>
                  <a:gd name="connsiteY35" fmla="*/ 865908 h 1117022"/>
                  <a:gd name="connsiteX36" fmla="*/ 533400 w 3787485"/>
                  <a:gd name="connsiteY36" fmla="*/ 942108 h 1117022"/>
                  <a:gd name="connsiteX37" fmla="*/ 381000 w 3787485"/>
                  <a:gd name="connsiteY37" fmla="*/ 1094508 h 1117022"/>
                  <a:gd name="connsiteX38" fmla="*/ 264968 w 3787485"/>
                  <a:gd name="connsiteY38" fmla="*/ 1077189 h 1117022"/>
                  <a:gd name="connsiteX39" fmla="*/ 152400 w 3787485"/>
                  <a:gd name="connsiteY39" fmla="*/ 1018308 h 1117022"/>
                  <a:gd name="connsiteX40" fmla="*/ 0 w 3787485"/>
                  <a:gd name="connsiteY40" fmla="*/ 789709 h 1117022"/>
                  <a:gd name="connsiteX0" fmla="*/ 3787485 w 3787485"/>
                  <a:gd name="connsiteY0" fmla="*/ 692727 h 1107208"/>
                  <a:gd name="connsiteX1" fmla="*/ 3506931 w 3787485"/>
                  <a:gd name="connsiteY1" fmla="*/ 661554 h 1107208"/>
                  <a:gd name="connsiteX2" fmla="*/ 3371849 w 3787485"/>
                  <a:gd name="connsiteY2" fmla="*/ 568036 h 1107208"/>
                  <a:gd name="connsiteX3" fmla="*/ 3049731 w 3787485"/>
                  <a:gd name="connsiteY3" fmla="*/ 464127 h 1107208"/>
                  <a:gd name="connsiteX4" fmla="*/ 2930235 w 3787485"/>
                  <a:gd name="connsiteY4" fmla="*/ 401782 h 1107208"/>
                  <a:gd name="connsiteX5" fmla="*/ 2857499 w 3787485"/>
                  <a:gd name="connsiteY5" fmla="*/ 329045 h 1107208"/>
                  <a:gd name="connsiteX6" fmla="*/ 2748394 w 3787485"/>
                  <a:gd name="connsiteY6" fmla="*/ 287482 h 1107208"/>
                  <a:gd name="connsiteX7" fmla="*/ 2743199 w 3787485"/>
                  <a:gd name="connsiteY7" fmla="*/ 375804 h 1107208"/>
                  <a:gd name="connsiteX8" fmla="*/ 2654876 w 3787485"/>
                  <a:gd name="connsiteY8" fmla="*/ 469323 h 1107208"/>
                  <a:gd name="connsiteX9" fmla="*/ 2524990 w 3787485"/>
                  <a:gd name="connsiteY9" fmla="*/ 406977 h 1107208"/>
                  <a:gd name="connsiteX10" fmla="*/ 2447058 w 3787485"/>
                  <a:gd name="connsiteY10" fmla="*/ 282286 h 1107208"/>
                  <a:gd name="connsiteX11" fmla="*/ 2379517 w 3787485"/>
                  <a:gd name="connsiteY11" fmla="*/ 188768 h 1107208"/>
                  <a:gd name="connsiteX12" fmla="*/ 2275608 w 3787485"/>
                  <a:gd name="connsiteY12" fmla="*/ 193964 h 1107208"/>
                  <a:gd name="connsiteX13" fmla="*/ 2156113 w 3787485"/>
                  <a:gd name="connsiteY13" fmla="*/ 277091 h 1107208"/>
                  <a:gd name="connsiteX14" fmla="*/ 2015835 w 3787485"/>
                  <a:gd name="connsiteY14" fmla="*/ 251114 h 1107208"/>
                  <a:gd name="connsiteX15" fmla="*/ 1870363 w 3787485"/>
                  <a:gd name="connsiteY15" fmla="*/ 173182 h 1107208"/>
                  <a:gd name="connsiteX16" fmla="*/ 1766454 w 3787485"/>
                  <a:gd name="connsiteY16" fmla="*/ 167986 h 1107208"/>
                  <a:gd name="connsiteX17" fmla="*/ 1641763 w 3787485"/>
                  <a:gd name="connsiteY17" fmla="*/ 126423 h 1107208"/>
                  <a:gd name="connsiteX18" fmla="*/ 1579417 w 3787485"/>
                  <a:gd name="connsiteY18" fmla="*/ 1732 h 1107208"/>
                  <a:gd name="connsiteX19" fmla="*/ 1532658 w 3787485"/>
                  <a:gd name="connsiteY19" fmla="*/ 116032 h 1107208"/>
                  <a:gd name="connsiteX20" fmla="*/ 1381990 w 3787485"/>
                  <a:gd name="connsiteY20" fmla="*/ 90054 h 1107208"/>
                  <a:gd name="connsiteX21" fmla="*/ 1304058 w 3787485"/>
                  <a:gd name="connsiteY21" fmla="*/ 167986 h 1107208"/>
                  <a:gd name="connsiteX22" fmla="*/ 1252104 w 3787485"/>
                  <a:gd name="connsiteY22" fmla="*/ 308264 h 1107208"/>
                  <a:gd name="connsiteX23" fmla="*/ 1210540 w 3787485"/>
                  <a:gd name="connsiteY23" fmla="*/ 297873 h 1107208"/>
                  <a:gd name="connsiteX24" fmla="*/ 1132608 w 3787485"/>
                  <a:gd name="connsiteY24" fmla="*/ 318654 h 1107208"/>
                  <a:gd name="connsiteX25" fmla="*/ 1137804 w 3787485"/>
                  <a:gd name="connsiteY25" fmla="*/ 386195 h 1107208"/>
                  <a:gd name="connsiteX26" fmla="*/ 1044285 w 3787485"/>
                  <a:gd name="connsiteY26" fmla="*/ 490104 h 1107208"/>
                  <a:gd name="connsiteX27" fmla="*/ 929985 w 3787485"/>
                  <a:gd name="connsiteY27" fmla="*/ 479714 h 1107208"/>
                  <a:gd name="connsiteX28" fmla="*/ 846858 w 3787485"/>
                  <a:gd name="connsiteY28" fmla="*/ 588818 h 1107208"/>
                  <a:gd name="connsiteX29" fmla="*/ 935181 w 3787485"/>
                  <a:gd name="connsiteY29" fmla="*/ 578427 h 1107208"/>
                  <a:gd name="connsiteX30" fmla="*/ 914399 w 3787485"/>
                  <a:gd name="connsiteY30" fmla="*/ 656359 h 1107208"/>
                  <a:gd name="connsiteX31" fmla="*/ 841663 w 3787485"/>
                  <a:gd name="connsiteY31" fmla="*/ 734291 h 1107208"/>
                  <a:gd name="connsiteX32" fmla="*/ 794904 w 3787485"/>
                  <a:gd name="connsiteY32" fmla="*/ 744682 h 1107208"/>
                  <a:gd name="connsiteX33" fmla="*/ 711776 w 3787485"/>
                  <a:gd name="connsiteY33" fmla="*/ 734291 h 1107208"/>
                  <a:gd name="connsiteX34" fmla="*/ 685799 w 3787485"/>
                  <a:gd name="connsiteY34" fmla="*/ 848591 h 1107208"/>
                  <a:gd name="connsiteX35" fmla="*/ 609600 w 3787485"/>
                  <a:gd name="connsiteY35" fmla="*/ 865908 h 1107208"/>
                  <a:gd name="connsiteX36" fmla="*/ 533400 w 3787485"/>
                  <a:gd name="connsiteY36" fmla="*/ 942108 h 1107208"/>
                  <a:gd name="connsiteX37" fmla="*/ 381000 w 3787485"/>
                  <a:gd name="connsiteY37" fmla="*/ 1094508 h 1107208"/>
                  <a:gd name="connsiteX38" fmla="*/ 381000 w 3787485"/>
                  <a:gd name="connsiteY38" fmla="*/ 1018307 h 1107208"/>
                  <a:gd name="connsiteX39" fmla="*/ 152400 w 3787485"/>
                  <a:gd name="connsiteY39" fmla="*/ 1018308 h 1107208"/>
                  <a:gd name="connsiteX40" fmla="*/ 0 w 3787485"/>
                  <a:gd name="connsiteY40" fmla="*/ 789709 h 1107208"/>
                  <a:gd name="connsiteX0" fmla="*/ 3787485 w 3787485"/>
                  <a:gd name="connsiteY0" fmla="*/ 692727 h 1107208"/>
                  <a:gd name="connsiteX1" fmla="*/ 3506931 w 3787485"/>
                  <a:gd name="connsiteY1" fmla="*/ 661554 h 1107208"/>
                  <a:gd name="connsiteX2" fmla="*/ 3371849 w 3787485"/>
                  <a:gd name="connsiteY2" fmla="*/ 568036 h 1107208"/>
                  <a:gd name="connsiteX3" fmla="*/ 3049731 w 3787485"/>
                  <a:gd name="connsiteY3" fmla="*/ 464127 h 1107208"/>
                  <a:gd name="connsiteX4" fmla="*/ 2930235 w 3787485"/>
                  <a:gd name="connsiteY4" fmla="*/ 401782 h 1107208"/>
                  <a:gd name="connsiteX5" fmla="*/ 2857499 w 3787485"/>
                  <a:gd name="connsiteY5" fmla="*/ 329045 h 1107208"/>
                  <a:gd name="connsiteX6" fmla="*/ 2748394 w 3787485"/>
                  <a:gd name="connsiteY6" fmla="*/ 287482 h 1107208"/>
                  <a:gd name="connsiteX7" fmla="*/ 2743199 w 3787485"/>
                  <a:gd name="connsiteY7" fmla="*/ 375804 h 1107208"/>
                  <a:gd name="connsiteX8" fmla="*/ 2654876 w 3787485"/>
                  <a:gd name="connsiteY8" fmla="*/ 469323 h 1107208"/>
                  <a:gd name="connsiteX9" fmla="*/ 2524990 w 3787485"/>
                  <a:gd name="connsiteY9" fmla="*/ 406977 h 1107208"/>
                  <a:gd name="connsiteX10" fmla="*/ 2447058 w 3787485"/>
                  <a:gd name="connsiteY10" fmla="*/ 282286 h 1107208"/>
                  <a:gd name="connsiteX11" fmla="*/ 2379517 w 3787485"/>
                  <a:gd name="connsiteY11" fmla="*/ 188768 h 1107208"/>
                  <a:gd name="connsiteX12" fmla="*/ 2275608 w 3787485"/>
                  <a:gd name="connsiteY12" fmla="*/ 193964 h 1107208"/>
                  <a:gd name="connsiteX13" fmla="*/ 2156113 w 3787485"/>
                  <a:gd name="connsiteY13" fmla="*/ 277091 h 1107208"/>
                  <a:gd name="connsiteX14" fmla="*/ 2015835 w 3787485"/>
                  <a:gd name="connsiteY14" fmla="*/ 251114 h 1107208"/>
                  <a:gd name="connsiteX15" fmla="*/ 1870363 w 3787485"/>
                  <a:gd name="connsiteY15" fmla="*/ 173182 h 1107208"/>
                  <a:gd name="connsiteX16" fmla="*/ 1766454 w 3787485"/>
                  <a:gd name="connsiteY16" fmla="*/ 167986 h 1107208"/>
                  <a:gd name="connsiteX17" fmla="*/ 1641763 w 3787485"/>
                  <a:gd name="connsiteY17" fmla="*/ 126423 h 1107208"/>
                  <a:gd name="connsiteX18" fmla="*/ 1579417 w 3787485"/>
                  <a:gd name="connsiteY18" fmla="*/ 1732 h 1107208"/>
                  <a:gd name="connsiteX19" fmla="*/ 1532658 w 3787485"/>
                  <a:gd name="connsiteY19" fmla="*/ 116032 h 1107208"/>
                  <a:gd name="connsiteX20" fmla="*/ 1381990 w 3787485"/>
                  <a:gd name="connsiteY20" fmla="*/ 90054 h 1107208"/>
                  <a:gd name="connsiteX21" fmla="*/ 1304058 w 3787485"/>
                  <a:gd name="connsiteY21" fmla="*/ 167986 h 1107208"/>
                  <a:gd name="connsiteX22" fmla="*/ 1252104 w 3787485"/>
                  <a:gd name="connsiteY22" fmla="*/ 308264 h 1107208"/>
                  <a:gd name="connsiteX23" fmla="*/ 1210540 w 3787485"/>
                  <a:gd name="connsiteY23" fmla="*/ 297873 h 1107208"/>
                  <a:gd name="connsiteX24" fmla="*/ 1132608 w 3787485"/>
                  <a:gd name="connsiteY24" fmla="*/ 318654 h 1107208"/>
                  <a:gd name="connsiteX25" fmla="*/ 1137804 w 3787485"/>
                  <a:gd name="connsiteY25" fmla="*/ 386195 h 1107208"/>
                  <a:gd name="connsiteX26" fmla="*/ 1044285 w 3787485"/>
                  <a:gd name="connsiteY26" fmla="*/ 490104 h 1107208"/>
                  <a:gd name="connsiteX27" fmla="*/ 929985 w 3787485"/>
                  <a:gd name="connsiteY27" fmla="*/ 479714 h 1107208"/>
                  <a:gd name="connsiteX28" fmla="*/ 846858 w 3787485"/>
                  <a:gd name="connsiteY28" fmla="*/ 588818 h 1107208"/>
                  <a:gd name="connsiteX29" fmla="*/ 935181 w 3787485"/>
                  <a:gd name="connsiteY29" fmla="*/ 578427 h 1107208"/>
                  <a:gd name="connsiteX30" fmla="*/ 914399 w 3787485"/>
                  <a:gd name="connsiteY30" fmla="*/ 656359 h 1107208"/>
                  <a:gd name="connsiteX31" fmla="*/ 841663 w 3787485"/>
                  <a:gd name="connsiteY31" fmla="*/ 734291 h 1107208"/>
                  <a:gd name="connsiteX32" fmla="*/ 794904 w 3787485"/>
                  <a:gd name="connsiteY32" fmla="*/ 744682 h 1107208"/>
                  <a:gd name="connsiteX33" fmla="*/ 711776 w 3787485"/>
                  <a:gd name="connsiteY33" fmla="*/ 734291 h 1107208"/>
                  <a:gd name="connsiteX34" fmla="*/ 685799 w 3787485"/>
                  <a:gd name="connsiteY34" fmla="*/ 848591 h 1107208"/>
                  <a:gd name="connsiteX35" fmla="*/ 609600 w 3787485"/>
                  <a:gd name="connsiteY35" fmla="*/ 865908 h 1107208"/>
                  <a:gd name="connsiteX36" fmla="*/ 533400 w 3787485"/>
                  <a:gd name="connsiteY36" fmla="*/ 942108 h 1107208"/>
                  <a:gd name="connsiteX37" fmla="*/ 381000 w 3787485"/>
                  <a:gd name="connsiteY37" fmla="*/ 1094508 h 1107208"/>
                  <a:gd name="connsiteX38" fmla="*/ 304800 w 3787485"/>
                  <a:gd name="connsiteY38" fmla="*/ 1018307 h 1107208"/>
                  <a:gd name="connsiteX39" fmla="*/ 152400 w 3787485"/>
                  <a:gd name="connsiteY39" fmla="*/ 1018308 h 1107208"/>
                  <a:gd name="connsiteX40" fmla="*/ 0 w 3787485"/>
                  <a:gd name="connsiteY40" fmla="*/ 789709 h 1107208"/>
                  <a:gd name="connsiteX0" fmla="*/ 3787485 w 3787485"/>
                  <a:gd name="connsiteY0" fmla="*/ 692727 h 1095085"/>
                  <a:gd name="connsiteX1" fmla="*/ 3506931 w 3787485"/>
                  <a:gd name="connsiteY1" fmla="*/ 661554 h 1095085"/>
                  <a:gd name="connsiteX2" fmla="*/ 3371849 w 3787485"/>
                  <a:gd name="connsiteY2" fmla="*/ 568036 h 1095085"/>
                  <a:gd name="connsiteX3" fmla="*/ 3049731 w 3787485"/>
                  <a:gd name="connsiteY3" fmla="*/ 464127 h 1095085"/>
                  <a:gd name="connsiteX4" fmla="*/ 2930235 w 3787485"/>
                  <a:gd name="connsiteY4" fmla="*/ 401782 h 1095085"/>
                  <a:gd name="connsiteX5" fmla="*/ 2857499 w 3787485"/>
                  <a:gd name="connsiteY5" fmla="*/ 329045 h 1095085"/>
                  <a:gd name="connsiteX6" fmla="*/ 2748394 w 3787485"/>
                  <a:gd name="connsiteY6" fmla="*/ 287482 h 1095085"/>
                  <a:gd name="connsiteX7" fmla="*/ 2743199 w 3787485"/>
                  <a:gd name="connsiteY7" fmla="*/ 375804 h 1095085"/>
                  <a:gd name="connsiteX8" fmla="*/ 2654876 w 3787485"/>
                  <a:gd name="connsiteY8" fmla="*/ 469323 h 1095085"/>
                  <a:gd name="connsiteX9" fmla="*/ 2524990 w 3787485"/>
                  <a:gd name="connsiteY9" fmla="*/ 406977 h 1095085"/>
                  <a:gd name="connsiteX10" fmla="*/ 2447058 w 3787485"/>
                  <a:gd name="connsiteY10" fmla="*/ 282286 h 1095085"/>
                  <a:gd name="connsiteX11" fmla="*/ 2379517 w 3787485"/>
                  <a:gd name="connsiteY11" fmla="*/ 188768 h 1095085"/>
                  <a:gd name="connsiteX12" fmla="*/ 2275608 w 3787485"/>
                  <a:gd name="connsiteY12" fmla="*/ 193964 h 1095085"/>
                  <a:gd name="connsiteX13" fmla="*/ 2156113 w 3787485"/>
                  <a:gd name="connsiteY13" fmla="*/ 277091 h 1095085"/>
                  <a:gd name="connsiteX14" fmla="*/ 2015835 w 3787485"/>
                  <a:gd name="connsiteY14" fmla="*/ 251114 h 1095085"/>
                  <a:gd name="connsiteX15" fmla="*/ 1870363 w 3787485"/>
                  <a:gd name="connsiteY15" fmla="*/ 173182 h 1095085"/>
                  <a:gd name="connsiteX16" fmla="*/ 1766454 w 3787485"/>
                  <a:gd name="connsiteY16" fmla="*/ 167986 h 1095085"/>
                  <a:gd name="connsiteX17" fmla="*/ 1641763 w 3787485"/>
                  <a:gd name="connsiteY17" fmla="*/ 126423 h 1095085"/>
                  <a:gd name="connsiteX18" fmla="*/ 1579417 w 3787485"/>
                  <a:gd name="connsiteY18" fmla="*/ 1732 h 1095085"/>
                  <a:gd name="connsiteX19" fmla="*/ 1532658 w 3787485"/>
                  <a:gd name="connsiteY19" fmla="*/ 116032 h 1095085"/>
                  <a:gd name="connsiteX20" fmla="*/ 1381990 w 3787485"/>
                  <a:gd name="connsiteY20" fmla="*/ 90054 h 1095085"/>
                  <a:gd name="connsiteX21" fmla="*/ 1304058 w 3787485"/>
                  <a:gd name="connsiteY21" fmla="*/ 167986 h 1095085"/>
                  <a:gd name="connsiteX22" fmla="*/ 1252104 w 3787485"/>
                  <a:gd name="connsiteY22" fmla="*/ 308264 h 1095085"/>
                  <a:gd name="connsiteX23" fmla="*/ 1210540 w 3787485"/>
                  <a:gd name="connsiteY23" fmla="*/ 297873 h 1095085"/>
                  <a:gd name="connsiteX24" fmla="*/ 1132608 w 3787485"/>
                  <a:gd name="connsiteY24" fmla="*/ 318654 h 1095085"/>
                  <a:gd name="connsiteX25" fmla="*/ 1137804 w 3787485"/>
                  <a:gd name="connsiteY25" fmla="*/ 386195 h 1095085"/>
                  <a:gd name="connsiteX26" fmla="*/ 1044285 w 3787485"/>
                  <a:gd name="connsiteY26" fmla="*/ 490104 h 1095085"/>
                  <a:gd name="connsiteX27" fmla="*/ 929985 w 3787485"/>
                  <a:gd name="connsiteY27" fmla="*/ 479714 h 1095085"/>
                  <a:gd name="connsiteX28" fmla="*/ 846858 w 3787485"/>
                  <a:gd name="connsiteY28" fmla="*/ 588818 h 1095085"/>
                  <a:gd name="connsiteX29" fmla="*/ 935181 w 3787485"/>
                  <a:gd name="connsiteY29" fmla="*/ 578427 h 1095085"/>
                  <a:gd name="connsiteX30" fmla="*/ 914399 w 3787485"/>
                  <a:gd name="connsiteY30" fmla="*/ 656359 h 1095085"/>
                  <a:gd name="connsiteX31" fmla="*/ 841663 w 3787485"/>
                  <a:gd name="connsiteY31" fmla="*/ 734291 h 1095085"/>
                  <a:gd name="connsiteX32" fmla="*/ 794904 w 3787485"/>
                  <a:gd name="connsiteY32" fmla="*/ 744682 h 1095085"/>
                  <a:gd name="connsiteX33" fmla="*/ 711776 w 3787485"/>
                  <a:gd name="connsiteY33" fmla="*/ 734291 h 1095085"/>
                  <a:gd name="connsiteX34" fmla="*/ 685799 w 3787485"/>
                  <a:gd name="connsiteY34" fmla="*/ 848591 h 1095085"/>
                  <a:gd name="connsiteX35" fmla="*/ 609600 w 3787485"/>
                  <a:gd name="connsiteY35" fmla="*/ 865908 h 1095085"/>
                  <a:gd name="connsiteX36" fmla="*/ 533400 w 3787485"/>
                  <a:gd name="connsiteY36" fmla="*/ 942108 h 1095085"/>
                  <a:gd name="connsiteX37" fmla="*/ 467591 w 3787485"/>
                  <a:gd name="connsiteY37" fmla="*/ 1014843 h 1095085"/>
                  <a:gd name="connsiteX38" fmla="*/ 381000 w 3787485"/>
                  <a:gd name="connsiteY38" fmla="*/ 1094508 h 1095085"/>
                  <a:gd name="connsiteX39" fmla="*/ 304800 w 3787485"/>
                  <a:gd name="connsiteY39" fmla="*/ 1018307 h 1095085"/>
                  <a:gd name="connsiteX40" fmla="*/ 152400 w 3787485"/>
                  <a:gd name="connsiteY40" fmla="*/ 1018308 h 1095085"/>
                  <a:gd name="connsiteX41" fmla="*/ 0 w 3787485"/>
                  <a:gd name="connsiteY41" fmla="*/ 789709 h 1095085"/>
                  <a:gd name="connsiteX0" fmla="*/ 3787485 w 3787485"/>
                  <a:gd name="connsiteY0" fmla="*/ 692727 h 1094508"/>
                  <a:gd name="connsiteX1" fmla="*/ 3506931 w 3787485"/>
                  <a:gd name="connsiteY1" fmla="*/ 661554 h 1094508"/>
                  <a:gd name="connsiteX2" fmla="*/ 3371849 w 3787485"/>
                  <a:gd name="connsiteY2" fmla="*/ 568036 h 1094508"/>
                  <a:gd name="connsiteX3" fmla="*/ 3049731 w 3787485"/>
                  <a:gd name="connsiteY3" fmla="*/ 464127 h 1094508"/>
                  <a:gd name="connsiteX4" fmla="*/ 2930235 w 3787485"/>
                  <a:gd name="connsiteY4" fmla="*/ 401782 h 1094508"/>
                  <a:gd name="connsiteX5" fmla="*/ 2857499 w 3787485"/>
                  <a:gd name="connsiteY5" fmla="*/ 329045 h 1094508"/>
                  <a:gd name="connsiteX6" fmla="*/ 2748394 w 3787485"/>
                  <a:gd name="connsiteY6" fmla="*/ 287482 h 1094508"/>
                  <a:gd name="connsiteX7" fmla="*/ 2743199 w 3787485"/>
                  <a:gd name="connsiteY7" fmla="*/ 375804 h 1094508"/>
                  <a:gd name="connsiteX8" fmla="*/ 2654876 w 3787485"/>
                  <a:gd name="connsiteY8" fmla="*/ 469323 h 1094508"/>
                  <a:gd name="connsiteX9" fmla="*/ 2524990 w 3787485"/>
                  <a:gd name="connsiteY9" fmla="*/ 406977 h 1094508"/>
                  <a:gd name="connsiteX10" fmla="*/ 2447058 w 3787485"/>
                  <a:gd name="connsiteY10" fmla="*/ 282286 h 1094508"/>
                  <a:gd name="connsiteX11" fmla="*/ 2379517 w 3787485"/>
                  <a:gd name="connsiteY11" fmla="*/ 188768 h 1094508"/>
                  <a:gd name="connsiteX12" fmla="*/ 2275608 w 3787485"/>
                  <a:gd name="connsiteY12" fmla="*/ 193964 h 1094508"/>
                  <a:gd name="connsiteX13" fmla="*/ 2156113 w 3787485"/>
                  <a:gd name="connsiteY13" fmla="*/ 277091 h 1094508"/>
                  <a:gd name="connsiteX14" fmla="*/ 2015835 w 3787485"/>
                  <a:gd name="connsiteY14" fmla="*/ 251114 h 1094508"/>
                  <a:gd name="connsiteX15" fmla="*/ 1870363 w 3787485"/>
                  <a:gd name="connsiteY15" fmla="*/ 173182 h 1094508"/>
                  <a:gd name="connsiteX16" fmla="*/ 1766454 w 3787485"/>
                  <a:gd name="connsiteY16" fmla="*/ 167986 h 1094508"/>
                  <a:gd name="connsiteX17" fmla="*/ 1641763 w 3787485"/>
                  <a:gd name="connsiteY17" fmla="*/ 126423 h 1094508"/>
                  <a:gd name="connsiteX18" fmla="*/ 1579417 w 3787485"/>
                  <a:gd name="connsiteY18" fmla="*/ 1732 h 1094508"/>
                  <a:gd name="connsiteX19" fmla="*/ 1532658 w 3787485"/>
                  <a:gd name="connsiteY19" fmla="*/ 116032 h 1094508"/>
                  <a:gd name="connsiteX20" fmla="*/ 1381990 w 3787485"/>
                  <a:gd name="connsiteY20" fmla="*/ 90054 h 1094508"/>
                  <a:gd name="connsiteX21" fmla="*/ 1304058 w 3787485"/>
                  <a:gd name="connsiteY21" fmla="*/ 167986 h 1094508"/>
                  <a:gd name="connsiteX22" fmla="*/ 1252104 w 3787485"/>
                  <a:gd name="connsiteY22" fmla="*/ 308264 h 1094508"/>
                  <a:gd name="connsiteX23" fmla="*/ 1210540 w 3787485"/>
                  <a:gd name="connsiteY23" fmla="*/ 297873 h 1094508"/>
                  <a:gd name="connsiteX24" fmla="*/ 1132608 w 3787485"/>
                  <a:gd name="connsiteY24" fmla="*/ 318654 h 1094508"/>
                  <a:gd name="connsiteX25" fmla="*/ 1137804 w 3787485"/>
                  <a:gd name="connsiteY25" fmla="*/ 386195 h 1094508"/>
                  <a:gd name="connsiteX26" fmla="*/ 1044285 w 3787485"/>
                  <a:gd name="connsiteY26" fmla="*/ 490104 h 1094508"/>
                  <a:gd name="connsiteX27" fmla="*/ 929985 w 3787485"/>
                  <a:gd name="connsiteY27" fmla="*/ 479714 h 1094508"/>
                  <a:gd name="connsiteX28" fmla="*/ 846858 w 3787485"/>
                  <a:gd name="connsiteY28" fmla="*/ 588818 h 1094508"/>
                  <a:gd name="connsiteX29" fmla="*/ 935181 w 3787485"/>
                  <a:gd name="connsiteY29" fmla="*/ 578427 h 1094508"/>
                  <a:gd name="connsiteX30" fmla="*/ 914399 w 3787485"/>
                  <a:gd name="connsiteY30" fmla="*/ 656359 h 1094508"/>
                  <a:gd name="connsiteX31" fmla="*/ 841663 w 3787485"/>
                  <a:gd name="connsiteY31" fmla="*/ 734291 h 1094508"/>
                  <a:gd name="connsiteX32" fmla="*/ 794904 w 3787485"/>
                  <a:gd name="connsiteY32" fmla="*/ 744682 h 1094508"/>
                  <a:gd name="connsiteX33" fmla="*/ 711776 w 3787485"/>
                  <a:gd name="connsiteY33" fmla="*/ 734291 h 1094508"/>
                  <a:gd name="connsiteX34" fmla="*/ 685799 w 3787485"/>
                  <a:gd name="connsiteY34" fmla="*/ 848591 h 1094508"/>
                  <a:gd name="connsiteX35" fmla="*/ 609600 w 3787485"/>
                  <a:gd name="connsiteY35" fmla="*/ 865908 h 1094508"/>
                  <a:gd name="connsiteX36" fmla="*/ 533400 w 3787485"/>
                  <a:gd name="connsiteY36" fmla="*/ 942108 h 1094508"/>
                  <a:gd name="connsiteX37" fmla="*/ 381000 w 3787485"/>
                  <a:gd name="connsiteY37" fmla="*/ 1018308 h 1094508"/>
                  <a:gd name="connsiteX38" fmla="*/ 381000 w 3787485"/>
                  <a:gd name="connsiteY38" fmla="*/ 1094508 h 1094508"/>
                  <a:gd name="connsiteX39" fmla="*/ 304800 w 3787485"/>
                  <a:gd name="connsiteY39" fmla="*/ 1018307 h 1094508"/>
                  <a:gd name="connsiteX40" fmla="*/ 152400 w 3787485"/>
                  <a:gd name="connsiteY40" fmla="*/ 1018308 h 1094508"/>
                  <a:gd name="connsiteX41" fmla="*/ 0 w 3787485"/>
                  <a:gd name="connsiteY41" fmla="*/ 789709 h 1094508"/>
                  <a:gd name="connsiteX0" fmla="*/ 3787485 w 3787485"/>
                  <a:gd name="connsiteY0" fmla="*/ 692727 h 1094508"/>
                  <a:gd name="connsiteX1" fmla="*/ 3506931 w 3787485"/>
                  <a:gd name="connsiteY1" fmla="*/ 661554 h 1094508"/>
                  <a:gd name="connsiteX2" fmla="*/ 3371849 w 3787485"/>
                  <a:gd name="connsiteY2" fmla="*/ 568036 h 1094508"/>
                  <a:gd name="connsiteX3" fmla="*/ 3049731 w 3787485"/>
                  <a:gd name="connsiteY3" fmla="*/ 464127 h 1094508"/>
                  <a:gd name="connsiteX4" fmla="*/ 2930235 w 3787485"/>
                  <a:gd name="connsiteY4" fmla="*/ 401782 h 1094508"/>
                  <a:gd name="connsiteX5" fmla="*/ 2857499 w 3787485"/>
                  <a:gd name="connsiteY5" fmla="*/ 329045 h 1094508"/>
                  <a:gd name="connsiteX6" fmla="*/ 2748394 w 3787485"/>
                  <a:gd name="connsiteY6" fmla="*/ 287482 h 1094508"/>
                  <a:gd name="connsiteX7" fmla="*/ 2743199 w 3787485"/>
                  <a:gd name="connsiteY7" fmla="*/ 375804 h 1094508"/>
                  <a:gd name="connsiteX8" fmla="*/ 2654876 w 3787485"/>
                  <a:gd name="connsiteY8" fmla="*/ 469323 h 1094508"/>
                  <a:gd name="connsiteX9" fmla="*/ 2524990 w 3787485"/>
                  <a:gd name="connsiteY9" fmla="*/ 406977 h 1094508"/>
                  <a:gd name="connsiteX10" fmla="*/ 2447058 w 3787485"/>
                  <a:gd name="connsiteY10" fmla="*/ 282286 h 1094508"/>
                  <a:gd name="connsiteX11" fmla="*/ 2379517 w 3787485"/>
                  <a:gd name="connsiteY11" fmla="*/ 188768 h 1094508"/>
                  <a:gd name="connsiteX12" fmla="*/ 2275608 w 3787485"/>
                  <a:gd name="connsiteY12" fmla="*/ 193964 h 1094508"/>
                  <a:gd name="connsiteX13" fmla="*/ 2156113 w 3787485"/>
                  <a:gd name="connsiteY13" fmla="*/ 277091 h 1094508"/>
                  <a:gd name="connsiteX14" fmla="*/ 2015835 w 3787485"/>
                  <a:gd name="connsiteY14" fmla="*/ 251114 h 1094508"/>
                  <a:gd name="connsiteX15" fmla="*/ 1870363 w 3787485"/>
                  <a:gd name="connsiteY15" fmla="*/ 173182 h 1094508"/>
                  <a:gd name="connsiteX16" fmla="*/ 1766454 w 3787485"/>
                  <a:gd name="connsiteY16" fmla="*/ 167986 h 1094508"/>
                  <a:gd name="connsiteX17" fmla="*/ 1641763 w 3787485"/>
                  <a:gd name="connsiteY17" fmla="*/ 126423 h 1094508"/>
                  <a:gd name="connsiteX18" fmla="*/ 1579417 w 3787485"/>
                  <a:gd name="connsiteY18" fmla="*/ 1732 h 1094508"/>
                  <a:gd name="connsiteX19" fmla="*/ 1532658 w 3787485"/>
                  <a:gd name="connsiteY19" fmla="*/ 116032 h 1094508"/>
                  <a:gd name="connsiteX20" fmla="*/ 1381990 w 3787485"/>
                  <a:gd name="connsiteY20" fmla="*/ 90054 h 1094508"/>
                  <a:gd name="connsiteX21" fmla="*/ 1304058 w 3787485"/>
                  <a:gd name="connsiteY21" fmla="*/ 167986 h 1094508"/>
                  <a:gd name="connsiteX22" fmla="*/ 1252104 w 3787485"/>
                  <a:gd name="connsiteY22" fmla="*/ 308264 h 1094508"/>
                  <a:gd name="connsiteX23" fmla="*/ 1210540 w 3787485"/>
                  <a:gd name="connsiteY23" fmla="*/ 297873 h 1094508"/>
                  <a:gd name="connsiteX24" fmla="*/ 1132608 w 3787485"/>
                  <a:gd name="connsiteY24" fmla="*/ 318654 h 1094508"/>
                  <a:gd name="connsiteX25" fmla="*/ 1137804 w 3787485"/>
                  <a:gd name="connsiteY25" fmla="*/ 386195 h 1094508"/>
                  <a:gd name="connsiteX26" fmla="*/ 1044285 w 3787485"/>
                  <a:gd name="connsiteY26" fmla="*/ 490104 h 1094508"/>
                  <a:gd name="connsiteX27" fmla="*/ 929985 w 3787485"/>
                  <a:gd name="connsiteY27" fmla="*/ 479714 h 1094508"/>
                  <a:gd name="connsiteX28" fmla="*/ 846858 w 3787485"/>
                  <a:gd name="connsiteY28" fmla="*/ 588818 h 1094508"/>
                  <a:gd name="connsiteX29" fmla="*/ 935181 w 3787485"/>
                  <a:gd name="connsiteY29" fmla="*/ 578427 h 1094508"/>
                  <a:gd name="connsiteX30" fmla="*/ 914399 w 3787485"/>
                  <a:gd name="connsiteY30" fmla="*/ 656359 h 1094508"/>
                  <a:gd name="connsiteX31" fmla="*/ 841663 w 3787485"/>
                  <a:gd name="connsiteY31" fmla="*/ 734291 h 1094508"/>
                  <a:gd name="connsiteX32" fmla="*/ 794904 w 3787485"/>
                  <a:gd name="connsiteY32" fmla="*/ 744682 h 1094508"/>
                  <a:gd name="connsiteX33" fmla="*/ 711776 w 3787485"/>
                  <a:gd name="connsiteY33" fmla="*/ 734291 h 1094508"/>
                  <a:gd name="connsiteX34" fmla="*/ 685799 w 3787485"/>
                  <a:gd name="connsiteY34" fmla="*/ 848591 h 1094508"/>
                  <a:gd name="connsiteX35" fmla="*/ 609600 w 3787485"/>
                  <a:gd name="connsiteY35" fmla="*/ 865908 h 1094508"/>
                  <a:gd name="connsiteX36" fmla="*/ 533400 w 3787485"/>
                  <a:gd name="connsiteY36" fmla="*/ 942108 h 1094508"/>
                  <a:gd name="connsiteX37" fmla="*/ 381000 w 3787485"/>
                  <a:gd name="connsiteY37" fmla="*/ 1018308 h 1094508"/>
                  <a:gd name="connsiteX38" fmla="*/ 381000 w 3787485"/>
                  <a:gd name="connsiteY38" fmla="*/ 1094508 h 1094508"/>
                  <a:gd name="connsiteX39" fmla="*/ 304800 w 3787485"/>
                  <a:gd name="connsiteY39" fmla="*/ 1018307 h 1094508"/>
                  <a:gd name="connsiteX40" fmla="*/ 218209 w 3787485"/>
                  <a:gd name="connsiteY40" fmla="*/ 1025235 h 1094508"/>
                  <a:gd name="connsiteX41" fmla="*/ 152400 w 3787485"/>
                  <a:gd name="connsiteY41" fmla="*/ 1018308 h 1094508"/>
                  <a:gd name="connsiteX42" fmla="*/ 0 w 3787485"/>
                  <a:gd name="connsiteY42" fmla="*/ 789709 h 1094508"/>
                  <a:gd name="connsiteX0" fmla="*/ 3787485 w 3787485"/>
                  <a:gd name="connsiteY0" fmla="*/ 692727 h 1094508"/>
                  <a:gd name="connsiteX1" fmla="*/ 3506931 w 3787485"/>
                  <a:gd name="connsiteY1" fmla="*/ 661554 h 1094508"/>
                  <a:gd name="connsiteX2" fmla="*/ 3371849 w 3787485"/>
                  <a:gd name="connsiteY2" fmla="*/ 568036 h 1094508"/>
                  <a:gd name="connsiteX3" fmla="*/ 3049731 w 3787485"/>
                  <a:gd name="connsiteY3" fmla="*/ 464127 h 1094508"/>
                  <a:gd name="connsiteX4" fmla="*/ 2930235 w 3787485"/>
                  <a:gd name="connsiteY4" fmla="*/ 401782 h 1094508"/>
                  <a:gd name="connsiteX5" fmla="*/ 2857499 w 3787485"/>
                  <a:gd name="connsiteY5" fmla="*/ 329045 h 1094508"/>
                  <a:gd name="connsiteX6" fmla="*/ 2748394 w 3787485"/>
                  <a:gd name="connsiteY6" fmla="*/ 287482 h 1094508"/>
                  <a:gd name="connsiteX7" fmla="*/ 2743199 w 3787485"/>
                  <a:gd name="connsiteY7" fmla="*/ 375804 h 1094508"/>
                  <a:gd name="connsiteX8" fmla="*/ 2654876 w 3787485"/>
                  <a:gd name="connsiteY8" fmla="*/ 469323 h 1094508"/>
                  <a:gd name="connsiteX9" fmla="*/ 2524990 w 3787485"/>
                  <a:gd name="connsiteY9" fmla="*/ 406977 h 1094508"/>
                  <a:gd name="connsiteX10" fmla="*/ 2447058 w 3787485"/>
                  <a:gd name="connsiteY10" fmla="*/ 282286 h 1094508"/>
                  <a:gd name="connsiteX11" fmla="*/ 2379517 w 3787485"/>
                  <a:gd name="connsiteY11" fmla="*/ 188768 h 1094508"/>
                  <a:gd name="connsiteX12" fmla="*/ 2275608 w 3787485"/>
                  <a:gd name="connsiteY12" fmla="*/ 193964 h 1094508"/>
                  <a:gd name="connsiteX13" fmla="*/ 2156113 w 3787485"/>
                  <a:gd name="connsiteY13" fmla="*/ 277091 h 1094508"/>
                  <a:gd name="connsiteX14" fmla="*/ 2015835 w 3787485"/>
                  <a:gd name="connsiteY14" fmla="*/ 251114 h 1094508"/>
                  <a:gd name="connsiteX15" fmla="*/ 1870363 w 3787485"/>
                  <a:gd name="connsiteY15" fmla="*/ 173182 h 1094508"/>
                  <a:gd name="connsiteX16" fmla="*/ 1766454 w 3787485"/>
                  <a:gd name="connsiteY16" fmla="*/ 167986 h 1094508"/>
                  <a:gd name="connsiteX17" fmla="*/ 1641763 w 3787485"/>
                  <a:gd name="connsiteY17" fmla="*/ 126423 h 1094508"/>
                  <a:gd name="connsiteX18" fmla="*/ 1579417 w 3787485"/>
                  <a:gd name="connsiteY18" fmla="*/ 1732 h 1094508"/>
                  <a:gd name="connsiteX19" fmla="*/ 1532658 w 3787485"/>
                  <a:gd name="connsiteY19" fmla="*/ 116032 h 1094508"/>
                  <a:gd name="connsiteX20" fmla="*/ 1381990 w 3787485"/>
                  <a:gd name="connsiteY20" fmla="*/ 90054 h 1094508"/>
                  <a:gd name="connsiteX21" fmla="*/ 1304058 w 3787485"/>
                  <a:gd name="connsiteY21" fmla="*/ 167986 h 1094508"/>
                  <a:gd name="connsiteX22" fmla="*/ 1252104 w 3787485"/>
                  <a:gd name="connsiteY22" fmla="*/ 308264 h 1094508"/>
                  <a:gd name="connsiteX23" fmla="*/ 1210540 w 3787485"/>
                  <a:gd name="connsiteY23" fmla="*/ 297873 h 1094508"/>
                  <a:gd name="connsiteX24" fmla="*/ 1132608 w 3787485"/>
                  <a:gd name="connsiteY24" fmla="*/ 318654 h 1094508"/>
                  <a:gd name="connsiteX25" fmla="*/ 1137804 w 3787485"/>
                  <a:gd name="connsiteY25" fmla="*/ 386195 h 1094508"/>
                  <a:gd name="connsiteX26" fmla="*/ 1044285 w 3787485"/>
                  <a:gd name="connsiteY26" fmla="*/ 490104 h 1094508"/>
                  <a:gd name="connsiteX27" fmla="*/ 929985 w 3787485"/>
                  <a:gd name="connsiteY27" fmla="*/ 479714 h 1094508"/>
                  <a:gd name="connsiteX28" fmla="*/ 846858 w 3787485"/>
                  <a:gd name="connsiteY28" fmla="*/ 588818 h 1094508"/>
                  <a:gd name="connsiteX29" fmla="*/ 935181 w 3787485"/>
                  <a:gd name="connsiteY29" fmla="*/ 578427 h 1094508"/>
                  <a:gd name="connsiteX30" fmla="*/ 914399 w 3787485"/>
                  <a:gd name="connsiteY30" fmla="*/ 656359 h 1094508"/>
                  <a:gd name="connsiteX31" fmla="*/ 841663 w 3787485"/>
                  <a:gd name="connsiteY31" fmla="*/ 734291 h 1094508"/>
                  <a:gd name="connsiteX32" fmla="*/ 794904 w 3787485"/>
                  <a:gd name="connsiteY32" fmla="*/ 744682 h 1094508"/>
                  <a:gd name="connsiteX33" fmla="*/ 711776 w 3787485"/>
                  <a:gd name="connsiteY33" fmla="*/ 734291 h 1094508"/>
                  <a:gd name="connsiteX34" fmla="*/ 685799 w 3787485"/>
                  <a:gd name="connsiteY34" fmla="*/ 848591 h 1094508"/>
                  <a:gd name="connsiteX35" fmla="*/ 609600 w 3787485"/>
                  <a:gd name="connsiteY35" fmla="*/ 865908 h 1094508"/>
                  <a:gd name="connsiteX36" fmla="*/ 533400 w 3787485"/>
                  <a:gd name="connsiteY36" fmla="*/ 942108 h 1094508"/>
                  <a:gd name="connsiteX37" fmla="*/ 381000 w 3787485"/>
                  <a:gd name="connsiteY37" fmla="*/ 1018308 h 1094508"/>
                  <a:gd name="connsiteX38" fmla="*/ 381000 w 3787485"/>
                  <a:gd name="connsiteY38" fmla="*/ 1094508 h 1094508"/>
                  <a:gd name="connsiteX39" fmla="*/ 304800 w 3787485"/>
                  <a:gd name="connsiteY39" fmla="*/ 1018307 h 1094508"/>
                  <a:gd name="connsiteX40" fmla="*/ 304800 w 3787485"/>
                  <a:gd name="connsiteY40" fmla="*/ 1094508 h 1094508"/>
                  <a:gd name="connsiteX41" fmla="*/ 152400 w 3787485"/>
                  <a:gd name="connsiteY41" fmla="*/ 1018308 h 1094508"/>
                  <a:gd name="connsiteX42" fmla="*/ 0 w 3787485"/>
                  <a:gd name="connsiteY42" fmla="*/ 789709 h 109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87485" h="1094508">
                    <a:moveTo>
                      <a:pt x="3787485" y="692727"/>
                    </a:moveTo>
                    <a:cubicBezTo>
                      <a:pt x="3681844" y="687531"/>
                      <a:pt x="3576204" y="682336"/>
                      <a:pt x="3506931" y="661554"/>
                    </a:cubicBezTo>
                    <a:cubicBezTo>
                      <a:pt x="3437658" y="640772"/>
                      <a:pt x="3448049" y="600940"/>
                      <a:pt x="3371849" y="568036"/>
                    </a:cubicBezTo>
                    <a:cubicBezTo>
                      <a:pt x="3295649" y="535132"/>
                      <a:pt x="3123333" y="491836"/>
                      <a:pt x="3049731" y="464127"/>
                    </a:cubicBezTo>
                    <a:cubicBezTo>
                      <a:pt x="2976129" y="436418"/>
                      <a:pt x="2962274" y="424296"/>
                      <a:pt x="2930235" y="401782"/>
                    </a:cubicBezTo>
                    <a:cubicBezTo>
                      <a:pt x="2898196" y="379268"/>
                      <a:pt x="2887806" y="348095"/>
                      <a:pt x="2857499" y="329045"/>
                    </a:cubicBezTo>
                    <a:cubicBezTo>
                      <a:pt x="2827192" y="309995"/>
                      <a:pt x="2767444" y="279689"/>
                      <a:pt x="2748394" y="287482"/>
                    </a:cubicBezTo>
                    <a:cubicBezTo>
                      <a:pt x="2729344" y="295275"/>
                      <a:pt x="2758785" y="345497"/>
                      <a:pt x="2743199" y="375804"/>
                    </a:cubicBezTo>
                    <a:cubicBezTo>
                      <a:pt x="2727613" y="406111"/>
                      <a:pt x="2691244" y="464128"/>
                      <a:pt x="2654876" y="469323"/>
                    </a:cubicBezTo>
                    <a:cubicBezTo>
                      <a:pt x="2618508" y="474519"/>
                      <a:pt x="2559626" y="438150"/>
                      <a:pt x="2524990" y="406977"/>
                    </a:cubicBezTo>
                    <a:cubicBezTo>
                      <a:pt x="2490354" y="375804"/>
                      <a:pt x="2471303" y="318654"/>
                      <a:pt x="2447058" y="282286"/>
                    </a:cubicBezTo>
                    <a:cubicBezTo>
                      <a:pt x="2422813" y="245918"/>
                      <a:pt x="2408092" y="203488"/>
                      <a:pt x="2379517" y="188768"/>
                    </a:cubicBezTo>
                    <a:cubicBezTo>
                      <a:pt x="2350942" y="174048"/>
                      <a:pt x="2312842" y="179244"/>
                      <a:pt x="2275608" y="193964"/>
                    </a:cubicBezTo>
                    <a:cubicBezTo>
                      <a:pt x="2238374" y="208685"/>
                      <a:pt x="2199409" y="267566"/>
                      <a:pt x="2156113" y="277091"/>
                    </a:cubicBezTo>
                    <a:cubicBezTo>
                      <a:pt x="2112818" y="286616"/>
                      <a:pt x="2063460" y="268432"/>
                      <a:pt x="2015835" y="251114"/>
                    </a:cubicBezTo>
                    <a:cubicBezTo>
                      <a:pt x="1968210" y="233796"/>
                      <a:pt x="1911926" y="187037"/>
                      <a:pt x="1870363" y="173182"/>
                    </a:cubicBezTo>
                    <a:cubicBezTo>
                      <a:pt x="1828800" y="159327"/>
                      <a:pt x="1804554" y="175779"/>
                      <a:pt x="1766454" y="167986"/>
                    </a:cubicBezTo>
                    <a:cubicBezTo>
                      <a:pt x="1728354" y="160193"/>
                      <a:pt x="1672936" y="154132"/>
                      <a:pt x="1641763" y="126423"/>
                    </a:cubicBezTo>
                    <a:cubicBezTo>
                      <a:pt x="1610590" y="98714"/>
                      <a:pt x="1597601" y="3464"/>
                      <a:pt x="1579417" y="1732"/>
                    </a:cubicBezTo>
                    <a:cubicBezTo>
                      <a:pt x="1561233" y="0"/>
                      <a:pt x="1565562" y="101312"/>
                      <a:pt x="1532658" y="116032"/>
                    </a:cubicBezTo>
                    <a:cubicBezTo>
                      <a:pt x="1499754" y="130752"/>
                      <a:pt x="1420090" y="81395"/>
                      <a:pt x="1381990" y="90054"/>
                    </a:cubicBezTo>
                    <a:cubicBezTo>
                      <a:pt x="1343890" y="98713"/>
                      <a:pt x="1325706" y="131618"/>
                      <a:pt x="1304058" y="167986"/>
                    </a:cubicBezTo>
                    <a:cubicBezTo>
                      <a:pt x="1282410" y="204354"/>
                      <a:pt x="1267690" y="286616"/>
                      <a:pt x="1252104" y="308264"/>
                    </a:cubicBezTo>
                    <a:cubicBezTo>
                      <a:pt x="1236518" y="329912"/>
                      <a:pt x="1230456" y="296141"/>
                      <a:pt x="1210540" y="297873"/>
                    </a:cubicBezTo>
                    <a:cubicBezTo>
                      <a:pt x="1190624" y="299605"/>
                      <a:pt x="1144731" y="303934"/>
                      <a:pt x="1132608" y="318654"/>
                    </a:cubicBezTo>
                    <a:cubicBezTo>
                      <a:pt x="1120485" y="333374"/>
                      <a:pt x="1152525" y="357620"/>
                      <a:pt x="1137804" y="386195"/>
                    </a:cubicBezTo>
                    <a:cubicBezTo>
                      <a:pt x="1123084" y="414770"/>
                      <a:pt x="1078922" y="474518"/>
                      <a:pt x="1044285" y="490104"/>
                    </a:cubicBezTo>
                    <a:cubicBezTo>
                      <a:pt x="1009649" y="505691"/>
                      <a:pt x="962890" y="463262"/>
                      <a:pt x="929985" y="479714"/>
                    </a:cubicBezTo>
                    <a:cubicBezTo>
                      <a:pt x="897081" y="496166"/>
                      <a:pt x="845992" y="572366"/>
                      <a:pt x="846858" y="588818"/>
                    </a:cubicBezTo>
                    <a:cubicBezTo>
                      <a:pt x="847724" y="605270"/>
                      <a:pt x="923924" y="567170"/>
                      <a:pt x="935181" y="578427"/>
                    </a:cubicBezTo>
                    <a:cubicBezTo>
                      <a:pt x="946438" y="589684"/>
                      <a:pt x="929985" y="630382"/>
                      <a:pt x="914399" y="656359"/>
                    </a:cubicBezTo>
                    <a:cubicBezTo>
                      <a:pt x="898813" y="682336"/>
                      <a:pt x="861579" y="719571"/>
                      <a:pt x="841663" y="734291"/>
                    </a:cubicBezTo>
                    <a:cubicBezTo>
                      <a:pt x="821747" y="749011"/>
                      <a:pt x="816552" y="744682"/>
                      <a:pt x="794904" y="744682"/>
                    </a:cubicBezTo>
                    <a:cubicBezTo>
                      <a:pt x="773256" y="744682"/>
                      <a:pt x="729960" y="716973"/>
                      <a:pt x="711776" y="734291"/>
                    </a:cubicBezTo>
                    <a:cubicBezTo>
                      <a:pt x="693592" y="751609"/>
                      <a:pt x="702828" y="826655"/>
                      <a:pt x="685799" y="848591"/>
                    </a:cubicBezTo>
                    <a:cubicBezTo>
                      <a:pt x="668770" y="870527"/>
                      <a:pt x="635000" y="850322"/>
                      <a:pt x="609600" y="865908"/>
                    </a:cubicBezTo>
                    <a:cubicBezTo>
                      <a:pt x="584200" y="881494"/>
                      <a:pt x="571500" y="916708"/>
                      <a:pt x="533400" y="942108"/>
                    </a:cubicBezTo>
                    <a:cubicBezTo>
                      <a:pt x="495300" y="967508"/>
                      <a:pt x="406400" y="992908"/>
                      <a:pt x="381000" y="1018308"/>
                    </a:cubicBezTo>
                    <a:cubicBezTo>
                      <a:pt x="355600" y="1043708"/>
                      <a:pt x="393700" y="1094508"/>
                      <a:pt x="381000" y="1094508"/>
                    </a:cubicBezTo>
                    <a:cubicBezTo>
                      <a:pt x="368300" y="1094508"/>
                      <a:pt x="317500" y="1018307"/>
                      <a:pt x="304800" y="1018307"/>
                    </a:cubicBezTo>
                    <a:cubicBezTo>
                      <a:pt x="292100" y="1018307"/>
                      <a:pt x="330200" y="1094508"/>
                      <a:pt x="304800" y="1094508"/>
                    </a:cubicBezTo>
                    <a:cubicBezTo>
                      <a:pt x="279400" y="1094508"/>
                      <a:pt x="203200" y="1069108"/>
                      <a:pt x="152400" y="1018308"/>
                    </a:cubicBezTo>
                    <a:cubicBezTo>
                      <a:pt x="101600" y="967508"/>
                      <a:pt x="34636" y="790863"/>
                      <a:pt x="0" y="789709"/>
                    </a:cubicBezTo>
                  </a:path>
                </a:pathLst>
              </a:custGeom>
              <a:ln w="38100">
                <a:solidFill>
                  <a:schemeClr val="tx2">
                    <a:lumMod val="40000"/>
                    <a:lumOff val="60000"/>
                  </a:schemeClr>
                </a:solidFill>
              </a:ln>
              <a:effectLst>
                <a:outerShdw dist="12700" dir="5400000" algn="ctr" rotWithShape="0">
                  <a:srgbClr val="0070C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1" name="Group 22"/>
            <p:cNvGrpSpPr/>
            <p:nvPr/>
          </p:nvGrpSpPr>
          <p:grpSpPr>
            <a:xfrm>
              <a:off x="3363169" y="3853082"/>
              <a:ext cx="2453235" cy="1777493"/>
              <a:chOff x="2373924" y="2813538"/>
              <a:chExt cx="3790656" cy="2746522"/>
            </a:xfrm>
          </p:grpSpPr>
          <p:sp>
            <p:nvSpPr>
              <p:cNvPr id="19" name="Freeform 18"/>
              <p:cNvSpPr/>
              <p:nvPr/>
            </p:nvSpPr>
            <p:spPr>
              <a:xfrm>
                <a:off x="5171440" y="4572000"/>
                <a:ext cx="993140" cy="988060"/>
              </a:xfrm>
              <a:custGeom>
                <a:avLst/>
                <a:gdLst>
                  <a:gd name="connsiteX0" fmla="*/ 878840 w 993140"/>
                  <a:gd name="connsiteY0" fmla="*/ 975360 h 988060"/>
                  <a:gd name="connsiteX1" fmla="*/ 680720 w 993140"/>
                  <a:gd name="connsiteY1" fmla="*/ 807720 h 988060"/>
                  <a:gd name="connsiteX2" fmla="*/ 452120 w 993140"/>
                  <a:gd name="connsiteY2" fmla="*/ 579120 h 988060"/>
                  <a:gd name="connsiteX3" fmla="*/ 223520 w 993140"/>
                  <a:gd name="connsiteY3" fmla="*/ 243840 h 988060"/>
                  <a:gd name="connsiteX4" fmla="*/ 55880 w 993140"/>
                  <a:gd name="connsiteY4" fmla="*/ 60960 h 988060"/>
                  <a:gd name="connsiteX5" fmla="*/ 25400 w 993140"/>
                  <a:gd name="connsiteY5" fmla="*/ 15240 h 988060"/>
                  <a:gd name="connsiteX6" fmla="*/ 208280 w 993140"/>
                  <a:gd name="connsiteY6" fmla="*/ 152400 h 988060"/>
                  <a:gd name="connsiteX7" fmla="*/ 391160 w 993140"/>
                  <a:gd name="connsiteY7" fmla="*/ 365760 h 988060"/>
                  <a:gd name="connsiteX8" fmla="*/ 528320 w 993140"/>
                  <a:gd name="connsiteY8" fmla="*/ 563880 h 988060"/>
                  <a:gd name="connsiteX9" fmla="*/ 726440 w 993140"/>
                  <a:gd name="connsiteY9" fmla="*/ 762000 h 988060"/>
                  <a:gd name="connsiteX10" fmla="*/ 878840 w 993140"/>
                  <a:gd name="connsiteY10" fmla="*/ 762000 h 988060"/>
                  <a:gd name="connsiteX11" fmla="*/ 985520 w 993140"/>
                  <a:gd name="connsiteY11" fmla="*/ 762000 h 988060"/>
                  <a:gd name="connsiteX12" fmla="*/ 924560 w 993140"/>
                  <a:gd name="connsiteY12" fmla="*/ 883920 h 988060"/>
                  <a:gd name="connsiteX13" fmla="*/ 878840 w 993140"/>
                  <a:gd name="connsiteY13" fmla="*/ 975360 h 98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3140" h="988060">
                    <a:moveTo>
                      <a:pt x="878840" y="975360"/>
                    </a:moveTo>
                    <a:cubicBezTo>
                      <a:pt x="838200" y="962660"/>
                      <a:pt x="751840" y="873760"/>
                      <a:pt x="680720" y="807720"/>
                    </a:cubicBezTo>
                    <a:cubicBezTo>
                      <a:pt x="609600" y="741680"/>
                      <a:pt x="528320" y="673100"/>
                      <a:pt x="452120" y="579120"/>
                    </a:cubicBezTo>
                    <a:cubicBezTo>
                      <a:pt x="375920" y="485140"/>
                      <a:pt x="289560" y="330200"/>
                      <a:pt x="223520" y="243840"/>
                    </a:cubicBezTo>
                    <a:cubicBezTo>
                      <a:pt x="157480" y="157480"/>
                      <a:pt x="88900" y="99060"/>
                      <a:pt x="55880" y="60960"/>
                    </a:cubicBezTo>
                    <a:cubicBezTo>
                      <a:pt x="22860" y="22860"/>
                      <a:pt x="0" y="0"/>
                      <a:pt x="25400" y="15240"/>
                    </a:cubicBezTo>
                    <a:cubicBezTo>
                      <a:pt x="50800" y="30480"/>
                      <a:pt x="147320" y="93980"/>
                      <a:pt x="208280" y="152400"/>
                    </a:cubicBezTo>
                    <a:cubicBezTo>
                      <a:pt x="269240" y="210820"/>
                      <a:pt x="337820" y="297180"/>
                      <a:pt x="391160" y="365760"/>
                    </a:cubicBezTo>
                    <a:cubicBezTo>
                      <a:pt x="444500" y="434340"/>
                      <a:pt x="472440" y="497840"/>
                      <a:pt x="528320" y="563880"/>
                    </a:cubicBezTo>
                    <a:cubicBezTo>
                      <a:pt x="584200" y="629920"/>
                      <a:pt x="668020" y="728980"/>
                      <a:pt x="726440" y="762000"/>
                    </a:cubicBezTo>
                    <a:cubicBezTo>
                      <a:pt x="784860" y="795020"/>
                      <a:pt x="878840" y="762000"/>
                      <a:pt x="878840" y="762000"/>
                    </a:cubicBezTo>
                    <a:cubicBezTo>
                      <a:pt x="922020" y="762000"/>
                      <a:pt x="977900" y="741680"/>
                      <a:pt x="985520" y="762000"/>
                    </a:cubicBezTo>
                    <a:cubicBezTo>
                      <a:pt x="993140" y="782320"/>
                      <a:pt x="942340" y="850900"/>
                      <a:pt x="924560" y="883920"/>
                    </a:cubicBezTo>
                    <a:cubicBezTo>
                      <a:pt x="906780" y="916940"/>
                      <a:pt x="919480" y="988060"/>
                      <a:pt x="878840" y="975360"/>
                    </a:cubicBezTo>
                    <a:close/>
                  </a:path>
                </a:pathLst>
              </a:custGeom>
              <a:solidFill>
                <a:schemeClr val="accent1">
                  <a:lumMod val="60000"/>
                  <a:lumOff val="40000"/>
                </a:schemeClr>
              </a:solidFill>
              <a:ln w="12700">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2"/>
              <p:cNvSpPr/>
              <p:nvPr/>
            </p:nvSpPr>
            <p:spPr>
              <a:xfrm>
                <a:off x="2373924" y="2813538"/>
                <a:ext cx="2813538" cy="1781908"/>
              </a:xfrm>
              <a:custGeom>
                <a:avLst/>
                <a:gdLst>
                  <a:gd name="connsiteX0" fmla="*/ 2813538 w 2813538"/>
                  <a:gd name="connsiteY0" fmla="*/ 1781908 h 1781908"/>
                  <a:gd name="connsiteX1" fmla="*/ 2749061 w 2813538"/>
                  <a:gd name="connsiteY1" fmla="*/ 1740877 h 1781908"/>
                  <a:gd name="connsiteX2" fmla="*/ 2749061 w 2813538"/>
                  <a:gd name="connsiteY2" fmla="*/ 1693985 h 1781908"/>
                  <a:gd name="connsiteX3" fmla="*/ 2696307 w 2813538"/>
                  <a:gd name="connsiteY3" fmla="*/ 1676400 h 1781908"/>
                  <a:gd name="connsiteX4" fmla="*/ 2661138 w 2813538"/>
                  <a:gd name="connsiteY4" fmla="*/ 1623647 h 1781908"/>
                  <a:gd name="connsiteX5" fmla="*/ 2631830 w 2813538"/>
                  <a:gd name="connsiteY5" fmla="*/ 1688124 h 1781908"/>
                  <a:gd name="connsiteX6" fmla="*/ 2584938 w 2813538"/>
                  <a:gd name="connsiteY6" fmla="*/ 1729154 h 1781908"/>
                  <a:gd name="connsiteX7" fmla="*/ 2573214 w 2813538"/>
                  <a:gd name="connsiteY7" fmla="*/ 1641231 h 1781908"/>
                  <a:gd name="connsiteX8" fmla="*/ 2526322 w 2813538"/>
                  <a:gd name="connsiteY8" fmla="*/ 1664677 h 1781908"/>
                  <a:gd name="connsiteX9" fmla="*/ 2532184 w 2813538"/>
                  <a:gd name="connsiteY9" fmla="*/ 1711570 h 1781908"/>
                  <a:gd name="connsiteX10" fmla="*/ 2502876 w 2813538"/>
                  <a:gd name="connsiteY10" fmla="*/ 1758462 h 1781908"/>
                  <a:gd name="connsiteX11" fmla="*/ 2426676 w 2813538"/>
                  <a:gd name="connsiteY11" fmla="*/ 1682262 h 1781908"/>
                  <a:gd name="connsiteX12" fmla="*/ 2356338 w 2813538"/>
                  <a:gd name="connsiteY12" fmla="*/ 1635370 h 1781908"/>
                  <a:gd name="connsiteX13" fmla="*/ 2268414 w 2813538"/>
                  <a:gd name="connsiteY13" fmla="*/ 1576754 h 1781908"/>
                  <a:gd name="connsiteX14" fmla="*/ 2209799 w 2813538"/>
                  <a:gd name="connsiteY14" fmla="*/ 1547447 h 1781908"/>
                  <a:gd name="connsiteX15" fmla="*/ 2098430 w 2813538"/>
                  <a:gd name="connsiteY15" fmla="*/ 1512277 h 1781908"/>
                  <a:gd name="connsiteX16" fmla="*/ 2028091 w 2813538"/>
                  <a:gd name="connsiteY16" fmla="*/ 1447800 h 1781908"/>
                  <a:gd name="connsiteX17" fmla="*/ 1981199 w 2813538"/>
                  <a:gd name="connsiteY17" fmla="*/ 1395047 h 1781908"/>
                  <a:gd name="connsiteX18" fmla="*/ 2022230 w 2813538"/>
                  <a:gd name="connsiteY18" fmla="*/ 1342293 h 1781908"/>
                  <a:gd name="connsiteX19" fmla="*/ 2004645 w 2813538"/>
                  <a:gd name="connsiteY19" fmla="*/ 1318847 h 1781908"/>
                  <a:gd name="connsiteX20" fmla="*/ 1934307 w 2813538"/>
                  <a:gd name="connsiteY20" fmla="*/ 1342293 h 1781908"/>
                  <a:gd name="connsiteX21" fmla="*/ 1881553 w 2813538"/>
                  <a:gd name="connsiteY21" fmla="*/ 1342293 h 1781908"/>
                  <a:gd name="connsiteX22" fmla="*/ 1805353 w 2813538"/>
                  <a:gd name="connsiteY22" fmla="*/ 1301262 h 1781908"/>
                  <a:gd name="connsiteX23" fmla="*/ 1740876 w 2813538"/>
                  <a:gd name="connsiteY23" fmla="*/ 1283677 h 1781908"/>
                  <a:gd name="connsiteX24" fmla="*/ 1717430 w 2813538"/>
                  <a:gd name="connsiteY24" fmla="*/ 1248508 h 1781908"/>
                  <a:gd name="connsiteX25" fmla="*/ 1758461 w 2813538"/>
                  <a:gd name="connsiteY25" fmla="*/ 1207477 h 1781908"/>
                  <a:gd name="connsiteX26" fmla="*/ 1758461 w 2813538"/>
                  <a:gd name="connsiteY26" fmla="*/ 1184031 h 1781908"/>
                  <a:gd name="connsiteX27" fmla="*/ 1711568 w 2813538"/>
                  <a:gd name="connsiteY27" fmla="*/ 1178170 h 1781908"/>
                  <a:gd name="connsiteX28" fmla="*/ 1758461 w 2813538"/>
                  <a:gd name="connsiteY28" fmla="*/ 1131277 h 1781908"/>
                  <a:gd name="connsiteX29" fmla="*/ 1764322 w 2813538"/>
                  <a:gd name="connsiteY29" fmla="*/ 1078524 h 1781908"/>
                  <a:gd name="connsiteX30" fmla="*/ 1735014 w 2813538"/>
                  <a:gd name="connsiteY30" fmla="*/ 1066800 h 1781908"/>
                  <a:gd name="connsiteX31" fmla="*/ 1676399 w 2813538"/>
                  <a:gd name="connsiteY31" fmla="*/ 1101970 h 1781908"/>
                  <a:gd name="connsiteX32" fmla="*/ 1617784 w 2813538"/>
                  <a:gd name="connsiteY32" fmla="*/ 1096108 h 1781908"/>
                  <a:gd name="connsiteX33" fmla="*/ 1611922 w 2813538"/>
                  <a:gd name="connsiteY33" fmla="*/ 1002324 h 1781908"/>
                  <a:gd name="connsiteX34" fmla="*/ 1512276 w 2813538"/>
                  <a:gd name="connsiteY34" fmla="*/ 937847 h 1781908"/>
                  <a:gd name="connsiteX35" fmla="*/ 1500553 w 2813538"/>
                  <a:gd name="connsiteY35" fmla="*/ 844062 h 1781908"/>
                  <a:gd name="connsiteX36" fmla="*/ 1506414 w 2813538"/>
                  <a:gd name="connsiteY36" fmla="*/ 814754 h 1781908"/>
                  <a:gd name="connsiteX37" fmla="*/ 1412630 w 2813538"/>
                  <a:gd name="connsiteY37" fmla="*/ 767862 h 1781908"/>
                  <a:gd name="connsiteX38" fmla="*/ 1330568 w 2813538"/>
                  <a:gd name="connsiteY38" fmla="*/ 738554 h 1781908"/>
                  <a:gd name="connsiteX39" fmla="*/ 1283676 w 2813538"/>
                  <a:gd name="connsiteY39" fmla="*/ 703385 h 1781908"/>
                  <a:gd name="connsiteX40" fmla="*/ 1207476 w 2813538"/>
                  <a:gd name="connsiteY40" fmla="*/ 668216 h 1781908"/>
                  <a:gd name="connsiteX41" fmla="*/ 1148861 w 2813538"/>
                  <a:gd name="connsiteY41" fmla="*/ 615462 h 1781908"/>
                  <a:gd name="connsiteX42" fmla="*/ 1060938 w 2813538"/>
                  <a:gd name="connsiteY42" fmla="*/ 609600 h 1781908"/>
                  <a:gd name="connsiteX43" fmla="*/ 1025768 w 2813538"/>
                  <a:gd name="connsiteY43" fmla="*/ 574431 h 1781908"/>
                  <a:gd name="connsiteX44" fmla="*/ 961291 w 2813538"/>
                  <a:gd name="connsiteY44" fmla="*/ 498231 h 1781908"/>
                  <a:gd name="connsiteX45" fmla="*/ 902676 w 2813538"/>
                  <a:gd name="connsiteY45" fmla="*/ 433754 h 1781908"/>
                  <a:gd name="connsiteX46" fmla="*/ 849922 w 2813538"/>
                  <a:gd name="connsiteY46" fmla="*/ 433754 h 1781908"/>
                  <a:gd name="connsiteX47" fmla="*/ 785445 w 2813538"/>
                  <a:gd name="connsiteY47" fmla="*/ 386862 h 1781908"/>
                  <a:gd name="connsiteX48" fmla="*/ 750276 w 2813538"/>
                  <a:gd name="connsiteY48" fmla="*/ 363416 h 1781908"/>
                  <a:gd name="connsiteX49" fmla="*/ 638907 w 2813538"/>
                  <a:gd name="connsiteY49" fmla="*/ 240324 h 1781908"/>
                  <a:gd name="connsiteX50" fmla="*/ 568568 w 2813538"/>
                  <a:gd name="connsiteY50" fmla="*/ 216877 h 1781908"/>
                  <a:gd name="connsiteX51" fmla="*/ 498230 w 2813538"/>
                  <a:gd name="connsiteY51" fmla="*/ 181708 h 1781908"/>
                  <a:gd name="connsiteX52" fmla="*/ 392722 w 2813538"/>
                  <a:gd name="connsiteY52" fmla="*/ 164124 h 1781908"/>
                  <a:gd name="connsiteX53" fmla="*/ 328245 w 2813538"/>
                  <a:gd name="connsiteY53" fmla="*/ 152400 h 1781908"/>
                  <a:gd name="connsiteX54" fmla="*/ 252045 w 2813538"/>
                  <a:gd name="connsiteY54" fmla="*/ 128954 h 1781908"/>
                  <a:gd name="connsiteX55" fmla="*/ 105507 w 2813538"/>
                  <a:gd name="connsiteY55" fmla="*/ 128954 h 1781908"/>
                  <a:gd name="connsiteX56" fmla="*/ 46891 w 2813538"/>
                  <a:gd name="connsiteY56" fmla="*/ 105508 h 1781908"/>
                  <a:gd name="connsiteX57" fmla="*/ 41030 w 2813538"/>
                  <a:gd name="connsiteY57" fmla="*/ 87924 h 1781908"/>
                  <a:gd name="connsiteX58" fmla="*/ 5861 w 2813538"/>
                  <a:gd name="connsiteY58" fmla="*/ 58616 h 1781908"/>
                  <a:gd name="connsiteX59" fmla="*/ 5861 w 2813538"/>
                  <a:gd name="connsiteY59" fmla="*/ 0 h 178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813538" h="1781908">
                    <a:moveTo>
                      <a:pt x="2813538" y="1781908"/>
                    </a:moveTo>
                    <a:cubicBezTo>
                      <a:pt x="2786672" y="1768719"/>
                      <a:pt x="2759807" y="1755531"/>
                      <a:pt x="2749061" y="1740877"/>
                    </a:cubicBezTo>
                    <a:cubicBezTo>
                      <a:pt x="2738315" y="1726223"/>
                      <a:pt x="2757853" y="1704731"/>
                      <a:pt x="2749061" y="1693985"/>
                    </a:cubicBezTo>
                    <a:cubicBezTo>
                      <a:pt x="2740269" y="1683239"/>
                      <a:pt x="2710961" y="1688123"/>
                      <a:pt x="2696307" y="1676400"/>
                    </a:cubicBezTo>
                    <a:cubicBezTo>
                      <a:pt x="2681653" y="1664677"/>
                      <a:pt x="2671884" y="1621693"/>
                      <a:pt x="2661138" y="1623647"/>
                    </a:cubicBezTo>
                    <a:cubicBezTo>
                      <a:pt x="2650392" y="1625601"/>
                      <a:pt x="2644530" y="1670540"/>
                      <a:pt x="2631830" y="1688124"/>
                    </a:cubicBezTo>
                    <a:cubicBezTo>
                      <a:pt x="2619130" y="1705709"/>
                      <a:pt x="2594707" y="1736969"/>
                      <a:pt x="2584938" y="1729154"/>
                    </a:cubicBezTo>
                    <a:cubicBezTo>
                      <a:pt x="2575169" y="1721339"/>
                      <a:pt x="2582983" y="1651977"/>
                      <a:pt x="2573214" y="1641231"/>
                    </a:cubicBezTo>
                    <a:cubicBezTo>
                      <a:pt x="2563445" y="1630485"/>
                      <a:pt x="2533160" y="1652954"/>
                      <a:pt x="2526322" y="1664677"/>
                    </a:cubicBezTo>
                    <a:cubicBezTo>
                      <a:pt x="2519484" y="1676400"/>
                      <a:pt x="2536092" y="1695939"/>
                      <a:pt x="2532184" y="1711570"/>
                    </a:cubicBezTo>
                    <a:cubicBezTo>
                      <a:pt x="2528276" y="1727201"/>
                      <a:pt x="2520461" y="1763347"/>
                      <a:pt x="2502876" y="1758462"/>
                    </a:cubicBezTo>
                    <a:cubicBezTo>
                      <a:pt x="2485291" y="1753577"/>
                      <a:pt x="2451099" y="1702777"/>
                      <a:pt x="2426676" y="1682262"/>
                    </a:cubicBezTo>
                    <a:cubicBezTo>
                      <a:pt x="2402253" y="1661747"/>
                      <a:pt x="2356338" y="1635370"/>
                      <a:pt x="2356338" y="1635370"/>
                    </a:cubicBezTo>
                    <a:cubicBezTo>
                      <a:pt x="2329961" y="1617785"/>
                      <a:pt x="2292837" y="1591408"/>
                      <a:pt x="2268414" y="1576754"/>
                    </a:cubicBezTo>
                    <a:cubicBezTo>
                      <a:pt x="2243991" y="1562100"/>
                      <a:pt x="2238130" y="1558193"/>
                      <a:pt x="2209799" y="1547447"/>
                    </a:cubicBezTo>
                    <a:cubicBezTo>
                      <a:pt x="2181468" y="1536701"/>
                      <a:pt x="2128715" y="1528885"/>
                      <a:pt x="2098430" y="1512277"/>
                    </a:cubicBezTo>
                    <a:cubicBezTo>
                      <a:pt x="2068145" y="1495669"/>
                      <a:pt x="2047630" y="1467338"/>
                      <a:pt x="2028091" y="1447800"/>
                    </a:cubicBezTo>
                    <a:cubicBezTo>
                      <a:pt x="2008553" y="1428262"/>
                      <a:pt x="1982176" y="1412631"/>
                      <a:pt x="1981199" y="1395047"/>
                    </a:cubicBezTo>
                    <a:cubicBezTo>
                      <a:pt x="1980222" y="1377463"/>
                      <a:pt x="2018322" y="1354993"/>
                      <a:pt x="2022230" y="1342293"/>
                    </a:cubicBezTo>
                    <a:cubicBezTo>
                      <a:pt x="2026138" y="1329593"/>
                      <a:pt x="2019299" y="1318847"/>
                      <a:pt x="2004645" y="1318847"/>
                    </a:cubicBezTo>
                    <a:cubicBezTo>
                      <a:pt x="1989991" y="1318847"/>
                      <a:pt x="1954822" y="1338385"/>
                      <a:pt x="1934307" y="1342293"/>
                    </a:cubicBezTo>
                    <a:cubicBezTo>
                      <a:pt x="1913792" y="1346201"/>
                      <a:pt x="1903045" y="1349131"/>
                      <a:pt x="1881553" y="1342293"/>
                    </a:cubicBezTo>
                    <a:cubicBezTo>
                      <a:pt x="1860061" y="1335455"/>
                      <a:pt x="1828799" y="1311031"/>
                      <a:pt x="1805353" y="1301262"/>
                    </a:cubicBezTo>
                    <a:cubicBezTo>
                      <a:pt x="1781907" y="1291493"/>
                      <a:pt x="1755530" y="1292469"/>
                      <a:pt x="1740876" y="1283677"/>
                    </a:cubicBezTo>
                    <a:cubicBezTo>
                      <a:pt x="1726222" y="1274885"/>
                      <a:pt x="1714499" y="1261208"/>
                      <a:pt x="1717430" y="1248508"/>
                    </a:cubicBezTo>
                    <a:cubicBezTo>
                      <a:pt x="1720361" y="1235808"/>
                      <a:pt x="1751623" y="1218223"/>
                      <a:pt x="1758461" y="1207477"/>
                    </a:cubicBezTo>
                    <a:cubicBezTo>
                      <a:pt x="1765299" y="1196731"/>
                      <a:pt x="1766277" y="1188916"/>
                      <a:pt x="1758461" y="1184031"/>
                    </a:cubicBezTo>
                    <a:cubicBezTo>
                      <a:pt x="1750645" y="1179146"/>
                      <a:pt x="1711568" y="1186962"/>
                      <a:pt x="1711568" y="1178170"/>
                    </a:cubicBezTo>
                    <a:cubicBezTo>
                      <a:pt x="1711568" y="1169378"/>
                      <a:pt x="1749669" y="1147885"/>
                      <a:pt x="1758461" y="1131277"/>
                    </a:cubicBezTo>
                    <a:cubicBezTo>
                      <a:pt x="1767253" y="1114669"/>
                      <a:pt x="1768230" y="1089270"/>
                      <a:pt x="1764322" y="1078524"/>
                    </a:cubicBezTo>
                    <a:cubicBezTo>
                      <a:pt x="1760414" y="1067778"/>
                      <a:pt x="1749668" y="1062892"/>
                      <a:pt x="1735014" y="1066800"/>
                    </a:cubicBezTo>
                    <a:cubicBezTo>
                      <a:pt x="1720360" y="1070708"/>
                      <a:pt x="1695937" y="1097085"/>
                      <a:pt x="1676399" y="1101970"/>
                    </a:cubicBezTo>
                    <a:cubicBezTo>
                      <a:pt x="1656861" y="1106855"/>
                      <a:pt x="1628530" y="1112716"/>
                      <a:pt x="1617784" y="1096108"/>
                    </a:cubicBezTo>
                    <a:cubicBezTo>
                      <a:pt x="1607038" y="1079500"/>
                      <a:pt x="1629507" y="1028701"/>
                      <a:pt x="1611922" y="1002324"/>
                    </a:cubicBezTo>
                    <a:cubicBezTo>
                      <a:pt x="1594337" y="975947"/>
                      <a:pt x="1530837" y="964224"/>
                      <a:pt x="1512276" y="937847"/>
                    </a:cubicBezTo>
                    <a:cubicBezTo>
                      <a:pt x="1493715" y="911470"/>
                      <a:pt x="1501530" y="864577"/>
                      <a:pt x="1500553" y="844062"/>
                    </a:cubicBezTo>
                    <a:cubicBezTo>
                      <a:pt x="1499576" y="823547"/>
                      <a:pt x="1521068" y="827454"/>
                      <a:pt x="1506414" y="814754"/>
                    </a:cubicBezTo>
                    <a:cubicBezTo>
                      <a:pt x="1491760" y="802054"/>
                      <a:pt x="1441938" y="780562"/>
                      <a:pt x="1412630" y="767862"/>
                    </a:cubicBezTo>
                    <a:cubicBezTo>
                      <a:pt x="1383322" y="755162"/>
                      <a:pt x="1352060" y="749300"/>
                      <a:pt x="1330568" y="738554"/>
                    </a:cubicBezTo>
                    <a:cubicBezTo>
                      <a:pt x="1309076" y="727808"/>
                      <a:pt x="1304191" y="715108"/>
                      <a:pt x="1283676" y="703385"/>
                    </a:cubicBezTo>
                    <a:cubicBezTo>
                      <a:pt x="1263161" y="691662"/>
                      <a:pt x="1229945" y="682870"/>
                      <a:pt x="1207476" y="668216"/>
                    </a:cubicBezTo>
                    <a:cubicBezTo>
                      <a:pt x="1185007" y="653562"/>
                      <a:pt x="1173284" y="625231"/>
                      <a:pt x="1148861" y="615462"/>
                    </a:cubicBezTo>
                    <a:cubicBezTo>
                      <a:pt x="1124438" y="605693"/>
                      <a:pt x="1081454" y="616439"/>
                      <a:pt x="1060938" y="609600"/>
                    </a:cubicBezTo>
                    <a:cubicBezTo>
                      <a:pt x="1040423" y="602762"/>
                      <a:pt x="1042376" y="592992"/>
                      <a:pt x="1025768" y="574431"/>
                    </a:cubicBezTo>
                    <a:cubicBezTo>
                      <a:pt x="1009160" y="555870"/>
                      <a:pt x="981806" y="521677"/>
                      <a:pt x="961291" y="498231"/>
                    </a:cubicBezTo>
                    <a:cubicBezTo>
                      <a:pt x="940776" y="474785"/>
                      <a:pt x="921237" y="444500"/>
                      <a:pt x="902676" y="433754"/>
                    </a:cubicBezTo>
                    <a:cubicBezTo>
                      <a:pt x="884115" y="423008"/>
                      <a:pt x="869460" y="441569"/>
                      <a:pt x="849922" y="433754"/>
                    </a:cubicBezTo>
                    <a:cubicBezTo>
                      <a:pt x="830384" y="425939"/>
                      <a:pt x="802053" y="398585"/>
                      <a:pt x="785445" y="386862"/>
                    </a:cubicBezTo>
                    <a:cubicBezTo>
                      <a:pt x="768837" y="375139"/>
                      <a:pt x="774699" y="387839"/>
                      <a:pt x="750276" y="363416"/>
                    </a:cubicBezTo>
                    <a:cubicBezTo>
                      <a:pt x="725853" y="338993"/>
                      <a:pt x="669192" y="264747"/>
                      <a:pt x="638907" y="240324"/>
                    </a:cubicBezTo>
                    <a:cubicBezTo>
                      <a:pt x="608622" y="215901"/>
                      <a:pt x="592014" y="226646"/>
                      <a:pt x="568568" y="216877"/>
                    </a:cubicBezTo>
                    <a:cubicBezTo>
                      <a:pt x="545122" y="207108"/>
                      <a:pt x="527538" y="190500"/>
                      <a:pt x="498230" y="181708"/>
                    </a:cubicBezTo>
                    <a:cubicBezTo>
                      <a:pt x="468922" y="172916"/>
                      <a:pt x="392722" y="164124"/>
                      <a:pt x="392722" y="164124"/>
                    </a:cubicBezTo>
                    <a:cubicBezTo>
                      <a:pt x="364391" y="159239"/>
                      <a:pt x="351691" y="158262"/>
                      <a:pt x="328245" y="152400"/>
                    </a:cubicBezTo>
                    <a:cubicBezTo>
                      <a:pt x="304799" y="146538"/>
                      <a:pt x="289168" y="132862"/>
                      <a:pt x="252045" y="128954"/>
                    </a:cubicBezTo>
                    <a:cubicBezTo>
                      <a:pt x="214922" y="125046"/>
                      <a:pt x="139699" y="132862"/>
                      <a:pt x="105507" y="128954"/>
                    </a:cubicBezTo>
                    <a:cubicBezTo>
                      <a:pt x="71315" y="125046"/>
                      <a:pt x="57637" y="112346"/>
                      <a:pt x="46891" y="105508"/>
                    </a:cubicBezTo>
                    <a:cubicBezTo>
                      <a:pt x="36145" y="98670"/>
                      <a:pt x="47868" y="95739"/>
                      <a:pt x="41030" y="87924"/>
                    </a:cubicBezTo>
                    <a:cubicBezTo>
                      <a:pt x="34192" y="80109"/>
                      <a:pt x="11722" y="73270"/>
                      <a:pt x="5861" y="58616"/>
                    </a:cubicBezTo>
                    <a:cubicBezTo>
                      <a:pt x="0" y="43962"/>
                      <a:pt x="2930" y="21981"/>
                      <a:pt x="5861" y="0"/>
                    </a:cubicBezTo>
                  </a:path>
                </a:pathLst>
              </a:custGeom>
              <a:ln w="38100">
                <a:solidFill>
                  <a:schemeClr val="tx2">
                    <a:lumMod val="40000"/>
                    <a:lumOff val="60000"/>
                  </a:schemeClr>
                </a:solidFill>
              </a:ln>
              <a:effectLst>
                <a:outerShdw dist="12700" dir="5400000" algn="ctr" rotWithShape="0">
                  <a:srgbClr val="006EC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 name="Freeform 8"/>
            <p:cNvSpPr/>
            <p:nvPr/>
          </p:nvSpPr>
          <p:spPr>
            <a:xfrm>
              <a:off x="5522976" y="1372032"/>
              <a:ext cx="1320754" cy="4745391"/>
            </a:xfrm>
            <a:custGeom>
              <a:avLst/>
              <a:gdLst>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346200 w 1856740"/>
                <a:gd name="connsiteY26" fmla="*/ 4970780 h 5547360"/>
                <a:gd name="connsiteX27" fmla="*/ 1285240 w 1856740"/>
                <a:gd name="connsiteY27" fmla="*/ 538226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614680 w 1856740"/>
                <a:gd name="connsiteY33" fmla="*/ 5138420 h 5547360"/>
                <a:gd name="connsiteX34" fmla="*/ 462280 w 1856740"/>
                <a:gd name="connsiteY34" fmla="*/ 4955540 h 5547360"/>
                <a:gd name="connsiteX35" fmla="*/ 279400 w 1856740"/>
                <a:gd name="connsiteY35" fmla="*/ 4787900 h 5547360"/>
                <a:gd name="connsiteX36" fmla="*/ 431800 w 1856740"/>
                <a:gd name="connsiteY36" fmla="*/ 454406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92760 w 1856740"/>
                <a:gd name="connsiteY43" fmla="*/ 3538220 h 5547360"/>
                <a:gd name="connsiteX44" fmla="*/ 584200 w 1856740"/>
                <a:gd name="connsiteY44" fmla="*/ 3141980 h 5547360"/>
                <a:gd name="connsiteX45" fmla="*/ 599440 w 1856740"/>
                <a:gd name="connsiteY45" fmla="*/ 2806700 h 5547360"/>
                <a:gd name="connsiteX46" fmla="*/ 553720 w 1856740"/>
                <a:gd name="connsiteY46" fmla="*/ 2562860 h 5547360"/>
                <a:gd name="connsiteX47" fmla="*/ 523240 w 1856740"/>
                <a:gd name="connsiteY47" fmla="*/ 2379980 h 5547360"/>
                <a:gd name="connsiteX48" fmla="*/ 462280 w 1856740"/>
                <a:gd name="connsiteY48" fmla="*/ 1968500 h 5547360"/>
                <a:gd name="connsiteX49" fmla="*/ 386080 w 1856740"/>
                <a:gd name="connsiteY49" fmla="*/ 1648460 h 5547360"/>
                <a:gd name="connsiteX50" fmla="*/ 218440 w 1856740"/>
                <a:gd name="connsiteY50" fmla="*/ 1236980 h 5547360"/>
                <a:gd name="connsiteX51" fmla="*/ 111760 w 1856740"/>
                <a:gd name="connsiteY51" fmla="*/ 947420 h 5547360"/>
                <a:gd name="connsiteX52" fmla="*/ 111760 w 1856740"/>
                <a:gd name="connsiteY52" fmla="*/ 490220 h 5547360"/>
                <a:gd name="connsiteX53" fmla="*/ 35560 w 1856740"/>
                <a:gd name="connsiteY53" fmla="*/ 170180 h 5547360"/>
                <a:gd name="connsiteX54" fmla="*/ 35560 w 1856740"/>
                <a:gd name="connsiteY54" fmla="*/ 33020 h 5547360"/>
                <a:gd name="connsiteX55" fmla="*/ 142240 w 1856740"/>
                <a:gd name="connsiteY55" fmla="*/ 2540 h 5547360"/>
                <a:gd name="connsiteX56" fmla="*/ 889000 w 1856740"/>
                <a:gd name="connsiteY56" fmla="*/ 33020 h 5547360"/>
                <a:gd name="connsiteX57" fmla="*/ 980440 w 1856740"/>
                <a:gd name="connsiteY57" fmla="*/ 2540 h 5547360"/>
                <a:gd name="connsiteX58" fmla="*/ 949960 w 1856740"/>
                <a:gd name="connsiteY58"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407160 w 1856740"/>
                <a:gd name="connsiteY26" fmla="*/ 4986020 h 5547360"/>
                <a:gd name="connsiteX27" fmla="*/ 1285240 w 1856740"/>
                <a:gd name="connsiteY27" fmla="*/ 538226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614680 w 1856740"/>
                <a:gd name="connsiteY33" fmla="*/ 5138420 h 5547360"/>
                <a:gd name="connsiteX34" fmla="*/ 462280 w 1856740"/>
                <a:gd name="connsiteY34" fmla="*/ 4955540 h 5547360"/>
                <a:gd name="connsiteX35" fmla="*/ 279400 w 1856740"/>
                <a:gd name="connsiteY35" fmla="*/ 4787900 h 5547360"/>
                <a:gd name="connsiteX36" fmla="*/ 431800 w 1856740"/>
                <a:gd name="connsiteY36" fmla="*/ 454406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92760 w 1856740"/>
                <a:gd name="connsiteY43" fmla="*/ 3538220 h 5547360"/>
                <a:gd name="connsiteX44" fmla="*/ 584200 w 1856740"/>
                <a:gd name="connsiteY44" fmla="*/ 3141980 h 5547360"/>
                <a:gd name="connsiteX45" fmla="*/ 599440 w 1856740"/>
                <a:gd name="connsiteY45" fmla="*/ 2806700 h 5547360"/>
                <a:gd name="connsiteX46" fmla="*/ 553720 w 1856740"/>
                <a:gd name="connsiteY46" fmla="*/ 2562860 h 5547360"/>
                <a:gd name="connsiteX47" fmla="*/ 523240 w 1856740"/>
                <a:gd name="connsiteY47" fmla="*/ 2379980 h 5547360"/>
                <a:gd name="connsiteX48" fmla="*/ 462280 w 1856740"/>
                <a:gd name="connsiteY48" fmla="*/ 1968500 h 5547360"/>
                <a:gd name="connsiteX49" fmla="*/ 386080 w 1856740"/>
                <a:gd name="connsiteY49" fmla="*/ 1648460 h 5547360"/>
                <a:gd name="connsiteX50" fmla="*/ 218440 w 1856740"/>
                <a:gd name="connsiteY50" fmla="*/ 1236980 h 5547360"/>
                <a:gd name="connsiteX51" fmla="*/ 111760 w 1856740"/>
                <a:gd name="connsiteY51" fmla="*/ 947420 h 5547360"/>
                <a:gd name="connsiteX52" fmla="*/ 111760 w 1856740"/>
                <a:gd name="connsiteY52" fmla="*/ 490220 h 5547360"/>
                <a:gd name="connsiteX53" fmla="*/ 35560 w 1856740"/>
                <a:gd name="connsiteY53" fmla="*/ 170180 h 5547360"/>
                <a:gd name="connsiteX54" fmla="*/ 35560 w 1856740"/>
                <a:gd name="connsiteY54" fmla="*/ 33020 h 5547360"/>
                <a:gd name="connsiteX55" fmla="*/ 142240 w 1856740"/>
                <a:gd name="connsiteY55" fmla="*/ 2540 h 5547360"/>
                <a:gd name="connsiteX56" fmla="*/ 889000 w 1856740"/>
                <a:gd name="connsiteY56" fmla="*/ 33020 h 5547360"/>
                <a:gd name="connsiteX57" fmla="*/ 980440 w 1856740"/>
                <a:gd name="connsiteY57" fmla="*/ 2540 h 5547360"/>
                <a:gd name="connsiteX58" fmla="*/ 949960 w 1856740"/>
                <a:gd name="connsiteY58"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407160 w 1856740"/>
                <a:gd name="connsiteY26" fmla="*/ 4986020 h 5547360"/>
                <a:gd name="connsiteX27" fmla="*/ 1330960 w 1856740"/>
                <a:gd name="connsiteY27" fmla="*/ 544322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614680 w 1856740"/>
                <a:gd name="connsiteY33" fmla="*/ 5138420 h 5547360"/>
                <a:gd name="connsiteX34" fmla="*/ 462280 w 1856740"/>
                <a:gd name="connsiteY34" fmla="*/ 4955540 h 5547360"/>
                <a:gd name="connsiteX35" fmla="*/ 279400 w 1856740"/>
                <a:gd name="connsiteY35" fmla="*/ 4787900 h 5547360"/>
                <a:gd name="connsiteX36" fmla="*/ 431800 w 1856740"/>
                <a:gd name="connsiteY36" fmla="*/ 454406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92760 w 1856740"/>
                <a:gd name="connsiteY43" fmla="*/ 3538220 h 5547360"/>
                <a:gd name="connsiteX44" fmla="*/ 584200 w 1856740"/>
                <a:gd name="connsiteY44" fmla="*/ 3141980 h 5547360"/>
                <a:gd name="connsiteX45" fmla="*/ 599440 w 1856740"/>
                <a:gd name="connsiteY45" fmla="*/ 2806700 h 5547360"/>
                <a:gd name="connsiteX46" fmla="*/ 553720 w 1856740"/>
                <a:gd name="connsiteY46" fmla="*/ 2562860 h 5547360"/>
                <a:gd name="connsiteX47" fmla="*/ 523240 w 1856740"/>
                <a:gd name="connsiteY47" fmla="*/ 2379980 h 5547360"/>
                <a:gd name="connsiteX48" fmla="*/ 462280 w 1856740"/>
                <a:gd name="connsiteY48" fmla="*/ 1968500 h 5547360"/>
                <a:gd name="connsiteX49" fmla="*/ 386080 w 1856740"/>
                <a:gd name="connsiteY49" fmla="*/ 1648460 h 5547360"/>
                <a:gd name="connsiteX50" fmla="*/ 218440 w 1856740"/>
                <a:gd name="connsiteY50" fmla="*/ 1236980 h 5547360"/>
                <a:gd name="connsiteX51" fmla="*/ 111760 w 1856740"/>
                <a:gd name="connsiteY51" fmla="*/ 947420 h 5547360"/>
                <a:gd name="connsiteX52" fmla="*/ 111760 w 1856740"/>
                <a:gd name="connsiteY52" fmla="*/ 490220 h 5547360"/>
                <a:gd name="connsiteX53" fmla="*/ 35560 w 1856740"/>
                <a:gd name="connsiteY53" fmla="*/ 170180 h 5547360"/>
                <a:gd name="connsiteX54" fmla="*/ 35560 w 1856740"/>
                <a:gd name="connsiteY54" fmla="*/ 33020 h 5547360"/>
                <a:gd name="connsiteX55" fmla="*/ 142240 w 1856740"/>
                <a:gd name="connsiteY55" fmla="*/ 2540 h 5547360"/>
                <a:gd name="connsiteX56" fmla="*/ 889000 w 1856740"/>
                <a:gd name="connsiteY56" fmla="*/ 33020 h 5547360"/>
                <a:gd name="connsiteX57" fmla="*/ 980440 w 1856740"/>
                <a:gd name="connsiteY57" fmla="*/ 2540 h 5547360"/>
                <a:gd name="connsiteX58" fmla="*/ 949960 w 1856740"/>
                <a:gd name="connsiteY58"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407160 w 1856740"/>
                <a:gd name="connsiteY26" fmla="*/ 4986020 h 5547360"/>
                <a:gd name="connsiteX27" fmla="*/ 1330960 w 1856740"/>
                <a:gd name="connsiteY27" fmla="*/ 544322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614680 w 1856740"/>
                <a:gd name="connsiteY33" fmla="*/ 5138420 h 5547360"/>
                <a:gd name="connsiteX34" fmla="*/ 462280 w 1856740"/>
                <a:gd name="connsiteY34" fmla="*/ 4955540 h 5547360"/>
                <a:gd name="connsiteX35" fmla="*/ 279400 w 1856740"/>
                <a:gd name="connsiteY35" fmla="*/ 4787900 h 5547360"/>
                <a:gd name="connsiteX36" fmla="*/ 431800 w 1856740"/>
                <a:gd name="connsiteY36" fmla="*/ 454406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92760 w 1856740"/>
                <a:gd name="connsiteY43" fmla="*/ 3538220 h 5547360"/>
                <a:gd name="connsiteX44" fmla="*/ 584200 w 1856740"/>
                <a:gd name="connsiteY44" fmla="*/ 3141980 h 5547360"/>
                <a:gd name="connsiteX45" fmla="*/ 599440 w 1856740"/>
                <a:gd name="connsiteY45" fmla="*/ 2806700 h 5547360"/>
                <a:gd name="connsiteX46" fmla="*/ 553720 w 1856740"/>
                <a:gd name="connsiteY46" fmla="*/ 2562860 h 5547360"/>
                <a:gd name="connsiteX47" fmla="*/ 523240 w 1856740"/>
                <a:gd name="connsiteY47" fmla="*/ 2379980 h 5547360"/>
                <a:gd name="connsiteX48" fmla="*/ 462280 w 1856740"/>
                <a:gd name="connsiteY48" fmla="*/ 1968500 h 5547360"/>
                <a:gd name="connsiteX49" fmla="*/ 386080 w 1856740"/>
                <a:gd name="connsiteY49" fmla="*/ 1648460 h 5547360"/>
                <a:gd name="connsiteX50" fmla="*/ 218440 w 1856740"/>
                <a:gd name="connsiteY50" fmla="*/ 1236980 h 5547360"/>
                <a:gd name="connsiteX51" fmla="*/ 111760 w 1856740"/>
                <a:gd name="connsiteY51" fmla="*/ 947420 h 5547360"/>
                <a:gd name="connsiteX52" fmla="*/ 111760 w 1856740"/>
                <a:gd name="connsiteY52" fmla="*/ 490220 h 5547360"/>
                <a:gd name="connsiteX53" fmla="*/ 35560 w 1856740"/>
                <a:gd name="connsiteY53" fmla="*/ 170180 h 5547360"/>
                <a:gd name="connsiteX54" fmla="*/ 35560 w 1856740"/>
                <a:gd name="connsiteY54" fmla="*/ 33020 h 5547360"/>
                <a:gd name="connsiteX55" fmla="*/ 142240 w 1856740"/>
                <a:gd name="connsiteY55" fmla="*/ 2540 h 5547360"/>
                <a:gd name="connsiteX56" fmla="*/ 889000 w 1856740"/>
                <a:gd name="connsiteY56" fmla="*/ 33020 h 5547360"/>
                <a:gd name="connsiteX57" fmla="*/ 980440 w 1856740"/>
                <a:gd name="connsiteY57" fmla="*/ 2540 h 5547360"/>
                <a:gd name="connsiteX58" fmla="*/ 949960 w 1856740"/>
                <a:gd name="connsiteY58"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407160 w 1856740"/>
                <a:gd name="connsiteY26" fmla="*/ 4986020 h 5547360"/>
                <a:gd name="connsiteX27" fmla="*/ 1330960 w 1856740"/>
                <a:gd name="connsiteY27" fmla="*/ 544322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568960 w 1856740"/>
                <a:gd name="connsiteY33" fmla="*/ 5138420 h 5547360"/>
                <a:gd name="connsiteX34" fmla="*/ 462280 w 1856740"/>
                <a:gd name="connsiteY34" fmla="*/ 4955540 h 5547360"/>
                <a:gd name="connsiteX35" fmla="*/ 279400 w 1856740"/>
                <a:gd name="connsiteY35" fmla="*/ 4787900 h 5547360"/>
                <a:gd name="connsiteX36" fmla="*/ 431800 w 1856740"/>
                <a:gd name="connsiteY36" fmla="*/ 454406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92760 w 1856740"/>
                <a:gd name="connsiteY43" fmla="*/ 3538220 h 5547360"/>
                <a:gd name="connsiteX44" fmla="*/ 584200 w 1856740"/>
                <a:gd name="connsiteY44" fmla="*/ 3141980 h 5547360"/>
                <a:gd name="connsiteX45" fmla="*/ 599440 w 1856740"/>
                <a:gd name="connsiteY45" fmla="*/ 2806700 h 5547360"/>
                <a:gd name="connsiteX46" fmla="*/ 553720 w 1856740"/>
                <a:gd name="connsiteY46" fmla="*/ 2562860 h 5547360"/>
                <a:gd name="connsiteX47" fmla="*/ 523240 w 1856740"/>
                <a:gd name="connsiteY47" fmla="*/ 2379980 h 5547360"/>
                <a:gd name="connsiteX48" fmla="*/ 462280 w 1856740"/>
                <a:gd name="connsiteY48" fmla="*/ 1968500 h 5547360"/>
                <a:gd name="connsiteX49" fmla="*/ 386080 w 1856740"/>
                <a:gd name="connsiteY49" fmla="*/ 1648460 h 5547360"/>
                <a:gd name="connsiteX50" fmla="*/ 218440 w 1856740"/>
                <a:gd name="connsiteY50" fmla="*/ 1236980 h 5547360"/>
                <a:gd name="connsiteX51" fmla="*/ 111760 w 1856740"/>
                <a:gd name="connsiteY51" fmla="*/ 947420 h 5547360"/>
                <a:gd name="connsiteX52" fmla="*/ 111760 w 1856740"/>
                <a:gd name="connsiteY52" fmla="*/ 490220 h 5547360"/>
                <a:gd name="connsiteX53" fmla="*/ 35560 w 1856740"/>
                <a:gd name="connsiteY53" fmla="*/ 170180 h 5547360"/>
                <a:gd name="connsiteX54" fmla="*/ 35560 w 1856740"/>
                <a:gd name="connsiteY54" fmla="*/ 33020 h 5547360"/>
                <a:gd name="connsiteX55" fmla="*/ 142240 w 1856740"/>
                <a:gd name="connsiteY55" fmla="*/ 2540 h 5547360"/>
                <a:gd name="connsiteX56" fmla="*/ 889000 w 1856740"/>
                <a:gd name="connsiteY56" fmla="*/ 33020 h 5547360"/>
                <a:gd name="connsiteX57" fmla="*/ 980440 w 1856740"/>
                <a:gd name="connsiteY57" fmla="*/ 2540 h 5547360"/>
                <a:gd name="connsiteX58" fmla="*/ 949960 w 1856740"/>
                <a:gd name="connsiteY58"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407160 w 1856740"/>
                <a:gd name="connsiteY26" fmla="*/ 4986020 h 5547360"/>
                <a:gd name="connsiteX27" fmla="*/ 1330960 w 1856740"/>
                <a:gd name="connsiteY27" fmla="*/ 544322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568960 w 1856740"/>
                <a:gd name="connsiteY33" fmla="*/ 5138420 h 5547360"/>
                <a:gd name="connsiteX34" fmla="*/ 462280 w 1856740"/>
                <a:gd name="connsiteY34" fmla="*/ 4955540 h 5547360"/>
                <a:gd name="connsiteX35" fmla="*/ 279400 w 1856740"/>
                <a:gd name="connsiteY35" fmla="*/ 4787900 h 5547360"/>
                <a:gd name="connsiteX36" fmla="*/ 416560 w 1856740"/>
                <a:gd name="connsiteY36" fmla="*/ 452882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92760 w 1856740"/>
                <a:gd name="connsiteY43" fmla="*/ 3538220 h 5547360"/>
                <a:gd name="connsiteX44" fmla="*/ 584200 w 1856740"/>
                <a:gd name="connsiteY44" fmla="*/ 3141980 h 5547360"/>
                <a:gd name="connsiteX45" fmla="*/ 599440 w 1856740"/>
                <a:gd name="connsiteY45" fmla="*/ 2806700 h 5547360"/>
                <a:gd name="connsiteX46" fmla="*/ 553720 w 1856740"/>
                <a:gd name="connsiteY46" fmla="*/ 2562860 h 5547360"/>
                <a:gd name="connsiteX47" fmla="*/ 523240 w 1856740"/>
                <a:gd name="connsiteY47" fmla="*/ 2379980 h 5547360"/>
                <a:gd name="connsiteX48" fmla="*/ 462280 w 1856740"/>
                <a:gd name="connsiteY48" fmla="*/ 1968500 h 5547360"/>
                <a:gd name="connsiteX49" fmla="*/ 386080 w 1856740"/>
                <a:gd name="connsiteY49" fmla="*/ 1648460 h 5547360"/>
                <a:gd name="connsiteX50" fmla="*/ 218440 w 1856740"/>
                <a:gd name="connsiteY50" fmla="*/ 1236980 h 5547360"/>
                <a:gd name="connsiteX51" fmla="*/ 111760 w 1856740"/>
                <a:gd name="connsiteY51" fmla="*/ 947420 h 5547360"/>
                <a:gd name="connsiteX52" fmla="*/ 111760 w 1856740"/>
                <a:gd name="connsiteY52" fmla="*/ 490220 h 5547360"/>
                <a:gd name="connsiteX53" fmla="*/ 35560 w 1856740"/>
                <a:gd name="connsiteY53" fmla="*/ 170180 h 5547360"/>
                <a:gd name="connsiteX54" fmla="*/ 35560 w 1856740"/>
                <a:gd name="connsiteY54" fmla="*/ 33020 h 5547360"/>
                <a:gd name="connsiteX55" fmla="*/ 142240 w 1856740"/>
                <a:gd name="connsiteY55" fmla="*/ 2540 h 5547360"/>
                <a:gd name="connsiteX56" fmla="*/ 889000 w 1856740"/>
                <a:gd name="connsiteY56" fmla="*/ 33020 h 5547360"/>
                <a:gd name="connsiteX57" fmla="*/ 980440 w 1856740"/>
                <a:gd name="connsiteY57" fmla="*/ 2540 h 5547360"/>
                <a:gd name="connsiteX58" fmla="*/ 949960 w 1856740"/>
                <a:gd name="connsiteY58"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407160 w 1856740"/>
                <a:gd name="connsiteY26" fmla="*/ 4986020 h 5547360"/>
                <a:gd name="connsiteX27" fmla="*/ 1330960 w 1856740"/>
                <a:gd name="connsiteY27" fmla="*/ 544322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568960 w 1856740"/>
                <a:gd name="connsiteY33" fmla="*/ 5138420 h 5547360"/>
                <a:gd name="connsiteX34" fmla="*/ 462280 w 1856740"/>
                <a:gd name="connsiteY34" fmla="*/ 4955540 h 5547360"/>
                <a:gd name="connsiteX35" fmla="*/ 279400 w 1856740"/>
                <a:gd name="connsiteY35" fmla="*/ 4787900 h 5547360"/>
                <a:gd name="connsiteX36" fmla="*/ 416560 w 1856740"/>
                <a:gd name="connsiteY36" fmla="*/ 452882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92760 w 1856740"/>
                <a:gd name="connsiteY43" fmla="*/ 3538220 h 5547360"/>
                <a:gd name="connsiteX44" fmla="*/ 584200 w 1856740"/>
                <a:gd name="connsiteY44" fmla="*/ 3141980 h 5547360"/>
                <a:gd name="connsiteX45" fmla="*/ 599440 w 1856740"/>
                <a:gd name="connsiteY45" fmla="*/ 2806700 h 5547360"/>
                <a:gd name="connsiteX46" fmla="*/ 553720 w 1856740"/>
                <a:gd name="connsiteY46" fmla="*/ 2562860 h 5547360"/>
                <a:gd name="connsiteX47" fmla="*/ 523240 w 1856740"/>
                <a:gd name="connsiteY47" fmla="*/ 2379980 h 5547360"/>
                <a:gd name="connsiteX48" fmla="*/ 462280 w 1856740"/>
                <a:gd name="connsiteY48" fmla="*/ 1968500 h 5547360"/>
                <a:gd name="connsiteX49" fmla="*/ 386080 w 1856740"/>
                <a:gd name="connsiteY49" fmla="*/ 1648460 h 5547360"/>
                <a:gd name="connsiteX50" fmla="*/ 218440 w 1856740"/>
                <a:gd name="connsiteY50" fmla="*/ 1236980 h 5547360"/>
                <a:gd name="connsiteX51" fmla="*/ 111760 w 1856740"/>
                <a:gd name="connsiteY51" fmla="*/ 947420 h 5547360"/>
                <a:gd name="connsiteX52" fmla="*/ 111760 w 1856740"/>
                <a:gd name="connsiteY52" fmla="*/ 490220 h 5547360"/>
                <a:gd name="connsiteX53" fmla="*/ 35560 w 1856740"/>
                <a:gd name="connsiteY53" fmla="*/ 170180 h 5547360"/>
                <a:gd name="connsiteX54" fmla="*/ 35560 w 1856740"/>
                <a:gd name="connsiteY54" fmla="*/ 33020 h 5547360"/>
                <a:gd name="connsiteX55" fmla="*/ 142240 w 1856740"/>
                <a:gd name="connsiteY55" fmla="*/ 2540 h 5547360"/>
                <a:gd name="connsiteX56" fmla="*/ 889000 w 1856740"/>
                <a:gd name="connsiteY56" fmla="*/ 33020 h 5547360"/>
                <a:gd name="connsiteX57" fmla="*/ 980440 w 1856740"/>
                <a:gd name="connsiteY57" fmla="*/ 2540 h 5547360"/>
                <a:gd name="connsiteX58" fmla="*/ 949960 w 1856740"/>
                <a:gd name="connsiteY58"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407160 w 1856740"/>
                <a:gd name="connsiteY26" fmla="*/ 4986020 h 5547360"/>
                <a:gd name="connsiteX27" fmla="*/ 1330960 w 1856740"/>
                <a:gd name="connsiteY27" fmla="*/ 544322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568960 w 1856740"/>
                <a:gd name="connsiteY33" fmla="*/ 5138420 h 5547360"/>
                <a:gd name="connsiteX34" fmla="*/ 462280 w 1856740"/>
                <a:gd name="connsiteY34" fmla="*/ 4955540 h 5547360"/>
                <a:gd name="connsiteX35" fmla="*/ 279400 w 1856740"/>
                <a:gd name="connsiteY35" fmla="*/ 4787900 h 5547360"/>
                <a:gd name="connsiteX36" fmla="*/ 416560 w 1856740"/>
                <a:gd name="connsiteY36" fmla="*/ 452882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87252 w 1856740"/>
                <a:gd name="connsiteY43" fmla="*/ 3667668 h 5547360"/>
                <a:gd name="connsiteX44" fmla="*/ 492760 w 1856740"/>
                <a:gd name="connsiteY44" fmla="*/ 3538220 h 5547360"/>
                <a:gd name="connsiteX45" fmla="*/ 584200 w 1856740"/>
                <a:gd name="connsiteY45" fmla="*/ 3141980 h 5547360"/>
                <a:gd name="connsiteX46" fmla="*/ 599440 w 1856740"/>
                <a:gd name="connsiteY46" fmla="*/ 2806700 h 5547360"/>
                <a:gd name="connsiteX47" fmla="*/ 553720 w 1856740"/>
                <a:gd name="connsiteY47" fmla="*/ 2562860 h 5547360"/>
                <a:gd name="connsiteX48" fmla="*/ 523240 w 1856740"/>
                <a:gd name="connsiteY48" fmla="*/ 2379980 h 5547360"/>
                <a:gd name="connsiteX49" fmla="*/ 462280 w 1856740"/>
                <a:gd name="connsiteY49" fmla="*/ 1968500 h 5547360"/>
                <a:gd name="connsiteX50" fmla="*/ 386080 w 1856740"/>
                <a:gd name="connsiteY50" fmla="*/ 1648460 h 5547360"/>
                <a:gd name="connsiteX51" fmla="*/ 218440 w 1856740"/>
                <a:gd name="connsiteY51" fmla="*/ 1236980 h 5547360"/>
                <a:gd name="connsiteX52" fmla="*/ 111760 w 1856740"/>
                <a:gd name="connsiteY52" fmla="*/ 947420 h 5547360"/>
                <a:gd name="connsiteX53" fmla="*/ 111760 w 1856740"/>
                <a:gd name="connsiteY53" fmla="*/ 490220 h 5547360"/>
                <a:gd name="connsiteX54" fmla="*/ 35560 w 1856740"/>
                <a:gd name="connsiteY54" fmla="*/ 170180 h 5547360"/>
                <a:gd name="connsiteX55" fmla="*/ 35560 w 1856740"/>
                <a:gd name="connsiteY55" fmla="*/ 33020 h 5547360"/>
                <a:gd name="connsiteX56" fmla="*/ 142240 w 1856740"/>
                <a:gd name="connsiteY56" fmla="*/ 2540 h 5547360"/>
                <a:gd name="connsiteX57" fmla="*/ 889000 w 1856740"/>
                <a:gd name="connsiteY57" fmla="*/ 33020 h 5547360"/>
                <a:gd name="connsiteX58" fmla="*/ 980440 w 1856740"/>
                <a:gd name="connsiteY58" fmla="*/ 2540 h 5547360"/>
                <a:gd name="connsiteX59" fmla="*/ 949960 w 1856740"/>
                <a:gd name="connsiteY59"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407160 w 1856740"/>
                <a:gd name="connsiteY26" fmla="*/ 4986020 h 5547360"/>
                <a:gd name="connsiteX27" fmla="*/ 1330960 w 1856740"/>
                <a:gd name="connsiteY27" fmla="*/ 544322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568960 w 1856740"/>
                <a:gd name="connsiteY33" fmla="*/ 5138420 h 5547360"/>
                <a:gd name="connsiteX34" fmla="*/ 462280 w 1856740"/>
                <a:gd name="connsiteY34" fmla="*/ 4955540 h 5547360"/>
                <a:gd name="connsiteX35" fmla="*/ 279400 w 1856740"/>
                <a:gd name="connsiteY35" fmla="*/ 4787900 h 5547360"/>
                <a:gd name="connsiteX36" fmla="*/ 416560 w 1856740"/>
                <a:gd name="connsiteY36" fmla="*/ 452882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16560 w 1856740"/>
                <a:gd name="connsiteY43" fmla="*/ 3614420 h 5547360"/>
                <a:gd name="connsiteX44" fmla="*/ 492760 w 1856740"/>
                <a:gd name="connsiteY44" fmla="*/ 3538220 h 5547360"/>
                <a:gd name="connsiteX45" fmla="*/ 584200 w 1856740"/>
                <a:gd name="connsiteY45" fmla="*/ 3141980 h 5547360"/>
                <a:gd name="connsiteX46" fmla="*/ 599440 w 1856740"/>
                <a:gd name="connsiteY46" fmla="*/ 2806700 h 5547360"/>
                <a:gd name="connsiteX47" fmla="*/ 553720 w 1856740"/>
                <a:gd name="connsiteY47" fmla="*/ 2562860 h 5547360"/>
                <a:gd name="connsiteX48" fmla="*/ 523240 w 1856740"/>
                <a:gd name="connsiteY48" fmla="*/ 2379980 h 5547360"/>
                <a:gd name="connsiteX49" fmla="*/ 462280 w 1856740"/>
                <a:gd name="connsiteY49" fmla="*/ 1968500 h 5547360"/>
                <a:gd name="connsiteX50" fmla="*/ 386080 w 1856740"/>
                <a:gd name="connsiteY50" fmla="*/ 1648460 h 5547360"/>
                <a:gd name="connsiteX51" fmla="*/ 218440 w 1856740"/>
                <a:gd name="connsiteY51" fmla="*/ 1236980 h 5547360"/>
                <a:gd name="connsiteX52" fmla="*/ 111760 w 1856740"/>
                <a:gd name="connsiteY52" fmla="*/ 947420 h 5547360"/>
                <a:gd name="connsiteX53" fmla="*/ 111760 w 1856740"/>
                <a:gd name="connsiteY53" fmla="*/ 490220 h 5547360"/>
                <a:gd name="connsiteX54" fmla="*/ 35560 w 1856740"/>
                <a:gd name="connsiteY54" fmla="*/ 170180 h 5547360"/>
                <a:gd name="connsiteX55" fmla="*/ 35560 w 1856740"/>
                <a:gd name="connsiteY55" fmla="*/ 33020 h 5547360"/>
                <a:gd name="connsiteX56" fmla="*/ 142240 w 1856740"/>
                <a:gd name="connsiteY56" fmla="*/ 2540 h 5547360"/>
                <a:gd name="connsiteX57" fmla="*/ 889000 w 1856740"/>
                <a:gd name="connsiteY57" fmla="*/ 33020 h 5547360"/>
                <a:gd name="connsiteX58" fmla="*/ 980440 w 1856740"/>
                <a:gd name="connsiteY58" fmla="*/ 2540 h 5547360"/>
                <a:gd name="connsiteX59" fmla="*/ 949960 w 1856740"/>
                <a:gd name="connsiteY59"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407160 w 1856740"/>
                <a:gd name="connsiteY26" fmla="*/ 4986020 h 5547360"/>
                <a:gd name="connsiteX27" fmla="*/ 1330960 w 1856740"/>
                <a:gd name="connsiteY27" fmla="*/ 544322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568960 w 1856740"/>
                <a:gd name="connsiteY33" fmla="*/ 5138420 h 5547360"/>
                <a:gd name="connsiteX34" fmla="*/ 462280 w 1856740"/>
                <a:gd name="connsiteY34" fmla="*/ 4955540 h 5547360"/>
                <a:gd name="connsiteX35" fmla="*/ 279400 w 1856740"/>
                <a:gd name="connsiteY35" fmla="*/ 4787900 h 5547360"/>
                <a:gd name="connsiteX36" fmla="*/ 416560 w 1856740"/>
                <a:gd name="connsiteY36" fmla="*/ 452882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16560 w 1856740"/>
                <a:gd name="connsiteY43" fmla="*/ 3614420 h 5547360"/>
                <a:gd name="connsiteX44" fmla="*/ 492760 w 1856740"/>
                <a:gd name="connsiteY44" fmla="*/ 3538220 h 5547360"/>
                <a:gd name="connsiteX45" fmla="*/ 584200 w 1856740"/>
                <a:gd name="connsiteY45" fmla="*/ 3141980 h 5547360"/>
                <a:gd name="connsiteX46" fmla="*/ 599440 w 1856740"/>
                <a:gd name="connsiteY46" fmla="*/ 2806700 h 5547360"/>
                <a:gd name="connsiteX47" fmla="*/ 492760 w 1856740"/>
                <a:gd name="connsiteY47" fmla="*/ 2623820 h 5547360"/>
                <a:gd name="connsiteX48" fmla="*/ 523240 w 1856740"/>
                <a:gd name="connsiteY48" fmla="*/ 2379980 h 5547360"/>
                <a:gd name="connsiteX49" fmla="*/ 462280 w 1856740"/>
                <a:gd name="connsiteY49" fmla="*/ 1968500 h 5547360"/>
                <a:gd name="connsiteX50" fmla="*/ 386080 w 1856740"/>
                <a:gd name="connsiteY50" fmla="*/ 1648460 h 5547360"/>
                <a:gd name="connsiteX51" fmla="*/ 218440 w 1856740"/>
                <a:gd name="connsiteY51" fmla="*/ 1236980 h 5547360"/>
                <a:gd name="connsiteX52" fmla="*/ 111760 w 1856740"/>
                <a:gd name="connsiteY52" fmla="*/ 947420 h 5547360"/>
                <a:gd name="connsiteX53" fmla="*/ 111760 w 1856740"/>
                <a:gd name="connsiteY53" fmla="*/ 490220 h 5547360"/>
                <a:gd name="connsiteX54" fmla="*/ 35560 w 1856740"/>
                <a:gd name="connsiteY54" fmla="*/ 170180 h 5547360"/>
                <a:gd name="connsiteX55" fmla="*/ 35560 w 1856740"/>
                <a:gd name="connsiteY55" fmla="*/ 33020 h 5547360"/>
                <a:gd name="connsiteX56" fmla="*/ 142240 w 1856740"/>
                <a:gd name="connsiteY56" fmla="*/ 2540 h 5547360"/>
                <a:gd name="connsiteX57" fmla="*/ 889000 w 1856740"/>
                <a:gd name="connsiteY57" fmla="*/ 33020 h 5547360"/>
                <a:gd name="connsiteX58" fmla="*/ 980440 w 1856740"/>
                <a:gd name="connsiteY58" fmla="*/ 2540 h 5547360"/>
                <a:gd name="connsiteX59" fmla="*/ 949960 w 1856740"/>
                <a:gd name="connsiteY59"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574540 h 5547360"/>
                <a:gd name="connsiteX25" fmla="*/ 1330960 w 1856740"/>
                <a:gd name="connsiteY25" fmla="*/ 4894580 h 5547360"/>
                <a:gd name="connsiteX26" fmla="*/ 1407160 w 1856740"/>
                <a:gd name="connsiteY26" fmla="*/ 4986020 h 5547360"/>
                <a:gd name="connsiteX27" fmla="*/ 1330960 w 1856740"/>
                <a:gd name="connsiteY27" fmla="*/ 5443220 h 5547360"/>
                <a:gd name="connsiteX28" fmla="*/ 1239520 w 1856740"/>
                <a:gd name="connsiteY28" fmla="*/ 5427980 h 5547360"/>
                <a:gd name="connsiteX29" fmla="*/ 1178560 w 1856740"/>
                <a:gd name="connsiteY29" fmla="*/ 5488940 h 5547360"/>
                <a:gd name="connsiteX30" fmla="*/ 1010920 w 1856740"/>
                <a:gd name="connsiteY30" fmla="*/ 5534660 h 5547360"/>
                <a:gd name="connsiteX31" fmla="*/ 828040 w 1856740"/>
                <a:gd name="connsiteY31" fmla="*/ 5412740 h 5547360"/>
                <a:gd name="connsiteX32" fmla="*/ 660400 w 1856740"/>
                <a:gd name="connsiteY32" fmla="*/ 5321300 h 5547360"/>
                <a:gd name="connsiteX33" fmla="*/ 568960 w 1856740"/>
                <a:gd name="connsiteY33" fmla="*/ 5138420 h 5547360"/>
                <a:gd name="connsiteX34" fmla="*/ 462280 w 1856740"/>
                <a:gd name="connsiteY34" fmla="*/ 4955540 h 5547360"/>
                <a:gd name="connsiteX35" fmla="*/ 279400 w 1856740"/>
                <a:gd name="connsiteY35" fmla="*/ 4787900 h 5547360"/>
                <a:gd name="connsiteX36" fmla="*/ 416560 w 1856740"/>
                <a:gd name="connsiteY36" fmla="*/ 4528820 h 5547360"/>
                <a:gd name="connsiteX37" fmla="*/ 447040 w 1856740"/>
                <a:gd name="connsiteY37" fmla="*/ 4361180 h 5547360"/>
                <a:gd name="connsiteX38" fmla="*/ 340360 w 1856740"/>
                <a:gd name="connsiteY38" fmla="*/ 4208780 h 5547360"/>
                <a:gd name="connsiteX39" fmla="*/ 431800 w 1856740"/>
                <a:gd name="connsiteY39" fmla="*/ 4117340 h 5547360"/>
                <a:gd name="connsiteX40" fmla="*/ 675640 w 1856740"/>
                <a:gd name="connsiteY40" fmla="*/ 4224020 h 5547360"/>
                <a:gd name="connsiteX41" fmla="*/ 706120 w 1856740"/>
                <a:gd name="connsiteY41" fmla="*/ 4056380 h 5547360"/>
                <a:gd name="connsiteX42" fmla="*/ 538480 w 1856740"/>
                <a:gd name="connsiteY42" fmla="*/ 3858260 h 5547360"/>
                <a:gd name="connsiteX43" fmla="*/ 416560 w 1856740"/>
                <a:gd name="connsiteY43" fmla="*/ 3614420 h 5547360"/>
                <a:gd name="connsiteX44" fmla="*/ 492760 w 1856740"/>
                <a:gd name="connsiteY44" fmla="*/ 3538220 h 5547360"/>
                <a:gd name="connsiteX45" fmla="*/ 584200 w 1856740"/>
                <a:gd name="connsiteY45" fmla="*/ 3141980 h 5547360"/>
                <a:gd name="connsiteX46" fmla="*/ 599440 w 1856740"/>
                <a:gd name="connsiteY46" fmla="*/ 2806700 h 5547360"/>
                <a:gd name="connsiteX47" fmla="*/ 492760 w 1856740"/>
                <a:gd name="connsiteY47" fmla="*/ 2623820 h 5547360"/>
                <a:gd name="connsiteX48" fmla="*/ 492760 w 1856740"/>
                <a:gd name="connsiteY48" fmla="*/ 2319020 h 5547360"/>
                <a:gd name="connsiteX49" fmla="*/ 462280 w 1856740"/>
                <a:gd name="connsiteY49" fmla="*/ 1968500 h 5547360"/>
                <a:gd name="connsiteX50" fmla="*/ 386080 w 1856740"/>
                <a:gd name="connsiteY50" fmla="*/ 1648460 h 5547360"/>
                <a:gd name="connsiteX51" fmla="*/ 218440 w 1856740"/>
                <a:gd name="connsiteY51" fmla="*/ 1236980 h 5547360"/>
                <a:gd name="connsiteX52" fmla="*/ 111760 w 1856740"/>
                <a:gd name="connsiteY52" fmla="*/ 947420 h 5547360"/>
                <a:gd name="connsiteX53" fmla="*/ 111760 w 1856740"/>
                <a:gd name="connsiteY53" fmla="*/ 490220 h 5547360"/>
                <a:gd name="connsiteX54" fmla="*/ 35560 w 1856740"/>
                <a:gd name="connsiteY54" fmla="*/ 170180 h 5547360"/>
                <a:gd name="connsiteX55" fmla="*/ 35560 w 1856740"/>
                <a:gd name="connsiteY55" fmla="*/ 33020 h 5547360"/>
                <a:gd name="connsiteX56" fmla="*/ 142240 w 1856740"/>
                <a:gd name="connsiteY56" fmla="*/ 2540 h 5547360"/>
                <a:gd name="connsiteX57" fmla="*/ 889000 w 1856740"/>
                <a:gd name="connsiteY57" fmla="*/ 33020 h 5547360"/>
                <a:gd name="connsiteX58" fmla="*/ 980440 w 1856740"/>
                <a:gd name="connsiteY58" fmla="*/ 2540 h 5547360"/>
                <a:gd name="connsiteX59" fmla="*/ 949960 w 1856740"/>
                <a:gd name="connsiteY59"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239520 w 1856740"/>
                <a:gd name="connsiteY24" fmla="*/ 4208780 h 5547360"/>
                <a:gd name="connsiteX25" fmla="*/ 1239520 w 1856740"/>
                <a:gd name="connsiteY25" fmla="*/ 4574540 h 5547360"/>
                <a:gd name="connsiteX26" fmla="*/ 1330960 w 1856740"/>
                <a:gd name="connsiteY26" fmla="*/ 4894580 h 5547360"/>
                <a:gd name="connsiteX27" fmla="*/ 1407160 w 1856740"/>
                <a:gd name="connsiteY27" fmla="*/ 4986020 h 5547360"/>
                <a:gd name="connsiteX28" fmla="*/ 1330960 w 1856740"/>
                <a:gd name="connsiteY28" fmla="*/ 5443220 h 5547360"/>
                <a:gd name="connsiteX29" fmla="*/ 1239520 w 1856740"/>
                <a:gd name="connsiteY29" fmla="*/ 5427980 h 5547360"/>
                <a:gd name="connsiteX30" fmla="*/ 1178560 w 1856740"/>
                <a:gd name="connsiteY30" fmla="*/ 5488940 h 5547360"/>
                <a:gd name="connsiteX31" fmla="*/ 1010920 w 1856740"/>
                <a:gd name="connsiteY31" fmla="*/ 5534660 h 5547360"/>
                <a:gd name="connsiteX32" fmla="*/ 828040 w 1856740"/>
                <a:gd name="connsiteY32" fmla="*/ 5412740 h 5547360"/>
                <a:gd name="connsiteX33" fmla="*/ 660400 w 1856740"/>
                <a:gd name="connsiteY33" fmla="*/ 5321300 h 5547360"/>
                <a:gd name="connsiteX34" fmla="*/ 568960 w 1856740"/>
                <a:gd name="connsiteY34" fmla="*/ 5138420 h 5547360"/>
                <a:gd name="connsiteX35" fmla="*/ 462280 w 1856740"/>
                <a:gd name="connsiteY35" fmla="*/ 4955540 h 5547360"/>
                <a:gd name="connsiteX36" fmla="*/ 279400 w 1856740"/>
                <a:gd name="connsiteY36" fmla="*/ 4787900 h 5547360"/>
                <a:gd name="connsiteX37" fmla="*/ 416560 w 1856740"/>
                <a:gd name="connsiteY37" fmla="*/ 4528820 h 5547360"/>
                <a:gd name="connsiteX38" fmla="*/ 447040 w 1856740"/>
                <a:gd name="connsiteY38" fmla="*/ 4361180 h 5547360"/>
                <a:gd name="connsiteX39" fmla="*/ 340360 w 1856740"/>
                <a:gd name="connsiteY39" fmla="*/ 4208780 h 5547360"/>
                <a:gd name="connsiteX40" fmla="*/ 431800 w 1856740"/>
                <a:gd name="connsiteY40" fmla="*/ 4117340 h 5547360"/>
                <a:gd name="connsiteX41" fmla="*/ 675640 w 1856740"/>
                <a:gd name="connsiteY41" fmla="*/ 4224020 h 5547360"/>
                <a:gd name="connsiteX42" fmla="*/ 706120 w 1856740"/>
                <a:gd name="connsiteY42" fmla="*/ 4056380 h 5547360"/>
                <a:gd name="connsiteX43" fmla="*/ 538480 w 1856740"/>
                <a:gd name="connsiteY43" fmla="*/ 3858260 h 5547360"/>
                <a:gd name="connsiteX44" fmla="*/ 416560 w 1856740"/>
                <a:gd name="connsiteY44" fmla="*/ 3614420 h 5547360"/>
                <a:gd name="connsiteX45" fmla="*/ 492760 w 1856740"/>
                <a:gd name="connsiteY45" fmla="*/ 3538220 h 5547360"/>
                <a:gd name="connsiteX46" fmla="*/ 584200 w 1856740"/>
                <a:gd name="connsiteY46" fmla="*/ 3141980 h 5547360"/>
                <a:gd name="connsiteX47" fmla="*/ 599440 w 1856740"/>
                <a:gd name="connsiteY47" fmla="*/ 2806700 h 5547360"/>
                <a:gd name="connsiteX48" fmla="*/ 492760 w 1856740"/>
                <a:gd name="connsiteY48" fmla="*/ 2623820 h 5547360"/>
                <a:gd name="connsiteX49" fmla="*/ 492760 w 1856740"/>
                <a:gd name="connsiteY49" fmla="*/ 2319020 h 5547360"/>
                <a:gd name="connsiteX50" fmla="*/ 462280 w 1856740"/>
                <a:gd name="connsiteY50" fmla="*/ 1968500 h 5547360"/>
                <a:gd name="connsiteX51" fmla="*/ 386080 w 1856740"/>
                <a:gd name="connsiteY51" fmla="*/ 1648460 h 5547360"/>
                <a:gd name="connsiteX52" fmla="*/ 218440 w 1856740"/>
                <a:gd name="connsiteY52" fmla="*/ 1236980 h 5547360"/>
                <a:gd name="connsiteX53" fmla="*/ 111760 w 1856740"/>
                <a:gd name="connsiteY53" fmla="*/ 947420 h 5547360"/>
                <a:gd name="connsiteX54" fmla="*/ 111760 w 1856740"/>
                <a:gd name="connsiteY54" fmla="*/ 490220 h 5547360"/>
                <a:gd name="connsiteX55" fmla="*/ 35560 w 1856740"/>
                <a:gd name="connsiteY55" fmla="*/ 170180 h 5547360"/>
                <a:gd name="connsiteX56" fmla="*/ 35560 w 1856740"/>
                <a:gd name="connsiteY56" fmla="*/ 33020 h 5547360"/>
                <a:gd name="connsiteX57" fmla="*/ 142240 w 1856740"/>
                <a:gd name="connsiteY57" fmla="*/ 2540 h 5547360"/>
                <a:gd name="connsiteX58" fmla="*/ 889000 w 1856740"/>
                <a:gd name="connsiteY58" fmla="*/ 33020 h 5547360"/>
                <a:gd name="connsiteX59" fmla="*/ 980440 w 1856740"/>
                <a:gd name="connsiteY59" fmla="*/ 2540 h 5547360"/>
                <a:gd name="connsiteX60" fmla="*/ 949960 w 1856740"/>
                <a:gd name="connsiteY6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285240 w 1856740"/>
                <a:gd name="connsiteY23" fmla="*/ 3827780 h 5547360"/>
                <a:gd name="connsiteX24" fmla="*/ 1407160 w 1856740"/>
                <a:gd name="connsiteY24" fmla="*/ 4147820 h 5547360"/>
                <a:gd name="connsiteX25" fmla="*/ 1239520 w 1856740"/>
                <a:gd name="connsiteY25" fmla="*/ 4574540 h 5547360"/>
                <a:gd name="connsiteX26" fmla="*/ 1330960 w 1856740"/>
                <a:gd name="connsiteY26" fmla="*/ 4894580 h 5547360"/>
                <a:gd name="connsiteX27" fmla="*/ 1407160 w 1856740"/>
                <a:gd name="connsiteY27" fmla="*/ 4986020 h 5547360"/>
                <a:gd name="connsiteX28" fmla="*/ 1330960 w 1856740"/>
                <a:gd name="connsiteY28" fmla="*/ 5443220 h 5547360"/>
                <a:gd name="connsiteX29" fmla="*/ 1239520 w 1856740"/>
                <a:gd name="connsiteY29" fmla="*/ 5427980 h 5547360"/>
                <a:gd name="connsiteX30" fmla="*/ 1178560 w 1856740"/>
                <a:gd name="connsiteY30" fmla="*/ 5488940 h 5547360"/>
                <a:gd name="connsiteX31" fmla="*/ 1010920 w 1856740"/>
                <a:gd name="connsiteY31" fmla="*/ 5534660 h 5547360"/>
                <a:gd name="connsiteX32" fmla="*/ 828040 w 1856740"/>
                <a:gd name="connsiteY32" fmla="*/ 5412740 h 5547360"/>
                <a:gd name="connsiteX33" fmla="*/ 660400 w 1856740"/>
                <a:gd name="connsiteY33" fmla="*/ 5321300 h 5547360"/>
                <a:gd name="connsiteX34" fmla="*/ 568960 w 1856740"/>
                <a:gd name="connsiteY34" fmla="*/ 5138420 h 5547360"/>
                <a:gd name="connsiteX35" fmla="*/ 462280 w 1856740"/>
                <a:gd name="connsiteY35" fmla="*/ 4955540 h 5547360"/>
                <a:gd name="connsiteX36" fmla="*/ 279400 w 1856740"/>
                <a:gd name="connsiteY36" fmla="*/ 4787900 h 5547360"/>
                <a:gd name="connsiteX37" fmla="*/ 416560 w 1856740"/>
                <a:gd name="connsiteY37" fmla="*/ 4528820 h 5547360"/>
                <a:gd name="connsiteX38" fmla="*/ 447040 w 1856740"/>
                <a:gd name="connsiteY38" fmla="*/ 4361180 h 5547360"/>
                <a:gd name="connsiteX39" fmla="*/ 340360 w 1856740"/>
                <a:gd name="connsiteY39" fmla="*/ 4208780 h 5547360"/>
                <a:gd name="connsiteX40" fmla="*/ 431800 w 1856740"/>
                <a:gd name="connsiteY40" fmla="*/ 4117340 h 5547360"/>
                <a:gd name="connsiteX41" fmla="*/ 675640 w 1856740"/>
                <a:gd name="connsiteY41" fmla="*/ 4224020 h 5547360"/>
                <a:gd name="connsiteX42" fmla="*/ 706120 w 1856740"/>
                <a:gd name="connsiteY42" fmla="*/ 4056380 h 5547360"/>
                <a:gd name="connsiteX43" fmla="*/ 538480 w 1856740"/>
                <a:gd name="connsiteY43" fmla="*/ 3858260 h 5547360"/>
                <a:gd name="connsiteX44" fmla="*/ 416560 w 1856740"/>
                <a:gd name="connsiteY44" fmla="*/ 3614420 h 5547360"/>
                <a:gd name="connsiteX45" fmla="*/ 492760 w 1856740"/>
                <a:gd name="connsiteY45" fmla="*/ 3538220 h 5547360"/>
                <a:gd name="connsiteX46" fmla="*/ 584200 w 1856740"/>
                <a:gd name="connsiteY46" fmla="*/ 3141980 h 5547360"/>
                <a:gd name="connsiteX47" fmla="*/ 599440 w 1856740"/>
                <a:gd name="connsiteY47" fmla="*/ 2806700 h 5547360"/>
                <a:gd name="connsiteX48" fmla="*/ 492760 w 1856740"/>
                <a:gd name="connsiteY48" fmla="*/ 2623820 h 5547360"/>
                <a:gd name="connsiteX49" fmla="*/ 492760 w 1856740"/>
                <a:gd name="connsiteY49" fmla="*/ 2319020 h 5547360"/>
                <a:gd name="connsiteX50" fmla="*/ 462280 w 1856740"/>
                <a:gd name="connsiteY50" fmla="*/ 1968500 h 5547360"/>
                <a:gd name="connsiteX51" fmla="*/ 386080 w 1856740"/>
                <a:gd name="connsiteY51" fmla="*/ 1648460 h 5547360"/>
                <a:gd name="connsiteX52" fmla="*/ 218440 w 1856740"/>
                <a:gd name="connsiteY52" fmla="*/ 1236980 h 5547360"/>
                <a:gd name="connsiteX53" fmla="*/ 111760 w 1856740"/>
                <a:gd name="connsiteY53" fmla="*/ 947420 h 5547360"/>
                <a:gd name="connsiteX54" fmla="*/ 111760 w 1856740"/>
                <a:gd name="connsiteY54" fmla="*/ 490220 h 5547360"/>
                <a:gd name="connsiteX55" fmla="*/ 35560 w 1856740"/>
                <a:gd name="connsiteY55" fmla="*/ 170180 h 5547360"/>
                <a:gd name="connsiteX56" fmla="*/ 35560 w 1856740"/>
                <a:gd name="connsiteY56" fmla="*/ 33020 h 5547360"/>
                <a:gd name="connsiteX57" fmla="*/ 142240 w 1856740"/>
                <a:gd name="connsiteY57" fmla="*/ 2540 h 5547360"/>
                <a:gd name="connsiteX58" fmla="*/ 889000 w 1856740"/>
                <a:gd name="connsiteY58" fmla="*/ 33020 h 5547360"/>
                <a:gd name="connsiteX59" fmla="*/ 980440 w 1856740"/>
                <a:gd name="connsiteY59" fmla="*/ 2540 h 5547360"/>
                <a:gd name="connsiteX60" fmla="*/ 949960 w 1856740"/>
                <a:gd name="connsiteY6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178560 w 1856740"/>
                <a:gd name="connsiteY23" fmla="*/ 4071620 h 5547360"/>
                <a:gd name="connsiteX24" fmla="*/ 1407160 w 1856740"/>
                <a:gd name="connsiteY24" fmla="*/ 4147820 h 5547360"/>
                <a:gd name="connsiteX25" fmla="*/ 1239520 w 1856740"/>
                <a:gd name="connsiteY25" fmla="*/ 4574540 h 5547360"/>
                <a:gd name="connsiteX26" fmla="*/ 1330960 w 1856740"/>
                <a:gd name="connsiteY26" fmla="*/ 4894580 h 5547360"/>
                <a:gd name="connsiteX27" fmla="*/ 1407160 w 1856740"/>
                <a:gd name="connsiteY27" fmla="*/ 4986020 h 5547360"/>
                <a:gd name="connsiteX28" fmla="*/ 1330960 w 1856740"/>
                <a:gd name="connsiteY28" fmla="*/ 5443220 h 5547360"/>
                <a:gd name="connsiteX29" fmla="*/ 1239520 w 1856740"/>
                <a:gd name="connsiteY29" fmla="*/ 5427980 h 5547360"/>
                <a:gd name="connsiteX30" fmla="*/ 1178560 w 1856740"/>
                <a:gd name="connsiteY30" fmla="*/ 5488940 h 5547360"/>
                <a:gd name="connsiteX31" fmla="*/ 1010920 w 1856740"/>
                <a:gd name="connsiteY31" fmla="*/ 5534660 h 5547360"/>
                <a:gd name="connsiteX32" fmla="*/ 828040 w 1856740"/>
                <a:gd name="connsiteY32" fmla="*/ 5412740 h 5547360"/>
                <a:gd name="connsiteX33" fmla="*/ 660400 w 1856740"/>
                <a:gd name="connsiteY33" fmla="*/ 5321300 h 5547360"/>
                <a:gd name="connsiteX34" fmla="*/ 568960 w 1856740"/>
                <a:gd name="connsiteY34" fmla="*/ 5138420 h 5547360"/>
                <a:gd name="connsiteX35" fmla="*/ 462280 w 1856740"/>
                <a:gd name="connsiteY35" fmla="*/ 4955540 h 5547360"/>
                <a:gd name="connsiteX36" fmla="*/ 279400 w 1856740"/>
                <a:gd name="connsiteY36" fmla="*/ 4787900 h 5547360"/>
                <a:gd name="connsiteX37" fmla="*/ 416560 w 1856740"/>
                <a:gd name="connsiteY37" fmla="*/ 4528820 h 5547360"/>
                <a:gd name="connsiteX38" fmla="*/ 447040 w 1856740"/>
                <a:gd name="connsiteY38" fmla="*/ 4361180 h 5547360"/>
                <a:gd name="connsiteX39" fmla="*/ 340360 w 1856740"/>
                <a:gd name="connsiteY39" fmla="*/ 4208780 h 5547360"/>
                <a:gd name="connsiteX40" fmla="*/ 431800 w 1856740"/>
                <a:gd name="connsiteY40" fmla="*/ 4117340 h 5547360"/>
                <a:gd name="connsiteX41" fmla="*/ 675640 w 1856740"/>
                <a:gd name="connsiteY41" fmla="*/ 4224020 h 5547360"/>
                <a:gd name="connsiteX42" fmla="*/ 706120 w 1856740"/>
                <a:gd name="connsiteY42" fmla="*/ 4056380 h 5547360"/>
                <a:gd name="connsiteX43" fmla="*/ 538480 w 1856740"/>
                <a:gd name="connsiteY43" fmla="*/ 3858260 h 5547360"/>
                <a:gd name="connsiteX44" fmla="*/ 416560 w 1856740"/>
                <a:gd name="connsiteY44" fmla="*/ 3614420 h 5547360"/>
                <a:gd name="connsiteX45" fmla="*/ 492760 w 1856740"/>
                <a:gd name="connsiteY45" fmla="*/ 3538220 h 5547360"/>
                <a:gd name="connsiteX46" fmla="*/ 584200 w 1856740"/>
                <a:gd name="connsiteY46" fmla="*/ 3141980 h 5547360"/>
                <a:gd name="connsiteX47" fmla="*/ 599440 w 1856740"/>
                <a:gd name="connsiteY47" fmla="*/ 2806700 h 5547360"/>
                <a:gd name="connsiteX48" fmla="*/ 492760 w 1856740"/>
                <a:gd name="connsiteY48" fmla="*/ 2623820 h 5547360"/>
                <a:gd name="connsiteX49" fmla="*/ 492760 w 1856740"/>
                <a:gd name="connsiteY49" fmla="*/ 2319020 h 5547360"/>
                <a:gd name="connsiteX50" fmla="*/ 462280 w 1856740"/>
                <a:gd name="connsiteY50" fmla="*/ 1968500 h 5547360"/>
                <a:gd name="connsiteX51" fmla="*/ 386080 w 1856740"/>
                <a:gd name="connsiteY51" fmla="*/ 1648460 h 5547360"/>
                <a:gd name="connsiteX52" fmla="*/ 218440 w 1856740"/>
                <a:gd name="connsiteY52" fmla="*/ 1236980 h 5547360"/>
                <a:gd name="connsiteX53" fmla="*/ 111760 w 1856740"/>
                <a:gd name="connsiteY53" fmla="*/ 947420 h 5547360"/>
                <a:gd name="connsiteX54" fmla="*/ 111760 w 1856740"/>
                <a:gd name="connsiteY54" fmla="*/ 490220 h 5547360"/>
                <a:gd name="connsiteX55" fmla="*/ 35560 w 1856740"/>
                <a:gd name="connsiteY55" fmla="*/ 170180 h 5547360"/>
                <a:gd name="connsiteX56" fmla="*/ 35560 w 1856740"/>
                <a:gd name="connsiteY56" fmla="*/ 33020 h 5547360"/>
                <a:gd name="connsiteX57" fmla="*/ 142240 w 1856740"/>
                <a:gd name="connsiteY57" fmla="*/ 2540 h 5547360"/>
                <a:gd name="connsiteX58" fmla="*/ 889000 w 1856740"/>
                <a:gd name="connsiteY58" fmla="*/ 33020 h 5547360"/>
                <a:gd name="connsiteX59" fmla="*/ 980440 w 1856740"/>
                <a:gd name="connsiteY59" fmla="*/ 2540 h 5547360"/>
                <a:gd name="connsiteX60" fmla="*/ 949960 w 1856740"/>
                <a:gd name="connsiteY6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178560 w 1856740"/>
                <a:gd name="connsiteY23" fmla="*/ 4071620 h 5547360"/>
                <a:gd name="connsiteX24" fmla="*/ 1330960 w 1856740"/>
                <a:gd name="connsiteY24" fmla="*/ 4071620 h 5547360"/>
                <a:gd name="connsiteX25" fmla="*/ 1239520 w 1856740"/>
                <a:gd name="connsiteY25" fmla="*/ 4574540 h 5547360"/>
                <a:gd name="connsiteX26" fmla="*/ 1330960 w 1856740"/>
                <a:gd name="connsiteY26" fmla="*/ 4894580 h 5547360"/>
                <a:gd name="connsiteX27" fmla="*/ 1407160 w 1856740"/>
                <a:gd name="connsiteY27" fmla="*/ 4986020 h 5547360"/>
                <a:gd name="connsiteX28" fmla="*/ 1330960 w 1856740"/>
                <a:gd name="connsiteY28" fmla="*/ 5443220 h 5547360"/>
                <a:gd name="connsiteX29" fmla="*/ 1239520 w 1856740"/>
                <a:gd name="connsiteY29" fmla="*/ 5427980 h 5547360"/>
                <a:gd name="connsiteX30" fmla="*/ 1178560 w 1856740"/>
                <a:gd name="connsiteY30" fmla="*/ 5488940 h 5547360"/>
                <a:gd name="connsiteX31" fmla="*/ 1010920 w 1856740"/>
                <a:gd name="connsiteY31" fmla="*/ 5534660 h 5547360"/>
                <a:gd name="connsiteX32" fmla="*/ 828040 w 1856740"/>
                <a:gd name="connsiteY32" fmla="*/ 5412740 h 5547360"/>
                <a:gd name="connsiteX33" fmla="*/ 660400 w 1856740"/>
                <a:gd name="connsiteY33" fmla="*/ 5321300 h 5547360"/>
                <a:gd name="connsiteX34" fmla="*/ 568960 w 1856740"/>
                <a:gd name="connsiteY34" fmla="*/ 5138420 h 5547360"/>
                <a:gd name="connsiteX35" fmla="*/ 462280 w 1856740"/>
                <a:gd name="connsiteY35" fmla="*/ 4955540 h 5547360"/>
                <a:gd name="connsiteX36" fmla="*/ 279400 w 1856740"/>
                <a:gd name="connsiteY36" fmla="*/ 4787900 h 5547360"/>
                <a:gd name="connsiteX37" fmla="*/ 416560 w 1856740"/>
                <a:gd name="connsiteY37" fmla="*/ 4528820 h 5547360"/>
                <a:gd name="connsiteX38" fmla="*/ 447040 w 1856740"/>
                <a:gd name="connsiteY38" fmla="*/ 4361180 h 5547360"/>
                <a:gd name="connsiteX39" fmla="*/ 340360 w 1856740"/>
                <a:gd name="connsiteY39" fmla="*/ 4208780 h 5547360"/>
                <a:gd name="connsiteX40" fmla="*/ 431800 w 1856740"/>
                <a:gd name="connsiteY40" fmla="*/ 4117340 h 5547360"/>
                <a:gd name="connsiteX41" fmla="*/ 675640 w 1856740"/>
                <a:gd name="connsiteY41" fmla="*/ 4224020 h 5547360"/>
                <a:gd name="connsiteX42" fmla="*/ 706120 w 1856740"/>
                <a:gd name="connsiteY42" fmla="*/ 4056380 h 5547360"/>
                <a:gd name="connsiteX43" fmla="*/ 538480 w 1856740"/>
                <a:gd name="connsiteY43" fmla="*/ 3858260 h 5547360"/>
                <a:gd name="connsiteX44" fmla="*/ 416560 w 1856740"/>
                <a:gd name="connsiteY44" fmla="*/ 3614420 h 5547360"/>
                <a:gd name="connsiteX45" fmla="*/ 492760 w 1856740"/>
                <a:gd name="connsiteY45" fmla="*/ 3538220 h 5547360"/>
                <a:gd name="connsiteX46" fmla="*/ 584200 w 1856740"/>
                <a:gd name="connsiteY46" fmla="*/ 3141980 h 5547360"/>
                <a:gd name="connsiteX47" fmla="*/ 599440 w 1856740"/>
                <a:gd name="connsiteY47" fmla="*/ 2806700 h 5547360"/>
                <a:gd name="connsiteX48" fmla="*/ 492760 w 1856740"/>
                <a:gd name="connsiteY48" fmla="*/ 2623820 h 5547360"/>
                <a:gd name="connsiteX49" fmla="*/ 492760 w 1856740"/>
                <a:gd name="connsiteY49" fmla="*/ 2319020 h 5547360"/>
                <a:gd name="connsiteX50" fmla="*/ 462280 w 1856740"/>
                <a:gd name="connsiteY50" fmla="*/ 1968500 h 5547360"/>
                <a:gd name="connsiteX51" fmla="*/ 386080 w 1856740"/>
                <a:gd name="connsiteY51" fmla="*/ 1648460 h 5547360"/>
                <a:gd name="connsiteX52" fmla="*/ 218440 w 1856740"/>
                <a:gd name="connsiteY52" fmla="*/ 1236980 h 5547360"/>
                <a:gd name="connsiteX53" fmla="*/ 111760 w 1856740"/>
                <a:gd name="connsiteY53" fmla="*/ 947420 h 5547360"/>
                <a:gd name="connsiteX54" fmla="*/ 111760 w 1856740"/>
                <a:gd name="connsiteY54" fmla="*/ 490220 h 5547360"/>
                <a:gd name="connsiteX55" fmla="*/ 35560 w 1856740"/>
                <a:gd name="connsiteY55" fmla="*/ 170180 h 5547360"/>
                <a:gd name="connsiteX56" fmla="*/ 35560 w 1856740"/>
                <a:gd name="connsiteY56" fmla="*/ 33020 h 5547360"/>
                <a:gd name="connsiteX57" fmla="*/ 142240 w 1856740"/>
                <a:gd name="connsiteY57" fmla="*/ 2540 h 5547360"/>
                <a:gd name="connsiteX58" fmla="*/ 889000 w 1856740"/>
                <a:gd name="connsiteY58" fmla="*/ 33020 h 5547360"/>
                <a:gd name="connsiteX59" fmla="*/ 980440 w 1856740"/>
                <a:gd name="connsiteY59" fmla="*/ 2540 h 5547360"/>
                <a:gd name="connsiteX60" fmla="*/ 949960 w 1856740"/>
                <a:gd name="connsiteY6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178560 w 1856740"/>
                <a:gd name="connsiteY23" fmla="*/ 4071620 h 5547360"/>
                <a:gd name="connsiteX24" fmla="*/ 1330960 w 1856740"/>
                <a:gd name="connsiteY24" fmla="*/ 4071620 h 5547360"/>
                <a:gd name="connsiteX25" fmla="*/ 1270000 w 1856740"/>
                <a:gd name="connsiteY25" fmla="*/ 4315460 h 5547360"/>
                <a:gd name="connsiteX26" fmla="*/ 1239520 w 1856740"/>
                <a:gd name="connsiteY26" fmla="*/ 4574540 h 5547360"/>
                <a:gd name="connsiteX27" fmla="*/ 1330960 w 1856740"/>
                <a:gd name="connsiteY27" fmla="*/ 4894580 h 5547360"/>
                <a:gd name="connsiteX28" fmla="*/ 1407160 w 1856740"/>
                <a:gd name="connsiteY28" fmla="*/ 4986020 h 5547360"/>
                <a:gd name="connsiteX29" fmla="*/ 1330960 w 1856740"/>
                <a:gd name="connsiteY29" fmla="*/ 5443220 h 5547360"/>
                <a:gd name="connsiteX30" fmla="*/ 1239520 w 1856740"/>
                <a:gd name="connsiteY30" fmla="*/ 5427980 h 5547360"/>
                <a:gd name="connsiteX31" fmla="*/ 1178560 w 1856740"/>
                <a:gd name="connsiteY31" fmla="*/ 5488940 h 5547360"/>
                <a:gd name="connsiteX32" fmla="*/ 1010920 w 1856740"/>
                <a:gd name="connsiteY32" fmla="*/ 5534660 h 5547360"/>
                <a:gd name="connsiteX33" fmla="*/ 828040 w 1856740"/>
                <a:gd name="connsiteY33" fmla="*/ 5412740 h 5547360"/>
                <a:gd name="connsiteX34" fmla="*/ 660400 w 1856740"/>
                <a:gd name="connsiteY34" fmla="*/ 5321300 h 5547360"/>
                <a:gd name="connsiteX35" fmla="*/ 568960 w 1856740"/>
                <a:gd name="connsiteY35" fmla="*/ 5138420 h 5547360"/>
                <a:gd name="connsiteX36" fmla="*/ 462280 w 1856740"/>
                <a:gd name="connsiteY36" fmla="*/ 4955540 h 5547360"/>
                <a:gd name="connsiteX37" fmla="*/ 279400 w 1856740"/>
                <a:gd name="connsiteY37" fmla="*/ 4787900 h 5547360"/>
                <a:gd name="connsiteX38" fmla="*/ 416560 w 1856740"/>
                <a:gd name="connsiteY38" fmla="*/ 4528820 h 5547360"/>
                <a:gd name="connsiteX39" fmla="*/ 447040 w 1856740"/>
                <a:gd name="connsiteY39" fmla="*/ 4361180 h 5547360"/>
                <a:gd name="connsiteX40" fmla="*/ 340360 w 1856740"/>
                <a:gd name="connsiteY40" fmla="*/ 4208780 h 5547360"/>
                <a:gd name="connsiteX41" fmla="*/ 431800 w 1856740"/>
                <a:gd name="connsiteY41" fmla="*/ 4117340 h 5547360"/>
                <a:gd name="connsiteX42" fmla="*/ 675640 w 1856740"/>
                <a:gd name="connsiteY42" fmla="*/ 4224020 h 5547360"/>
                <a:gd name="connsiteX43" fmla="*/ 706120 w 1856740"/>
                <a:gd name="connsiteY43" fmla="*/ 4056380 h 5547360"/>
                <a:gd name="connsiteX44" fmla="*/ 538480 w 1856740"/>
                <a:gd name="connsiteY44" fmla="*/ 3858260 h 5547360"/>
                <a:gd name="connsiteX45" fmla="*/ 416560 w 1856740"/>
                <a:gd name="connsiteY45" fmla="*/ 3614420 h 5547360"/>
                <a:gd name="connsiteX46" fmla="*/ 492760 w 1856740"/>
                <a:gd name="connsiteY46" fmla="*/ 3538220 h 5547360"/>
                <a:gd name="connsiteX47" fmla="*/ 584200 w 1856740"/>
                <a:gd name="connsiteY47" fmla="*/ 3141980 h 5547360"/>
                <a:gd name="connsiteX48" fmla="*/ 599440 w 1856740"/>
                <a:gd name="connsiteY48" fmla="*/ 2806700 h 5547360"/>
                <a:gd name="connsiteX49" fmla="*/ 492760 w 1856740"/>
                <a:gd name="connsiteY49" fmla="*/ 2623820 h 5547360"/>
                <a:gd name="connsiteX50" fmla="*/ 492760 w 1856740"/>
                <a:gd name="connsiteY50" fmla="*/ 2319020 h 5547360"/>
                <a:gd name="connsiteX51" fmla="*/ 462280 w 1856740"/>
                <a:gd name="connsiteY51" fmla="*/ 1968500 h 5547360"/>
                <a:gd name="connsiteX52" fmla="*/ 386080 w 1856740"/>
                <a:gd name="connsiteY52" fmla="*/ 1648460 h 5547360"/>
                <a:gd name="connsiteX53" fmla="*/ 218440 w 1856740"/>
                <a:gd name="connsiteY53" fmla="*/ 1236980 h 5547360"/>
                <a:gd name="connsiteX54" fmla="*/ 111760 w 1856740"/>
                <a:gd name="connsiteY54" fmla="*/ 947420 h 5547360"/>
                <a:gd name="connsiteX55" fmla="*/ 111760 w 1856740"/>
                <a:gd name="connsiteY55" fmla="*/ 490220 h 5547360"/>
                <a:gd name="connsiteX56" fmla="*/ 35560 w 1856740"/>
                <a:gd name="connsiteY56" fmla="*/ 170180 h 5547360"/>
                <a:gd name="connsiteX57" fmla="*/ 35560 w 1856740"/>
                <a:gd name="connsiteY57" fmla="*/ 33020 h 5547360"/>
                <a:gd name="connsiteX58" fmla="*/ 142240 w 1856740"/>
                <a:gd name="connsiteY58" fmla="*/ 2540 h 5547360"/>
                <a:gd name="connsiteX59" fmla="*/ 889000 w 1856740"/>
                <a:gd name="connsiteY59" fmla="*/ 33020 h 5547360"/>
                <a:gd name="connsiteX60" fmla="*/ 980440 w 1856740"/>
                <a:gd name="connsiteY60" fmla="*/ 2540 h 5547360"/>
                <a:gd name="connsiteX61" fmla="*/ 949960 w 1856740"/>
                <a:gd name="connsiteY61"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178560 w 1856740"/>
                <a:gd name="connsiteY23" fmla="*/ 4071620 h 5547360"/>
                <a:gd name="connsiteX24" fmla="*/ 1330960 w 1856740"/>
                <a:gd name="connsiteY24" fmla="*/ 4071620 h 5547360"/>
                <a:gd name="connsiteX25" fmla="*/ 1178560 w 1856740"/>
                <a:gd name="connsiteY25" fmla="*/ 4300220 h 5547360"/>
                <a:gd name="connsiteX26" fmla="*/ 1239520 w 1856740"/>
                <a:gd name="connsiteY26" fmla="*/ 4574540 h 5547360"/>
                <a:gd name="connsiteX27" fmla="*/ 1330960 w 1856740"/>
                <a:gd name="connsiteY27" fmla="*/ 4894580 h 5547360"/>
                <a:gd name="connsiteX28" fmla="*/ 1407160 w 1856740"/>
                <a:gd name="connsiteY28" fmla="*/ 4986020 h 5547360"/>
                <a:gd name="connsiteX29" fmla="*/ 1330960 w 1856740"/>
                <a:gd name="connsiteY29" fmla="*/ 5443220 h 5547360"/>
                <a:gd name="connsiteX30" fmla="*/ 1239520 w 1856740"/>
                <a:gd name="connsiteY30" fmla="*/ 5427980 h 5547360"/>
                <a:gd name="connsiteX31" fmla="*/ 1178560 w 1856740"/>
                <a:gd name="connsiteY31" fmla="*/ 5488940 h 5547360"/>
                <a:gd name="connsiteX32" fmla="*/ 1010920 w 1856740"/>
                <a:gd name="connsiteY32" fmla="*/ 5534660 h 5547360"/>
                <a:gd name="connsiteX33" fmla="*/ 828040 w 1856740"/>
                <a:gd name="connsiteY33" fmla="*/ 5412740 h 5547360"/>
                <a:gd name="connsiteX34" fmla="*/ 660400 w 1856740"/>
                <a:gd name="connsiteY34" fmla="*/ 5321300 h 5547360"/>
                <a:gd name="connsiteX35" fmla="*/ 568960 w 1856740"/>
                <a:gd name="connsiteY35" fmla="*/ 5138420 h 5547360"/>
                <a:gd name="connsiteX36" fmla="*/ 462280 w 1856740"/>
                <a:gd name="connsiteY36" fmla="*/ 4955540 h 5547360"/>
                <a:gd name="connsiteX37" fmla="*/ 279400 w 1856740"/>
                <a:gd name="connsiteY37" fmla="*/ 4787900 h 5547360"/>
                <a:gd name="connsiteX38" fmla="*/ 416560 w 1856740"/>
                <a:gd name="connsiteY38" fmla="*/ 4528820 h 5547360"/>
                <a:gd name="connsiteX39" fmla="*/ 447040 w 1856740"/>
                <a:gd name="connsiteY39" fmla="*/ 4361180 h 5547360"/>
                <a:gd name="connsiteX40" fmla="*/ 340360 w 1856740"/>
                <a:gd name="connsiteY40" fmla="*/ 4208780 h 5547360"/>
                <a:gd name="connsiteX41" fmla="*/ 431800 w 1856740"/>
                <a:gd name="connsiteY41" fmla="*/ 4117340 h 5547360"/>
                <a:gd name="connsiteX42" fmla="*/ 675640 w 1856740"/>
                <a:gd name="connsiteY42" fmla="*/ 4224020 h 5547360"/>
                <a:gd name="connsiteX43" fmla="*/ 706120 w 1856740"/>
                <a:gd name="connsiteY43" fmla="*/ 4056380 h 5547360"/>
                <a:gd name="connsiteX44" fmla="*/ 538480 w 1856740"/>
                <a:gd name="connsiteY44" fmla="*/ 3858260 h 5547360"/>
                <a:gd name="connsiteX45" fmla="*/ 416560 w 1856740"/>
                <a:gd name="connsiteY45" fmla="*/ 3614420 h 5547360"/>
                <a:gd name="connsiteX46" fmla="*/ 492760 w 1856740"/>
                <a:gd name="connsiteY46" fmla="*/ 3538220 h 5547360"/>
                <a:gd name="connsiteX47" fmla="*/ 584200 w 1856740"/>
                <a:gd name="connsiteY47" fmla="*/ 3141980 h 5547360"/>
                <a:gd name="connsiteX48" fmla="*/ 599440 w 1856740"/>
                <a:gd name="connsiteY48" fmla="*/ 2806700 h 5547360"/>
                <a:gd name="connsiteX49" fmla="*/ 492760 w 1856740"/>
                <a:gd name="connsiteY49" fmla="*/ 2623820 h 5547360"/>
                <a:gd name="connsiteX50" fmla="*/ 492760 w 1856740"/>
                <a:gd name="connsiteY50" fmla="*/ 2319020 h 5547360"/>
                <a:gd name="connsiteX51" fmla="*/ 462280 w 1856740"/>
                <a:gd name="connsiteY51" fmla="*/ 1968500 h 5547360"/>
                <a:gd name="connsiteX52" fmla="*/ 386080 w 1856740"/>
                <a:gd name="connsiteY52" fmla="*/ 1648460 h 5547360"/>
                <a:gd name="connsiteX53" fmla="*/ 218440 w 1856740"/>
                <a:gd name="connsiteY53" fmla="*/ 1236980 h 5547360"/>
                <a:gd name="connsiteX54" fmla="*/ 111760 w 1856740"/>
                <a:gd name="connsiteY54" fmla="*/ 947420 h 5547360"/>
                <a:gd name="connsiteX55" fmla="*/ 111760 w 1856740"/>
                <a:gd name="connsiteY55" fmla="*/ 490220 h 5547360"/>
                <a:gd name="connsiteX56" fmla="*/ 35560 w 1856740"/>
                <a:gd name="connsiteY56" fmla="*/ 170180 h 5547360"/>
                <a:gd name="connsiteX57" fmla="*/ 35560 w 1856740"/>
                <a:gd name="connsiteY57" fmla="*/ 33020 h 5547360"/>
                <a:gd name="connsiteX58" fmla="*/ 142240 w 1856740"/>
                <a:gd name="connsiteY58" fmla="*/ 2540 h 5547360"/>
                <a:gd name="connsiteX59" fmla="*/ 889000 w 1856740"/>
                <a:gd name="connsiteY59" fmla="*/ 33020 h 5547360"/>
                <a:gd name="connsiteX60" fmla="*/ 980440 w 1856740"/>
                <a:gd name="connsiteY60" fmla="*/ 2540 h 5547360"/>
                <a:gd name="connsiteX61" fmla="*/ 949960 w 1856740"/>
                <a:gd name="connsiteY61"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178560 w 1856740"/>
                <a:gd name="connsiteY23" fmla="*/ 4071620 h 5547360"/>
                <a:gd name="connsiteX24" fmla="*/ 1330960 w 1856740"/>
                <a:gd name="connsiteY24" fmla="*/ 4071620 h 5547360"/>
                <a:gd name="connsiteX25" fmla="*/ 1254760 w 1856740"/>
                <a:gd name="connsiteY25" fmla="*/ 4376420 h 5547360"/>
                <a:gd name="connsiteX26" fmla="*/ 1239520 w 1856740"/>
                <a:gd name="connsiteY26" fmla="*/ 4574540 h 5547360"/>
                <a:gd name="connsiteX27" fmla="*/ 1330960 w 1856740"/>
                <a:gd name="connsiteY27" fmla="*/ 4894580 h 5547360"/>
                <a:gd name="connsiteX28" fmla="*/ 1407160 w 1856740"/>
                <a:gd name="connsiteY28" fmla="*/ 4986020 h 5547360"/>
                <a:gd name="connsiteX29" fmla="*/ 1330960 w 1856740"/>
                <a:gd name="connsiteY29" fmla="*/ 5443220 h 5547360"/>
                <a:gd name="connsiteX30" fmla="*/ 1239520 w 1856740"/>
                <a:gd name="connsiteY30" fmla="*/ 5427980 h 5547360"/>
                <a:gd name="connsiteX31" fmla="*/ 1178560 w 1856740"/>
                <a:gd name="connsiteY31" fmla="*/ 5488940 h 5547360"/>
                <a:gd name="connsiteX32" fmla="*/ 1010920 w 1856740"/>
                <a:gd name="connsiteY32" fmla="*/ 5534660 h 5547360"/>
                <a:gd name="connsiteX33" fmla="*/ 828040 w 1856740"/>
                <a:gd name="connsiteY33" fmla="*/ 5412740 h 5547360"/>
                <a:gd name="connsiteX34" fmla="*/ 660400 w 1856740"/>
                <a:gd name="connsiteY34" fmla="*/ 5321300 h 5547360"/>
                <a:gd name="connsiteX35" fmla="*/ 568960 w 1856740"/>
                <a:gd name="connsiteY35" fmla="*/ 5138420 h 5547360"/>
                <a:gd name="connsiteX36" fmla="*/ 462280 w 1856740"/>
                <a:gd name="connsiteY36" fmla="*/ 4955540 h 5547360"/>
                <a:gd name="connsiteX37" fmla="*/ 279400 w 1856740"/>
                <a:gd name="connsiteY37" fmla="*/ 4787900 h 5547360"/>
                <a:gd name="connsiteX38" fmla="*/ 416560 w 1856740"/>
                <a:gd name="connsiteY38" fmla="*/ 4528820 h 5547360"/>
                <a:gd name="connsiteX39" fmla="*/ 447040 w 1856740"/>
                <a:gd name="connsiteY39" fmla="*/ 4361180 h 5547360"/>
                <a:gd name="connsiteX40" fmla="*/ 340360 w 1856740"/>
                <a:gd name="connsiteY40" fmla="*/ 4208780 h 5547360"/>
                <a:gd name="connsiteX41" fmla="*/ 431800 w 1856740"/>
                <a:gd name="connsiteY41" fmla="*/ 4117340 h 5547360"/>
                <a:gd name="connsiteX42" fmla="*/ 675640 w 1856740"/>
                <a:gd name="connsiteY42" fmla="*/ 4224020 h 5547360"/>
                <a:gd name="connsiteX43" fmla="*/ 706120 w 1856740"/>
                <a:gd name="connsiteY43" fmla="*/ 4056380 h 5547360"/>
                <a:gd name="connsiteX44" fmla="*/ 538480 w 1856740"/>
                <a:gd name="connsiteY44" fmla="*/ 3858260 h 5547360"/>
                <a:gd name="connsiteX45" fmla="*/ 416560 w 1856740"/>
                <a:gd name="connsiteY45" fmla="*/ 3614420 h 5547360"/>
                <a:gd name="connsiteX46" fmla="*/ 492760 w 1856740"/>
                <a:gd name="connsiteY46" fmla="*/ 3538220 h 5547360"/>
                <a:gd name="connsiteX47" fmla="*/ 584200 w 1856740"/>
                <a:gd name="connsiteY47" fmla="*/ 3141980 h 5547360"/>
                <a:gd name="connsiteX48" fmla="*/ 599440 w 1856740"/>
                <a:gd name="connsiteY48" fmla="*/ 2806700 h 5547360"/>
                <a:gd name="connsiteX49" fmla="*/ 492760 w 1856740"/>
                <a:gd name="connsiteY49" fmla="*/ 2623820 h 5547360"/>
                <a:gd name="connsiteX50" fmla="*/ 492760 w 1856740"/>
                <a:gd name="connsiteY50" fmla="*/ 2319020 h 5547360"/>
                <a:gd name="connsiteX51" fmla="*/ 462280 w 1856740"/>
                <a:gd name="connsiteY51" fmla="*/ 1968500 h 5547360"/>
                <a:gd name="connsiteX52" fmla="*/ 386080 w 1856740"/>
                <a:gd name="connsiteY52" fmla="*/ 1648460 h 5547360"/>
                <a:gd name="connsiteX53" fmla="*/ 218440 w 1856740"/>
                <a:gd name="connsiteY53" fmla="*/ 1236980 h 5547360"/>
                <a:gd name="connsiteX54" fmla="*/ 111760 w 1856740"/>
                <a:gd name="connsiteY54" fmla="*/ 947420 h 5547360"/>
                <a:gd name="connsiteX55" fmla="*/ 111760 w 1856740"/>
                <a:gd name="connsiteY55" fmla="*/ 490220 h 5547360"/>
                <a:gd name="connsiteX56" fmla="*/ 35560 w 1856740"/>
                <a:gd name="connsiteY56" fmla="*/ 170180 h 5547360"/>
                <a:gd name="connsiteX57" fmla="*/ 35560 w 1856740"/>
                <a:gd name="connsiteY57" fmla="*/ 33020 h 5547360"/>
                <a:gd name="connsiteX58" fmla="*/ 142240 w 1856740"/>
                <a:gd name="connsiteY58" fmla="*/ 2540 h 5547360"/>
                <a:gd name="connsiteX59" fmla="*/ 889000 w 1856740"/>
                <a:gd name="connsiteY59" fmla="*/ 33020 h 5547360"/>
                <a:gd name="connsiteX60" fmla="*/ 980440 w 1856740"/>
                <a:gd name="connsiteY60" fmla="*/ 2540 h 5547360"/>
                <a:gd name="connsiteX61" fmla="*/ 949960 w 1856740"/>
                <a:gd name="connsiteY61"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178560 w 1856740"/>
                <a:gd name="connsiteY23" fmla="*/ 4071620 h 5547360"/>
                <a:gd name="connsiteX24" fmla="*/ 1330960 w 1856740"/>
                <a:gd name="connsiteY24" fmla="*/ 4071620 h 5547360"/>
                <a:gd name="connsiteX25" fmla="*/ 1178560 w 1856740"/>
                <a:gd name="connsiteY25" fmla="*/ 4376420 h 5547360"/>
                <a:gd name="connsiteX26" fmla="*/ 1239520 w 1856740"/>
                <a:gd name="connsiteY26" fmla="*/ 4574540 h 5547360"/>
                <a:gd name="connsiteX27" fmla="*/ 1330960 w 1856740"/>
                <a:gd name="connsiteY27" fmla="*/ 4894580 h 5547360"/>
                <a:gd name="connsiteX28" fmla="*/ 1407160 w 1856740"/>
                <a:gd name="connsiteY28" fmla="*/ 4986020 h 5547360"/>
                <a:gd name="connsiteX29" fmla="*/ 1330960 w 1856740"/>
                <a:gd name="connsiteY29" fmla="*/ 5443220 h 5547360"/>
                <a:gd name="connsiteX30" fmla="*/ 1239520 w 1856740"/>
                <a:gd name="connsiteY30" fmla="*/ 5427980 h 5547360"/>
                <a:gd name="connsiteX31" fmla="*/ 1178560 w 1856740"/>
                <a:gd name="connsiteY31" fmla="*/ 5488940 h 5547360"/>
                <a:gd name="connsiteX32" fmla="*/ 1010920 w 1856740"/>
                <a:gd name="connsiteY32" fmla="*/ 5534660 h 5547360"/>
                <a:gd name="connsiteX33" fmla="*/ 828040 w 1856740"/>
                <a:gd name="connsiteY33" fmla="*/ 5412740 h 5547360"/>
                <a:gd name="connsiteX34" fmla="*/ 660400 w 1856740"/>
                <a:gd name="connsiteY34" fmla="*/ 5321300 h 5547360"/>
                <a:gd name="connsiteX35" fmla="*/ 568960 w 1856740"/>
                <a:gd name="connsiteY35" fmla="*/ 5138420 h 5547360"/>
                <a:gd name="connsiteX36" fmla="*/ 462280 w 1856740"/>
                <a:gd name="connsiteY36" fmla="*/ 4955540 h 5547360"/>
                <a:gd name="connsiteX37" fmla="*/ 279400 w 1856740"/>
                <a:gd name="connsiteY37" fmla="*/ 4787900 h 5547360"/>
                <a:gd name="connsiteX38" fmla="*/ 416560 w 1856740"/>
                <a:gd name="connsiteY38" fmla="*/ 4528820 h 5547360"/>
                <a:gd name="connsiteX39" fmla="*/ 447040 w 1856740"/>
                <a:gd name="connsiteY39" fmla="*/ 4361180 h 5547360"/>
                <a:gd name="connsiteX40" fmla="*/ 340360 w 1856740"/>
                <a:gd name="connsiteY40" fmla="*/ 4208780 h 5547360"/>
                <a:gd name="connsiteX41" fmla="*/ 431800 w 1856740"/>
                <a:gd name="connsiteY41" fmla="*/ 4117340 h 5547360"/>
                <a:gd name="connsiteX42" fmla="*/ 675640 w 1856740"/>
                <a:gd name="connsiteY42" fmla="*/ 4224020 h 5547360"/>
                <a:gd name="connsiteX43" fmla="*/ 706120 w 1856740"/>
                <a:gd name="connsiteY43" fmla="*/ 4056380 h 5547360"/>
                <a:gd name="connsiteX44" fmla="*/ 538480 w 1856740"/>
                <a:gd name="connsiteY44" fmla="*/ 3858260 h 5547360"/>
                <a:gd name="connsiteX45" fmla="*/ 416560 w 1856740"/>
                <a:gd name="connsiteY45" fmla="*/ 3614420 h 5547360"/>
                <a:gd name="connsiteX46" fmla="*/ 492760 w 1856740"/>
                <a:gd name="connsiteY46" fmla="*/ 3538220 h 5547360"/>
                <a:gd name="connsiteX47" fmla="*/ 584200 w 1856740"/>
                <a:gd name="connsiteY47" fmla="*/ 3141980 h 5547360"/>
                <a:gd name="connsiteX48" fmla="*/ 599440 w 1856740"/>
                <a:gd name="connsiteY48" fmla="*/ 2806700 h 5547360"/>
                <a:gd name="connsiteX49" fmla="*/ 492760 w 1856740"/>
                <a:gd name="connsiteY49" fmla="*/ 2623820 h 5547360"/>
                <a:gd name="connsiteX50" fmla="*/ 492760 w 1856740"/>
                <a:gd name="connsiteY50" fmla="*/ 2319020 h 5547360"/>
                <a:gd name="connsiteX51" fmla="*/ 462280 w 1856740"/>
                <a:gd name="connsiteY51" fmla="*/ 1968500 h 5547360"/>
                <a:gd name="connsiteX52" fmla="*/ 386080 w 1856740"/>
                <a:gd name="connsiteY52" fmla="*/ 1648460 h 5547360"/>
                <a:gd name="connsiteX53" fmla="*/ 218440 w 1856740"/>
                <a:gd name="connsiteY53" fmla="*/ 1236980 h 5547360"/>
                <a:gd name="connsiteX54" fmla="*/ 111760 w 1856740"/>
                <a:gd name="connsiteY54" fmla="*/ 947420 h 5547360"/>
                <a:gd name="connsiteX55" fmla="*/ 111760 w 1856740"/>
                <a:gd name="connsiteY55" fmla="*/ 490220 h 5547360"/>
                <a:gd name="connsiteX56" fmla="*/ 35560 w 1856740"/>
                <a:gd name="connsiteY56" fmla="*/ 170180 h 5547360"/>
                <a:gd name="connsiteX57" fmla="*/ 35560 w 1856740"/>
                <a:gd name="connsiteY57" fmla="*/ 33020 h 5547360"/>
                <a:gd name="connsiteX58" fmla="*/ 142240 w 1856740"/>
                <a:gd name="connsiteY58" fmla="*/ 2540 h 5547360"/>
                <a:gd name="connsiteX59" fmla="*/ 889000 w 1856740"/>
                <a:gd name="connsiteY59" fmla="*/ 33020 h 5547360"/>
                <a:gd name="connsiteX60" fmla="*/ 980440 w 1856740"/>
                <a:gd name="connsiteY60" fmla="*/ 2540 h 5547360"/>
                <a:gd name="connsiteX61" fmla="*/ 949960 w 1856740"/>
                <a:gd name="connsiteY61"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178560 w 1856740"/>
                <a:gd name="connsiteY23" fmla="*/ 4071620 h 5547360"/>
                <a:gd name="connsiteX24" fmla="*/ 1330960 w 1856740"/>
                <a:gd name="connsiteY24" fmla="*/ 4071620 h 5547360"/>
                <a:gd name="connsiteX25" fmla="*/ 1254760 w 1856740"/>
                <a:gd name="connsiteY25" fmla="*/ 4376420 h 5547360"/>
                <a:gd name="connsiteX26" fmla="*/ 1239520 w 1856740"/>
                <a:gd name="connsiteY26" fmla="*/ 4574540 h 5547360"/>
                <a:gd name="connsiteX27" fmla="*/ 1330960 w 1856740"/>
                <a:gd name="connsiteY27" fmla="*/ 4894580 h 5547360"/>
                <a:gd name="connsiteX28" fmla="*/ 1407160 w 1856740"/>
                <a:gd name="connsiteY28" fmla="*/ 4986020 h 5547360"/>
                <a:gd name="connsiteX29" fmla="*/ 1330960 w 1856740"/>
                <a:gd name="connsiteY29" fmla="*/ 5443220 h 5547360"/>
                <a:gd name="connsiteX30" fmla="*/ 1239520 w 1856740"/>
                <a:gd name="connsiteY30" fmla="*/ 5427980 h 5547360"/>
                <a:gd name="connsiteX31" fmla="*/ 1178560 w 1856740"/>
                <a:gd name="connsiteY31" fmla="*/ 5488940 h 5547360"/>
                <a:gd name="connsiteX32" fmla="*/ 1010920 w 1856740"/>
                <a:gd name="connsiteY32" fmla="*/ 5534660 h 5547360"/>
                <a:gd name="connsiteX33" fmla="*/ 828040 w 1856740"/>
                <a:gd name="connsiteY33" fmla="*/ 5412740 h 5547360"/>
                <a:gd name="connsiteX34" fmla="*/ 660400 w 1856740"/>
                <a:gd name="connsiteY34" fmla="*/ 5321300 h 5547360"/>
                <a:gd name="connsiteX35" fmla="*/ 568960 w 1856740"/>
                <a:gd name="connsiteY35" fmla="*/ 5138420 h 5547360"/>
                <a:gd name="connsiteX36" fmla="*/ 462280 w 1856740"/>
                <a:gd name="connsiteY36" fmla="*/ 4955540 h 5547360"/>
                <a:gd name="connsiteX37" fmla="*/ 279400 w 1856740"/>
                <a:gd name="connsiteY37" fmla="*/ 4787900 h 5547360"/>
                <a:gd name="connsiteX38" fmla="*/ 416560 w 1856740"/>
                <a:gd name="connsiteY38" fmla="*/ 4528820 h 5547360"/>
                <a:gd name="connsiteX39" fmla="*/ 447040 w 1856740"/>
                <a:gd name="connsiteY39" fmla="*/ 4361180 h 5547360"/>
                <a:gd name="connsiteX40" fmla="*/ 340360 w 1856740"/>
                <a:gd name="connsiteY40" fmla="*/ 4208780 h 5547360"/>
                <a:gd name="connsiteX41" fmla="*/ 431800 w 1856740"/>
                <a:gd name="connsiteY41" fmla="*/ 4117340 h 5547360"/>
                <a:gd name="connsiteX42" fmla="*/ 675640 w 1856740"/>
                <a:gd name="connsiteY42" fmla="*/ 4224020 h 5547360"/>
                <a:gd name="connsiteX43" fmla="*/ 706120 w 1856740"/>
                <a:gd name="connsiteY43" fmla="*/ 4056380 h 5547360"/>
                <a:gd name="connsiteX44" fmla="*/ 538480 w 1856740"/>
                <a:gd name="connsiteY44" fmla="*/ 3858260 h 5547360"/>
                <a:gd name="connsiteX45" fmla="*/ 416560 w 1856740"/>
                <a:gd name="connsiteY45" fmla="*/ 3614420 h 5547360"/>
                <a:gd name="connsiteX46" fmla="*/ 492760 w 1856740"/>
                <a:gd name="connsiteY46" fmla="*/ 3538220 h 5547360"/>
                <a:gd name="connsiteX47" fmla="*/ 584200 w 1856740"/>
                <a:gd name="connsiteY47" fmla="*/ 3141980 h 5547360"/>
                <a:gd name="connsiteX48" fmla="*/ 599440 w 1856740"/>
                <a:gd name="connsiteY48" fmla="*/ 2806700 h 5547360"/>
                <a:gd name="connsiteX49" fmla="*/ 492760 w 1856740"/>
                <a:gd name="connsiteY49" fmla="*/ 2623820 h 5547360"/>
                <a:gd name="connsiteX50" fmla="*/ 492760 w 1856740"/>
                <a:gd name="connsiteY50" fmla="*/ 2319020 h 5547360"/>
                <a:gd name="connsiteX51" fmla="*/ 462280 w 1856740"/>
                <a:gd name="connsiteY51" fmla="*/ 1968500 h 5547360"/>
                <a:gd name="connsiteX52" fmla="*/ 386080 w 1856740"/>
                <a:gd name="connsiteY52" fmla="*/ 1648460 h 5547360"/>
                <a:gd name="connsiteX53" fmla="*/ 218440 w 1856740"/>
                <a:gd name="connsiteY53" fmla="*/ 1236980 h 5547360"/>
                <a:gd name="connsiteX54" fmla="*/ 111760 w 1856740"/>
                <a:gd name="connsiteY54" fmla="*/ 947420 h 5547360"/>
                <a:gd name="connsiteX55" fmla="*/ 111760 w 1856740"/>
                <a:gd name="connsiteY55" fmla="*/ 490220 h 5547360"/>
                <a:gd name="connsiteX56" fmla="*/ 35560 w 1856740"/>
                <a:gd name="connsiteY56" fmla="*/ 170180 h 5547360"/>
                <a:gd name="connsiteX57" fmla="*/ 35560 w 1856740"/>
                <a:gd name="connsiteY57" fmla="*/ 33020 h 5547360"/>
                <a:gd name="connsiteX58" fmla="*/ 142240 w 1856740"/>
                <a:gd name="connsiteY58" fmla="*/ 2540 h 5547360"/>
                <a:gd name="connsiteX59" fmla="*/ 889000 w 1856740"/>
                <a:gd name="connsiteY59" fmla="*/ 33020 h 5547360"/>
                <a:gd name="connsiteX60" fmla="*/ 980440 w 1856740"/>
                <a:gd name="connsiteY60" fmla="*/ 2540 h 5547360"/>
                <a:gd name="connsiteX61" fmla="*/ 949960 w 1856740"/>
                <a:gd name="connsiteY61"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178560 w 1856740"/>
                <a:gd name="connsiteY23" fmla="*/ 4071620 h 5547360"/>
                <a:gd name="connsiteX24" fmla="*/ 1178560 w 1856740"/>
                <a:gd name="connsiteY24" fmla="*/ 4300220 h 5547360"/>
                <a:gd name="connsiteX25" fmla="*/ 1254760 w 1856740"/>
                <a:gd name="connsiteY25" fmla="*/ 4376420 h 5547360"/>
                <a:gd name="connsiteX26" fmla="*/ 1239520 w 1856740"/>
                <a:gd name="connsiteY26" fmla="*/ 4574540 h 5547360"/>
                <a:gd name="connsiteX27" fmla="*/ 1330960 w 1856740"/>
                <a:gd name="connsiteY27" fmla="*/ 4894580 h 5547360"/>
                <a:gd name="connsiteX28" fmla="*/ 1407160 w 1856740"/>
                <a:gd name="connsiteY28" fmla="*/ 4986020 h 5547360"/>
                <a:gd name="connsiteX29" fmla="*/ 1330960 w 1856740"/>
                <a:gd name="connsiteY29" fmla="*/ 5443220 h 5547360"/>
                <a:gd name="connsiteX30" fmla="*/ 1239520 w 1856740"/>
                <a:gd name="connsiteY30" fmla="*/ 5427980 h 5547360"/>
                <a:gd name="connsiteX31" fmla="*/ 1178560 w 1856740"/>
                <a:gd name="connsiteY31" fmla="*/ 5488940 h 5547360"/>
                <a:gd name="connsiteX32" fmla="*/ 1010920 w 1856740"/>
                <a:gd name="connsiteY32" fmla="*/ 5534660 h 5547360"/>
                <a:gd name="connsiteX33" fmla="*/ 828040 w 1856740"/>
                <a:gd name="connsiteY33" fmla="*/ 5412740 h 5547360"/>
                <a:gd name="connsiteX34" fmla="*/ 660400 w 1856740"/>
                <a:gd name="connsiteY34" fmla="*/ 5321300 h 5547360"/>
                <a:gd name="connsiteX35" fmla="*/ 568960 w 1856740"/>
                <a:gd name="connsiteY35" fmla="*/ 5138420 h 5547360"/>
                <a:gd name="connsiteX36" fmla="*/ 462280 w 1856740"/>
                <a:gd name="connsiteY36" fmla="*/ 4955540 h 5547360"/>
                <a:gd name="connsiteX37" fmla="*/ 279400 w 1856740"/>
                <a:gd name="connsiteY37" fmla="*/ 4787900 h 5547360"/>
                <a:gd name="connsiteX38" fmla="*/ 416560 w 1856740"/>
                <a:gd name="connsiteY38" fmla="*/ 4528820 h 5547360"/>
                <a:gd name="connsiteX39" fmla="*/ 447040 w 1856740"/>
                <a:gd name="connsiteY39" fmla="*/ 4361180 h 5547360"/>
                <a:gd name="connsiteX40" fmla="*/ 340360 w 1856740"/>
                <a:gd name="connsiteY40" fmla="*/ 4208780 h 5547360"/>
                <a:gd name="connsiteX41" fmla="*/ 431800 w 1856740"/>
                <a:gd name="connsiteY41" fmla="*/ 4117340 h 5547360"/>
                <a:gd name="connsiteX42" fmla="*/ 675640 w 1856740"/>
                <a:gd name="connsiteY42" fmla="*/ 4224020 h 5547360"/>
                <a:gd name="connsiteX43" fmla="*/ 706120 w 1856740"/>
                <a:gd name="connsiteY43" fmla="*/ 4056380 h 5547360"/>
                <a:gd name="connsiteX44" fmla="*/ 538480 w 1856740"/>
                <a:gd name="connsiteY44" fmla="*/ 3858260 h 5547360"/>
                <a:gd name="connsiteX45" fmla="*/ 416560 w 1856740"/>
                <a:gd name="connsiteY45" fmla="*/ 3614420 h 5547360"/>
                <a:gd name="connsiteX46" fmla="*/ 492760 w 1856740"/>
                <a:gd name="connsiteY46" fmla="*/ 3538220 h 5547360"/>
                <a:gd name="connsiteX47" fmla="*/ 584200 w 1856740"/>
                <a:gd name="connsiteY47" fmla="*/ 3141980 h 5547360"/>
                <a:gd name="connsiteX48" fmla="*/ 599440 w 1856740"/>
                <a:gd name="connsiteY48" fmla="*/ 2806700 h 5547360"/>
                <a:gd name="connsiteX49" fmla="*/ 492760 w 1856740"/>
                <a:gd name="connsiteY49" fmla="*/ 2623820 h 5547360"/>
                <a:gd name="connsiteX50" fmla="*/ 492760 w 1856740"/>
                <a:gd name="connsiteY50" fmla="*/ 2319020 h 5547360"/>
                <a:gd name="connsiteX51" fmla="*/ 462280 w 1856740"/>
                <a:gd name="connsiteY51" fmla="*/ 1968500 h 5547360"/>
                <a:gd name="connsiteX52" fmla="*/ 386080 w 1856740"/>
                <a:gd name="connsiteY52" fmla="*/ 1648460 h 5547360"/>
                <a:gd name="connsiteX53" fmla="*/ 218440 w 1856740"/>
                <a:gd name="connsiteY53" fmla="*/ 1236980 h 5547360"/>
                <a:gd name="connsiteX54" fmla="*/ 111760 w 1856740"/>
                <a:gd name="connsiteY54" fmla="*/ 947420 h 5547360"/>
                <a:gd name="connsiteX55" fmla="*/ 111760 w 1856740"/>
                <a:gd name="connsiteY55" fmla="*/ 490220 h 5547360"/>
                <a:gd name="connsiteX56" fmla="*/ 35560 w 1856740"/>
                <a:gd name="connsiteY56" fmla="*/ 170180 h 5547360"/>
                <a:gd name="connsiteX57" fmla="*/ 35560 w 1856740"/>
                <a:gd name="connsiteY57" fmla="*/ 33020 h 5547360"/>
                <a:gd name="connsiteX58" fmla="*/ 142240 w 1856740"/>
                <a:gd name="connsiteY58" fmla="*/ 2540 h 5547360"/>
                <a:gd name="connsiteX59" fmla="*/ 889000 w 1856740"/>
                <a:gd name="connsiteY59" fmla="*/ 33020 h 5547360"/>
                <a:gd name="connsiteX60" fmla="*/ 980440 w 1856740"/>
                <a:gd name="connsiteY60" fmla="*/ 2540 h 5547360"/>
                <a:gd name="connsiteX61" fmla="*/ 949960 w 1856740"/>
                <a:gd name="connsiteY61"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4224020 h 5547360"/>
                <a:gd name="connsiteX24" fmla="*/ 1178560 w 1856740"/>
                <a:gd name="connsiteY24" fmla="*/ 4300220 h 5547360"/>
                <a:gd name="connsiteX25" fmla="*/ 1254760 w 1856740"/>
                <a:gd name="connsiteY25" fmla="*/ 4376420 h 5547360"/>
                <a:gd name="connsiteX26" fmla="*/ 1239520 w 1856740"/>
                <a:gd name="connsiteY26" fmla="*/ 4574540 h 5547360"/>
                <a:gd name="connsiteX27" fmla="*/ 1330960 w 1856740"/>
                <a:gd name="connsiteY27" fmla="*/ 4894580 h 5547360"/>
                <a:gd name="connsiteX28" fmla="*/ 1407160 w 1856740"/>
                <a:gd name="connsiteY28" fmla="*/ 4986020 h 5547360"/>
                <a:gd name="connsiteX29" fmla="*/ 1330960 w 1856740"/>
                <a:gd name="connsiteY29" fmla="*/ 5443220 h 5547360"/>
                <a:gd name="connsiteX30" fmla="*/ 1239520 w 1856740"/>
                <a:gd name="connsiteY30" fmla="*/ 5427980 h 5547360"/>
                <a:gd name="connsiteX31" fmla="*/ 1178560 w 1856740"/>
                <a:gd name="connsiteY31" fmla="*/ 5488940 h 5547360"/>
                <a:gd name="connsiteX32" fmla="*/ 1010920 w 1856740"/>
                <a:gd name="connsiteY32" fmla="*/ 5534660 h 5547360"/>
                <a:gd name="connsiteX33" fmla="*/ 828040 w 1856740"/>
                <a:gd name="connsiteY33" fmla="*/ 5412740 h 5547360"/>
                <a:gd name="connsiteX34" fmla="*/ 660400 w 1856740"/>
                <a:gd name="connsiteY34" fmla="*/ 5321300 h 5547360"/>
                <a:gd name="connsiteX35" fmla="*/ 568960 w 1856740"/>
                <a:gd name="connsiteY35" fmla="*/ 5138420 h 5547360"/>
                <a:gd name="connsiteX36" fmla="*/ 462280 w 1856740"/>
                <a:gd name="connsiteY36" fmla="*/ 4955540 h 5547360"/>
                <a:gd name="connsiteX37" fmla="*/ 279400 w 1856740"/>
                <a:gd name="connsiteY37" fmla="*/ 4787900 h 5547360"/>
                <a:gd name="connsiteX38" fmla="*/ 416560 w 1856740"/>
                <a:gd name="connsiteY38" fmla="*/ 4528820 h 5547360"/>
                <a:gd name="connsiteX39" fmla="*/ 447040 w 1856740"/>
                <a:gd name="connsiteY39" fmla="*/ 4361180 h 5547360"/>
                <a:gd name="connsiteX40" fmla="*/ 340360 w 1856740"/>
                <a:gd name="connsiteY40" fmla="*/ 4208780 h 5547360"/>
                <a:gd name="connsiteX41" fmla="*/ 431800 w 1856740"/>
                <a:gd name="connsiteY41" fmla="*/ 4117340 h 5547360"/>
                <a:gd name="connsiteX42" fmla="*/ 675640 w 1856740"/>
                <a:gd name="connsiteY42" fmla="*/ 4224020 h 5547360"/>
                <a:gd name="connsiteX43" fmla="*/ 706120 w 1856740"/>
                <a:gd name="connsiteY43" fmla="*/ 4056380 h 5547360"/>
                <a:gd name="connsiteX44" fmla="*/ 538480 w 1856740"/>
                <a:gd name="connsiteY44" fmla="*/ 3858260 h 5547360"/>
                <a:gd name="connsiteX45" fmla="*/ 416560 w 1856740"/>
                <a:gd name="connsiteY45" fmla="*/ 3614420 h 5547360"/>
                <a:gd name="connsiteX46" fmla="*/ 492760 w 1856740"/>
                <a:gd name="connsiteY46" fmla="*/ 3538220 h 5547360"/>
                <a:gd name="connsiteX47" fmla="*/ 584200 w 1856740"/>
                <a:gd name="connsiteY47" fmla="*/ 3141980 h 5547360"/>
                <a:gd name="connsiteX48" fmla="*/ 599440 w 1856740"/>
                <a:gd name="connsiteY48" fmla="*/ 2806700 h 5547360"/>
                <a:gd name="connsiteX49" fmla="*/ 492760 w 1856740"/>
                <a:gd name="connsiteY49" fmla="*/ 2623820 h 5547360"/>
                <a:gd name="connsiteX50" fmla="*/ 492760 w 1856740"/>
                <a:gd name="connsiteY50" fmla="*/ 2319020 h 5547360"/>
                <a:gd name="connsiteX51" fmla="*/ 462280 w 1856740"/>
                <a:gd name="connsiteY51" fmla="*/ 1968500 h 5547360"/>
                <a:gd name="connsiteX52" fmla="*/ 386080 w 1856740"/>
                <a:gd name="connsiteY52" fmla="*/ 1648460 h 5547360"/>
                <a:gd name="connsiteX53" fmla="*/ 218440 w 1856740"/>
                <a:gd name="connsiteY53" fmla="*/ 1236980 h 5547360"/>
                <a:gd name="connsiteX54" fmla="*/ 111760 w 1856740"/>
                <a:gd name="connsiteY54" fmla="*/ 947420 h 5547360"/>
                <a:gd name="connsiteX55" fmla="*/ 111760 w 1856740"/>
                <a:gd name="connsiteY55" fmla="*/ 490220 h 5547360"/>
                <a:gd name="connsiteX56" fmla="*/ 35560 w 1856740"/>
                <a:gd name="connsiteY56" fmla="*/ 170180 h 5547360"/>
                <a:gd name="connsiteX57" fmla="*/ 35560 w 1856740"/>
                <a:gd name="connsiteY57" fmla="*/ 33020 h 5547360"/>
                <a:gd name="connsiteX58" fmla="*/ 142240 w 1856740"/>
                <a:gd name="connsiteY58" fmla="*/ 2540 h 5547360"/>
                <a:gd name="connsiteX59" fmla="*/ 889000 w 1856740"/>
                <a:gd name="connsiteY59" fmla="*/ 33020 h 5547360"/>
                <a:gd name="connsiteX60" fmla="*/ 980440 w 1856740"/>
                <a:gd name="connsiteY60" fmla="*/ 2540 h 5547360"/>
                <a:gd name="connsiteX61" fmla="*/ 949960 w 1856740"/>
                <a:gd name="connsiteY61"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67055 w 1856740"/>
                <a:gd name="connsiteY23" fmla="*/ 3921894 h 5547360"/>
                <a:gd name="connsiteX24" fmla="*/ 1330960 w 1856740"/>
                <a:gd name="connsiteY24" fmla="*/ 4224020 h 5547360"/>
                <a:gd name="connsiteX25" fmla="*/ 1178560 w 1856740"/>
                <a:gd name="connsiteY25" fmla="*/ 4300220 h 5547360"/>
                <a:gd name="connsiteX26" fmla="*/ 1254760 w 1856740"/>
                <a:gd name="connsiteY26" fmla="*/ 4376420 h 5547360"/>
                <a:gd name="connsiteX27" fmla="*/ 1239520 w 1856740"/>
                <a:gd name="connsiteY27" fmla="*/ 4574540 h 5547360"/>
                <a:gd name="connsiteX28" fmla="*/ 1330960 w 1856740"/>
                <a:gd name="connsiteY28" fmla="*/ 4894580 h 5547360"/>
                <a:gd name="connsiteX29" fmla="*/ 1407160 w 1856740"/>
                <a:gd name="connsiteY29" fmla="*/ 4986020 h 5547360"/>
                <a:gd name="connsiteX30" fmla="*/ 1330960 w 1856740"/>
                <a:gd name="connsiteY30" fmla="*/ 5443220 h 5547360"/>
                <a:gd name="connsiteX31" fmla="*/ 1239520 w 1856740"/>
                <a:gd name="connsiteY31" fmla="*/ 5427980 h 5547360"/>
                <a:gd name="connsiteX32" fmla="*/ 1178560 w 1856740"/>
                <a:gd name="connsiteY32" fmla="*/ 5488940 h 5547360"/>
                <a:gd name="connsiteX33" fmla="*/ 1010920 w 1856740"/>
                <a:gd name="connsiteY33" fmla="*/ 5534660 h 5547360"/>
                <a:gd name="connsiteX34" fmla="*/ 828040 w 1856740"/>
                <a:gd name="connsiteY34" fmla="*/ 5412740 h 5547360"/>
                <a:gd name="connsiteX35" fmla="*/ 660400 w 1856740"/>
                <a:gd name="connsiteY35" fmla="*/ 5321300 h 5547360"/>
                <a:gd name="connsiteX36" fmla="*/ 568960 w 1856740"/>
                <a:gd name="connsiteY36" fmla="*/ 5138420 h 5547360"/>
                <a:gd name="connsiteX37" fmla="*/ 462280 w 1856740"/>
                <a:gd name="connsiteY37" fmla="*/ 4955540 h 5547360"/>
                <a:gd name="connsiteX38" fmla="*/ 279400 w 1856740"/>
                <a:gd name="connsiteY38" fmla="*/ 4787900 h 5547360"/>
                <a:gd name="connsiteX39" fmla="*/ 416560 w 1856740"/>
                <a:gd name="connsiteY39" fmla="*/ 4528820 h 5547360"/>
                <a:gd name="connsiteX40" fmla="*/ 447040 w 1856740"/>
                <a:gd name="connsiteY40" fmla="*/ 4361180 h 5547360"/>
                <a:gd name="connsiteX41" fmla="*/ 340360 w 1856740"/>
                <a:gd name="connsiteY41" fmla="*/ 4208780 h 5547360"/>
                <a:gd name="connsiteX42" fmla="*/ 431800 w 1856740"/>
                <a:gd name="connsiteY42" fmla="*/ 4117340 h 5547360"/>
                <a:gd name="connsiteX43" fmla="*/ 675640 w 1856740"/>
                <a:gd name="connsiteY43" fmla="*/ 4224020 h 5547360"/>
                <a:gd name="connsiteX44" fmla="*/ 706120 w 1856740"/>
                <a:gd name="connsiteY44" fmla="*/ 4056380 h 5547360"/>
                <a:gd name="connsiteX45" fmla="*/ 538480 w 1856740"/>
                <a:gd name="connsiteY45" fmla="*/ 3858260 h 5547360"/>
                <a:gd name="connsiteX46" fmla="*/ 416560 w 1856740"/>
                <a:gd name="connsiteY46" fmla="*/ 3614420 h 5547360"/>
                <a:gd name="connsiteX47" fmla="*/ 492760 w 1856740"/>
                <a:gd name="connsiteY47" fmla="*/ 3538220 h 5547360"/>
                <a:gd name="connsiteX48" fmla="*/ 584200 w 1856740"/>
                <a:gd name="connsiteY48" fmla="*/ 3141980 h 5547360"/>
                <a:gd name="connsiteX49" fmla="*/ 599440 w 1856740"/>
                <a:gd name="connsiteY49" fmla="*/ 2806700 h 5547360"/>
                <a:gd name="connsiteX50" fmla="*/ 492760 w 1856740"/>
                <a:gd name="connsiteY50" fmla="*/ 2623820 h 5547360"/>
                <a:gd name="connsiteX51" fmla="*/ 492760 w 1856740"/>
                <a:gd name="connsiteY51" fmla="*/ 2319020 h 5547360"/>
                <a:gd name="connsiteX52" fmla="*/ 462280 w 1856740"/>
                <a:gd name="connsiteY52" fmla="*/ 1968500 h 5547360"/>
                <a:gd name="connsiteX53" fmla="*/ 386080 w 1856740"/>
                <a:gd name="connsiteY53" fmla="*/ 1648460 h 5547360"/>
                <a:gd name="connsiteX54" fmla="*/ 218440 w 1856740"/>
                <a:gd name="connsiteY54" fmla="*/ 1236980 h 5547360"/>
                <a:gd name="connsiteX55" fmla="*/ 111760 w 1856740"/>
                <a:gd name="connsiteY55" fmla="*/ 947420 h 5547360"/>
                <a:gd name="connsiteX56" fmla="*/ 111760 w 1856740"/>
                <a:gd name="connsiteY56" fmla="*/ 490220 h 5547360"/>
                <a:gd name="connsiteX57" fmla="*/ 35560 w 1856740"/>
                <a:gd name="connsiteY57" fmla="*/ 170180 h 5547360"/>
                <a:gd name="connsiteX58" fmla="*/ 35560 w 1856740"/>
                <a:gd name="connsiteY58" fmla="*/ 33020 h 5547360"/>
                <a:gd name="connsiteX59" fmla="*/ 142240 w 1856740"/>
                <a:gd name="connsiteY59" fmla="*/ 2540 h 5547360"/>
                <a:gd name="connsiteX60" fmla="*/ 889000 w 1856740"/>
                <a:gd name="connsiteY60" fmla="*/ 33020 h 5547360"/>
                <a:gd name="connsiteX61" fmla="*/ 980440 w 1856740"/>
                <a:gd name="connsiteY61" fmla="*/ 2540 h 5547360"/>
                <a:gd name="connsiteX62" fmla="*/ 949960 w 1856740"/>
                <a:gd name="connsiteY62"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178560 w 1856740"/>
                <a:gd name="connsiteY23" fmla="*/ 4147820 h 5547360"/>
                <a:gd name="connsiteX24" fmla="*/ 1330960 w 1856740"/>
                <a:gd name="connsiteY24" fmla="*/ 4224020 h 5547360"/>
                <a:gd name="connsiteX25" fmla="*/ 1178560 w 1856740"/>
                <a:gd name="connsiteY25" fmla="*/ 4300220 h 5547360"/>
                <a:gd name="connsiteX26" fmla="*/ 1254760 w 1856740"/>
                <a:gd name="connsiteY26" fmla="*/ 4376420 h 5547360"/>
                <a:gd name="connsiteX27" fmla="*/ 1239520 w 1856740"/>
                <a:gd name="connsiteY27" fmla="*/ 4574540 h 5547360"/>
                <a:gd name="connsiteX28" fmla="*/ 1330960 w 1856740"/>
                <a:gd name="connsiteY28" fmla="*/ 4894580 h 5547360"/>
                <a:gd name="connsiteX29" fmla="*/ 1407160 w 1856740"/>
                <a:gd name="connsiteY29" fmla="*/ 4986020 h 5547360"/>
                <a:gd name="connsiteX30" fmla="*/ 1330960 w 1856740"/>
                <a:gd name="connsiteY30" fmla="*/ 5443220 h 5547360"/>
                <a:gd name="connsiteX31" fmla="*/ 1239520 w 1856740"/>
                <a:gd name="connsiteY31" fmla="*/ 5427980 h 5547360"/>
                <a:gd name="connsiteX32" fmla="*/ 1178560 w 1856740"/>
                <a:gd name="connsiteY32" fmla="*/ 5488940 h 5547360"/>
                <a:gd name="connsiteX33" fmla="*/ 1010920 w 1856740"/>
                <a:gd name="connsiteY33" fmla="*/ 5534660 h 5547360"/>
                <a:gd name="connsiteX34" fmla="*/ 828040 w 1856740"/>
                <a:gd name="connsiteY34" fmla="*/ 5412740 h 5547360"/>
                <a:gd name="connsiteX35" fmla="*/ 660400 w 1856740"/>
                <a:gd name="connsiteY35" fmla="*/ 5321300 h 5547360"/>
                <a:gd name="connsiteX36" fmla="*/ 568960 w 1856740"/>
                <a:gd name="connsiteY36" fmla="*/ 5138420 h 5547360"/>
                <a:gd name="connsiteX37" fmla="*/ 462280 w 1856740"/>
                <a:gd name="connsiteY37" fmla="*/ 4955540 h 5547360"/>
                <a:gd name="connsiteX38" fmla="*/ 279400 w 1856740"/>
                <a:gd name="connsiteY38" fmla="*/ 4787900 h 5547360"/>
                <a:gd name="connsiteX39" fmla="*/ 416560 w 1856740"/>
                <a:gd name="connsiteY39" fmla="*/ 4528820 h 5547360"/>
                <a:gd name="connsiteX40" fmla="*/ 447040 w 1856740"/>
                <a:gd name="connsiteY40" fmla="*/ 4361180 h 5547360"/>
                <a:gd name="connsiteX41" fmla="*/ 340360 w 1856740"/>
                <a:gd name="connsiteY41" fmla="*/ 4208780 h 5547360"/>
                <a:gd name="connsiteX42" fmla="*/ 431800 w 1856740"/>
                <a:gd name="connsiteY42" fmla="*/ 4117340 h 5547360"/>
                <a:gd name="connsiteX43" fmla="*/ 675640 w 1856740"/>
                <a:gd name="connsiteY43" fmla="*/ 4224020 h 5547360"/>
                <a:gd name="connsiteX44" fmla="*/ 706120 w 1856740"/>
                <a:gd name="connsiteY44" fmla="*/ 4056380 h 5547360"/>
                <a:gd name="connsiteX45" fmla="*/ 538480 w 1856740"/>
                <a:gd name="connsiteY45" fmla="*/ 3858260 h 5547360"/>
                <a:gd name="connsiteX46" fmla="*/ 416560 w 1856740"/>
                <a:gd name="connsiteY46" fmla="*/ 3614420 h 5547360"/>
                <a:gd name="connsiteX47" fmla="*/ 492760 w 1856740"/>
                <a:gd name="connsiteY47" fmla="*/ 3538220 h 5547360"/>
                <a:gd name="connsiteX48" fmla="*/ 584200 w 1856740"/>
                <a:gd name="connsiteY48" fmla="*/ 3141980 h 5547360"/>
                <a:gd name="connsiteX49" fmla="*/ 599440 w 1856740"/>
                <a:gd name="connsiteY49" fmla="*/ 2806700 h 5547360"/>
                <a:gd name="connsiteX50" fmla="*/ 492760 w 1856740"/>
                <a:gd name="connsiteY50" fmla="*/ 2623820 h 5547360"/>
                <a:gd name="connsiteX51" fmla="*/ 492760 w 1856740"/>
                <a:gd name="connsiteY51" fmla="*/ 2319020 h 5547360"/>
                <a:gd name="connsiteX52" fmla="*/ 462280 w 1856740"/>
                <a:gd name="connsiteY52" fmla="*/ 1968500 h 5547360"/>
                <a:gd name="connsiteX53" fmla="*/ 386080 w 1856740"/>
                <a:gd name="connsiteY53" fmla="*/ 1648460 h 5547360"/>
                <a:gd name="connsiteX54" fmla="*/ 218440 w 1856740"/>
                <a:gd name="connsiteY54" fmla="*/ 1236980 h 5547360"/>
                <a:gd name="connsiteX55" fmla="*/ 111760 w 1856740"/>
                <a:gd name="connsiteY55" fmla="*/ 947420 h 5547360"/>
                <a:gd name="connsiteX56" fmla="*/ 111760 w 1856740"/>
                <a:gd name="connsiteY56" fmla="*/ 490220 h 5547360"/>
                <a:gd name="connsiteX57" fmla="*/ 35560 w 1856740"/>
                <a:gd name="connsiteY57" fmla="*/ 170180 h 5547360"/>
                <a:gd name="connsiteX58" fmla="*/ 35560 w 1856740"/>
                <a:gd name="connsiteY58" fmla="*/ 33020 h 5547360"/>
                <a:gd name="connsiteX59" fmla="*/ 142240 w 1856740"/>
                <a:gd name="connsiteY59" fmla="*/ 2540 h 5547360"/>
                <a:gd name="connsiteX60" fmla="*/ 889000 w 1856740"/>
                <a:gd name="connsiteY60" fmla="*/ 33020 h 5547360"/>
                <a:gd name="connsiteX61" fmla="*/ 980440 w 1856740"/>
                <a:gd name="connsiteY61" fmla="*/ 2540 h 5547360"/>
                <a:gd name="connsiteX62" fmla="*/ 949960 w 1856740"/>
                <a:gd name="connsiteY62"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4071620 h 5547360"/>
                <a:gd name="connsiteX24" fmla="*/ 1330960 w 1856740"/>
                <a:gd name="connsiteY24" fmla="*/ 4224020 h 5547360"/>
                <a:gd name="connsiteX25" fmla="*/ 1178560 w 1856740"/>
                <a:gd name="connsiteY25" fmla="*/ 4300220 h 5547360"/>
                <a:gd name="connsiteX26" fmla="*/ 1254760 w 1856740"/>
                <a:gd name="connsiteY26" fmla="*/ 4376420 h 5547360"/>
                <a:gd name="connsiteX27" fmla="*/ 1239520 w 1856740"/>
                <a:gd name="connsiteY27" fmla="*/ 4574540 h 5547360"/>
                <a:gd name="connsiteX28" fmla="*/ 1330960 w 1856740"/>
                <a:gd name="connsiteY28" fmla="*/ 4894580 h 5547360"/>
                <a:gd name="connsiteX29" fmla="*/ 1407160 w 1856740"/>
                <a:gd name="connsiteY29" fmla="*/ 4986020 h 5547360"/>
                <a:gd name="connsiteX30" fmla="*/ 1330960 w 1856740"/>
                <a:gd name="connsiteY30" fmla="*/ 5443220 h 5547360"/>
                <a:gd name="connsiteX31" fmla="*/ 1239520 w 1856740"/>
                <a:gd name="connsiteY31" fmla="*/ 5427980 h 5547360"/>
                <a:gd name="connsiteX32" fmla="*/ 1178560 w 1856740"/>
                <a:gd name="connsiteY32" fmla="*/ 5488940 h 5547360"/>
                <a:gd name="connsiteX33" fmla="*/ 1010920 w 1856740"/>
                <a:gd name="connsiteY33" fmla="*/ 5534660 h 5547360"/>
                <a:gd name="connsiteX34" fmla="*/ 828040 w 1856740"/>
                <a:gd name="connsiteY34" fmla="*/ 5412740 h 5547360"/>
                <a:gd name="connsiteX35" fmla="*/ 660400 w 1856740"/>
                <a:gd name="connsiteY35" fmla="*/ 5321300 h 5547360"/>
                <a:gd name="connsiteX36" fmla="*/ 568960 w 1856740"/>
                <a:gd name="connsiteY36" fmla="*/ 5138420 h 5547360"/>
                <a:gd name="connsiteX37" fmla="*/ 462280 w 1856740"/>
                <a:gd name="connsiteY37" fmla="*/ 4955540 h 5547360"/>
                <a:gd name="connsiteX38" fmla="*/ 279400 w 1856740"/>
                <a:gd name="connsiteY38" fmla="*/ 4787900 h 5547360"/>
                <a:gd name="connsiteX39" fmla="*/ 416560 w 1856740"/>
                <a:gd name="connsiteY39" fmla="*/ 4528820 h 5547360"/>
                <a:gd name="connsiteX40" fmla="*/ 447040 w 1856740"/>
                <a:gd name="connsiteY40" fmla="*/ 4361180 h 5547360"/>
                <a:gd name="connsiteX41" fmla="*/ 340360 w 1856740"/>
                <a:gd name="connsiteY41" fmla="*/ 4208780 h 5547360"/>
                <a:gd name="connsiteX42" fmla="*/ 431800 w 1856740"/>
                <a:gd name="connsiteY42" fmla="*/ 4117340 h 5547360"/>
                <a:gd name="connsiteX43" fmla="*/ 675640 w 1856740"/>
                <a:gd name="connsiteY43" fmla="*/ 4224020 h 5547360"/>
                <a:gd name="connsiteX44" fmla="*/ 706120 w 1856740"/>
                <a:gd name="connsiteY44" fmla="*/ 4056380 h 5547360"/>
                <a:gd name="connsiteX45" fmla="*/ 538480 w 1856740"/>
                <a:gd name="connsiteY45" fmla="*/ 3858260 h 5547360"/>
                <a:gd name="connsiteX46" fmla="*/ 416560 w 1856740"/>
                <a:gd name="connsiteY46" fmla="*/ 3614420 h 5547360"/>
                <a:gd name="connsiteX47" fmla="*/ 492760 w 1856740"/>
                <a:gd name="connsiteY47" fmla="*/ 3538220 h 5547360"/>
                <a:gd name="connsiteX48" fmla="*/ 584200 w 1856740"/>
                <a:gd name="connsiteY48" fmla="*/ 3141980 h 5547360"/>
                <a:gd name="connsiteX49" fmla="*/ 599440 w 1856740"/>
                <a:gd name="connsiteY49" fmla="*/ 2806700 h 5547360"/>
                <a:gd name="connsiteX50" fmla="*/ 492760 w 1856740"/>
                <a:gd name="connsiteY50" fmla="*/ 2623820 h 5547360"/>
                <a:gd name="connsiteX51" fmla="*/ 492760 w 1856740"/>
                <a:gd name="connsiteY51" fmla="*/ 2319020 h 5547360"/>
                <a:gd name="connsiteX52" fmla="*/ 462280 w 1856740"/>
                <a:gd name="connsiteY52" fmla="*/ 1968500 h 5547360"/>
                <a:gd name="connsiteX53" fmla="*/ 386080 w 1856740"/>
                <a:gd name="connsiteY53" fmla="*/ 1648460 h 5547360"/>
                <a:gd name="connsiteX54" fmla="*/ 218440 w 1856740"/>
                <a:gd name="connsiteY54" fmla="*/ 1236980 h 5547360"/>
                <a:gd name="connsiteX55" fmla="*/ 111760 w 1856740"/>
                <a:gd name="connsiteY55" fmla="*/ 947420 h 5547360"/>
                <a:gd name="connsiteX56" fmla="*/ 111760 w 1856740"/>
                <a:gd name="connsiteY56" fmla="*/ 490220 h 5547360"/>
                <a:gd name="connsiteX57" fmla="*/ 35560 w 1856740"/>
                <a:gd name="connsiteY57" fmla="*/ 170180 h 5547360"/>
                <a:gd name="connsiteX58" fmla="*/ 35560 w 1856740"/>
                <a:gd name="connsiteY58" fmla="*/ 33020 h 5547360"/>
                <a:gd name="connsiteX59" fmla="*/ 142240 w 1856740"/>
                <a:gd name="connsiteY59" fmla="*/ 2540 h 5547360"/>
                <a:gd name="connsiteX60" fmla="*/ 889000 w 1856740"/>
                <a:gd name="connsiteY60" fmla="*/ 33020 h 5547360"/>
                <a:gd name="connsiteX61" fmla="*/ 980440 w 1856740"/>
                <a:gd name="connsiteY61" fmla="*/ 2540 h 5547360"/>
                <a:gd name="connsiteX62" fmla="*/ 949960 w 1856740"/>
                <a:gd name="connsiteY62"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56360 w 1856740"/>
                <a:gd name="connsiteY23" fmla="*/ 3873767 h 5547360"/>
                <a:gd name="connsiteX24" fmla="*/ 1330960 w 1856740"/>
                <a:gd name="connsiteY24" fmla="*/ 4071620 h 5547360"/>
                <a:gd name="connsiteX25" fmla="*/ 1330960 w 1856740"/>
                <a:gd name="connsiteY25" fmla="*/ 4224020 h 5547360"/>
                <a:gd name="connsiteX26" fmla="*/ 1178560 w 1856740"/>
                <a:gd name="connsiteY26" fmla="*/ 4300220 h 5547360"/>
                <a:gd name="connsiteX27" fmla="*/ 1254760 w 1856740"/>
                <a:gd name="connsiteY27" fmla="*/ 4376420 h 5547360"/>
                <a:gd name="connsiteX28" fmla="*/ 1239520 w 1856740"/>
                <a:gd name="connsiteY28" fmla="*/ 4574540 h 5547360"/>
                <a:gd name="connsiteX29" fmla="*/ 1330960 w 1856740"/>
                <a:gd name="connsiteY29" fmla="*/ 4894580 h 5547360"/>
                <a:gd name="connsiteX30" fmla="*/ 1407160 w 1856740"/>
                <a:gd name="connsiteY30" fmla="*/ 4986020 h 5547360"/>
                <a:gd name="connsiteX31" fmla="*/ 1330960 w 1856740"/>
                <a:gd name="connsiteY31" fmla="*/ 5443220 h 5547360"/>
                <a:gd name="connsiteX32" fmla="*/ 1239520 w 1856740"/>
                <a:gd name="connsiteY32" fmla="*/ 5427980 h 5547360"/>
                <a:gd name="connsiteX33" fmla="*/ 1178560 w 1856740"/>
                <a:gd name="connsiteY33" fmla="*/ 5488940 h 5547360"/>
                <a:gd name="connsiteX34" fmla="*/ 1010920 w 1856740"/>
                <a:gd name="connsiteY34" fmla="*/ 5534660 h 5547360"/>
                <a:gd name="connsiteX35" fmla="*/ 828040 w 1856740"/>
                <a:gd name="connsiteY35" fmla="*/ 5412740 h 5547360"/>
                <a:gd name="connsiteX36" fmla="*/ 660400 w 1856740"/>
                <a:gd name="connsiteY36" fmla="*/ 5321300 h 5547360"/>
                <a:gd name="connsiteX37" fmla="*/ 568960 w 1856740"/>
                <a:gd name="connsiteY37" fmla="*/ 5138420 h 5547360"/>
                <a:gd name="connsiteX38" fmla="*/ 462280 w 1856740"/>
                <a:gd name="connsiteY38" fmla="*/ 4955540 h 5547360"/>
                <a:gd name="connsiteX39" fmla="*/ 279400 w 1856740"/>
                <a:gd name="connsiteY39" fmla="*/ 4787900 h 5547360"/>
                <a:gd name="connsiteX40" fmla="*/ 416560 w 1856740"/>
                <a:gd name="connsiteY40" fmla="*/ 4528820 h 5547360"/>
                <a:gd name="connsiteX41" fmla="*/ 447040 w 1856740"/>
                <a:gd name="connsiteY41" fmla="*/ 4361180 h 5547360"/>
                <a:gd name="connsiteX42" fmla="*/ 340360 w 1856740"/>
                <a:gd name="connsiteY42" fmla="*/ 4208780 h 5547360"/>
                <a:gd name="connsiteX43" fmla="*/ 431800 w 1856740"/>
                <a:gd name="connsiteY43" fmla="*/ 4117340 h 5547360"/>
                <a:gd name="connsiteX44" fmla="*/ 675640 w 1856740"/>
                <a:gd name="connsiteY44" fmla="*/ 4224020 h 5547360"/>
                <a:gd name="connsiteX45" fmla="*/ 706120 w 1856740"/>
                <a:gd name="connsiteY45" fmla="*/ 4056380 h 5547360"/>
                <a:gd name="connsiteX46" fmla="*/ 538480 w 1856740"/>
                <a:gd name="connsiteY46" fmla="*/ 3858260 h 5547360"/>
                <a:gd name="connsiteX47" fmla="*/ 416560 w 1856740"/>
                <a:gd name="connsiteY47" fmla="*/ 3614420 h 5547360"/>
                <a:gd name="connsiteX48" fmla="*/ 492760 w 1856740"/>
                <a:gd name="connsiteY48" fmla="*/ 3538220 h 5547360"/>
                <a:gd name="connsiteX49" fmla="*/ 584200 w 1856740"/>
                <a:gd name="connsiteY49" fmla="*/ 3141980 h 5547360"/>
                <a:gd name="connsiteX50" fmla="*/ 599440 w 1856740"/>
                <a:gd name="connsiteY50" fmla="*/ 2806700 h 5547360"/>
                <a:gd name="connsiteX51" fmla="*/ 492760 w 1856740"/>
                <a:gd name="connsiteY51" fmla="*/ 2623820 h 5547360"/>
                <a:gd name="connsiteX52" fmla="*/ 492760 w 1856740"/>
                <a:gd name="connsiteY52" fmla="*/ 2319020 h 5547360"/>
                <a:gd name="connsiteX53" fmla="*/ 462280 w 1856740"/>
                <a:gd name="connsiteY53" fmla="*/ 1968500 h 5547360"/>
                <a:gd name="connsiteX54" fmla="*/ 386080 w 1856740"/>
                <a:gd name="connsiteY54" fmla="*/ 1648460 h 5547360"/>
                <a:gd name="connsiteX55" fmla="*/ 218440 w 1856740"/>
                <a:gd name="connsiteY55" fmla="*/ 1236980 h 5547360"/>
                <a:gd name="connsiteX56" fmla="*/ 111760 w 1856740"/>
                <a:gd name="connsiteY56" fmla="*/ 947420 h 5547360"/>
                <a:gd name="connsiteX57" fmla="*/ 111760 w 1856740"/>
                <a:gd name="connsiteY57" fmla="*/ 490220 h 5547360"/>
                <a:gd name="connsiteX58" fmla="*/ 35560 w 1856740"/>
                <a:gd name="connsiteY58" fmla="*/ 170180 h 5547360"/>
                <a:gd name="connsiteX59" fmla="*/ 35560 w 1856740"/>
                <a:gd name="connsiteY59" fmla="*/ 33020 h 5547360"/>
                <a:gd name="connsiteX60" fmla="*/ 142240 w 1856740"/>
                <a:gd name="connsiteY60" fmla="*/ 2540 h 5547360"/>
                <a:gd name="connsiteX61" fmla="*/ 889000 w 1856740"/>
                <a:gd name="connsiteY61" fmla="*/ 33020 h 5547360"/>
                <a:gd name="connsiteX62" fmla="*/ 980440 w 1856740"/>
                <a:gd name="connsiteY62" fmla="*/ 2540 h 5547360"/>
                <a:gd name="connsiteX63" fmla="*/ 949960 w 1856740"/>
                <a:gd name="connsiteY63"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407160 w 1856740"/>
                <a:gd name="connsiteY23" fmla="*/ 4071620 h 5547360"/>
                <a:gd name="connsiteX24" fmla="*/ 1330960 w 1856740"/>
                <a:gd name="connsiteY24" fmla="*/ 4071620 h 5547360"/>
                <a:gd name="connsiteX25" fmla="*/ 1330960 w 1856740"/>
                <a:gd name="connsiteY25" fmla="*/ 4224020 h 5547360"/>
                <a:gd name="connsiteX26" fmla="*/ 1178560 w 1856740"/>
                <a:gd name="connsiteY26" fmla="*/ 4300220 h 5547360"/>
                <a:gd name="connsiteX27" fmla="*/ 1254760 w 1856740"/>
                <a:gd name="connsiteY27" fmla="*/ 4376420 h 5547360"/>
                <a:gd name="connsiteX28" fmla="*/ 1239520 w 1856740"/>
                <a:gd name="connsiteY28" fmla="*/ 4574540 h 5547360"/>
                <a:gd name="connsiteX29" fmla="*/ 1330960 w 1856740"/>
                <a:gd name="connsiteY29" fmla="*/ 4894580 h 5547360"/>
                <a:gd name="connsiteX30" fmla="*/ 1407160 w 1856740"/>
                <a:gd name="connsiteY30" fmla="*/ 4986020 h 5547360"/>
                <a:gd name="connsiteX31" fmla="*/ 1330960 w 1856740"/>
                <a:gd name="connsiteY31" fmla="*/ 5443220 h 5547360"/>
                <a:gd name="connsiteX32" fmla="*/ 1239520 w 1856740"/>
                <a:gd name="connsiteY32" fmla="*/ 5427980 h 5547360"/>
                <a:gd name="connsiteX33" fmla="*/ 1178560 w 1856740"/>
                <a:gd name="connsiteY33" fmla="*/ 5488940 h 5547360"/>
                <a:gd name="connsiteX34" fmla="*/ 1010920 w 1856740"/>
                <a:gd name="connsiteY34" fmla="*/ 5534660 h 5547360"/>
                <a:gd name="connsiteX35" fmla="*/ 828040 w 1856740"/>
                <a:gd name="connsiteY35" fmla="*/ 5412740 h 5547360"/>
                <a:gd name="connsiteX36" fmla="*/ 660400 w 1856740"/>
                <a:gd name="connsiteY36" fmla="*/ 5321300 h 5547360"/>
                <a:gd name="connsiteX37" fmla="*/ 568960 w 1856740"/>
                <a:gd name="connsiteY37" fmla="*/ 5138420 h 5547360"/>
                <a:gd name="connsiteX38" fmla="*/ 462280 w 1856740"/>
                <a:gd name="connsiteY38" fmla="*/ 4955540 h 5547360"/>
                <a:gd name="connsiteX39" fmla="*/ 279400 w 1856740"/>
                <a:gd name="connsiteY39" fmla="*/ 4787900 h 5547360"/>
                <a:gd name="connsiteX40" fmla="*/ 416560 w 1856740"/>
                <a:gd name="connsiteY40" fmla="*/ 4528820 h 5547360"/>
                <a:gd name="connsiteX41" fmla="*/ 447040 w 1856740"/>
                <a:gd name="connsiteY41" fmla="*/ 4361180 h 5547360"/>
                <a:gd name="connsiteX42" fmla="*/ 340360 w 1856740"/>
                <a:gd name="connsiteY42" fmla="*/ 4208780 h 5547360"/>
                <a:gd name="connsiteX43" fmla="*/ 431800 w 1856740"/>
                <a:gd name="connsiteY43" fmla="*/ 4117340 h 5547360"/>
                <a:gd name="connsiteX44" fmla="*/ 675640 w 1856740"/>
                <a:gd name="connsiteY44" fmla="*/ 4224020 h 5547360"/>
                <a:gd name="connsiteX45" fmla="*/ 706120 w 1856740"/>
                <a:gd name="connsiteY45" fmla="*/ 4056380 h 5547360"/>
                <a:gd name="connsiteX46" fmla="*/ 538480 w 1856740"/>
                <a:gd name="connsiteY46" fmla="*/ 3858260 h 5547360"/>
                <a:gd name="connsiteX47" fmla="*/ 416560 w 1856740"/>
                <a:gd name="connsiteY47" fmla="*/ 3614420 h 5547360"/>
                <a:gd name="connsiteX48" fmla="*/ 492760 w 1856740"/>
                <a:gd name="connsiteY48" fmla="*/ 3538220 h 5547360"/>
                <a:gd name="connsiteX49" fmla="*/ 584200 w 1856740"/>
                <a:gd name="connsiteY49" fmla="*/ 3141980 h 5547360"/>
                <a:gd name="connsiteX50" fmla="*/ 599440 w 1856740"/>
                <a:gd name="connsiteY50" fmla="*/ 2806700 h 5547360"/>
                <a:gd name="connsiteX51" fmla="*/ 492760 w 1856740"/>
                <a:gd name="connsiteY51" fmla="*/ 2623820 h 5547360"/>
                <a:gd name="connsiteX52" fmla="*/ 492760 w 1856740"/>
                <a:gd name="connsiteY52" fmla="*/ 2319020 h 5547360"/>
                <a:gd name="connsiteX53" fmla="*/ 462280 w 1856740"/>
                <a:gd name="connsiteY53" fmla="*/ 1968500 h 5547360"/>
                <a:gd name="connsiteX54" fmla="*/ 386080 w 1856740"/>
                <a:gd name="connsiteY54" fmla="*/ 1648460 h 5547360"/>
                <a:gd name="connsiteX55" fmla="*/ 218440 w 1856740"/>
                <a:gd name="connsiteY55" fmla="*/ 1236980 h 5547360"/>
                <a:gd name="connsiteX56" fmla="*/ 111760 w 1856740"/>
                <a:gd name="connsiteY56" fmla="*/ 947420 h 5547360"/>
                <a:gd name="connsiteX57" fmla="*/ 111760 w 1856740"/>
                <a:gd name="connsiteY57" fmla="*/ 490220 h 5547360"/>
                <a:gd name="connsiteX58" fmla="*/ 35560 w 1856740"/>
                <a:gd name="connsiteY58" fmla="*/ 170180 h 5547360"/>
                <a:gd name="connsiteX59" fmla="*/ 35560 w 1856740"/>
                <a:gd name="connsiteY59" fmla="*/ 33020 h 5547360"/>
                <a:gd name="connsiteX60" fmla="*/ 142240 w 1856740"/>
                <a:gd name="connsiteY60" fmla="*/ 2540 h 5547360"/>
                <a:gd name="connsiteX61" fmla="*/ 889000 w 1856740"/>
                <a:gd name="connsiteY61" fmla="*/ 33020 h 5547360"/>
                <a:gd name="connsiteX62" fmla="*/ 980440 w 1856740"/>
                <a:gd name="connsiteY62" fmla="*/ 2540 h 5547360"/>
                <a:gd name="connsiteX63" fmla="*/ 949960 w 1856740"/>
                <a:gd name="connsiteY63"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407160 w 1856740"/>
                <a:gd name="connsiteY23" fmla="*/ 4071620 h 5547360"/>
                <a:gd name="connsiteX24" fmla="*/ 1254760 w 1856740"/>
                <a:gd name="connsiteY24" fmla="*/ 4147820 h 5547360"/>
                <a:gd name="connsiteX25" fmla="*/ 1330960 w 1856740"/>
                <a:gd name="connsiteY25" fmla="*/ 4224020 h 5547360"/>
                <a:gd name="connsiteX26" fmla="*/ 1178560 w 1856740"/>
                <a:gd name="connsiteY26" fmla="*/ 4300220 h 5547360"/>
                <a:gd name="connsiteX27" fmla="*/ 1254760 w 1856740"/>
                <a:gd name="connsiteY27" fmla="*/ 4376420 h 5547360"/>
                <a:gd name="connsiteX28" fmla="*/ 1239520 w 1856740"/>
                <a:gd name="connsiteY28" fmla="*/ 4574540 h 5547360"/>
                <a:gd name="connsiteX29" fmla="*/ 1330960 w 1856740"/>
                <a:gd name="connsiteY29" fmla="*/ 4894580 h 5547360"/>
                <a:gd name="connsiteX30" fmla="*/ 1407160 w 1856740"/>
                <a:gd name="connsiteY30" fmla="*/ 4986020 h 5547360"/>
                <a:gd name="connsiteX31" fmla="*/ 1330960 w 1856740"/>
                <a:gd name="connsiteY31" fmla="*/ 5443220 h 5547360"/>
                <a:gd name="connsiteX32" fmla="*/ 1239520 w 1856740"/>
                <a:gd name="connsiteY32" fmla="*/ 5427980 h 5547360"/>
                <a:gd name="connsiteX33" fmla="*/ 1178560 w 1856740"/>
                <a:gd name="connsiteY33" fmla="*/ 5488940 h 5547360"/>
                <a:gd name="connsiteX34" fmla="*/ 1010920 w 1856740"/>
                <a:gd name="connsiteY34" fmla="*/ 5534660 h 5547360"/>
                <a:gd name="connsiteX35" fmla="*/ 828040 w 1856740"/>
                <a:gd name="connsiteY35" fmla="*/ 5412740 h 5547360"/>
                <a:gd name="connsiteX36" fmla="*/ 660400 w 1856740"/>
                <a:gd name="connsiteY36" fmla="*/ 5321300 h 5547360"/>
                <a:gd name="connsiteX37" fmla="*/ 568960 w 1856740"/>
                <a:gd name="connsiteY37" fmla="*/ 5138420 h 5547360"/>
                <a:gd name="connsiteX38" fmla="*/ 462280 w 1856740"/>
                <a:gd name="connsiteY38" fmla="*/ 4955540 h 5547360"/>
                <a:gd name="connsiteX39" fmla="*/ 279400 w 1856740"/>
                <a:gd name="connsiteY39" fmla="*/ 4787900 h 5547360"/>
                <a:gd name="connsiteX40" fmla="*/ 416560 w 1856740"/>
                <a:gd name="connsiteY40" fmla="*/ 4528820 h 5547360"/>
                <a:gd name="connsiteX41" fmla="*/ 447040 w 1856740"/>
                <a:gd name="connsiteY41" fmla="*/ 4361180 h 5547360"/>
                <a:gd name="connsiteX42" fmla="*/ 340360 w 1856740"/>
                <a:gd name="connsiteY42" fmla="*/ 4208780 h 5547360"/>
                <a:gd name="connsiteX43" fmla="*/ 431800 w 1856740"/>
                <a:gd name="connsiteY43" fmla="*/ 4117340 h 5547360"/>
                <a:gd name="connsiteX44" fmla="*/ 675640 w 1856740"/>
                <a:gd name="connsiteY44" fmla="*/ 4224020 h 5547360"/>
                <a:gd name="connsiteX45" fmla="*/ 706120 w 1856740"/>
                <a:gd name="connsiteY45" fmla="*/ 4056380 h 5547360"/>
                <a:gd name="connsiteX46" fmla="*/ 538480 w 1856740"/>
                <a:gd name="connsiteY46" fmla="*/ 3858260 h 5547360"/>
                <a:gd name="connsiteX47" fmla="*/ 416560 w 1856740"/>
                <a:gd name="connsiteY47" fmla="*/ 3614420 h 5547360"/>
                <a:gd name="connsiteX48" fmla="*/ 492760 w 1856740"/>
                <a:gd name="connsiteY48" fmla="*/ 3538220 h 5547360"/>
                <a:gd name="connsiteX49" fmla="*/ 584200 w 1856740"/>
                <a:gd name="connsiteY49" fmla="*/ 3141980 h 5547360"/>
                <a:gd name="connsiteX50" fmla="*/ 599440 w 1856740"/>
                <a:gd name="connsiteY50" fmla="*/ 2806700 h 5547360"/>
                <a:gd name="connsiteX51" fmla="*/ 492760 w 1856740"/>
                <a:gd name="connsiteY51" fmla="*/ 2623820 h 5547360"/>
                <a:gd name="connsiteX52" fmla="*/ 492760 w 1856740"/>
                <a:gd name="connsiteY52" fmla="*/ 2319020 h 5547360"/>
                <a:gd name="connsiteX53" fmla="*/ 462280 w 1856740"/>
                <a:gd name="connsiteY53" fmla="*/ 1968500 h 5547360"/>
                <a:gd name="connsiteX54" fmla="*/ 386080 w 1856740"/>
                <a:gd name="connsiteY54" fmla="*/ 1648460 h 5547360"/>
                <a:gd name="connsiteX55" fmla="*/ 218440 w 1856740"/>
                <a:gd name="connsiteY55" fmla="*/ 1236980 h 5547360"/>
                <a:gd name="connsiteX56" fmla="*/ 111760 w 1856740"/>
                <a:gd name="connsiteY56" fmla="*/ 947420 h 5547360"/>
                <a:gd name="connsiteX57" fmla="*/ 111760 w 1856740"/>
                <a:gd name="connsiteY57" fmla="*/ 490220 h 5547360"/>
                <a:gd name="connsiteX58" fmla="*/ 35560 w 1856740"/>
                <a:gd name="connsiteY58" fmla="*/ 170180 h 5547360"/>
                <a:gd name="connsiteX59" fmla="*/ 35560 w 1856740"/>
                <a:gd name="connsiteY59" fmla="*/ 33020 h 5547360"/>
                <a:gd name="connsiteX60" fmla="*/ 142240 w 1856740"/>
                <a:gd name="connsiteY60" fmla="*/ 2540 h 5547360"/>
                <a:gd name="connsiteX61" fmla="*/ 889000 w 1856740"/>
                <a:gd name="connsiteY61" fmla="*/ 33020 h 5547360"/>
                <a:gd name="connsiteX62" fmla="*/ 980440 w 1856740"/>
                <a:gd name="connsiteY62" fmla="*/ 2540 h 5547360"/>
                <a:gd name="connsiteX63" fmla="*/ 949960 w 1856740"/>
                <a:gd name="connsiteY63"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3995420 h 5547360"/>
                <a:gd name="connsiteX24" fmla="*/ 1254760 w 1856740"/>
                <a:gd name="connsiteY24" fmla="*/ 4147820 h 5547360"/>
                <a:gd name="connsiteX25" fmla="*/ 1330960 w 1856740"/>
                <a:gd name="connsiteY25" fmla="*/ 4224020 h 5547360"/>
                <a:gd name="connsiteX26" fmla="*/ 1178560 w 1856740"/>
                <a:gd name="connsiteY26" fmla="*/ 4300220 h 5547360"/>
                <a:gd name="connsiteX27" fmla="*/ 1254760 w 1856740"/>
                <a:gd name="connsiteY27" fmla="*/ 4376420 h 5547360"/>
                <a:gd name="connsiteX28" fmla="*/ 1239520 w 1856740"/>
                <a:gd name="connsiteY28" fmla="*/ 4574540 h 5547360"/>
                <a:gd name="connsiteX29" fmla="*/ 1330960 w 1856740"/>
                <a:gd name="connsiteY29" fmla="*/ 4894580 h 5547360"/>
                <a:gd name="connsiteX30" fmla="*/ 1407160 w 1856740"/>
                <a:gd name="connsiteY30" fmla="*/ 4986020 h 5547360"/>
                <a:gd name="connsiteX31" fmla="*/ 1330960 w 1856740"/>
                <a:gd name="connsiteY31" fmla="*/ 5443220 h 5547360"/>
                <a:gd name="connsiteX32" fmla="*/ 1239520 w 1856740"/>
                <a:gd name="connsiteY32" fmla="*/ 5427980 h 5547360"/>
                <a:gd name="connsiteX33" fmla="*/ 1178560 w 1856740"/>
                <a:gd name="connsiteY33" fmla="*/ 5488940 h 5547360"/>
                <a:gd name="connsiteX34" fmla="*/ 1010920 w 1856740"/>
                <a:gd name="connsiteY34" fmla="*/ 5534660 h 5547360"/>
                <a:gd name="connsiteX35" fmla="*/ 828040 w 1856740"/>
                <a:gd name="connsiteY35" fmla="*/ 5412740 h 5547360"/>
                <a:gd name="connsiteX36" fmla="*/ 660400 w 1856740"/>
                <a:gd name="connsiteY36" fmla="*/ 5321300 h 5547360"/>
                <a:gd name="connsiteX37" fmla="*/ 568960 w 1856740"/>
                <a:gd name="connsiteY37" fmla="*/ 5138420 h 5547360"/>
                <a:gd name="connsiteX38" fmla="*/ 462280 w 1856740"/>
                <a:gd name="connsiteY38" fmla="*/ 4955540 h 5547360"/>
                <a:gd name="connsiteX39" fmla="*/ 279400 w 1856740"/>
                <a:gd name="connsiteY39" fmla="*/ 4787900 h 5547360"/>
                <a:gd name="connsiteX40" fmla="*/ 416560 w 1856740"/>
                <a:gd name="connsiteY40" fmla="*/ 4528820 h 5547360"/>
                <a:gd name="connsiteX41" fmla="*/ 447040 w 1856740"/>
                <a:gd name="connsiteY41" fmla="*/ 4361180 h 5547360"/>
                <a:gd name="connsiteX42" fmla="*/ 340360 w 1856740"/>
                <a:gd name="connsiteY42" fmla="*/ 4208780 h 5547360"/>
                <a:gd name="connsiteX43" fmla="*/ 431800 w 1856740"/>
                <a:gd name="connsiteY43" fmla="*/ 4117340 h 5547360"/>
                <a:gd name="connsiteX44" fmla="*/ 675640 w 1856740"/>
                <a:gd name="connsiteY44" fmla="*/ 4224020 h 5547360"/>
                <a:gd name="connsiteX45" fmla="*/ 706120 w 1856740"/>
                <a:gd name="connsiteY45" fmla="*/ 4056380 h 5547360"/>
                <a:gd name="connsiteX46" fmla="*/ 538480 w 1856740"/>
                <a:gd name="connsiteY46" fmla="*/ 3858260 h 5547360"/>
                <a:gd name="connsiteX47" fmla="*/ 416560 w 1856740"/>
                <a:gd name="connsiteY47" fmla="*/ 3614420 h 5547360"/>
                <a:gd name="connsiteX48" fmla="*/ 492760 w 1856740"/>
                <a:gd name="connsiteY48" fmla="*/ 3538220 h 5547360"/>
                <a:gd name="connsiteX49" fmla="*/ 584200 w 1856740"/>
                <a:gd name="connsiteY49" fmla="*/ 3141980 h 5547360"/>
                <a:gd name="connsiteX50" fmla="*/ 599440 w 1856740"/>
                <a:gd name="connsiteY50" fmla="*/ 2806700 h 5547360"/>
                <a:gd name="connsiteX51" fmla="*/ 492760 w 1856740"/>
                <a:gd name="connsiteY51" fmla="*/ 2623820 h 5547360"/>
                <a:gd name="connsiteX52" fmla="*/ 492760 w 1856740"/>
                <a:gd name="connsiteY52" fmla="*/ 2319020 h 5547360"/>
                <a:gd name="connsiteX53" fmla="*/ 462280 w 1856740"/>
                <a:gd name="connsiteY53" fmla="*/ 1968500 h 5547360"/>
                <a:gd name="connsiteX54" fmla="*/ 386080 w 1856740"/>
                <a:gd name="connsiteY54" fmla="*/ 1648460 h 5547360"/>
                <a:gd name="connsiteX55" fmla="*/ 218440 w 1856740"/>
                <a:gd name="connsiteY55" fmla="*/ 1236980 h 5547360"/>
                <a:gd name="connsiteX56" fmla="*/ 111760 w 1856740"/>
                <a:gd name="connsiteY56" fmla="*/ 947420 h 5547360"/>
                <a:gd name="connsiteX57" fmla="*/ 111760 w 1856740"/>
                <a:gd name="connsiteY57" fmla="*/ 490220 h 5547360"/>
                <a:gd name="connsiteX58" fmla="*/ 35560 w 1856740"/>
                <a:gd name="connsiteY58" fmla="*/ 170180 h 5547360"/>
                <a:gd name="connsiteX59" fmla="*/ 35560 w 1856740"/>
                <a:gd name="connsiteY59" fmla="*/ 33020 h 5547360"/>
                <a:gd name="connsiteX60" fmla="*/ 142240 w 1856740"/>
                <a:gd name="connsiteY60" fmla="*/ 2540 h 5547360"/>
                <a:gd name="connsiteX61" fmla="*/ 889000 w 1856740"/>
                <a:gd name="connsiteY61" fmla="*/ 33020 h 5547360"/>
                <a:gd name="connsiteX62" fmla="*/ 980440 w 1856740"/>
                <a:gd name="connsiteY62" fmla="*/ 2540 h 5547360"/>
                <a:gd name="connsiteX63" fmla="*/ 949960 w 1856740"/>
                <a:gd name="connsiteY63"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3995420 h 5547360"/>
                <a:gd name="connsiteX24" fmla="*/ 1330960 w 1856740"/>
                <a:gd name="connsiteY24" fmla="*/ 4147820 h 5547360"/>
                <a:gd name="connsiteX25" fmla="*/ 1330960 w 1856740"/>
                <a:gd name="connsiteY25" fmla="*/ 4224020 h 5547360"/>
                <a:gd name="connsiteX26" fmla="*/ 1178560 w 1856740"/>
                <a:gd name="connsiteY26" fmla="*/ 4300220 h 5547360"/>
                <a:gd name="connsiteX27" fmla="*/ 1254760 w 1856740"/>
                <a:gd name="connsiteY27" fmla="*/ 4376420 h 5547360"/>
                <a:gd name="connsiteX28" fmla="*/ 1239520 w 1856740"/>
                <a:gd name="connsiteY28" fmla="*/ 4574540 h 5547360"/>
                <a:gd name="connsiteX29" fmla="*/ 1330960 w 1856740"/>
                <a:gd name="connsiteY29" fmla="*/ 4894580 h 5547360"/>
                <a:gd name="connsiteX30" fmla="*/ 1407160 w 1856740"/>
                <a:gd name="connsiteY30" fmla="*/ 4986020 h 5547360"/>
                <a:gd name="connsiteX31" fmla="*/ 1330960 w 1856740"/>
                <a:gd name="connsiteY31" fmla="*/ 5443220 h 5547360"/>
                <a:gd name="connsiteX32" fmla="*/ 1239520 w 1856740"/>
                <a:gd name="connsiteY32" fmla="*/ 5427980 h 5547360"/>
                <a:gd name="connsiteX33" fmla="*/ 1178560 w 1856740"/>
                <a:gd name="connsiteY33" fmla="*/ 5488940 h 5547360"/>
                <a:gd name="connsiteX34" fmla="*/ 1010920 w 1856740"/>
                <a:gd name="connsiteY34" fmla="*/ 5534660 h 5547360"/>
                <a:gd name="connsiteX35" fmla="*/ 828040 w 1856740"/>
                <a:gd name="connsiteY35" fmla="*/ 5412740 h 5547360"/>
                <a:gd name="connsiteX36" fmla="*/ 660400 w 1856740"/>
                <a:gd name="connsiteY36" fmla="*/ 5321300 h 5547360"/>
                <a:gd name="connsiteX37" fmla="*/ 568960 w 1856740"/>
                <a:gd name="connsiteY37" fmla="*/ 5138420 h 5547360"/>
                <a:gd name="connsiteX38" fmla="*/ 462280 w 1856740"/>
                <a:gd name="connsiteY38" fmla="*/ 4955540 h 5547360"/>
                <a:gd name="connsiteX39" fmla="*/ 279400 w 1856740"/>
                <a:gd name="connsiteY39" fmla="*/ 4787900 h 5547360"/>
                <a:gd name="connsiteX40" fmla="*/ 416560 w 1856740"/>
                <a:gd name="connsiteY40" fmla="*/ 4528820 h 5547360"/>
                <a:gd name="connsiteX41" fmla="*/ 447040 w 1856740"/>
                <a:gd name="connsiteY41" fmla="*/ 4361180 h 5547360"/>
                <a:gd name="connsiteX42" fmla="*/ 340360 w 1856740"/>
                <a:gd name="connsiteY42" fmla="*/ 4208780 h 5547360"/>
                <a:gd name="connsiteX43" fmla="*/ 431800 w 1856740"/>
                <a:gd name="connsiteY43" fmla="*/ 4117340 h 5547360"/>
                <a:gd name="connsiteX44" fmla="*/ 675640 w 1856740"/>
                <a:gd name="connsiteY44" fmla="*/ 4224020 h 5547360"/>
                <a:gd name="connsiteX45" fmla="*/ 706120 w 1856740"/>
                <a:gd name="connsiteY45" fmla="*/ 4056380 h 5547360"/>
                <a:gd name="connsiteX46" fmla="*/ 538480 w 1856740"/>
                <a:gd name="connsiteY46" fmla="*/ 3858260 h 5547360"/>
                <a:gd name="connsiteX47" fmla="*/ 416560 w 1856740"/>
                <a:gd name="connsiteY47" fmla="*/ 3614420 h 5547360"/>
                <a:gd name="connsiteX48" fmla="*/ 492760 w 1856740"/>
                <a:gd name="connsiteY48" fmla="*/ 3538220 h 5547360"/>
                <a:gd name="connsiteX49" fmla="*/ 584200 w 1856740"/>
                <a:gd name="connsiteY49" fmla="*/ 3141980 h 5547360"/>
                <a:gd name="connsiteX50" fmla="*/ 599440 w 1856740"/>
                <a:gd name="connsiteY50" fmla="*/ 2806700 h 5547360"/>
                <a:gd name="connsiteX51" fmla="*/ 492760 w 1856740"/>
                <a:gd name="connsiteY51" fmla="*/ 2623820 h 5547360"/>
                <a:gd name="connsiteX52" fmla="*/ 492760 w 1856740"/>
                <a:gd name="connsiteY52" fmla="*/ 2319020 h 5547360"/>
                <a:gd name="connsiteX53" fmla="*/ 462280 w 1856740"/>
                <a:gd name="connsiteY53" fmla="*/ 1968500 h 5547360"/>
                <a:gd name="connsiteX54" fmla="*/ 386080 w 1856740"/>
                <a:gd name="connsiteY54" fmla="*/ 1648460 h 5547360"/>
                <a:gd name="connsiteX55" fmla="*/ 218440 w 1856740"/>
                <a:gd name="connsiteY55" fmla="*/ 1236980 h 5547360"/>
                <a:gd name="connsiteX56" fmla="*/ 111760 w 1856740"/>
                <a:gd name="connsiteY56" fmla="*/ 947420 h 5547360"/>
                <a:gd name="connsiteX57" fmla="*/ 111760 w 1856740"/>
                <a:gd name="connsiteY57" fmla="*/ 490220 h 5547360"/>
                <a:gd name="connsiteX58" fmla="*/ 35560 w 1856740"/>
                <a:gd name="connsiteY58" fmla="*/ 170180 h 5547360"/>
                <a:gd name="connsiteX59" fmla="*/ 35560 w 1856740"/>
                <a:gd name="connsiteY59" fmla="*/ 33020 h 5547360"/>
                <a:gd name="connsiteX60" fmla="*/ 142240 w 1856740"/>
                <a:gd name="connsiteY60" fmla="*/ 2540 h 5547360"/>
                <a:gd name="connsiteX61" fmla="*/ 889000 w 1856740"/>
                <a:gd name="connsiteY61" fmla="*/ 33020 h 5547360"/>
                <a:gd name="connsiteX62" fmla="*/ 980440 w 1856740"/>
                <a:gd name="connsiteY62" fmla="*/ 2540 h 5547360"/>
                <a:gd name="connsiteX63" fmla="*/ 949960 w 1856740"/>
                <a:gd name="connsiteY63"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407160 w 1856740"/>
                <a:gd name="connsiteY23" fmla="*/ 3995420 h 5547360"/>
                <a:gd name="connsiteX24" fmla="*/ 1330960 w 1856740"/>
                <a:gd name="connsiteY24" fmla="*/ 4147820 h 5547360"/>
                <a:gd name="connsiteX25" fmla="*/ 1330960 w 1856740"/>
                <a:gd name="connsiteY25" fmla="*/ 4224020 h 5547360"/>
                <a:gd name="connsiteX26" fmla="*/ 1178560 w 1856740"/>
                <a:gd name="connsiteY26" fmla="*/ 4300220 h 5547360"/>
                <a:gd name="connsiteX27" fmla="*/ 1254760 w 1856740"/>
                <a:gd name="connsiteY27" fmla="*/ 4376420 h 5547360"/>
                <a:gd name="connsiteX28" fmla="*/ 1239520 w 1856740"/>
                <a:gd name="connsiteY28" fmla="*/ 4574540 h 5547360"/>
                <a:gd name="connsiteX29" fmla="*/ 1330960 w 1856740"/>
                <a:gd name="connsiteY29" fmla="*/ 4894580 h 5547360"/>
                <a:gd name="connsiteX30" fmla="*/ 1407160 w 1856740"/>
                <a:gd name="connsiteY30" fmla="*/ 4986020 h 5547360"/>
                <a:gd name="connsiteX31" fmla="*/ 1330960 w 1856740"/>
                <a:gd name="connsiteY31" fmla="*/ 5443220 h 5547360"/>
                <a:gd name="connsiteX32" fmla="*/ 1239520 w 1856740"/>
                <a:gd name="connsiteY32" fmla="*/ 5427980 h 5547360"/>
                <a:gd name="connsiteX33" fmla="*/ 1178560 w 1856740"/>
                <a:gd name="connsiteY33" fmla="*/ 5488940 h 5547360"/>
                <a:gd name="connsiteX34" fmla="*/ 1010920 w 1856740"/>
                <a:gd name="connsiteY34" fmla="*/ 5534660 h 5547360"/>
                <a:gd name="connsiteX35" fmla="*/ 828040 w 1856740"/>
                <a:gd name="connsiteY35" fmla="*/ 5412740 h 5547360"/>
                <a:gd name="connsiteX36" fmla="*/ 660400 w 1856740"/>
                <a:gd name="connsiteY36" fmla="*/ 5321300 h 5547360"/>
                <a:gd name="connsiteX37" fmla="*/ 568960 w 1856740"/>
                <a:gd name="connsiteY37" fmla="*/ 5138420 h 5547360"/>
                <a:gd name="connsiteX38" fmla="*/ 462280 w 1856740"/>
                <a:gd name="connsiteY38" fmla="*/ 4955540 h 5547360"/>
                <a:gd name="connsiteX39" fmla="*/ 279400 w 1856740"/>
                <a:gd name="connsiteY39" fmla="*/ 4787900 h 5547360"/>
                <a:gd name="connsiteX40" fmla="*/ 416560 w 1856740"/>
                <a:gd name="connsiteY40" fmla="*/ 4528820 h 5547360"/>
                <a:gd name="connsiteX41" fmla="*/ 447040 w 1856740"/>
                <a:gd name="connsiteY41" fmla="*/ 4361180 h 5547360"/>
                <a:gd name="connsiteX42" fmla="*/ 340360 w 1856740"/>
                <a:gd name="connsiteY42" fmla="*/ 4208780 h 5547360"/>
                <a:gd name="connsiteX43" fmla="*/ 431800 w 1856740"/>
                <a:gd name="connsiteY43" fmla="*/ 4117340 h 5547360"/>
                <a:gd name="connsiteX44" fmla="*/ 675640 w 1856740"/>
                <a:gd name="connsiteY44" fmla="*/ 4224020 h 5547360"/>
                <a:gd name="connsiteX45" fmla="*/ 706120 w 1856740"/>
                <a:gd name="connsiteY45" fmla="*/ 4056380 h 5547360"/>
                <a:gd name="connsiteX46" fmla="*/ 538480 w 1856740"/>
                <a:gd name="connsiteY46" fmla="*/ 3858260 h 5547360"/>
                <a:gd name="connsiteX47" fmla="*/ 416560 w 1856740"/>
                <a:gd name="connsiteY47" fmla="*/ 3614420 h 5547360"/>
                <a:gd name="connsiteX48" fmla="*/ 492760 w 1856740"/>
                <a:gd name="connsiteY48" fmla="*/ 3538220 h 5547360"/>
                <a:gd name="connsiteX49" fmla="*/ 584200 w 1856740"/>
                <a:gd name="connsiteY49" fmla="*/ 3141980 h 5547360"/>
                <a:gd name="connsiteX50" fmla="*/ 599440 w 1856740"/>
                <a:gd name="connsiteY50" fmla="*/ 2806700 h 5547360"/>
                <a:gd name="connsiteX51" fmla="*/ 492760 w 1856740"/>
                <a:gd name="connsiteY51" fmla="*/ 2623820 h 5547360"/>
                <a:gd name="connsiteX52" fmla="*/ 492760 w 1856740"/>
                <a:gd name="connsiteY52" fmla="*/ 2319020 h 5547360"/>
                <a:gd name="connsiteX53" fmla="*/ 462280 w 1856740"/>
                <a:gd name="connsiteY53" fmla="*/ 1968500 h 5547360"/>
                <a:gd name="connsiteX54" fmla="*/ 386080 w 1856740"/>
                <a:gd name="connsiteY54" fmla="*/ 1648460 h 5547360"/>
                <a:gd name="connsiteX55" fmla="*/ 218440 w 1856740"/>
                <a:gd name="connsiteY55" fmla="*/ 1236980 h 5547360"/>
                <a:gd name="connsiteX56" fmla="*/ 111760 w 1856740"/>
                <a:gd name="connsiteY56" fmla="*/ 947420 h 5547360"/>
                <a:gd name="connsiteX57" fmla="*/ 111760 w 1856740"/>
                <a:gd name="connsiteY57" fmla="*/ 490220 h 5547360"/>
                <a:gd name="connsiteX58" fmla="*/ 35560 w 1856740"/>
                <a:gd name="connsiteY58" fmla="*/ 170180 h 5547360"/>
                <a:gd name="connsiteX59" fmla="*/ 35560 w 1856740"/>
                <a:gd name="connsiteY59" fmla="*/ 33020 h 5547360"/>
                <a:gd name="connsiteX60" fmla="*/ 142240 w 1856740"/>
                <a:gd name="connsiteY60" fmla="*/ 2540 h 5547360"/>
                <a:gd name="connsiteX61" fmla="*/ 889000 w 1856740"/>
                <a:gd name="connsiteY61" fmla="*/ 33020 h 5547360"/>
                <a:gd name="connsiteX62" fmla="*/ 980440 w 1856740"/>
                <a:gd name="connsiteY62" fmla="*/ 2540 h 5547360"/>
                <a:gd name="connsiteX63" fmla="*/ 949960 w 1856740"/>
                <a:gd name="connsiteY63"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415181 w 1856740"/>
                <a:gd name="connsiteY23" fmla="*/ 3788209 h 5547360"/>
                <a:gd name="connsiteX24" fmla="*/ 1407160 w 1856740"/>
                <a:gd name="connsiteY24" fmla="*/ 3995420 h 5547360"/>
                <a:gd name="connsiteX25" fmla="*/ 1330960 w 1856740"/>
                <a:gd name="connsiteY25" fmla="*/ 4147820 h 5547360"/>
                <a:gd name="connsiteX26" fmla="*/ 1330960 w 1856740"/>
                <a:gd name="connsiteY26" fmla="*/ 4224020 h 5547360"/>
                <a:gd name="connsiteX27" fmla="*/ 1178560 w 1856740"/>
                <a:gd name="connsiteY27" fmla="*/ 4300220 h 5547360"/>
                <a:gd name="connsiteX28" fmla="*/ 1254760 w 1856740"/>
                <a:gd name="connsiteY28" fmla="*/ 4376420 h 5547360"/>
                <a:gd name="connsiteX29" fmla="*/ 1239520 w 1856740"/>
                <a:gd name="connsiteY29" fmla="*/ 4574540 h 5547360"/>
                <a:gd name="connsiteX30" fmla="*/ 1330960 w 1856740"/>
                <a:gd name="connsiteY30" fmla="*/ 4894580 h 5547360"/>
                <a:gd name="connsiteX31" fmla="*/ 1407160 w 1856740"/>
                <a:gd name="connsiteY31" fmla="*/ 4986020 h 5547360"/>
                <a:gd name="connsiteX32" fmla="*/ 1330960 w 1856740"/>
                <a:gd name="connsiteY32" fmla="*/ 5443220 h 5547360"/>
                <a:gd name="connsiteX33" fmla="*/ 1239520 w 1856740"/>
                <a:gd name="connsiteY33" fmla="*/ 5427980 h 5547360"/>
                <a:gd name="connsiteX34" fmla="*/ 1178560 w 1856740"/>
                <a:gd name="connsiteY34" fmla="*/ 5488940 h 5547360"/>
                <a:gd name="connsiteX35" fmla="*/ 1010920 w 1856740"/>
                <a:gd name="connsiteY35" fmla="*/ 5534660 h 5547360"/>
                <a:gd name="connsiteX36" fmla="*/ 828040 w 1856740"/>
                <a:gd name="connsiteY36" fmla="*/ 5412740 h 5547360"/>
                <a:gd name="connsiteX37" fmla="*/ 660400 w 1856740"/>
                <a:gd name="connsiteY37" fmla="*/ 5321300 h 5547360"/>
                <a:gd name="connsiteX38" fmla="*/ 568960 w 1856740"/>
                <a:gd name="connsiteY38" fmla="*/ 5138420 h 5547360"/>
                <a:gd name="connsiteX39" fmla="*/ 462280 w 1856740"/>
                <a:gd name="connsiteY39" fmla="*/ 4955540 h 5547360"/>
                <a:gd name="connsiteX40" fmla="*/ 279400 w 1856740"/>
                <a:gd name="connsiteY40" fmla="*/ 4787900 h 5547360"/>
                <a:gd name="connsiteX41" fmla="*/ 416560 w 1856740"/>
                <a:gd name="connsiteY41" fmla="*/ 4528820 h 5547360"/>
                <a:gd name="connsiteX42" fmla="*/ 447040 w 1856740"/>
                <a:gd name="connsiteY42" fmla="*/ 4361180 h 5547360"/>
                <a:gd name="connsiteX43" fmla="*/ 340360 w 1856740"/>
                <a:gd name="connsiteY43" fmla="*/ 4208780 h 5547360"/>
                <a:gd name="connsiteX44" fmla="*/ 431800 w 1856740"/>
                <a:gd name="connsiteY44" fmla="*/ 4117340 h 5547360"/>
                <a:gd name="connsiteX45" fmla="*/ 675640 w 1856740"/>
                <a:gd name="connsiteY45" fmla="*/ 4224020 h 5547360"/>
                <a:gd name="connsiteX46" fmla="*/ 706120 w 1856740"/>
                <a:gd name="connsiteY46" fmla="*/ 4056380 h 5547360"/>
                <a:gd name="connsiteX47" fmla="*/ 538480 w 1856740"/>
                <a:gd name="connsiteY47" fmla="*/ 3858260 h 5547360"/>
                <a:gd name="connsiteX48" fmla="*/ 416560 w 1856740"/>
                <a:gd name="connsiteY48" fmla="*/ 3614420 h 5547360"/>
                <a:gd name="connsiteX49" fmla="*/ 492760 w 1856740"/>
                <a:gd name="connsiteY49" fmla="*/ 3538220 h 5547360"/>
                <a:gd name="connsiteX50" fmla="*/ 584200 w 1856740"/>
                <a:gd name="connsiteY50" fmla="*/ 3141980 h 5547360"/>
                <a:gd name="connsiteX51" fmla="*/ 599440 w 1856740"/>
                <a:gd name="connsiteY51" fmla="*/ 2806700 h 5547360"/>
                <a:gd name="connsiteX52" fmla="*/ 492760 w 1856740"/>
                <a:gd name="connsiteY52" fmla="*/ 2623820 h 5547360"/>
                <a:gd name="connsiteX53" fmla="*/ 492760 w 1856740"/>
                <a:gd name="connsiteY53" fmla="*/ 2319020 h 5547360"/>
                <a:gd name="connsiteX54" fmla="*/ 462280 w 1856740"/>
                <a:gd name="connsiteY54" fmla="*/ 1968500 h 5547360"/>
                <a:gd name="connsiteX55" fmla="*/ 386080 w 1856740"/>
                <a:gd name="connsiteY55" fmla="*/ 1648460 h 5547360"/>
                <a:gd name="connsiteX56" fmla="*/ 218440 w 1856740"/>
                <a:gd name="connsiteY56" fmla="*/ 1236980 h 5547360"/>
                <a:gd name="connsiteX57" fmla="*/ 111760 w 1856740"/>
                <a:gd name="connsiteY57" fmla="*/ 947420 h 5547360"/>
                <a:gd name="connsiteX58" fmla="*/ 111760 w 1856740"/>
                <a:gd name="connsiteY58" fmla="*/ 490220 h 5547360"/>
                <a:gd name="connsiteX59" fmla="*/ 35560 w 1856740"/>
                <a:gd name="connsiteY59" fmla="*/ 170180 h 5547360"/>
                <a:gd name="connsiteX60" fmla="*/ 35560 w 1856740"/>
                <a:gd name="connsiteY60" fmla="*/ 33020 h 5547360"/>
                <a:gd name="connsiteX61" fmla="*/ 142240 w 1856740"/>
                <a:gd name="connsiteY61" fmla="*/ 2540 h 5547360"/>
                <a:gd name="connsiteX62" fmla="*/ 889000 w 1856740"/>
                <a:gd name="connsiteY62" fmla="*/ 33020 h 5547360"/>
                <a:gd name="connsiteX63" fmla="*/ 980440 w 1856740"/>
                <a:gd name="connsiteY63" fmla="*/ 2540 h 5547360"/>
                <a:gd name="connsiteX64" fmla="*/ 949960 w 1856740"/>
                <a:gd name="connsiteY64"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3995420 h 5547360"/>
                <a:gd name="connsiteX24" fmla="*/ 1407160 w 1856740"/>
                <a:gd name="connsiteY24" fmla="*/ 3995420 h 5547360"/>
                <a:gd name="connsiteX25" fmla="*/ 1330960 w 1856740"/>
                <a:gd name="connsiteY25" fmla="*/ 4147820 h 5547360"/>
                <a:gd name="connsiteX26" fmla="*/ 1330960 w 1856740"/>
                <a:gd name="connsiteY26" fmla="*/ 4224020 h 5547360"/>
                <a:gd name="connsiteX27" fmla="*/ 1178560 w 1856740"/>
                <a:gd name="connsiteY27" fmla="*/ 4300220 h 5547360"/>
                <a:gd name="connsiteX28" fmla="*/ 1254760 w 1856740"/>
                <a:gd name="connsiteY28" fmla="*/ 4376420 h 5547360"/>
                <a:gd name="connsiteX29" fmla="*/ 1239520 w 1856740"/>
                <a:gd name="connsiteY29" fmla="*/ 4574540 h 5547360"/>
                <a:gd name="connsiteX30" fmla="*/ 1330960 w 1856740"/>
                <a:gd name="connsiteY30" fmla="*/ 4894580 h 5547360"/>
                <a:gd name="connsiteX31" fmla="*/ 1407160 w 1856740"/>
                <a:gd name="connsiteY31" fmla="*/ 4986020 h 5547360"/>
                <a:gd name="connsiteX32" fmla="*/ 1330960 w 1856740"/>
                <a:gd name="connsiteY32" fmla="*/ 5443220 h 5547360"/>
                <a:gd name="connsiteX33" fmla="*/ 1239520 w 1856740"/>
                <a:gd name="connsiteY33" fmla="*/ 5427980 h 5547360"/>
                <a:gd name="connsiteX34" fmla="*/ 1178560 w 1856740"/>
                <a:gd name="connsiteY34" fmla="*/ 5488940 h 5547360"/>
                <a:gd name="connsiteX35" fmla="*/ 1010920 w 1856740"/>
                <a:gd name="connsiteY35" fmla="*/ 5534660 h 5547360"/>
                <a:gd name="connsiteX36" fmla="*/ 828040 w 1856740"/>
                <a:gd name="connsiteY36" fmla="*/ 5412740 h 5547360"/>
                <a:gd name="connsiteX37" fmla="*/ 660400 w 1856740"/>
                <a:gd name="connsiteY37" fmla="*/ 5321300 h 5547360"/>
                <a:gd name="connsiteX38" fmla="*/ 568960 w 1856740"/>
                <a:gd name="connsiteY38" fmla="*/ 5138420 h 5547360"/>
                <a:gd name="connsiteX39" fmla="*/ 462280 w 1856740"/>
                <a:gd name="connsiteY39" fmla="*/ 4955540 h 5547360"/>
                <a:gd name="connsiteX40" fmla="*/ 279400 w 1856740"/>
                <a:gd name="connsiteY40" fmla="*/ 4787900 h 5547360"/>
                <a:gd name="connsiteX41" fmla="*/ 416560 w 1856740"/>
                <a:gd name="connsiteY41" fmla="*/ 4528820 h 5547360"/>
                <a:gd name="connsiteX42" fmla="*/ 447040 w 1856740"/>
                <a:gd name="connsiteY42" fmla="*/ 4361180 h 5547360"/>
                <a:gd name="connsiteX43" fmla="*/ 340360 w 1856740"/>
                <a:gd name="connsiteY43" fmla="*/ 4208780 h 5547360"/>
                <a:gd name="connsiteX44" fmla="*/ 431800 w 1856740"/>
                <a:gd name="connsiteY44" fmla="*/ 4117340 h 5547360"/>
                <a:gd name="connsiteX45" fmla="*/ 675640 w 1856740"/>
                <a:gd name="connsiteY45" fmla="*/ 4224020 h 5547360"/>
                <a:gd name="connsiteX46" fmla="*/ 706120 w 1856740"/>
                <a:gd name="connsiteY46" fmla="*/ 4056380 h 5547360"/>
                <a:gd name="connsiteX47" fmla="*/ 538480 w 1856740"/>
                <a:gd name="connsiteY47" fmla="*/ 3858260 h 5547360"/>
                <a:gd name="connsiteX48" fmla="*/ 416560 w 1856740"/>
                <a:gd name="connsiteY48" fmla="*/ 3614420 h 5547360"/>
                <a:gd name="connsiteX49" fmla="*/ 492760 w 1856740"/>
                <a:gd name="connsiteY49" fmla="*/ 3538220 h 5547360"/>
                <a:gd name="connsiteX50" fmla="*/ 584200 w 1856740"/>
                <a:gd name="connsiteY50" fmla="*/ 3141980 h 5547360"/>
                <a:gd name="connsiteX51" fmla="*/ 599440 w 1856740"/>
                <a:gd name="connsiteY51" fmla="*/ 2806700 h 5547360"/>
                <a:gd name="connsiteX52" fmla="*/ 492760 w 1856740"/>
                <a:gd name="connsiteY52" fmla="*/ 2623820 h 5547360"/>
                <a:gd name="connsiteX53" fmla="*/ 492760 w 1856740"/>
                <a:gd name="connsiteY53" fmla="*/ 2319020 h 5547360"/>
                <a:gd name="connsiteX54" fmla="*/ 462280 w 1856740"/>
                <a:gd name="connsiteY54" fmla="*/ 1968500 h 5547360"/>
                <a:gd name="connsiteX55" fmla="*/ 386080 w 1856740"/>
                <a:gd name="connsiteY55" fmla="*/ 1648460 h 5547360"/>
                <a:gd name="connsiteX56" fmla="*/ 218440 w 1856740"/>
                <a:gd name="connsiteY56" fmla="*/ 1236980 h 5547360"/>
                <a:gd name="connsiteX57" fmla="*/ 111760 w 1856740"/>
                <a:gd name="connsiteY57" fmla="*/ 947420 h 5547360"/>
                <a:gd name="connsiteX58" fmla="*/ 111760 w 1856740"/>
                <a:gd name="connsiteY58" fmla="*/ 490220 h 5547360"/>
                <a:gd name="connsiteX59" fmla="*/ 35560 w 1856740"/>
                <a:gd name="connsiteY59" fmla="*/ 170180 h 5547360"/>
                <a:gd name="connsiteX60" fmla="*/ 35560 w 1856740"/>
                <a:gd name="connsiteY60" fmla="*/ 33020 h 5547360"/>
                <a:gd name="connsiteX61" fmla="*/ 142240 w 1856740"/>
                <a:gd name="connsiteY61" fmla="*/ 2540 h 5547360"/>
                <a:gd name="connsiteX62" fmla="*/ 889000 w 1856740"/>
                <a:gd name="connsiteY62" fmla="*/ 33020 h 5547360"/>
                <a:gd name="connsiteX63" fmla="*/ 980440 w 1856740"/>
                <a:gd name="connsiteY63" fmla="*/ 2540 h 5547360"/>
                <a:gd name="connsiteX64" fmla="*/ 949960 w 1856740"/>
                <a:gd name="connsiteY64"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3995420 h 5547360"/>
                <a:gd name="connsiteX24" fmla="*/ 1407160 w 1856740"/>
                <a:gd name="connsiteY24" fmla="*/ 3995420 h 5547360"/>
                <a:gd name="connsiteX25" fmla="*/ 1330960 w 1856740"/>
                <a:gd name="connsiteY25" fmla="*/ 4147820 h 5547360"/>
                <a:gd name="connsiteX26" fmla="*/ 1330960 w 1856740"/>
                <a:gd name="connsiteY26" fmla="*/ 4224020 h 5547360"/>
                <a:gd name="connsiteX27" fmla="*/ 1178560 w 1856740"/>
                <a:gd name="connsiteY27" fmla="*/ 4300220 h 5547360"/>
                <a:gd name="connsiteX28" fmla="*/ 1254760 w 1856740"/>
                <a:gd name="connsiteY28" fmla="*/ 4300220 h 5547360"/>
                <a:gd name="connsiteX29" fmla="*/ 1239520 w 1856740"/>
                <a:gd name="connsiteY29" fmla="*/ 4574540 h 5547360"/>
                <a:gd name="connsiteX30" fmla="*/ 1330960 w 1856740"/>
                <a:gd name="connsiteY30" fmla="*/ 4894580 h 5547360"/>
                <a:gd name="connsiteX31" fmla="*/ 1407160 w 1856740"/>
                <a:gd name="connsiteY31" fmla="*/ 4986020 h 5547360"/>
                <a:gd name="connsiteX32" fmla="*/ 1330960 w 1856740"/>
                <a:gd name="connsiteY32" fmla="*/ 5443220 h 5547360"/>
                <a:gd name="connsiteX33" fmla="*/ 1239520 w 1856740"/>
                <a:gd name="connsiteY33" fmla="*/ 5427980 h 5547360"/>
                <a:gd name="connsiteX34" fmla="*/ 1178560 w 1856740"/>
                <a:gd name="connsiteY34" fmla="*/ 5488940 h 5547360"/>
                <a:gd name="connsiteX35" fmla="*/ 1010920 w 1856740"/>
                <a:gd name="connsiteY35" fmla="*/ 5534660 h 5547360"/>
                <a:gd name="connsiteX36" fmla="*/ 828040 w 1856740"/>
                <a:gd name="connsiteY36" fmla="*/ 5412740 h 5547360"/>
                <a:gd name="connsiteX37" fmla="*/ 660400 w 1856740"/>
                <a:gd name="connsiteY37" fmla="*/ 5321300 h 5547360"/>
                <a:gd name="connsiteX38" fmla="*/ 568960 w 1856740"/>
                <a:gd name="connsiteY38" fmla="*/ 5138420 h 5547360"/>
                <a:gd name="connsiteX39" fmla="*/ 462280 w 1856740"/>
                <a:gd name="connsiteY39" fmla="*/ 4955540 h 5547360"/>
                <a:gd name="connsiteX40" fmla="*/ 279400 w 1856740"/>
                <a:gd name="connsiteY40" fmla="*/ 4787900 h 5547360"/>
                <a:gd name="connsiteX41" fmla="*/ 416560 w 1856740"/>
                <a:gd name="connsiteY41" fmla="*/ 4528820 h 5547360"/>
                <a:gd name="connsiteX42" fmla="*/ 447040 w 1856740"/>
                <a:gd name="connsiteY42" fmla="*/ 4361180 h 5547360"/>
                <a:gd name="connsiteX43" fmla="*/ 340360 w 1856740"/>
                <a:gd name="connsiteY43" fmla="*/ 4208780 h 5547360"/>
                <a:gd name="connsiteX44" fmla="*/ 431800 w 1856740"/>
                <a:gd name="connsiteY44" fmla="*/ 4117340 h 5547360"/>
                <a:gd name="connsiteX45" fmla="*/ 675640 w 1856740"/>
                <a:gd name="connsiteY45" fmla="*/ 4224020 h 5547360"/>
                <a:gd name="connsiteX46" fmla="*/ 706120 w 1856740"/>
                <a:gd name="connsiteY46" fmla="*/ 4056380 h 5547360"/>
                <a:gd name="connsiteX47" fmla="*/ 538480 w 1856740"/>
                <a:gd name="connsiteY47" fmla="*/ 3858260 h 5547360"/>
                <a:gd name="connsiteX48" fmla="*/ 416560 w 1856740"/>
                <a:gd name="connsiteY48" fmla="*/ 3614420 h 5547360"/>
                <a:gd name="connsiteX49" fmla="*/ 492760 w 1856740"/>
                <a:gd name="connsiteY49" fmla="*/ 3538220 h 5547360"/>
                <a:gd name="connsiteX50" fmla="*/ 584200 w 1856740"/>
                <a:gd name="connsiteY50" fmla="*/ 3141980 h 5547360"/>
                <a:gd name="connsiteX51" fmla="*/ 599440 w 1856740"/>
                <a:gd name="connsiteY51" fmla="*/ 2806700 h 5547360"/>
                <a:gd name="connsiteX52" fmla="*/ 492760 w 1856740"/>
                <a:gd name="connsiteY52" fmla="*/ 2623820 h 5547360"/>
                <a:gd name="connsiteX53" fmla="*/ 492760 w 1856740"/>
                <a:gd name="connsiteY53" fmla="*/ 2319020 h 5547360"/>
                <a:gd name="connsiteX54" fmla="*/ 462280 w 1856740"/>
                <a:gd name="connsiteY54" fmla="*/ 1968500 h 5547360"/>
                <a:gd name="connsiteX55" fmla="*/ 386080 w 1856740"/>
                <a:gd name="connsiteY55" fmla="*/ 1648460 h 5547360"/>
                <a:gd name="connsiteX56" fmla="*/ 218440 w 1856740"/>
                <a:gd name="connsiteY56" fmla="*/ 1236980 h 5547360"/>
                <a:gd name="connsiteX57" fmla="*/ 111760 w 1856740"/>
                <a:gd name="connsiteY57" fmla="*/ 947420 h 5547360"/>
                <a:gd name="connsiteX58" fmla="*/ 111760 w 1856740"/>
                <a:gd name="connsiteY58" fmla="*/ 490220 h 5547360"/>
                <a:gd name="connsiteX59" fmla="*/ 35560 w 1856740"/>
                <a:gd name="connsiteY59" fmla="*/ 170180 h 5547360"/>
                <a:gd name="connsiteX60" fmla="*/ 35560 w 1856740"/>
                <a:gd name="connsiteY60" fmla="*/ 33020 h 5547360"/>
                <a:gd name="connsiteX61" fmla="*/ 142240 w 1856740"/>
                <a:gd name="connsiteY61" fmla="*/ 2540 h 5547360"/>
                <a:gd name="connsiteX62" fmla="*/ 889000 w 1856740"/>
                <a:gd name="connsiteY62" fmla="*/ 33020 h 5547360"/>
                <a:gd name="connsiteX63" fmla="*/ 980440 w 1856740"/>
                <a:gd name="connsiteY63" fmla="*/ 2540 h 5547360"/>
                <a:gd name="connsiteX64" fmla="*/ 949960 w 1856740"/>
                <a:gd name="connsiteY64"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3995420 h 5547360"/>
                <a:gd name="connsiteX24" fmla="*/ 1407160 w 1856740"/>
                <a:gd name="connsiteY24" fmla="*/ 3995420 h 5547360"/>
                <a:gd name="connsiteX25" fmla="*/ 1330960 w 1856740"/>
                <a:gd name="connsiteY25" fmla="*/ 4147820 h 5547360"/>
                <a:gd name="connsiteX26" fmla="*/ 1330960 w 1856740"/>
                <a:gd name="connsiteY26" fmla="*/ 4224020 h 5547360"/>
                <a:gd name="connsiteX27" fmla="*/ 1178560 w 1856740"/>
                <a:gd name="connsiteY27" fmla="*/ 4300220 h 5547360"/>
                <a:gd name="connsiteX28" fmla="*/ 1254760 w 1856740"/>
                <a:gd name="connsiteY28" fmla="*/ 4300220 h 5547360"/>
                <a:gd name="connsiteX29" fmla="*/ 1239520 w 1856740"/>
                <a:gd name="connsiteY29" fmla="*/ 4574540 h 5547360"/>
                <a:gd name="connsiteX30" fmla="*/ 1330960 w 1856740"/>
                <a:gd name="connsiteY30" fmla="*/ 4894580 h 5547360"/>
                <a:gd name="connsiteX31" fmla="*/ 1407160 w 1856740"/>
                <a:gd name="connsiteY31" fmla="*/ 4986020 h 5547360"/>
                <a:gd name="connsiteX32" fmla="*/ 1330960 w 1856740"/>
                <a:gd name="connsiteY32" fmla="*/ 5443220 h 5547360"/>
                <a:gd name="connsiteX33" fmla="*/ 1239520 w 1856740"/>
                <a:gd name="connsiteY33" fmla="*/ 5427980 h 5547360"/>
                <a:gd name="connsiteX34" fmla="*/ 1178560 w 1856740"/>
                <a:gd name="connsiteY34" fmla="*/ 5488940 h 5547360"/>
                <a:gd name="connsiteX35" fmla="*/ 1010920 w 1856740"/>
                <a:gd name="connsiteY35" fmla="*/ 5534660 h 5547360"/>
                <a:gd name="connsiteX36" fmla="*/ 828040 w 1856740"/>
                <a:gd name="connsiteY36" fmla="*/ 5412740 h 5547360"/>
                <a:gd name="connsiteX37" fmla="*/ 660400 w 1856740"/>
                <a:gd name="connsiteY37" fmla="*/ 5321300 h 5547360"/>
                <a:gd name="connsiteX38" fmla="*/ 568960 w 1856740"/>
                <a:gd name="connsiteY38" fmla="*/ 5138420 h 5547360"/>
                <a:gd name="connsiteX39" fmla="*/ 462280 w 1856740"/>
                <a:gd name="connsiteY39" fmla="*/ 4955540 h 5547360"/>
                <a:gd name="connsiteX40" fmla="*/ 279400 w 1856740"/>
                <a:gd name="connsiteY40" fmla="*/ 4787900 h 5547360"/>
                <a:gd name="connsiteX41" fmla="*/ 416560 w 1856740"/>
                <a:gd name="connsiteY41" fmla="*/ 4528820 h 5547360"/>
                <a:gd name="connsiteX42" fmla="*/ 447040 w 1856740"/>
                <a:gd name="connsiteY42" fmla="*/ 4361180 h 5547360"/>
                <a:gd name="connsiteX43" fmla="*/ 340360 w 1856740"/>
                <a:gd name="connsiteY43" fmla="*/ 4208780 h 5547360"/>
                <a:gd name="connsiteX44" fmla="*/ 431800 w 1856740"/>
                <a:gd name="connsiteY44" fmla="*/ 4117340 h 5547360"/>
                <a:gd name="connsiteX45" fmla="*/ 675640 w 1856740"/>
                <a:gd name="connsiteY45" fmla="*/ 4224020 h 5547360"/>
                <a:gd name="connsiteX46" fmla="*/ 706120 w 1856740"/>
                <a:gd name="connsiteY46" fmla="*/ 4056380 h 5547360"/>
                <a:gd name="connsiteX47" fmla="*/ 538480 w 1856740"/>
                <a:gd name="connsiteY47" fmla="*/ 3858260 h 5547360"/>
                <a:gd name="connsiteX48" fmla="*/ 416560 w 1856740"/>
                <a:gd name="connsiteY48" fmla="*/ 3614420 h 5547360"/>
                <a:gd name="connsiteX49" fmla="*/ 492760 w 1856740"/>
                <a:gd name="connsiteY49" fmla="*/ 3538220 h 5547360"/>
                <a:gd name="connsiteX50" fmla="*/ 584200 w 1856740"/>
                <a:gd name="connsiteY50" fmla="*/ 3141980 h 5547360"/>
                <a:gd name="connsiteX51" fmla="*/ 599440 w 1856740"/>
                <a:gd name="connsiteY51" fmla="*/ 2806700 h 5547360"/>
                <a:gd name="connsiteX52" fmla="*/ 492760 w 1856740"/>
                <a:gd name="connsiteY52" fmla="*/ 2623820 h 5547360"/>
                <a:gd name="connsiteX53" fmla="*/ 492760 w 1856740"/>
                <a:gd name="connsiteY53" fmla="*/ 2319020 h 5547360"/>
                <a:gd name="connsiteX54" fmla="*/ 462280 w 1856740"/>
                <a:gd name="connsiteY54" fmla="*/ 1968500 h 5547360"/>
                <a:gd name="connsiteX55" fmla="*/ 386080 w 1856740"/>
                <a:gd name="connsiteY55" fmla="*/ 1648460 h 5547360"/>
                <a:gd name="connsiteX56" fmla="*/ 218440 w 1856740"/>
                <a:gd name="connsiteY56" fmla="*/ 1236980 h 5547360"/>
                <a:gd name="connsiteX57" fmla="*/ 111760 w 1856740"/>
                <a:gd name="connsiteY57" fmla="*/ 947420 h 5547360"/>
                <a:gd name="connsiteX58" fmla="*/ 111760 w 1856740"/>
                <a:gd name="connsiteY58" fmla="*/ 490220 h 5547360"/>
                <a:gd name="connsiteX59" fmla="*/ 35560 w 1856740"/>
                <a:gd name="connsiteY59" fmla="*/ 170180 h 5547360"/>
                <a:gd name="connsiteX60" fmla="*/ 35560 w 1856740"/>
                <a:gd name="connsiteY60" fmla="*/ 33020 h 5547360"/>
                <a:gd name="connsiteX61" fmla="*/ 142240 w 1856740"/>
                <a:gd name="connsiteY61" fmla="*/ 2540 h 5547360"/>
                <a:gd name="connsiteX62" fmla="*/ 889000 w 1856740"/>
                <a:gd name="connsiteY62" fmla="*/ 33020 h 5547360"/>
                <a:gd name="connsiteX63" fmla="*/ 980440 w 1856740"/>
                <a:gd name="connsiteY63" fmla="*/ 2540 h 5547360"/>
                <a:gd name="connsiteX64" fmla="*/ 949960 w 1856740"/>
                <a:gd name="connsiteY64"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3995420 h 5547360"/>
                <a:gd name="connsiteX24" fmla="*/ 1407160 w 1856740"/>
                <a:gd name="connsiteY24" fmla="*/ 3995420 h 5547360"/>
                <a:gd name="connsiteX25" fmla="*/ 1330960 w 1856740"/>
                <a:gd name="connsiteY25" fmla="*/ 4147820 h 5547360"/>
                <a:gd name="connsiteX26" fmla="*/ 1330960 w 1856740"/>
                <a:gd name="connsiteY26" fmla="*/ 4224020 h 5547360"/>
                <a:gd name="connsiteX27" fmla="*/ 1178560 w 1856740"/>
                <a:gd name="connsiteY27" fmla="*/ 4300220 h 5547360"/>
                <a:gd name="connsiteX28" fmla="*/ 1330960 w 1856740"/>
                <a:gd name="connsiteY28" fmla="*/ 4300220 h 5547360"/>
                <a:gd name="connsiteX29" fmla="*/ 1239520 w 1856740"/>
                <a:gd name="connsiteY29" fmla="*/ 4574540 h 5547360"/>
                <a:gd name="connsiteX30" fmla="*/ 1330960 w 1856740"/>
                <a:gd name="connsiteY30" fmla="*/ 4894580 h 5547360"/>
                <a:gd name="connsiteX31" fmla="*/ 1407160 w 1856740"/>
                <a:gd name="connsiteY31" fmla="*/ 4986020 h 5547360"/>
                <a:gd name="connsiteX32" fmla="*/ 1330960 w 1856740"/>
                <a:gd name="connsiteY32" fmla="*/ 5443220 h 5547360"/>
                <a:gd name="connsiteX33" fmla="*/ 1239520 w 1856740"/>
                <a:gd name="connsiteY33" fmla="*/ 5427980 h 5547360"/>
                <a:gd name="connsiteX34" fmla="*/ 1178560 w 1856740"/>
                <a:gd name="connsiteY34" fmla="*/ 5488940 h 5547360"/>
                <a:gd name="connsiteX35" fmla="*/ 1010920 w 1856740"/>
                <a:gd name="connsiteY35" fmla="*/ 5534660 h 5547360"/>
                <a:gd name="connsiteX36" fmla="*/ 828040 w 1856740"/>
                <a:gd name="connsiteY36" fmla="*/ 5412740 h 5547360"/>
                <a:gd name="connsiteX37" fmla="*/ 660400 w 1856740"/>
                <a:gd name="connsiteY37" fmla="*/ 5321300 h 5547360"/>
                <a:gd name="connsiteX38" fmla="*/ 568960 w 1856740"/>
                <a:gd name="connsiteY38" fmla="*/ 5138420 h 5547360"/>
                <a:gd name="connsiteX39" fmla="*/ 462280 w 1856740"/>
                <a:gd name="connsiteY39" fmla="*/ 4955540 h 5547360"/>
                <a:gd name="connsiteX40" fmla="*/ 279400 w 1856740"/>
                <a:gd name="connsiteY40" fmla="*/ 4787900 h 5547360"/>
                <a:gd name="connsiteX41" fmla="*/ 416560 w 1856740"/>
                <a:gd name="connsiteY41" fmla="*/ 4528820 h 5547360"/>
                <a:gd name="connsiteX42" fmla="*/ 447040 w 1856740"/>
                <a:gd name="connsiteY42" fmla="*/ 4361180 h 5547360"/>
                <a:gd name="connsiteX43" fmla="*/ 340360 w 1856740"/>
                <a:gd name="connsiteY43" fmla="*/ 4208780 h 5547360"/>
                <a:gd name="connsiteX44" fmla="*/ 431800 w 1856740"/>
                <a:gd name="connsiteY44" fmla="*/ 4117340 h 5547360"/>
                <a:gd name="connsiteX45" fmla="*/ 675640 w 1856740"/>
                <a:gd name="connsiteY45" fmla="*/ 4224020 h 5547360"/>
                <a:gd name="connsiteX46" fmla="*/ 706120 w 1856740"/>
                <a:gd name="connsiteY46" fmla="*/ 4056380 h 5547360"/>
                <a:gd name="connsiteX47" fmla="*/ 538480 w 1856740"/>
                <a:gd name="connsiteY47" fmla="*/ 3858260 h 5547360"/>
                <a:gd name="connsiteX48" fmla="*/ 416560 w 1856740"/>
                <a:gd name="connsiteY48" fmla="*/ 3614420 h 5547360"/>
                <a:gd name="connsiteX49" fmla="*/ 492760 w 1856740"/>
                <a:gd name="connsiteY49" fmla="*/ 3538220 h 5547360"/>
                <a:gd name="connsiteX50" fmla="*/ 584200 w 1856740"/>
                <a:gd name="connsiteY50" fmla="*/ 3141980 h 5547360"/>
                <a:gd name="connsiteX51" fmla="*/ 599440 w 1856740"/>
                <a:gd name="connsiteY51" fmla="*/ 2806700 h 5547360"/>
                <a:gd name="connsiteX52" fmla="*/ 492760 w 1856740"/>
                <a:gd name="connsiteY52" fmla="*/ 2623820 h 5547360"/>
                <a:gd name="connsiteX53" fmla="*/ 492760 w 1856740"/>
                <a:gd name="connsiteY53" fmla="*/ 2319020 h 5547360"/>
                <a:gd name="connsiteX54" fmla="*/ 462280 w 1856740"/>
                <a:gd name="connsiteY54" fmla="*/ 1968500 h 5547360"/>
                <a:gd name="connsiteX55" fmla="*/ 386080 w 1856740"/>
                <a:gd name="connsiteY55" fmla="*/ 1648460 h 5547360"/>
                <a:gd name="connsiteX56" fmla="*/ 218440 w 1856740"/>
                <a:gd name="connsiteY56" fmla="*/ 1236980 h 5547360"/>
                <a:gd name="connsiteX57" fmla="*/ 111760 w 1856740"/>
                <a:gd name="connsiteY57" fmla="*/ 947420 h 5547360"/>
                <a:gd name="connsiteX58" fmla="*/ 111760 w 1856740"/>
                <a:gd name="connsiteY58" fmla="*/ 490220 h 5547360"/>
                <a:gd name="connsiteX59" fmla="*/ 35560 w 1856740"/>
                <a:gd name="connsiteY59" fmla="*/ 170180 h 5547360"/>
                <a:gd name="connsiteX60" fmla="*/ 35560 w 1856740"/>
                <a:gd name="connsiteY60" fmla="*/ 33020 h 5547360"/>
                <a:gd name="connsiteX61" fmla="*/ 142240 w 1856740"/>
                <a:gd name="connsiteY61" fmla="*/ 2540 h 5547360"/>
                <a:gd name="connsiteX62" fmla="*/ 889000 w 1856740"/>
                <a:gd name="connsiteY62" fmla="*/ 33020 h 5547360"/>
                <a:gd name="connsiteX63" fmla="*/ 980440 w 1856740"/>
                <a:gd name="connsiteY63" fmla="*/ 2540 h 5547360"/>
                <a:gd name="connsiteX64" fmla="*/ 949960 w 1856740"/>
                <a:gd name="connsiteY64"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3995420 h 5547360"/>
                <a:gd name="connsiteX24" fmla="*/ 1407160 w 1856740"/>
                <a:gd name="connsiteY24" fmla="*/ 3995420 h 5547360"/>
                <a:gd name="connsiteX25" fmla="*/ 1330960 w 1856740"/>
                <a:gd name="connsiteY25" fmla="*/ 4147820 h 5547360"/>
                <a:gd name="connsiteX26" fmla="*/ 1330960 w 1856740"/>
                <a:gd name="connsiteY26" fmla="*/ 4224020 h 5547360"/>
                <a:gd name="connsiteX27" fmla="*/ 1178560 w 1856740"/>
                <a:gd name="connsiteY27" fmla="*/ 4300220 h 5547360"/>
                <a:gd name="connsiteX28" fmla="*/ 1330960 w 1856740"/>
                <a:gd name="connsiteY28" fmla="*/ 4300220 h 5547360"/>
                <a:gd name="connsiteX29" fmla="*/ 1239520 w 1856740"/>
                <a:gd name="connsiteY29" fmla="*/ 4574540 h 5547360"/>
                <a:gd name="connsiteX30" fmla="*/ 1330960 w 1856740"/>
                <a:gd name="connsiteY30" fmla="*/ 4894580 h 5547360"/>
                <a:gd name="connsiteX31" fmla="*/ 1407160 w 1856740"/>
                <a:gd name="connsiteY31" fmla="*/ 4986020 h 5547360"/>
                <a:gd name="connsiteX32" fmla="*/ 1330960 w 1856740"/>
                <a:gd name="connsiteY32" fmla="*/ 5443220 h 5547360"/>
                <a:gd name="connsiteX33" fmla="*/ 1239520 w 1856740"/>
                <a:gd name="connsiteY33" fmla="*/ 5427980 h 5547360"/>
                <a:gd name="connsiteX34" fmla="*/ 1178560 w 1856740"/>
                <a:gd name="connsiteY34" fmla="*/ 5488940 h 5547360"/>
                <a:gd name="connsiteX35" fmla="*/ 1010920 w 1856740"/>
                <a:gd name="connsiteY35" fmla="*/ 5534660 h 5547360"/>
                <a:gd name="connsiteX36" fmla="*/ 828040 w 1856740"/>
                <a:gd name="connsiteY36" fmla="*/ 5412740 h 5547360"/>
                <a:gd name="connsiteX37" fmla="*/ 660400 w 1856740"/>
                <a:gd name="connsiteY37" fmla="*/ 5321300 h 5547360"/>
                <a:gd name="connsiteX38" fmla="*/ 568960 w 1856740"/>
                <a:gd name="connsiteY38" fmla="*/ 5138420 h 5547360"/>
                <a:gd name="connsiteX39" fmla="*/ 462280 w 1856740"/>
                <a:gd name="connsiteY39" fmla="*/ 4955540 h 5547360"/>
                <a:gd name="connsiteX40" fmla="*/ 279400 w 1856740"/>
                <a:gd name="connsiteY40" fmla="*/ 4787900 h 5547360"/>
                <a:gd name="connsiteX41" fmla="*/ 416560 w 1856740"/>
                <a:gd name="connsiteY41" fmla="*/ 4528820 h 5547360"/>
                <a:gd name="connsiteX42" fmla="*/ 447040 w 1856740"/>
                <a:gd name="connsiteY42" fmla="*/ 4361180 h 5547360"/>
                <a:gd name="connsiteX43" fmla="*/ 340360 w 1856740"/>
                <a:gd name="connsiteY43" fmla="*/ 4208780 h 5547360"/>
                <a:gd name="connsiteX44" fmla="*/ 431800 w 1856740"/>
                <a:gd name="connsiteY44" fmla="*/ 4117340 h 5547360"/>
                <a:gd name="connsiteX45" fmla="*/ 675640 w 1856740"/>
                <a:gd name="connsiteY45" fmla="*/ 4224020 h 5547360"/>
                <a:gd name="connsiteX46" fmla="*/ 706120 w 1856740"/>
                <a:gd name="connsiteY46" fmla="*/ 4056380 h 5547360"/>
                <a:gd name="connsiteX47" fmla="*/ 538480 w 1856740"/>
                <a:gd name="connsiteY47" fmla="*/ 3858260 h 5547360"/>
                <a:gd name="connsiteX48" fmla="*/ 416560 w 1856740"/>
                <a:gd name="connsiteY48" fmla="*/ 3614420 h 5547360"/>
                <a:gd name="connsiteX49" fmla="*/ 492760 w 1856740"/>
                <a:gd name="connsiteY49" fmla="*/ 3538220 h 5547360"/>
                <a:gd name="connsiteX50" fmla="*/ 584200 w 1856740"/>
                <a:gd name="connsiteY50" fmla="*/ 3141980 h 5547360"/>
                <a:gd name="connsiteX51" fmla="*/ 599440 w 1856740"/>
                <a:gd name="connsiteY51" fmla="*/ 2806700 h 5547360"/>
                <a:gd name="connsiteX52" fmla="*/ 492760 w 1856740"/>
                <a:gd name="connsiteY52" fmla="*/ 2623820 h 5547360"/>
                <a:gd name="connsiteX53" fmla="*/ 492760 w 1856740"/>
                <a:gd name="connsiteY53" fmla="*/ 2319020 h 5547360"/>
                <a:gd name="connsiteX54" fmla="*/ 462280 w 1856740"/>
                <a:gd name="connsiteY54" fmla="*/ 1968500 h 5547360"/>
                <a:gd name="connsiteX55" fmla="*/ 386080 w 1856740"/>
                <a:gd name="connsiteY55" fmla="*/ 1648460 h 5547360"/>
                <a:gd name="connsiteX56" fmla="*/ 218440 w 1856740"/>
                <a:gd name="connsiteY56" fmla="*/ 1236980 h 5547360"/>
                <a:gd name="connsiteX57" fmla="*/ 111760 w 1856740"/>
                <a:gd name="connsiteY57" fmla="*/ 947420 h 5547360"/>
                <a:gd name="connsiteX58" fmla="*/ 111760 w 1856740"/>
                <a:gd name="connsiteY58" fmla="*/ 490220 h 5547360"/>
                <a:gd name="connsiteX59" fmla="*/ 35560 w 1856740"/>
                <a:gd name="connsiteY59" fmla="*/ 170180 h 5547360"/>
                <a:gd name="connsiteX60" fmla="*/ 35560 w 1856740"/>
                <a:gd name="connsiteY60" fmla="*/ 33020 h 5547360"/>
                <a:gd name="connsiteX61" fmla="*/ 142240 w 1856740"/>
                <a:gd name="connsiteY61" fmla="*/ 2540 h 5547360"/>
                <a:gd name="connsiteX62" fmla="*/ 889000 w 1856740"/>
                <a:gd name="connsiteY62" fmla="*/ 33020 h 5547360"/>
                <a:gd name="connsiteX63" fmla="*/ 980440 w 1856740"/>
                <a:gd name="connsiteY63" fmla="*/ 2540 h 5547360"/>
                <a:gd name="connsiteX64" fmla="*/ 949960 w 1856740"/>
                <a:gd name="connsiteY64"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3995420 h 5547360"/>
                <a:gd name="connsiteX24" fmla="*/ 1407160 w 1856740"/>
                <a:gd name="connsiteY24" fmla="*/ 3995420 h 5547360"/>
                <a:gd name="connsiteX25" fmla="*/ 1330960 w 1856740"/>
                <a:gd name="connsiteY25" fmla="*/ 4147820 h 5547360"/>
                <a:gd name="connsiteX26" fmla="*/ 1330960 w 1856740"/>
                <a:gd name="connsiteY26" fmla="*/ 4224020 h 5547360"/>
                <a:gd name="connsiteX27" fmla="*/ 1178560 w 1856740"/>
                <a:gd name="connsiteY27" fmla="*/ 4300220 h 5547360"/>
                <a:gd name="connsiteX28" fmla="*/ 1330960 w 1856740"/>
                <a:gd name="connsiteY28" fmla="*/ 4300220 h 5547360"/>
                <a:gd name="connsiteX29" fmla="*/ 1239520 w 1856740"/>
                <a:gd name="connsiteY29" fmla="*/ 4574540 h 5547360"/>
                <a:gd name="connsiteX30" fmla="*/ 1330960 w 1856740"/>
                <a:gd name="connsiteY30" fmla="*/ 4894580 h 5547360"/>
                <a:gd name="connsiteX31" fmla="*/ 1407160 w 1856740"/>
                <a:gd name="connsiteY31" fmla="*/ 4986020 h 5547360"/>
                <a:gd name="connsiteX32" fmla="*/ 1330960 w 1856740"/>
                <a:gd name="connsiteY32" fmla="*/ 5443220 h 5547360"/>
                <a:gd name="connsiteX33" fmla="*/ 1239520 w 1856740"/>
                <a:gd name="connsiteY33" fmla="*/ 5427980 h 5547360"/>
                <a:gd name="connsiteX34" fmla="*/ 1178560 w 1856740"/>
                <a:gd name="connsiteY34" fmla="*/ 5488940 h 5547360"/>
                <a:gd name="connsiteX35" fmla="*/ 1010920 w 1856740"/>
                <a:gd name="connsiteY35" fmla="*/ 5534660 h 5547360"/>
                <a:gd name="connsiteX36" fmla="*/ 828040 w 1856740"/>
                <a:gd name="connsiteY36" fmla="*/ 5412740 h 5547360"/>
                <a:gd name="connsiteX37" fmla="*/ 660400 w 1856740"/>
                <a:gd name="connsiteY37" fmla="*/ 5321300 h 5547360"/>
                <a:gd name="connsiteX38" fmla="*/ 568960 w 1856740"/>
                <a:gd name="connsiteY38" fmla="*/ 5138420 h 5547360"/>
                <a:gd name="connsiteX39" fmla="*/ 462280 w 1856740"/>
                <a:gd name="connsiteY39" fmla="*/ 4955540 h 5547360"/>
                <a:gd name="connsiteX40" fmla="*/ 279400 w 1856740"/>
                <a:gd name="connsiteY40" fmla="*/ 4787900 h 5547360"/>
                <a:gd name="connsiteX41" fmla="*/ 416560 w 1856740"/>
                <a:gd name="connsiteY41" fmla="*/ 4528820 h 5547360"/>
                <a:gd name="connsiteX42" fmla="*/ 447040 w 1856740"/>
                <a:gd name="connsiteY42" fmla="*/ 4361180 h 5547360"/>
                <a:gd name="connsiteX43" fmla="*/ 340360 w 1856740"/>
                <a:gd name="connsiteY43" fmla="*/ 4208780 h 5547360"/>
                <a:gd name="connsiteX44" fmla="*/ 431800 w 1856740"/>
                <a:gd name="connsiteY44" fmla="*/ 4117340 h 5547360"/>
                <a:gd name="connsiteX45" fmla="*/ 675640 w 1856740"/>
                <a:gd name="connsiteY45" fmla="*/ 4224020 h 5547360"/>
                <a:gd name="connsiteX46" fmla="*/ 706120 w 1856740"/>
                <a:gd name="connsiteY46" fmla="*/ 4056380 h 5547360"/>
                <a:gd name="connsiteX47" fmla="*/ 538480 w 1856740"/>
                <a:gd name="connsiteY47" fmla="*/ 3858260 h 5547360"/>
                <a:gd name="connsiteX48" fmla="*/ 416560 w 1856740"/>
                <a:gd name="connsiteY48" fmla="*/ 3614420 h 5547360"/>
                <a:gd name="connsiteX49" fmla="*/ 492760 w 1856740"/>
                <a:gd name="connsiteY49" fmla="*/ 3538220 h 5547360"/>
                <a:gd name="connsiteX50" fmla="*/ 584200 w 1856740"/>
                <a:gd name="connsiteY50" fmla="*/ 3141980 h 5547360"/>
                <a:gd name="connsiteX51" fmla="*/ 599440 w 1856740"/>
                <a:gd name="connsiteY51" fmla="*/ 2806700 h 5547360"/>
                <a:gd name="connsiteX52" fmla="*/ 492760 w 1856740"/>
                <a:gd name="connsiteY52" fmla="*/ 2623820 h 5547360"/>
                <a:gd name="connsiteX53" fmla="*/ 492760 w 1856740"/>
                <a:gd name="connsiteY53" fmla="*/ 2319020 h 5547360"/>
                <a:gd name="connsiteX54" fmla="*/ 462280 w 1856740"/>
                <a:gd name="connsiteY54" fmla="*/ 1968500 h 5547360"/>
                <a:gd name="connsiteX55" fmla="*/ 386080 w 1856740"/>
                <a:gd name="connsiteY55" fmla="*/ 1648460 h 5547360"/>
                <a:gd name="connsiteX56" fmla="*/ 218440 w 1856740"/>
                <a:gd name="connsiteY56" fmla="*/ 1236980 h 5547360"/>
                <a:gd name="connsiteX57" fmla="*/ 111760 w 1856740"/>
                <a:gd name="connsiteY57" fmla="*/ 947420 h 5547360"/>
                <a:gd name="connsiteX58" fmla="*/ 111760 w 1856740"/>
                <a:gd name="connsiteY58" fmla="*/ 490220 h 5547360"/>
                <a:gd name="connsiteX59" fmla="*/ 35560 w 1856740"/>
                <a:gd name="connsiteY59" fmla="*/ 170180 h 5547360"/>
                <a:gd name="connsiteX60" fmla="*/ 35560 w 1856740"/>
                <a:gd name="connsiteY60" fmla="*/ 33020 h 5547360"/>
                <a:gd name="connsiteX61" fmla="*/ 142240 w 1856740"/>
                <a:gd name="connsiteY61" fmla="*/ 2540 h 5547360"/>
                <a:gd name="connsiteX62" fmla="*/ 889000 w 1856740"/>
                <a:gd name="connsiteY62" fmla="*/ 33020 h 5547360"/>
                <a:gd name="connsiteX63" fmla="*/ 980440 w 1856740"/>
                <a:gd name="connsiteY63" fmla="*/ 2540 h 5547360"/>
                <a:gd name="connsiteX64" fmla="*/ 949960 w 1856740"/>
                <a:gd name="connsiteY64"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3995420 h 5547360"/>
                <a:gd name="connsiteX24" fmla="*/ 1407160 w 1856740"/>
                <a:gd name="connsiteY24" fmla="*/ 3995420 h 5547360"/>
                <a:gd name="connsiteX25" fmla="*/ 1330960 w 1856740"/>
                <a:gd name="connsiteY25" fmla="*/ 4147820 h 5547360"/>
                <a:gd name="connsiteX26" fmla="*/ 1330960 w 1856740"/>
                <a:gd name="connsiteY26" fmla="*/ 4224020 h 5547360"/>
                <a:gd name="connsiteX27" fmla="*/ 1178560 w 1856740"/>
                <a:gd name="connsiteY27" fmla="*/ 4300220 h 5547360"/>
                <a:gd name="connsiteX28" fmla="*/ 1330960 w 1856740"/>
                <a:gd name="connsiteY28" fmla="*/ 4300220 h 5547360"/>
                <a:gd name="connsiteX29" fmla="*/ 1239520 w 1856740"/>
                <a:gd name="connsiteY29" fmla="*/ 4574540 h 5547360"/>
                <a:gd name="connsiteX30" fmla="*/ 1330960 w 1856740"/>
                <a:gd name="connsiteY30" fmla="*/ 4894580 h 5547360"/>
                <a:gd name="connsiteX31" fmla="*/ 1407160 w 1856740"/>
                <a:gd name="connsiteY31" fmla="*/ 4986020 h 5547360"/>
                <a:gd name="connsiteX32" fmla="*/ 1330960 w 1856740"/>
                <a:gd name="connsiteY32" fmla="*/ 5443220 h 5547360"/>
                <a:gd name="connsiteX33" fmla="*/ 1239520 w 1856740"/>
                <a:gd name="connsiteY33" fmla="*/ 5427980 h 5547360"/>
                <a:gd name="connsiteX34" fmla="*/ 1178560 w 1856740"/>
                <a:gd name="connsiteY34" fmla="*/ 5488940 h 5547360"/>
                <a:gd name="connsiteX35" fmla="*/ 1010920 w 1856740"/>
                <a:gd name="connsiteY35" fmla="*/ 5534660 h 5547360"/>
                <a:gd name="connsiteX36" fmla="*/ 828040 w 1856740"/>
                <a:gd name="connsiteY36" fmla="*/ 5412740 h 5547360"/>
                <a:gd name="connsiteX37" fmla="*/ 660400 w 1856740"/>
                <a:gd name="connsiteY37" fmla="*/ 5321300 h 5547360"/>
                <a:gd name="connsiteX38" fmla="*/ 568960 w 1856740"/>
                <a:gd name="connsiteY38" fmla="*/ 5138420 h 5547360"/>
                <a:gd name="connsiteX39" fmla="*/ 462280 w 1856740"/>
                <a:gd name="connsiteY39" fmla="*/ 4955540 h 5547360"/>
                <a:gd name="connsiteX40" fmla="*/ 279400 w 1856740"/>
                <a:gd name="connsiteY40" fmla="*/ 4787900 h 5547360"/>
                <a:gd name="connsiteX41" fmla="*/ 416560 w 1856740"/>
                <a:gd name="connsiteY41" fmla="*/ 4528820 h 5547360"/>
                <a:gd name="connsiteX42" fmla="*/ 447040 w 1856740"/>
                <a:gd name="connsiteY42" fmla="*/ 4361180 h 5547360"/>
                <a:gd name="connsiteX43" fmla="*/ 340360 w 1856740"/>
                <a:gd name="connsiteY43" fmla="*/ 4208780 h 5547360"/>
                <a:gd name="connsiteX44" fmla="*/ 431800 w 1856740"/>
                <a:gd name="connsiteY44" fmla="*/ 4117340 h 5547360"/>
                <a:gd name="connsiteX45" fmla="*/ 675640 w 1856740"/>
                <a:gd name="connsiteY45" fmla="*/ 4224020 h 5547360"/>
                <a:gd name="connsiteX46" fmla="*/ 706120 w 1856740"/>
                <a:gd name="connsiteY46" fmla="*/ 4056380 h 5547360"/>
                <a:gd name="connsiteX47" fmla="*/ 538480 w 1856740"/>
                <a:gd name="connsiteY47" fmla="*/ 3858260 h 5547360"/>
                <a:gd name="connsiteX48" fmla="*/ 416560 w 1856740"/>
                <a:gd name="connsiteY48" fmla="*/ 3614420 h 5547360"/>
                <a:gd name="connsiteX49" fmla="*/ 492760 w 1856740"/>
                <a:gd name="connsiteY49" fmla="*/ 3538220 h 5547360"/>
                <a:gd name="connsiteX50" fmla="*/ 584200 w 1856740"/>
                <a:gd name="connsiteY50" fmla="*/ 3141980 h 5547360"/>
                <a:gd name="connsiteX51" fmla="*/ 599440 w 1856740"/>
                <a:gd name="connsiteY51" fmla="*/ 2806700 h 5547360"/>
                <a:gd name="connsiteX52" fmla="*/ 492760 w 1856740"/>
                <a:gd name="connsiteY52" fmla="*/ 2623820 h 5547360"/>
                <a:gd name="connsiteX53" fmla="*/ 492760 w 1856740"/>
                <a:gd name="connsiteY53" fmla="*/ 2319020 h 5547360"/>
                <a:gd name="connsiteX54" fmla="*/ 462280 w 1856740"/>
                <a:gd name="connsiteY54" fmla="*/ 1968500 h 5547360"/>
                <a:gd name="connsiteX55" fmla="*/ 386080 w 1856740"/>
                <a:gd name="connsiteY55" fmla="*/ 1648460 h 5547360"/>
                <a:gd name="connsiteX56" fmla="*/ 218440 w 1856740"/>
                <a:gd name="connsiteY56" fmla="*/ 1236980 h 5547360"/>
                <a:gd name="connsiteX57" fmla="*/ 111760 w 1856740"/>
                <a:gd name="connsiteY57" fmla="*/ 947420 h 5547360"/>
                <a:gd name="connsiteX58" fmla="*/ 111760 w 1856740"/>
                <a:gd name="connsiteY58" fmla="*/ 490220 h 5547360"/>
                <a:gd name="connsiteX59" fmla="*/ 35560 w 1856740"/>
                <a:gd name="connsiteY59" fmla="*/ 170180 h 5547360"/>
                <a:gd name="connsiteX60" fmla="*/ 35560 w 1856740"/>
                <a:gd name="connsiteY60" fmla="*/ 33020 h 5547360"/>
                <a:gd name="connsiteX61" fmla="*/ 142240 w 1856740"/>
                <a:gd name="connsiteY61" fmla="*/ 2540 h 5547360"/>
                <a:gd name="connsiteX62" fmla="*/ 889000 w 1856740"/>
                <a:gd name="connsiteY62" fmla="*/ 33020 h 5547360"/>
                <a:gd name="connsiteX63" fmla="*/ 980440 w 1856740"/>
                <a:gd name="connsiteY63" fmla="*/ 2540 h 5547360"/>
                <a:gd name="connsiteX64" fmla="*/ 949960 w 1856740"/>
                <a:gd name="connsiteY64"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40318 w 1856740"/>
                <a:gd name="connsiteY23" fmla="*/ 3884462 h 5547360"/>
                <a:gd name="connsiteX24" fmla="*/ 1330960 w 1856740"/>
                <a:gd name="connsiteY24" fmla="*/ 3995420 h 5547360"/>
                <a:gd name="connsiteX25" fmla="*/ 1407160 w 1856740"/>
                <a:gd name="connsiteY25" fmla="*/ 3995420 h 5547360"/>
                <a:gd name="connsiteX26" fmla="*/ 1330960 w 1856740"/>
                <a:gd name="connsiteY26" fmla="*/ 4147820 h 5547360"/>
                <a:gd name="connsiteX27" fmla="*/ 1330960 w 1856740"/>
                <a:gd name="connsiteY27" fmla="*/ 4224020 h 5547360"/>
                <a:gd name="connsiteX28" fmla="*/ 1178560 w 1856740"/>
                <a:gd name="connsiteY28" fmla="*/ 4300220 h 5547360"/>
                <a:gd name="connsiteX29" fmla="*/ 1330960 w 1856740"/>
                <a:gd name="connsiteY29" fmla="*/ 4300220 h 5547360"/>
                <a:gd name="connsiteX30" fmla="*/ 1239520 w 1856740"/>
                <a:gd name="connsiteY30" fmla="*/ 4574540 h 5547360"/>
                <a:gd name="connsiteX31" fmla="*/ 1330960 w 1856740"/>
                <a:gd name="connsiteY31" fmla="*/ 4894580 h 5547360"/>
                <a:gd name="connsiteX32" fmla="*/ 1407160 w 1856740"/>
                <a:gd name="connsiteY32" fmla="*/ 4986020 h 5547360"/>
                <a:gd name="connsiteX33" fmla="*/ 1330960 w 1856740"/>
                <a:gd name="connsiteY33" fmla="*/ 5443220 h 5547360"/>
                <a:gd name="connsiteX34" fmla="*/ 1239520 w 1856740"/>
                <a:gd name="connsiteY34" fmla="*/ 5427980 h 5547360"/>
                <a:gd name="connsiteX35" fmla="*/ 1178560 w 1856740"/>
                <a:gd name="connsiteY35" fmla="*/ 5488940 h 5547360"/>
                <a:gd name="connsiteX36" fmla="*/ 1010920 w 1856740"/>
                <a:gd name="connsiteY36" fmla="*/ 5534660 h 5547360"/>
                <a:gd name="connsiteX37" fmla="*/ 828040 w 1856740"/>
                <a:gd name="connsiteY37" fmla="*/ 5412740 h 5547360"/>
                <a:gd name="connsiteX38" fmla="*/ 660400 w 1856740"/>
                <a:gd name="connsiteY38" fmla="*/ 5321300 h 5547360"/>
                <a:gd name="connsiteX39" fmla="*/ 568960 w 1856740"/>
                <a:gd name="connsiteY39" fmla="*/ 5138420 h 5547360"/>
                <a:gd name="connsiteX40" fmla="*/ 462280 w 1856740"/>
                <a:gd name="connsiteY40" fmla="*/ 4955540 h 5547360"/>
                <a:gd name="connsiteX41" fmla="*/ 279400 w 1856740"/>
                <a:gd name="connsiteY41" fmla="*/ 4787900 h 5547360"/>
                <a:gd name="connsiteX42" fmla="*/ 416560 w 1856740"/>
                <a:gd name="connsiteY42" fmla="*/ 4528820 h 5547360"/>
                <a:gd name="connsiteX43" fmla="*/ 447040 w 1856740"/>
                <a:gd name="connsiteY43" fmla="*/ 4361180 h 5547360"/>
                <a:gd name="connsiteX44" fmla="*/ 340360 w 1856740"/>
                <a:gd name="connsiteY44" fmla="*/ 4208780 h 5547360"/>
                <a:gd name="connsiteX45" fmla="*/ 431800 w 1856740"/>
                <a:gd name="connsiteY45" fmla="*/ 4117340 h 5547360"/>
                <a:gd name="connsiteX46" fmla="*/ 675640 w 1856740"/>
                <a:gd name="connsiteY46" fmla="*/ 4224020 h 5547360"/>
                <a:gd name="connsiteX47" fmla="*/ 706120 w 1856740"/>
                <a:gd name="connsiteY47" fmla="*/ 4056380 h 5547360"/>
                <a:gd name="connsiteX48" fmla="*/ 538480 w 1856740"/>
                <a:gd name="connsiteY48" fmla="*/ 3858260 h 5547360"/>
                <a:gd name="connsiteX49" fmla="*/ 416560 w 1856740"/>
                <a:gd name="connsiteY49" fmla="*/ 3614420 h 5547360"/>
                <a:gd name="connsiteX50" fmla="*/ 492760 w 1856740"/>
                <a:gd name="connsiteY50" fmla="*/ 3538220 h 5547360"/>
                <a:gd name="connsiteX51" fmla="*/ 584200 w 1856740"/>
                <a:gd name="connsiteY51" fmla="*/ 3141980 h 5547360"/>
                <a:gd name="connsiteX52" fmla="*/ 599440 w 1856740"/>
                <a:gd name="connsiteY52" fmla="*/ 2806700 h 5547360"/>
                <a:gd name="connsiteX53" fmla="*/ 492760 w 1856740"/>
                <a:gd name="connsiteY53" fmla="*/ 2623820 h 5547360"/>
                <a:gd name="connsiteX54" fmla="*/ 492760 w 1856740"/>
                <a:gd name="connsiteY54" fmla="*/ 2319020 h 5547360"/>
                <a:gd name="connsiteX55" fmla="*/ 462280 w 1856740"/>
                <a:gd name="connsiteY55" fmla="*/ 1968500 h 5547360"/>
                <a:gd name="connsiteX56" fmla="*/ 386080 w 1856740"/>
                <a:gd name="connsiteY56" fmla="*/ 1648460 h 5547360"/>
                <a:gd name="connsiteX57" fmla="*/ 218440 w 1856740"/>
                <a:gd name="connsiteY57" fmla="*/ 1236980 h 5547360"/>
                <a:gd name="connsiteX58" fmla="*/ 111760 w 1856740"/>
                <a:gd name="connsiteY58" fmla="*/ 947420 h 5547360"/>
                <a:gd name="connsiteX59" fmla="*/ 111760 w 1856740"/>
                <a:gd name="connsiteY59" fmla="*/ 490220 h 5547360"/>
                <a:gd name="connsiteX60" fmla="*/ 35560 w 1856740"/>
                <a:gd name="connsiteY60" fmla="*/ 170180 h 5547360"/>
                <a:gd name="connsiteX61" fmla="*/ 35560 w 1856740"/>
                <a:gd name="connsiteY61" fmla="*/ 33020 h 5547360"/>
                <a:gd name="connsiteX62" fmla="*/ 142240 w 1856740"/>
                <a:gd name="connsiteY62" fmla="*/ 2540 h 5547360"/>
                <a:gd name="connsiteX63" fmla="*/ 889000 w 1856740"/>
                <a:gd name="connsiteY63" fmla="*/ 33020 h 5547360"/>
                <a:gd name="connsiteX64" fmla="*/ 980440 w 1856740"/>
                <a:gd name="connsiteY64" fmla="*/ 2540 h 5547360"/>
                <a:gd name="connsiteX65" fmla="*/ 949960 w 1856740"/>
                <a:gd name="connsiteY65"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483360 w 1856740"/>
                <a:gd name="connsiteY23" fmla="*/ 3843020 h 5547360"/>
                <a:gd name="connsiteX24" fmla="*/ 1330960 w 1856740"/>
                <a:gd name="connsiteY24" fmla="*/ 3995420 h 5547360"/>
                <a:gd name="connsiteX25" fmla="*/ 1407160 w 1856740"/>
                <a:gd name="connsiteY25" fmla="*/ 3995420 h 5547360"/>
                <a:gd name="connsiteX26" fmla="*/ 1330960 w 1856740"/>
                <a:gd name="connsiteY26" fmla="*/ 4147820 h 5547360"/>
                <a:gd name="connsiteX27" fmla="*/ 1330960 w 1856740"/>
                <a:gd name="connsiteY27" fmla="*/ 4224020 h 5547360"/>
                <a:gd name="connsiteX28" fmla="*/ 1178560 w 1856740"/>
                <a:gd name="connsiteY28" fmla="*/ 4300220 h 5547360"/>
                <a:gd name="connsiteX29" fmla="*/ 1330960 w 1856740"/>
                <a:gd name="connsiteY29" fmla="*/ 4300220 h 5547360"/>
                <a:gd name="connsiteX30" fmla="*/ 1239520 w 1856740"/>
                <a:gd name="connsiteY30" fmla="*/ 4574540 h 5547360"/>
                <a:gd name="connsiteX31" fmla="*/ 1330960 w 1856740"/>
                <a:gd name="connsiteY31" fmla="*/ 4894580 h 5547360"/>
                <a:gd name="connsiteX32" fmla="*/ 1407160 w 1856740"/>
                <a:gd name="connsiteY32" fmla="*/ 4986020 h 5547360"/>
                <a:gd name="connsiteX33" fmla="*/ 1330960 w 1856740"/>
                <a:gd name="connsiteY33" fmla="*/ 5443220 h 5547360"/>
                <a:gd name="connsiteX34" fmla="*/ 1239520 w 1856740"/>
                <a:gd name="connsiteY34" fmla="*/ 5427980 h 5547360"/>
                <a:gd name="connsiteX35" fmla="*/ 1178560 w 1856740"/>
                <a:gd name="connsiteY35" fmla="*/ 5488940 h 5547360"/>
                <a:gd name="connsiteX36" fmla="*/ 1010920 w 1856740"/>
                <a:gd name="connsiteY36" fmla="*/ 5534660 h 5547360"/>
                <a:gd name="connsiteX37" fmla="*/ 828040 w 1856740"/>
                <a:gd name="connsiteY37" fmla="*/ 5412740 h 5547360"/>
                <a:gd name="connsiteX38" fmla="*/ 660400 w 1856740"/>
                <a:gd name="connsiteY38" fmla="*/ 5321300 h 5547360"/>
                <a:gd name="connsiteX39" fmla="*/ 568960 w 1856740"/>
                <a:gd name="connsiteY39" fmla="*/ 5138420 h 5547360"/>
                <a:gd name="connsiteX40" fmla="*/ 462280 w 1856740"/>
                <a:gd name="connsiteY40" fmla="*/ 4955540 h 5547360"/>
                <a:gd name="connsiteX41" fmla="*/ 279400 w 1856740"/>
                <a:gd name="connsiteY41" fmla="*/ 4787900 h 5547360"/>
                <a:gd name="connsiteX42" fmla="*/ 416560 w 1856740"/>
                <a:gd name="connsiteY42" fmla="*/ 4528820 h 5547360"/>
                <a:gd name="connsiteX43" fmla="*/ 447040 w 1856740"/>
                <a:gd name="connsiteY43" fmla="*/ 4361180 h 5547360"/>
                <a:gd name="connsiteX44" fmla="*/ 340360 w 1856740"/>
                <a:gd name="connsiteY44" fmla="*/ 4208780 h 5547360"/>
                <a:gd name="connsiteX45" fmla="*/ 431800 w 1856740"/>
                <a:gd name="connsiteY45" fmla="*/ 4117340 h 5547360"/>
                <a:gd name="connsiteX46" fmla="*/ 675640 w 1856740"/>
                <a:gd name="connsiteY46" fmla="*/ 4224020 h 5547360"/>
                <a:gd name="connsiteX47" fmla="*/ 706120 w 1856740"/>
                <a:gd name="connsiteY47" fmla="*/ 4056380 h 5547360"/>
                <a:gd name="connsiteX48" fmla="*/ 538480 w 1856740"/>
                <a:gd name="connsiteY48" fmla="*/ 3858260 h 5547360"/>
                <a:gd name="connsiteX49" fmla="*/ 416560 w 1856740"/>
                <a:gd name="connsiteY49" fmla="*/ 3614420 h 5547360"/>
                <a:gd name="connsiteX50" fmla="*/ 492760 w 1856740"/>
                <a:gd name="connsiteY50" fmla="*/ 3538220 h 5547360"/>
                <a:gd name="connsiteX51" fmla="*/ 584200 w 1856740"/>
                <a:gd name="connsiteY51" fmla="*/ 3141980 h 5547360"/>
                <a:gd name="connsiteX52" fmla="*/ 599440 w 1856740"/>
                <a:gd name="connsiteY52" fmla="*/ 2806700 h 5547360"/>
                <a:gd name="connsiteX53" fmla="*/ 492760 w 1856740"/>
                <a:gd name="connsiteY53" fmla="*/ 2623820 h 5547360"/>
                <a:gd name="connsiteX54" fmla="*/ 492760 w 1856740"/>
                <a:gd name="connsiteY54" fmla="*/ 2319020 h 5547360"/>
                <a:gd name="connsiteX55" fmla="*/ 462280 w 1856740"/>
                <a:gd name="connsiteY55" fmla="*/ 1968500 h 5547360"/>
                <a:gd name="connsiteX56" fmla="*/ 386080 w 1856740"/>
                <a:gd name="connsiteY56" fmla="*/ 1648460 h 5547360"/>
                <a:gd name="connsiteX57" fmla="*/ 218440 w 1856740"/>
                <a:gd name="connsiteY57" fmla="*/ 1236980 h 5547360"/>
                <a:gd name="connsiteX58" fmla="*/ 111760 w 1856740"/>
                <a:gd name="connsiteY58" fmla="*/ 947420 h 5547360"/>
                <a:gd name="connsiteX59" fmla="*/ 111760 w 1856740"/>
                <a:gd name="connsiteY59" fmla="*/ 490220 h 5547360"/>
                <a:gd name="connsiteX60" fmla="*/ 35560 w 1856740"/>
                <a:gd name="connsiteY60" fmla="*/ 170180 h 5547360"/>
                <a:gd name="connsiteX61" fmla="*/ 35560 w 1856740"/>
                <a:gd name="connsiteY61" fmla="*/ 33020 h 5547360"/>
                <a:gd name="connsiteX62" fmla="*/ 142240 w 1856740"/>
                <a:gd name="connsiteY62" fmla="*/ 2540 h 5547360"/>
                <a:gd name="connsiteX63" fmla="*/ 889000 w 1856740"/>
                <a:gd name="connsiteY63" fmla="*/ 33020 h 5547360"/>
                <a:gd name="connsiteX64" fmla="*/ 980440 w 1856740"/>
                <a:gd name="connsiteY64" fmla="*/ 2540 h 5547360"/>
                <a:gd name="connsiteX65" fmla="*/ 949960 w 1856740"/>
                <a:gd name="connsiteY65"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463307 w 1856740"/>
                <a:gd name="connsiteY23" fmla="*/ 3707999 h 5547360"/>
                <a:gd name="connsiteX24" fmla="*/ 1483360 w 1856740"/>
                <a:gd name="connsiteY24" fmla="*/ 3843020 h 5547360"/>
                <a:gd name="connsiteX25" fmla="*/ 1330960 w 1856740"/>
                <a:gd name="connsiteY25" fmla="*/ 3995420 h 5547360"/>
                <a:gd name="connsiteX26" fmla="*/ 1407160 w 1856740"/>
                <a:gd name="connsiteY26" fmla="*/ 3995420 h 5547360"/>
                <a:gd name="connsiteX27" fmla="*/ 1330960 w 1856740"/>
                <a:gd name="connsiteY27" fmla="*/ 4147820 h 5547360"/>
                <a:gd name="connsiteX28" fmla="*/ 1330960 w 1856740"/>
                <a:gd name="connsiteY28" fmla="*/ 4224020 h 5547360"/>
                <a:gd name="connsiteX29" fmla="*/ 1178560 w 1856740"/>
                <a:gd name="connsiteY29" fmla="*/ 4300220 h 5547360"/>
                <a:gd name="connsiteX30" fmla="*/ 1330960 w 1856740"/>
                <a:gd name="connsiteY30" fmla="*/ 4300220 h 5547360"/>
                <a:gd name="connsiteX31" fmla="*/ 1239520 w 1856740"/>
                <a:gd name="connsiteY31" fmla="*/ 4574540 h 5547360"/>
                <a:gd name="connsiteX32" fmla="*/ 1330960 w 1856740"/>
                <a:gd name="connsiteY32" fmla="*/ 4894580 h 5547360"/>
                <a:gd name="connsiteX33" fmla="*/ 1407160 w 1856740"/>
                <a:gd name="connsiteY33" fmla="*/ 4986020 h 5547360"/>
                <a:gd name="connsiteX34" fmla="*/ 1330960 w 1856740"/>
                <a:gd name="connsiteY34" fmla="*/ 5443220 h 5547360"/>
                <a:gd name="connsiteX35" fmla="*/ 1239520 w 1856740"/>
                <a:gd name="connsiteY35" fmla="*/ 5427980 h 5547360"/>
                <a:gd name="connsiteX36" fmla="*/ 1178560 w 1856740"/>
                <a:gd name="connsiteY36" fmla="*/ 5488940 h 5547360"/>
                <a:gd name="connsiteX37" fmla="*/ 1010920 w 1856740"/>
                <a:gd name="connsiteY37" fmla="*/ 5534660 h 5547360"/>
                <a:gd name="connsiteX38" fmla="*/ 828040 w 1856740"/>
                <a:gd name="connsiteY38" fmla="*/ 5412740 h 5547360"/>
                <a:gd name="connsiteX39" fmla="*/ 660400 w 1856740"/>
                <a:gd name="connsiteY39" fmla="*/ 5321300 h 5547360"/>
                <a:gd name="connsiteX40" fmla="*/ 568960 w 1856740"/>
                <a:gd name="connsiteY40" fmla="*/ 5138420 h 5547360"/>
                <a:gd name="connsiteX41" fmla="*/ 462280 w 1856740"/>
                <a:gd name="connsiteY41" fmla="*/ 4955540 h 5547360"/>
                <a:gd name="connsiteX42" fmla="*/ 279400 w 1856740"/>
                <a:gd name="connsiteY42" fmla="*/ 4787900 h 5547360"/>
                <a:gd name="connsiteX43" fmla="*/ 416560 w 1856740"/>
                <a:gd name="connsiteY43" fmla="*/ 4528820 h 5547360"/>
                <a:gd name="connsiteX44" fmla="*/ 447040 w 1856740"/>
                <a:gd name="connsiteY44" fmla="*/ 4361180 h 5547360"/>
                <a:gd name="connsiteX45" fmla="*/ 340360 w 1856740"/>
                <a:gd name="connsiteY45" fmla="*/ 4208780 h 5547360"/>
                <a:gd name="connsiteX46" fmla="*/ 431800 w 1856740"/>
                <a:gd name="connsiteY46" fmla="*/ 4117340 h 5547360"/>
                <a:gd name="connsiteX47" fmla="*/ 675640 w 1856740"/>
                <a:gd name="connsiteY47" fmla="*/ 4224020 h 5547360"/>
                <a:gd name="connsiteX48" fmla="*/ 706120 w 1856740"/>
                <a:gd name="connsiteY48" fmla="*/ 4056380 h 5547360"/>
                <a:gd name="connsiteX49" fmla="*/ 538480 w 1856740"/>
                <a:gd name="connsiteY49" fmla="*/ 3858260 h 5547360"/>
                <a:gd name="connsiteX50" fmla="*/ 416560 w 1856740"/>
                <a:gd name="connsiteY50" fmla="*/ 3614420 h 5547360"/>
                <a:gd name="connsiteX51" fmla="*/ 492760 w 1856740"/>
                <a:gd name="connsiteY51" fmla="*/ 3538220 h 5547360"/>
                <a:gd name="connsiteX52" fmla="*/ 584200 w 1856740"/>
                <a:gd name="connsiteY52" fmla="*/ 3141980 h 5547360"/>
                <a:gd name="connsiteX53" fmla="*/ 599440 w 1856740"/>
                <a:gd name="connsiteY53" fmla="*/ 2806700 h 5547360"/>
                <a:gd name="connsiteX54" fmla="*/ 492760 w 1856740"/>
                <a:gd name="connsiteY54" fmla="*/ 2623820 h 5547360"/>
                <a:gd name="connsiteX55" fmla="*/ 492760 w 1856740"/>
                <a:gd name="connsiteY55" fmla="*/ 2319020 h 5547360"/>
                <a:gd name="connsiteX56" fmla="*/ 462280 w 1856740"/>
                <a:gd name="connsiteY56" fmla="*/ 1968500 h 5547360"/>
                <a:gd name="connsiteX57" fmla="*/ 386080 w 1856740"/>
                <a:gd name="connsiteY57" fmla="*/ 1648460 h 5547360"/>
                <a:gd name="connsiteX58" fmla="*/ 218440 w 1856740"/>
                <a:gd name="connsiteY58" fmla="*/ 1236980 h 5547360"/>
                <a:gd name="connsiteX59" fmla="*/ 111760 w 1856740"/>
                <a:gd name="connsiteY59" fmla="*/ 947420 h 5547360"/>
                <a:gd name="connsiteX60" fmla="*/ 111760 w 1856740"/>
                <a:gd name="connsiteY60" fmla="*/ 490220 h 5547360"/>
                <a:gd name="connsiteX61" fmla="*/ 35560 w 1856740"/>
                <a:gd name="connsiteY61" fmla="*/ 170180 h 5547360"/>
                <a:gd name="connsiteX62" fmla="*/ 35560 w 1856740"/>
                <a:gd name="connsiteY62" fmla="*/ 33020 h 5547360"/>
                <a:gd name="connsiteX63" fmla="*/ 142240 w 1856740"/>
                <a:gd name="connsiteY63" fmla="*/ 2540 h 5547360"/>
                <a:gd name="connsiteX64" fmla="*/ 889000 w 1856740"/>
                <a:gd name="connsiteY64" fmla="*/ 33020 h 5547360"/>
                <a:gd name="connsiteX65" fmla="*/ 980440 w 1856740"/>
                <a:gd name="connsiteY65" fmla="*/ 2540 h 5547360"/>
                <a:gd name="connsiteX66" fmla="*/ 949960 w 1856740"/>
                <a:gd name="connsiteY66"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30960 w 1856740"/>
                <a:gd name="connsiteY23" fmla="*/ 3843020 h 5547360"/>
                <a:gd name="connsiteX24" fmla="*/ 1483360 w 1856740"/>
                <a:gd name="connsiteY24" fmla="*/ 3843020 h 5547360"/>
                <a:gd name="connsiteX25" fmla="*/ 1330960 w 1856740"/>
                <a:gd name="connsiteY25" fmla="*/ 3995420 h 5547360"/>
                <a:gd name="connsiteX26" fmla="*/ 1407160 w 1856740"/>
                <a:gd name="connsiteY26" fmla="*/ 3995420 h 5547360"/>
                <a:gd name="connsiteX27" fmla="*/ 1330960 w 1856740"/>
                <a:gd name="connsiteY27" fmla="*/ 4147820 h 5547360"/>
                <a:gd name="connsiteX28" fmla="*/ 1330960 w 1856740"/>
                <a:gd name="connsiteY28" fmla="*/ 4224020 h 5547360"/>
                <a:gd name="connsiteX29" fmla="*/ 1178560 w 1856740"/>
                <a:gd name="connsiteY29" fmla="*/ 4300220 h 5547360"/>
                <a:gd name="connsiteX30" fmla="*/ 1330960 w 1856740"/>
                <a:gd name="connsiteY30" fmla="*/ 4300220 h 5547360"/>
                <a:gd name="connsiteX31" fmla="*/ 1239520 w 1856740"/>
                <a:gd name="connsiteY31" fmla="*/ 4574540 h 5547360"/>
                <a:gd name="connsiteX32" fmla="*/ 1330960 w 1856740"/>
                <a:gd name="connsiteY32" fmla="*/ 4894580 h 5547360"/>
                <a:gd name="connsiteX33" fmla="*/ 1407160 w 1856740"/>
                <a:gd name="connsiteY33" fmla="*/ 4986020 h 5547360"/>
                <a:gd name="connsiteX34" fmla="*/ 1330960 w 1856740"/>
                <a:gd name="connsiteY34" fmla="*/ 5443220 h 5547360"/>
                <a:gd name="connsiteX35" fmla="*/ 1239520 w 1856740"/>
                <a:gd name="connsiteY35" fmla="*/ 5427980 h 5547360"/>
                <a:gd name="connsiteX36" fmla="*/ 1178560 w 1856740"/>
                <a:gd name="connsiteY36" fmla="*/ 5488940 h 5547360"/>
                <a:gd name="connsiteX37" fmla="*/ 1010920 w 1856740"/>
                <a:gd name="connsiteY37" fmla="*/ 5534660 h 5547360"/>
                <a:gd name="connsiteX38" fmla="*/ 828040 w 1856740"/>
                <a:gd name="connsiteY38" fmla="*/ 5412740 h 5547360"/>
                <a:gd name="connsiteX39" fmla="*/ 660400 w 1856740"/>
                <a:gd name="connsiteY39" fmla="*/ 5321300 h 5547360"/>
                <a:gd name="connsiteX40" fmla="*/ 568960 w 1856740"/>
                <a:gd name="connsiteY40" fmla="*/ 5138420 h 5547360"/>
                <a:gd name="connsiteX41" fmla="*/ 462280 w 1856740"/>
                <a:gd name="connsiteY41" fmla="*/ 4955540 h 5547360"/>
                <a:gd name="connsiteX42" fmla="*/ 279400 w 1856740"/>
                <a:gd name="connsiteY42" fmla="*/ 4787900 h 5547360"/>
                <a:gd name="connsiteX43" fmla="*/ 416560 w 1856740"/>
                <a:gd name="connsiteY43" fmla="*/ 4528820 h 5547360"/>
                <a:gd name="connsiteX44" fmla="*/ 447040 w 1856740"/>
                <a:gd name="connsiteY44" fmla="*/ 4361180 h 5547360"/>
                <a:gd name="connsiteX45" fmla="*/ 340360 w 1856740"/>
                <a:gd name="connsiteY45" fmla="*/ 4208780 h 5547360"/>
                <a:gd name="connsiteX46" fmla="*/ 431800 w 1856740"/>
                <a:gd name="connsiteY46" fmla="*/ 4117340 h 5547360"/>
                <a:gd name="connsiteX47" fmla="*/ 675640 w 1856740"/>
                <a:gd name="connsiteY47" fmla="*/ 4224020 h 5547360"/>
                <a:gd name="connsiteX48" fmla="*/ 706120 w 1856740"/>
                <a:gd name="connsiteY48" fmla="*/ 4056380 h 5547360"/>
                <a:gd name="connsiteX49" fmla="*/ 538480 w 1856740"/>
                <a:gd name="connsiteY49" fmla="*/ 3858260 h 5547360"/>
                <a:gd name="connsiteX50" fmla="*/ 416560 w 1856740"/>
                <a:gd name="connsiteY50" fmla="*/ 3614420 h 5547360"/>
                <a:gd name="connsiteX51" fmla="*/ 492760 w 1856740"/>
                <a:gd name="connsiteY51" fmla="*/ 3538220 h 5547360"/>
                <a:gd name="connsiteX52" fmla="*/ 584200 w 1856740"/>
                <a:gd name="connsiteY52" fmla="*/ 3141980 h 5547360"/>
                <a:gd name="connsiteX53" fmla="*/ 599440 w 1856740"/>
                <a:gd name="connsiteY53" fmla="*/ 2806700 h 5547360"/>
                <a:gd name="connsiteX54" fmla="*/ 492760 w 1856740"/>
                <a:gd name="connsiteY54" fmla="*/ 2623820 h 5547360"/>
                <a:gd name="connsiteX55" fmla="*/ 492760 w 1856740"/>
                <a:gd name="connsiteY55" fmla="*/ 2319020 h 5547360"/>
                <a:gd name="connsiteX56" fmla="*/ 462280 w 1856740"/>
                <a:gd name="connsiteY56" fmla="*/ 1968500 h 5547360"/>
                <a:gd name="connsiteX57" fmla="*/ 386080 w 1856740"/>
                <a:gd name="connsiteY57" fmla="*/ 1648460 h 5547360"/>
                <a:gd name="connsiteX58" fmla="*/ 218440 w 1856740"/>
                <a:gd name="connsiteY58" fmla="*/ 1236980 h 5547360"/>
                <a:gd name="connsiteX59" fmla="*/ 111760 w 1856740"/>
                <a:gd name="connsiteY59" fmla="*/ 947420 h 5547360"/>
                <a:gd name="connsiteX60" fmla="*/ 111760 w 1856740"/>
                <a:gd name="connsiteY60" fmla="*/ 490220 h 5547360"/>
                <a:gd name="connsiteX61" fmla="*/ 35560 w 1856740"/>
                <a:gd name="connsiteY61" fmla="*/ 170180 h 5547360"/>
                <a:gd name="connsiteX62" fmla="*/ 35560 w 1856740"/>
                <a:gd name="connsiteY62" fmla="*/ 33020 h 5547360"/>
                <a:gd name="connsiteX63" fmla="*/ 142240 w 1856740"/>
                <a:gd name="connsiteY63" fmla="*/ 2540 h 5547360"/>
                <a:gd name="connsiteX64" fmla="*/ 889000 w 1856740"/>
                <a:gd name="connsiteY64" fmla="*/ 33020 h 5547360"/>
                <a:gd name="connsiteX65" fmla="*/ 980440 w 1856740"/>
                <a:gd name="connsiteY65" fmla="*/ 2540 h 5547360"/>
                <a:gd name="connsiteX66" fmla="*/ 949960 w 1856740"/>
                <a:gd name="connsiteY66"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340318 w 1856740"/>
                <a:gd name="connsiteY23" fmla="*/ 3691957 h 5547360"/>
                <a:gd name="connsiteX24" fmla="*/ 1330960 w 1856740"/>
                <a:gd name="connsiteY24" fmla="*/ 3843020 h 5547360"/>
                <a:gd name="connsiteX25" fmla="*/ 1483360 w 1856740"/>
                <a:gd name="connsiteY25" fmla="*/ 3843020 h 5547360"/>
                <a:gd name="connsiteX26" fmla="*/ 1330960 w 1856740"/>
                <a:gd name="connsiteY26" fmla="*/ 3995420 h 5547360"/>
                <a:gd name="connsiteX27" fmla="*/ 1407160 w 1856740"/>
                <a:gd name="connsiteY27" fmla="*/ 3995420 h 5547360"/>
                <a:gd name="connsiteX28" fmla="*/ 1330960 w 1856740"/>
                <a:gd name="connsiteY28" fmla="*/ 4147820 h 5547360"/>
                <a:gd name="connsiteX29" fmla="*/ 1330960 w 1856740"/>
                <a:gd name="connsiteY29" fmla="*/ 4224020 h 5547360"/>
                <a:gd name="connsiteX30" fmla="*/ 1178560 w 1856740"/>
                <a:gd name="connsiteY30" fmla="*/ 4300220 h 5547360"/>
                <a:gd name="connsiteX31" fmla="*/ 1330960 w 1856740"/>
                <a:gd name="connsiteY31" fmla="*/ 4300220 h 5547360"/>
                <a:gd name="connsiteX32" fmla="*/ 1239520 w 1856740"/>
                <a:gd name="connsiteY32" fmla="*/ 4574540 h 5547360"/>
                <a:gd name="connsiteX33" fmla="*/ 1330960 w 1856740"/>
                <a:gd name="connsiteY33" fmla="*/ 4894580 h 5547360"/>
                <a:gd name="connsiteX34" fmla="*/ 1407160 w 1856740"/>
                <a:gd name="connsiteY34" fmla="*/ 4986020 h 5547360"/>
                <a:gd name="connsiteX35" fmla="*/ 1330960 w 1856740"/>
                <a:gd name="connsiteY35" fmla="*/ 5443220 h 5547360"/>
                <a:gd name="connsiteX36" fmla="*/ 1239520 w 1856740"/>
                <a:gd name="connsiteY36" fmla="*/ 5427980 h 5547360"/>
                <a:gd name="connsiteX37" fmla="*/ 1178560 w 1856740"/>
                <a:gd name="connsiteY37" fmla="*/ 5488940 h 5547360"/>
                <a:gd name="connsiteX38" fmla="*/ 1010920 w 1856740"/>
                <a:gd name="connsiteY38" fmla="*/ 5534660 h 5547360"/>
                <a:gd name="connsiteX39" fmla="*/ 828040 w 1856740"/>
                <a:gd name="connsiteY39" fmla="*/ 5412740 h 5547360"/>
                <a:gd name="connsiteX40" fmla="*/ 660400 w 1856740"/>
                <a:gd name="connsiteY40" fmla="*/ 5321300 h 5547360"/>
                <a:gd name="connsiteX41" fmla="*/ 568960 w 1856740"/>
                <a:gd name="connsiteY41" fmla="*/ 5138420 h 5547360"/>
                <a:gd name="connsiteX42" fmla="*/ 462280 w 1856740"/>
                <a:gd name="connsiteY42" fmla="*/ 4955540 h 5547360"/>
                <a:gd name="connsiteX43" fmla="*/ 279400 w 1856740"/>
                <a:gd name="connsiteY43" fmla="*/ 4787900 h 5547360"/>
                <a:gd name="connsiteX44" fmla="*/ 416560 w 1856740"/>
                <a:gd name="connsiteY44" fmla="*/ 4528820 h 5547360"/>
                <a:gd name="connsiteX45" fmla="*/ 447040 w 1856740"/>
                <a:gd name="connsiteY45" fmla="*/ 4361180 h 5547360"/>
                <a:gd name="connsiteX46" fmla="*/ 340360 w 1856740"/>
                <a:gd name="connsiteY46" fmla="*/ 4208780 h 5547360"/>
                <a:gd name="connsiteX47" fmla="*/ 431800 w 1856740"/>
                <a:gd name="connsiteY47" fmla="*/ 4117340 h 5547360"/>
                <a:gd name="connsiteX48" fmla="*/ 675640 w 1856740"/>
                <a:gd name="connsiteY48" fmla="*/ 4224020 h 5547360"/>
                <a:gd name="connsiteX49" fmla="*/ 706120 w 1856740"/>
                <a:gd name="connsiteY49" fmla="*/ 4056380 h 5547360"/>
                <a:gd name="connsiteX50" fmla="*/ 538480 w 1856740"/>
                <a:gd name="connsiteY50" fmla="*/ 3858260 h 5547360"/>
                <a:gd name="connsiteX51" fmla="*/ 416560 w 1856740"/>
                <a:gd name="connsiteY51" fmla="*/ 3614420 h 5547360"/>
                <a:gd name="connsiteX52" fmla="*/ 492760 w 1856740"/>
                <a:gd name="connsiteY52" fmla="*/ 3538220 h 5547360"/>
                <a:gd name="connsiteX53" fmla="*/ 584200 w 1856740"/>
                <a:gd name="connsiteY53" fmla="*/ 3141980 h 5547360"/>
                <a:gd name="connsiteX54" fmla="*/ 599440 w 1856740"/>
                <a:gd name="connsiteY54" fmla="*/ 2806700 h 5547360"/>
                <a:gd name="connsiteX55" fmla="*/ 492760 w 1856740"/>
                <a:gd name="connsiteY55" fmla="*/ 2623820 h 5547360"/>
                <a:gd name="connsiteX56" fmla="*/ 492760 w 1856740"/>
                <a:gd name="connsiteY56" fmla="*/ 2319020 h 5547360"/>
                <a:gd name="connsiteX57" fmla="*/ 462280 w 1856740"/>
                <a:gd name="connsiteY57" fmla="*/ 1968500 h 5547360"/>
                <a:gd name="connsiteX58" fmla="*/ 386080 w 1856740"/>
                <a:gd name="connsiteY58" fmla="*/ 1648460 h 5547360"/>
                <a:gd name="connsiteX59" fmla="*/ 218440 w 1856740"/>
                <a:gd name="connsiteY59" fmla="*/ 1236980 h 5547360"/>
                <a:gd name="connsiteX60" fmla="*/ 111760 w 1856740"/>
                <a:gd name="connsiteY60" fmla="*/ 947420 h 5547360"/>
                <a:gd name="connsiteX61" fmla="*/ 111760 w 1856740"/>
                <a:gd name="connsiteY61" fmla="*/ 490220 h 5547360"/>
                <a:gd name="connsiteX62" fmla="*/ 35560 w 1856740"/>
                <a:gd name="connsiteY62" fmla="*/ 170180 h 5547360"/>
                <a:gd name="connsiteX63" fmla="*/ 35560 w 1856740"/>
                <a:gd name="connsiteY63" fmla="*/ 33020 h 5547360"/>
                <a:gd name="connsiteX64" fmla="*/ 142240 w 1856740"/>
                <a:gd name="connsiteY64" fmla="*/ 2540 h 5547360"/>
                <a:gd name="connsiteX65" fmla="*/ 889000 w 1856740"/>
                <a:gd name="connsiteY65" fmla="*/ 33020 h 5547360"/>
                <a:gd name="connsiteX66" fmla="*/ 980440 w 1856740"/>
                <a:gd name="connsiteY66" fmla="*/ 2540 h 5547360"/>
                <a:gd name="connsiteX67" fmla="*/ 949960 w 1856740"/>
                <a:gd name="connsiteY67"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37640 w 1856740"/>
                <a:gd name="connsiteY22" fmla="*/ 3446780 h 5547360"/>
                <a:gd name="connsiteX23" fmla="*/ 1483360 w 1856740"/>
                <a:gd name="connsiteY23" fmla="*/ 3690620 h 5547360"/>
                <a:gd name="connsiteX24" fmla="*/ 1330960 w 1856740"/>
                <a:gd name="connsiteY24" fmla="*/ 3843020 h 5547360"/>
                <a:gd name="connsiteX25" fmla="*/ 1483360 w 1856740"/>
                <a:gd name="connsiteY25" fmla="*/ 3843020 h 5547360"/>
                <a:gd name="connsiteX26" fmla="*/ 1330960 w 1856740"/>
                <a:gd name="connsiteY26" fmla="*/ 3995420 h 5547360"/>
                <a:gd name="connsiteX27" fmla="*/ 1407160 w 1856740"/>
                <a:gd name="connsiteY27" fmla="*/ 3995420 h 5547360"/>
                <a:gd name="connsiteX28" fmla="*/ 1330960 w 1856740"/>
                <a:gd name="connsiteY28" fmla="*/ 4147820 h 5547360"/>
                <a:gd name="connsiteX29" fmla="*/ 1330960 w 1856740"/>
                <a:gd name="connsiteY29" fmla="*/ 4224020 h 5547360"/>
                <a:gd name="connsiteX30" fmla="*/ 1178560 w 1856740"/>
                <a:gd name="connsiteY30" fmla="*/ 4300220 h 5547360"/>
                <a:gd name="connsiteX31" fmla="*/ 1330960 w 1856740"/>
                <a:gd name="connsiteY31" fmla="*/ 4300220 h 5547360"/>
                <a:gd name="connsiteX32" fmla="*/ 1239520 w 1856740"/>
                <a:gd name="connsiteY32" fmla="*/ 4574540 h 5547360"/>
                <a:gd name="connsiteX33" fmla="*/ 1330960 w 1856740"/>
                <a:gd name="connsiteY33" fmla="*/ 4894580 h 5547360"/>
                <a:gd name="connsiteX34" fmla="*/ 1407160 w 1856740"/>
                <a:gd name="connsiteY34" fmla="*/ 4986020 h 5547360"/>
                <a:gd name="connsiteX35" fmla="*/ 1330960 w 1856740"/>
                <a:gd name="connsiteY35" fmla="*/ 5443220 h 5547360"/>
                <a:gd name="connsiteX36" fmla="*/ 1239520 w 1856740"/>
                <a:gd name="connsiteY36" fmla="*/ 5427980 h 5547360"/>
                <a:gd name="connsiteX37" fmla="*/ 1178560 w 1856740"/>
                <a:gd name="connsiteY37" fmla="*/ 5488940 h 5547360"/>
                <a:gd name="connsiteX38" fmla="*/ 1010920 w 1856740"/>
                <a:gd name="connsiteY38" fmla="*/ 5534660 h 5547360"/>
                <a:gd name="connsiteX39" fmla="*/ 828040 w 1856740"/>
                <a:gd name="connsiteY39" fmla="*/ 5412740 h 5547360"/>
                <a:gd name="connsiteX40" fmla="*/ 660400 w 1856740"/>
                <a:gd name="connsiteY40" fmla="*/ 5321300 h 5547360"/>
                <a:gd name="connsiteX41" fmla="*/ 568960 w 1856740"/>
                <a:gd name="connsiteY41" fmla="*/ 5138420 h 5547360"/>
                <a:gd name="connsiteX42" fmla="*/ 462280 w 1856740"/>
                <a:gd name="connsiteY42" fmla="*/ 4955540 h 5547360"/>
                <a:gd name="connsiteX43" fmla="*/ 279400 w 1856740"/>
                <a:gd name="connsiteY43" fmla="*/ 4787900 h 5547360"/>
                <a:gd name="connsiteX44" fmla="*/ 416560 w 1856740"/>
                <a:gd name="connsiteY44" fmla="*/ 4528820 h 5547360"/>
                <a:gd name="connsiteX45" fmla="*/ 447040 w 1856740"/>
                <a:gd name="connsiteY45" fmla="*/ 4361180 h 5547360"/>
                <a:gd name="connsiteX46" fmla="*/ 340360 w 1856740"/>
                <a:gd name="connsiteY46" fmla="*/ 4208780 h 5547360"/>
                <a:gd name="connsiteX47" fmla="*/ 431800 w 1856740"/>
                <a:gd name="connsiteY47" fmla="*/ 4117340 h 5547360"/>
                <a:gd name="connsiteX48" fmla="*/ 675640 w 1856740"/>
                <a:gd name="connsiteY48" fmla="*/ 4224020 h 5547360"/>
                <a:gd name="connsiteX49" fmla="*/ 706120 w 1856740"/>
                <a:gd name="connsiteY49" fmla="*/ 4056380 h 5547360"/>
                <a:gd name="connsiteX50" fmla="*/ 538480 w 1856740"/>
                <a:gd name="connsiteY50" fmla="*/ 3858260 h 5547360"/>
                <a:gd name="connsiteX51" fmla="*/ 416560 w 1856740"/>
                <a:gd name="connsiteY51" fmla="*/ 3614420 h 5547360"/>
                <a:gd name="connsiteX52" fmla="*/ 492760 w 1856740"/>
                <a:gd name="connsiteY52" fmla="*/ 3538220 h 5547360"/>
                <a:gd name="connsiteX53" fmla="*/ 584200 w 1856740"/>
                <a:gd name="connsiteY53" fmla="*/ 3141980 h 5547360"/>
                <a:gd name="connsiteX54" fmla="*/ 599440 w 1856740"/>
                <a:gd name="connsiteY54" fmla="*/ 2806700 h 5547360"/>
                <a:gd name="connsiteX55" fmla="*/ 492760 w 1856740"/>
                <a:gd name="connsiteY55" fmla="*/ 2623820 h 5547360"/>
                <a:gd name="connsiteX56" fmla="*/ 492760 w 1856740"/>
                <a:gd name="connsiteY56" fmla="*/ 2319020 h 5547360"/>
                <a:gd name="connsiteX57" fmla="*/ 462280 w 1856740"/>
                <a:gd name="connsiteY57" fmla="*/ 1968500 h 5547360"/>
                <a:gd name="connsiteX58" fmla="*/ 386080 w 1856740"/>
                <a:gd name="connsiteY58" fmla="*/ 1648460 h 5547360"/>
                <a:gd name="connsiteX59" fmla="*/ 218440 w 1856740"/>
                <a:gd name="connsiteY59" fmla="*/ 1236980 h 5547360"/>
                <a:gd name="connsiteX60" fmla="*/ 111760 w 1856740"/>
                <a:gd name="connsiteY60" fmla="*/ 947420 h 5547360"/>
                <a:gd name="connsiteX61" fmla="*/ 111760 w 1856740"/>
                <a:gd name="connsiteY61" fmla="*/ 490220 h 5547360"/>
                <a:gd name="connsiteX62" fmla="*/ 35560 w 1856740"/>
                <a:gd name="connsiteY62" fmla="*/ 170180 h 5547360"/>
                <a:gd name="connsiteX63" fmla="*/ 35560 w 1856740"/>
                <a:gd name="connsiteY63" fmla="*/ 33020 h 5547360"/>
                <a:gd name="connsiteX64" fmla="*/ 142240 w 1856740"/>
                <a:gd name="connsiteY64" fmla="*/ 2540 h 5547360"/>
                <a:gd name="connsiteX65" fmla="*/ 889000 w 1856740"/>
                <a:gd name="connsiteY65" fmla="*/ 33020 h 5547360"/>
                <a:gd name="connsiteX66" fmla="*/ 980440 w 1856740"/>
                <a:gd name="connsiteY66" fmla="*/ 2540 h 5547360"/>
                <a:gd name="connsiteX67" fmla="*/ 949960 w 1856740"/>
                <a:gd name="connsiteY67"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07160 w 1856740"/>
                <a:gd name="connsiteY22" fmla="*/ 3538220 h 5547360"/>
                <a:gd name="connsiteX23" fmla="*/ 1483360 w 1856740"/>
                <a:gd name="connsiteY23" fmla="*/ 3690620 h 5547360"/>
                <a:gd name="connsiteX24" fmla="*/ 1330960 w 1856740"/>
                <a:gd name="connsiteY24" fmla="*/ 3843020 h 5547360"/>
                <a:gd name="connsiteX25" fmla="*/ 1483360 w 1856740"/>
                <a:gd name="connsiteY25" fmla="*/ 3843020 h 5547360"/>
                <a:gd name="connsiteX26" fmla="*/ 1330960 w 1856740"/>
                <a:gd name="connsiteY26" fmla="*/ 3995420 h 5547360"/>
                <a:gd name="connsiteX27" fmla="*/ 1407160 w 1856740"/>
                <a:gd name="connsiteY27" fmla="*/ 3995420 h 5547360"/>
                <a:gd name="connsiteX28" fmla="*/ 1330960 w 1856740"/>
                <a:gd name="connsiteY28" fmla="*/ 4147820 h 5547360"/>
                <a:gd name="connsiteX29" fmla="*/ 1330960 w 1856740"/>
                <a:gd name="connsiteY29" fmla="*/ 4224020 h 5547360"/>
                <a:gd name="connsiteX30" fmla="*/ 1178560 w 1856740"/>
                <a:gd name="connsiteY30" fmla="*/ 4300220 h 5547360"/>
                <a:gd name="connsiteX31" fmla="*/ 1330960 w 1856740"/>
                <a:gd name="connsiteY31" fmla="*/ 4300220 h 5547360"/>
                <a:gd name="connsiteX32" fmla="*/ 1239520 w 1856740"/>
                <a:gd name="connsiteY32" fmla="*/ 4574540 h 5547360"/>
                <a:gd name="connsiteX33" fmla="*/ 1330960 w 1856740"/>
                <a:gd name="connsiteY33" fmla="*/ 4894580 h 5547360"/>
                <a:gd name="connsiteX34" fmla="*/ 1407160 w 1856740"/>
                <a:gd name="connsiteY34" fmla="*/ 4986020 h 5547360"/>
                <a:gd name="connsiteX35" fmla="*/ 1330960 w 1856740"/>
                <a:gd name="connsiteY35" fmla="*/ 5443220 h 5547360"/>
                <a:gd name="connsiteX36" fmla="*/ 1239520 w 1856740"/>
                <a:gd name="connsiteY36" fmla="*/ 5427980 h 5547360"/>
                <a:gd name="connsiteX37" fmla="*/ 1178560 w 1856740"/>
                <a:gd name="connsiteY37" fmla="*/ 5488940 h 5547360"/>
                <a:gd name="connsiteX38" fmla="*/ 1010920 w 1856740"/>
                <a:gd name="connsiteY38" fmla="*/ 5534660 h 5547360"/>
                <a:gd name="connsiteX39" fmla="*/ 828040 w 1856740"/>
                <a:gd name="connsiteY39" fmla="*/ 5412740 h 5547360"/>
                <a:gd name="connsiteX40" fmla="*/ 660400 w 1856740"/>
                <a:gd name="connsiteY40" fmla="*/ 5321300 h 5547360"/>
                <a:gd name="connsiteX41" fmla="*/ 568960 w 1856740"/>
                <a:gd name="connsiteY41" fmla="*/ 5138420 h 5547360"/>
                <a:gd name="connsiteX42" fmla="*/ 462280 w 1856740"/>
                <a:gd name="connsiteY42" fmla="*/ 4955540 h 5547360"/>
                <a:gd name="connsiteX43" fmla="*/ 279400 w 1856740"/>
                <a:gd name="connsiteY43" fmla="*/ 4787900 h 5547360"/>
                <a:gd name="connsiteX44" fmla="*/ 416560 w 1856740"/>
                <a:gd name="connsiteY44" fmla="*/ 4528820 h 5547360"/>
                <a:gd name="connsiteX45" fmla="*/ 447040 w 1856740"/>
                <a:gd name="connsiteY45" fmla="*/ 4361180 h 5547360"/>
                <a:gd name="connsiteX46" fmla="*/ 340360 w 1856740"/>
                <a:gd name="connsiteY46" fmla="*/ 4208780 h 5547360"/>
                <a:gd name="connsiteX47" fmla="*/ 431800 w 1856740"/>
                <a:gd name="connsiteY47" fmla="*/ 4117340 h 5547360"/>
                <a:gd name="connsiteX48" fmla="*/ 675640 w 1856740"/>
                <a:gd name="connsiteY48" fmla="*/ 4224020 h 5547360"/>
                <a:gd name="connsiteX49" fmla="*/ 706120 w 1856740"/>
                <a:gd name="connsiteY49" fmla="*/ 4056380 h 5547360"/>
                <a:gd name="connsiteX50" fmla="*/ 538480 w 1856740"/>
                <a:gd name="connsiteY50" fmla="*/ 3858260 h 5547360"/>
                <a:gd name="connsiteX51" fmla="*/ 416560 w 1856740"/>
                <a:gd name="connsiteY51" fmla="*/ 3614420 h 5547360"/>
                <a:gd name="connsiteX52" fmla="*/ 492760 w 1856740"/>
                <a:gd name="connsiteY52" fmla="*/ 3538220 h 5547360"/>
                <a:gd name="connsiteX53" fmla="*/ 584200 w 1856740"/>
                <a:gd name="connsiteY53" fmla="*/ 3141980 h 5547360"/>
                <a:gd name="connsiteX54" fmla="*/ 599440 w 1856740"/>
                <a:gd name="connsiteY54" fmla="*/ 2806700 h 5547360"/>
                <a:gd name="connsiteX55" fmla="*/ 492760 w 1856740"/>
                <a:gd name="connsiteY55" fmla="*/ 2623820 h 5547360"/>
                <a:gd name="connsiteX56" fmla="*/ 492760 w 1856740"/>
                <a:gd name="connsiteY56" fmla="*/ 2319020 h 5547360"/>
                <a:gd name="connsiteX57" fmla="*/ 462280 w 1856740"/>
                <a:gd name="connsiteY57" fmla="*/ 1968500 h 5547360"/>
                <a:gd name="connsiteX58" fmla="*/ 386080 w 1856740"/>
                <a:gd name="connsiteY58" fmla="*/ 1648460 h 5547360"/>
                <a:gd name="connsiteX59" fmla="*/ 218440 w 1856740"/>
                <a:gd name="connsiteY59" fmla="*/ 1236980 h 5547360"/>
                <a:gd name="connsiteX60" fmla="*/ 111760 w 1856740"/>
                <a:gd name="connsiteY60" fmla="*/ 947420 h 5547360"/>
                <a:gd name="connsiteX61" fmla="*/ 111760 w 1856740"/>
                <a:gd name="connsiteY61" fmla="*/ 490220 h 5547360"/>
                <a:gd name="connsiteX62" fmla="*/ 35560 w 1856740"/>
                <a:gd name="connsiteY62" fmla="*/ 170180 h 5547360"/>
                <a:gd name="connsiteX63" fmla="*/ 35560 w 1856740"/>
                <a:gd name="connsiteY63" fmla="*/ 33020 h 5547360"/>
                <a:gd name="connsiteX64" fmla="*/ 142240 w 1856740"/>
                <a:gd name="connsiteY64" fmla="*/ 2540 h 5547360"/>
                <a:gd name="connsiteX65" fmla="*/ 889000 w 1856740"/>
                <a:gd name="connsiteY65" fmla="*/ 33020 h 5547360"/>
                <a:gd name="connsiteX66" fmla="*/ 980440 w 1856740"/>
                <a:gd name="connsiteY66" fmla="*/ 2540 h 5547360"/>
                <a:gd name="connsiteX67" fmla="*/ 949960 w 1856740"/>
                <a:gd name="connsiteY67"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07160 w 1856740"/>
                <a:gd name="connsiteY22" fmla="*/ 3538220 h 5547360"/>
                <a:gd name="connsiteX23" fmla="*/ 1483360 w 1856740"/>
                <a:gd name="connsiteY23" fmla="*/ 3690620 h 5547360"/>
                <a:gd name="connsiteX24" fmla="*/ 1330960 w 1856740"/>
                <a:gd name="connsiteY24" fmla="*/ 3843020 h 5547360"/>
                <a:gd name="connsiteX25" fmla="*/ 1483360 w 1856740"/>
                <a:gd name="connsiteY25" fmla="*/ 3843020 h 5547360"/>
                <a:gd name="connsiteX26" fmla="*/ 1330960 w 1856740"/>
                <a:gd name="connsiteY26" fmla="*/ 3995420 h 5547360"/>
                <a:gd name="connsiteX27" fmla="*/ 1407160 w 1856740"/>
                <a:gd name="connsiteY27" fmla="*/ 3995420 h 5547360"/>
                <a:gd name="connsiteX28" fmla="*/ 1330960 w 1856740"/>
                <a:gd name="connsiteY28" fmla="*/ 4147820 h 5547360"/>
                <a:gd name="connsiteX29" fmla="*/ 1330960 w 1856740"/>
                <a:gd name="connsiteY29" fmla="*/ 4224020 h 5547360"/>
                <a:gd name="connsiteX30" fmla="*/ 1178560 w 1856740"/>
                <a:gd name="connsiteY30" fmla="*/ 4300220 h 5547360"/>
                <a:gd name="connsiteX31" fmla="*/ 1330960 w 1856740"/>
                <a:gd name="connsiteY31" fmla="*/ 4300220 h 5547360"/>
                <a:gd name="connsiteX32" fmla="*/ 1239520 w 1856740"/>
                <a:gd name="connsiteY32" fmla="*/ 4574540 h 5547360"/>
                <a:gd name="connsiteX33" fmla="*/ 1330960 w 1856740"/>
                <a:gd name="connsiteY33" fmla="*/ 4894580 h 5547360"/>
                <a:gd name="connsiteX34" fmla="*/ 1407160 w 1856740"/>
                <a:gd name="connsiteY34" fmla="*/ 4986020 h 5547360"/>
                <a:gd name="connsiteX35" fmla="*/ 1330960 w 1856740"/>
                <a:gd name="connsiteY35" fmla="*/ 5443220 h 5547360"/>
                <a:gd name="connsiteX36" fmla="*/ 1239520 w 1856740"/>
                <a:gd name="connsiteY36" fmla="*/ 5427980 h 5547360"/>
                <a:gd name="connsiteX37" fmla="*/ 1178560 w 1856740"/>
                <a:gd name="connsiteY37" fmla="*/ 5488940 h 5547360"/>
                <a:gd name="connsiteX38" fmla="*/ 1010920 w 1856740"/>
                <a:gd name="connsiteY38" fmla="*/ 5534660 h 5547360"/>
                <a:gd name="connsiteX39" fmla="*/ 828040 w 1856740"/>
                <a:gd name="connsiteY39" fmla="*/ 5412740 h 5547360"/>
                <a:gd name="connsiteX40" fmla="*/ 660400 w 1856740"/>
                <a:gd name="connsiteY40" fmla="*/ 5321300 h 5547360"/>
                <a:gd name="connsiteX41" fmla="*/ 568960 w 1856740"/>
                <a:gd name="connsiteY41" fmla="*/ 5138420 h 5547360"/>
                <a:gd name="connsiteX42" fmla="*/ 462280 w 1856740"/>
                <a:gd name="connsiteY42" fmla="*/ 4955540 h 5547360"/>
                <a:gd name="connsiteX43" fmla="*/ 279400 w 1856740"/>
                <a:gd name="connsiteY43" fmla="*/ 4787900 h 5547360"/>
                <a:gd name="connsiteX44" fmla="*/ 416560 w 1856740"/>
                <a:gd name="connsiteY44" fmla="*/ 4528820 h 5547360"/>
                <a:gd name="connsiteX45" fmla="*/ 447040 w 1856740"/>
                <a:gd name="connsiteY45" fmla="*/ 4361180 h 5547360"/>
                <a:gd name="connsiteX46" fmla="*/ 340360 w 1856740"/>
                <a:gd name="connsiteY46" fmla="*/ 4208780 h 5547360"/>
                <a:gd name="connsiteX47" fmla="*/ 431800 w 1856740"/>
                <a:gd name="connsiteY47" fmla="*/ 4117340 h 5547360"/>
                <a:gd name="connsiteX48" fmla="*/ 675640 w 1856740"/>
                <a:gd name="connsiteY48" fmla="*/ 4224020 h 5547360"/>
                <a:gd name="connsiteX49" fmla="*/ 706120 w 1856740"/>
                <a:gd name="connsiteY49" fmla="*/ 4056380 h 5547360"/>
                <a:gd name="connsiteX50" fmla="*/ 538480 w 1856740"/>
                <a:gd name="connsiteY50" fmla="*/ 3858260 h 5547360"/>
                <a:gd name="connsiteX51" fmla="*/ 416560 w 1856740"/>
                <a:gd name="connsiteY51" fmla="*/ 3614420 h 5547360"/>
                <a:gd name="connsiteX52" fmla="*/ 492760 w 1856740"/>
                <a:gd name="connsiteY52" fmla="*/ 3538220 h 5547360"/>
                <a:gd name="connsiteX53" fmla="*/ 584200 w 1856740"/>
                <a:gd name="connsiteY53" fmla="*/ 3141980 h 5547360"/>
                <a:gd name="connsiteX54" fmla="*/ 599440 w 1856740"/>
                <a:gd name="connsiteY54" fmla="*/ 2806700 h 5547360"/>
                <a:gd name="connsiteX55" fmla="*/ 492760 w 1856740"/>
                <a:gd name="connsiteY55" fmla="*/ 2623820 h 5547360"/>
                <a:gd name="connsiteX56" fmla="*/ 492760 w 1856740"/>
                <a:gd name="connsiteY56" fmla="*/ 2319020 h 5547360"/>
                <a:gd name="connsiteX57" fmla="*/ 462280 w 1856740"/>
                <a:gd name="connsiteY57" fmla="*/ 1968500 h 5547360"/>
                <a:gd name="connsiteX58" fmla="*/ 386080 w 1856740"/>
                <a:gd name="connsiteY58" fmla="*/ 1648460 h 5547360"/>
                <a:gd name="connsiteX59" fmla="*/ 218440 w 1856740"/>
                <a:gd name="connsiteY59" fmla="*/ 1236980 h 5547360"/>
                <a:gd name="connsiteX60" fmla="*/ 111760 w 1856740"/>
                <a:gd name="connsiteY60" fmla="*/ 947420 h 5547360"/>
                <a:gd name="connsiteX61" fmla="*/ 111760 w 1856740"/>
                <a:gd name="connsiteY61" fmla="*/ 490220 h 5547360"/>
                <a:gd name="connsiteX62" fmla="*/ 35560 w 1856740"/>
                <a:gd name="connsiteY62" fmla="*/ 170180 h 5547360"/>
                <a:gd name="connsiteX63" fmla="*/ 35560 w 1856740"/>
                <a:gd name="connsiteY63" fmla="*/ 33020 h 5547360"/>
                <a:gd name="connsiteX64" fmla="*/ 142240 w 1856740"/>
                <a:gd name="connsiteY64" fmla="*/ 2540 h 5547360"/>
                <a:gd name="connsiteX65" fmla="*/ 889000 w 1856740"/>
                <a:gd name="connsiteY65" fmla="*/ 33020 h 5547360"/>
                <a:gd name="connsiteX66" fmla="*/ 980440 w 1856740"/>
                <a:gd name="connsiteY66" fmla="*/ 2540 h 5547360"/>
                <a:gd name="connsiteX67" fmla="*/ 949960 w 1856740"/>
                <a:gd name="connsiteY67"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07160 w 1856740"/>
                <a:gd name="connsiteY22" fmla="*/ 3538220 h 5547360"/>
                <a:gd name="connsiteX23" fmla="*/ 1483360 w 1856740"/>
                <a:gd name="connsiteY23" fmla="*/ 3690620 h 5547360"/>
                <a:gd name="connsiteX24" fmla="*/ 1330960 w 1856740"/>
                <a:gd name="connsiteY24" fmla="*/ 3843020 h 5547360"/>
                <a:gd name="connsiteX25" fmla="*/ 1483360 w 1856740"/>
                <a:gd name="connsiteY25" fmla="*/ 3843020 h 5547360"/>
                <a:gd name="connsiteX26" fmla="*/ 1330960 w 1856740"/>
                <a:gd name="connsiteY26" fmla="*/ 3995420 h 5547360"/>
                <a:gd name="connsiteX27" fmla="*/ 1407160 w 1856740"/>
                <a:gd name="connsiteY27" fmla="*/ 3995420 h 5547360"/>
                <a:gd name="connsiteX28" fmla="*/ 1330960 w 1856740"/>
                <a:gd name="connsiteY28" fmla="*/ 4147820 h 5547360"/>
                <a:gd name="connsiteX29" fmla="*/ 1330960 w 1856740"/>
                <a:gd name="connsiteY29" fmla="*/ 4224020 h 5547360"/>
                <a:gd name="connsiteX30" fmla="*/ 1178560 w 1856740"/>
                <a:gd name="connsiteY30" fmla="*/ 4300220 h 5547360"/>
                <a:gd name="connsiteX31" fmla="*/ 1330960 w 1856740"/>
                <a:gd name="connsiteY31" fmla="*/ 4300220 h 5547360"/>
                <a:gd name="connsiteX32" fmla="*/ 1239520 w 1856740"/>
                <a:gd name="connsiteY32" fmla="*/ 4574540 h 5547360"/>
                <a:gd name="connsiteX33" fmla="*/ 1330960 w 1856740"/>
                <a:gd name="connsiteY33" fmla="*/ 4894580 h 5547360"/>
                <a:gd name="connsiteX34" fmla="*/ 1407160 w 1856740"/>
                <a:gd name="connsiteY34" fmla="*/ 4986020 h 5547360"/>
                <a:gd name="connsiteX35" fmla="*/ 1330960 w 1856740"/>
                <a:gd name="connsiteY35" fmla="*/ 5443220 h 5547360"/>
                <a:gd name="connsiteX36" fmla="*/ 1239520 w 1856740"/>
                <a:gd name="connsiteY36" fmla="*/ 5427980 h 5547360"/>
                <a:gd name="connsiteX37" fmla="*/ 1178560 w 1856740"/>
                <a:gd name="connsiteY37" fmla="*/ 5488940 h 5547360"/>
                <a:gd name="connsiteX38" fmla="*/ 1010920 w 1856740"/>
                <a:gd name="connsiteY38" fmla="*/ 5534660 h 5547360"/>
                <a:gd name="connsiteX39" fmla="*/ 828040 w 1856740"/>
                <a:gd name="connsiteY39" fmla="*/ 5412740 h 5547360"/>
                <a:gd name="connsiteX40" fmla="*/ 660400 w 1856740"/>
                <a:gd name="connsiteY40" fmla="*/ 5321300 h 5547360"/>
                <a:gd name="connsiteX41" fmla="*/ 568960 w 1856740"/>
                <a:gd name="connsiteY41" fmla="*/ 5138420 h 5547360"/>
                <a:gd name="connsiteX42" fmla="*/ 462280 w 1856740"/>
                <a:gd name="connsiteY42" fmla="*/ 4955540 h 5547360"/>
                <a:gd name="connsiteX43" fmla="*/ 279400 w 1856740"/>
                <a:gd name="connsiteY43" fmla="*/ 4787900 h 5547360"/>
                <a:gd name="connsiteX44" fmla="*/ 416560 w 1856740"/>
                <a:gd name="connsiteY44" fmla="*/ 4528820 h 5547360"/>
                <a:gd name="connsiteX45" fmla="*/ 447040 w 1856740"/>
                <a:gd name="connsiteY45" fmla="*/ 4361180 h 5547360"/>
                <a:gd name="connsiteX46" fmla="*/ 340360 w 1856740"/>
                <a:gd name="connsiteY46" fmla="*/ 4208780 h 5547360"/>
                <a:gd name="connsiteX47" fmla="*/ 431800 w 1856740"/>
                <a:gd name="connsiteY47" fmla="*/ 4117340 h 5547360"/>
                <a:gd name="connsiteX48" fmla="*/ 675640 w 1856740"/>
                <a:gd name="connsiteY48" fmla="*/ 4224020 h 5547360"/>
                <a:gd name="connsiteX49" fmla="*/ 706120 w 1856740"/>
                <a:gd name="connsiteY49" fmla="*/ 4056380 h 5547360"/>
                <a:gd name="connsiteX50" fmla="*/ 538480 w 1856740"/>
                <a:gd name="connsiteY50" fmla="*/ 3858260 h 5547360"/>
                <a:gd name="connsiteX51" fmla="*/ 416560 w 1856740"/>
                <a:gd name="connsiteY51" fmla="*/ 3614420 h 5547360"/>
                <a:gd name="connsiteX52" fmla="*/ 492760 w 1856740"/>
                <a:gd name="connsiteY52" fmla="*/ 3538220 h 5547360"/>
                <a:gd name="connsiteX53" fmla="*/ 584200 w 1856740"/>
                <a:gd name="connsiteY53" fmla="*/ 3141980 h 5547360"/>
                <a:gd name="connsiteX54" fmla="*/ 599440 w 1856740"/>
                <a:gd name="connsiteY54" fmla="*/ 2806700 h 5547360"/>
                <a:gd name="connsiteX55" fmla="*/ 492760 w 1856740"/>
                <a:gd name="connsiteY55" fmla="*/ 2623820 h 5547360"/>
                <a:gd name="connsiteX56" fmla="*/ 492760 w 1856740"/>
                <a:gd name="connsiteY56" fmla="*/ 2319020 h 5547360"/>
                <a:gd name="connsiteX57" fmla="*/ 462280 w 1856740"/>
                <a:gd name="connsiteY57" fmla="*/ 1968500 h 5547360"/>
                <a:gd name="connsiteX58" fmla="*/ 386080 w 1856740"/>
                <a:gd name="connsiteY58" fmla="*/ 1648460 h 5547360"/>
                <a:gd name="connsiteX59" fmla="*/ 218440 w 1856740"/>
                <a:gd name="connsiteY59" fmla="*/ 1236980 h 5547360"/>
                <a:gd name="connsiteX60" fmla="*/ 111760 w 1856740"/>
                <a:gd name="connsiteY60" fmla="*/ 947420 h 5547360"/>
                <a:gd name="connsiteX61" fmla="*/ 111760 w 1856740"/>
                <a:gd name="connsiteY61" fmla="*/ 490220 h 5547360"/>
                <a:gd name="connsiteX62" fmla="*/ 35560 w 1856740"/>
                <a:gd name="connsiteY62" fmla="*/ 170180 h 5547360"/>
                <a:gd name="connsiteX63" fmla="*/ 35560 w 1856740"/>
                <a:gd name="connsiteY63" fmla="*/ 33020 h 5547360"/>
                <a:gd name="connsiteX64" fmla="*/ 142240 w 1856740"/>
                <a:gd name="connsiteY64" fmla="*/ 2540 h 5547360"/>
                <a:gd name="connsiteX65" fmla="*/ 889000 w 1856740"/>
                <a:gd name="connsiteY65" fmla="*/ 33020 h 5547360"/>
                <a:gd name="connsiteX66" fmla="*/ 980440 w 1856740"/>
                <a:gd name="connsiteY66" fmla="*/ 2540 h 5547360"/>
                <a:gd name="connsiteX67" fmla="*/ 949960 w 1856740"/>
                <a:gd name="connsiteY67"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511434 w 1856740"/>
                <a:gd name="connsiteY22" fmla="*/ 3392504 h 5547360"/>
                <a:gd name="connsiteX23" fmla="*/ 1407160 w 1856740"/>
                <a:gd name="connsiteY23" fmla="*/ 3538220 h 5547360"/>
                <a:gd name="connsiteX24" fmla="*/ 1483360 w 1856740"/>
                <a:gd name="connsiteY24" fmla="*/ 3690620 h 5547360"/>
                <a:gd name="connsiteX25" fmla="*/ 1330960 w 1856740"/>
                <a:gd name="connsiteY25" fmla="*/ 3843020 h 5547360"/>
                <a:gd name="connsiteX26" fmla="*/ 1483360 w 1856740"/>
                <a:gd name="connsiteY26" fmla="*/ 3843020 h 5547360"/>
                <a:gd name="connsiteX27" fmla="*/ 1330960 w 1856740"/>
                <a:gd name="connsiteY27" fmla="*/ 3995420 h 5547360"/>
                <a:gd name="connsiteX28" fmla="*/ 1407160 w 1856740"/>
                <a:gd name="connsiteY28" fmla="*/ 3995420 h 5547360"/>
                <a:gd name="connsiteX29" fmla="*/ 1330960 w 1856740"/>
                <a:gd name="connsiteY29" fmla="*/ 4147820 h 5547360"/>
                <a:gd name="connsiteX30" fmla="*/ 1330960 w 1856740"/>
                <a:gd name="connsiteY30" fmla="*/ 4224020 h 5547360"/>
                <a:gd name="connsiteX31" fmla="*/ 1178560 w 1856740"/>
                <a:gd name="connsiteY31" fmla="*/ 4300220 h 5547360"/>
                <a:gd name="connsiteX32" fmla="*/ 1330960 w 1856740"/>
                <a:gd name="connsiteY32" fmla="*/ 4300220 h 5547360"/>
                <a:gd name="connsiteX33" fmla="*/ 1239520 w 1856740"/>
                <a:gd name="connsiteY33" fmla="*/ 4574540 h 5547360"/>
                <a:gd name="connsiteX34" fmla="*/ 1330960 w 1856740"/>
                <a:gd name="connsiteY34" fmla="*/ 4894580 h 5547360"/>
                <a:gd name="connsiteX35" fmla="*/ 1407160 w 1856740"/>
                <a:gd name="connsiteY35" fmla="*/ 4986020 h 5547360"/>
                <a:gd name="connsiteX36" fmla="*/ 1330960 w 1856740"/>
                <a:gd name="connsiteY36" fmla="*/ 5443220 h 5547360"/>
                <a:gd name="connsiteX37" fmla="*/ 1239520 w 1856740"/>
                <a:gd name="connsiteY37" fmla="*/ 5427980 h 5547360"/>
                <a:gd name="connsiteX38" fmla="*/ 1178560 w 1856740"/>
                <a:gd name="connsiteY38" fmla="*/ 5488940 h 5547360"/>
                <a:gd name="connsiteX39" fmla="*/ 1010920 w 1856740"/>
                <a:gd name="connsiteY39" fmla="*/ 5534660 h 5547360"/>
                <a:gd name="connsiteX40" fmla="*/ 828040 w 1856740"/>
                <a:gd name="connsiteY40" fmla="*/ 5412740 h 5547360"/>
                <a:gd name="connsiteX41" fmla="*/ 660400 w 1856740"/>
                <a:gd name="connsiteY41" fmla="*/ 5321300 h 5547360"/>
                <a:gd name="connsiteX42" fmla="*/ 568960 w 1856740"/>
                <a:gd name="connsiteY42" fmla="*/ 5138420 h 5547360"/>
                <a:gd name="connsiteX43" fmla="*/ 462280 w 1856740"/>
                <a:gd name="connsiteY43" fmla="*/ 4955540 h 5547360"/>
                <a:gd name="connsiteX44" fmla="*/ 279400 w 1856740"/>
                <a:gd name="connsiteY44" fmla="*/ 4787900 h 5547360"/>
                <a:gd name="connsiteX45" fmla="*/ 416560 w 1856740"/>
                <a:gd name="connsiteY45" fmla="*/ 4528820 h 5547360"/>
                <a:gd name="connsiteX46" fmla="*/ 447040 w 1856740"/>
                <a:gd name="connsiteY46" fmla="*/ 4361180 h 5547360"/>
                <a:gd name="connsiteX47" fmla="*/ 340360 w 1856740"/>
                <a:gd name="connsiteY47" fmla="*/ 4208780 h 5547360"/>
                <a:gd name="connsiteX48" fmla="*/ 431800 w 1856740"/>
                <a:gd name="connsiteY48" fmla="*/ 4117340 h 5547360"/>
                <a:gd name="connsiteX49" fmla="*/ 675640 w 1856740"/>
                <a:gd name="connsiteY49" fmla="*/ 4224020 h 5547360"/>
                <a:gd name="connsiteX50" fmla="*/ 706120 w 1856740"/>
                <a:gd name="connsiteY50" fmla="*/ 4056380 h 5547360"/>
                <a:gd name="connsiteX51" fmla="*/ 538480 w 1856740"/>
                <a:gd name="connsiteY51" fmla="*/ 3858260 h 5547360"/>
                <a:gd name="connsiteX52" fmla="*/ 416560 w 1856740"/>
                <a:gd name="connsiteY52" fmla="*/ 3614420 h 5547360"/>
                <a:gd name="connsiteX53" fmla="*/ 492760 w 1856740"/>
                <a:gd name="connsiteY53" fmla="*/ 3538220 h 5547360"/>
                <a:gd name="connsiteX54" fmla="*/ 584200 w 1856740"/>
                <a:gd name="connsiteY54" fmla="*/ 3141980 h 5547360"/>
                <a:gd name="connsiteX55" fmla="*/ 599440 w 1856740"/>
                <a:gd name="connsiteY55" fmla="*/ 2806700 h 5547360"/>
                <a:gd name="connsiteX56" fmla="*/ 492760 w 1856740"/>
                <a:gd name="connsiteY56" fmla="*/ 2623820 h 5547360"/>
                <a:gd name="connsiteX57" fmla="*/ 492760 w 1856740"/>
                <a:gd name="connsiteY57" fmla="*/ 2319020 h 5547360"/>
                <a:gd name="connsiteX58" fmla="*/ 462280 w 1856740"/>
                <a:gd name="connsiteY58" fmla="*/ 1968500 h 5547360"/>
                <a:gd name="connsiteX59" fmla="*/ 386080 w 1856740"/>
                <a:gd name="connsiteY59" fmla="*/ 1648460 h 5547360"/>
                <a:gd name="connsiteX60" fmla="*/ 218440 w 1856740"/>
                <a:gd name="connsiteY60" fmla="*/ 1236980 h 5547360"/>
                <a:gd name="connsiteX61" fmla="*/ 111760 w 1856740"/>
                <a:gd name="connsiteY61" fmla="*/ 947420 h 5547360"/>
                <a:gd name="connsiteX62" fmla="*/ 111760 w 1856740"/>
                <a:gd name="connsiteY62" fmla="*/ 490220 h 5547360"/>
                <a:gd name="connsiteX63" fmla="*/ 35560 w 1856740"/>
                <a:gd name="connsiteY63" fmla="*/ 170180 h 5547360"/>
                <a:gd name="connsiteX64" fmla="*/ 35560 w 1856740"/>
                <a:gd name="connsiteY64" fmla="*/ 33020 h 5547360"/>
                <a:gd name="connsiteX65" fmla="*/ 142240 w 1856740"/>
                <a:gd name="connsiteY65" fmla="*/ 2540 h 5547360"/>
                <a:gd name="connsiteX66" fmla="*/ 889000 w 1856740"/>
                <a:gd name="connsiteY66" fmla="*/ 33020 h 5547360"/>
                <a:gd name="connsiteX67" fmla="*/ 980440 w 1856740"/>
                <a:gd name="connsiteY67" fmla="*/ 2540 h 5547360"/>
                <a:gd name="connsiteX68" fmla="*/ 949960 w 1856740"/>
                <a:gd name="connsiteY68"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483360 w 1856740"/>
                <a:gd name="connsiteY22" fmla="*/ 3538220 h 5547360"/>
                <a:gd name="connsiteX23" fmla="*/ 1407160 w 1856740"/>
                <a:gd name="connsiteY23" fmla="*/ 3538220 h 5547360"/>
                <a:gd name="connsiteX24" fmla="*/ 1483360 w 1856740"/>
                <a:gd name="connsiteY24" fmla="*/ 3690620 h 5547360"/>
                <a:gd name="connsiteX25" fmla="*/ 1330960 w 1856740"/>
                <a:gd name="connsiteY25" fmla="*/ 3843020 h 5547360"/>
                <a:gd name="connsiteX26" fmla="*/ 1483360 w 1856740"/>
                <a:gd name="connsiteY26" fmla="*/ 3843020 h 5547360"/>
                <a:gd name="connsiteX27" fmla="*/ 1330960 w 1856740"/>
                <a:gd name="connsiteY27" fmla="*/ 3995420 h 5547360"/>
                <a:gd name="connsiteX28" fmla="*/ 1407160 w 1856740"/>
                <a:gd name="connsiteY28" fmla="*/ 3995420 h 5547360"/>
                <a:gd name="connsiteX29" fmla="*/ 1330960 w 1856740"/>
                <a:gd name="connsiteY29" fmla="*/ 4147820 h 5547360"/>
                <a:gd name="connsiteX30" fmla="*/ 1330960 w 1856740"/>
                <a:gd name="connsiteY30" fmla="*/ 4224020 h 5547360"/>
                <a:gd name="connsiteX31" fmla="*/ 1178560 w 1856740"/>
                <a:gd name="connsiteY31" fmla="*/ 4300220 h 5547360"/>
                <a:gd name="connsiteX32" fmla="*/ 1330960 w 1856740"/>
                <a:gd name="connsiteY32" fmla="*/ 4300220 h 5547360"/>
                <a:gd name="connsiteX33" fmla="*/ 1239520 w 1856740"/>
                <a:gd name="connsiteY33" fmla="*/ 4574540 h 5547360"/>
                <a:gd name="connsiteX34" fmla="*/ 1330960 w 1856740"/>
                <a:gd name="connsiteY34" fmla="*/ 4894580 h 5547360"/>
                <a:gd name="connsiteX35" fmla="*/ 1407160 w 1856740"/>
                <a:gd name="connsiteY35" fmla="*/ 4986020 h 5547360"/>
                <a:gd name="connsiteX36" fmla="*/ 1330960 w 1856740"/>
                <a:gd name="connsiteY36" fmla="*/ 5443220 h 5547360"/>
                <a:gd name="connsiteX37" fmla="*/ 1239520 w 1856740"/>
                <a:gd name="connsiteY37" fmla="*/ 5427980 h 5547360"/>
                <a:gd name="connsiteX38" fmla="*/ 1178560 w 1856740"/>
                <a:gd name="connsiteY38" fmla="*/ 5488940 h 5547360"/>
                <a:gd name="connsiteX39" fmla="*/ 1010920 w 1856740"/>
                <a:gd name="connsiteY39" fmla="*/ 5534660 h 5547360"/>
                <a:gd name="connsiteX40" fmla="*/ 828040 w 1856740"/>
                <a:gd name="connsiteY40" fmla="*/ 5412740 h 5547360"/>
                <a:gd name="connsiteX41" fmla="*/ 660400 w 1856740"/>
                <a:gd name="connsiteY41" fmla="*/ 5321300 h 5547360"/>
                <a:gd name="connsiteX42" fmla="*/ 568960 w 1856740"/>
                <a:gd name="connsiteY42" fmla="*/ 5138420 h 5547360"/>
                <a:gd name="connsiteX43" fmla="*/ 462280 w 1856740"/>
                <a:gd name="connsiteY43" fmla="*/ 4955540 h 5547360"/>
                <a:gd name="connsiteX44" fmla="*/ 279400 w 1856740"/>
                <a:gd name="connsiteY44" fmla="*/ 4787900 h 5547360"/>
                <a:gd name="connsiteX45" fmla="*/ 416560 w 1856740"/>
                <a:gd name="connsiteY45" fmla="*/ 4528820 h 5547360"/>
                <a:gd name="connsiteX46" fmla="*/ 447040 w 1856740"/>
                <a:gd name="connsiteY46" fmla="*/ 4361180 h 5547360"/>
                <a:gd name="connsiteX47" fmla="*/ 340360 w 1856740"/>
                <a:gd name="connsiteY47" fmla="*/ 4208780 h 5547360"/>
                <a:gd name="connsiteX48" fmla="*/ 431800 w 1856740"/>
                <a:gd name="connsiteY48" fmla="*/ 4117340 h 5547360"/>
                <a:gd name="connsiteX49" fmla="*/ 675640 w 1856740"/>
                <a:gd name="connsiteY49" fmla="*/ 4224020 h 5547360"/>
                <a:gd name="connsiteX50" fmla="*/ 706120 w 1856740"/>
                <a:gd name="connsiteY50" fmla="*/ 4056380 h 5547360"/>
                <a:gd name="connsiteX51" fmla="*/ 538480 w 1856740"/>
                <a:gd name="connsiteY51" fmla="*/ 3858260 h 5547360"/>
                <a:gd name="connsiteX52" fmla="*/ 416560 w 1856740"/>
                <a:gd name="connsiteY52" fmla="*/ 3614420 h 5547360"/>
                <a:gd name="connsiteX53" fmla="*/ 492760 w 1856740"/>
                <a:gd name="connsiteY53" fmla="*/ 3538220 h 5547360"/>
                <a:gd name="connsiteX54" fmla="*/ 584200 w 1856740"/>
                <a:gd name="connsiteY54" fmla="*/ 3141980 h 5547360"/>
                <a:gd name="connsiteX55" fmla="*/ 599440 w 1856740"/>
                <a:gd name="connsiteY55" fmla="*/ 2806700 h 5547360"/>
                <a:gd name="connsiteX56" fmla="*/ 492760 w 1856740"/>
                <a:gd name="connsiteY56" fmla="*/ 2623820 h 5547360"/>
                <a:gd name="connsiteX57" fmla="*/ 492760 w 1856740"/>
                <a:gd name="connsiteY57" fmla="*/ 2319020 h 5547360"/>
                <a:gd name="connsiteX58" fmla="*/ 462280 w 1856740"/>
                <a:gd name="connsiteY58" fmla="*/ 1968500 h 5547360"/>
                <a:gd name="connsiteX59" fmla="*/ 386080 w 1856740"/>
                <a:gd name="connsiteY59" fmla="*/ 1648460 h 5547360"/>
                <a:gd name="connsiteX60" fmla="*/ 218440 w 1856740"/>
                <a:gd name="connsiteY60" fmla="*/ 1236980 h 5547360"/>
                <a:gd name="connsiteX61" fmla="*/ 111760 w 1856740"/>
                <a:gd name="connsiteY61" fmla="*/ 947420 h 5547360"/>
                <a:gd name="connsiteX62" fmla="*/ 111760 w 1856740"/>
                <a:gd name="connsiteY62" fmla="*/ 490220 h 5547360"/>
                <a:gd name="connsiteX63" fmla="*/ 35560 w 1856740"/>
                <a:gd name="connsiteY63" fmla="*/ 170180 h 5547360"/>
                <a:gd name="connsiteX64" fmla="*/ 35560 w 1856740"/>
                <a:gd name="connsiteY64" fmla="*/ 33020 h 5547360"/>
                <a:gd name="connsiteX65" fmla="*/ 142240 w 1856740"/>
                <a:gd name="connsiteY65" fmla="*/ 2540 h 5547360"/>
                <a:gd name="connsiteX66" fmla="*/ 889000 w 1856740"/>
                <a:gd name="connsiteY66" fmla="*/ 33020 h 5547360"/>
                <a:gd name="connsiteX67" fmla="*/ 980440 w 1856740"/>
                <a:gd name="connsiteY67" fmla="*/ 2540 h 5547360"/>
                <a:gd name="connsiteX68" fmla="*/ 949960 w 1856740"/>
                <a:gd name="connsiteY68"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559560 w 1856740"/>
                <a:gd name="connsiteY22" fmla="*/ 3538220 h 5547360"/>
                <a:gd name="connsiteX23" fmla="*/ 1407160 w 1856740"/>
                <a:gd name="connsiteY23" fmla="*/ 3538220 h 5547360"/>
                <a:gd name="connsiteX24" fmla="*/ 1483360 w 1856740"/>
                <a:gd name="connsiteY24" fmla="*/ 3690620 h 5547360"/>
                <a:gd name="connsiteX25" fmla="*/ 1330960 w 1856740"/>
                <a:gd name="connsiteY25" fmla="*/ 3843020 h 5547360"/>
                <a:gd name="connsiteX26" fmla="*/ 1483360 w 1856740"/>
                <a:gd name="connsiteY26" fmla="*/ 3843020 h 5547360"/>
                <a:gd name="connsiteX27" fmla="*/ 1330960 w 1856740"/>
                <a:gd name="connsiteY27" fmla="*/ 3995420 h 5547360"/>
                <a:gd name="connsiteX28" fmla="*/ 1407160 w 1856740"/>
                <a:gd name="connsiteY28" fmla="*/ 3995420 h 5547360"/>
                <a:gd name="connsiteX29" fmla="*/ 1330960 w 1856740"/>
                <a:gd name="connsiteY29" fmla="*/ 4147820 h 5547360"/>
                <a:gd name="connsiteX30" fmla="*/ 1330960 w 1856740"/>
                <a:gd name="connsiteY30" fmla="*/ 4224020 h 5547360"/>
                <a:gd name="connsiteX31" fmla="*/ 1178560 w 1856740"/>
                <a:gd name="connsiteY31" fmla="*/ 4300220 h 5547360"/>
                <a:gd name="connsiteX32" fmla="*/ 1330960 w 1856740"/>
                <a:gd name="connsiteY32" fmla="*/ 4300220 h 5547360"/>
                <a:gd name="connsiteX33" fmla="*/ 1239520 w 1856740"/>
                <a:gd name="connsiteY33" fmla="*/ 4574540 h 5547360"/>
                <a:gd name="connsiteX34" fmla="*/ 1330960 w 1856740"/>
                <a:gd name="connsiteY34" fmla="*/ 4894580 h 5547360"/>
                <a:gd name="connsiteX35" fmla="*/ 1407160 w 1856740"/>
                <a:gd name="connsiteY35" fmla="*/ 4986020 h 5547360"/>
                <a:gd name="connsiteX36" fmla="*/ 1330960 w 1856740"/>
                <a:gd name="connsiteY36" fmla="*/ 5443220 h 5547360"/>
                <a:gd name="connsiteX37" fmla="*/ 1239520 w 1856740"/>
                <a:gd name="connsiteY37" fmla="*/ 5427980 h 5547360"/>
                <a:gd name="connsiteX38" fmla="*/ 1178560 w 1856740"/>
                <a:gd name="connsiteY38" fmla="*/ 5488940 h 5547360"/>
                <a:gd name="connsiteX39" fmla="*/ 1010920 w 1856740"/>
                <a:gd name="connsiteY39" fmla="*/ 5534660 h 5547360"/>
                <a:gd name="connsiteX40" fmla="*/ 828040 w 1856740"/>
                <a:gd name="connsiteY40" fmla="*/ 5412740 h 5547360"/>
                <a:gd name="connsiteX41" fmla="*/ 660400 w 1856740"/>
                <a:gd name="connsiteY41" fmla="*/ 5321300 h 5547360"/>
                <a:gd name="connsiteX42" fmla="*/ 568960 w 1856740"/>
                <a:gd name="connsiteY42" fmla="*/ 5138420 h 5547360"/>
                <a:gd name="connsiteX43" fmla="*/ 462280 w 1856740"/>
                <a:gd name="connsiteY43" fmla="*/ 4955540 h 5547360"/>
                <a:gd name="connsiteX44" fmla="*/ 279400 w 1856740"/>
                <a:gd name="connsiteY44" fmla="*/ 4787900 h 5547360"/>
                <a:gd name="connsiteX45" fmla="*/ 416560 w 1856740"/>
                <a:gd name="connsiteY45" fmla="*/ 4528820 h 5547360"/>
                <a:gd name="connsiteX46" fmla="*/ 447040 w 1856740"/>
                <a:gd name="connsiteY46" fmla="*/ 4361180 h 5547360"/>
                <a:gd name="connsiteX47" fmla="*/ 340360 w 1856740"/>
                <a:gd name="connsiteY47" fmla="*/ 4208780 h 5547360"/>
                <a:gd name="connsiteX48" fmla="*/ 431800 w 1856740"/>
                <a:gd name="connsiteY48" fmla="*/ 4117340 h 5547360"/>
                <a:gd name="connsiteX49" fmla="*/ 675640 w 1856740"/>
                <a:gd name="connsiteY49" fmla="*/ 4224020 h 5547360"/>
                <a:gd name="connsiteX50" fmla="*/ 706120 w 1856740"/>
                <a:gd name="connsiteY50" fmla="*/ 4056380 h 5547360"/>
                <a:gd name="connsiteX51" fmla="*/ 538480 w 1856740"/>
                <a:gd name="connsiteY51" fmla="*/ 3858260 h 5547360"/>
                <a:gd name="connsiteX52" fmla="*/ 416560 w 1856740"/>
                <a:gd name="connsiteY52" fmla="*/ 3614420 h 5547360"/>
                <a:gd name="connsiteX53" fmla="*/ 492760 w 1856740"/>
                <a:gd name="connsiteY53" fmla="*/ 3538220 h 5547360"/>
                <a:gd name="connsiteX54" fmla="*/ 584200 w 1856740"/>
                <a:gd name="connsiteY54" fmla="*/ 3141980 h 5547360"/>
                <a:gd name="connsiteX55" fmla="*/ 599440 w 1856740"/>
                <a:gd name="connsiteY55" fmla="*/ 2806700 h 5547360"/>
                <a:gd name="connsiteX56" fmla="*/ 492760 w 1856740"/>
                <a:gd name="connsiteY56" fmla="*/ 2623820 h 5547360"/>
                <a:gd name="connsiteX57" fmla="*/ 492760 w 1856740"/>
                <a:gd name="connsiteY57" fmla="*/ 2319020 h 5547360"/>
                <a:gd name="connsiteX58" fmla="*/ 462280 w 1856740"/>
                <a:gd name="connsiteY58" fmla="*/ 1968500 h 5547360"/>
                <a:gd name="connsiteX59" fmla="*/ 386080 w 1856740"/>
                <a:gd name="connsiteY59" fmla="*/ 1648460 h 5547360"/>
                <a:gd name="connsiteX60" fmla="*/ 218440 w 1856740"/>
                <a:gd name="connsiteY60" fmla="*/ 1236980 h 5547360"/>
                <a:gd name="connsiteX61" fmla="*/ 111760 w 1856740"/>
                <a:gd name="connsiteY61" fmla="*/ 947420 h 5547360"/>
                <a:gd name="connsiteX62" fmla="*/ 111760 w 1856740"/>
                <a:gd name="connsiteY62" fmla="*/ 490220 h 5547360"/>
                <a:gd name="connsiteX63" fmla="*/ 35560 w 1856740"/>
                <a:gd name="connsiteY63" fmla="*/ 170180 h 5547360"/>
                <a:gd name="connsiteX64" fmla="*/ 35560 w 1856740"/>
                <a:gd name="connsiteY64" fmla="*/ 33020 h 5547360"/>
                <a:gd name="connsiteX65" fmla="*/ 142240 w 1856740"/>
                <a:gd name="connsiteY65" fmla="*/ 2540 h 5547360"/>
                <a:gd name="connsiteX66" fmla="*/ 889000 w 1856740"/>
                <a:gd name="connsiteY66" fmla="*/ 33020 h 5547360"/>
                <a:gd name="connsiteX67" fmla="*/ 980440 w 1856740"/>
                <a:gd name="connsiteY67" fmla="*/ 2540 h 5547360"/>
                <a:gd name="connsiteX68" fmla="*/ 949960 w 1856740"/>
                <a:gd name="connsiteY68"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711960 w 1856740"/>
                <a:gd name="connsiteY22" fmla="*/ 3309620 h 5547360"/>
                <a:gd name="connsiteX23" fmla="*/ 1559560 w 1856740"/>
                <a:gd name="connsiteY23" fmla="*/ 3538220 h 5547360"/>
                <a:gd name="connsiteX24" fmla="*/ 1407160 w 1856740"/>
                <a:gd name="connsiteY24" fmla="*/ 3538220 h 5547360"/>
                <a:gd name="connsiteX25" fmla="*/ 1483360 w 1856740"/>
                <a:gd name="connsiteY25" fmla="*/ 3690620 h 5547360"/>
                <a:gd name="connsiteX26" fmla="*/ 1330960 w 1856740"/>
                <a:gd name="connsiteY26" fmla="*/ 3843020 h 5547360"/>
                <a:gd name="connsiteX27" fmla="*/ 1483360 w 1856740"/>
                <a:gd name="connsiteY27" fmla="*/ 3843020 h 5547360"/>
                <a:gd name="connsiteX28" fmla="*/ 1330960 w 1856740"/>
                <a:gd name="connsiteY28" fmla="*/ 3995420 h 5547360"/>
                <a:gd name="connsiteX29" fmla="*/ 1407160 w 1856740"/>
                <a:gd name="connsiteY29" fmla="*/ 3995420 h 5547360"/>
                <a:gd name="connsiteX30" fmla="*/ 1330960 w 1856740"/>
                <a:gd name="connsiteY30" fmla="*/ 4147820 h 5547360"/>
                <a:gd name="connsiteX31" fmla="*/ 1330960 w 1856740"/>
                <a:gd name="connsiteY31" fmla="*/ 4224020 h 5547360"/>
                <a:gd name="connsiteX32" fmla="*/ 1178560 w 1856740"/>
                <a:gd name="connsiteY32" fmla="*/ 4300220 h 5547360"/>
                <a:gd name="connsiteX33" fmla="*/ 1330960 w 1856740"/>
                <a:gd name="connsiteY33" fmla="*/ 4300220 h 5547360"/>
                <a:gd name="connsiteX34" fmla="*/ 1239520 w 1856740"/>
                <a:gd name="connsiteY34" fmla="*/ 4574540 h 5547360"/>
                <a:gd name="connsiteX35" fmla="*/ 1330960 w 1856740"/>
                <a:gd name="connsiteY35" fmla="*/ 4894580 h 5547360"/>
                <a:gd name="connsiteX36" fmla="*/ 1407160 w 1856740"/>
                <a:gd name="connsiteY36" fmla="*/ 4986020 h 5547360"/>
                <a:gd name="connsiteX37" fmla="*/ 1330960 w 1856740"/>
                <a:gd name="connsiteY37" fmla="*/ 5443220 h 5547360"/>
                <a:gd name="connsiteX38" fmla="*/ 1239520 w 1856740"/>
                <a:gd name="connsiteY38" fmla="*/ 5427980 h 5547360"/>
                <a:gd name="connsiteX39" fmla="*/ 1178560 w 1856740"/>
                <a:gd name="connsiteY39" fmla="*/ 5488940 h 5547360"/>
                <a:gd name="connsiteX40" fmla="*/ 1010920 w 1856740"/>
                <a:gd name="connsiteY40" fmla="*/ 5534660 h 5547360"/>
                <a:gd name="connsiteX41" fmla="*/ 828040 w 1856740"/>
                <a:gd name="connsiteY41" fmla="*/ 5412740 h 5547360"/>
                <a:gd name="connsiteX42" fmla="*/ 660400 w 1856740"/>
                <a:gd name="connsiteY42" fmla="*/ 5321300 h 5547360"/>
                <a:gd name="connsiteX43" fmla="*/ 568960 w 1856740"/>
                <a:gd name="connsiteY43" fmla="*/ 5138420 h 5547360"/>
                <a:gd name="connsiteX44" fmla="*/ 462280 w 1856740"/>
                <a:gd name="connsiteY44" fmla="*/ 4955540 h 5547360"/>
                <a:gd name="connsiteX45" fmla="*/ 279400 w 1856740"/>
                <a:gd name="connsiteY45" fmla="*/ 4787900 h 5547360"/>
                <a:gd name="connsiteX46" fmla="*/ 416560 w 1856740"/>
                <a:gd name="connsiteY46" fmla="*/ 4528820 h 5547360"/>
                <a:gd name="connsiteX47" fmla="*/ 447040 w 1856740"/>
                <a:gd name="connsiteY47" fmla="*/ 4361180 h 5547360"/>
                <a:gd name="connsiteX48" fmla="*/ 340360 w 1856740"/>
                <a:gd name="connsiteY48" fmla="*/ 4208780 h 5547360"/>
                <a:gd name="connsiteX49" fmla="*/ 431800 w 1856740"/>
                <a:gd name="connsiteY49" fmla="*/ 4117340 h 5547360"/>
                <a:gd name="connsiteX50" fmla="*/ 675640 w 1856740"/>
                <a:gd name="connsiteY50" fmla="*/ 4224020 h 5547360"/>
                <a:gd name="connsiteX51" fmla="*/ 706120 w 1856740"/>
                <a:gd name="connsiteY51" fmla="*/ 4056380 h 5547360"/>
                <a:gd name="connsiteX52" fmla="*/ 538480 w 1856740"/>
                <a:gd name="connsiteY52" fmla="*/ 3858260 h 5547360"/>
                <a:gd name="connsiteX53" fmla="*/ 416560 w 1856740"/>
                <a:gd name="connsiteY53" fmla="*/ 3614420 h 5547360"/>
                <a:gd name="connsiteX54" fmla="*/ 492760 w 1856740"/>
                <a:gd name="connsiteY54" fmla="*/ 3538220 h 5547360"/>
                <a:gd name="connsiteX55" fmla="*/ 584200 w 1856740"/>
                <a:gd name="connsiteY55" fmla="*/ 3141980 h 5547360"/>
                <a:gd name="connsiteX56" fmla="*/ 599440 w 1856740"/>
                <a:gd name="connsiteY56" fmla="*/ 2806700 h 5547360"/>
                <a:gd name="connsiteX57" fmla="*/ 492760 w 1856740"/>
                <a:gd name="connsiteY57" fmla="*/ 2623820 h 5547360"/>
                <a:gd name="connsiteX58" fmla="*/ 492760 w 1856740"/>
                <a:gd name="connsiteY58" fmla="*/ 2319020 h 5547360"/>
                <a:gd name="connsiteX59" fmla="*/ 462280 w 1856740"/>
                <a:gd name="connsiteY59" fmla="*/ 1968500 h 5547360"/>
                <a:gd name="connsiteX60" fmla="*/ 386080 w 1856740"/>
                <a:gd name="connsiteY60" fmla="*/ 1648460 h 5547360"/>
                <a:gd name="connsiteX61" fmla="*/ 218440 w 1856740"/>
                <a:gd name="connsiteY61" fmla="*/ 1236980 h 5547360"/>
                <a:gd name="connsiteX62" fmla="*/ 111760 w 1856740"/>
                <a:gd name="connsiteY62" fmla="*/ 947420 h 5547360"/>
                <a:gd name="connsiteX63" fmla="*/ 111760 w 1856740"/>
                <a:gd name="connsiteY63" fmla="*/ 490220 h 5547360"/>
                <a:gd name="connsiteX64" fmla="*/ 35560 w 1856740"/>
                <a:gd name="connsiteY64" fmla="*/ 170180 h 5547360"/>
                <a:gd name="connsiteX65" fmla="*/ 35560 w 1856740"/>
                <a:gd name="connsiteY65" fmla="*/ 33020 h 5547360"/>
                <a:gd name="connsiteX66" fmla="*/ 142240 w 1856740"/>
                <a:gd name="connsiteY66" fmla="*/ 2540 h 5547360"/>
                <a:gd name="connsiteX67" fmla="*/ 889000 w 1856740"/>
                <a:gd name="connsiteY67" fmla="*/ 33020 h 5547360"/>
                <a:gd name="connsiteX68" fmla="*/ 980440 w 1856740"/>
                <a:gd name="connsiteY68" fmla="*/ 2540 h 5547360"/>
                <a:gd name="connsiteX69" fmla="*/ 949960 w 1856740"/>
                <a:gd name="connsiteY69"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711960 w 1856740"/>
                <a:gd name="connsiteY22" fmla="*/ 3309620 h 5547360"/>
                <a:gd name="connsiteX23" fmla="*/ 1629076 w 1856740"/>
                <a:gd name="connsiteY23" fmla="*/ 3462020 h 5547360"/>
                <a:gd name="connsiteX24" fmla="*/ 1559560 w 1856740"/>
                <a:gd name="connsiteY24" fmla="*/ 3538220 h 5547360"/>
                <a:gd name="connsiteX25" fmla="*/ 1407160 w 1856740"/>
                <a:gd name="connsiteY25" fmla="*/ 3538220 h 5547360"/>
                <a:gd name="connsiteX26" fmla="*/ 1483360 w 1856740"/>
                <a:gd name="connsiteY26" fmla="*/ 3690620 h 5547360"/>
                <a:gd name="connsiteX27" fmla="*/ 1330960 w 1856740"/>
                <a:gd name="connsiteY27" fmla="*/ 3843020 h 5547360"/>
                <a:gd name="connsiteX28" fmla="*/ 1483360 w 1856740"/>
                <a:gd name="connsiteY28" fmla="*/ 3843020 h 5547360"/>
                <a:gd name="connsiteX29" fmla="*/ 1330960 w 1856740"/>
                <a:gd name="connsiteY29" fmla="*/ 3995420 h 5547360"/>
                <a:gd name="connsiteX30" fmla="*/ 1407160 w 1856740"/>
                <a:gd name="connsiteY30" fmla="*/ 3995420 h 5547360"/>
                <a:gd name="connsiteX31" fmla="*/ 1330960 w 1856740"/>
                <a:gd name="connsiteY31" fmla="*/ 4147820 h 5547360"/>
                <a:gd name="connsiteX32" fmla="*/ 1330960 w 1856740"/>
                <a:gd name="connsiteY32" fmla="*/ 4224020 h 5547360"/>
                <a:gd name="connsiteX33" fmla="*/ 1178560 w 1856740"/>
                <a:gd name="connsiteY33" fmla="*/ 4300220 h 5547360"/>
                <a:gd name="connsiteX34" fmla="*/ 1330960 w 1856740"/>
                <a:gd name="connsiteY34" fmla="*/ 4300220 h 5547360"/>
                <a:gd name="connsiteX35" fmla="*/ 1239520 w 1856740"/>
                <a:gd name="connsiteY35" fmla="*/ 4574540 h 5547360"/>
                <a:gd name="connsiteX36" fmla="*/ 1330960 w 1856740"/>
                <a:gd name="connsiteY36" fmla="*/ 4894580 h 5547360"/>
                <a:gd name="connsiteX37" fmla="*/ 1407160 w 1856740"/>
                <a:gd name="connsiteY37" fmla="*/ 4986020 h 5547360"/>
                <a:gd name="connsiteX38" fmla="*/ 1330960 w 1856740"/>
                <a:gd name="connsiteY38" fmla="*/ 5443220 h 5547360"/>
                <a:gd name="connsiteX39" fmla="*/ 1239520 w 1856740"/>
                <a:gd name="connsiteY39" fmla="*/ 5427980 h 5547360"/>
                <a:gd name="connsiteX40" fmla="*/ 1178560 w 1856740"/>
                <a:gd name="connsiteY40" fmla="*/ 5488940 h 5547360"/>
                <a:gd name="connsiteX41" fmla="*/ 1010920 w 1856740"/>
                <a:gd name="connsiteY41" fmla="*/ 5534660 h 5547360"/>
                <a:gd name="connsiteX42" fmla="*/ 828040 w 1856740"/>
                <a:gd name="connsiteY42" fmla="*/ 5412740 h 5547360"/>
                <a:gd name="connsiteX43" fmla="*/ 660400 w 1856740"/>
                <a:gd name="connsiteY43" fmla="*/ 5321300 h 5547360"/>
                <a:gd name="connsiteX44" fmla="*/ 568960 w 1856740"/>
                <a:gd name="connsiteY44" fmla="*/ 5138420 h 5547360"/>
                <a:gd name="connsiteX45" fmla="*/ 462280 w 1856740"/>
                <a:gd name="connsiteY45" fmla="*/ 4955540 h 5547360"/>
                <a:gd name="connsiteX46" fmla="*/ 279400 w 1856740"/>
                <a:gd name="connsiteY46" fmla="*/ 4787900 h 5547360"/>
                <a:gd name="connsiteX47" fmla="*/ 416560 w 1856740"/>
                <a:gd name="connsiteY47" fmla="*/ 4528820 h 5547360"/>
                <a:gd name="connsiteX48" fmla="*/ 447040 w 1856740"/>
                <a:gd name="connsiteY48" fmla="*/ 4361180 h 5547360"/>
                <a:gd name="connsiteX49" fmla="*/ 340360 w 1856740"/>
                <a:gd name="connsiteY49" fmla="*/ 4208780 h 5547360"/>
                <a:gd name="connsiteX50" fmla="*/ 431800 w 1856740"/>
                <a:gd name="connsiteY50" fmla="*/ 4117340 h 5547360"/>
                <a:gd name="connsiteX51" fmla="*/ 675640 w 1856740"/>
                <a:gd name="connsiteY51" fmla="*/ 4224020 h 5547360"/>
                <a:gd name="connsiteX52" fmla="*/ 706120 w 1856740"/>
                <a:gd name="connsiteY52" fmla="*/ 4056380 h 5547360"/>
                <a:gd name="connsiteX53" fmla="*/ 538480 w 1856740"/>
                <a:gd name="connsiteY53" fmla="*/ 3858260 h 5547360"/>
                <a:gd name="connsiteX54" fmla="*/ 416560 w 1856740"/>
                <a:gd name="connsiteY54" fmla="*/ 3614420 h 5547360"/>
                <a:gd name="connsiteX55" fmla="*/ 492760 w 1856740"/>
                <a:gd name="connsiteY55" fmla="*/ 3538220 h 5547360"/>
                <a:gd name="connsiteX56" fmla="*/ 584200 w 1856740"/>
                <a:gd name="connsiteY56" fmla="*/ 3141980 h 5547360"/>
                <a:gd name="connsiteX57" fmla="*/ 599440 w 1856740"/>
                <a:gd name="connsiteY57" fmla="*/ 2806700 h 5547360"/>
                <a:gd name="connsiteX58" fmla="*/ 492760 w 1856740"/>
                <a:gd name="connsiteY58" fmla="*/ 2623820 h 5547360"/>
                <a:gd name="connsiteX59" fmla="*/ 492760 w 1856740"/>
                <a:gd name="connsiteY59" fmla="*/ 2319020 h 5547360"/>
                <a:gd name="connsiteX60" fmla="*/ 462280 w 1856740"/>
                <a:gd name="connsiteY60" fmla="*/ 1968500 h 5547360"/>
                <a:gd name="connsiteX61" fmla="*/ 386080 w 1856740"/>
                <a:gd name="connsiteY61" fmla="*/ 1648460 h 5547360"/>
                <a:gd name="connsiteX62" fmla="*/ 218440 w 1856740"/>
                <a:gd name="connsiteY62" fmla="*/ 1236980 h 5547360"/>
                <a:gd name="connsiteX63" fmla="*/ 111760 w 1856740"/>
                <a:gd name="connsiteY63" fmla="*/ 947420 h 5547360"/>
                <a:gd name="connsiteX64" fmla="*/ 111760 w 1856740"/>
                <a:gd name="connsiteY64" fmla="*/ 490220 h 5547360"/>
                <a:gd name="connsiteX65" fmla="*/ 35560 w 1856740"/>
                <a:gd name="connsiteY65" fmla="*/ 170180 h 5547360"/>
                <a:gd name="connsiteX66" fmla="*/ 35560 w 1856740"/>
                <a:gd name="connsiteY66" fmla="*/ 33020 h 5547360"/>
                <a:gd name="connsiteX67" fmla="*/ 142240 w 1856740"/>
                <a:gd name="connsiteY67" fmla="*/ 2540 h 5547360"/>
                <a:gd name="connsiteX68" fmla="*/ 889000 w 1856740"/>
                <a:gd name="connsiteY68" fmla="*/ 33020 h 5547360"/>
                <a:gd name="connsiteX69" fmla="*/ 980440 w 1856740"/>
                <a:gd name="connsiteY69" fmla="*/ 2540 h 5547360"/>
                <a:gd name="connsiteX70" fmla="*/ 949960 w 1856740"/>
                <a:gd name="connsiteY7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711960 w 1856740"/>
                <a:gd name="connsiteY22" fmla="*/ 3309620 h 5547360"/>
                <a:gd name="connsiteX23" fmla="*/ 1635760 w 1856740"/>
                <a:gd name="connsiteY23" fmla="*/ 3462020 h 5547360"/>
                <a:gd name="connsiteX24" fmla="*/ 1559560 w 1856740"/>
                <a:gd name="connsiteY24" fmla="*/ 3538220 h 5547360"/>
                <a:gd name="connsiteX25" fmla="*/ 1407160 w 1856740"/>
                <a:gd name="connsiteY25" fmla="*/ 3538220 h 5547360"/>
                <a:gd name="connsiteX26" fmla="*/ 1483360 w 1856740"/>
                <a:gd name="connsiteY26" fmla="*/ 3690620 h 5547360"/>
                <a:gd name="connsiteX27" fmla="*/ 1330960 w 1856740"/>
                <a:gd name="connsiteY27" fmla="*/ 3843020 h 5547360"/>
                <a:gd name="connsiteX28" fmla="*/ 1483360 w 1856740"/>
                <a:gd name="connsiteY28" fmla="*/ 3843020 h 5547360"/>
                <a:gd name="connsiteX29" fmla="*/ 1330960 w 1856740"/>
                <a:gd name="connsiteY29" fmla="*/ 3995420 h 5547360"/>
                <a:gd name="connsiteX30" fmla="*/ 1407160 w 1856740"/>
                <a:gd name="connsiteY30" fmla="*/ 3995420 h 5547360"/>
                <a:gd name="connsiteX31" fmla="*/ 1330960 w 1856740"/>
                <a:gd name="connsiteY31" fmla="*/ 4147820 h 5547360"/>
                <a:gd name="connsiteX32" fmla="*/ 1330960 w 1856740"/>
                <a:gd name="connsiteY32" fmla="*/ 4224020 h 5547360"/>
                <a:gd name="connsiteX33" fmla="*/ 1178560 w 1856740"/>
                <a:gd name="connsiteY33" fmla="*/ 4300220 h 5547360"/>
                <a:gd name="connsiteX34" fmla="*/ 1330960 w 1856740"/>
                <a:gd name="connsiteY34" fmla="*/ 4300220 h 5547360"/>
                <a:gd name="connsiteX35" fmla="*/ 1239520 w 1856740"/>
                <a:gd name="connsiteY35" fmla="*/ 4574540 h 5547360"/>
                <a:gd name="connsiteX36" fmla="*/ 1330960 w 1856740"/>
                <a:gd name="connsiteY36" fmla="*/ 4894580 h 5547360"/>
                <a:gd name="connsiteX37" fmla="*/ 1407160 w 1856740"/>
                <a:gd name="connsiteY37" fmla="*/ 4986020 h 5547360"/>
                <a:gd name="connsiteX38" fmla="*/ 1330960 w 1856740"/>
                <a:gd name="connsiteY38" fmla="*/ 5443220 h 5547360"/>
                <a:gd name="connsiteX39" fmla="*/ 1239520 w 1856740"/>
                <a:gd name="connsiteY39" fmla="*/ 5427980 h 5547360"/>
                <a:gd name="connsiteX40" fmla="*/ 1178560 w 1856740"/>
                <a:gd name="connsiteY40" fmla="*/ 5488940 h 5547360"/>
                <a:gd name="connsiteX41" fmla="*/ 1010920 w 1856740"/>
                <a:gd name="connsiteY41" fmla="*/ 5534660 h 5547360"/>
                <a:gd name="connsiteX42" fmla="*/ 828040 w 1856740"/>
                <a:gd name="connsiteY42" fmla="*/ 5412740 h 5547360"/>
                <a:gd name="connsiteX43" fmla="*/ 660400 w 1856740"/>
                <a:gd name="connsiteY43" fmla="*/ 5321300 h 5547360"/>
                <a:gd name="connsiteX44" fmla="*/ 568960 w 1856740"/>
                <a:gd name="connsiteY44" fmla="*/ 5138420 h 5547360"/>
                <a:gd name="connsiteX45" fmla="*/ 462280 w 1856740"/>
                <a:gd name="connsiteY45" fmla="*/ 4955540 h 5547360"/>
                <a:gd name="connsiteX46" fmla="*/ 279400 w 1856740"/>
                <a:gd name="connsiteY46" fmla="*/ 4787900 h 5547360"/>
                <a:gd name="connsiteX47" fmla="*/ 416560 w 1856740"/>
                <a:gd name="connsiteY47" fmla="*/ 4528820 h 5547360"/>
                <a:gd name="connsiteX48" fmla="*/ 447040 w 1856740"/>
                <a:gd name="connsiteY48" fmla="*/ 4361180 h 5547360"/>
                <a:gd name="connsiteX49" fmla="*/ 340360 w 1856740"/>
                <a:gd name="connsiteY49" fmla="*/ 4208780 h 5547360"/>
                <a:gd name="connsiteX50" fmla="*/ 431800 w 1856740"/>
                <a:gd name="connsiteY50" fmla="*/ 4117340 h 5547360"/>
                <a:gd name="connsiteX51" fmla="*/ 675640 w 1856740"/>
                <a:gd name="connsiteY51" fmla="*/ 4224020 h 5547360"/>
                <a:gd name="connsiteX52" fmla="*/ 706120 w 1856740"/>
                <a:gd name="connsiteY52" fmla="*/ 4056380 h 5547360"/>
                <a:gd name="connsiteX53" fmla="*/ 538480 w 1856740"/>
                <a:gd name="connsiteY53" fmla="*/ 3858260 h 5547360"/>
                <a:gd name="connsiteX54" fmla="*/ 416560 w 1856740"/>
                <a:gd name="connsiteY54" fmla="*/ 3614420 h 5547360"/>
                <a:gd name="connsiteX55" fmla="*/ 492760 w 1856740"/>
                <a:gd name="connsiteY55" fmla="*/ 3538220 h 5547360"/>
                <a:gd name="connsiteX56" fmla="*/ 584200 w 1856740"/>
                <a:gd name="connsiteY56" fmla="*/ 3141980 h 5547360"/>
                <a:gd name="connsiteX57" fmla="*/ 599440 w 1856740"/>
                <a:gd name="connsiteY57" fmla="*/ 2806700 h 5547360"/>
                <a:gd name="connsiteX58" fmla="*/ 492760 w 1856740"/>
                <a:gd name="connsiteY58" fmla="*/ 2623820 h 5547360"/>
                <a:gd name="connsiteX59" fmla="*/ 492760 w 1856740"/>
                <a:gd name="connsiteY59" fmla="*/ 2319020 h 5547360"/>
                <a:gd name="connsiteX60" fmla="*/ 462280 w 1856740"/>
                <a:gd name="connsiteY60" fmla="*/ 1968500 h 5547360"/>
                <a:gd name="connsiteX61" fmla="*/ 386080 w 1856740"/>
                <a:gd name="connsiteY61" fmla="*/ 1648460 h 5547360"/>
                <a:gd name="connsiteX62" fmla="*/ 218440 w 1856740"/>
                <a:gd name="connsiteY62" fmla="*/ 1236980 h 5547360"/>
                <a:gd name="connsiteX63" fmla="*/ 111760 w 1856740"/>
                <a:gd name="connsiteY63" fmla="*/ 947420 h 5547360"/>
                <a:gd name="connsiteX64" fmla="*/ 111760 w 1856740"/>
                <a:gd name="connsiteY64" fmla="*/ 490220 h 5547360"/>
                <a:gd name="connsiteX65" fmla="*/ 35560 w 1856740"/>
                <a:gd name="connsiteY65" fmla="*/ 170180 h 5547360"/>
                <a:gd name="connsiteX66" fmla="*/ 35560 w 1856740"/>
                <a:gd name="connsiteY66" fmla="*/ 33020 h 5547360"/>
                <a:gd name="connsiteX67" fmla="*/ 142240 w 1856740"/>
                <a:gd name="connsiteY67" fmla="*/ 2540 h 5547360"/>
                <a:gd name="connsiteX68" fmla="*/ 889000 w 1856740"/>
                <a:gd name="connsiteY68" fmla="*/ 33020 h 5547360"/>
                <a:gd name="connsiteX69" fmla="*/ 980440 w 1856740"/>
                <a:gd name="connsiteY69" fmla="*/ 2540 h 5547360"/>
                <a:gd name="connsiteX70" fmla="*/ 949960 w 1856740"/>
                <a:gd name="connsiteY7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711960 w 1856740"/>
                <a:gd name="connsiteY22" fmla="*/ 3309620 h 5547360"/>
                <a:gd name="connsiteX23" fmla="*/ 1635760 w 1856740"/>
                <a:gd name="connsiteY23" fmla="*/ 3462020 h 5547360"/>
                <a:gd name="connsiteX24" fmla="*/ 1559560 w 1856740"/>
                <a:gd name="connsiteY24" fmla="*/ 3538220 h 5547360"/>
                <a:gd name="connsiteX25" fmla="*/ 1407160 w 1856740"/>
                <a:gd name="connsiteY25" fmla="*/ 3538220 h 5547360"/>
                <a:gd name="connsiteX26" fmla="*/ 1483360 w 1856740"/>
                <a:gd name="connsiteY26" fmla="*/ 3690620 h 5547360"/>
                <a:gd name="connsiteX27" fmla="*/ 1330960 w 1856740"/>
                <a:gd name="connsiteY27" fmla="*/ 3843020 h 5547360"/>
                <a:gd name="connsiteX28" fmla="*/ 1483360 w 1856740"/>
                <a:gd name="connsiteY28" fmla="*/ 3843020 h 5547360"/>
                <a:gd name="connsiteX29" fmla="*/ 1330960 w 1856740"/>
                <a:gd name="connsiteY29" fmla="*/ 3995420 h 5547360"/>
                <a:gd name="connsiteX30" fmla="*/ 1407160 w 1856740"/>
                <a:gd name="connsiteY30" fmla="*/ 3995420 h 5547360"/>
                <a:gd name="connsiteX31" fmla="*/ 1330960 w 1856740"/>
                <a:gd name="connsiteY31" fmla="*/ 4147820 h 5547360"/>
                <a:gd name="connsiteX32" fmla="*/ 1330960 w 1856740"/>
                <a:gd name="connsiteY32" fmla="*/ 4224020 h 5547360"/>
                <a:gd name="connsiteX33" fmla="*/ 1178560 w 1856740"/>
                <a:gd name="connsiteY33" fmla="*/ 4300220 h 5547360"/>
                <a:gd name="connsiteX34" fmla="*/ 1330960 w 1856740"/>
                <a:gd name="connsiteY34" fmla="*/ 4300220 h 5547360"/>
                <a:gd name="connsiteX35" fmla="*/ 1239520 w 1856740"/>
                <a:gd name="connsiteY35" fmla="*/ 4574540 h 5547360"/>
                <a:gd name="connsiteX36" fmla="*/ 1330960 w 1856740"/>
                <a:gd name="connsiteY36" fmla="*/ 4894580 h 5547360"/>
                <a:gd name="connsiteX37" fmla="*/ 1407160 w 1856740"/>
                <a:gd name="connsiteY37" fmla="*/ 4986020 h 5547360"/>
                <a:gd name="connsiteX38" fmla="*/ 1330960 w 1856740"/>
                <a:gd name="connsiteY38" fmla="*/ 5443220 h 5547360"/>
                <a:gd name="connsiteX39" fmla="*/ 1239520 w 1856740"/>
                <a:gd name="connsiteY39" fmla="*/ 5427980 h 5547360"/>
                <a:gd name="connsiteX40" fmla="*/ 1178560 w 1856740"/>
                <a:gd name="connsiteY40" fmla="*/ 5488940 h 5547360"/>
                <a:gd name="connsiteX41" fmla="*/ 1010920 w 1856740"/>
                <a:gd name="connsiteY41" fmla="*/ 5534660 h 5547360"/>
                <a:gd name="connsiteX42" fmla="*/ 828040 w 1856740"/>
                <a:gd name="connsiteY42" fmla="*/ 5412740 h 5547360"/>
                <a:gd name="connsiteX43" fmla="*/ 660400 w 1856740"/>
                <a:gd name="connsiteY43" fmla="*/ 5321300 h 5547360"/>
                <a:gd name="connsiteX44" fmla="*/ 568960 w 1856740"/>
                <a:gd name="connsiteY44" fmla="*/ 5138420 h 5547360"/>
                <a:gd name="connsiteX45" fmla="*/ 462280 w 1856740"/>
                <a:gd name="connsiteY45" fmla="*/ 4955540 h 5547360"/>
                <a:gd name="connsiteX46" fmla="*/ 279400 w 1856740"/>
                <a:gd name="connsiteY46" fmla="*/ 4787900 h 5547360"/>
                <a:gd name="connsiteX47" fmla="*/ 416560 w 1856740"/>
                <a:gd name="connsiteY47" fmla="*/ 4528820 h 5547360"/>
                <a:gd name="connsiteX48" fmla="*/ 447040 w 1856740"/>
                <a:gd name="connsiteY48" fmla="*/ 4361180 h 5547360"/>
                <a:gd name="connsiteX49" fmla="*/ 340360 w 1856740"/>
                <a:gd name="connsiteY49" fmla="*/ 4208780 h 5547360"/>
                <a:gd name="connsiteX50" fmla="*/ 431800 w 1856740"/>
                <a:gd name="connsiteY50" fmla="*/ 4117340 h 5547360"/>
                <a:gd name="connsiteX51" fmla="*/ 675640 w 1856740"/>
                <a:gd name="connsiteY51" fmla="*/ 4224020 h 5547360"/>
                <a:gd name="connsiteX52" fmla="*/ 706120 w 1856740"/>
                <a:gd name="connsiteY52" fmla="*/ 4056380 h 5547360"/>
                <a:gd name="connsiteX53" fmla="*/ 538480 w 1856740"/>
                <a:gd name="connsiteY53" fmla="*/ 3858260 h 5547360"/>
                <a:gd name="connsiteX54" fmla="*/ 416560 w 1856740"/>
                <a:gd name="connsiteY54" fmla="*/ 3614420 h 5547360"/>
                <a:gd name="connsiteX55" fmla="*/ 492760 w 1856740"/>
                <a:gd name="connsiteY55" fmla="*/ 3538220 h 5547360"/>
                <a:gd name="connsiteX56" fmla="*/ 584200 w 1856740"/>
                <a:gd name="connsiteY56" fmla="*/ 3141980 h 5547360"/>
                <a:gd name="connsiteX57" fmla="*/ 599440 w 1856740"/>
                <a:gd name="connsiteY57" fmla="*/ 2806700 h 5547360"/>
                <a:gd name="connsiteX58" fmla="*/ 492760 w 1856740"/>
                <a:gd name="connsiteY58" fmla="*/ 2623820 h 5547360"/>
                <a:gd name="connsiteX59" fmla="*/ 492760 w 1856740"/>
                <a:gd name="connsiteY59" fmla="*/ 2319020 h 5547360"/>
                <a:gd name="connsiteX60" fmla="*/ 462280 w 1856740"/>
                <a:gd name="connsiteY60" fmla="*/ 1968500 h 5547360"/>
                <a:gd name="connsiteX61" fmla="*/ 386080 w 1856740"/>
                <a:gd name="connsiteY61" fmla="*/ 1648460 h 5547360"/>
                <a:gd name="connsiteX62" fmla="*/ 218440 w 1856740"/>
                <a:gd name="connsiteY62" fmla="*/ 1236980 h 5547360"/>
                <a:gd name="connsiteX63" fmla="*/ 111760 w 1856740"/>
                <a:gd name="connsiteY63" fmla="*/ 947420 h 5547360"/>
                <a:gd name="connsiteX64" fmla="*/ 111760 w 1856740"/>
                <a:gd name="connsiteY64" fmla="*/ 490220 h 5547360"/>
                <a:gd name="connsiteX65" fmla="*/ 35560 w 1856740"/>
                <a:gd name="connsiteY65" fmla="*/ 170180 h 5547360"/>
                <a:gd name="connsiteX66" fmla="*/ 35560 w 1856740"/>
                <a:gd name="connsiteY66" fmla="*/ 33020 h 5547360"/>
                <a:gd name="connsiteX67" fmla="*/ 142240 w 1856740"/>
                <a:gd name="connsiteY67" fmla="*/ 2540 h 5547360"/>
                <a:gd name="connsiteX68" fmla="*/ 889000 w 1856740"/>
                <a:gd name="connsiteY68" fmla="*/ 33020 h 5547360"/>
                <a:gd name="connsiteX69" fmla="*/ 980440 w 1856740"/>
                <a:gd name="connsiteY69" fmla="*/ 2540 h 5547360"/>
                <a:gd name="connsiteX70" fmla="*/ 949960 w 1856740"/>
                <a:gd name="connsiteY7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711960 w 1856740"/>
                <a:gd name="connsiteY22" fmla="*/ 3309620 h 5547360"/>
                <a:gd name="connsiteX23" fmla="*/ 1559560 w 1856740"/>
                <a:gd name="connsiteY23" fmla="*/ 3462020 h 5547360"/>
                <a:gd name="connsiteX24" fmla="*/ 1559560 w 1856740"/>
                <a:gd name="connsiteY24" fmla="*/ 3538220 h 5547360"/>
                <a:gd name="connsiteX25" fmla="*/ 1407160 w 1856740"/>
                <a:gd name="connsiteY25" fmla="*/ 3538220 h 5547360"/>
                <a:gd name="connsiteX26" fmla="*/ 1483360 w 1856740"/>
                <a:gd name="connsiteY26" fmla="*/ 3690620 h 5547360"/>
                <a:gd name="connsiteX27" fmla="*/ 1330960 w 1856740"/>
                <a:gd name="connsiteY27" fmla="*/ 3843020 h 5547360"/>
                <a:gd name="connsiteX28" fmla="*/ 1483360 w 1856740"/>
                <a:gd name="connsiteY28" fmla="*/ 3843020 h 5547360"/>
                <a:gd name="connsiteX29" fmla="*/ 1330960 w 1856740"/>
                <a:gd name="connsiteY29" fmla="*/ 3995420 h 5547360"/>
                <a:gd name="connsiteX30" fmla="*/ 1407160 w 1856740"/>
                <a:gd name="connsiteY30" fmla="*/ 3995420 h 5547360"/>
                <a:gd name="connsiteX31" fmla="*/ 1330960 w 1856740"/>
                <a:gd name="connsiteY31" fmla="*/ 4147820 h 5547360"/>
                <a:gd name="connsiteX32" fmla="*/ 1330960 w 1856740"/>
                <a:gd name="connsiteY32" fmla="*/ 4224020 h 5547360"/>
                <a:gd name="connsiteX33" fmla="*/ 1178560 w 1856740"/>
                <a:gd name="connsiteY33" fmla="*/ 4300220 h 5547360"/>
                <a:gd name="connsiteX34" fmla="*/ 1330960 w 1856740"/>
                <a:gd name="connsiteY34" fmla="*/ 4300220 h 5547360"/>
                <a:gd name="connsiteX35" fmla="*/ 1239520 w 1856740"/>
                <a:gd name="connsiteY35" fmla="*/ 4574540 h 5547360"/>
                <a:gd name="connsiteX36" fmla="*/ 1330960 w 1856740"/>
                <a:gd name="connsiteY36" fmla="*/ 4894580 h 5547360"/>
                <a:gd name="connsiteX37" fmla="*/ 1407160 w 1856740"/>
                <a:gd name="connsiteY37" fmla="*/ 4986020 h 5547360"/>
                <a:gd name="connsiteX38" fmla="*/ 1330960 w 1856740"/>
                <a:gd name="connsiteY38" fmla="*/ 5443220 h 5547360"/>
                <a:gd name="connsiteX39" fmla="*/ 1239520 w 1856740"/>
                <a:gd name="connsiteY39" fmla="*/ 5427980 h 5547360"/>
                <a:gd name="connsiteX40" fmla="*/ 1178560 w 1856740"/>
                <a:gd name="connsiteY40" fmla="*/ 5488940 h 5547360"/>
                <a:gd name="connsiteX41" fmla="*/ 1010920 w 1856740"/>
                <a:gd name="connsiteY41" fmla="*/ 5534660 h 5547360"/>
                <a:gd name="connsiteX42" fmla="*/ 828040 w 1856740"/>
                <a:gd name="connsiteY42" fmla="*/ 5412740 h 5547360"/>
                <a:gd name="connsiteX43" fmla="*/ 660400 w 1856740"/>
                <a:gd name="connsiteY43" fmla="*/ 5321300 h 5547360"/>
                <a:gd name="connsiteX44" fmla="*/ 568960 w 1856740"/>
                <a:gd name="connsiteY44" fmla="*/ 5138420 h 5547360"/>
                <a:gd name="connsiteX45" fmla="*/ 462280 w 1856740"/>
                <a:gd name="connsiteY45" fmla="*/ 4955540 h 5547360"/>
                <a:gd name="connsiteX46" fmla="*/ 279400 w 1856740"/>
                <a:gd name="connsiteY46" fmla="*/ 4787900 h 5547360"/>
                <a:gd name="connsiteX47" fmla="*/ 416560 w 1856740"/>
                <a:gd name="connsiteY47" fmla="*/ 4528820 h 5547360"/>
                <a:gd name="connsiteX48" fmla="*/ 447040 w 1856740"/>
                <a:gd name="connsiteY48" fmla="*/ 4361180 h 5547360"/>
                <a:gd name="connsiteX49" fmla="*/ 340360 w 1856740"/>
                <a:gd name="connsiteY49" fmla="*/ 4208780 h 5547360"/>
                <a:gd name="connsiteX50" fmla="*/ 431800 w 1856740"/>
                <a:gd name="connsiteY50" fmla="*/ 4117340 h 5547360"/>
                <a:gd name="connsiteX51" fmla="*/ 675640 w 1856740"/>
                <a:gd name="connsiteY51" fmla="*/ 4224020 h 5547360"/>
                <a:gd name="connsiteX52" fmla="*/ 706120 w 1856740"/>
                <a:gd name="connsiteY52" fmla="*/ 4056380 h 5547360"/>
                <a:gd name="connsiteX53" fmla="*/ 538480 w 1856740"/>
                <a:gd name="connsiteY53" fmla="*/ 3858260 h 5547360"/>
                <a:gd name="connsiteX54" fmla="*/ 416560 w 1856740"/>
                <a:gd name="connsiteY54" fmla="*/ 3614420 h 5547360"/>
                <a:gd name="connsiteX55" fmla="*/ 492760 w 1856740"/>
                <a:gd name="connsiteY55" fmla="*/ 3538220 h 5547360"/>
                <a:gd name="connsiteX56" fmla="*/ 584200 w 1856740"/>
                <a:gd name="connsiteY56" fmla="*/ 3141980 h 5547360"/>
                <a:gd name="connsiteX57" fmla="*/ 599440 w 1856740"/>
                <a:gd name="connsiteY57" fmla="*/ 2806700 h 5547360"/>
                <a:gd name="connsiteX58" fmla="*/ 492760 w 1856740"/>
                <a:gd name="connsiteY58" fmla="*/ 2623820 h 5547360"/>
                <a:gd name="connsiteX59" fmla="*/ 492760 w 1856740"/>
                <a:gd name="connsiteY59" fmla="*/ 2319020 h 5547360"/>
                <a:gd name="connsiteX60" fmla="*/ 462280 w 1856740"/>
                <a:gd name="connsiteY60" fmla="*/ 1968500 h 5547360"/>
                <a:gd name="connsiteX61" fmla="*/ 386080 w 1856740"/>
                <a:gd name="connsiteY61" fmla="*/ 1648460 h 5547360"/>
                <a:gd name="connsiteX62" fmla="*/ 218440 w 1856740"/>
                <a:gd name="connsiteY62" fmla="*/ 1236980 h 5547360"/>
                <a:gd name="connsiteX63" fmla="*/ 111760 w 1856740"/>
                <a:gd name="connsiteY63" fmla="*/ 947420 h 5547360"/>
                <a:gd name="connsiteX64" fmla="*/ 111760 w 1856740"/>
                <a:gd name="connsiteY64" fmla="*/ 490220 h 5547360"/>
                <a:gd name="connsiteX65" fmla="*/ 35560 w 1856740"/>
                <a:gd name="connsiteY65" fmla="*/ 170180 h 5547360"/>
                <a:gd name="connsiteX66" fmla="*/ 35560 w 1856740"/>
                <a:gd name="connsiteY66" fmla="*/ 33020 h 5547360"/>
                <a:gd name="connsiteX67" fmla="*/ 142240 w 1856740"/>
                <a:gd name="connsiteY67" fmla="*/ 2540 h 5547360"/>
                <a:gd name="connsiteX68" fmla="*/ 889000 w 1856740"/>
                <a:gd name="connsiteY68" fmla="*/ 33020 h 5547360"/>
                <a:gd name="connsiteX69" fmla="*/ 980440 w 1856740"/>
                <a:gd name="connsiteY69" fmla="*/ 2540 h 5547360"/>
                <a:gd name="connsiteX70" fmla="*/ 949960 w 1856740"/>
                <a:gd name="connsiteY7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711960 w 1856740"/>
                <a:gd name="connsiteY22" fmla="*/ 3309620 h 5547360"/>
                <a:gd name="connsiteX23" fmla="*/ 1483360 w 1856740"/>
                <a:gd name="connsiteY23" fmla="*/ 3385820 h 5547360"/>
                <a:gd name="connsiteX24" fmla="*/ 1559560 w 1856740"/>
                <a:gd name="connsiteY24" fmla="*/ 3538220 h 5547360"/>
                <a:gd name="connsiteX25" fmla="*/ 1407160 w 1856740"/>
                <a:gd name="connsiteY25" fmla="*/ 3538220 h 5547360"/>
                <a:gd name="connsiteX26" fmla="*/ 1483360 w 1856740"/>
                <a:gd name="connsiteY26" fmla="*/ 3690620 h 5547360"/>
                <a:gd name="connsiteX27" fmla="*/ 1330960 w 1856740"/>
                <a:gd name="connsiteY27" fmla="*/ 3843020 h 5547360"/>
                <a:gd name="connsiteX28" fmla="*/ 1483360 w 1856740"/>
                <a:gd name="connsiteY28" fmla="*/ 3843020 h 5547360"/>
                <a:gd name="connsiteX29" fmla="*/ 1330960 w 1856740"/>
                <a:gd name="connsiteY29" fmla="*/ 3995420 h 5547360"/>
                <a:gd name="connsiteX30" fmla="*/ 1407160 w 1856740"/>
                <a:gd name="connsiteY30" fmla="*/ 3995420 h 5547360"/>
                <a:gd name="connsiteX31" fmla="*/ 1330960 w 1856740"/>
                <a:gd name="connsiteY31" fmla="*/ 4147820 h 5547360"/>
                <a:gd name="connsiteX32" fmla="*/ 1330960 w 1856740"/>
                <a:gd name="connsiteY32" fmla="*/ 4224020 h 5547360"/>
                <a:gd name="connsiteX33" fmla="*/ 1178560 w 1856740"/>
                <a:gd name="connsiteY33" fmla="*/ 4300220 h 5547360"/>
                <a:gd name="connsiteX34" fmla="*/ 1330960 w 1856740"/>
                <a:gd name="connsiteY34" fmla="*/ 4300220 h 5547360"/>
                <a:gd name="connsiteX35" fmla="*/ 1239520 w 1856740"/>
                <a:gd name="connsiteY35" fmla="*/ 4574540 h 5547360"/>
                <a:gd name="connsiteX36" fmla="*/ 1330960 w 1856740"/>
                <a:gd name="connsiteY36" fmla="*/ 4894580 h 5547360"/>
                <a:gd name="connsiteX37" fmla="*/ 1407160 w 1856740"/>
                <a:gd name="connsiteY37" fmla="*/ 4986020 h 5547360"/>
                <a:gd name="connsiteX38" fmla="*/ 1330960 w 1856740"/>
                <a:gd name="connsiteY38" fmla="*/ 5443220 h 5547360"/>
                <a:gd name="connsiteX39" fmla="*/ 1239520 w 1856740"/>
                <a:gd name="connsiteY39" fmla="*/ 5427980 h 5547360"/>
                <a:gd name="connsiteX40" fmla="*/ 1178560 w 1856740"/>
                <a:gd name="connsiteY40" fmla="*/ 5488940 h 5547360"/>
                <a:gd name="connsiteX41" fmla="*/ 1010920 w 1856740"/>
                <a:gd name="connsiteY41" fmla="*/ 5534660 h 5547360"/>
                <a:gd name="connsiteX42" fmla="*/ 828040 w 1856740"/>
                <a:gd name="connsiteY42" fmla="*/ 5412740 h 5547360"/>
                <a:gd name="connsiteX43" fmla="*/ 660400 w 1856740"/>
                <a:gd name="connsiteY43" fmla="*/ 5321300 h 5547360"/>
                <a:gd name="connsiteX44" fmla="*/ 568960 w 1856740"/>
                <a:gd name="connsiteY44" fmla="*/ 5138420 h 5547360"/>
                <a:gd name="connsiteX45" fmla="*/ 462280 w 1856740"/>
                <a:gd name="connsiteY45" fmla="*/ 4955540 h 5547360"/>
                <a:gd name="connsiteX46" fmla="*/ 279400 w 1856740"/>
                <a:gd name="connsiteY46" fmla="*/ 4787900 h 5547360"/>
                <a:gd name="connsiteX47" fmla="*/ 416560 w 1856740"/>
                <a:gd name="connsiteY47" fmla="*/ 4528820 h 5547360"/>
                <a:gd name="connsiteX48" fmla="*/ 447040 w 1856740"/>
                <a:gd name="connsiteY48" fmla="*/ 4361180 h 5547360"/>
                <a:gd name="connsiteX49" fmla="*/ 340360 w 1856740"/>
                <a:gd name="connsiteY49" fmla="*/ 4208780 h 5547360"/>
                <a:gd name="connsiteX50" fmla="*/ 431800 w 1856740"/>
                <a:gd name="connsiteY50" fmla="*/ 4117340 h 5547360"/>
                <a:gd name="connsiteX51" fmla="*/ 675640 w 1856740"/>
                <a:gd name="connsiteY51" fmla="*/ 4224020 h 5547360"/>
                <a:gd name="connsiteX52" fmla="*/ 706120 w 1856740"/>
                <a:gd name="connsiteY52" fmla="*/ 4056380 h 5547360"/>
                <a:gd name="connsiteX53" fmla="*/ 538480 w 1856740"/>
                <a:gd name="connsiteY53" fmla="*/ 3858260 h 5547360"/>
                <a:gd name="connsiteX54" fmla="*/ 416560 w 1856740"/>
                <a:gd name="connsiteY54" fmla="*/ 3614420 h 5547360"/>
                <a:gd name="connsiteX55" fmla="*/ 492760 w 1856740"/>
                <a:gd name="connsiteY55" fmla="*/ 3538220 h 5547360"/>
                <a:gd name="connsiteX56" fmla="*/ 584200 w 1856740"/>
                <a:gd name="connsiteY56" fmla="*/ 3141980 h 5547360"/>
                <a:gd name="connsiteX57" fmla="*/ 599440 w 1856740"/>
                <a:gd name="connsiteY57" fmla="*/ 2806700 h 5547360"/>
                <a:gd name="connsiteX58" fmla="*/ 492760 w 1856740"/>
                <a:gd name="connsiteY58" fmla="*/ 2623820 h 5547360"/>
                <a:gd name="connsiteX59" fmla="*/ 492760 w 1856740"/>
                <a:gd name="connsiteY59" fmla="*/ 2319020 h 5547360"/>
                <a:gd name="connsiteX60" fmla="*/ 462280 w 1856740"/>
                <a:gd name="connsiteY60" fmla="*/ 1968500 h 5547360"/>
                <a:gd name="connsiteX61" fmla="*/ 386080 w 1856740"/>
                <a:gd name="connsiteY61" fmla="*/ 1648460 h 5547360"/>
                <a:gd name="connsiteX62" fmla="*/ 218440 w 1856740"/>
                <a:gd name="connsiteY62" fmla="*/ 1236980 h 5547360"/>
                <a:gd name="connsiteX63" fmla="*/ 111760 w 1856740"/>
                <a:gd name="connsiteY63" fmla="*/ 947420 h 5547360"/>
                <a:gd name="connsiteX64" fmla="*/ 111760 w 1856740"/>
                <a:gd name="connsiteY64" fmla="*/ 490220 h 5547360"/>
                <a:gd name="connsiteX65" fmla="*/ 35560 w 1856740"/>
                <a:gd name="connsiteY65" fmla="*/ 170180 h 5547360"/>
                <a:gd name="connsiteX66" fmla="*/ 35560 w 1856740"/>
                <a:gd name="connsiteY66" fmla="*/ 33020 h 5547360"/>
                <a:gd name="connsiteX67" fmla="*/ 142240 w 1856740"/>
                <a:gd name="connsiteY67" fmla="*/ 2540 h 5547360"/>
                <a:gd name="connsiteX68" fmla="*/ 889000 w 1856740"/>
                <a:gd name="connsiteY68" fmla="*/ 33020 h 5547360"/>
                <a:gd name="connsiteX69" fmla="*/ 980440 w 1856740"/>
                <a:gd name="connsiteY69" fmla="*/ 2540 h 5547360"/>
                <a:gd name="connsiteX70" fmla="*/ 949960 w 1856740"/>
                <a:gd name="connsiteY7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711960 w 1856740"/>
                <a:gd name="connsiteY22" fmla="*/ 3309620 h 5547360"/>
                <a:gd name="connsiteX23" fmla="*/ 1483360 w 1856740"/>
                <a:gd name="connsiteY23" fmla="*/ 3385820 h 5547360"/>
                <a:gd name="connsiteX24" fmla="*/ 1559560 w 1856740"/>
                <a:gd name="connsiteY24" fmla="*/ 3538220 h 5547360"/>
                <a:gd name="connsiteX25" fmla="*/ 1407160 w 1856740"/>
                <a:gd name="connsiteY25" fmla="*/ 3538220 h 5547360"/>
                <a:gd name="connsiteX26" fmla="*/ 1483360 w 1856740"/>
                <a:gd name="connsiteY26" fmla="*/ 3690620 h 5547360"/>
                <a:gd name="connsiteX27" fmla="*/ 1330960 w 1856740"/>
                <a:gd name="connsiteY27" fmla="*/ 3843020 h 5547360"/>
                <a:gd name="connsiteX28" fmla="*/ 1483360 w 1856740"/>
                <a:gd name="connsiteY28" fmla="*/ 3843020 h 5547360"/>
                <a:gd name="connsiteX29" fmla="*/ 1330960 w 1856740"/>
                <a:gd name="connsiteY29" fmla="*/ 3995420 h 5547360"/>
                <a:gd name="connsiteX30" fmla="*/ 1407160 w 1856740"/>
                <a:gd name="connsiteY30" fmla="*/ 3995420 h 5547360"/>
                <a:gd name="connsiteX31" fmla="*/ 1330960 w 1856740"/>
                <a:gd name="connsiteY31" fmla="*/ 4147820 h 5547360"/>
                <a:gd name="connsiteX32" fmla="*/ 1330960 w 1856740"/>
                <a:gd name="connsiteY32" fmla="*/ 4224020 h 5547360"/>
                <a:gd name="connsiteX33" fmla="*/ 1178560 w 1856740"/>
                <a:gd name="connsiteY33" fmla="*/ 4300220 h 5547360"/>
                <a:gd name="connsiteX34" fmla="*/ 1330960 w 1856740"/>
                <a:gd name="connsiteY34" fmla="*/ 4300220 h 5547360"/>
                <a:gd name="connsiteX35" fmla="*/ 1239520 w 1856740"/>
                <a:gd name="connsiteY35" fmla="*/ 4574540 h 5547360"/>
                <a:gd name="connsiteX36" fmla="*/ 1330960 w 1856740"/>
                <a:gd name="connsiteY36" fmla="*/ 4894580 h 5547360"/>
                <a:gd name="connsiteX37" fmla="*/ 1407160 w 1856740"/>
                <a:gd name="connsiteY37" fmla="*/ 4986020 h 5547360"/>
                <a:gd name="connsiteX38" fmla="*/ 1330960 w 1856740"/>
                <a:gd name="connsiteY38" fmla="*/ 5443220 h 5547360"/>
                <a:gd name="connsiteX39" fmla="*/ 1239520 w 1856740"/>
                <a:gd name="connsiteY39" fmla="*/ 5427980 h 5547360"/>
                <a:gd name="connsiteX40" fmla="*/ 1178560 w 1856740"/>
                <a:gd name="connsiteY40" fmla="*/ 5488940 h 5547360"/>
                <a:gd name="connsiteX41" fmla="*/ 1010920 w 1856740"/>
                <a:gd name="connsiteY41" fmla="*/ 5534660 h 5547360"/>
                <a:gd name="connsiteX42" fmla="*/ 828040 w 1856740"/>
                <a:gd name="connsiteY42" fmla="*/ 5412740 h 5547360"/>
                <a:gd name="connsiteX43" fmla="*/ 660400 w 1856740"/>
                <a:gd name="connsiteY43" fmla="*/ 5321300 h 5547360"/>
                <a:gd name="connsiteX44" fmla="*/ 568960 w 1856740"/>
                <a:gd name="connsiteY44" fmla="*/ 5138420 h 5547360"/>
                <a:gd name="connsiteX45" fmla="*/ 462280 w 1856740"/>
                <a:gd name="connsiteY45" fmla="*/ 4955540 h 5547360"/>
                <a:gd name="connsiteX46" fmla="*/ 279400 w 1856740"/>
                <a:gd name="connsiteY46" fmla="*/ 4787900 h 5547360"/>
                <a:gd name="connsiteX47" fmla="*/ 416560 w 1856740"/>
                <a:gd name="connsiteY47" fmla="*/ 4528820 h 5547360"/>
                <a:gd name="connsiteX48" fmla="*/ 447040 w 1856740"/>
                <a:gd name="connsiteY48" fmla="*/ 4361180 h 5547360"/>
                <a:gd name="connsiteX49" fmla="*/ 340360 w 1856740"/>
                <a:gd name="connsiteY49" fmla="*/ 4208780 h 5547360"/>
                <a:gd name="connsiteX50" fmla="*/ 431800 w 1856740"/>
                <a:gd name="connsiteY50" fmla="*/ 4117340 h 5547360"/>
                <a:gd name="connsiteX51" fmla="*/ 675640 w 1856740"/>
                <a:gd name="connsiteY51" fmla="*/ 4224020 h 5547360"/>
                <a:gd name="connsiteX52" fmla="*/ 706120 w 1856740"/>
                <a:gd name="connsiteY52" fmla="*/ 4056380 h 5547360"/>
                <a:gd name="connsiteX53" fmla="*/ 538480 w 1856740"/>
                <a:gd name="connsiteY53" fmla="*/ 3858260 h 5547360"/>
                <a:gd name="connsiteX54" fmla="*/ 416560 w 1856740"/>
                <a:gd name="connsiteY54" fmla="*/ 3614420 h 5547360"/>
                <a:gd name="connsiteX55" fmla="*/ 492760 w 1856740"/>
                <a:gd name="connsiteY55" fmla="*/ 3538220 h 5547360"/>
                <a:gd name="connsiteX56" fmla="*/ 584200 w 1856740"/>
                <a:gd name="connsiteY56" fmla="*/ 3141980 h 5547360"/>
                <a:gd name="connsiteX57" fmla="*/ 599440 w 1856740"/>
                <a:gd name="connsiteY57" fmla="*/ 2806700 h 5547360"/>
                <a:gd name="connsiteX58" fmla="*/ 492760 w 1856740"/>
                <a:gd name="connsiteY58" fmla="*/ 2623820 h 5547360"/>
                <a:gd name="connsiteX59" fmla="*/ 492760 w 1856740"/>
                <a:gd name="connsiteY59" fmla="*/ 2319020 h 5547360"/>
                <a:gd name="connsiteX60" fmla="*/ 462280 w 1856740"/>
                <a:gd name="connsiteY60" fmla="*/ 1968500 h 5547360"/>
                <a:gd name="connsiteX61" fmla="*/ 386080 w 1856740"/>
                <a:gd name="connsiteY61" fmla="*/ 1648460 h 5547360"/>
                <a:gd name="connsiteX62" fmla="*/ 218440 w 1856740"/>
                <a:gd name="connsiteY62" fmla="*/ 1236980 h 5547360"/>
                <a:gd name="connsiteX63" fmla="*/ 111760 w 1856740"/>
                <a:gd name="connsiteY63" fmla="*/ 947420 h 5547360"/>
                <a:gd name="connsiteX64" fmla="*/ 111760 w 1856740"/>
                <a:gd name="connsiteY64" fmla="*/ 490220 h 5547360"/>
                <a:gd name="connsiteX65" fmla="*/ 35560 w 1856740"/>
                <a:gd name="connsiteY65" fmla="*/ 170180 h 5547360"/>
                <a:gd name="connsiteX66" fmla="*/ 35560 w 1856740"/>
                <a:gd name="connsiteY66" fmla="*/ 33020 h 5547360"/>
                <a:gd name="connsiteX67" fmla="*/ 142240 w 1856740"/>
                <a:gd name="connsiteY67" fmla="*/ 2540 h 5547360"/>
                <a:gd name="connsiteX68" fmla="*/ 889000 w 1856740"/>
                <a:gd name="connsiteY68" fmla="*/ 33020 h 5547360"/>
                <a:gd name="connsiteX69" fmla="*/ 980440 w 1856740"/>
                <a:gd name="connsiteY69" fmla="*/ 2540 h 5547360"/>
                <a:gd name="connsiteX70" fmla="*/ 949960 w 1856740"/>
                <a:gd name="connsiteY7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711960 w 1856740"/>
                <a:gd name="connsiteY22" fmla="*/ 3309620 h 5547360"/>
                <a:gd name="connsiteX23" fmla="*/ 1483360 w 1856740"/>
                <a:gd name="connsiteY23" fmla="*/ 3385820 h 5547360"/>
                <a:gd name="connsiteX24" fmla="*/ 1559560 w 1856740"/>
                <a:gd name="connsiteY24" fmla="*/ 3538220 h 5547360"/>
                <a:gd name="connsiteX25" fmla="*/ 1407160 w 1856740"/>
                <a:gd name="connsiteY25" fmla="*/ 3538220 h 5547360"/>
                <a:gd name="connsiteX26" fmla="*/ 1483360 w 1856740"/>
                <a:gd name="connsiteY26" fmla="*/ 3690620 h 5547360"/>
                <a:gd name="connsiteX27" fmla="*/ 1330960 w 1856740"/>
                <a:gd name="connsiteY27" fmla="*/ 3843020 h 5547360"/>
                <a:gd name="connsiteX28" fmla="*/ 1483360 w 1856740"/>
                <a:gd name="connsiteY28" fmla="*/ 3843020 h 5547360"/>
                <a:gd name="connsiteX29" fmla="*/ 1330960 w 1856740"/>
                <a:gd name="connsiteY29" fmla="*/ 3995420 h 5547360"/>
                <a:gd name="connsiteX30" fmla="*/ 1407160 w 1856740"/>
                <a:gd name="connsiteY30" fmla="*/ 3995420 h 5547360"/>
                <a:gd name="connsiteX31" fmla="*/ 1330960 w 1856740"/>
                <a:gd name="connsiteY31" fmla="*/ 4147820 h 5547360"/>
                <a:gd name="connsiteX32" fmla="*/ 1330960 w 1856740"/>
                <a:gd name="connsiteY32" fmla="*/ 4224020 h 5547360"/>
                <a:gd name="connsiteX33" fmla="*/ 1178560 w 1856740"/>
                <a:gd name="connsiteY33" fmla="*/ 4300220 h 5547360"/>
                <a:gd name="connsiteX34" fmla="*/ 1330960 w 1856740"/>
                <a:gd name="connsiteY34" fmla="*/ 4300220 h 5547360"/>
                <a:gd name="connsiteX35" fmla="*/ 1239520 w 1856740"/>
                <a:gd name="connsiteY35" fmla="*/ 4574540 h 5547360"/>
                <a:gd name="connsiteX36" fmla="*/ 1330960 w 1856740"/>
                <a:gd name="connsiteY36" fmla="*/ 4894580 h 5547360"/>
                <a:gd name="connsiteX37" fmla="*/ 1407160 w 1856740"/>
                <a:gd name="connsiteY37" fmla="*/ 4986020 h 5547360"/>
                <a:gd name="connsiteX38" fmla="*/ 1330960 w 1856740"/>
                <a:gd name="connsiteY38" fmla="*/ 5443220 h 5547360"/>
                <a:gd name="connsiteX39" fmla="*/ 1239520 w 1856740"/>
                <a:gd name="connsiteY39" fmla="*/ 5427980 h 5547360"/>
                <a:gd name="connsiteX40" fmla="*/ 1178560 w 1856740"/>
                <a:gd name="connsiteY40" fmla="*/ 5488940 h 5547360"/>
                <a:gd name="connsiteX41" fmla="*/ 1010920 w 1856740"/>
                <a:gd name="connsiteY41" fmla="*/ 5534660 h 5547360"/>
                <a:gd name="connsiteX42" fmla="*/ 828040 w 1856740"/>
                <a:gd name="connsiteY42" fmla="*/ 5412740 h 5547360"/>
                <a:gd name="connsiteX43" fmla="*/ 660400 w 1856740"/>
                <a:gd name="connsiteY43" fmla="*/ 5321300 h 5547360"/>
                <a:gd name="connsiteX44" fmla="*/ 568960 w 1856740"/>
                <a:gd name="connsiteY44" fmla="*/ 5138420 h 5547360"/>
                <a:gd name="connsiteX45" fmla="*/ 462280 w 1856740"/>
                <a:gd name="connsiteY45" fmla="*/ 4955540 h 5547360"/>
                <a:gd name="connsiteX46" fmla="*/ 279400 w 1856740"/>
                <a:gd name="connsiteY46" fmla="*/ 4787900 h 5547360"/>
                <a:gd name="connsiteX47" fmla="*/ 416560 w 1856740"/>
                <a:gd name="connsiteY47" fmla="*/ 4528820 h 5547360"/>
                <a:gd name="connsiteX48" fmla="*/ 447040 w 1856740"/>
                <a:gd name="connsiteY48" fmla="*/ 4361180 h 5547360"/>
                <a:gd name="connsiteX49" fmla="*/ 340360 w 1856740"/>
                <a:gd name="connsiteY49" fmla="*/ 4208780 h 5547360"/>
                <a:gd name="connsiteX50" fmla="*/ 431800 w 1856740"/>
                <a:gd name="connsiteY50" fmla="*/ 4117340 h 5547360"/>
                <a:gd name="connsiteX51" fmla="*/ 675640 w 1856740"/>
                <a:gd name="connsiteY51" fmla="*/ 4224020 h 5547360"/>
                <a:gd name="connsiteX52" fmla="*/ 706120 w 1856740"/>
                <a:gd name="connsiteY52" fmla="*/ 4056380 h 5547360"/>
                <a:gd name="connsiteX53" fmla="*/ 538480 w 1856740"/>
                <a:gd name="connsiteY53" fmla="*/ 3858260 h 5547360"/>
                <a:gd name="connsiteX54" fmla="*/ 416560 w 1856740"/>
                <a:gd name="connsiteY54" fmla="*/ 3614420 h 5547360"/>
                <a:gd name="connsiteX55" fmla="*/ 492760 w 1856740"/>
                <a:gd name="connsiteY55" fmla="*/ 3538220 h 5547360"/>
                <a:gd name="connsiteX56" fmla="*/ 584200 w 1856740"/>
                <a:gd name="connsiteY56" fmla="*/ 3141980 h 5547360"/>
                <a:gd name="connsiteX57" fmla="*/ 599440 w 1856740"/>
                <a:gd name="connsiteY57" fmla="*/ 2806700 h 5547360"/>
                <a:gd name="connsiteX58" fmla="*/ 492760 w 1856740"/>
                <a:gd name="connsiteY58" fmla="*/ 2623820 h 5547360"/>
                <a:gd name="connsiteX59" fmla="*/ 492760 w 1856740"/>
                <a:gd name="connsiteY59" fmla="*/ 2319020 h 5547360"/>
                <a:gd name="connsiteX60" fmla="*/ 462280 w 1856740"/>
                <a:gd name="connsiteY60" fmla="*/ 1968500 h 5547360"/>
                <a:gd name="connsiteX61" fmla="*/ 386080 w 1856740"/>
                <a:gd name="connsiteY61" fmla="*/ 1648460 h 5547360"/>
                <a:gd name="connsiteX62" fmla="*/ 218440 w 1856740"/>
                <a:gd name="connsiteY62" fmla="*/ 1236980 h 5547360"/>
                <a:gd name="connsiteX63" fmla="*/ 111760 w 1856740"/>
                <a:gd name="connsiteY63" fmla="*/ 947420 h 5547360"/>
                <a:gd name="connsiteX64" fmla="*/ 111760 w 1856740"/>
                <a:gd name="connsiteY64" fmla="*/ 490220 h 5547360"/>
                <a:gd name="connsiteX65" fmla="*/ 35560 w 1856740"/>
                <a:gd name="connsiteY65" fmla="*/ 170180 h 5547360"/>
                <a:gd name="connsiteX66" fmla="*/ 35560 w 1856740"/>
                <a:gd name="connsiteY66" fmla="*/ 33020 h 5547360"/>
                <a:gd name="connsiteX67" fmla="*/ 142240 w 1856740"/>
                <a:gd name="connsiteY67" fmla="*/ 2540 h 5547360"/>
                <a:gd name="connsiteX68" fmla="*/ 889000 w 1856740"/>
                <a:gd name="connsiteY68" fmla="*/ 33020 h 5547360"/>
                <a:gd name="connsiteX69" fmla="*/ 980440 w 1856740"/>
                <a:gd name="connsiteY69" fmla="*/ 2540 h 5547360"/>
                <a:gd name="connsiteX70" fmla="*/ 949960 w 1856740"/>
                <a:gd name="connsiteY7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711960 w 1856740"/>
                <a:gd name="connsiteY22" fmla="*/ 3309620 h 5547360"/>
                <a:gd name="connsiteX23" fmla="*/ 1483360 w 1856740"/>
                <a:gd name="connsiteY23" fmla="*/ 3385820 h 5547360"/>
                <a:gd name="connsiteX24" fmla="*/ 1559560 w 1856740"/>
                <a:gd name="connsiteY24" fmla="*/ 3538220 h 5547360"/>
                <a:gd name="connsiteX25" fmla="*/ 1407160 w 1856740"/>
                <a:gd name="connsiteY25" fmla="*/ 3538220 h 5547360"/>
                <a:gd name="connsiteX26" fmla="*/ 1483360 w 1856740"/>
                <a:gd name="connsiteY26" fmla="*/ 3690620 h 5547360"/>
                <a:gd name="connsiteX27" fmla="*/ 1330960 w 1856740"/>
                <a:gd name="connsiteY27" fmla="*/ 3843020 h 5547360"/>
                <a:gd name="connsiteX28" fmla="*/ 1483360 w 1856740"/>
                <a:gd name="connsiteY28" fmla="*/ 3843020 h 5547360"/>
                <a:gd name="connsiteX29" fmla="*/ 1330960 w 1856740"/>
                <a:gd name="connsiteY29" fmla="*/ 3995420 h 5547360"/>
                <a:gd name="connsiteX30" fmla="*/ 1407160 w 1856740"/>
                <a:gd name="connsiteY30" fmla="*/ 3995420 h 5547360"/>
                <a:gd name="connsiteX31" fmla="*/ 1330960 w 1856740"/>
                <a:gd name="connsiteY31" fmla="*/ 4147820 h 5547360"/>
                <a:gd name="connsiteX32" fmla="*/ 1330960 w 1856740"/>
                <a:gd name="connsiteY32" fmla="*/ 4224020 h 5547360"/>
                <a:gd name="connsiteX33" fmla="*/ 1178560 w 1856740"/>
                <a:gd name="connsiteY33" fmla="*/ 4300220 h 5547360"/>
                <a:gd name="connsiteX34" fmla="*/ 1330960 w 1856740"/>
                <a:gd name="connsiteY34" fmla="*/ 4300220 h 5547360"/>
                <a:gd name="connsiteX35" fmla="*/ 1239520 w 1856740"/>
                <a:gd name="connsiteY35" fmla="*/ 4574540 h 5547360"/>
                <a:gd name="connsiteX36" fmla="*/ 1330960 w 1856740"/>
                <a:gd name="connsiteY36" fmla="*/ 4894580 h 5547360"/>
                <a:gd name="connsiteX37" fmla="*/ 1407160 w 1856740"/>
                <a:gd name="connsiteY37" fmla="*/ 4986020 h 5547360"/>
                <a:gd name="connsiteX38" fmla="*/ 1330960 w 1856740"/>
                <a:gd name="connsiteY38" fmla="*/ 5443220 h 5547360"/>
                <a:gd name="connsiteX39" fmla="*/ 1239520 w 1856740"/>
                <a:gd name="connsiteY39" fmla="*/ 5427980 h 5547360"/>
                <a:gd name="connsiteX40" fmla="*/ 1178560 w 1856740"/>
                <a:gd name="connsiteY40" fmla="*/ 5488940 h 5547360"/>
                <a:gd name="connsiteX41" fmla="*/ 1010920 w 1856740"/>
                <a:gd name="connsiteY41" fmla="*/ 5534660 h 5547360"/>
                <a:gd name="connsiteX42" fmla="*/ 828040 w 1856740"/>
                <a:gd name="connsiteY42" fmla="*/ 5412740 h 5547360"/>
                <a:gd name="connsiteX43" fmla="*/ 660400 w 1856740"/>
                <a:gd name="connsiteY43" fmla="*/ 5321300 h 5547360"/>
                <a:gd name="connsiteX44" fmla="*/ 568960 w 1856740"/>
                <a:gd name="connsiteY44" fmla="*/ 5138420 h 5547360"/>
                <a:gd name="connsiteX45" fmla="*/ 462280 w 1856740"/>
                <a:gd name="connsiteY45" fmla="*/ 4955540 h 5547360"/>
                <a:gd name="connsiteX46" fmla="*/ 279400 w 1856740"/>
                <a:gd name="connsiteY46" fmla="*/ 4787900 h 5547360"/>
                <a:gd name="connsiteX47" fmla="*/ 416560 w 1856740"/>
                <a:gd name="connsiteY47" fmla="*/ 4528820 h 5547360"/>
                <a:gd name="connsiteX48" fmla="*/ 447040 w 1856740"/>
                <a:gd name="connsiteY48" fmla="*/ 4361180 h 5547360"/>
                <a:gd name="connsiteX49" fmla="*/ 340360 w 1856740"/>
                <a:gd name="connsiteY49" fmla="*/ 4208780 h 5547360"/>
                <a:gd name="connsiteX50" fmla="*/ 431800 w 1856740"/>
                <a:gd name="connsiteY50" fmla="*/ 4117340 h 5547360"/>
                <a:gd name="connsiteX51" fmla="*/ 675640 w 1856740"/>
                <a:gd name="connsiteY51" fmla="*/ 4224020 h 5547360"/>
                <a:gd name="connsiteX52" fmla="*/ 706120 w 1856740"/>
                <a:gd name="connsiteY52" fmla="*/ 4056380 h 5547360"/>
                <a:gd name="connsiteX53" fmla="*/ 538480 w 1856740"/>
                <a:gd name="connsiteY53" fmla="*/ 3858260 h 5547360"/>
                <a:gd name="connsiteX54" fmla="*/ 416560 w 1856740"/>
                <a:gd name="connsiteY54" fmla="*/ 3614420 h 5547360"/>
                <a:gd name="connsiteX55" fmla="*/ 492760 w 1856740"/>
                <a:gd name="connsiteY55" fmla="*/ 3538220 h 5547360"/>
                <a:gd name="connsiteX56" fmla="*/ 584200 w 1856740"/>
                <a:gd name="connsiteY56" fmla="*/ 3141980 h 5547360"/>
                <a:gd name="connsiteX57" fmla="*/ 599440 w 1856740"/>
                <a:gd name="connsiteY57" fmla="*/ 2806700 h 5547360"/>
                <a:gd name="connsiteX58" fmla="*/ 492760 w 1856740"/>
                <a:gd name="connsiteY58" fmla="*/ 2623820 h 5547360"/>
                <a:gd name="connsiteX59" fmla="*/ 492760 w 1856740"/>
                <a:gd name="connsiteY59" fmla="*/ 2319020 h 5547360"/>
                <a:gd name="connsiteX60" fmla="*/ 462280 w 1856740"/>
                <a:gd name="connsiteY60" fmla="*/ 1968500 h 5547360"/>
                <a:gd name="connsiteX61" fmla="*/ 386080 w 1856740"/>
                <a:gd name="connsiteY61" fmla="*/ 1648460 h 5547360"/>
                <a:gd name="connsiteX62" fmla="*/ 218440 w 1856740"/>
                <a:gd name="connsiteY62" fmla="*/ 1236980 h 5547360"/>
                <a:gd name="connsiteX63" fmla="*/ 111760 w 1856740"/>
                <a:gd name="connsiteY63" fmla="*/ 947420 h 5547360"/>
                <a:gd name="connsiteX64" fmla="*/ 111760 w 1856740"/>
                <a:gd name="connsiteY64" fmla="*/ 490220 h 5547360"/>
                <a:gd name="connsiteX65" fmla="*/ 35560 w 1856740"/>
                <a:gd name="connsiteY65" fmla="*/ 170180 h 5547360"/>
                <a:gd name="connsiteX66" fmla="*/ 35560 w 1856740"/>
                <a:gd name="connsiteY66" fmla="*/ 33020 h 5547360"/>
                <a:gd name="connsiteX67" fmla="*/ 142240 w 1856740"/>
                <a:gd name="connsiteY67" fmla="*/ 2540 h 5547360"/>
                <a:gd name="connsiteX68" fmla="*/ 889000 w 1856740"/>
                <a:gd name="connsiteY68" fmla="*/ 33020 h 5547360"/>
                <a:gd name="connsiteX69" fmla="*/ 980440 w 1856740"/>
                <a:gd name="connsiteY69" fmla="*/ 2540 h 5547360"/>
                <a:gd name="connsiteX70" fmla="*/ 949960 w 1856740"/>
                <a:gd name="connsiteY70" fmla="*/ 48260 h 5547360"/>
                <a:gd name="connsiteX0" fmla="*/ 949960 w 1856740"/>
                <a:gd name="connsiteY0" fmla="*/ 48260 h 5547360"/>
                <a:gd name="connsiteX1" fmla="*/ 858520 w 1856740"/>
                <a:gd name="connsiteY1" fmla="*/ 139700 h 5547360"/>
                <a:gd name="connsiteX2" fmla="*/ 797560 w 1856740"/>
                <a:gd name="connsiteY2" fmla="*/ 368300 h 5547360"/>
                <a:gd name="connsiteX3" fmla="*/ 782320 w 1856740"/>
                <a:gd name="connsiteY3" fmla="*/ 612140 h 5547360"/>
                <a:gd name="connsiteX4" fmla="*/ 538480 w 1856740"/>
                <a:gd name="connsiteY4" fmla="*/ 749300 h 5547360"/>
                <a:gd name="connsiteX5" fmla="*/ 706120 w 1856740"/>
                <a:gd name="connsiteY5" fmla="*/ 947420 h 5547360"/>
                <a:gd name="connsiteX6" fmla="*/ 370840 w 1856740"/>
                <a:gd name="connsiteY6" fmla="*/ 1008380 h 5547360"/>
                <a:gd name="connsiteX7" fmla="*/ 614680 w 1856740"/>
                <a:gd name="connsiteY7" fmla="*/ 1297940 h 5547360"/>
                <a:gd name="connsiteX8" fmla="*/ 919480 w 1856740"/>
                <a:gd name="connsiteY8" fmla="*/ 1739900 h 5547360"/>
                <a:gd name="connsiteX9" fmla="*/ 1056640 w 1856740"/>
                <a:gd name="connsiteY9" fmla="*/ 1785620 h 5547360"/>
                <a:gd name="connsiteX10" fmla="*/ 1239520 w 1856740"/>
                <a:gd name="connsiteY10" fmla="*/ 1496060 h 5547360"/>
                <a:gd name="connsiteX11" fmla="*/ 1300480 w 1856740"/>
                <a:gd name="connsiteY11" fmla="*/ 1785620 h 5547360"/>
                <a:gd name="connsiteX12" fmla="*/ 1513840 w 1856740"/>
                <a:gd name="connsiteY12" fmla="*/ 1557020 h 5547360"/>
                <a:gd name="connsiteX13" fmla="*/ 1620520 w 1856740"/>
                <a:gd name="connsiteY13" fmla="*/ 1877060 h 5547360"/>
                <a:gd name="connsiteX14" fmla="*/ 1376680 w 1856740"/>
                <a:gd name="connsiteY14" fmla="*/ 1968500 h 5547360"/>
                <a:gd name="connsiteX15" fmla="*/ 1513840 w 1856740"/>
                <a:gd name="connsiteY15" fmla="*/ 2136140 h 5547360"/>
                <a:gd name="connsiteX16" fmla="*/ 1452880 w 1856740"/>
                <a:gd name="connsiteY16" fmla="*/ 2288540 h 5547360"/>
                <a:gd name="connsiteX17" fmla="*/ 1452880 w 1856740"/>
                <a:gd name="connsiteY17" fmla="*/ 2471420 h 5547360"/>
                <a:gd name="connsiteX18" fmla="*/ 1483360 w 1856740"/>
                <a:gd name="connsiteY18" fmla="*/ 2654300 h 5547360"/>
                <a:gd name="connsiteX19" fmla="*/ 1788160 w 1856740"/>
                <a:gd name="connsiteY19" fmla="*/ 2501900 h 5547360"/>
                <a:gd name="connsiteX20" fmla="*/ 1849120 w 1856740"/>
                <a:gd name="connsiteY20" fmla="*/ 2745740 h 5547360"/>
                <a:gd name="connsiteX21" fmla="*/ 1742440 w 1856740"/>
                <a:gd name="connsiteY21" fmla="*/ 3126740 h 5547360"/>
                <a:gd name="connsiteX22" fmla="*/ 1635760 w 1856740"/>
                <a:gd name="connsiteY22" fmla="*/ 3385820 h 5547360"/>
                <a:gd name="connsiteX23" fmla="*/ 1483360 w 1856740"/>
                <a:gd name="connsiteY23" fmla="*/ 3385820 h 5547360"/>
                <a:gd name="connsiteX24" fmla="*/ 1559560 w 1856740"/>
                <a:gd name="connsiteY24" fmla="*/ 3538220 h 5547360"/>
                <a:gd name="connsiteX25" fmla="*/ 1407160 w 1856740"/>
                <a:gd name="connsiteY25" fmla="*/ 3538220 h 5547360"/>
                <a:gd name="connsiteX26" fmla="*/ 1483360 w 1856740"/>
                <a:gd name="connsiteY26" fmla="*/ 3690620 h 5547360"/>
                <a:gd name="connsiteX27" fmla="*/ 1330960 w 1856740"/>
                <a:gd name="connsiteY27" fmla="*/ 3843020 h 5547360"/>
                <a:gd name="connsiteX28" fmla="*/ 1483360 w 1856740"/>
                <a:gd name="connsiteY28" fmla="*/ 3843020 h 5547360"/>
                <a:gd name="connsiteX29" fmla="*/ 1330960 w 1856740"/>
                <a:gd name="connsiteY29" fmla="*/ 3995420 h 5547360"/>
                <a:gd name="connsiteX30" fmla="*/ 1407160 w 1856740"/>
                <a:gd name="connsiteY30" fmla="*/ 3995420 h 5547360"/>
                <a:gd name="connsiteX31" fmla="*/ 1330960 w 1856740"/>
                <a:gd name="connsiteY31" fmla="*/ 4147820 h 5547360"/>
                <a:gd name="connsiteX32" fmla="*/ 1330960 w 1856740"/>
                <a:gd name="connsiteY32" fmla="*/ 4224020 h 5547360"/>
                <a:gd name="connsiteX33" fmla="*/ 1178560 w 1856740"/>
                <a:gd name="connsiteY33" fmla="*/ 4300220 h 5547360"/>
                <a:gd name="connsiteX34" fmla="*/ 1330960 w 1856740"/>
                <a:gd name="connsiteY34" fmla="*/ 4300220 h 5547360"/>
                <a:gd name="connsiteX35" fmla="*/ 1239520 w 1856740"/>
                <a:gd name="connsiteY35" fmla="*/ 4574540 h 5547360"/>
                <a:gd name="connsiteX36" fmla="*/ 1330960 w 1856740"/>
                <a:gd name="connsiteY36" fmla="*/ 4894580 h 5547360"/>
                <a:gd name="connsiteX37" fmla="*/ 1407160 w 1856740"/>
                <a:gd name="connsiteY37" fmla="*/ 4986020 h 5547360"/>
                <a:gd name="connsiteX38" fmla="*/ 1330960 w 1856740"/>
                <a:gd name="connsiteY38" fmla="*/ 5443220 h 5547360"/>
                <a:gd name="connsiteX39" fmla="*/ 1239520 w 1856740"/>
                <a:gd name="connsiteY39" fmla="*/ 5427980 h 5547360"/>
                <a:gd name="connsiteX40" fmla="*/ 1178560 w 1856740"/>
                <a:gd name="connsiteY40" fmla="*/ 5488940 h 5547360"/>
                <a:gd name="connsiteX41" fmla="*/ 1010920 w 1856740"/>
                <a:gd name="connsiteY41" fmla="*/ 5534660 h 5547360"/>
                <a:gd name="connsiteX42" fmla="*/ 828040 w 1856740"/>
                <a:gd name="connsiteY42" fmla="*/ 5412740 h 5547360"/>
                <a:gd name="connsiteX43" fmla="*/ 660400 w 1856740"/>
                <a:gd name="connsiteY43" fmla="*/ 5321300 h 5547360"/>
                <a:gd name="connsiteX44" fmla="*/ 568960 w 1856740"/>
                <a:gd name="connsiteY44" fmla="*/ 5138420 h 5547360"/>
                <a:gd name="connsiteX45" fmla="*/ 462280 w 1856740"/>
                <a:gd name="connsiteY45" fmla="*/ 4955540 h 5547360"/>
                <a:gd name="connsiteX46" fmla="*/ 279400 w 1856740"/>
                <a:gd name="connsiteY46" fmla="*/ 4787900 h 5547360"/>
                <a:gd name="connsiteX47" fmla="*/ 416560 w 1856740"/>
                <a:gd name="connsiteY47" fmla="*/ 4528820 h 5547360"/>
                <a:gd name="connsiteX48" fmla="*/ 447040 w 1856740"/>
                <a:gd name="connsiteY48" fmla="*/ 4361180 h 5547360"/>
                <a:gd name="connsiteX49" fmla="*/ 340360 w 1856740"/>
                <a:gd name="connsiteY49" fmla="*/ 4208780 h 5547360"/>
                <a:gd name="connsiteX50" fmla="*/ 431800 w 1856740"/>
                <a:gd name="connsiteY50" fmla="*/ 4117340 h 5547360"/>
                <a:gd name="connsiteX51" fmla="*/ 675640 w 1856740"/>
                <a:gd name="connsiteY51" fmla="*/ 4224020 h 5547360"/>
                <a:gd name="connsiteX52" fmla="*/ 706120 w 1856740"/>
                <a:gd name="connsiteY52" fmla="*/ 4056380 h 5547360"/>
                <a:gd name="connsiteX53" fmla="*/ 538480 w 1856740"/>
                <a:gd name="connsiteY53" fmla="*/ 3858260 h 5547360"/>
                <a:gd name="connsiteX54" fmla="*/ 416560 w 1856740"/>
                <a:gd name="connsiteY54" fmla="*/ 3614420 h 5547360"/>
                <a:gd name="connsiteX55" fmla="*/ 492760 w 1856740"/>
                <a:gd name="connsiteY55" fmla="*/ 3538220 h 5547360"/>
                <a:gd name="connsiteX56" fmla="*/ 584200 w 1856740"/>
                <a:gd name="connsiteY56" fmla="*/ 3141980 h 5547360"/>
                <a:gd name="connsiteX57" fmla="*/ 599440 w 1856740"/>
                <a:gd name="connsiteY57" fmla="*/ 2806700 h 5547360"/>
                <a:gd name="connsiteX58" fmla="*/ 492760 w 1856740"/>
                <a:gd name="connsiteY58" fmla="*/ 2623820 h 5547360"/>
                <a:gd name="connsiteX59" fmla="*/ 492760 w 1856740"/>
                <a:gd name="connsiteY59" fmla="*/ 2319020 h 5547360"/>
                <a:gd name="connsiteX60" fmla="*/ 462280 w 1856740"/>
                <a:gd name="connsiteY60" fmla="*/ 1968500 h 5547360"/>
                <a:gd name="connsiteX61" fmla="*/ 386080 w 1856740"/>
                <a:gd name="connsiteY61" fmla="*/ 1648460 h 5547360"/>
                <a:gd name="connsiteX62" fmla="*/ 218440 w 1856740"/>
                <a:gd name="connsiteY62" fmla="*/ 1236980 h 5547360"/>
                <a:gd name="connsiteX63" fmla="*/ 111760 w 1856740"/>
                <a:gd name="connsiteY63" fmla="*/ 947420 h 5547360"/>
                <a:gd name="connsiteX64" fmla="*/ 111760 w 1856740"/>
                <a:gd name="connsiteY64" fmla="*/ 490220 h 5547360"/>
                <a:gd name="connsiteX65" fmla="*/ 35560 w 1856740"/>
                <a:gd name="connsiteY65" fmla="*/ 170180 h 5547360"/>
                <a:gd name="connsiteX66" fmla="*/ 35560 w 1856740"/>
                <a:gd name="connsiteY66" fmla="*/ 33020 h 5547360"/>
                <a:gd name="connsiteX67" fmla="*/ 142240 w 1856740"/>
                <a:gd name="connsiteY67" fmla="*/ 2540 h 5547360"/>
                <a:gd name="connsiteX68" fmla="*/ 889000 w 1856740"/>
                <a:gd name="connsiteY68" fmla="*/ 33020 h 5547360"/>
                <a:gd name="connsiteX69" fmla="*/ 980440 w 1856740"/>
                <a:gd name="connsiteY69" fmla="*/ 2540 h 5547360"/>
                <a:gd name="connsiteX70" fmla="*/ 949960 w 1856740"/>
                <a:gd name="connsiteY70" fmla="*/ 48260 h 5547360"/>
                <a:gd name="connsiteX0" fmla="*/ 949960 w 1874520"/>
                <a:gd name="connsiteY0" fmla="*/ 48260 h 5547360"/>
                <a:gd name="connsiteX1" fmla="*/ 858520 w 1874520"/>
                <a:gd name="connsiteY1" fmla="*/ 139700 h 5547360"/>
                <a:gd name="connsiteX2" fmla="*/ 797560 w 1874520"/>
                <a:gd name="connsiteY2" fmla="*/ 368300 h 5547360"/>
                <a:gd name="connsiteX3" fmla="*/ 782320 w 1874520"/>
                <a:gd name="connsiteY3" fmla="*/ 612140 h 5547360"/>
                <a:gd name="connsiteX4" fmla="*/ 538480 w 1874520"/>
                <a:gd name="connsiteY4" fmla="*/ 749300 h 5547360"/>
                <a:gd name="connsiteX5" fmla="*/ 706120 w 1874520"/>
                <a:gd name="connsiteY5" fmla="*/ 947420 h 5547360"/>
                <a:gd name="connsiteX6" fmla="*/ 370840 w 1874520"/>
                <a:gd name="connsiteY6" fmla="*/ 1008380 h 5547360"/>
                <a:gd name="connsiteX7" fmla="*/ 614680 w 1874520"/>
                <a:gd name="connsiteY7" fmla="*/ 1297940 h 5547360"/>
                <a:gd name="connsiteX8" fmla="*/ 919480 w 1874520"/>
                <a:gd name="connsiteY8" fmla="*/ 1739900 h 5547360"/>
                <a:gd name="connsiteX9" fmla="*/ 1056640 w 1874520"/>
                <a:gd name="connsiteY9" fmla="*/ 1785620 h 5547360"/>
                <a:gd name="connsiteX10" fmla="*/ 1239520 w 1874520"/>
                <a:gd name="connsiteY10" fmla="*/ 1496060 h 5547360"/>
                <a:gd name="connsiteX11" fmla="*/ 1300480 w 1874520"/>
                <a:gd name="connsiteY11" fmla="*/ 1785620 h 5547360"/>
                <a:gd name="connsiteX12" fmla="*/ 1513840 w 1874520"/>
                <a:gd name="connsiteY12" fmla="*/ 1557020 h 5547360"/>
                <a:gd name="connsiteX13" fmla="*/ 1620520 w 1874520"/>
                <a:gd name="connsiteY13" fmla="*/ 1877060 h 5547360"/>
                <a:gd name="connsiteX14" fmla="*/ 1376680 w 1874520"/>
                <a:gd name="connsiteY14" fmla="*/ 1968500 h 5547360"/>
                <a:gd name="connsiteX15" fmla="*/ 1513840 w 1874520"/>
                <a:gd name="connsiteY15" fmla="*/ 2136140 h 5547360"/>
                <a:gd name="connsiteX16" fmla="*/ 1452880 w 1874520"/>
                <a:gd name="connsiteY16" fmla="*/ 2288540 h 5547360"/>
                <a:gd name="connsiteX17" fmla="*/ 1452880 w 1874520"/>
                <a:gd name="connsiteY17" fmla="*/ 2471420 h 5547360"/>
                <a:gd name="connsiteX18" fmla="*/ 1483360 w 1874520"/>
                <a:gd name="connsiteY18" fmla="*/ 2654300 h 5547360"/>
                <a:gd name="connsiteX19" fmla="*/ 1788160 w 1874520"/>
                <a:gd name="connsiteY19" fmla="*/ 2501900 h 5547360"/>
                <a:gd name="connsiteX20" fmla="*/ 1849120 w 1874520"/>
                <a:gd name="connsiteY20" fmla="*/ 2745740 h 5547360"/>
                <a:gd name="connsiteX21" fmla="*/ 1635760 w 1874520"/>
                <a:gd name="connsiteY21" fmla="*/ 3157220 h 5547360"/>
                <a:gd name="connsiteX22" fmla="*/ 1635760 w 1874520"/>
                <a:gd name="connsiteY22" fmla="*/ 3385820 h 5547360"/>
                <a:gd name="connsiteX23" fmla="*/ 1483360 w 1874520"/>
                <a:gd name="connsiteY23" fmla="*/ 3385820 h 5547360"/>
                <a:gd name="connsiteX24" fmla="*/ 1559560 w 1874520"/>
                <a:gd name="connsiteY24" fmla="*/ 3538220 h 5547360"/>
                <a:gd name="connsiteX25" fmla="*/ 1407160 w 1874520"/>
                <a:gd name="connsiteY25" fmla="*/ 3538220 h 5547360"/>
                <a:gd name="connsiteX26" fmla="*/ 1483360 w 1874520"/>
                <a:gd name="connsiteY26" fmla="*/ 3690620 h 5547360"/>
                <a:gd name="connsiteX27" fmla="*/ 1330960 w 1874520"/>
                <a:gd name="connsiteY27" fmla="*/ 3843020 h 5547360"/>
                <a:gd name="connsiteX28" fmla="*/ 1483360 w 1874520"/>
                <a:gd name="connsiteY28" fmla="*/ 3843020 h 5547360"/>
                <a:gd name="connsiteX29" fmla="*/ 1330960 w 1874520"/>
                <a:gd name="connsiteY29" fmla="*/ 3995420 h 5547360"/>
                <a:gd name="connsiteX30" fmla="*/ 1407160 w 1874520"/>
                <a:gd name="connsiteY30" fmla="*/ 3995420 h 5547360"/>
                <a:gd name="connsiteX31" fmla="*/ 1330960 w 1874520"/>
                <a:gd name="connsiteY31" fmla="*/ 4147820 h 5547360"/>
                <a:gd name="connsiteX32" fmla="*/ 1330960 w 1874520"/>
                <a:gd name="connsiteY32" fmla="*/ 4224020 h 5547360"/>
                <a:gd name="connsiteX33" fmla="*/ 1178560 w 1874520"/>
                <a:gd name="connsiteY33" fmla="*/ 4300220 h 5547360"/>
                <a:gd name="connsiteX34" fmla="*/ 1330960 w 1874520"/>
                <a:gd name="connsiteY34" fmla="*/ 4300220 h 5547360"/>
                <a:gd name="connsiteX35" fmla="*/ 1239520 w 1874520"/>
                <a:gd name="connsiteY35" fmla="*/ 4574540 h 5547360"/>
                <a:gd name="connsiteX36" fmla="*/ 1330960 w 1874520"/>
                <a:gd name="connsiteY36" fmla="*/ 4894580 h 5547360"/>
                <a:gd name="connsiteX37" fmla="*/ 1407160 w 1874520"/>
                <a:gd name="connsiteY37" fmla="*/ 4986020 h 5547360"/>
                <a:gd name="connsiteX38" fmla="*/ 1330960 w 1874520"/>
                <a:gd name="connsiteY38" fmla="*/ 5443220 h 5547360"/>
                <a:gd name="connsiteX39" fmla="*/ 1239520 w 1874520"/>
                <a:gd name="connsiteY39" fmla="*/ 5427980 h 5547360"/>
                <a:gd name="connsiteX40" fmla="*/ 1178560 w 1874520"/>
                <a:gd name="connsiteY40" fmla="*/ 5488940 h 5547360"/>
                <a:gd name="connsiteX41" fmla="*/ 1010920 w 1874520"/>
                <a:gd name="connsiteY41" fmla="*/ 5534660 h 5547360"/>
                <a:gd name="connsiteX42" fmla="*/ 828040 w 1874520"/>
                <a:gd name="connsiteY42" fmla="*/ 5412740 h 5547360"/>
                <a:gd name="connsiteX43" fmla="*/ 660400 w 1874520"/>
                <a:gd name="connsiteY43" fmla="*/ 5321300 h 5547360"/>
                <a:gd name="connsiteX44" fmla="*/ 568960 w 1874520"/>
                <a:gd name="connsiteY44" fmla="*/ 5138420 h 5547360"/>
                <a:gd name="connsiteX45" fmla="*/ 462280 w 1874520"/>
                <a:gd name="connsiteY45" fmla="*/ 4955540 h 5547360"/>
                <a:gd name="connsiteX46" fmla="*/ 279400 w 1874520"/>
                <a:gd name="connsiteY46" fmla="*/ 4787900 h 5547360"/>
                <a:gd name="connsiteX47" fmla="*/ 416560 w 1874520"/>
                <a:gd name="connsiteY47" fmla="*/ 4528820 h 5547360"/>
                <a:gd name="connsiteX48" fmla="*/ 447040 w 1874520"/>
                <a:gd name="connsiteY48" fmla="*/ 4361180 h 5547360"/>
                <a:gd name="connsiteX49" fmla="*/ 340360 w 1874520"/>
                <a:gd name="connsiteY49" fmla="*/ 4208780 h 5547360"/>
                <a:gd name="connsiteX50" fmla="*/ 431800 w 1874520"/>
                <a:gd name="connsiteY50" fmla="*/ 4117340 h 5547360"/>
                <a:gd name="connsiteX51" fmla="*/ 675640 w 1874520"/>
                <a:gd name="connsiteY51" fmla="*/ 4224020 h 5547360"/>
                <a:gd name="connsiteX52" fmla="*/ 706120 w 1874520"/>
                <a:gd name="connsiteY52" fmla="*/ 4056380 h 5547360"/>
                <a:gd name="connsiteX53" fmla="*/ 538480 w 1874520"/>
                <a:gd name="connsiteY53" fmla="*/ 3858260 h 5547360"/>
                <a:gd name="connsiteX54" fmla="*/ 416560 w 1874520"/>
                <a:gd name="connsiteY54" fmla="*/ 3614420 h 5547360"/>
                <a:gd name="connsiteX55" fmla="*/ 492760 w 1874520"/>
                <a:gd name="connsiteY55" fmla="*/ 3538220 h 5547360"/>
                <a:gd name="connsiteX56" fmla="*/ 584200 w 1874520"/>
                <a:gd name="connsiteY56" fmla="*/ 3141980 h 5547360"/>
                <a:gd name="connsiteX57" fmla="*/ 599440 w 1874520"/>
                <a:gd name="connsiteY57" fmla="*/ 2806700 h 5547360"/>
                <a:gd name="connsiteX58" fmla="*/ 492760 w 1874520"/>
                <a:gd name="connsiteY58" fmla="*/ 2623820 h 5547360"/>
                <a:gd name="connsiteX59" fmla="*/ 492760 w 1874520"/>
                <a:gd name="connsiteY59" fmla="*/ 2319020 h 5547360"/>
                <a:gd name="connsiteX60" fmla="*/ 462280 w 1874520"/>
                <a:gd name="connsiteY60" fmla="*/ 1968500 h 5547360"/>
                <a:gd name="connsiteX61" fmla="*/ 386080 w 1874520"/>
                <a:gd name="connsiteY61" fmla="*/ 1648460 h 5547360"/>
                <a:gd name="connsiteX62" fmla="*/ 218440 w 1874520"/>
                <a:gd name="connsiteY62" fmla="*/ 1236980 h 5547360"/>
                <a:gd name="connsiteX63" fmla="*/ 111760 w 1874520"/>
                <a:gd name="connsiteY63" fmla="*/ 947420 h 5547360"/>
                <a:gd name="connsiteX64" fmla="*/ 111760 w 1874520"/>
                <a:gd name="connsiteY64" fmla="*/ 490220 h 5547360"/>
                <a:gd name="connsiteX65" fmla="*/ 35560 w 1874520"/>
                <a:gd name="connsiteY65" fmla="*/ 170180 h 5547360"/>
                <a:gd name="connsiteX66" fmla="*/ 35560 w 1874520"/>
                <a:gd name="connsiteY66" fmla="*/ 33020 h 5547360"/>
                <a:gd name="connsiteX67" fmla="*/ 142240 w 1874520"/>
                <a:gd name="connsiteY67" fmla="*/ 2540 h 5547360"/>
                <a:gd name="connsiteX68" fmla="*/ 889000 w 1874520"/>
                <a:gd name="connsiteY68" fmla="*/ 33020 h 5547360"/>
                <a:gd name="connsiteX69" fmla="*/ 980440 w 1874520"/>
                <a:gd name="connsiteY69" fmla="*/ 2540 h 5547360"/>
                <a:gd name="connsiteX70" fmla="*/ 949960 w 1874520"/>
                <a:gd name="connsiteY70" fmla="*/ 48260 h 5547360"/>
                <a:gd name="connsiteX0" fmla="*/ 949960 w 1874520"/>
                <a:gd name="connsiteY0" fmla="*/ 48260 h 5547360"/>
                <a:gd name="connsiteX1" fmla="*/ 858520 w 1874520"/>
                <a:gd name="connsiteY1" fmla="*/ 139700 h 5547360"/>
                <a:gd name="connsiteX2" fmla="*/ 797560 w 1874520"/>
                <a:gd name="connsiteY2" fmla="*/ 368300 h 5547360"/>
                <a:gd name="connsiteX3" fmla="*/ 782320 w 1874520"/>
                <a:gd name="connsiteY3" fmla="*/ 612140 h 5547360"/>
                <a:gd name="connsiteX4" fmla="*/ 538480 w 1874520"/>
                <a:gd name="connsiteY4" fmla="*/ 749300 h 5547360"/>
                <a:gd name="connsiteX5" fmla="*/ 706120 w 1874520"/>
                <a:gd name="connsiteY5" fmla="*/ 947420 h 5547360"/>
                <a:gd name="connsiteX6" fmla="*/ 370840 w 1874520"/>
                <a:gd name="connsiteY6" fmla="*/ 1008380 h 5547360"/>
                <a:gd name="connsiteX7" fmla="*/ 614680 w 1874520"/>
                <a:gd name="connsiteY7" fmla="*/ 1297940 h 5547360"/>
                <a:gd name="connsiteX8" fmla="*/ 919480 w 1874520"/>
                <a:gd name="connsiteY8" fmla="*/ 1739900 h 5547360"/>
                <a:gd name="connsiteX9" fmla="*/ 1056640 w 1874520"/>
                <a:gd name="connsiteY9" fmla="*/ 1785620 h 5547360"/>
                <a:gd name="connsiteX10" fmla="*/ 1239520 w 1874520"/>
                <a:gd name="connsiteY10" fmla="*/ 1496060 h 5547360"/>
                <a:gd name="connsiteX11" fmla="*/ 1300480 w 1874520"/>
                <a:gd name="connsiteY11" fmla="*/ 1785620 h 5547360"/>
                <a:gd name="connsiteX12" fmla="*/ 1513840 w 1874520"/>
                <a:gd name="connsiteY12" fmla="*/ 1557020 h 5547360"/>
                <a:gd name="connsiteX13" fmla="*/ 1620520 w 1874520"/>
                <a:gd name="connsiteY13" fmla="*/ 1877060 h 5547360"/>
                <a:gd name="connsiteX14" fmla="*/ 1376680 w 1874520"/>
                <a:gd name="connsiteY14" fmla="*/ 1968500 h 5547360"/>
                <a:gd name="connsiteX15" fmla="*/ 1513840 w 1874520"/>
                <a:gd name="connsiteY15" fmla="*/ 2136140 h 5547360"/>
                <a:gd name="connsiteX16" fmla="*/ 1452880 w 1874520"/>
                <a:gd name="connsiteY16" fmla="*/ 2288540 h 5547360"/>
                <a:gd name="connsiteX17" fmla="*/ 1452880 w 1874520"/>
                <a:gd name="connsiteY17" fmla="*/ 2471420 h 5547360"/>
                <a:gd name="connsiteX18" fmla="*/ 1483360 w 1874520"/>
                <a:gd name="connsiteY18" fmla="*/ 2654300 h 5547360"/>
                <a:gd name="connsiteX19" fmla="*/ 1788160 w 1874520"/>
                <a:gd name="connsiteY19" fmla="*/ 2501900 h 5547360"/>
                <a:gd name="connsiteX20" fmla="*/ 1849120 w 1874520"/>
                <a:gd name="connsiteY20" fmla="*/ 2745740 h 5547360"/>
                <a:gd name="connsiteX21" fmla="*/ 1635760 w 1874520"/>
                <a:gd name="connsiteY21" fmla="*/ 3157220 h 5547360"/>
                <a:gd name="connsiteX22" fmla="*/ 1711960 w 1874520"/>
                <a:gd name="connsiteY22" fmla="*/ 3462020 h 5547360"/>
                <a:gd name="connsiteX23" fmla="*/ 1483360 w 1874520"/>
                <a:gd name="connsiteY23" fmla="*/ 3385820 h 5547360"/>
                <a:gd name="connsiteX24" fmla="*/ 1559560 w 1874520"/>
                <a:gd name="connsiteY24" fmla="*/ 3538220 h 5547360"/>
                <a:gd name="connsiteX25" fmla="*/ 1407160 w 1874520"/>
                <a:gd name="connsiteY25" fmla="*/ 3538220 h 5547360"/>
                <a:gd name="connsiteX26" fmla="*/ 1483360 w 1874520"/>
                <a:gd name="connsiteY26" fmla="*/ 3690620 h 5547360"/>
                <a:gd name="connsiteX27" fmla="*/ 1330960 w 1874520"/>
                <a:gd name="connsiteY27" fmla="*/ 3843020 h 5547360"/>
                <a:gd name="connsiteX28" fmla="*/ 1483360 w 1874520"/>
                <a:gd name="connsiteY28" fmla="*/ 3843020 h 5547360"/>
                <a:gd name="connsiteX29" fmla="*/ 1330960 w 1874520"/>
                <a:gd name="connsiteY29" fmla="*/ 3995420 h 5547360"/>
                <a:gd name="connsiteX30" fmla="*/ 1407160 w 1874520"/>
                <a:gd name="connsiteY30" fmla="*/ 3995420 h 5547360"/>
                <a:gd name="connsiteX31" fmla="*/ 1330960 w 1874520"/>
                <a:gd name="connsiteY31" fmla="*/ 4147820 h 5547360"/>
                <a:gd name="connsiteX32" fmla="*/ 1330960 w 1874520"/>
                <a:gd name="connsiteY32" fmla="*/ 4224020 h 5547360"/>
                <a:gd name="connsiteX33" fmla="*/ 1178560 w 1874520"/>
                <a:gd name="connsiteY33" fmla="*/ 4300220 h 5547360"/>
                <a:gd name="connsiteX34" fmla="*/ 1330960 w 1874520"/>
                <a:gd name="connsiteY34" fmla="*/ 4300220 h 5547360"/>
                <a:gd name="connsiteX35" fmla="*/ 1239520 w 1874520"/>
                <a:gd name="connsiteY35" fmla="*/ 4574540 h 5547360"/>
                <a:gd name="connsiteX36" fmla="*/ 1330960 w 1874520"/>
                <a:gd name="connsiteY36" fmla="*/ 4894580 h 5547360"/>
                <a:gd name="connsiteX37" fmla="*/ 1407160 w 1874520"/>
                <a:gd name="connsiteY37" fmla="*/ 4986020 h 5547360"/>
                <a:gd name="connsiteX38" fmla="*/ 1330960 w 1874520"/>
                <a:gd name="connsiteY38" fmla="*/ 5443220 h 5547360"/>
                <a:gd name="connsiteX39" fmla="*/ 1239520 w 1874520"/>
                <a:gd name="connsiteY39" fmla="*/ 5427980 h 5547360"/>
                <a:gd name="connsiteX40" fmla="*/ 1178560 w 1874520"/>
                <a:gd name="connsiteY40" fmla="*/ 5488940 h 5547360"/>
                <a:gd name="connsiteX41" fmla="*/ 1010920 w 1874520"/>
                <a:gd name="connsiteY41" fmla="*/ 5534660 h 5547360"/>
                <a:gd name="connsiteX42" fmla="*/ 828040 w 1874520"/>
                <a:gd name="connsiteY42" fmla="*/ 5412740 h 5547360"/>
                <a:gd name="connsiteX43" fmla="*/ 660400 w 1874520"/>
                <a:gd name="connsiteY43" fmla="*/ 5321300 h 5547360"/>
                <a:gd name="connsiteX44" fmla="*/ 568960 w 1874520"/>
                <a:gd name="connsiteY44" fmla="*/ 5138420 h 5547360"/>
                <a:gd name="connsiteX45" fmla="*/ 462280 w 1874520"/>
                <a:gd name="connsiteY45" fmla="*/ 4955540 h 5547360"/>
                <a:gd name="connsiteX46" fmla="*/ 279400 w 1874520"/>
                <a:gd name="connsiteY46" fmla="*/ 4787900 h 5547360"/>
                <a:gd name="connsiteX47" fmla="*/ 416560 w 1874520"/>
                <a:gd name="connsiteY47" fmla="*/ 4528820 h 5547360"/>
                <a:gd name="connsiteX48" fmla="*/ 447040 w 1874520"/>
                <a:gd name="connsiteY48" fmla="*/ 4361180 h 5547360"/>
                <a:gd name="connsiteX49" fmla="*/ 340360 w 1874520"/>
                <a:gd name="connsiteY49" fmla="*/ 4208780 h 5547360"/>
                <a:gd name="connsiteX50" fmla="*/ 431800 w 1874520"/>
                <a:gd name="connsiteY50" fmla="*/ 4117340 h 5547360"/>
                <a:gd name="connsiteX51" fmla="*/ 675640 w 1874520"/>
                <a:gd name="connsiteY51" fmla="*/ 4224020 h 5547360"/>
                <a:gd name="connsiteX52" fmla="*/ 706120 w 1874520"/>
                <a:gd name="connsiteY52" fmla="*/ 4056380 h 5547360"/>
                <a:gd name="connsiteX53" fmla="*/ 538480 w 1874520"/>
                <a:gd name="connsiteY53" fmla="*/ 3858260 h 5547360"/>
                <a:gd name="connsiteX54" fmla="*/ 416560 w 1874520"/>
                <a:gd name="connsiteY54" fmla="*/ 3614420 h 5547360"/>
                <a:gd name="connsiteX55" fmla="*/ 492760 w 1874520"/>
                <a:gd name="connsiteY55" fmla="*/ 3538220 h 5547360"/>
                <a:gd name="connsiteX56" fmla="*/ 584200 w 1874520"/>
                <a:gd name="connsiteY56" fmla="*/ 3141980 h 5547360"/>
                <a:gd name="connsiteX57" fmla="*/ 599440 w 1874520"/>
                <a:gd name="connsiteY57" fmla="*/ 2806700 h 5547360"/>
                <a:gd name="connsiteX58" fmla="*/ 492760 w 1874520"/>
                <a:gd name="connsiteY58" fmla="*/ 2623820 h 5547360"/>
                <a:gd name="connsiteX59" fmla="*/ 492760 w 1874520"/>
                <a:gd name="connsiteY59" fmla="*/ 2319020 h 5547360"/>
                <a:gd name="connsiteX60" fmla="*/ 462280 w 1874520"/>
                <a:gd name="connsiteY60" fmla="*/ 1968500 h 5547360"/>
                <a:gd name="connsiteX61" fmla="*/ 386080 w 1874520"/>
                <a:gd name="connsiteY61" fmla="*/ 1648460 h 5547360"/>
                <a:gd name="connsiteX62" fmla="*/ 218440 w 1874520"/>
                <a:gd name="connsiteY62" fmla="*/ 1236980 h 5547360"/>
                <a:gd name="connsiteX63" fmla="*/ 111760 w 1874520"/>
                <a:gd name="connsiteY63" fmla="*/ 947420 h 5547360"/>
                <a:gd name="connsiteX64" fmla="*/ 111760 w 1874520"/>
                <a:gd name="connsiteY64" fmla="*/ 490220 h 5547360"/>
                <a:gd name="connsiteX65" fmla="*/ 35560 w 1874520"/>
                <a:gd name="connsiteY65" fmla="*/ 170180 h 5547360"/>
                <a:gd name="connsiteX66" fmla="*/ 35560 w 1874520"/>
                <a:gd name="connsiteY66" fmla="*/ 33020 h 5547360"/>
                <a:gd name="connsiteX67" fmla="*/ 142240 w 1874520"/>
                <a:gd name="connsiteY67" fmla="*/ 2540 h 5547360"/>
                <a:gd name="connsiteX68" fmla="*/ 889000 w 1874520"/>
                <a:gd name="connsiteY68" fmla="*/ 33020 h 5547360"/>
                <a:gd name="connsiteX69" fmla="*/ 980440 w 1874520"/>
                <a:gd name="connsiteY69" fmla="*/ 2540 h 5547360"/>
                <a:gd name="connsiteX70" fmla="*/ 949960 w 1874520"/>
                <a:gd name="connsiteY70" fmla="*/ 48260 h 5547360"/>
                <a:gd name="connsiteX0" fmla="*/ 949960 w 1874520"/>
                <a:gd name="connsiteY0" fmla="*/ 48260 h 5547360"/>
                <a:gd name="connsiteX1" fmla="*/ 858520 w 1874520"/>
                <a:gd name="connsiteY1" fmla="*/ 139700 h 5547360"/>
                <a:gd name="connsiteX2" fmla="*/ 797560 w 1874520"/>
                <a:gd name="connsiteY2" fmla="*/ 368300 h 5547360"/>
                <a:gd name="connsiteX3" fmla="*/ 782320 w 1874520"/>
                <a:gd name="connsiteY3" fmla="*/ 612140 h 5547360"/>
                <a:gd name="connsiteX4" fmla="*/ 538480 w 1874520"/>
                <a:gd name="connsiteY4" fmla="*/ 749300 h 5547360"/>
                <a:gd name="connsiteX5" fmla="*/ 706120 w 1874520"/>
                <a:gd name="connsiteY5" fmla="*/ 947420 h 5547360"/>
                <a:gd name="connsiteX6" fmla="*/ 370840 w 1874520"/>
                <a:gd name="connsiteY6" fmla="*/ 1008380 h 5547360"/>
                <a:gd name="connsiteX7" fmla="*/ 614680 w 1874520"/>
                <a:gd name="connsiteY7" fmla="*/ 1297940 h 5547360"/>
                <a:gd name="connsiteX8" fmla="*/ 919480 w 1874520"/>
                <a:gd name="connsiteY8" fmla="*/ 1739900 h 5547360"/>
                <a:gd name="connsiteX9" fmla="*/ 1056640 w 1874520"/>
                <a:gd name="connsiteY9" fmla="*/ 1785620 h 5547360"/>
                <a:gd name="connsiteX10" fmla="*/ 1239520 w 1874520"/>
                <a:gd name="connsiteY10" fmla="*/ 1496060 h 5547360"/>
                <a:gd name="connsiteX11" fmla="*/ 1300480 w 1874520"/>
                <a:gd name="connsiteY11" fmla="*/ 1785620 h 5547360"/>
                <a:gd name="connsiteX12" fmla="*/ 1513840 w 1874520"/>
                <a:gd name="connsiteY12" fmla="*/ 1557020 h 5547360"/>
                <a:gd name="connsiteX13" fmla="*/ 1620520 w 1874520"/>
                <a:gd name="connsiteY13" fmla="*/ 1877060 h 5547360"/>
                <a:gd name="connsiteX14" fmla="*/ 1376680 w 1874520"/>
                <a:gd name="connsiteY14" fmla="*/ 1968500 h 5547360"/>
                <a:gd name="connsiteX15" fmla="*/ 1513840 w 1874520"/>
                <a:gd name="connsiteY15" fmla="*/ 2136140 h 5547360"/>
                <a:gd name="connsiteX16" fmla="*/ 1452880 w 1874520"/>
                <a:gd name="connsiteY16" fmla="*/ 2288540 h 5547360"/>
                <a:gd name="connsiteX17" fmla="*/ 1452880 w 1874520"/>
                <a:gd name="connsiteY17" fmla="*/ 2471420 h 5547360"/>
                <a:gd name="connsiteX18" fmla="*/ 1483360 w 1874520"/>
                <a:gd name="connsiteY18" fmla="*/ 2654300 h 5547360"/>
                <a:gd name="connsiteX19" fmla="*/ 1788160 w 1874520"/>
                <a:gd name="connsiteY19" fmla="*/ 2501900 h 5547360"/>
                <a:gd name="connsiteX20" fmla="*/ 1849120 w 1874520"/>
                <a:gd name="connsiteY20" fmla="*/ 2745740 h 5547360"/>
                <a:gd name="connsiteX21" fmla="*/ 1635760 w 1874520"/>
                <a:gd name="connsiteY21" fmla="*/ 3157220 h 5547360"/>
                <a:gd name="connsiteX22" fmla="*/ 1711960 w 1874520"/>
                <a:gd name="connsiteY22" fmla="*/ 3462020 h 5547360"/>
                <a:gd name="connsiteX23" fmla="*/ 1559560 w 1874520"/>
                <a:gd name="connsiteY23" fmla="*/ 3385820 h 5547360"/>
                <a:gd name="connsiteX24" fmla="*/ 1559560 w 1874520"/>
                <a:gd name="connsiteY24" fmla="*/ 3538220 h 5547360"/>
                <a:gd name="connsiteX25" fmla="*/ 1407160 w 1874520"/>
                <a:gd name="connsiteY25" fmla="*/ 3538220 h 5547360"/>
                <a:gd name="connsiteX26" fmla="*/ 1483360 w 1874520"/>
                <a:gd name="connsiteY26" fmla="*/ 3690620 h 5547360"/>
                <a:gd name="connsiteX27" fmla="*/ 1330960 w 1874520"/>
                <a:gd name="connsiteY27" fmla="*/ 3843020 h 5547360"/>
                <a:gd name="connsiteX28" fmla="*/ 1483360 w 1874520"/>
                <a:gd name="connsiteY28" fmla="*/ 3843020 h 5547360"/>
                <a:gd name="connsiteX29" fmla="*/ 1330960 w 1874520"/>
                <a:gd name="connsiteY29" fmla="*/ 3995420 h 5547360"/>
                <a:gd name="connsiteX30" fmla="*/ 1407160 w 1874520"/>
                <a:gd name="connsiteY30" fmla="*/ 3995420 h 5547360"/>
                <a:gd name="connsiteX31" fmla="*/ 1330960 w 1874520"/>
                <a:gd name="connsiteY31" fmla="*/ 4147820 h 5547360"/>
                <a:gd name="connsiteX32" fmla="*/ 1330960 w 1874520"/>
                <a:gd name="connsiteY32" fmla="*/ 4224020 h 5547360"/>
                <a:gd name="connsiteX33" fmla="*/ 1178560 w 1874520"/>
                <a:gd name="connsiteY33" fmla="*/ 4300220 h 5547360"/>
                <a:gd name="connsiteX34" fmla="*/ 1330960 w 1874520"/>
                <a:gd name="connsiteY34" fmla="*/ 4300220 h 5547360"/>
                <a:gd name="connsiteX35" fmla="*/ 1239520 w 1874520"/>
                <a:gd name="connsiteY35" fmla="*/ 4574540 h 5547360"/>
                <a:gd name="connsiteX36" fmla="*/ 1330960 w 1874520"/>
                <a:gd name="connsiteY36" fmla="*/ 4894580 h 5547360"/>
                <a:gd name="connsiteX37" fmla="*/ 1407160 w 1874520"/>
                <a:gd name="connsiteY37" fmla="*/ 4986020 h 5547360"/>
                <a:gd name="connsiteX38" fmla="*/ 1330960 w 1874520"/>
                <a:gd name="connsiteY38" fmla="*/ 5443220 h 5547360"/>
                <a:gd name="connsiteX39" fmla="*/ 1239520 w 1874520"/>
                <a:gd name="connsiteY39" fmla="*/ 5427980 h 5547360"/>
                <a:gd name="connsiteX40" fmla="*/ 1178560 w 1874520"/>
                <a:gd name="connsiteY40" fmla="*/ 5488940 h 5547360"/>
                <a:gd name="connsiteX41" fmla="*/ 1010920 w 1874520"/>
                <a:gd name="connsiteY41" fmla="*/ 5534660 h 5547360"/>
                <a:gd name="connsiteX42" fmla="*/ 828040 w 1874520"/>
                <a:gd name="connsiteY42" fmla="*/ 5412740 h 5547360"/>
                <a:gd name="connsiteX43" fmla="*/ 660400 w 1874520"/>
                <a:gd name="connsiteY43" fmla="*/ 5321300 h 5547360"/>
                <a:gd name="connsiteX44" fmla="*/ 568960 w 1874520"/>
                <a:gd name="connsiteY44" fmla="*/ 5138420 h 5547360"/>
                <a:gd name="connsiteX45" fmla="*/ 462280 w 1874520"/>
                <a:gd name="connsiteY45" fmla="*/ 4955540 h 5547360"/>
                <a:gd name="connsiteX46" fmla="*/ 279400 w 1874520"/>
                <a:gd name="connsiteY46" fmla="*/ 4787900 h 5547360"/>
                <a:gd name="connsiteX47" fmla="*/ 416560 w 1874520"/>
                <a:gd name="connsiteY47" fmla="*/ 4528820 h 5547360"/>
                <a:gd name="connsiteX48" fmla="*/ 447040 w 1874520"/>
                <a:gd name="connsiteY48" fmla="*/ 4361180 h 5547360"/>
                <a:gd name="connsiteX49" fmla="*/ 340360 w 1874520"/>
                <a:gd name="connsiteY49" fmla="*/ 4208780 h 5547360"/>
                <a:gd name="connsiteX50" fmla="*/ 431800 w 1874520"/>
                <a:gd name="connsiteY50" fmla="*/ 4117340 h 5547360"/>
                <a:gd name="connsiteX51" fmla="*/ 675640 w 1874520"/>
                <a:gd name="connsiteY51" fmla="*/ 4224020 h 5547360"/>
                <a:gd name="connsiteX52" fmla="*/ 706120 w 1874520"/>
                <a:gd name="connsiteY52" fmla="*/ 4056380 h 5547360"/>
                <a:gd name="connsiteX53" fmla="*/ 538480 w 1874520"/>
                <a:gd name="connsiteY53" fmla="*/ 3858260 h 5547360"/>
                <a:gd name="connsiteX54" fmla="*/ 416560 w 1874520"/>
                <a:gd name="connsiteY54" fmla="*/ 3614420 h 5547360"/>
                <a:gd name="connsiteX55" fmla="*/ 492760 w 1874520"/>
                <a:gd name="connsiteY55" fmla="*/ 3538220 h 5547360"/>
                <a:gd name="connsiteX56" fmla="*/ 584200 w 1874520"/>
                <a:gd name="connsiteY56" fmla="*/ 3141980 h 5547360"/>
                <a:gd name="connsiteX57" fmla="*/ 599440 w 1874520"/>
                <a:gd name="connsiteY57" fmla="*/ 2806700 h 5547360"/>
                <a:gd name="connsiteX58" fmla="*/ 492760 w 1874520"/>
                <a:gd name="connsiteY58" fmla="*/ 2623820 h 5547360"/>
                <a:gd name="connsiteX59" fmla="*/ 492760 w 1874520"/>
                <a:gd name="connsiteY59" fmla="*/ 2319020 h 5547360"/>
                <a:gd name="connsiteX60" fmla="*/ 462280 w 1874520"/>
                <a:gd name="connsiteY60" fmla="*/ 1968500 h 5547360"/>
                <a:gd name="connsiteX61" fmla="*/ 386080 w 1874520"/>
                <a:gd name="connsiteY61" fmla="*/ 1648460 h 5547360"/>
                <a:gd name="connsiteX62" fmla="*/ 218440 w 1874520"/>
                <a:gd name="connsiteY62" fmla="*/ 1236980 h 5547360"/>
                <a:gd name="connsiteX63" fmla="*/ 111760 w 1874520"/>
                <a:gd name="connsiteY63" fmla="*/ 947420 h 5547360"/>
                <a:gd name="connsiteX64" fmla="*/ 111760 w 1874520"/>
                <a:gd name="connsiteY64" fmla="*/ 490220 h 5547360"/>
                <a:gd name="connsiteX65" fmla="*/ 35560 w 1874520"/>
                <a:gd name="connsiteY65" fmla="*/ 170180 h 5547360"/>
                <a:gd name="connsiteX66" fmla="*/ 35560 w 1874520"/>
                <a:gd name="connsiteY66" fmla="*/ 33020 h 5547360"/>
                <a:gd name="connsiteX67" fmla="*/ 142240 w 1874520"/>
                <a:gd name="connsiteY67" fmla="*/ 2540 h 5547360"/>
                <a:gd name="connsiteX68" fmla="*/ 889000 w 1874520"/>
                <a:gd name="connsiteY68" fmla="*/ 33020 h 5547360"/>
                <a:gd name="connsiteX69" fmla="*/ 980440 w 1874520"/>
                <a:gd name="connsiteY69" fmla="*/ 2540 h 5547360"/>
                <a:gd name="connsiteX70" fmla="*/ 949960 w 1874520"/>
                <a:gd name="connsiteY70" fmla="*/ 48260 h 5547360"/>
                <a:gd name="connsiteX0" fmla="*/ 949960 w 1887220"/>
                <a:gd name="connsiteY0" fmla="*/ 48260 h 5547360"/>
                <a:gd name="connsiteX1" fmla="*/ 858520 w 1887220"/>
                <a:gd name="connsiteY1" fmla="*/ 139700 h 5547360"/>
                <a:gd name="connsiteX2" fmla="*/ 797560 w 1887220"/>
                <a:gd name="connsiteY2" fmla="*/ 368300 h 5547360"/>
                <a:gd name="connsiteX3" fmla="*/ 782320 w 1887220"/>
                <a:gd name="connsiteY3" fmla="*/ 612140 h 5547360"/>
                <a:gd name="connsiteX4" fmla="*/ 538480 w 1887220"/>
                <a:gd name="connsiteY4" fmla="*/ 749300 h 5547360"/>
                <a:gd name="connsiteX5" fmla="*/ 706120 w 1887220"/>
                <a:gd name="connsiteY5" fmla="*/ 947420 h 5547360"/>
                <a:gd name="connsiteX6" fmla="*/ 370840 w 1887220"/>
                <a:gd name="connsiteY6" fmla="*/ 1008380 h 5547360"/>
                <a:gd name="connsiteX7" fmla="*/ 614680 w 1887220"/>
                <a:gd name="connsiteY7" fmla="*/ 1297940 h 5547360"/>
                <a:gd name="connsiteX8" fmla="*/ 919480 w 1887220"/>
                <a:gd name="connsiteY8" fmla="*/ 1739900 h 5547360"/>
                <a:gd name="connsiteX9" fmla="*/ 1056640 w 1887220"/>
                <a:gd name="connsiteY9" fmla="*/ 1785620 h 5547360"/>
                <a:gd name="connsiteX10" fmla="*/ 1239520 w 1887220"/>
                <a:gd name="connsiteY10" fmla="*/ 1496060 h 5547360"/>
                <a:gd name="connsiteX11" fmla="*/ 1300480 w 1887220"/>
                <a:gd name="connsiteY11" fmla="*/ 1785620 h 5547360"/>
                <a:gd name="connsiteX12" fmla="*/ 1513840 w 1887220"/>
                <a:gd name="connsiteY12" fmla="*/ 1557020 h 5547360"/>
                <a:gd name="connsiteX13" fmla="*/ 1620520 w 1887220"/>
                <a:gd name="connsiteY13" fmla="*/ 1877060 h 5547360"/>
                <a:gd name="connsiteX14" fmla="*/ 1376680 w 1887220"/>
                <a:gd name="connsiteY14" fmla="*/ 1968500 h 5547360"/>
                <a:gd name="connsiteX15" fmla="*/ 1513840 w 1887220"/>
                <a:gd name="connsiteY15" fmla="*/ 2136140 h 5547360"/>
                <a:gd name="connsiteX16" fmla="*/ 1452880 w 1887220"/>
                <a:gd name="connsiteY16" fmla="*/ 2288540 h 5547360"/>
                <a:gd name="connsiteX17" fmla="*/ 1452880 w 1887220"/>
                <a:gd name="connsiteY17" fmla="*/ 2471420 h 5547360"/>
                <a:gd name="connsiteX18" fmla="*/ 1483360 w 1887220"/>
                <a:gd name="connsiteY18" fmla="*/ 2654300 h 5547360"/>
                <a:gd name="connsiteX19" fmla="*/ 1788160 w 1887220"/>
                <a:gd name="connsiteY19" fmla="*/ 2501900 h 5547360"/>
                <a:gd name="connsiteX20" fmla="*/ 1849120 w 1887220"/>
                <a:gd name="connsiteY20" fmla="*/ 2745740 h 5547360"/>
                <a:gd name="connsiteX21" fmla="*/ 1559560 w 1887220"/>
                <a:gd name="connsiteY21" fmla="*/ 3233420 h 5547360"/>
                <a:gd name="connsiteX22" fmla="*/ 1711960 w 1887220"/>
                <a:gd name="connsiteY22" fmla="*/ 3462020 h 5547360"/>
                <a:gd name="connsiteX23" fmla="*/ 1559560 w 1887220"/>
                <a:gd name="connsiteY23" fmla="*/ 3385820 h 5547360"/>
                <a:gd name="connsiteX24" fmla="*/ 1559560 w 1887220"/>
                <a:gd name="connsiteY24" fmla="*/ 3538220 h 5547360"/>
                <a:gd name="connsiteX25" fmla="*/ 1407160 w 1887220"/>
                <a:gd name="connsiteY25" fmla="*/ 3538220 h 5547360"/>
                <a:gd name="connsiteX26" fmla="*/ 1483360 w 1887220"/>
                <a:gd name="connsiteY26" fmla="*/ 3690620 h 5547360"/>
                <a:gd name="connsiteX27" fmla="*/ 1330960 w 1887220"/>
                <a:gd name="connsiteY27" fmla="*/ 3843020 h 5547360"/>
                <a:gd name="connsiteX28" fmla="*/ 1483360 w 1887220"/>
                <a:gd name="connsiteY28" fmla="*/ 3843020 h 5547360"/>
                <a:gd name="connsiteX29" fmla="*/ 1330960 w 1887220"/>
                <a:gd name="connsiteY29" fmla="*/ 3995420 h 5547360"/>
                <a:gd name="connsiteX30" fmla="*/ 1407160 w 1887220"/>
                <a:gd name="connsiteY30" fmla="*/ 3995420 h 5547360"/>
                <a:gd name="connsiteX31" fmla="*/ 1330960 w 1887220"/>
                <a:gd name="connsiteY31" fmla="*/ 4147820 h 5547360"/>
                <a:gd name="connsiteX32" fmla="*/ 1330960 w 1887220"/>
                <a:gd name="connsiteY32" fmla="*/ 4224020 h 5547360"/>
                <a:gd name="connsiteX33" fmla="*/ 1178560 w 1887220"/>
                <a:gd name="connsiteY33" fmla="*/ 4300220 h 5547360"/>
                <a:gd name="connsiteX34" fmla="*/ 1330960 w 1887220"/>
                <a:gd name="connsiteY34" fmla="*/ 4300220 h 5547360"/>
                <a:gd name="connsiteX35" fmla="*/ 1239520 w 1887220"/>
                <a:gd name="connsiteY35" fmla="*/ 4574540 h 5547360"/>
                <a:gd name="connsiteX36" fmla="*/ 1330960 w 1887220"/>
                <a:gd name="connsiteY36" fmla="*/ 4894580 h 5547360"/>
                <a:gd name="connsiteX37" fmla="*/ 1407160 w 1887220"/>
                <a:gd name="connsiteY37" fmla="*/ 4986020 h 5547360"/>
                <a:gd name="connsiteX38" fmla="*/ 1330960 w 1887220"/>
                <a:gd name="connsiteY38" fmla="*/ 5443220 h 5547360"/>
                <a:gd name="connsiteX39" fmla="*/ 1239520 w 1887220"/>
                <a:gd name="connsiteY39" fmla="*/ 5427980 h 5547360"/>
                <a:gd name="connsiteX40" fmla="*/ 1178560 w 1887220"/>
                <a:gd name="connsiteY40" fmla="*/ 5488940 h 5547360"/>
                <a:gd name="connsiteX41" fmla="*/ 1010920 w 1887220"/>
                <a:gd name="connsiteY41" fmla="*/ 5534660 h 5547360"/>
                <a:gd name="connsiteX42" fmla="*/ 828040 w 1887220"/>
                <a:gd name="connsiteY42" fmla="*/ 5412740 h 5547360"/>
                <a:gd name="connsiteX43" fmla="*/ 660400 w 1887220"/>
                <a:gd name="connsiteY43" fmla="*/ 5321300 h 5547360"/>
                <a:gd name="connsiteX44" fmla="*/ 568960 w 1887220"/>
                <a:gd name="connsiteY44" fmla="*/ 5138420 h 5547360"/>
                <a:gd name="connsiteX45" fmla="*/ 462280 w 1887220"/>
                <a:gd name="connsiteY45" fmla="*/ 4955540 h 5547360"/>
                <a:gd name="connsiteX46" fmla="*/ 279400 w 1887220"/>
                <a:gd name="connsiteY46" fmla="*/ 4787900 h 5547360"/>
                <a:gd name="connsiteX47" fmla="*/ 416560 w 1887220"/>
                <a:gd name="connsiteY47" fmla="*/ 4528820 h 5547360"/>
                <a:gd name="connsiteX48" fmla="*/ 447040 w 1887220"/>
                <a:gd name="connsiteY48" fmla="*/ 4361180 h 5547360"/>
                <a:gd name="connsiteX49" fmla="*/ 340360 w 1887220"/>
                <a:gd name="connsiteY49" fmla="*/ 4208780 h 5547360"/>
                <a:gd name="connsiteX50" fmla="*/ 431800 w 1887220"/>
                <a:gd name="connsiteY50" fmla="*/ 4117340 h 5547360"/>
                <a:gd name="connsiteX51" fmla="*/ 675640 w 1887220"/>
                <a:gd name="connsiteY51" fmla="*/ 4224020 h 5547360"/>
                <a:gd name="connsiteX52" fmla="*/ 706120 w 1887220"/>
                <a:gd name="connsiteY52" fmla="*/ 4056380 h 5547360"/>
                <a:gd name="connsiteX53" fmla="*/ 538480 w 1887220"/>
                <a:gd name="connsiteY53" fmla="*/ 3858260 h 5547360"/>
                <a:gd name="connsiteX54" fmla="*/ 416560 w 1887220"/>
                <a:gd name="connsiteY54" fmla="*/ 3614420 h 5547360"/>
                <a:gd name="connsiteX55" fmla="*/ 492760 w 1887220"/>
                <a:gd name="connsiteY55" fmla="*/ 3538220 h 5547360"/>
                <a:gd name="connsiteX56" fmla="*/ 584200 w 1887220"/>
                <a:gd name="connsiteY56" fmla="*/ 3141980 h 5547360"/>
                <a:gd name="connsiteX57" fmla="*/ 599440 w 1887220"/>
                <a:gd name="connsiteY57" fmla="*/ 2806700 h 5547360"/>
                <a:gd name="connsiteX58" fmla="*/ 492760 w 1887220"/>
                <a:gd name="connsiteY58" fmla="*/ 2623820 h 5547360"/>
                <a:gd name="connsiteX59" fmla="*/ 492760 w 1887220"/>
                <a:gd name="connsiteY59" fmla="*/ 2319020 h 5547360"/>
                <a:gd name="connsiteX60" fmla="*/ 462280 w 1887220"/>
                <a:gd name="connsiteY60" fmla="*/ 1968500 h 5547360"/>
                <a:gd name="connsiteX61" fmla="*/ 386080 w 1887220"/>
                <a:gd name="connsiteY61" fmla="*/ 1648460 h 5547360"/>
                <a:gd name="connsiteX62" fmla="*/ 218440 w 1887220"/>
                <a:gd name="connsiteY62" fmla="*/ 1236980 h 5547360"/>
                <a:gd name="connsiteX63" fmla="*/ 111760 w 1887220"/>
                <a:gd name="connsiteY63" fmla="*/ 947420 h 5547360"/>
                <a:gd name="connsiteX64" fmla="*/ 111760 w 1887220"/>
                <a:gd name="connsiteY64" fmla="*/ 490220 h 5547360"/>
                <a:gd name="connsiteX65" fmla="*/ 35560 w 1887220"/>
                <a:gd name="connsiteY65" fmla="*/ 170180 h 5547360"/>
                <a:gd name="connsiteX66" fmla="*/ 35560 w 1887220"/>
                <a:gd name="connsiteY66" fmla="*/ 33020 h 5547360"/>
                <a:gd name="connsiteX67" fmla="*/ 142240 w 1887220"/>
                <a:gd name="connsiteY67" fmla="*/ 2540 h 5547360"/>
                <a:gd name="connsiteX68" fmla="*/ 889000 w 1887220"/>
                <a:gd name="connsiteY68" fmla="*/ 33020 h 5547360"/>
                <a:gd name="connsiteX69" fmla="*/ 980440 w 1887220"/>
                <a:gd name="connsiteY69" fmla="*/ 2540 h 5547360"/>
                <a:gd name="connsiteX70" fmla="*/ 949960 w 1887220"/>
                <a:gd name="connsiteY70" fmla="*/ 48260 h 5547360"/>
                <a:gd name="connsiteX0" fmla="*/ 949960 w 1874520"/>
                <a:gd name="connsiteY0" fmla="*/ 48260 h 5547360"/>
                <a:gd name="connsiteX1" fmla="*/ 858520 w 1874520"/>
                <a:gd name="connsiteY1" fmla="*/ 139700 h 5547360"/>
                <a:gd name="connsiteX2" fmla="*/ 797560 w 1874520"/>
                <a:gd name="connsiteY2" fmla="*/ 368300 h 5547360"/>
                <a:gd name="connsiteX3" fmla="*/ 782320 w 1874520"/>
                <a:gd name="connsiteY3" fmla="*/ 612140 h 5547360"/>
                <a:gd name="connsiteX4" fmla="*/ 538480 w 1874520"/>
                <a:gd name="connsiteY4" fmla="*/ 749300 h 5547360"/>
                <a:gd name="connsiteX5" fmla="*/ 706120 w 1874520"/>
                <a:gd name="connsiteY5" fmla="*/ 947420 h 5547360"/>
                <a:gd name="connsiteX6" fmla="*/ 370840 w 1874520"/>
                <a:gd name="connsiteY6" fmla="*/ 1008380 h 5547360"/>
                <a:gd name="connsiteX7" fmla="*/ 614680 w 1874520"/>
                <a:gd name="connsiteY7" fmla="*/ 1297940 h 5547360"/>
                <a:gd name="connsiteX8" fmla="*/ 919480 w 1874520"/>
                <a:gd name="connsiteY8" fmla="*/ 1739900 h 5547360"/>
                <a:gd name="connsiteX9" fmla="*/ 1056640 w 1874520"/>
                <a:gd name="connsiteY9" fmla="*/ 1785620 h 5547360"/>
                <a:gd name="connsiteX10" fmla="*/ 1239520 w 1874520"/>
                <a:gd name="connsiteY10" fmla="*/ 1496060 h 5547360"/>
                <a:gd name="connsiteX11" fmla="*/ 1300480 w 1874520"/>
                <a:gd name="connsiteY11" fmla="*/ 1785620 h 5547360"/>
                <a:gd name="connsiteX12" fmla="*/ 1513840 w 1874520"/>
                <a:gd name="connsiteY12" fmla="*/ 1557020 h 5547360"/>
                <a:gd name="connsiteX13" fmla="*/ 1620520 w 1874520"/>
                <a:gd name="connsiteY13" fmla="*/ 1877060 h 5547360"/>
                <a:gd name="connsiteX14" fmla="*/ 1376680 w 1874520"/>
                <a:gd name="connsiteY14" fmla="*/ 1968500 h 5547360"/>
                <a:gd name="connsiteX15" fmla="*/ 1513840 w 1874520"/>
                <a:gd name="connsiteY15" fmla="*/ 2136140 h 5547360"/>
                <a:gd name="connsiteX16" fmla="*/ 1452880 w 1874520"/>
                <a:gd name="connsiteY16" fmla="*/ 2288540 h 5547360"/>
                <a:gd name="connsiteX17" fmla="*/ 1452880 w 1874520"/>
                <a:gd name="connsiteY17" fmla="*/ 2471420 h 5547360"/>
                <a:gd name="connsiteX18" fmla="*/ 1483360 w 1874520"/>
                <a:gd name="connsiteY18" fmla="*/ 2654300 h 5547360"/>
                <a:gd name="connsiteX19" fmla="*/ 1788160 w 1874520"/>
                <a:gd name="connsiteY19" fmla="*/ 2501900 h 5547360"/>
                <a:gd name="connsiteX20" fmla="*/ 1849120 w 1874520"/>
                <a:gd name="connsiteY20" fmla="*/ 2745740 h 5547360"/>
                <a:gd name="connsiteX21" fmla="*/ 1635760 w 1874520"/>
                <a:gd name="connsiteY21" fmla="*/ 3233420 h 5547360"/>
                <a:gd name="connsiteX22" fmla="*/ 1711960 w 1874520"/>
                <a:gd name="connsiteY22" fmla="*/ 3462020 h 5547360"/>
                <a:gd name="connsiteX23" fmla="*/ 1559560 w 1874520"/>
                <a:gd name="connsiteY23" fmla="*/ 3385820 h 5547360"/>
                <a:gd name="connsiteX24" fmla="*/ 1559560 w 1874520"/>
                <a:gd name="connsiteY24" fmla="*/ 3538220 h 5547360"/>
                <a:gd name="connsiteX25" fmla="*/ 1407160 w 1874520"/>
                <a:gd name="connsiteY25" fmla="*/ 3538220 h 5547360"/>
                <a:gd name="connsiteX26" fmla="*/ 1483360 w 1874520"/>
                <a:gd name="connsiteY26" fmla="*/ 3690620 h 5547360"/>
                <a:gd name="connsiteX27" fmla="*/ 1330960 w 1874520"/>
                <a:gd name="connsiteY27" fmla="*/ 3843020 h 5547360"/>
                <a:gd name="connsiteX28" fmla="*/ 1483360 w 1874520"/>
                <a:gd name="connsiteY28" fmla="*/ 3843020 h 5547360"/>
                <a:gd name="connsiteX29" fmla="*/ 1330960 w 1874520"/>
                <a:gd name="connsiteY29" fmla="*/ 3995420 h 5547360"/>
                <a:gd name="connsiteX30" fmla="*/ 1407160 w 1874520"/>
                <a:gd name="connsiteY30" fmla="*/ 3995420 h 5547360"/>
                <a:gd name="connsiteX31" fmla="*/ 1330960 w 1874520"/>
                <a:gd name="connsiteY31" fmla="*/ 4147820 h 5547360"/>
                <a:gd name="connsiteX32" fmla="*/ 1330960 w 1874520"/>
                <a:gd name="connsiteY32" fmla="*/ 4224020 h 5547360"/>
                <a:gd name="connsiteX33" fmla="*/ 1178560 w 1874520"/>
                <a:gd name="connsiteY33" fmla="*/ 4300220 h 5547360"/>
                <a:gd name="connsiteX34" fmla="*/ 1330960 w 1874520"/>
                <a:gd name="connsiteY34" fmla="*/ 4300220 h 5547360"/>
                <a:gd name="connsiteX35" fmla="*/ 1239520 w 1874520"/>
                <a:gd name="connsiteY35" fmla="*/ 4574540 h 5547360"/>
                <a:gd name="connsiteX36" fmla="*/ 1330960 w 1874520"/>
                <a:gd name="connsiteY36" fmla="*/ 4894580 h 5547360"/>
                <a:gd name="connsiteX37" fmla="*/ 1407160 w 1874520"/>
                <a:gd name="connsiteY37" fmla="*/ 4986020 h 5547360"/>
                <a:gd name="connsiteX38" fmla="*/ 1330960 w 1874520"/>
                <a:gd name="connsiteY38" fmla="*/ 5443220 h 5547360"/>
                <a:gd name="connsiteX39" fmla="*/ 1239520 w 1874520"/>
                <a:gd name="connsiteY39" fmla="*/ 5427980 h 5547360"/>
                <a:gd name="connsiteX40" fmla="*/ 1178560 w 1874520"/>
                <a:gd name="connsiteY40" fmla="*/ 5488940 h 5547360"/>
                <a:gd name="connsiteX41" fmla="*/ 1010920 w 1874520"/>
                <a:gd name="connsiteY41" fmla="*/ 5534660 h 5547360"/>
                <a:gd name="connsiteX42" fmla="*/ 828040 w 1874520"/>
                <a:gd name="connsiteY42" fmla="*/ 5412740 h 5547360"/>
                <a:gd name="connsiteX43" fmla="*/ 660400 w 1874520"/>
                <a:gd name="connsiteY43" fmla="*/ 5321300 h 5547360"/>
                <a:gd name="connsiteX44" fmla="*/ 568960 w 1874520"/>
                <a:gd name="connsiteY44" fmla="*/ 5138420 h 5547360"/>
                <a:gd name="connsiteX45" fmla="*/ 462280 w 1874520"/>
                <a:gd name="connsiteY45" fmla="*/ 4955540 h 5547360"/>
                <a:gd name="connsiteX46" fmla="*/ 279400 w 1874520"/>
                <a:gd name="connsiteY46" fmla="*/ 4787900 h 5547360"/>
                <a:gd name="connsiteX47" fmla="*/ 416560 w 1874520"/>
                <a:gd name="connsiteY47" fmla="*/ 4528820 h 5547360"/>
                <a:gd name="connsiteX48" fmla="*/ 447040 w 1874520"/>
                <a:gd name="connsiteY48" fmla="*/ 4361180 h 5547360"/>
                <a:gd name="connsiteX49" fmla="*/ 340360 w 1874520"/>
                <a:gd name="connsiteY49" fmla="*/ 4208780 h 5547360"/>
                <a:gd name="connsiteX50" fmla="*/ 431800 w 1874520"/>
                <a:gd name="connsiteY50" fmla="*/ 4117340 h 5547360"/>
                <a:gd name="connsiteX51" fmla="*/ 675640 w 1874520"/>
                <a:gd name="connsiteY51" fmla="*/ 4224020 h 5547360"/>
                <a:gd name="connsiteX52" fmla="*/ 706120 w 1874520"/>
                <a:gd name="connsiteY52" fmla="*/ 4056380 h 5547360"/>
                <a:gd name="connsiteX53" fmla="*/ 538480 w 1874520"/>
                <a:gd name="connsiteY53" fmla="*/ 3858260 h 5547360"/>
                <a:gd name="connsiteX54" fmla="*/ 416560 w 1874520"/>
                <a:gd name="connsiteY54" fmla="*/ 3614420 h 5547360"/>
                <a:gd name="connsiteX55" fmla="*/ 492760 w 1874520"/>
                <a:gd name="connsiteY55" fmla="*/ 3538220 h 5547360"/>
                <a:gd name="connsiteX56" fmla="*/ 584200 w 1874520"/>
                <a:gd name="connsiteY56" fmla="*/ 3141980 h 5547360"/>
                <a:gd name="connsiteX57" fmla="*/ 599440 w 1874520"/>
                <a:gd name="connsiteY57" fmla="*/ 2806700 h 5547360"/>
                <a:gd name="connsiteX58" fmla="*/ 492760 w 1874520"/>
                <a:gd name="connsiteY58" fmla="*/ 2623820 h 5547360"/>
                <a:gd name="connsiteX59" fmla="*/ 492760 w 1874520"/>
                <a:gd name="connsiteY59" fmla="*/ 2319020 h 5547360"/>
                <a:gd name="connsiteX60" fmla="*/ 462280 w 1874520"/>
                <a:gd name="connsiteY60" fmla="*/ 1968500 h 5547360"/>
                <a:gd name="connsiteX61" fmla="*/ 386080 w 1874520"/>
                <a:gd name="connsiteY61" fmla="*/ 1648460 h 5547360"/>
                <a:gd name="connsiteX62" fmla="*/ 218440 w 1874520"/>
                <a:gd name="connsiteY62" fmla="*/ 1236980 h 5547360"/>
                <a:gd name="connsiteX63" fmla="*/ 111760 w 1874520"/>
                <a:gd name="connsiteY63" fmla="*/ 947420 h 5547360"/>
                <a:gd name="connsiteX64" fmla="*/ 111760 w 1874520"/>
                <a:gd name="connsiteY64" fmla="*/ 490220 h 5547360"/>
                <a:gd name="connsiteX65" fmla="*/ 35560 w 1874520"/>
                <a:gd name="connsiteY65" fmla="*/ 170180 h 5547360"/>
                <a:gd name="connsiteX66" fmla="*/ 35560 w 1874520"/>
                <a:gd name="connsiteY66" fmla="*/ 33020 h 5547360"/>
                <a:gd name="connsiteX67" fmla="*/ 142240 w 1874520"/>
                <a:gd name="connsiteY67" fmla="*/ 2540 h 5547360"/>
                <a:gd name="connsiteX68" fmla="*/ 889000 w 1874520"/>
                <a:gd name="connsiteY68" fmla="*/ 33020 h 5547360"/>
                <a:gd name="connsiteX69" fmla="*/ 980440 w 1874520"/>
                <a:gd name="connsiteY69" fmla="*/ 2540 h 5547360"/>
                <a:gd name="connsiteX70" fmla="*/ 949960 w 1874520"/>
                <a:gd name="connsiteY70" fmla="*/ 48260 h 5547360"/>
                <a:gd name="connsiteX0" fmla="*/ 949960 w 1861374"/>
                <a:gd name="connsiteY0" fmla="*/ 48260 h 5547360"/>
                <a:gd name="connsiteX1" fmla="*/ 858520 w 1861374"/>
                <a:gd name="connsiteY1" fmla="*/ 139700 h 5547360"/>
                <a:gd name="connsiteX2" fmla="*/ 797560 w 1861374"/>
                <a:gd name="connsiteY2" fmla="*/ 368300 h 5547360"/>
                <a:gd name="connsiteX3" fmla="*/ 782320 w 1861374"/>
                <a:gd name="connsiteY3" fmla="*/ 612140 h 5547360"/>
                <a:gd name="connsiteX4" fmla="*/ 538480 w 1861374"/>
                <a:gd name="connsiteY4" fmla="*/ 749300 h 5547360"/>
                <a:gd name="connsiteX5" fmla="*/ 706120 w 1861374"/>
                <a:gd name="connsiteY5" fmla="*/ 947420 h 5547360"/>
                <a:gd name="connsiteX6" fmla="*/ 370840 w 1861374"/>
                <a:gd name="connsiteY6" fmla="*/ 1008380 h 5547360"/>
                <a:gd name="connsiteX7" fmla="*/ 614680 w 1861374"/>
                <a:gd name="connsiteY7" fmla="*/ 1297940 h 5547360"/>
                <a:gd name="connsiteX8" fmla="*/ 919480 w 1861374"/>
                <a:gd name="connsiteY8" fmla="*/ 1739900 h 5547360"/>
                <a:gd name="connsiteX9" fmla="*/ 1056640 w 1861374"/>
                <a:gd name="connsiteY9" fmla="*/ 1785620 h 5547360"/>
                <a:gd name="connsiteX10" fmla="*/ 1239520 w 1861374"/>
                <a:gd name="connsiteY10" fmla="*/ 1496060 h 5547360"/>
                <a:gd name="connsiteX11" fmla="*/ 1300480 w 1861374"/>
                <a:gd name="connsiteY11" fmla="*/ 1785620 h 5547360"/>
                <a:gd name="connsiteX12" fmla="*/ 1513840 w 1861374"/>
                <a:gd name="connsiteY12" fmla="*/ 1557020 h 5547360"/>
                <a:gd name="connsiteX13" fmla="*/ 1620520 w 1861374"/>
                <a:gd name="connsiteY13" fmla="*/ 1877060 h 5547360"/>
                <a:gd name="connsiteX14" fmla="*/ 1376680 w 1861374"/>
                <a:gd name="connsiteY14" fmla="*/ 1968500 h 5547360"/>
                <a:gd name="connsiteX15" fmla="*/ 1513840 w 1861374"/>
                <a:gd name="connsiteY15" fmla="*/ 2136140 h 5547360"/>
                <a:gd name="connsiteX16" fmla="*/ 1452880 w 1861374"/>
                <a:gd name="connsiteY16" fmla="*/ 2288540 h 5547360"/>
                <a:gd name="connsiteX17" fmla="*/ 1452880 w 1861374"/>
                <a:gd name="connsiteY17" fmla="*/ 2471420 h 5547360"/>
                <a:gd name="connsiteX18" fmla="*/ 1483360 w 1861374"/>
                <a:gd name="connsiteY18" fmla="*/ 2654300 h 5547360"/>
                <a:gd name="connsiteX19" fmla="*/ 1788160 w 1861374"/>
                <a:gd name="connsiteY19" fmla="*/ 2501900 h 5547360"/>
                <a:gd name="connsiteX20" fmla="*/ 1849120 w 1861374"/>
                <a:gd name="connsiteY20" fmla="*/ 2745740 h 5547360"/>
                <a:gd name="connsiteX21" fmla="*/ 1714634 w 1861374"/>
                <a:gd name="connsiteY21" fmla="*/ 3034231 h 5547360"/>
                <a:gd name="connsiteX22" fmla="*/ 1635760 w 1861374"/>
                <a:gd name="connsiteY22" fmla="*/ 3233420 h 5547360"/>
                <a:gd name="connsiteX23" fmla="*/ 1711960 w 1861374"/>
                <a:gd name="connsiteY23" fmla="*/ 3462020 h 5547360"/>
                <a:gd name="connsiteX24" fmla="*/ 1559560 w 1861374"/>
                <a:gd name="connsiteY24" fmla="*/ 3385820 h 5547360"/>
                <a:gd name="connsiteX25" fmla="*/ 1559560 w 1861374"/>
                <a:gd name="connsiteY25" fmla="*/ 3538220 h 5547360"/>
                <a:gd name="connsiteX26" fmla="*/ 1407160 w 1861374"/>
                <a:gd name="connsiteY26" fmla="*/ 3538220 h 5547360"/>
                <a:gd name="connsiteX27" fmla="*/ 1483360 w 1861374"/>
                <a:gd name="connsiteY27" fmla="*/ 3690620 h 5547360"/>
                <a:gd name="connsiteX28" fmla="*/ 1330960 w 1861374"/>
                <a:gd name="connsiteY28" fmla="*/ 3843020 h 5547360"/>
                <a:gd name="connsiteX29" fmla="*/ 1483360 w 1861374"/>
                <a:gd name="connsiteY29" fmla="*/ 3843020 h 5547360"/>
                <a:gd name="connsiteX30" fmla="*/ 1330960 w 1861374"/>
                <a:gd name="connsiteY30" fmla="*/ 3995420 h 5547360"/>
                <a:gd name="connsiteX31" fmla="*/ 1407160 w 1861374"/>
                <a:gd name="connsiteY31" fmla="*/ 3995420 h 5547360"/>
                <a:gd name="connsiteX32" fmla="*/ 1330960 w 1861374"/>
                <a:gd name="connsiteY32" fmla="*/ 4147820 h 5547360"/>
                <a:gd name="connsiteX33" fmla="*/ 1330960 w 1861374"/>
                <a:gd name="connsiteY33" fmla="*/ 4224020 h 5547360"/>
                <a:gd name="connsiteX34" fmla="*/ 1178560 w 1861374"/>
                <a:gd name="connsiteY34" fmla="*/ 4300220 h 5547360"/>
                <a:gd name="connsiteX35" fmla="*/ 1330960 w 1861374"/>
                <a:gd name="connsiteY35" fmla="*/ 4300220 h 5547360"/>
                <a:gd name="connsiteX36" fmla="*/ 1239520 w 1861374"/>
                <a:gd name="connsiteY36" fmla="*/ 4574540 h 5547360"/>
                <a:gd name="connsiteX37" fmla="*/ 1330960 w 1861374"/>
                <a:gd name="connsiteY37" fmla="*/ 4894580 h 5547360"/>
                <a:gd name="connsiteX38" fmla="*/ 1407160 w 1861374"/>
                <a:gd name="connsiteY38" fmla="*/ 4986020 h 5547360"/>
                <a:gd name="connsiteX39" fmla="*/ 1330960 w 1861374"/>
                <a:gd name="connsiteY39" fmla="*/ 5443220 h 5547360"/>
                <a:gd name="connsiteX40" fmla="*/ 1239520 w 1861374"/>
                <a:gd name="connsiteY40" fmla="*/ 5427980 h 5547360"/>
                <a:gd name="connsiteX41" fmla="*/ 1178560 w 1861374"/>
                <a:gd name="connsiteY41" fmla="*/ 5488940 h 5547360"/>
                <a:gd name="connsiteX42" fmla="*/ 1010920 w 1861374"/>
                <a:gd name="connsiteY42" fmla="*/ 5534660 h 5547360"/>
                <a:gd name="connsiteX43" fmla="*/ 828040 w 1861374"/>
                <a:gd name="connsiteY43" fmla="*/ 5412740 h 5547360"/>
                <a:gd name="connsiteX44" fmla="*/ 660400 w 1861374"/>
                <a:gd name="connsiteY44" fmla="*/ 5321300 h 5547360"/>
                <a:gd name="connsiteX45" fmla="*/ 568960 w 1861374"/>
                <a:gd name="connsiteY45" fmla="*/ 5138420 h 5547360"/>
                <a:gd name="connsiteX46" fmla="*/ 462280 w 1861374"/>
                <a:gd name="connsiteY46" fmla="*/ 4955540 h 5547360"/>
                <a:gd name="connsiteX47" fmla="*/ 279400 w 1861374"/>
                <a:gd name="connsiteY47" fmla="*/ 4787900 h 5547360"/>
                <a:gd name="connsiteX48" fmla="*/ 416560 w 1861374"/>
                <a:gd name="connsiteY48" fmla="*/ 4528820 h 5547360"/>
                <a:gd name="connsiteX49" fmla="*/ 447040 w 1861374"/>
                <a:gd name="connsiteY49" fmla="*/ 4361180 h 5547360"/>
                <a:gd name="connsiteX50" fmla="*/ 340360 w 1861374"/>
                <a:gd name="connsiteY50" fmla="*/ 4208780 h 5547360"/>
                <a:gd name="connsiteX51" fmla="*/ 431800 w 1861374"/>
                <a:gd name="connsiteY51" fmla="*/ 4117340 h 5547360"/>
                <a:gd name="connsiteX52" fmla="*/ 675640 w 1861374"/>
                <a:gd name="connsiteY52" fmla="*/ 4224020 h 5547360"/>
                <a:gd name="connsiteX53" fmla="*/ 706120 w 1861374"/>
                <a:gd name="connsiteY53" fmla="*/ 4056380 h 5547360"/>
                <a:gd name="connsiteX54" fmla="*/ 538480 w 1861374"/>
                <a:gd name="connsiteY54" fmla="*/ 3858260 h 5547360"/>
                <a:gd name="connsiteX55" fmla="*/ 416560 w 1861374"/>
                <a:gd name="connsiteY55" fmla="*/ 3614420 h 5547360"/>
                <a:gd name="connsiteX56" fmla="*/ 492760 w 1861374"/>
                <a:gd name="connsiteY56" fmla="*/ 3538220 h 5547360"/>
                <a:gd name="connsiteX57" fmla="*/ 584200 w 1861374"/>
                <a:gd name="connsiteY57" fmla="*/ 3141980 h 5547360"/>
                <a:gd name="connsiteX58" fmla="*/ 599440 w 1861374"/>
                <a:gd name="connsiteY58" fmla="*/ 2806700 h 5547360"/>
                <a:gd name="connsiteX59" fmla="*/ 492760 w 1861374"/>
                <a:gd name="connsiteY59" fmla="*/ 2623820 h 5547360"/>
                <a:gd name="connsiteX60" fmla="*/ 492760 w 1861374"/>
                <a:gd name="connsiteY60" fmla="*/ 2319020 h 5547360"/>
                <a:gd name="connsiteX61" fmla="*/ 462280 w 1861374"/>
                <a:gd name="connsiteY61" fmla="*/ 1968500 h 5547360"/>
                <a:gd name="connsiteX62" fmla="*/ 386080 w 1861374"/>
                <a:gd name="connsiteY62" fmla="*/ 1648460 h 5547360"/>
                <a:gd name="connsiteX63" fmla="*/ 218440 w 1861374"/>
                <a:gd name="connsiteY63" fmla="*/ 1236980 h 5547360"/>
                <a:gd name="connsiteX64" fmla="*/ 111760 w 1861374"/>
                <a:gd name="connsiteY64" fmla="*/ 947420 h 5547360"/>
                <a:gd name="connsiteX65" fmla="*/ 111760 w 1861374"/>
                <a:gd name="connsiteY65" fmla="*/ 490220 h 5547360"/>
                <a:gd name="connsiteX66" fmla="*/ 35560 w 1861374"/>
                <a:gd name="connsiteY66" fmla="*/ 170180 h 5547360"/>
                <a:gd name="connsiteX67" fmla="*/ 35560 w 1861374"/>
                <a:gd name="connsiteY67" fmla="*/ 33020 h 5547360"/>
                <a:gd name="connsiteX68" fmla="*/ 142240 w 1861374"/>
                <a:gd name="connsiteY68" fmla="*/ 2540 h 5547360"/>
                <a:gd name="connsiteX69" fmla="*/ 889000 w 1861374"/>
                <a:gd name="connsiteY69" fmla="*/ 33020 h 5547360"/>
                <a:gd name="connsiteX70" fmla="*/ 980440 w 1861374"/>
                <a:gd name="connsiteY70" fmla="*/ 2540 h 5547360"/>
                <a:gd name="connsiteX71" fmla="*/ 949960 w 1861374"/>
                <a:gd name="connsiteY71" fmla="*/ 48260 h 5547360"/>
                <a:gd name="connsiteX0" fmla="*/ 949960 w 1856918"/>
                <a:gd name="connsiteY0" fmla="*/ 48260 h 5547360"/>
                <a:gd name="connsiteX1" fmla="*/ 858520 w 1856918"/>
                <a:gd name="connsiteY1" fmla="*/ 139700 h 5547360"/>
                <a:gd name="connsiteX2" fmla="*/ 797560 w 1856918"/>
                <a:gd name="connsiteY2" fmla="*/ 368300 h 5547360"/>
                <a:gd name="connsiteX3" fmla="*/ 782320 w 1856918"/>
                <a:gd name="connsiteY3" fmla="*/ 612140 h 5547360"/>
                <a:gd name="connsiteX4" fmla="*/ 538480 w 1856918"/>
                <a:gd name="connsiteY4" fmla="*/ 749300 h 5547360"/>
                <a:gd name="connsiteX5" fmla="*/ 706120 w 1856918"/>
                <a:gd name="connsiteY5" fmla="*/ 947420 h 5547360"/>
                <a:gd name="connsiteX6" fmla="*/ 370840 w 1856918"/>
                <a:gd name="connsiteY6" fmla="*/ 1008380 h 5547360"/>
                <a:gd name="connsiteX7" fmla="*/ 614680 w 1856918"/>
                <a:gd name="connsiteY7" fmla="*/ 1297940 h 5547360"/>
                <a:gd name="connsiteX8" fmla="*/ 919480 w 1856918"/>
                <a:gd name="connsiteY8" fmla="*/ 1739900 h 5547360"/>
                <a:gd name="connsiteX9" fmla="*/ 1056640 w 1856918"/>
                <a:gd name="connsiteY9" fmla="*/ 1785620 h 5547360"/>
                <a:gd name="connsiteX10" fmla="*/ 1239520 w 1856918"/>
                <a:gd name="connsiteY10" fmla="*/ 1496060 h 5547360"/>
                <a:gd name="connsiteX11" fmla="*/ 1300480 w 1856918"/>
                <a:gd name="connsiteY11" fmla="*/ 1785620 h 5547360"/>
                <a:gd name="connsiteX12" fmla="*/ 1513840 w 1856918"/>
                <a:gd name="connsiteY12" fmla="*/ 1557020 h 5547360"/>
                <a:gd name="connsiteX13" fmla="*/ 1620520 w 1856918"/>
                <a:gd name="connsiteY13" fmla="*/ 1877060 h 5547360"/>
                <a:gd name="connsiteX14" fmla="*/ 1376680 w 1856918"/>
                <a:gd name="connsiteY14" fmla="*/ 1968500 h 5547360"/>
                <a:gd name="connsiteX15" fmla="*/ 1513840 w 1856918"/>
                <a:gd name="connsiteY15" fmla="*/ 2136140 h 5547360"/>
                <a:gd name="connsiteX16" fmla="*/ 1452880 w 1856918"/>
                <a:gd name="connsiteY16" fmla="*/ 2288540 h 5547360"/>
                <a:gd name="connsiteX17" fmla="*/ 1452880 w 1856918"/>
                <a:gd name="connsiteY17" fmla="*/ 2471420 h 5547360"/>
                <a:gd name="connsiteX18" fmla="*/ 1483360 w 1856918"/>
                <a:gd name="connsiteY18" fmla="*/ 2654300 h 5547360"/>
                <a:gd name="connsiteX19" fmla="*/ 1788160 w 1856918"/>
                <a:gd name="connsiteY19" fmla="*/ 2501900 h 5547360"/>
                <a:gd name="connsiteX20" fmla="*/ 1849120 w 1856918"/>
                <a:gd name="connsiteY20" fmla="*/ 2745740 h 5547360"/>
                <a:gd name="connsiteX21" fmla="*/ 1741371 w 1856918"/>
                <a:gd name="connsiteY21" fmla="*/ 3237431 h 5547360"/>
                <a:gd name="connsiteX22" fmla="*/ 1635760 w 1856918"/>
                <a:gd name="connsiteY22" fmla="*/ 3233420 h 5547360"/>
                <a:gd name="connsiteX23" fmla="*/ 1711960 w 1856918"/>
                <a:gd name="connsiteY23" fmla="*/ 3462020 h 5547360"/>
                <a:gd name="connsiteX24" fmla="*/ 1559560 w 1856918"/>
                <a:gd name="connsiteY24" fmla="*/ 3385820 h 5547360"/>
                <a:gd name="connsiteX25" fmla="*/ 1559560 w 1856918"/>
                <a:gd name="connsiteY25" fmla="*/ 3538220 h 5547360"/>
                <a:gd name="connsiteX26" fmla="*/ 1407160 w 1856918"/>
                <a:gd name="connsiteY26" fmla="*/ 3538220 h 5547360"/>
                <a:gd name="connsiteX27" fmla="*/ 1483360 w 1856918"/>
                <a:gd name="connsiteY27" fmla="*/ 3690620 h 5547360"/>
                <a:gd name="connsiteX28" fmla="*/ 1330960 w 1856918"/>
                <a:gd name="connsiteY28" fmla="*/ 3843020 h 5547360"/>
                <a:gd name="connsiteX29" fmla="*/ 1483360 w 1856918"/>
                <a:gd name="connsiteY29" fmla="*/ 3843020 h 5547360"/>
                <a:gd name="connsiteX30" fmla="*/ 1330960 w 1856918"/>
                <a:gd name="connsiteY30" fmla="*/ 3995420 h 5547360"/>
                <a:gd name="connsiteX31" fmla="*/ 1407160 w 1856918"/>
                <a:gd name="connsiteY31" fmla="*/ 3995420 h 5547360"/>
                <a:gd name="connsiteX32" fmla="*/ 1330960 w 1856918"/>
                <a:gd name="connsiteY32" fmla="*/ 4147820 h 5547360"/>
                <a:gd name="connsiteX33" fmla="*/ 1330960 w 1856918"/>
                <a:gd name="connsiteY33" fmla="*/ 4224020 h 5547360"/>
                <a:gd name="connsiteX34" fmla="*/ 1178560 w 1856918"/>
                <a:gd name="connsiteY34" fmla="*/ 4300220 h 5547360"/>
                <a:gd name="connsiteX35" fmla="*/ 1330960 w 1856918"/>
                <a:gd name="connsiteY35" fmla="*/ 4300220 h 5547360"/>
                <a:gd name="connsiteX36" fmla="*/ 1239520 w 1856918"/>
                <a:gd name="connsiteY36" fmla="*/ 4574540 h 5547360"/>
                <a:gd name="connsiteX37" fmla="*/ 1330960 w 1856918"/>
                <a:gd name="connsiteY37" fmla="*/ 4894580 h 5547360"/>
                <a:gd name="connsiteX38" fmla="*/ 1407160 w 1856918"/>
                <a:gd name="connsiteY38" fmla="*/ 4986020 h 5547360"/>
                <a:gd name="connsiteX39" fmla="*/ 1330960 w 1856918"/>
                <a:gd name="connsiteY39" fmla="*/ 5443220 h 5547360"/>
                <a:gd name="connsiteX40" fmla="*/ 1239520 w 1856918"/>
                <a:gd name="connsiteY40" fmla="*/ 5427980 h 5547360"/>
                <a:gd name="connsiteX41" fmla="*/ 1178560 w 1856918"/>
                <a:gd name="connsiteY41" fmla="*/ 5488940 h 5547360"/>
                <a:gd name="connsiteX42" fmla="*/ 1010920 w 1856918"/>
                <a:gd name="connsiteY42" fmla="*/ 5534660 h 5547360"/>
                <a:gd name="connsiteX43" fmla="*/ 828040 w 1856918"/>
                <a:gd name="connsiteY43" fmla="*/ 5412740 h 5547360"/>
                <a:gd name="connsiteX44" fmla="*/ 660400 w 1856918"/>
                <a:gd name="connsiteY44" fmla="*/ 5321300 h 5547360"/>
                <a:gd name="connsiteX45" fmla="*/ 568960 w 1856918"/>
                <a:gd name="connsiteY45" fmla="*/ 5138420 h 5547360"/>
                <a:gd name="connsiteX46" fmla="*/ 462280 w 1856918"/>
                <a:gd name="connsiteY46" fmla="*/ 4955540 h 5547360"/>
                <a:gd name="connsiteX47" fmla="*/ 279400 w 1856918"/>
                <a:gd name="connsiteY47" fmla="*/ 4787900 h 5547360"/>
                <a:gd name="connsiteX48" fmla="*/ 416560 w 1856918"/>
                <a:gd name="connsiteY48" fmla="*/ 4528820 h 5547360"/>
                <a:gd name="connsiteX49" fmla="*/ 447040 w 1856918"/>
                <a:gd name="connsiteY49" fmla="*/ 4361180 h 5547360"/>
                <a:gd name="connsiteX50" fmla="*/ 340360 w 1856918"/>
                <a:gd name="connsiteY50" fmla="*/ 4208780 h 5547360"/>
                <a:gd name="connsiteX51" fmla="*/ 431800 w 1856918"/>
                <a:gd name="connsiteY51" fmla="*/ 4117340 h 5547360"/>
                <a:gd name="connsiteX52" fmla="*/ 675640 w 1856918"/>
                <a:gd name="connsiteY52" fmla="*/ 4224020 h 5547360"/>
                <a:gd name="connsiteX53" fmla="*/ 706120 w 1856918"/>
                <a:gd name="connsiteY53" fmla="*/ 4056380 h 5547360"/>
                <a:gd name="connsiteX54" fmla="*/ 538480 w 1856918"/>
                <a:gd name="connsiteY54" fmla="*/ 3858260 h 5547360"/>
                <a:gd name="connsiteX55" fmla="*/ 416560 w 1856918"/>
                <a:gd name="connsiteY55" fmla="*/ 3614420 h 5547360"/>
                <a:gd name="connsiteX56" fmla="*/ 492760 w 1856918"/>
                <a:gd name="connsiteY56" fmla="*/ 3538220 h 5547360"/>
                <a:gd name="connsiteX57" fmla="*/ 584200 w 1856918"/>
                <a:gd name="connsiteY57" fmla="*/ 3141980 h 5547360"/>
                <a:gd name="connsiteX58" fmla="*/ 599440 w 1856918"/>
                <a:gd name="connsiteY58" fmla="*/ 2806700 h 5547360"/>
                <a:gd name="connsiteX59" fmla="*/ 492760 w 1856918"/>
                <a:gd name="connsiteY59" fmla="*/ 2623820 h 5547360"/>
                <a:gd name="connsiteX60" fmla="*/ 492760 w 1856918"/>
                <a:gd name="connsiteY60" fmla="*/ 2319020 h 5547360"/>
                <a:gd name="connsiteX61" fmla="*/ 462280 w 1856918"/>
                <a:gd name="connsiteY61" fmla="*/ 1968500 h 5547360"/>
                <a:gd name="connsiteX62" fmla="*/ 386080 w 1856918"/>
                <a:gd name="connsiteY62" fmla="*/ 1648460 h 5547360"/>
                <a:gd name="connsiteX63" fmla="*/ 218440 w 1856918"/>
                <a:gd name="connsiteY63" fmla="*/ 1236980 h 5547360"/>
                <a:gd name="connsiteX64" fmla="*/ 111760 w 1856918"/>
                <a:gd name="connsiteY64" fmla="*/ 947420 h 5547360"/>
                <a:gd name="connsiteX65" fmla="*/ 111760 w 1856918"/>
                <a:gd name="connsiteY65" fmla="*/ 490220 h 5547360"/>
                <a:gd name="connsiteX66" fmla="*/ 35560 w 1856918"/>
                <a:gd name="connsiteY66" fmla="*/ 170180 h 5547360"/>
                <a:gd name="connsiteX67" fmla="*/ 35560 w 1856918"/>
                <a:gd name="connsiteY67" fmla="*/ 33020 h 5547360"/>
                <a:gd name="connsiteX68" fmla="*/ 142240 w 1856918"/>
                <a:gd name="connsiteY68" fmla="*/ 2540 h 5547360"/>
                <a:gd name="connsiteX69" fmla="*/ 889000 w 1856918"/>
                <a:gd name="connsiteY69" fmla="*/ 33020 h 5547360"/>
                <a:gd name="connsiteX70" fmla="*/ 980440 w 1856918"/>
                <a:gd name="connsiteY70" fmla="*/ 2540 h 5547360"/>
                <a:gd name="connsiteX71" fmla="*/ 949960 w 1856918"/>
                <a:gd name="connsiteY71" fmla="*/ 48260 h 5547360"/>
                <a:gd name="connsiteX0" fmla="*/ 949960 w 1850234"/>
                <a:gd name="connsiteY0" fmla="*/ 48260 h 5547360"/>
                <a:gd name="connsiteX1" fmla="*/ 858520 w 1850234"/>
                <a:gd name="connsiteY1" fmla="*/ 139700 h 5547360"/>
                <a:gd name="connsiteX2" fmla="*/ 797560 w 1850234"/>
                <a:gd name="connsiteY2" fmla="*/ 368300 h 5547360"/>
                <a:gd name="connsiteX3" fmla="*/ 782320 w 1850234"/>
                <a:gd name="connsiteY3" fmla="*/ 612140 h 5547360"/>
                <a:gd name="connsiteX4" fmla="*/ 538480 w 1850234"/>
                <a:gd name="connsiteY4" fmla="*/ 749300 h 5547360"/>
                <a:gd name="connsiteX5" fmla="*/ 706120 w 1850234"/>
                <a:gd name="connsiteY5" fmla="*/ 947420 h 5547360"/>
                <a:gd name="connsiteX6" fmla="*/ 370840 w 1850234"/>
                <a:gd name="connsiteY6" fmla="*/ 1008380 h 5547360"/>
                <a:gd name="connsiteX7" fmla="*/ 614680 w 1850234"/>
                <a:gd name="connsiteY7" fmla="*/ 1297940 h 5547360"/>
                <a:gd name="connsiteX8" fmla="*/ 919480 w 1850234"/>
                <a:gd name="connsiteY8" fmla="*/ 1739900 h 5547360"/>
                <a:gd name="connsiteX9" fmla="*/ 1056640 w 1850234"/>
                <a:gd name="connsiteY9" fmla="*/ 1785620 h 5547360"/>
                <a:gd name="connsiteX10" fmla="*/ 1239520 w 1850234"/>
                <a:gd name="connsiteY10" fmla="*/ 1496060 h 5547360"/>
                <a:gd name="connsiteX11" fmla="*/ 1300480 w 1850234"/>
                <a:gd name="connsiteY11" fmla="*/ 1785620 h 5547360"/>
                <a:gd name="connsiteX12" fmla="*/ 1513840 w 1850234"/>
                <a:gd name="connsiteY12" fmla="*/ 1557020 h 5547360"/>
                <a:gd name="connsiteX13" fmla="*/ 1620520 w 1850234"/>
                <a:gd name="connsiteY13" fmla="*/ 1877060 h 5547360"/>
                <a:gd name="connsiteX14" fmla="*/ 1376680 w 1850234"/>
                <a:gd name="connsiteY14" fmla="*/ 1968500 h 5547360"/>
                <a:gd name="connsiteX15" fmla="*/ 1513840 w 1850234"/>
                <a:gd name="connsiteY15" fmla="*/ 2136140 h 5547360"/>
                <a:gd name="connsiteX16" fmla="*/ 1452880 w 1850234"/>
                <a:gd name="connsiteY16" fmla="*/ 2288540 h 5547360"/>
                <a:gd name="connsiteX17" fmla="*/ 1452880 w 1850234"/>
                <a:gd name="connsiteY17" fmla="*/ 2471420 h 5547360"/>
                <a:gd name="connsiteX18" fmla="*/ 1483360 w 1850234"/>
                <a:gd name="connsiteY18" fmla="*/ 2654300 h 5547360"/>
                <a:gd name="connsiteX19" fmla="*/ 1788160 w 1850234"/>
                <a:gd name="connsiteY19" fmla="*/ 2501900 h 5547360"/>
                <a:gd name="connsiteX20" fmla="*/ 1849120 w 1850234"/>
                <a:gd name="connsiteY20" fmla="*/ 2745740 h 5547360"/>
                <a:gd name="connsiteX21" fmla="*/ 1794844 w 1850234"/>
                <a:gd name="connsiteY21" fmla="*/ 3050273 h 5547360"/>
                <a:gd name="connsiteX22" fmla="*/ 1741371 w 1850234"/>
                <a:gd name="connsiteY22" fmla="*/ 3237431 h 5547360"/>
                <a:gd name="connsiteX23" fmla="*/ 1635760 w 1850234"/>
                <a:gd name="connsiteY23" fmla="*/ 3233420 h 5547360"/>
                <a:gd name="connsiteX24" fmla="*/ 1711960 w 1850234"/>
                <a:gd name="connsiteY24" fmla="*/ 3462020 h 5547360"/>
                <a:gd name="connsiteX25" fmla="*/ 1559560 w 1850234"/>
                <a:gd name="connsiteY25" fmla="*/ 3385820 h 5547360"/>
                <a:gd name="connsiteX26" fmla="*/ 1559560 w 1850234"/>
                <a:gd name="connsiteY26" fmla="*/ 3538220 h 5547360"/>
                <a:gd name="connsiteX27" fmla="*/ 1407160 w 1850234"/>
                <a:gd name="connsiteY27" fmla="*/ 3538220 h 5547360"/>
                <a:gd name="connsiteX28" fmla="*/ 1483360 w 1850234"/>
                <a:gd name="connsiteY28" fmla="*/ 3690620 h 5547360"/>
                <a:gd name="connsiteX29" fmla="*/ 1330960 w 1850234"/>
                <a:gd name="connsiteY29" fmla="*/ 3843020 h 5547360"/>
                <a:gd name="connsiteX30" fmla="*/ 1483360 w 1850234"/>
                <a:gd name="connsiteY30" fmla="*/ 3843020 h 5547360"/>
                <a:gd name="connsiteX31" fmla="*/ 1330960 w 1850234"/>
                <a:gd name="connsiteY31" fmla="*/ 3995420 h 5547360"/>
                <a:gd name="connsiteX32" fmla="*/ 1407160 w 1850234"/>
                <a:gd name="connsiteY32" fmla="*/ 3995420 h 5547360"/>
                <a:gd name="connsiteX33" fmla="*/ 1330960 w 1850234"/>
                <a:gd name="connsiteY33" fmla="*/ 4147820 h 5547360"/>
                <a:gd name="connsiteX34" fmla="*/ 1330960 w 1850234"/>
                <a:gd name="connsiteY34" fmla="*/ 4224020 h 5547360"/>
                <a:gd name="connsiteX35" fmla="*/ 1178560 w 1850234"/>
                <a:gd name="connsiteY35" fmla="*/ 4300220 h 5547360"/>
                <a:gd name="connsiteX36" fmla="*/ 1330960 w 1850234"/>
                <a:gd name="connsiteY36" fmla="*/ 4300220 h 5547360"/>
                <a:gd name="connsiteX37" fmla="*/ 1239520 w 1850234"/>
                <a:gd name="connsiteY37" fmla="*/ 4574540 h 5547360"/>
                <a:gd name="connsiteX38" fmla="*/ 1330960 w 1850234"/>
                <a:gd name="connsiteY38" fmla="*/ 4894580 h 5547360"/>
                <a:gd name="connsiteX39" fmla="*/ 1407160 w 1850234"/>
                <a:gd name="connsiteY39" fmla="*/ 4986020 h 5547360"/>
                <a:gd name="connsiteX40" fmla="*/ 1330960 w 1850234"/>
                <a:gd name="connsiteY40" fmla="*/ 5443220 h 5547360"/>
                <a:gd name="connsiteX41" fmla="*/ 1239520 w 1850234"/>
                <a:gd name="connsiteY41" fmla="*/ 5427980 h 5547360"/>
                <a:gd name="connsiteX42" fmla="*/ 1178560 w 1850234"/>
                <a:gd name="connsiteY42" fmla="*/ 5488940 h 5547360"/>
                <a:gd name="connsiteX43" fmla="*/ 1010920 w 1850234"/>
                <a:gd name="connsiteY43" fmla="*/ 5534660 h 5547360"/>
                <a:gd name="connsiteX44" fmla="*/ 828040 w 1850234"/>
                <a:gd name="connsiteY44" fmla="*/ 5412740 h 5547360"/>
                <a:gd name="connsiteX45" fmla="*/ 660400 w 1850234"/>
                <a:gd name="connsiteY45" fmla="*/ 5321300 h 5547360"/>
                <a:gd name="connsiteX46" fmla="*/ 568960 w 1850234"/>
                <a:gd name="connsiteY46" fmla="*/ 5138420 h 5547360"/>
                <a:gd name="connsiteX47" fmla="*/ 462280 w 1850234"/>
                <a:gd name="connsiteY47" fmla="*/ 4955540 h 5547360"/>
                <a:gd name="connsiteX48" fmla="*/ 279400 w 1850234"/>
                <a:gd name="connsiteY48" fmla="*/ 4787900 h 5547360"/>
                <a:gd name="connsiteX49" fmla="*/ 416560 w 1850234"/>
                <a:gd name="connsiteY49" fmla="*/ 4528820 h 5547360"/>
                <a:gd name="connsiteX50" fmla="*/ 447040 w 1850234"/>
                <a:gd name="connsiteY50" fmla="*/ 4361180 h 5547360"/>
                <a:gd name="connsiteX51" fmla="*/ 340360 w 1850234"/>
                <a:gd name="connsiteY51" fmla="*/ 4208780 h 5547360"/>
                <a:gd name="connsiteX52" fmla="*/ 431800 w 1850234"/>
                <a:gd name="connsiteY52" fmla="*/ 4117340 h 5547360"/>
                <a:gd name="connsiteX53" fmla="*/ 675640 w 1850234"/>
                <a:gd name="connsiteY53" fmla="*/ 4224020 h 5547360"/>
                <a:gd name="connsiteX54" fmla="*/ 706120 w 1850234"/>
                <a:gd name="connsiteY54" fmla="*/ 4056380 h 5547360"/>
                <a:gd name="connsiteX55" fmla="*/ 538480 w 1850234"/>
                <a:gd name="connsiteY55" fmla="*/ 3858260 h 5547360"/>
                <a:gd name="connsiteX56" fmla="*/ 416560 w 1850234"/>
                <a:gd name="connsiteY56" fmla="*/ 3614420 h 5547360"/>
                <a:gd name="connsiteX57" fmla="*/ 492760 w 1850234"/>
                <a:gd name="connsiteY57" fmla="*/ 3538220 h 5547360"/>
                <a:gd name="connsiteX58" fmla="*/ 584200 w 1850234"/>
                <a:gd name="connsiteY58" fmla="*/ 3141980 h 5547360"/>
                <a:gd name="connsiteX59" fmla="*/ 599440 w 1850234"/>
                <a:gd name="connsiteY59" fmla="*/ 2806700 h 5547360"/>
                <a:gd name="connsiteX60" fmla="*/ 492760 w 1850234"/>
                <a:gd name="connsiteY60" fmla="*/ 2623820 h 5547360"/>
                <a:gd name="connsiteX61" fmla="*/ 492760 w 1850234"/>
                <a:gd name="connsiteY61" fmla="*/ 2319020 h 5547360"/>
                <a:gd name="connsiteX62" fmla="*/ 462280 w 1850234"/>
                <a:gd name="connsiteY62" fmla="*/ 1968500 h 5547360"/>
                <a:gd name="connsiteX63" fmla="*/ 386080 w 1850234"/>
                <a:gd name="connsiteY63" fmla="*/ 1648460 h 5547360"/>
                <a:gd name="connsiteX64" fmla="*/ 218440 w 1850234"/>
                <a:gd name="connsiteY64" fmla="*/ 1236980 h 5547360"/>
                <a:gd name="connsiteX65" fmla="*/ 111760 w 1850234"/>
                <a:gd name="connsiteY65" fmla="*/ 947420 h 5547360"/>
                <a:gd name="connsiteX66" fmla="*/ 111760 w 1850234"/>
                <a:gd name="connsiteY66" fmla="*/ 490220 h 5547360"/>
                <a:gd name="connsiteX67" fmla="*/ 35560 w 1850234"/>
                <a:gd name="connsiteY67" fmla="*/ 170180 h 5547360"/>
                <a:gd name="connsiteX68" fmla="*/ 35560 w 1850234"/>
                <a:gd name="connsiteY68" fmla="*/ 33020 h 5547360"/>
                <a:gd name="connsiteX69" fmla="*/ 142240 w 1850234"/>
                <a:gd name="connsiteY69" fmla="*/ 2540 h 5547360"/>
                <a:gd name="connsiteX70" fmla="*/ 889000 w 1850234"/>
                <a:gd name="connsiteY70" fmla="*/ 33020 h 5547360"/>
                <a:gd name="connsiteX71" fmla="*/ 980440 w 1850234"/>
                <a:gd name="connsiteY71" fmla="*/ 2540 h 5547360"/>
                <a:gd name="connsiteX72" fmla="*/ 949960 w 1850234"/>
                <a:gd name="connsiteY72" fmla="*/ 48260 h 5547360"/>
                <a:gd name="connsiteX0" fmla="*/ 949960 w 1874520"/>
                <a:gd name="connsiteY0" fmla="*/ 48260 h 5547360"/>
                <a:gd name="connsiteX1" fmla="*/ 858520 w 1874520"/>
                <a:gd name="connsiteY1" fmla="*/ 139700 h 5547360"/>
                <a:gd name="connsiteX2" fmla="*/ 797560 w 1874520"/>
                <a:gd name="connsiteY2" fmla="*/ 368300 h 5547360"/>
                <a:gd name="connsiteX3" fmla="*/ 782320 w 1874520"/>
                <a:gd name="connsiteY3" fmla="*/ 612140 h 5547360"/>
                <a:gd name="connsiteX4" fmla="*/ 538480 w 1874520"/>
                <a:gd name="connsiteY4" fmla="*/ 749300 h 5547360"/>
                <a:gd name="connsiteX5" fmla="*/ 706120 w 1874520"/>
                <a:gd name="connsiteY5" fmla="*/ 947420 h 5547360"/>
                <a:gd name="connsiteX6" fmla="*/ 370840 w 1874520"/>
                <a:gd name="connsiteY6" fmla="*/ 1008380 h 5547360"/>
                <a:gd name="connsiteX7" fmla="*/ 614680 w 1874520"/>
                <a:gd name="connsiteY7" fmla="*/ 1297940 h 5547360"/>
                <a:gd name="connsiteX8" fmla="*/ 919480 w 1874520"/>
                <a:gd name="connsiteY8" fmla="*/ 1739900 h 5547360"/>
                <a:gd name="connsiteX9" fmla="*/ 1056640 w 1874520"/>
                <a:gd name="connsiteY9" fmla="*/ 1785620 h 5547360"/>
                <a:gd name="connsiteX10" fmla="*/ 1239520 w 1874520"/>
                <a:gd name="connsiteY10" fmla="*/ 1496060 h 5547360"/>
                <a:gd name="connsiteX11" fmla="*/ 1300480 w 1874520"/>
                <a:gd name="connsiteY11" fmla="*/ 1785620 h 5547360"/>
                <a:gd name="connsiteX12" fmla="*/ 1513840 w 1874520"/>
                <a:gd name="connsiteY12" fmla="*/ 1557020 h 5547360"/>
                <a:gd name="connsiteX13" fmla="*/ 1620520 w 1874520"/>
                <a:gd name="connsiteY13" fmla="*/ 1877060 h 5547360"/>
                <a:gd name="connsiteX14" fmla="*/ 1376680 w 1874520"/>
                <a:gd name="connsiteY14" fmla="*/ 1968500 h 5547360"/>
                <a:gd name="connsiteX15" fmla="*/ 1513840 w 1874520"/>
                <a:gd name="connsiteY15" fmla="*/ 2136140 h 5547360"/>
                <a:gd name="connsiteX16" fmla="*/ 1452880 w 1874520"/>
                <a:gd name="connsiteY16" fmla="*/ 2288540 h 5547360"/>
                <a:gd name="connsiteX17" fmla="*/ 1452880 w 1874520"/>
                <a:gd name="connsiteY17" fmla="*/ 2471420 h 5547360"/>
                <a:gd name="connsiteX18" fmla="*/ 1483360 w 1874520"/>
                <a:gd name="connsiteY18" fmla="*/ 2654300 h 5547360"/>
                <a:gd name="connsiteX19" fmla="*/ 1788160 w 1874520"/>
                <a:gd name="connsiteY19" fmla="*/ 2501900 h 5547360"/>
                <a:gd name="connsiteX20" fmla="*/ 1849120 w 1874520"/>
                <a:gd name="connsiteY20" fmla="*/ 2745740 h 5547360"/>
                <a:gd name="connsiteX21" fmla="*/ 1635760 w 1874520"/>
                <a:gd name="connsiteY21" fmla="*/ 3081020 h 5547360"/>
                <a:gd name="connsiteX22" fmla="*/ 1741371 w 1874520"/>
                <a:gd name="connsiteY22" fmla="*/ 3237431 h 5547360"/>
                <a:gd name="connsiteX23" fmla="*/ 1635760 w 1874520"/>
                <a:gd name="connsiteY23" fmla="*/ 3233420 h 5547360"/>
                <a:gd name="connsiteX24" fmla="*/ 1711960 w 1874520"/>
                <a:gd name="connsiteY24" fmla="*/ 3462020 h 5547360"/>
                <a:gd name="connsiteX25" fmla="*/ 1559560 w 1874520"/>
                <a:gd name="connsiteY25" fmla="*/ 3385820 h 5547360"/>
                <a:gd name="connsiteX26" fmla="*/ 1559560 w 1874520"/>
                <a:gd name="connsiteY26" fmla="*/ 3538220 h 5547360"/>
                <a:gd name="connsiteX27" fmla="*/ 1407160 w 1874520"/>
                <a:gd name="connsiteY27" fmla="*/ 3538220 h 5547360"/>
                <a:gd name="connsiteX28" fmla="*/ 1483360 w 1874520"/>
                <a:gd name="connsiteY28" fmla="*/ 3690620 h 5547360"/>
                <a:gd name="connsiteX29" fmla="*/ 1330960 w 1874520"/>
                <a:gd name="connsiteY29" fmla="*/ 3843020 h 5547360"/>
                <a:gd name="connsiteX30" fmla="*/ 1483360 w 1874520"/>
                <a:gd name="connsiteY30" fmla="*/ 3843020 h 5547360"/>
                <a:gd name="connsiteX31" fmla="*/ 1330960 w 1874520"/>
                <a:gd name="connsiteY31" fmla="*/ 3995420 h 5547360"/>
                <a:gd name="connsiteX32" fmla="*/ 1407160 w 1874520"/>
                <a:gd name="connsiteY32" fmla="*/ 3995420 h 5547360"/>
                <a:gd name="connsiteX33" fmla="*/ 1330960 w 1874520"/>
                <a:gd name="connsiteY33" fmla="*/ 4147820 h 5547360"/>
                <a:gd name="connsiteX34" fmla="*/ 1330960 w 1874520"/>
                <a:gd name="connsiteY34" fmla="*/ 4224020 h 5547360"/>
                <a:gd name="connsiteX35" fmla="*/ 1178560 w 1874520"/>
                <a:gd name="connsiteY35" fmla="*/ 4300220 h 5547360"/>
                <a:gd name="connsiteX36" fmla="*/ 1330960 w 1874520"/>
                <a:gd name="connsiteY36" fmla="*/ 4300220 h 5547360"/>
                <a:gd name="connsiteX37" fmla="*/ 1239520 w 1874520"/>
                <a:gd name="connsiteY37" fmla="*/ 4574540 h 5547360"/>
                <a:gd name="connsiteX38" fmla="*/ 1330960 w 1874520"/>
                <a:gd name="connsiteY38" fmla="*/ 4894580 h 5547360"/>
                <a:gd name="connsiteX39" fmla="*/ 1407160 w 1874520"/>
                <a:gd name="connsiteY39" fmla="*/ 4986020 h 5547360"/>
                <a:gd name="connsiteX40" fmla="*/ 1330960 w 1874520"/>
                <a:gd name="connsiteY40" fmla="*/ 5443220 h 5547360"/>
                <a:gd name="connsiteX41" fmla="*/ 1239520 w 1874520"/>
                <a:gd name="connsiteY41" fmla="*/ 5427980 h 5547360"/>
                <a:gd name="connsiteX42" fmla="*/ 1178560 w 1874520"/>
                <a:gd name="connsiteY42" fmla="*/ 5488940 h 5547360"/>
                <a:gd name="connsiteX43" fmla="*/ 1010920 w 1874520"/>
                <a:gd name="connsiteY43" fmla="*/ 5534660 h 5547360"/>
                <a:gd name="connsiteX44" fmla="*/ 828040 w 1874520"/>
                <a:gd name="connsiteY44" fmla="*/ 5412740 h 5547360"/>
                <a:gd name="connsiteX45" fmla="*/ 660400 w 1874520"/>
                <a:gd name="connsiteY45" fmla="*/ 5321300 h 5547360"/>
                <a:gd name="connsiteX46" fmla="*/ 568960 w 1874520"/>
                <a:gd name="connsiteY46" fmla="*/ 5138420 h 5547360"/>
                <a:gd name="connsiteX47" fmla="*/ 462280 w 1874520"/>
                <a:gd name="connsiteY47" fmla="*/ 4955540 h 5547360"/>
                <a:gd name="connsiteX48" fmla="*/ 279400 w 1874520"/>
                <a:gd name="connsiteY48" fmla="*/ 4787900 h 5547360"/>
                <a:gd name="connsiteX49" fmla="*/ 416560 w 1874520"/>
                <a:gd name="connsiteY49" fmla="*/ 4528820 h 5547360"/>
                <a:gd name="connsiteX50" fmla="*/ 447040 w 1874520"/>
                <a:gd name="connsiteY50" fmla="*/ 4361180 h 5547360"/>
                <a:gd name="connsiteX51" fmla="*/ 340360 w 1874520"/>
                <a:gd name="connsiteY51" fmla="*/ 4208780 h 5547360"/>
                <a:gd name="connsiteX52" fmla="*/ 431800 w 1874520"/>
                <a:gd name="connsiteY52" fmla="*/ 4117340 h 5547360"/>
                <a:gd name="connsiteX53" fmla="*/ 675640 w 1874520"/>
                <a:gd name="connsiteY53" fmla="*/ 4224020 h 5547360"/>
                <a:gd name="connsiteX54" fmla="*/ 706120 w 1874520"/>
                <a:gd name="connsiteY54" fmla="*/ 4056380 h 5547360"/>
                <a:gd name="connsiteX55" fmla="*/ 538480 w 1874520"/>
                <a:gd name="connsiteY55" fmla="*/ 3858260 h 5547360"/>
                <a:gd name="connsiteX56" fmla="*/ 416560 w 1874520"/>
                <a:gd name="connsiteY56" fmla="*/ 3614420 h 5547360"/>
                <a:gd name="connsiteX57" fmla="*/ 492760 w 1874520"/>
                <a:gd name="connsiteY57" fmla="*/ 3538220 h 5547360"/>
                <a:gd name="connsiteX58" fmla="*/ 584200 w 1874520"/>
                <a:gd name="connsiteY58" fmla="*/ 3141980 h 5547360"/>
                <a:gd name="connsiteX59" fmla="*/ 599440 w 1874520"/>
                <a:gd name="connsiteY59" fmla="*/ 2806700 h 5547360"/>
                <a:gd name="connsiteX60" fmla="*/ 492760 w 1874520"/>
                <a:gd name="connsiteY60" fmla="*/ 2623820 h 5547360"/>
                <a:gd name="connsiteX61" fmla="*/ 492760 w 1874520"/>
                <a:gd name="connsiteY61" fmla="*/ 2319020 h 5547360"/>
                <a:gd name="connsiteX62" fmla="*/ 462280 w 1874520"/>
                <a:gd name="connsiteY62" fmla="*/ 1968500 h 5547360"/>
                <a:gd name="connsiteX63" fmla="*/ 386080 w 1874520"/>
                <a:gd name="connsiteY63" fmla="*/ 1648460 h 5547360"/>
                <a:gd name="connsiteX64" fmla="*/ 218440 w 1874520"/>
                <a:gd name="connsiteY64" fmla="*/ 1236980 h 5547360"/>
                <a:gd name="connsiteX65" fmla="*/ 111760 w 1874520"/>
                <a:gd name="connsiteY65" fmla="*/ 947420 h 5547360"/>
                <a:gd name="connsiteX66" fmla="*/ 111760 w 1874520"/>
                <a:gd name="connsiteY66" fmla="*/ 490220 h 5547360"/>
                <a:gd name="connsiteX67" fmla="*/ 35560 w 1874520"/>
                <a:gd name="connsiteY67" fmla="*/ 170180 h 5547360"/>
                <a:gd name="connsiteX68" fmla="*/ 35560 w 1874520"/>
                <a:gd name="connsiteY68" fmla="*/ 33020 h 5547360"/>
                <a:gd name="connsiteX69" fmla="*/ 142240 w 1874520"/>
                <a:gd name="connsiteY69" fmla="*/ 2540 h 5547360"/>
                <a:gd name="connsiteX70" fmla="*/ 889000 w 1874520"/>
                <a:gd name="connsiteY70" fmla="*/ 33020 h 5547360"/>
                <a:gd name="connsiteX71" fmla="*/ 980440 w 1874520"/>
                <a:gd name="connsiteY71" fmla="*/ 2540 h 5547360"/>
                <a:gd name="connsiteX72" fmla="*/ 949960 w 1874520"/>
                <a:gd name="connsiteY72" fmla="*/ 48260 h 5547360"/>
                <a:gd name="connsiteX0" fmla="*/ 949960 w 1874520"/>
                <a:gd name="connsiteY0" fmla="*/ 48260 h 5547360"/>
                <a:gd name="connsiteX1" fmla="*/ 858520 w 1874520"/>
                <a:gd name="connsiteY1" fmla="*/ 139700 h 5547360"/>
                <a:gd name="connsiteX2" fmla="*/ 797560 w 1874520"/>
                <a:gd name="connsiteY2" fmla="*/ 368300 h 5547360"/>
                <a:gd name="connsiteX3" fmla="*/ 782320 w 1874520"/>
                <a:gd name="connsiteY3" fmla="*/ 612140 h 5547360"/>
                <a:gd name="connsiteX4" fmla="*/ 538480 w 1874520"/>
                <a:gd name="connsiteY4" fmla="*/ 749300 h 5547360"/>
                <a:gd name="connsiteX5" fmla="*/ 706120 w 1874520"/>
                <a:gd name="connsiteY5" fmla="*/ 947420 h 5547360"/>
                <a:gd name="connsiteX6" fmla="*/ 370840 w 1874520"/>
                <a:gd name="connsiteY6" fmla="*/ 1008380 h 5547360"/>
                <a:gd name="connsiteX7" fmla="*/ 614680 w 1874520"/>
                <a:gd name="connsiteY7" fmla="*/ 1297940 h 5547360"/>
                <a:gd name="connsiteX8" fmla="*/ 919480 w 1874520"/>
                <a:gd name="connsiteY8" fmla="*/ 1739900 h 5547360"/>
                <a:gd name="connsiteX9" fmla="*/ 1056640 w 1874520"/>
                <a:gd name="connsiteY9" fmla="*/ 1785620 h 5547360"/>
                <a:gd name="connsiteX10" fmla="*/ 1239520 w 1874520"/>
                <a:gd name="connsiteY10" fmla="*/ 1496060 h 5547360"/>
                <a:gd name="connsiteX11" fmla="*/ 1300480 w 1874520"/>
                <a:gd name="connsiteY11" fmla="*/ 1785620 h 5547360"/>
                <a:gd name="connsiteX12" fmla="*/ 1513840 w 1874520"/>
                <a:gd name="connsiteY12" fmla="*/ 1557020 h 5547360"/>
                <a:gd name="connsiteX13" fmla="*/ 1620520 w 1874520"/>
                <a:gd name="connsiteY13" fmla="*/ 1877060 h 5547360"/>
                <a:gd name="connsiteX14" fmla="*/ 1376680 w 1874520"/>
                <a:gd name="connsiteY14" fmla="*/ 1968500 h 5547360"/>
                <a:gd name="connsiteX15" fmla="*/ 1513840 w 1874520"/>
                <a:gd name="connsiteY15" fmla="*/ 2136140 h 5547360"/>
                <a:gd name="connsiteX16" fmla="*/ 1452880 w 1874520"/>
                <a:gd name="connsiteY16" fmla="*/ 2288540 h 5547360"/>
                <a:gd name="connsiteX17" fmla="*/ 1452880 w 1874520"/>
                <a:gd name="connsiteY17" fmla="*/ 2471420 h 5547360"/>
                <a:gd name="connsiteX18" fmla="*/ 1483360 w 1874520"/>
                <a:gd name="connsiteY18" fmla="*/ 2654300 h 5547360"/>
                <a:gd name="connsiteX19" fmla="*/ 1788160 w 1874520"/>
                <a:gd name="connsiteY19" fmla="*/ 2501900 h 5547360"/>
                <a:gd name="connsiteX20" fmla="*/ 1849120 w 1874520"/>
                <a:gd name="connsiteY20" fmla="*/ 2745740 h 5547360"/>
                <a:gd name="connsiteX21" fmla="*/ 1635760 w 1874520"/>
                <a:gd name="connsiteY21" fmla="*/ 3081020 h 5547360"/>
                <a:gd name="connsiteX22" fmla="*/ 1788160 w 1874520"/>
                <a:gd name="connsiteY22" fmla="*/ 3233420 h 5547360"/>
                <a:gd name="connsiteX23" fmla="*/ 1635760 w 1874520"/>
                <a:gd name="connsiteY23" fmla="*/ 3233420 h 5547360"/>
                <a:gd name="connsiteX24" fmla="*/ 1711960 w 1874520"/>
                <a:gd name="connsiteY24" fmla="*/ 3462020 h 5547360"/>
                <a:gd name="connsiteX25" fmla="*/ 1559560 w 1874520"/>
                <a:gd name="connsiteY25" fmla="*/ 3385820 h 5547360"/>
                <a:gd name="connsiteX26" fmla="*/ 1559560 w 1874520"/>
                <a:gd name="connsiteY26" fmla="*/ 3538220 h 5547360"/>
                <a:gd name="connsiteX27" fmla="*/ 1407160 w 1874520"/>
                <a:gd name="connsiteY27" fmla="*/ 3538220 h 5547360"/>
                <a:gd name="connsiteX28" fmla="*/ 1483360 w 1874520"/>
                <a:gd name="connsiteY28" fmla="*/ 3690620 h 5547360"/>
                <a:gd name="connsiteX29" fmla="*/ 1330960 w 1874520"/>
                <a:gd name="connsiteY29" fmla="*/ 3843020 h 5547360"/>
                <a:gd name="connsiteX30" fmla="*/ 1483360 w 1874520"/>
                <a:gd name="connsiteY30" fmla="*/ 3843020 h 5547360"/>
                <a:gd name="connsiteX31" fmla="*/ 1330960 w 1874520"/>
                <a:gd name="connsiteY31" fmla="*/ 3995420 h 5547360"/>
                <a:gd name="connsiteX32" fmla="*/ 1407160 w 1874520"/>
                <a:gd name="connsiteY32" fmla="*/ 3995420 h 5547360"/>
                <a:gd name="connsiteX33" fmla="*/ 1330960 w 1874520"/>
                <a:gd name="connsiteY33" fmla="*/ 4147820 h 5547360"/>
                <a:gd name="connsiteX34" fmla="*/ 1330960 w 1874520"/>
                <a:gd name="connsiteY34" fmla="*/ 4224020 h 5547360"/>
                <a:gd name="connsiteX35" fmla="*/ 1178560 w 1874520"/>
                <a:gd name="connsiteY35" fmla="*/ 4300220 h 5547360"/>
                <a:gd name="connsiteX36" fmla="*/ 1330960 w 1874520"/>
                <a:gd name="connsiteY36" fmla="*/ 4300220 h 5547360"/>
                <a:gd name="connsiteX37" fmla="*/ 1239520 w 1874520"/>
                <a:gd name="connsiteY37" fmla="*/ 4574540 h 5547360"/>
                <a:gd name="connsiteX38" fmla="*/ 1330960 w 1874520"/>
                <a:gd name="connsiteY38" fmla="*/ 4894580 h 5547360"/>
                <a:gd name="connsiteX39" fmla="*/ 1407160 w 1874520"/>
                <a:gd name="connsiteY39" fmla="*/ 4986020 h 5547360"/>
                <a:gd name="connsiteX40" fmla="*/ 1330960 w 1874520"/>
                <a:gd name="connsiteY40" fmla="*/ 5443220 h 5547360"/>
                <a:gd name="connsiteX41" fmla="*/ 1239520 w 1874520"/>
                <a:gd name="connsiteY41" fmla="*/ 5427980 h 5547360"/>
                <a:gd name="connsiteX42" fmla="*/ 1178560 w 1874520"/>
                <a:gd name="connsiteY42" fmla="*/ 5488940 h 5547360"/>
                <a:gd name="connsiteX43" fmla="*/ 1010920 w 1874520"/>
                <a:gd name="connsiteY43" fmla="*/ 5534660 h 5547360"/>
                <a:gd name="connsiteX44" fmla="*/ 828040 w 1874520"/>
                <a:gd name="connsiteY44" fmla="*/ 5412740 h 5547360"/>
                <a:gd name="connsiteX45" fmla="*/ 660400 w 1874520"/>
                <a:gd name="connsiteY45" fmla="*/ 5321300 h 5547360"/>
                <a:gd name="connsiteX46" fmla="*/ 568960 w 1874520"/>
                <a:gd name="connsiteY46" fmla="*/ 5138420 h 5547360"/>
                <a:gd name="connsiteX47" fmla="*/ 462280 w 1874520"/>
                <a:gd name="connsiteY47" fmla="*/ 4955540 h 5547360"/>
                <a:gd name="connsiteX48" fmla="*/ 279400 w 1874520"/>
                <a:gd name="connsiteY48" fmla="*/ 4787900 h 5547360"/>
                <a:gd name="connsiteX49" fmla="*/ 416560 w 1874520"/>
                <a:gd name="connsiteY49" fmla="*/ 4528820 h 5547360"/>
                <a:gd name="connsiteX50" fmla="*/ 447040 w 1874520"/>
                <a:gd name="connsiteY50" fmla="*/ 4361180 h 5547360"/>
                <a:gd name="connsiteX51" fmla="*/ 340360 w 1874520"/>
                <a:gd name="connsiteY51" fmla="*/ 4208780 h 5547360"/>
                <a:gd name="connsiteX52" fmla="*/ 431800 w 1874520"/>
                <a:gd name="connsiteY52" fmla="*/ 4117340 h 5547360"/>
                <a:gd name="connsiteX53" fmla="*/ 675640 w 1874520"/>
                <a:gd name="connsiteY53" fmla="*/ 4224020 h 5547360"/>
                <a:gd name="connsiteX54" fmla="*/ 706120 w 1874520"/>
                <a:gd name="connsiteY54" fmla="*/ 4056380 h 5547360"/>
                <a:gd name="connsiteX55" fmla="*/ 538480 w 1874520"/>
                <a:gd name="connsiteY55" fmla="*/ 3858260 h 5547360"/>
                <a:gd name="connsiteX56" fmla="*/ 416560 w 1874520"/>
                <a:gd name="connsiteY56" fmla="*/ 3614420 h 5547360"/>
                <a:gd name="connsiteX57" fmla="*/ 492760 w 1874520"/>
                <a:gd name="connsiteY57" fmla="*/ 3538220 h 5547360"/>
                <a:gd name="connsiteX58" fmla="*/ 584200 w 1874520"/>
                <a:gd name="connsiteY58" fmla="*/ 3141980 h 5547360"/>
                <a:gd name="connsiteX59" fmla="*/ 599440 w 1874520"/>
                <a:gd name="connsiteY59" fmla="*/ 2806700 h 5547360"/>
                <a:gd name="connsiteX60" fmla="*/ 492760 w 1874520"/>
                <a:gd name="connsiteY60" fmla="*/ 2623820 h 5547360"/>
                <a:gd name="connsiteX61" fmla="*/ 492760 w 1874520"/>
                <a:gd name="connsiteY61" fmla="*/ 2319020 h 5547360"/>
                <a:gd name="connsiteX62" fmla="*/ 462280 w 1874520"/>
                <a:gd name="connsiteY62" fmla="*/ 1968500 h 5547360"/>
                <a:gd name="connsiteX63" fmla="*/ 386080 w 1874520"/>
                <a:gd name="connsiteY63" fmla="*/ 1648460 h 5547360"/>
                <a:gd name="connsiteX64" fmla="*/ 218440 w 1874520"/>
                <a:gd name="connsiteY64" fmla="*/ 1236980 h 5547360"/>
                <a:gd name="connsiteX65" fmla="*/ 111760 w 1874520"/>
                <a:gd name="connsiteY65" fmla="*/ 947420 h 5547360"/>
                <a:gd name="connsiteX66" fmla="*/ 111760 w 1874520"/>
                <a:gd name="connsiteY66" fmla="*/ 490220 h 5547360"/>
                <a:gd name="connsiteX67" fmla="*/ 35560 w 1874520"/>
                <a:gd name="connsiteY67" fmla="*/ 170180 h 5547360"/>
                <a:gd name="connsiteX68" fmla="*/ 35560 w 1874520"/>
                <a:gd name="connsiteY68" fmla="*/ 33020 h 5547360"/>
                <a:gd name="connsiteX69" fmla="*/ 142240 w 1874520"/>
                <a:gd name="connsiteY69" fmla="*/ 2540 h 5547360"/>
                <a:gd name="connsiteX70" fmla="*/ 889000 w 1874520"/>
                <a:gd name="connsiteY70" fmla="*/ 33020 h 5547360"/>
                <a:gd name="connsiteX71" fmla="*/ 980440 w 1874520"/>
                <a:gd name="connsiteY71" fmla="*/ 2540 h 5547360"/>
                <a:gd name="connsiteX72" fmla="*/ 949960 w 1874520"/>
                <a:gd name="connsiteY72" fmla="*/ 48260 h 5547360"/>
                <a:gd name="connsiteX0" fmla="*/ 949960 w 1874520"/>
                <a:gd name="connsiteY0" fmla="*/ 48260 h 5547360"/>
                <a:gd name="connsiteX1" fmla="*/ 858520 w 1874520"/>
                <a:gd name="connsiteY1" fmla="*/ 139700 h 5547360"/>
                <a:gd name="connsiteX2" fmla="*/ 797560 w 1874520"/>
                <a:gd name="connsiteY2" fmla="*/ 368300 h 5547360"/>
                <a:gd name="connsiteX3" fmla="*/ 782320 w 1874520"/>
                <a:gd name="connsiteY3" fmla="*/ 612140 h 5547360"/>
                <a:gd name="connsiteX4" fmla="*/ 538480 w 1874520"/>
                <a:gd name="connsiteY4" fmla="*/ 749300 h 5547360"/>
                <a:gd name="connsiteX5" fmla="*/ 706120 w 1874520"/>
                <a:gd name="connsiteY5" fmla="*/ 947420 h 5547360"/>
                <a:gd name="connsiteX6" fmla="*/ 370840 w 1874520"/>
                <a:gd name="connsiteY6" fmla="*/ 1008380 h 5547360"/>
                <a:gd name="connsiteX7" fmla="*/ 614680 w 1874520"/>
                <a:gd name="connsiteY7" fmla="*/ 1297940 h 5547360"/>
                <a:gd name="connsiteX8" fmla="*/ 919480 w 1874520"/>
                <a:gd name="connsiteY8" fmla="*/ 1739900 h 5547360"/>
                <a:gd name="connsiteX9" fmla="*/ 1056640 w 1874520"/>
                <a:gd name="connsiteY9" fmla="*/ 1785620 h 5547360"/>
                <a:gd name="connsiteX10" fmla="*/ 1239520 w 1874520"/>
                <a:gd name="connsiteY10" fmla="*/ 1496060 h 5547360"/>
                <a:gd name="connsiteX11" fmla="*/ 1300480 w 1874520"/>
                <a:gd name="connsiteY11" fmla="*/ 1785620 h 5547360"/>
                <a:gd name="connsiteX12" fmla="*/ 1513840 w 1874520"/>
                <a:gd name="connsiteY12" fmla="*/ 1557020 h 5547360"/>
                <a:gd name="connsiteX13" fmla="*/ 1620520 w 1874520"/>
                <a:gd name="connsiteY13" fmla="*/ 1877060 h 5547360"/>
                <a:gd name="connsiteX14" fmla="*/ 1376680 w 1874520"/>
                <a:gd name="connsiteY14" fmla="*/ 1968500 h 5547360"/>
                <a:gd name="connsiteX15" fmla="*/ 1513840 w 1874520"/>
                <a:gd name="connsiteY15" fmla="*/ 2136140 h 5547360"/>
                <a:gd name="connsiteX16" fmla="*/ 1452880 w 1874520"/>
                <a:gd name="connsiteY16" fmla="*/ 2288540 h 5547360"/>
                <a:gd name="connsiteX17" fmla="*/ 1452880 w 1874520"/>
                <a:gd name="connsiteY17" fmla="*/ 2471420 h 5547360"/>
                <a:gd name="connsiteX18" fmla="*/ 1483360 w 1874520"/>
                <a:gd name="connsiteY18" fmla="*/ 2654300 h 5547360"/>
                <a:gd name="connsiteX19" fmla="*/ 1788160 w 1874520"/>
                <a:gd name="connsiteY19" fmla="*/ 2501900 h 5547360"/>
                <a:gd name="connsiteX20" fmla="*/ 1849120 w 1874520"/>
                <a:gd name="connsiteY20" fmla="*/ 2745740 h 5547360"/>
                <a:gd name="connsiteX21" fmla="*/ 1635760 w 1874520"/>
                <a:gd name="connsiteY21" fmla="*/ 3081020 h 5547360"/>
                <a:gd name="connsiteX22" fmla="*/ 1788160 w 1874520"/>
                <a:gd name="connsiteY22" fmla="*/ 3233420 h 5547360"/>
                <a:gd name="connsiteX23" fmla="*/ 1711960 w 1874520"/>
                <a:gd name="connsiteY23" fmla="*/ 3233420 h 5547360"/>
                <a:gd name="connsiteX24" fmla="*/ 1635760 w 1874520"/>
                <a:gd name="connsiteY24" fmla="*/ 3233420 h 5547360"/>
                <a:gd name="connsiteX25" fmla="*/ 1711960 w 1874520"/>
                <a:gd name="connsiteY25" fmla="*/ 3462020 h 5547360"/>
                <a:gd name="connsiteX26" fmla="*/ 1559560 w 1874520"/>
                <a:gd name="connsiteY26" fmla="*/ 3385820 h 5547360"/>
                <a:gd name="connsiteX27" fmla="*/ 1559560 w 1874520"/>
                <a:gd name="connsiteY27" fmla="*/ 3538220 h 5547360"/>
                <a:gd name="connsiteX28" fmla="*/ 1407160 w 1874520"/>
                <a:gd name="connsiteY28" fmla="*/ 3538220 h 5547360"/>
                <a:gd name="connsiteX29" fmla="*/ 1483360 w 1874520"/>
                <a:gd name="connsiteY29" fmla="*/ 3690620 h 5547360"/>
                <a:gd name="connsiteX30" fmla="*/ 1330960 w 1874520"/>
                <a:gd name="connsiteY30" fmla="*/ 3843020 h 5547360"/>
                <a:gd name="connsiteX31" fmla="*/ 1483360 w 1874520"/>
                <a:gd name="connsiteY31" fmla="*/ 3843020 h 5547360"/>
                <a:gd name="connsiteX32" fmla="*/ 1330960 w 1874520"/>
                <a:gd name="connsiteY32" fmla="*/ 3995420 h 5547360"/>
                <a:gd name="connsiteX33" fmla="*/ 1407160 w 1874520"/>
                <a:gd name="connsiteY33" fmla="*/ 3995420 h 5547360"/>
                <a:gd name="connsiteX34" fmla="*/ 1330960 w 1874520"/>
                <a:gd name="connsiteY34" fmla="*/ 4147820 h 5547360"/>
                <a:gd name="connsiteX35" fmla="*/ 1330960 w 1874520"/>
                <a:gd name="connsiteY35" fmla="*/ 4224020 h 5547360"/>
                <a:gd name="connsiteX36" fmla="*/ 1178560 w 1874520"/>
                <a:gd name="connsiteY36" fmla="*/ 4300220 h 5547360"/>
                <a:gd name="connsiteX37" fmla="*/ 1330960 w 1874520"/>
                <a:gd name="connsiteY37" fmla="*/ 4300220 h 5547360"/>
                <a:gd name="connsiteX38" fmla="*/ 1239520 w 1874520"/>
                <a:gd name="connsiteY38" fmla="*/ 4574540 h 5547360"/>
                <a:gd name="connsiteX39" fmla="*/ 1330960 w 1874520"/>
                <a:gd name="connsiteY39" fmla="*/ 4894580 h 5547360"/>
                <a:gd name="connsiteX40" fmla="*/ 1407160 w 1874520"/>
                <a:gd name="connsiteY40" fmla="*/ 4986020 h 5547360"/>
                <a:gd name="connsiteX41" fmla="*/ 1330960 w 1874520"/>
                <a:gd name="connsiteY41" fmla="*/ 5443220 h 5547360"/>
                <a:gd name="connsiteX42" fmla="*/ 1239520 w 1874520"/>
                <a:gd name="connsiteY42" fmla="*/ 5427980 h 5547360"/>
                <a:gd name="connsiteX43" fmla="*/ 1178560 w 1874520"/>
                <a:gd name="connsiteY43" fmla="*/ 5488940 h 5547360"/>
                <a:gd name="connsiteX44" fmla="*/ 1010920 w 1874520"/>
                <a:gd name="connsiteY44" fmla="*/ 5534660 h 5547360"/>
                <a:gd name="connsiteX45" fmla="*/ 828040 w 1874520"/>
                <a:gd name="connsiteY45" fmla="*/ 5412740 h 5547360"/>
                <a:gd name="connsiteX46" fmla="*/ 660400 w 1874520"/>
                <a:gd name="connsiteY46" fmla="*/ 5321300 h 5547360"/>
                <a:gd name="connsiteX47" fmla="*/ 568960 w 1874520"/>
                <a:gd name="connsiteY47" fmla="*/ 5138420 h 5547360"/>
                <a:gd name="connsiteX48" fmla="*/ 462280 w 1874520"/>
                <a:gd name="connsiteY48" fmla="*/ 4955540 h 5547360"/>
                <a:gd name="connsiteX49" fmla="*/ 279400 w 1874520"/>
                <a:gd name="connsiteY49" fmla="*/ 4787900 h 5547360"/>
                <a:gd name="connsiteX50" fmla="*/ 416560 w 1874520"/>
                <a:gd name="connsiteY50" fmla="*/ 4528820 h 5547360"/>
                <a:gd name="connsiteX51" fmla="*/ 447040 w 1874520"/>
                <a:gd name="connsiteY51" fmla="*/ 4361180 h 5547360"/>
                <a:gd name="connsiteX52" fmla="*/ 340360 w 1874520"/>
                <a:gd name="connsiteY52" fmla="*/ 4208780 h 5547360"/>
                <a:gd name="connsiteX53" fmla="*/ 431800 w 1874520"/>
                <a:gd name="connsiteY53" fmla="*/ 4117340 h 5547360"/>
                <a:gd name="connsiteX54" fmla="*/ 675640 w 1874520"/>
                <a:gd name="connsiteY54" fmla="*/ 4224020 h 5547360"/>
                <a:gd name="connsiteX55" fmla="*/ 706120 w 1874520"/>
                <a:gd name="connsiteY55" fmla="*/ 4056380 h 5547360"/>
                <a:gd name="connsiteX56" fmla="*/ 538480 w 1874520"/>
                <a:gd name="connsiteY56" fmla="*/ 3858260 h 5547360"/>
                <a:gd name="connsiteX57" fmla="*/ 416560 w 1874520"/>
                <a:gd name="connsiteY57" fmla="*/ 3614420 h 5547360"/>
                <a:gd name="connsiteX58" fmla="*/ 492760 w 1874520"/>
                <a:gd name="connsiteY58" fmla="*/ 3538220 h 5547360"/>
                <a:gd name="connsiteX59" fmla="*/ 584200 w 1874520"/>
                <a:gd name="connsiteY59" fmla="*/ 3141980 h 5547360"/>
                <a:gd name="connsiteX60" fmla="*/ 599440 w 1874520"/>
                <a:gd name="connsiteY60" fmla="*/ 2806700 h 5547360"/>
                <a:gd name="connsiteX61" fmla="*/ 492760 w 1874520"/>
                <a:gd name="connsiteY61" fmla="*/ 2623820 h 5547360"/>
                <a:gd name="connsiteX62" fmla="*/ 492760 w 1874520"/>
                <a:gd name="connsiteY62" fmla="*/ 2319020 h 5547360"/>
                <a:gd name="connsiteX63" fmla="*/ 462280 w 1874520"/>
                <a:gd name="connsiteY63" fmla="*/ 1968500 h 5547360"/>
                <a:gd name="connsiteX64" fmla="*/ 386080 w 1874520"/>
                <a:gd name="connsiteY64" fmla="*/ 1648460 h 5547360"/>
                <a:gd name="connsiteX65" fmla="*/ 218440 w 1874520"/>
                <a:gd name="connsiteY65" fmla="*/ 1236980 h 5547360"/>
                <a:gd name="connsiteX66" fmla="*/ 111760 w 1874520"/>
                <a:gd name="connsiteY66" fmla="*/ 947420 h 5547360"/>
                <a:gd name="connsiteX67" fmla="*/ 111760 w 1874520"/>
                <a:gd name="connsiteY67" fmla="*/ 490220 h 5547360"/>
                <a:gd name="connsiteX68" fmla="*/ 35560 w 1874520"/>
                <a:gd name="connsiteY68" fmla="*/ 170180 h 5547360"/>
                <a:gd name="connsiteX69" fmla="*/ 35560 w 1874520"/>
                <a:gd name="connsiteY69" fmla="*/ 33020 h 5547360"/>
                <a:gd name="connsiteX70" fmla="*/ 142240 w 1874520"/>
                <a:gd name="connsiteY70" fmla="*/ 2540 h 5547360"/>
                <a:gd name="connsiteX71" fmla="*/ 889000 w 1874520"/>
                <a:gd name="connsiteY71" fmla="*/ 33020 h 5547360"/>
                <a:gd name="connsiteX72" fmla="*/ 980440 w 1874520"/>
                <a:gd name="connsiteY72" fmla="*/ 2540 h 5547360"/>
                <a:gd name="connsiteX73" fmla="*/ 949960 w 1874520"/>
                <a:gd name="connsiteY73" fmla="*/ 48260 h 5547360"/>
                <a:gd name="connsiteX0" fmla="*/ 949960 w 1874520"/>
                <a:gd name="connsiteY0" fmla="*/ 48260 h 5547360"/>
                <a:gd name="connsiteX1" fmla="*/ 858520 w 1874520"/>
                <a:gd name="connsiteY1" fmla="*/ 139700 h 5547360"/>
                <a:gd name="connsiteX2" fmla="*/ 797560 w 1874520"/>
                <a:gd name="connsiteY2" fmla="*/ 368300 h 5547360"/>
                <a:gd name="connsiteX3" fmla="*/ 782320 w 1874520"/>
                <a:gd name="connsiteY3" fmla="*/ 612140 h 5547360"/>
                <a:gd name="connsiteX4" fmla="*/ 538480 w 1874520"/>
                <a:gd name="connsiteY4" fmla="*/ 749300 h 5547360"/>
                <a:gd name="connsiteX5" fmla="*/ 706120 w 1874520"/>
                <a:gd name="connsiteY5" fmla="*/ 947420 h 5547360"/>
                <a:gd name="connsiteX6" fmla="*/ 370840 w 1874520"/>
                <a:gd name="connsiteY6" fmla="*/ 1008380 h 5547360"/>
                <a:gd name="connsiteX7" fmla="*/ 614680 w 1874520"/>
                <a:gd name="connsiteY7" fmla="*/ 1297940 h 5547360"/>
                <a:gd name="connsiteX8" fmla="*/ 919480 w 1874520"/>
                <a:gd name="connsiteY8" fmla="*/ 1739900 h 5547360"/>
                <a:gd name="connsiteX9" fmla="*/ 1056640 w 1874520"/>
                <a:gd name="connsiteY9" fmla="*/ 1785620 h 5547360"/>
                <a:gd name="connsiteX10" fmla="*/ 1239520 w 1874520"/>
                <a:gd name="connsiteY10" fmla="*/ 1496060 h 5547360"/>
                <a:gd name="connsiteX11" fmla="*/ 1300480 w 1874520"/>
                <a:gd name="connsiteY11" fmla="*/ 1785620 h 5547360"/>
                <a:gd name="connsiteX12" fmla="*/ 1513840 w 1874520"/>
                <a:gd name="connsiteY12" fmla="*/ 1557020 h 5547360"/>
                <a:gd name="connsiteX13" fmla="*/ 1620520 w 1874520"/>
                <a:gd name="connsiteY13" fmla="*/ 1877060 h 5547360"/>
                <a:gd name="connsiteX14" fmla="*/ 1376680 w 1874520"/>
                <a:gd name="connsiteY14" fmla="*/ 1968500 h 5547360"/>
                <a:gd name="connsiteX15" fmla="*/ 1513840 w 1874520"/>
                <a:gd name="connsiteY15" fmla="*/ 2136140 h 5547360"/>
                <a:gd name="connsiteX16" fmla="*/ 1452880 w 1874520"/>
                <a:gd name="connsiteY16" fmla="*/ 2288540 h 5547360"/>
                <a:gd name="connsiteX17" fmla="*/ 1452880 w 1874520"/>
                <a:gd name="connsiteY17" fmla="*/ 2471420 h 5547360"/>
                <a:gd name="connsiteX18" fmla="*/ 1483360 w 1874520"/>
                <a:gd name="connsiteY18" fmla="*/ 2654300 h 5547360"/>
                <a:gd name="connsiteX19" fmla="*/ 1788160 w 1874520"/>
                <a:gd name="connsiteY19" fmla="*/ 2501900 h 5547360"/>
                <a:gd name="connsiteX20" fmla="*/ 1849120 w 1874520"/>
                <a:gd name="connsiteY20" fmla="*/ 2745740 h 5547360"/>
                <a:gd name="connsiteX21" fmla="*/ 1635760 w 1874520"/>
                <a:gd name="connsiteY21" fmla="*/ 3081020 h 5547360"/>
                <a:gd name="connsiteX22" fmla="*/ 1788160 w 1874520"/>
                <a:gd name="connsiteY22" fmla="*/ 3233420 h 5547360"/>
                <a:gd name="connsiteX23" fmla="*/ 1711960 w 1874520"/>
                <a:gd name="connsiteY23" fmla="*/ 3233420 h 5547360"/>
                <a:gd name="connsiteX24" fmla="*/ 1635760 w 1874520"/>
                <a:gd name="connsiteY24" fmla="*/ 3233420 h 5547360"/>
                <a:gd name="connsiteX25" fmla="*/ 1711960 w 1874520"/>
                <a:gd name="connsiteY25" fmla="*/ 3462020 h 5547360"/>
                <a:gd name="connsiteX26" fmla="*/ 1559560 w 1874520"/>
                <a:gd name="connsiteY26" fmla="*/ 3385820 h 5547360"/>
                <a:gd name="connsiteX27" fmla="*/ 1559560 w 1874520"/>
                <a:gd name="connsiteY27" fmla="*/ 3538220 h 5547360"/>
                <a:gd name="connsiteX28" fmla="*/ 1407160 w 1874520"/>
                <a:gd name="connsiteY28" fmla="*/ 3538220 h 5547360"/>
                <a:gd name="connsiteX29" fmla="*/ 1483360 w 1874520"/>
                <a:gd name="connsiteY29" fmla="*/ 3690620 h 5547360"/>
                <a:gd name="connsiteX30" fmla="*/ 1330960 w 1874520"/>
                <a:gd name="connsiteY30" fmla="*/ 3843020 h 5547360"/>
                <a:gd name="connsiteX31" fmla="*/ 1483360 w 1874520"/>
                <a:gd name="connsiteY31" fmla="*/ 3843020 h 5547360"/>
                <a:gd name="connsiteX32" fmla="*/ 1330960 w 1874520"/>
                <a:gd name="connsiteY32" fmla="*/ 3995420 h 5547360"/>
                <a:gd name="connsiteX33" fmla="*/ 1407160 w 1874520"/>
                <a:gd name="connsiteY33" fmla="*/ 3995420 h 5547360"/>
                <a:gd name="connsiteX34" fmla="*/ 1330960 w 1874520"/>
                <a:gd name="connsiteY34" fmla="*/ 4147820 h 5547360"/>
                <a:gd name="connsiteX35" fmla="*/ 1330960 w 1874520"/>
                <a:gd name="connsiteY35" fmla="*/ 4224020 h 5547360"/>
                <a:gd name="connsiteX36" fmla="*/ 1178560 w 1874520"/>
                <a:gd name="connsiteY36" fmla="*/ 4300220 h 5547360"/>
                <a:gd name="connsiteX37" fmla="*/ 1330960 w 1874520"/>
                <a:gd name="connsiteY37" fmla="*/ 4300220 h 5547360"/>
                <a:gd name="connsiteX38" fmla="*/ 1239520 w 1874520"/>
                <a:gd name="connsiteY38" fmla="*/ 4574540 h 5547360"/>
                <a:gd name="connsiteX39" fmla="*/ 1330960 w 1874520"/>
                <a:gd name="connsiteY39" fmla="*/ 4894580 h 5547360"/>
                <a:gd name="connsiteX40" fmla="*/ 1407160 w 1874520"/>
                <a:gd name="connsiteY40" fmla="*/ 4986020 h 5547360"/>
                <a:gd name="connsiteX41" fmla="*/ 1330960 w 1874520"/>
                <a:gd name="connsiteY41" fmla="*/ 5443220 h 5547360"/>
                <a:gd name="connsiteX42" fmla="*/ 1239520 w 1874520"/>
                <a:gd name="connsiteY42" fmla="*/ 5427980 h 5547360"/>
                <a:gd name="connsiteX43" fmla="*/ 1178560 w 1874520"/>
                <a:gd name="connsiteY43" fmla="*/ 5488940 h 5547360"/>
                <a:gd name="connsiteX44" fmla="*/ 1010920 w 1874520"/>
                <a:gd name="connsiteY44" fmla="*/ 5534660 h 5547360"/>
                <a:gd name="connsiteX45" fmla="*/ 828040 w 1874520"/>
                <a:gd name="connsiteY45" fmla="*/ 5412740 h 5547360"/>
                <a:gd name="connsiteX46" fmla="*/ 660400 w 1874520"/>
                <a:gd name="connsiteY46" fmla="*/ 5321300 h 5547360"/>
                <a:gd name="connsiteX47" fmla="*/ 568960 w 1874520"/>
                <a:gd name="connsiteY47" fmla="*/ 5138420 h 5547360"/>
                <a:gd name="connsiteX48" fmla="*/ 462280 w 1874520"/>
                <a:gd name="connsiteY48" fmla="*/ 4955540 h 5547360"/>
                <a:gd name="connsiteX49" fmla="*/ 279400 w 1874520"/>
                <a:gd name="connsiteY49" fmla="*/ 4787900 h 5547360"/>
                <a:gd name="connsiteX50" fmla="*/ 416560 w 1874520"/>
                <a:gd name="connsiteY50" fmla="*/ 4528820 h 5547360"/>
                <a:gd name="connsiteX51" fmla="*/ 447040 w 1874520"/>
                <a:gd name="connsiteY51" fmla="*/ 4361180 h 5547360"/>
                <a:gd name="connsiteX52" fmla="*/ 340360 w 1874520"/>
                <a:gd name="connsiteY52" fmla="*/ 4208780 h 5547360"/>
                <a:gd name="connsiteX53" fmla="*/ 431800 w 1874520"/>
                <a:gd name="connsiteY53" fmla="*/ 4117340 h 5547360"/>
                <a:gd name="connsiteX54" fmla="*/ 675640 w 1874520"/>
                <a:gd name="connsiteY54" fmla="*/ 4224020 h 5547360"/>
                <a:gd name="connsiteX55" fmla="*/ 706120 w 1874520"/>
                <a:gd name="connsiteY55" fmla="*/ 4056380 h 5547360"/>
                <a:gd name="connsiteX56" fmla="*/ 538480 w 1874520"/>
                <a:gd name="connsiteY56" fmla="*/ 3858260 h 5547360"/>
                <a:gd name="connsiteX57" fmla="*/ 416560 w 1874520"/>
                <a:gd name="connsiteY57" fmla="*/ 3614420 h 5547360"/>
                <a:gd name="connsiteX58" fmla="*/ 492760 w 1874520"/>
                <a:gd name="connsiteY58" fmla="*/ 3538220 h 5547360"/>
                <a:gd name="connsiteX59" fmla="*/ 584200 w 1874520"/>
                <a:gd name="connsiteY59" fmla="*/ 3141980 h 5547360"/>
                <a:gd name="connsiteX60" fmla="*/ 599440 w 1874520"/>
                <a:gd name="connsiteY60" fmla="*/ 2806700 h 5547360"/>
                <a:gd name="connsiteX61" fmla="*/ 492760 w 1874520"/>
                <a:gd name="connsiteY61" fmla="*/ 2623820 h 5547360"/>
                <a:gd name="connsiteX62" fmla="*/ 492760 w 1874520"/>
                <a:gd name="connsiteY62" fmla="*/ 2319020 h 5547360"/>
                <a:gd name="connsiteX63" fmla="*/ 462280 w 1874520"/>
                <a:gd name="connsiteY63" fmla="*/ 1968500 h 5547360"/>
                <a:gd name="connsiteX64" fmla="*/ 386080 w 1874520"/>
                <a:gd name="connsiteY64" fmla="*/ 1648460 h 5547360"/>
                <a:gd name="connsiteX65" fmla="*/ 218440 w 1874520"/>
                <a:gd name="connsiteY65" fmla="*/ 1236980 h 5547360"/>
                <a:gd name="connsiteX66" fmla="*/ 111760 w 1874520"/>
                <a:gd name="connsiteY66" fmla="*/ 947420 h 5547360"/>
                <a:gd name="connsiteX67" fmla="*/ 111760 w 1874520"/>
                <a:gd name="connsiteY67" fmla="*/ 490220 h 5547360"/>
                <a:gd name="connsiteX68" fmla="*/ 35560 w 1874520"/>
                <a:gd name="connsiteY68" fmla="*/ 170180 h 5547360"/>
                <a:gd name="connsiteX69" fmla="*/ 35560 w 1874520"/>
                <a:gd name="connsiteY69" fmla="*/ 33020 h 5547360"/>
                <a:gd name="connsiteX70" fmla="*/ 142240 w 1874520"/>
                <a:gd name="connsiteY70" fmla="*/ 2540 h 5547360"/>
                <a:gd name="connsiteX71" fmla="*/ 889000 w 1874520"/>
                <a:gd name="connsiteY71" fmla="*/ 33020 h 5547360"/>
                <a:gd name="connsiteX72" fmla="*/ 980440 w 1874520"/>
                <a:gd name="connsiteY72" fmla="*/ 2540 h 5547360"/>
                <a:gd name="connsiteX73" fmla="*/ 949960 w 1874520"/>
                <a:gd name="connsiteY73" fmla="*/ 48260 h 5547360"/>
                <a:gd name="connsiteX0" fmla="*/ 949960 w 1874520"/>
                <a:gd name="connsiteY0" fmla="*/ 48260 h 5547360"/>
                <a:gd name="connsiteX1" fmla="*/ 858520 w 1874520"/>
                <a:gd name="connsiteY1" fmla="*/ 139700 h 5547360"/>
                <a:gd name="connsiteX2" fmla="*/ 797560 w 1874520"/>
                <a:gd name="connsiteY2" fmla="*/ 368300 h 5547360"/>
                <a:gd name="connsiteX3" fmla="*/ 782320 w 1874520"/>
                <a:gd name="connsiteY3" fmla="*/ 612140 h 5547360"/>
                <a:gd name="connsiteX4" fmla="*/ 538480 w 1874520"/>
                <a:gd name="connsiteY4" fmla="*/ 749300 h 5547360"/>
                <a:gd name="connsiteX5" fmla="*/ 706120 w 1874520"/>
                <a:gd name="connsiteY5" fmla="*/ 947420 h 5547360"/>
                <a:gd name="connsiteX6" fmla="*/ 370840 w 1874520"/>
                <a:gd name="connsiteY6" fmla="*/ 1008380 h 5547360"/>
                <a:gd name="connsiteX7" fmla="*/ 614680 w 1874520"/>
                <a:gd name="connsiteY7" fmla="*/ 1297940 h 5547360"/>
                <a:gd name="connsiteX8" fmla="*/ 919480 w 1874520"/>
                <a:gd name="connsiteY8" fmla="*/ 1739900 h 5547360"/>
                <a:gd name="connsiteX9" fmla="*/ 1056640 w 1874520"/>
                <a:gd name="connsiteY9" fmla="*/ 1785620 h 5547360"/>
                <a:gd name="connsiteX10" fmla="*/ 1239520 w 1874520"/>
                <a:gd name="connsiteY10" fmla="*/ 1496060 h 5547360"/>
                <a:gd name="connsiteX11" fmla="*/ 1300480 w 1874520"/>
                <a:gd name="connsiteY11" fmla="*/ 1785620 h 5547360"/>
                <a:gd name="connsiteX12" fmla="*/ 1513840 w 1874520"/>
                <a:gd name="connsiteY12" fmla="*/ 1557020 h 5547360"/>
                <a:gd name="connsiteX13" fmla="*/ 1620520 w 1874520"/>
                <a:gd name="connsiteY13" fmla="*/ 1877060 h 5547360"/>
                <a:gd name="connsiteX14" fmla="*/ 1376680 w 1874520"/>
                <a:gd name="connsiteY14" fmla="*/ 1968500 h 5547360"/>
                <a:gd name="connsiteX15" fmla="*/ 1513840 w 1874520"/>
                <a:gd name="connsiteY15" fmla="*/ 2136140 h 5547360"/>
                <a:gd name="connsiteX16" fmla="*/ 1452880 w 1874520"/>
                <a:gd name="connsiteY16" fmla="*/ 2288540 h 5547360"/>
                <a:gd name="connsiteX17" fmla="*/ 1452880 w 1874520"/>
                <a:gd name="connsiteY17" fmla="*/ 2471420 h 5547360"/>
                <a:gd name="connsiteX18" fmla="*/ 1483360 w 1874520"/>
                <a:gd name="connsiteY18" fmla="*/ 2654300 h 5547360"/>
                <a:gd name="connsiteX19" fmla="*/ 1788160 w 1874520"/>
                <a:gd name="connsiteY19" fmla="*/ 2501900 h 5547360"/>
                <a:gd name="connsiteX20" fmla="*/ 1849120 w 1874520"/>
                <a:gd name="connsiteY20" fmla="*/ 2745740 h 5547360"/>
                <a:gd name="connsiteX21" fmla="*/ 1635760 w 1874520"/>
                <a:gd name="connsiteY21" fmla="*/ 3081020 h 5547360"/>
                <a:gd name="connsiteX22" fmla="*/ 1788160 w 1874520"/>
                <a:gd name="connsiteY22" fmla="*/ 3233420 h 5547360"/>
                <a:gd name="connsiteX23" fmla="*/ 1711960 w 1874520"/>
                <a:gd name="connsiteY23" fmla="*/ 3309620 h 5547360"/>
                <a:gd name="connsiteX24" fmla="*/ 1635760 w 1874520"/>
                <a:gd name="connsiteY24" fmla="*/ 3233420 h 5547360"/>
                <a:gd name="connsiteX25" fmla="*/ 1711960 w 1874520"/>
                <a:gd name="connsiteY25" fmla="*/ 3462020 h 5547360"/>
                <a:gd name="connsiteX26" fmla="*/ 1559560 w 1874520"/>
                <a:gd name="connsiteY26" fmla="*/ 3385820 h 5547360"/>
                <a:gd name="connsiteX27" fmla="*/ 1559560 w 1874520"/>
                <a:gd name="connsiteY27" fmla="*/ 3538220 h 5547360"/>
                <a:gd name="connsiteX28" fmla="*/ 1407160 w 1874520"/>
                <a:gd name="connsiteY28" fmla="*/ 3538220 h 5547360"/>
                <a:gd name="connsiteX29" fmla="*/ 1483360 w 1874520"/>
                <a:gd name="connsiteY29" fmla="*/ 3690620 h 5547360"/>
                <a:gd name="connsiteX30" fmla="*/ 1330960 w 1874520"/>
                <a:gd name="connsiteY30" fmla="*/ 3843020 h 5547360"/>
                <a:gd name="connsiteX31" fmla="*/ 1483360 w 1874520"/>
                <a:gd name="connsiteY31" fmla="*/ 3843020 h 5547360"/>
                <a:gd name="connsiteX32" fmla="*/ 1330960 w 1874520"/>
                <a:gd name="connsiteY32" fmla="*/ 3995420 h 5547360"/>
                <a:gd name="connsiteX33" fmla="*/ 1407160 w 1874520"/>
                <a:gd name="connsiteY33" fmla="*/ 3995420 h 5547360"/>
                <a:gd name="connsiteX34" fmla="*/ 1330960 w 1874520"/>
                <a:gd name="connsiteY34" fmla="*/ 4147820 h 5547360"/>
                <a:gd name="connsiteX35" fmla="*/ 1330960 w 1874520"/>
                <a:gd name="connsiteY35" fmla="*/ 4224020 h 5547360"/>
                <a:gd name="connsiteX36" fmla="*/ 1178560 w 1874520"/>
                <a:gd name="connsiteY36" fmla="*/ 4300220 h 5547360"/>
                <a:gd name="connsiteX37" fmla="*/ 1330960 w 1874520"/>
                <a:gd name="connsiteY37" fmla="*/ 4300220 h 5547360"/>
                <a:gd name="connsiteX38" fmla="*/ 1239520 w 1874520"/>
                <a:gd name="connsiteY38" fmla="*/ 4574540 h 5547360"/>
                <a:gd name="connsiteX39" fmla="*/ 1330960 w 1874520"/>
                <a:gd name="connsiteY39" fmla="*/ 4894580 h 5547360"/>
                <a:gd name="connsiteX40" fmla="*/ 1407160 w 1874520"/>
                <a:gd name="connsiteY40" fmla="*/ 4986020 h 5547360"/>
                <a:gd name="connsiteX41" fmla="*/ 1330960 w 1874520"/>
                <a:gd name="connsiteY41" fmla="*/ 5443220 h 5547360"/>
                <a:gd name="connsiteX42" fmla="*/ 1239520 w 1874520"/>
                <a:gd name="connsiteY42" fmla="*/ 5427980 h 5547360"/>
                <a:gd name="connsiteX43" fmla="*/ 1178560 w 1874520"/>
                <a:gd name="connsiteY43" fmla="*/ 5488940 h 5547360"/>
                <a:gd name="connsiteX44" fmla="*/ 1010920 w 1874520"/>
                <a:gd name="connsiteY44" fmla="*/ 5534660 h 5547360"/>
                <a:gd name="connsiteX45" fmla="*/ 828040 w 1874520"/>
                <a:gd name="connsiteY45" fmla="*/ 5412740 h 5547360"/>
                <a:gd name="connsiteX46" fmla="*/ 660400 w 1874520"/>
                <a:gd name="connsiteY46" fmla="*/ 5321300 h 5547360"/>
                <a:gd name="connsiteX47" fmla="*/ 568960 w 1874520"/>
                <a:gd name="connsiteY47" fmla="*/ 5138420 h 5547360"/>
                <a:gd name="connsiteX48" fmla="*/ 462280 w 1874520"/>
                <a:gd name="connsiteY48" fmla="*/ 4955540 h 5547360"/>
                <a:gd name="connsiteX49" fmla="*/ 279400 w 1874520"/>
                <a:gd name="connsiteY49" fmla="*/ 4787900 h 5547360"/>
                <a:gd name="connsiteX50" fmla="*/ 416560 w 1874520"/>
                <a:gd name="connsiteY50" fmla="*/ 4528820 h 5547360"/>
                <a:gd name="connsiteX51" fmla="*/ 447040 w 1874520"/>
                <a:gd name="connsiteY51" fmla="*/ 4361180 h 5547360"/>
                <a:gd name="connsiteX52" fmla="*/ 340360 w 1874520"/>
                <a:gd name="connsiteY52" fmla="*/ 4208780 h 5547360"/>
                <a:gd name="connsiteX53" fmla="*/ 431800 w 1874520"/>
                <a:gd name="connsiteY53" fmla="*/ 4117340 h 5547360"/>
                <a:gd name="connsiteX54" fmla="*/ 675640 w 1874520"/>
                <a:gd name="connsiteY54" fmla="*/ 4224020 h 5547360"/>
                <a:gd name="connsiteX55" fmla="*/ 706120 w 1874520"/>
                <a:gd name="connsiteY55" fmla="*/ 4056380 h 5547360"/>
                <a:gd name="connsiteX56" fmla="*/ 538480 w 1874520"/>
                <a:gd name="connsiteY56" fmla="*/ 3858260 h 5547360"/>
                <a:gd name="connsiteX57" fmla="*/ 416560 w 1874520"/>
                <a:gd name="connsiteY57" fmla="*/ 3614420 h 5547360"/>
                <a:gd name="connsiteX58" fmla="*/ 492760 w 1874520"/>
                <a:gd name="connsiteY58" fmla="*/ 3538220 h 5547360"/>
                <a:gd name="connsiteX59" fmla="*/ 584200 w 1874520"/>
                <a:gd name="connsiteY59" fmla="*/ 3141980 h 5547360"/>
                <a:gd name="connsiteX60" fmla="*/ 599440 w 1874520"/>
                <a:gd name="connsiteY60" fmla="*/ 2806700 h 5547360"/>
                <a:gd name="connsiteX61" fmla="*/ 492760 w 1874520"/>
                <a:gd name="connsiteY61" fmla="*/ 2623820 h 5547360"/>
                <a:gd name="connsiteX62" fmla="*/ 492760 w 1874520"/>
                <a:gd name="connsiteY62" fmla="*/ 2319020 h 5547360"/>
                <a:gd name="connsiteX63" fmla="*/ 462280 w 1874520"/>
                <a:gd name="connsiteY63" fmla="*/ 1968500 h 5547360"/>
                <a:gd name="connsiteX64" fmla="*/ 386080 w 1874520"/>
                <a:gd name="connsiteY64" fmla="*/ 1648460 h 5547360"/>
                <a:gd name="connsiteX65" fmla="*/ 218440 w 1874520"/>
                <a:gd name="connsiteY65" fmla="*/ 1236980 h 5547360"/>
                <a:gd name="connsiteX66" fmla="*/ 111760 w 1874520"/>
                <a:gd name="connsiteY66" fmla="*/ 947420 h 5547360"/>
                <a:gd name="connsiteX67" fmla="*/ 111760 w 1874520"/>
                <a:gd name="connsiteY67" fmla="*/ 490220 h 5547360"/>
                <a:gd name="connsiteX68" fmla="*/ 35560 w 1874520"/>
                <a:gd name="connsiteY68" fmla="*/ 170180 h 5547360"/>
                <a:gd name="connsiteX69" fmla="*/ 35560 w 1874520"/>
                <a:gd name="connsiteY69" fmla="*/ 33020 h 5547360"/>
                <a:gd name="connsiteX70" fmla="*/ 142240 w 1874520"/>
                <a:gd name="connsiteY70" fmla="*/ 2540 h 5547360"/>
                <a:gd name="connsiteX71" fmla="*/ 889000 w 1874520"/>
                <a:gd name="connsiteY71" fmla="*/ 33020 h 5547360"/>
                <a:gd name="connsiteX72" fmla="*/ 980440 w 1874520"/>
                <a:gd name="connsiteY72" fmla="*/ 2540 h 5547360"/>
                <a:gd name="connsiteX73" fmla="*/ 949960 w 1874520"/>
                <a:gd name="connsiteY73" fmla="*/ 48260 h 5547360"/>
                <a:gd name="connsiteX0" fmla="*/ 949960 w 1874520"/>
                <a:gd name="connsiteY0" fmla="*/ 48260 h 5547360"/>
                <a:gd name="connsiteX1" fmla="*/ 858520 w 1874520"/>
                <a:gd name="connsiteY1" fmla="*/ 139700 h 5547360"/>
                <a:gd name="connsiteX2" fmla="*/ 797560 w 1874520"/>
                <a:gd name="connsiteY2" fmla="*/ 368300 h 5547360"/>
                <a:gd name="connsiteX3" fmla="*/ 782320 w 1874520"/>
                <a:gd name="connsiteY3" fmla="*/ 612140 h 5547360"/>
                <a:gd name="connsiteX4" fmla="*/ 538480 w 1874520"/>
                <a:gd name="connsiteY4" fmla="*/ 749300 h 5547360"/>
                <a:gd name="connsiteX5" fmla="*/ 706120 w 1874520"/>
                <a:gd name="connsiteY5" fmla="*/ 947420 h 5547360"/>
                <a:gd name="connsiteX6" fmla="*/ 370840 w 1874520"/>
                <a:gd name="connsiteY6" fmla="*/ 1008380 h 5547360"/>
                <a:gd name="connsiteX7" fmla="*/ 614680 w 1874520"/>
                <a:gd name="connsiteY7" fmla="*/ 1297940 h 5547360"/>
                <a:gd name="connsiteX8" fmla="*/ 919480 w 1874520"/>
                <a:gd name="connsiteY8" fmla="*/ 1739900 h 5547360"/>
                <a:gd name="connsiteX9" fmla="*/ 1056640 w 1874520"/>
                <a:gd name="connsiteY9" fmla="*/ 1785620 h 5547360"/>
                <a:gd name="connsiteX10" fmla="*/ 1239520 w 1874520"/>
                <a:gd name="connsiteY10" fmla="*/ 1496060 h 5547360"/>
                <a:gd name="connsiteX11" fmla="*/ 1300480 w 1874520"/>
                <a:gd name="connsiteY11" fmla="*/ 1785620 h 5547360"/>
                <a:gd name="connsiteX12" fmla="*/ 1513840 w 1874520"/>
                <a:gd name="connsiteY12" fmla="*/ 1557020 h 5547360"/>
                <a:gd name="connsiteX13" fmla="*/ 1620520 w 1874520"/>
                <a:gd name="connsiteY13" fmla="*/ 1877060 h 5547360"/>
                <a:gd name="connsiteX14" fmla="*/ 1376680 w 1874520"/>
                <a:gd name="connsiteY14" fmla="*/ 1968500 h 5547360"/>
                <a:gd name="connsiteX15" fmla="*/ 1513840 w 1874520"/>
                <a:gd name="connsiteY15" fmla="*/ 2136140 h 5547360"/>
                <a:gd name="connsiteX16" fmla="*/ 1452880 w 1874520"/>
                <a:gd name="connsiteY16" fmla="*/ 2288540 h 5547360"/>
                <a:gd name="connsiteX17" fmla="*/ 1452880 w 1874520"/>
                <a:gd name="connsiteY17" fmla="*/ 2471420 h 5547360"/>
                <a:gd name="connsiteX18" fmla="*/ 1483360 w 1874520"/>
                <a:gd name="connsiteY18" fmla="*/ 2654300 h 5547360"/>
                <a:gd name="connsiteX19" fmla="*/ 1788160 w 1874520"/>
                <a:gd name="connsiteY19" fmla="*/ 2501900 h 5547360"/>
                <a:gd name="connsiteX20" fmla="*/ 1849120 w 1874520"/>
                <a:gd name="connsiteY20" fmla="*/ 2745740 h 5547360"/>
                <a:gd name="connsiteX21" fmla="*/ 1635760 w 1874520"/>
                <a:gd name="connsiteY21" fmla="*/ 3157220 h 5547360"/>
                <a:gd name="connsiteX22" fmla="*/ 1788160 w 1874520"/>
                <a:gd name="connsiteY22" fmla="*/ 3233420 h 5547360"/>
                <a:gd name="connsiteX23" fmla="*/ 1711960 w 1874520"/>
                <a:gd name="connsiteY23" fmla="*/ 3309620 h 5547360"/>
                <a:gd name="connsiteX24" fmla="*/ 1635760 w 1874520"/>
                <a:gd name="connsiteY24" fmla="*/ 3233420 h 5547360"/>
                <a:gd name="connsiteX25" fmla="*/ 1711960 w 1874520"/>
                <a:gd name="connsiteY25" fmla="*/ 3462020 h 5547360"/>
                <a:gd name="connsiteX26" fmla="*/ 1559560 w 1874520"/>
                <a:gd name="connsiteY26" fmla="*/ 3385820 h 5547360"/>
                <a:gd name="connsiteX27" fmla="*/ 1559560 w 1874520"/>
                <a:gd name="connsiteY27" fmla="*/ 3538220 h 5547360"/>
                <a:gd name="connsiteX28" fmla="*/ 1407160 w 1874520"/>
                <a:gd name="connsiteY28" fmla="*/ 3538220 h 5547360"/>
                <a:gd name="connsiteX29" fmla="*/ 1483360 w 1874520"/>
                <a:gd name="connsiteY29" fmla="*/ 3690620 h 5547360"/>
                <a:gd name="connsiteX30" fmla="*/ 1330960 w 1874520"/>
                <a:gd name="connsiteY30" fmla="*/ 3843020 h 5547360"/>
                <a:gd name="connsiteX31" fmla="*/ 1483360 w 1874520"/>
                <a:gd name="connsiteY31" fmla="*/ 3843020 h 5547360"/>
                <a:gd name="connsiteX32" fmla="*/ 1330960 w 1874520"/>
                <a:gd name="connsiteY32" fmla="*/ 3995420 h 5547360"/>
                <a:gd name="connsiteX33" fmla="*/ 1407160 w 1874520"/>
                <a:gd name="connsiteY33" fmla="*/ 3995420 h 5547360"/>
                <a:gd name="connsiteX34" fmla="*/ 1330960 w 1874520"/>
                <a:gd name="connsiteY34" fmla="*/ 4147820 h 5547360"/>
                <a:gd name="connsiteX35" fmla="*/ 1330960 w 1874520"/>
                <a:gd name="connsiteY35" fmla="*/ 4224020 h 5547360"/>
                <a:gd name="connsiteX36" fmla="*/ 1178560 w 1874520"/>
                <a:gd name="connsiteY36" fmla="*/ 4300220 h 5547360"/>
                <a:gd name="connsiteX37" fmla="*/ 1330960 w 1874520"/>
                <a:gd name="connsiteY37" fmla="*/ 4300220 h 5547360"/>
                <a:gd name="connsiteX38" fmla="*/ 1239520 w 1874520"/>
                <a:gd name="connsiteY38" fmla="*/ 4574540 h 5547360"/>
                <a:gd name="connsiteX39" fmla="*/ 1330960 w 1874520"/>
                <a:gd name="connsiteY39" fmla="*/ 4894580 h 5547360"/>
                <a:gd name="connsiteX40" fmla="*/ 1407160 w 1874520"/>
                <a:gd name="connsiteY40" fmla="*/ 4986020 h 5547360"/>
                <a:gd name="connsiteX41" fmla="*/ 1330960 w 1874520"/>
                <a:gd name="connsiteY41" fmla="*/ 5443220 h 5547360"/>
                <a:gd name="connsiteX42" fmla="*/ 1239520 w 1874520"/>
                <a:gd name="connsiteY42" fmla="*/ 5427980 h 5547360"/>
                <a:gd name="connsiteX43" fmla="*/ 1178560 w 1874520"/>
                <a:gd name="connsiteY43" fmla="*/ 5488940 h 5547360"/>
                <a:gd name="connsiteX44" fmla="*/ 1010920 w 1874520"/>
                <a:gd name="connsiteY44" fmla="*/ 5534660 h 5547360"/>
                <a:gd name="connsiteX45" fmla="*/ 828040 w 1874520"/>
                <a:gd name="connsiteY45" fmla="*/ 5412740 h 5547360"/>
                <a:gd name="connsiteX46" fmla="*/ 660400 w 1874520"/>
                <a:gd name="connsiteY46" fmla="*/ 5321300 h 5547360"/>
                <a:gd name="connsiteX47" fmla="*/ 568960 w 1874520"/>
                <a:gd name="connsiteY47" fmla="*/ 5138420 h 5547360"/>
                <a:gd name="connsiteX48" fmla="*/ 462280 w 1874520"/>
                <a:gd name="connsiteY48" fmla="*/ 4955540 h 5547360"/>
                <a:gd name="connsiteX49" fmla="*/ 279400 w 1874520"/>
                <a:gd name="connsiteY49" fmla="*/ 4787900 h 5547360"/>
                <a:gd name="connsiteX50" fmla="*/ 416560 w 1874520"/>
                <a:gd name="connsiteY50" fmla="*/ 4528820 h 5547360"/>
                <a:gd name="connsiteX51" fmla="*/ 447040 w 1874520"/>
                <a:gd name="connsiteY51" fmla="*/ 4361180 h 5547360"/>
                <a:gd name="connsiteX52" fmla="*/ 340360 w 1874520"/>
                <a:gd name="connsiteY52" fmla="*/ 4208780 h 5547360"/>
                <a:gd name="connsiteX53" fmla="*/ 431800 w 1874520"/>
                <a:gd name="connsiteY53" fmla="*/ 4117340 h 5547360"/>
                <a:gd name="connsiteX54" fmla="*/ 675640 w 1874520"/>
                <a:gd name="connsiteY54" fmla="*/ 4224020 h 5547360"/>
                <a:gd name="connsiteX55" fmla="*/ 706120 w 1874520"/>
                <a:gd name="connsiteY55" fmla="*/ 4056380 h 5547360"/>
                <a:gd name="connsiteX56" fmla="*/ 538480 w 1874520"/>
                <a:gd name="connsiteY56" fmla="*/ 3858260 h 5547360"/>
                <a:gd name="connsiteX57" fmla="*/ 416560 w 1874520"/>
                <a:gd name="connsiteY57" fmla="*/ 3614420 h 5547360"/>
                <a:gd name="connsiteX58" fmla="*/ 492760 w 1874520"/>
                <a:gd name="connsiteY58" fmla="*/ 3538220 h 5547360"/>
                <a:gd name="connsiteX59" fmla="*/ 584200 w 1874520"/>
                <a:gd name="connsiteY59" fmla="*/ 3141980 h 5547360"/>
                <a:gd name="connsiteX60" fmla="*/ 599440 w 1874520"/>
                <a:gd name="connsiteY60" fmla="*/ 2806700 h 5547360"/>
                <a:gd name="connsiteX61" fmla="*/ 492760 w 1874520"/>
                <a:gd name="connsiteY61" fmla="*/ 2623820 h 5547360"/>
                <a:gd name="connsiteX62" fmla="*/ 492760 w 1874520"/>
                <a:gd name="connsiteY62" fmla="*/ 2319020 h 5547360"/>
                <a:gd name="connsiteX63" fmla="*/ 462280 w 1874520"/>
                <a:gd name="connsiteY63" fmla="*/ 1968500 h 5547360"/>
                <a:gd name="connsiteX64" fmla="*/ 386080 w 1874520"/>
                <a:gd name="connsiteY64" fmla="*/ 1648460 h 5547360"/>
                <a:gd name="connsiteX65" fmla="*/ 218440 w 1874520"/>
                <a:gd name="connsiteY65" fmla="*/ 1236980 h 5547360"/>
                <a:gd name="connsiteX66" fmla="*/ 111760 w 1874520"/>
                <a:gd name="connsiteY66" fmla="*/ 947420 h 5547360"/>
                <a:gd name="connsiteX67" fmla="*/ 111760 w 1874520"/>
                <a:gd name="connsiteY67" fmla="*/ 490220 h 5547360"/>
                <a:gd name="connsiteX68" fmla="*/ 35560 w 1874520"/>
                <a:gd name="connsiteY68" fmla="*/ 170180 h 5547360"/>
                <a:gd name="connsiteX69" fmla="*/ 35560 w 1874520"/>
                <a:gd name="connsiteY69" fmla="*/ 33020 h 5547360"/>
                <a:gd name="connsiteX70" fmla="*/ 142240 w 1874520"/>
                <a:gd name="connsiteY70" fmla="*/ 2540 h 5547360"/>
                <a:gd name="connsiteX71" fmla="*/ 889000 w 1874520"/>
                <a:gd name="connsiteY71" fmla="*/ 33020 h 5547360"/>
                <a:gd name="connsiteX72" fmla="*/ 980440 w 1874520"/>
                <a:gd name="connsiteY72" fmla="*/ 2540 h 5547360"/>
                <a:gd name="connsiteX73" fmla="*/ 949960 w 1874520"/>
                <a:gd name="connsiteY73" fmla="*/ 48260 h 5547360"/>
                <a:gd name="connsiteX0" fmla="*/ 949960 w 1861820"/>
                <a:gd name="connsiteY0" fmla="*/ 48260 h 5547360"/>
                <a:gd name="connsiteX1" fmla="*/ 858520 w 1861820"/>
                <a:gd name="connsiteY1" fmla="*/ 139700 h 5547360"/>
                <a:gd name="connsiteX2" fmla="*/ 797560 w 1861820"/>
                <a:gd name="connsiteY2" fmla="*/ 368300 h 5547360"/>
                <a:gd name="connsiteX3" fmla="*/ 782320 w 1861820"/>
                <a:gd name="connsiteY3" fmla="*/ 612140 h 5547360"/>
                <a:gd name="connsiteX4" fmla="*/ 538480 w 1861820"/>
                <a:gd name="connsiteY4" fmla="*/ 749300 h 5547360"/>
                <a:gd name="connsiteX5" fmla="*/ 706120 w 1861820"/>
                <a:gd name="connsiteY5" fmla="*/ 947420 h 5547360"/>
                <a:gd name="connsiteX6" fmla="*/ 370840 w 1861820"/>
                <a:gd name="connsiteY6" fmla="*/ 1008380 h 5547360"/>
                <a:gd name="connsiteX7" fmla="*/ 614680 w 1861820"/>
                <a:gd name="connsiteY7" fmla="*/ 1297940 h 5547360"/>
                <a:gd name="connsiteX8" fmla="*/ 919480 w 1861820"/>
                <a:gd name="connsiteY8" fmla="*/ 1739900 h 5547360"/>
                <a:gd name="connsiteX9" fmla="*/ 1056640 w 1861820"/>
                <a:gd name="connsiteY9" fmla="*/ 1785620 h 5547360"/>
                <a:gd name="connsiteX10" fmla="*/ 1239520 w 1861820"/>
                <a:gd name="connsiteY10" fmla="*/ 1496060 h 5547360"/>
                <a:gd name="connsiteX11" fmla="*/ 1300480 w 1861820"/>
                <a:gd name="connsiteY11" fmla="*/ 1785620 h 5547360"/>
                <a:gd name="connsiteX12" fmla="*/ 1513840 w 1861820"/>
                <a:gd name="connsiteY12" fmla="*/ 1557020 h 5547360"/>
                <a:gd name="connsiteX13" fmla="*/ 1620520 w 1861820"/>
                <a:gd name="connsiteY13" fmla="*/ 1877060 h 5547360"/>
                <a:gd name="connsiteX14" fmla="*/ 1376680 w 1861820"/>
                <a:gd name="connsiteY14" fmla="*/ 1968500 h 5547360"/>
                <a:gd name="connsiteX15" fmla="*/ 1513840 w 1861820"/>
                <a:gd name="connsiteY15" fmla="*/ 2136140 h 5547360"/>
                <a:gd name="connsiteX16" fmla="*/ 1452880 w 1861820"/>
                <a:gd name="connsiteY16" fmla="*/ 2288540 h 5547360"/>
                <a:gd name="connsiteX17" fmla="*/ 1452880 w 1861820"/>
                <a:gd name="connsiteY17" fmla="*/ 2471420 h 5547360"/>
                <a:gd name="connsiteX18" fmla="*/ 1483360 w 1861820"/>
                <a:gd name="connsiteY18" fmla="*/ 2654300 h 5547360"/>
                <a:gd name="connsiteX19" fmla="*/ 1788160 w 1861820"/>
                <a:gd name="connsiteY19" fmla="*/ 2501900 h 5547360"/>
                <a:gd name="connsiteX20" fmla="*/ 1849120 w 1861820"/>
                <a:gd name="connsiteY20" fmla="*/ 2745740 h 5547360"/>
                <a:gd name="connsiteX21" fmla="*/ 1711960 w 1861820"/>
                <a:gd name="connsiteY21" fmla="*/ 3157220 h 5547360"/>
                <a:gd name="connsiteX22" fmla="*/ 1788160 w 1861820"/>
                <a:gd name="connsiteY22" fmla="*/ 3233420 h 5547360"/>
                <a:gd name="connsiteX23" fmla="*/ 1711960 w 1861820"/>
                <a:gd name="connsiteY23" fmla="*/ 3309620 h 5547360"/>
                <a:gd name="connsiteX24" fmla="*/ 1635760 w 1861820"/>
                <a:gd name="connsiteY24" fmla="*/ 3233420 h 5547360"/>
                <a:gd name="connsiteX25" fmla="*/ 1711960 w 1861820"/>
                <a:gd name="connsiteY25" fmla="*/ 3462020 h 5547360"/>
                <a:gd name="connsiteX26" fmla="*/ 1559560 w 1861820"/>
                <a:gd name="connsiteY26" fmla="*/ 3385820 h 5547360"/>
                <a:gd name="connsiteX27" fmla="*/ 1559560 w 1861820"/>
                <a:gd name="connsiteY27" fmla="*/ 3538220 h 5547360"/>
                <a:gd name="connsiteX28" fmla="*/ 1407160 w 1861820"/>
                <a:gd name="connsiteY28" fmla="*/ 3538220 h 5547360"/>
                <a:gd name="connsiteX29" fmla="*/ 1483360 w 1861820"/>
                <a:gd name="connsiteY29" fmla="*/ 3690620 h 5547360"/>
                <a:gd name="connsiteX30" fmla="*/ 1330960 w 1861820"/>
                <a:gd name="connsiteY30" fmla="*/ 3843020 h 5547360"/>
                <a:gd name="connsiteX31" fmla="*/ 1483360 w 1861820"/>
                <a:gd name="connsiteY31" fmla="*/ 3843020 h 5547360"/>
                <a:gd name="connsiteX32" fmla="*/ 1330960 w 1861820"/>
                <a:gd name="connsiteY32" fmla="*/ 3995420 h 5547360"/>
                <a:gd name="connsiteX33" fmla="*/ 1407160 w 1861820"/>
                <a:gd name="connsiteY33" fmla="*/ 3995420 h 5547360"/>
                <a:gd name="connsiteX34" fmla="*/ 1330960 w 1861820"/>
                <a:gd name="connsiteY34" fmla="*/ 4147820 h 5547360"/>
                <a:gd name="connsiteX35" fmla="*/ 1330960 w 1861820"/>
                <a:gd name="connsiteY35" fmla="*/ 4224020 h 5547360"/>
                <a:gd name="connsiteX36" fmla="*/ 1178560 w 1861820"/>
                <a:gd name="connsiteY36" fmla="*/ 4300220 h 5547360"/>
                <a:gd name="connsiteX37" fmla="*/ 1330960 w 1861820"/>
                <a:gd name="connsiteY37" fmla="*/ 4300220 h 5547360"/>
                <a:gd name="connsiteX38" fmla="*/ 1239520 w 1861820"/>
                <a:gd name="connsiteY38" fmla="*/ 4574540 h 5547360"/>
                <a:gd name="connsiteX39" fmla="*/ 1330960 w 1861820"/>
                <a:gd name="connsiteY39" fmla="*/ 4894580 h 5547360"/>
                <a:gd name="connsiteX40" fmla="*/ 1407160 w 1861820"/>
                <a:gd name="connsiteY40" fmla="*/ 4986020 h 5547360"/>
                <a:gd name="connsiteX41" fmla="*/ 1330960 w 1861820"/>
                <a:gd name="connsiteY41" fmla="*/ 5443220 h 5547360"/>
                <a:gd name="connsiteX42" fmla="*/ 1239520 w 1861820"/>
                <a:gd name="connsiteY42" fmla="*/ 5427980 h 5547360"/>
                <a:gd name="connsiteX43" fmla="*/ 1178560 w 1861820"/>
                <a:gd name="connsiteY43" fmla="*/ 5488940 h 5547360"/>
                <a:gd name="connsiteX44" fmla="*/ 1010920 w 1861820"/>
                <a:gd name="connsiteY44" fmla="*/ 5534660 h 5547360"/>
                <a:gd name="connsiteX45" fmla="*/ 828040 w 1861820"/>
                <a:gd name="connsiteY45" fmla="*/ 5412740 h 5547360"/>
                <a:gd name="connsiteX46" fmla="*/ 660400 w 1861820"/>
                <a:gd name="connsiteY46" fmla="*/ 5321300 h 5547360"/>
                <a:gd name="connsiteX47" fmla="*/ 568960 w 1861820"/>
                <a:gd name="connsiteY47" fmla="*/ 5138420 h 5547360"/>
                <a:gd name="connsiteX48" fmla="*/ 462280 w 1861820"/>
                <a:gd name="connsiteY48" fmla="*/ 4955540 h 5547360"/>
                <a:gd name="connsiteX49" fmla="*/ 279400 w 1861820"/>
                <a:gd name="connsiteY49" fmla="*/ 4787900 h 5547360"/>
                <a:gd name="connsiteX50" fmla="*/ 416560 w 1861820"/>
                <a:gd name="connsiteY50" fmla="*/ 4528820 h 5547360"/>
                <a:gd name="connsiteX51" fmla="*/ 447040 w 1861820"/>
                <a:gd name="connsiteY51" fmla="*/ 4361180 h 5547360"/>
                <a:gd name="connsiteX52" fmla="*/ 340360 w 1861820"/>
                <a:gd name="connsiteY52" fmla="*/ 4208780 h 5547360"/>
                <a:gd name="connsiteX53" fmla="*/ 431800 w 1861820"/>
                <a:gd name="connsiteY53" fmla="*/ 4117340 h 5547360"/>
                <a:gd name="connsiteX54" fmla="*/ 675640 w 1861820"/>
                <a:gd name="connsiteY54" fmla="*/ 4224020 h 5547360"/>
                <a:gd name="connsiteX55" fmla="*/ 706120 w 1861820"/>
                <a:gd name="connsiteY55" fmla="*/ 4056380 h 5547360"/>
                <a:gd name="connsiteX56" fmla="*/ 538480 w 1861820"/>
                <a:gd name="connsiteY56" fmla="*/ 3858260 h 5547360"/>
                <a:gd name="connsiteX57" fmla="*/ 416560 w 1861820"/>
                <a:gd name="connsiteY57" fmla="*/ 3614420 h 5547360"/>
                <a:gd name="connsiteX58" fmla="*/ 492760 w 1861820"/>
                <a:gd name="connsiteY58" fmla="*/ 3538220 h 5547360"/>
                <a:gd name="connsiteX59" fmla="*/ 584200 w 1861820"/>
                <a:gd name="connsiteY59" fmla="*/ 3141980 h 5547360"/>
                <a:gd name="connsiteX60" fmla="*/ 599440 w 1861820"/>
                <a:gd name="connsiteY60" fmla="*/ 2806700 h 5547360"/>
                <a:gd name="connsiteX61" fmla="*/ 492760 w 1861820"/>
                <a:gd name="connsiteY61" fmla="*/ 2623820 h 5547360"/>
                <a:gd name="connsiteX62" fmla="*/ 492760 w 1861820"/>
                <a:gd name="connsiteY62" fmla="*/ 2319020 h 5547360"/>
                <a:gd name="connsiteX63" fmla="*/ 462280 w 1861820"/>
                <a:gd name="connsiteY63" fmla="*/ 1968500 h 5547360"/>
                <a:gd name="connsiteX64" fmla="*/ 386080 w 1861820"/>
                <a:gd name="connsiteY64" fmla="*/ 1648460 h 5547360"/>
                <a:gd name="connsiteX65" fmla="*/ 218440 w 1861820"/>
                <a:gd name="connsiteY65" fmla="*/ 1236980 h 5547360"/>
                <a:gd name="connsiteX66" fmla="*/ 111760 w 1861820"/>
                <a:gd name="connsiteY66" fmla="*/ 947420 h 5547360"/>
                <a:gd name="connsiteX67" fmla="*/ 111760 w 1861820"/>
                <a:gd name="connsiteY67" fmla="*/ 490220 h 5547360"/>
                <a:gd name="connsiteX68" fmla="*/ 35560 w 1861820"/>
                <a:gd name="connsiteY68" fmla="*/ 170180 h 5547360"/>
                <a:gd name="connsiteX69" fmla="*/ 35560 w 1861820"/>
                <a:gd name="connsiteY69" fmla="*/ 33020 h 5547360"/>
                <a:gd name="connsiteX70" fmla="*/ 142240 w 1861820"/>
                <a:gd name="connsiteY70" fmla="*/ 2540 h 5547360"/>
                <a:gd name="connsiteX71" fmla="*/ 889000 w 1861820"/>
                <a:gd name="connsiteY71" fmla="*/ 33020 h 5547360"/>
                <a:gd name="connsiteX72" fmla="*/ 980440 w 1861820"/>
                <a:gd name="connsiteY72" fmla="*/ 2540 h 5547360"/>
                <a:gd name="connsiteX73" fmla="*/ 949960 w 1861820"/>
                <a:gd name="connsiteY73" fmla="*/ 48260 h 5547360"/>
                <a:gd name="connsiteX0" fmla="*/ 949960 w 1854244"/>
                <a:gd name="connsiteY0" fmla="*/ 48260 h 5547360"/>
                <a:gd name="connsiteX1" fmla="*/ 858520 w 1854244"/>
                <a:gd name="connsiteY1" fmla="*/ 139700 h 5547360"/>
                <a:gd name="connsiteX2" fmla="*/ 797560 w 1854244"/>
                <a:gd name="connsiteY2" fmla="*/ 368300 h 5547360"/>
                <a:gd name="connsiteX3" fmla="*/ 782320 w 1854244"/>
                <a:gd name="connsiteY3" fmla="*/ 612140 h 5547360"/>
                <a:gd name="connsiteX4" fmla="*/ 538480 w 1854244"/>
                <a:gd name="connsiteY4" fmla="*/ 749300 h 5547360"/>
                <a:gd name="connsiteX5" fmla="*/ 706120 w 1854244"/>
                <a:gd name="connsiteY5" fmla="*/ 947420 h 5547360"/>
                <a:gd name="connsiteX6" fmla="*/ 370840 w 1854244"/>
                <a:gd name="connsiteY6" fmla="*/ 1008380 h 5547360"/>
                <a:gd name="connsiteX7" fmla="*/ 614680 w 1854244"/>
                <a:gd name="connsiteY7" fmla="*/ 1297940 h 5547360"/>
                <a:gd name="connsiteX8" fmla="*/ 919480 w 1854244"/>
                <a:gd name="connsiteY8" fmla="*/ 1739900 h 5547360"/>
                <a:gd name="connsiteX9" fmla="*/ 1056640 w 1854244"/>
                <a:gd name="connsiteY9" fmla="*/ 1785620 h 5547360"/>
                <a:gd name="connsiteX10" fmla="*/ 1239520 w 1854244"/>
                <a:gd name="connsiteY10" fmla="*/ 1496060 h 5547360"/>
                <a:gd name="connsiteX11" fmla="*/ 1300480 w 1854244"/>
                <a:gd name="connsiteY11" fmla="*/ 1785620 h 5547360"/>
                <a:gd name="connsiteX12" fmla="*/ 1513840 w 1854244"/>
                <a:gd name="connsiteY12" fmla="*/ 1557020 h 5547360"/>
                <a:gd name="connsiteX13" fmla="*/ 1620520 w 1854244"/>
                <a:gd name="connsiteY13" fmla="*/ 1877060 h 5547360"/>
                <a:gd name="connsiteX14" fmla="*/ 1376680 w 1854244"/>
                <a:gd name="connsiteY14" fmla="*/ 1968500 h 5547360"/>
                <a:gd name="connsiteX15" fmla="*/ 1513840 w 1854244"/>
                <a:gd name="connsiteY15" fmla="*/ 2136140 h 5547360"/>
                <a:gd name="connsiteX16" fmla="*/ 1452880 w 1854244"/>
                <a:gd name="connsiteY16" fmla="*/ 2288540 h 5547360"/>
                <a:gd name="connsiteX17" fmla="*/ 1452880 w 1854244"/>
                <a:gd name="connsiteY17" fmla="*/ 2471420 h 5547360"/>
                <a:gd name="connsiteX18" fmla="*/ 1483360 w 1854244"/>
                <a:gd name="connsiteY18" fmla="*/ 2654300 h 5547360"/>
                <a:gd name="connsiteX19" fmla="*/ 1788160 w 1854244"/>
                <a:gd name="connsiteY19" fmla="*/ 2501900 h 5547360"/>
                <a:gd name="connsiteX20" fmla="*/ 1849120 w 1854244"/>
                <a:gd name="connsiteY20" fmla="*/ 2745740 h 5547360"/>
                <a:gd name="connsiteX21" fmla="*/ 1757413 w 1854244"/>
                <a:gd name="connsiteY21" fmla="*/ 3012841 h 5547360"/>
                <a:gd name="connsiteX22" fmla="*/ 1711960 w 1854244"/>
                <a:gd name="connsiteY22" fmla="*/ 3157220 h 5547360"/>
                <a:gd name="connsiteX23" fmla="*/ 1788160 w 1854244"/>
                <a:gd name="connsiteY23" fmla="*/ 3233420 h 5547360"/>
                <a:gd name="connsiteX24" fmla="*/ 1711960 w 1854244"/>
                <a:gd name="connsiteY24" fmla="*/ 3309620 h 5547360"/>
                <a:gd name="connsiteX25" fmla="*/ 1635760 w 1854244"/>
                <a:gd name="connsiteY25" fmla="*/ 3233420 h 5547360"/>
                <a:gd name="connsiteX26" fmla="*/ 1711960 w 1854244"/>
                <a:gd name="connsiteY26" fmla="*/ 3462020 h 5547360"/>
                <a:gd name="connsiteX27" fmla="*/ 1559560 w 1854244"/>
                <a:gd name="connsiteY27" fmla="*/ 3385820 h 5547360"/>
                <a:gd name="connsiteX28" fmla="*/ 1559560 w 1854244"/>
                <a:gd name="connsiteY28" fmla="*/ 3538220 h 5547360"/>
                <a:gd name="connsiteX29" fmla="*/ 1407160 w 1854244"/>
                <a:gd name="connsiteY29" fmla="*/ 3538220 h 5547360"/>
                <a:gd name="connsiteX30" fmla="*/ 1483360 w 1854244"/>
                <a:gd name="connsiteY30" fmla="*/ 3690620 h 5547360"/>
                <a:gd name="connsiteX31" fmla="*/ 1330960 w 1854244"/>
                <a:gd name="connsiteY31" fmla="*/ 3843020 h 5547360"/>
                <a:gd name="connsiteX32" fmla="*/ 1483360 w 1854244"/>
                <a:gd name="connsiteY32" fmla="*/ 3843020 h 5547360"/>
                <a:gd name="connsiteX33" fmla="*/ 1330960 w 1854244"/>
                <a:gd name="connsiteY33" fmla="*/ 3995420 h 5547360"/>
                <a:gd name="connsiteX34" fmla="*/ 1407160 w 1854244"/>
                <a:gd name="connsiteY34" fmla="*/ 3995420 h 5547360"/>
                <a:gd name="connsiteX35" fmla="*/ 1330960 w 1854244"/>
                <a:gd name="connsiteY35" fmla="*/ 4147820 h 5547360"/>
                <a:gd name="connsiteX36" fmla="*/ 1330960 w 1854244"/>
                <a:gd name="connsiteY36" fmla="*/ 4224020 h 5547360"/>
                <a:gd name="connsiteX37" fmla="*/ 1178560 w 1854244"/>
                <a:gd name="connsiteY37" fmla="*/ 4300220 h 5547360"/>
                <a:gd name="connsiteX38" fmla="*/ 1330960 w 1854244"/>
                <a:gd name="connsiteY38" fmla="*/ 4300220 h 5547360"/>
                <a:gd name="connsiteX39" fmla="*/ 1239520 w 1854244"/>
                <a:gd name="connsiteY39" fmla="*/ 4574540 h 5547360"/>
                <a:gd name="connsiteX40" fmla="*/ 1330960 w 1854244"/>
                <a:gd name="connsiteY40" fmla="*/ 4894580 h 5547360"/>
                <a:gd name="connsiteX41" fmla="*/ 1407160 w 1854244"/>
                <a:gd name="connsiteY41" fmla="*/ 4986020 h 5547360"/>
                <a:gd name="connsiteX42" fmla="*/ 1330960 w 1854244"/>
                <a:gd name="connsiteY42" fmla="*/ 5443220 h 5547360"/>
                <a:gd name="connsiteX43" fmla="*/ 1239520 w 1854244"/>
                <a:gd name="connsiteY43" fmla="*/ 5427980 h 5547360"/>
                <a:gd name="connsiteX44" fmla="*/ 1178560 w 1854244"/>
                <a:gd name="connsiteY44" fmla="*/ 5488940 h 5547360"/>
                <a:gd name="connsiteX45" fmla="*/ 1010920 w 1854244"/>
                <a:gd name="connsiteY45" fmla="*/ 5534660 h 5547360"/>
                <a:gd name="connsiteX46" fmla="*/ 828040 w 1854244"/>
                <a:gd name="connsiteY46" fmla="*/ 5412740 h 5547360"/>
                <a:gd name="connsiteX47" fmla="*/ 660400 w 1854244"/>
                <a:gd name="connsiteY47" fmla="*/ 5321300 h 5547360"/>
                <a:gd name="connsiteX48" fmla="*/ 568960 w 1854244"/>
                <a:gd name="connsiteY48" fmla="*/ 5138420 h 5547360"/>
                <a:gd name="connsiteX49" fmla="*/ 462280 w 1854244"/>
                <a:gd name="connsiteY49" fmla="*/ 4955540 h 5547360"/>
                <a:gd name="connsiteX50" fmla="*/ 279400 w 1854244"/>
                <a:gd name="connsiteY50" fmla="*/ 4787900 h 5547360"/>
                <a:gd name="connsiteX51" fmla="*/ 416560 w 1854244"/>
                <a:gd name="connsiteY51" fmla="*/ 4528820 h 5547360"/>
                <a:gd name="connsiteX52" fmla="*/ 447040 w 1854244"/>
                <a:gd name="connsiteY52" fmla="*/ 4361180 h 5547360"/>
                <a:gd name="connsiteX53" fmla="*/ 340360 w 1854244"/>
                <a:gd name="connsiteY53" fmla="*/ 4208780 h 5547360"/>
                <a:gd name="connsiteX54" fmla="*/ 431800 w 1854244"/>
                <a:gd name="connsiteY54" fmla="*/ 4117340 h 5547360"/>
                <a:gd name="connsiteX55" fmla="*/ 675640 w 1854244"/>
                <a:gd name="connsiteY55" fmla="*/ 4224020 h 5547360"/>
                <a:gd name="connsiteX56" fmla="*/ 706120 w 1854244"/>
                <a:gd name="connsiteY56" fmla="*/ 4056380 h 5547360"/>
                <a:gd name="connsiteX57" fmla="*/ 538480 w 1854244"/>
                <a:gd name="connsiteY57" fmla="*/ 3858260 h 5547360"/>
                <a:gd name="connsiteX58" fmla="*/ 416560 w 1854244"/>
                <a:gd name="connsiteY58" fmla="*/ 3614420 h 5547360"/>
                <a:gd name="connsiteX59" fmla="*/ 492760 w 1854244"/>
                <a:gd name="connsiteY59" fmla="*/ 3538220 h 5547360"/>
                <a:gd name="connsiteX60" fmla="*/ 584200 w 1854244"/>
                <a:gd name="connsiteY60" fmla="*/ 3141980 h 5547360"/>
                <a:gd name="connsiteX61" fmla="*/ 599440 w 1854244"/>
                <a:gd name="connsiteY61" fmla="*/ 2806700 h 5547360"/>
                <a:gd name="connsiteX62" fmla="*/ 492760 w 1854244"/>
                <a:gd name="connsiteY62" fmla="*/ 2623820 h 5547360"/>
                <a:gd name="connsiteX63" fmla="*/ 492760 w 1854244"/>
                <a:gd name="connsiteY63" fmla="*/ 2319020 h 5547360"/>
                <a:gd name="connsiteX64" fmla="*/ 462280 w 1854244"/>
                <a:gd name="connsiteY64" fmla="*/ 1968500 h 5547360"/>
                <a:gd name="connsiteX65" fmla="*/ 386080 w 1854244"/>
                <a:gd name="connsiteY65" fmla="*/ 1648460 h 5547360"/>
                <a:gd name="connsiteX66" fmla="*/ 218440 w 1854244"/>
                <a:gd name="connsiteY66" fmla="*/ 1236980 h 5547360"/>
                <a:gd name="connsiteX67" fmla="*/ 111760 w 1854244"/>
                <a:gd name="connsiteY67" fmla="*/ 947420 h 5547360"/>
                <a:gd name="connsiteX68" fmla="*/ 111760 w 1854244"/>
                <a:gd name="connsiteY68" fmla="*/ 490220 h 5547360"/>
                <a:gd name="connsiteX69" fmla="*/ 35560 w 1854244"/>
                <a:gd name="connsiteY69" fmla="*/ 170180 h 5547360"/>
                <a:gd name="connsiteX70" fmla="*/ 35560 w 1854244"/>
                <a:gd name="connsiteY70" fmla="*/ 33020 h 5547360"/>
                <a:gd name="connsiteX71" fmla="*/ 142240 w 1854244"/>
                <a:gd name="connsiteY71" fmla="*/ 2540 h 5547360"/>
                <a:gd name="connsiteX72" fmla="*/ 889000 w 1854244"/>
                <a:gd name="connsiteY72" fmla="*/ 33020 h 5547360"/>
                <a:gd name="connsiteX73" fmla="*/ 980440 w 1854244"/>
                <a:gd name="connsiteY73" fmla="*/ 2540 h 5547360"/>
                <a:gd name="connsiteX74" fmla="*/ 949960 w 1854244"/>
                <a:gd name="connsiteY74" fmla="*/ 48260 h 5547360"/>
                <a:gd name="connsiteX0" fmla="*/ 949960 w 1861820"/>
                <a:gd name="connsiteY0" fmla="*/ 48260 h 5547360"/>
                <a:gd name="connsiteX1" fmla="*/ 858520 w 1861820"/>
                <a:gd name="connsiteY1" fmla="*/ 139700 h 5547360"/>
                <a:gd name="connsiteX2" fmla="*/ 797560 w 1861820"/>
                <a:gd name="connsiteY2" fmla="*/ 368300 h 5547360"/>
                <a:gd name="connsiteX3" fmla="*/ 782320 w 1861820"/>
                <a:gd name="connsiteY3" fmla="*/ 612140 h 5547360"/>
                <a:gd name="connsiteX4" fmla="*/ 538480 w 1861820"/>
                <a:gd name="connsiteY4" fmla="*/ 749300 h 5547360"/>
                <a:gd name="connsiteX5" fmla="*/ 706120 w 1861820"/>
                <a:gd name="connsiteY5" fmla="*/ 947420 h 5547360"/>
                <a:gd name="connsiteX6" fmla="*/ 370840 w 1861820"/>
                <a:gd name="connsiteY6" fmla="*/ 1008380 h 5547360"/>
                <a:gd name="connsiteX7" fmla="*/ 614680 w 1861820"/>
                <a:gd name="connsiteY7" fmla="*/ 1297940 h 5547360"/>
                <a:gd name="connsiteX8" fmla="*/ 919480 w 1861820"/>
                <a:gd name="connsiteY8" fmla="*/ 1739900 h 5547360"/>
                <a:gd name="connsiteX9" fmla="*/ 1056640 w 1861820"/>
                <a:gd name="connsiteY9" fmla="*/ 1785620 h 5547360"/>
                <a:gd name="connsiteX10" fmla="*/ 1239520 w 1861820"/>
                <a:gd name="connsiteY10" fmla="*/ 1496060 h 5547360"/>
                <a:gd name="connsiteX11" fmla="*/ 1300480 w 1861820"/>
                <a:gd name="connsiteY11" fmla="*/ 1785620 h 5547360"/>
                <a:gd name="connsiteX12" fmla="*/ 1513840 w 1861820"/>
                <a:gd name="connsiteY12" fmla="*/ 1557020 h 5547360"/>
                <a:gd name="connsiteX13" fmla="*/ 1620520 w 1861820"/>
                <a:gd name="connsiteY13" fmla="*/ 1877060 h 5547360"/>
                <a:gd name="connsiteX14" fmla="*/ 1376680 w 1861820"/>
                <a:gd name="connsiteY14" fmla="*/ 1968500 h 5547360"/>
                <a:gd name="connsiteX15" fmla="*/ 1513840 w 1861820"/>
                <a:gd name="connsiteY15" fmla="*/ 2136140 h 5547360"/>
                <a:gd name="connsiteX16" fmla="*/ 1452880 w 1861820"/>
                <a:gd name="connsiteY16" fmla="*/ 2288540 h 5547360"/>
                <a:gd name="connsiteX17" fmla="*/ 1452880 w 1861820"/>
                <a:gd name="connsiteY17" fmla="*/ 2471420 h 5547360"/>
                <a:gd name="connsiteX18" fmla="*/ 1483360 w 1861820"/>
                <a:gd name="connsiteY18" fmla="*/ 2654300 h 5547360"/>
                <a:gd name="connsiteX19" fmla="*/ 1788160 w 1861820"/>
                <a:gd name="connsiteY19" fmla="*/ 2501900 h 5547360"/>
                <a:gd name="connsiteX20" fmla="*/ 1849120 w 1861820"/>
                <a:gd name="connsiteY20" fmla="*/ 2745740 h 5547360"/>
                <a:gd name="connsiteX21" fmla="*/ 1711960 w 1861820"/>
                <a:gd name="connsiteY21" fmla="*/ 3157220 h 5547360"/>
                <a:gd name="connsiteX22" fmla="*/ 1711960 w 1861820"/>
                <a:gd name="connsiteY22" fmla="*/ 3157220 h 5547360"/>
                <a:gd name="connsiteX23" fmla="*/ 1788160 w 1861820"/>
                <a:gd name="connsiteY23" fmla="*/ 3233420 h 5547360"/>
                <a:gd name="connsiteX24" fmla="*/ 1711960 w 1861820"/>
                <a:gd name="connsiteY24" fmla="*/ 3309620 h 5547360"/>
                <a:gd name="connsiteX25" fmla="*/ 1635760 w 1861820"/>
                <a:gd name="connsiteY25" fmla="*/ 3233420 h 5547360"/>
                <a:gd name="connsiteX26" fmla="*/ 1711960 w 1861820"/>
                <a:gd name="connsiteY26" fmla="*/ 3462020 h 5547360"/>
                <a:gd name="connsiteX27" fmla="*/ 1559560 w 1861820"/>
                <a:gd name="connsiteY27" fmla="*/ 3385820 h 5547360"/>
                <a:gd name="connsiteX28" fmla="*/ 1559560 w 1861820"/>
                <a:gd name="connsiteY28" fmla="*/ 3538220 h 5547360"/>
                <a:gd name="connsiteX29" fmla="*/ 1407160 w 1861820"/>
                <a:gd name="connsiteY29" fmla="*/ 3538220 h 5547360"/>
                <a:gd name="connsiteX30" fmla="*/ 1483360 w 1861820"/>
                <a:gd name="connsiteY30" fmla="*/ 3690620 h 5547360"/>
                <a:gd name="connsiteX31" fmla="*/ 1330960 w 1861820"/>
                <a:gd name="connsiteY31" fmla="*/ 3843020 h 5547360"/>
                <a:gd name="connsiteX32" fmla="*/ 1483360 w 1861820"/>
                <a:gd name="connsiteY32" fmla="*/ 3843020 h 5547360"/>
                <a:gd name="connsiteX33" fmla="*/ 1330960 w 1861820"/>
                <a:gd name="connsiteY33" fmla="*/ 3995420 h 5547360"/>
                <a:gd name="connsiteX34" fmla="*/ 1407160 w 1861820"/>
                <a:gd name="connsiteY34" fmla="*/ 3995420 h 5547360"/>
                <a:gd name="connsiteX35" fmla="*/ 1330960 w 1861820"/>
                <a:gd name="connsiteY35" fmla="*/ 4147820 h 5547360"/>
                <a:gd name="connsiteX36" fmla="*/ 1330960 w 1861820"/>
                <a:gd name="connsiteY36" fmla="*/ 4224020 h 5547360"/>
                <a:gd name="connsiteX37" fmla="*/ 1178560 w 1861820"/>
                <a:gd name="connsiteY37" fmla="*/ 4300220 h 5547360"/>
                <a:gd name="connsiteX38" fmla="*/ 1330960 w 1861820"/>
                <a:gd name="connsiteY38" fmla="*/ 4300220 h 5547360"/>
                <a:gd name="connsiteX39" fmla="*/ 1239520 w 1861820"/>
                <a:gd name="connsiteY39" fmla="*/ 4574540 h 5547360"/>
                <a:gd name="connsiteX40" fmla="*/ 1330960 w 1861820"/>
                <a:gd name="connsiteY40" fmla="*/ 4894580 h 5547360"/>
                <a:gd name="connsiteX41" fmla="*/ 1407160 w 1861820"/>
                <a:gd name="connsiteY41" fmla="*/ 4986020 h 5547360"/>
                <a:gd name="connsiteX42" fmla="*/ 1330960 w 1861820"/>
                <a:gd name="connsiteY42" fmla="*/ 5443220 h 5547360"/>
                <a:gd name="connsiteX43" fmla="*/ 1239520 w 1861820"/>
                <a:gd name="connsiteY43" fmla="*/ 5427980 h 5547360"/>
                <a:gd name="connsiteX44" fmla="*/ 1178560 w 1861820"/>
                <a:gd name="connsiteY44" fmla="*/ 5488940 h 5547360"/>
                <a:gd name="connsiteX45" fmla="*/ 1010920 w 1861820"/>
                <a:gd name="connsiteY45" fmla="*/ 5534660 h 5547360"/>
                <a:gd name="connsiteX46" fmla="*/ 828040 w 1861820"/>
                <a:gd name="connsiteY46" fmla="*/ 5412740 h 5547360"/>
                <a:gd name="connsiteX47" fmla="*/ 660400 w 1861820"/>
                <a:gd name="connsiteY47" fmla="*/ 5321300 h 5547360"/>
                <a:gd name="connsiteX48" fmla="*/ 568960 w 1861820"/>
                <a:gd name="connsiteY48" fmla="*/ 5138420 h 5547360"/>
                <a:gd name="connsiteX49" fmla="*/ 462280 w 1861820"/>
                <a:gd name="connsiteY49" fmla="*/ 4955540 h 5547360"/>
                <a:gd name="connsiteX50" fmla="*/ 279400 w 1861820"/>
                <a:gd name="connsiteY50" fmla="*/ 4787900 h 5547360"/>
                <a:gd name="connsiteX51" fmla="*/ 416560 w 1861820"/>
                <a:gd name="connsiteY51" fmla="*/ 4528820 h 5547360"/>
                <a:gd name="connsiteX52" fmla="*/ 447040 w 1861820"/>
                <a:gd name="connsiteY52" fmla="*/ 4361180 h 5547360"/>
                <a:gd name="connsiteX53" fmla="*/ 340360 w 1861820"/>
                <a:gd name="connsiteY53" fmla="*/ 4208780 h 5547360"/>
                <a:gd name="connsiteX54" fmla="*/ 431800 w 1861820"/>
                <a:gd name="connsiteY54" fmla="*/ 4117340 h 5547360"/>
                <a:gd name="connsiteX55" fmla="*/ 675640 w 1861820"/>
                <a:gd name="connsiteY55" fmla="*/ 4224020 h 5547360"/>
                <a:gd name="connsiteX56" fmla="*/ 706120 w 1861820"/>
                <a:gd name="connsiteY56" fmla="*/ 4056380 h 5547360"/>
                <a:gd name="connsiteX57" fmla="*/ 538480 w 1861820"/>
                <a:gd name="connsiteY57" fmla="*/ 3858260 h 5547360"/>
                <a:gd name="connsiteX58" fmla="*/ 416560 w 1861820"/>
                <a:gd name="connsiteY58" fmla="*/ 3614420 h 5547360"/>
                <a:gd name="connsiteX59" fmla="*/ 492760 w 1861820"/>
                <a:gd name="connsiteY59" fmla="*/ 3538220 h 5547360"/>
                <a:gd name="connsiteX60" fmla="*/ 584200 w 1861820"/>
                <a:gd name="connsiteY60" fmla="*/ 3141980 h 5547360"/>
                <a:gd name="connsiteX61" fmla="*/ 599440 w 1861820"/>
                <a:gd name="connsiteY61" fmla="*/ 2806700 h 5547360"/>
                <a:gd name="connsiteX62" fmla="*/ 492760 w 1861820"/>
                <a:gd name="connsiteY62" fmla="*/ 2623820 h 5547360"/>
                <a:gd name="connsiteX63" fmla="*/ 492760 w 1861820"/>
                <a:gd name="connsiteY63" fmla="*/ 2319020 h 5547360"/>
                <a:gd name="connsiteX64" fmla="*/ 462280 w 1861820"/>
                <a:gd name="connsiteY64" fmla="*/ 1968500 h 5547360"/>
                <a:gd name="connsiteX65" fmla="*/ 386080 w 1861820"/>
                <a:gd name="connsiteY65" fmla="*/ 1648460 h 5547360"/>
                <a:gd name="connsiteX66" fmla="*/ 218440 w 1861820"/>
                <a:gd name="connsiteY66" fmla="*/ 1236980 h 5547360"/>
                <a:gd name="connsiteX67" fmla="*/ 111760 w 1861820"/>
                <a:gd name="connsiteY67" fmla="*/ 947420 h 5547360"/>
                <a:gd name="connsiteX68" fmla="*/ 111760 w 1861820"/>
                <a:gd name="connsiteY68" fmla="*/ 490220 h 5547360"/>
                <a:gd name="connsiteX69" fmla="*/ 35560 w 1861820"/>
                <a:gd name="connsiteY69" fmla="*/ 170180 h 5547360"/>
                <a:gd name="connsiteX70" fmla="*/ 35560 w 1861820"/>
                <a:gd name="connsiteY70" fmla="*/ 33020 h 5547360"/>
                <a:gd name="connsiteX71" fmla="*/ 142240 w 1861820"/>
                <a:gd name="connsiteY71" fmla="*/ 2540 h 5547360"/>
                <a:gd name="connsiteX72" fmla="*/ 889000 w 1861820"/>
                <a:gd name="connsiteY72" fmla="*/ 33020 h 5547360"/>
                <a:gd name="connsiteX73" fmla="*/ 980440 w 1861820"/>
                <a:gd name="connsiteY73" fmla="*/ 2540 h 5547360"/>
                <a:gd name="connsiteX74" fmla="*/ 949960 w 1861820"/>
                <a:gd name="connsiteY74" fmla="*/ 48260 h 5547360"/>
                <a:gd name="connsiteX0" fmla="*/ 949960 w 1852462"/>
                <a:gd name="connsiteY0" fmla="*/ 48260 h 5547360"/>
                <a:gd name="connsiteX1" fmla="*/ 858520 w 1852462"/>
                <a:gd name="connsiteY1" fmla="*/ 139700 h 5547360"/>
                <a:gd name="connsiteX2" fmla="*/ 797560 w 1852462"/>
                <a:gd name="connsiteY2" fmla="*/ 368300 h 5547360"/>
                <a:gd name="connsiteX3" fmla="*/ 782320 w 1852462"/>
                <a:gd name="connsiteY3" fmla="*/ 612140 h 5547360"/>
                <a:gd name="connsiteX4" fmla="*/ 538480 w 1852462"/>
                <a:gd name="connsiteY4" fmla="*/ 749300 h 5547360"/>
                <a:gd name="connsiteX5" fmla="*/ 706120 w 1852462"/>
                <a:gd name="connsiteY5" fmla="*/ 947420 h 5547360"/>
                <a:gd name="connsiteX6" fmla="*/ 370840 w 1852462"/>
                <a:gd name="connsiteY6" fmla="*/ 1008380 h 5547360"/>
                <a:gd name="connsiteX7" fmla="*/ 614680 w 1852462"/>
                <a:gd name="connsiteY7" fmla="*/ 1297940 h 5547360"/>
                <a:gd name="connsiteX8" fmla="*/ 919480 w 1852462"/>
                <a:gd name="connsiteY8" fmla="*/ 1739900 h 5547360"/>
                <a:gd name="connsiteX9" fmla="*/ 1056640 w 1852462"/>
                <a:gd name="connsiteY9" fmla="*/ 1785620 h 5547360"/>
                <a:gd name="connsiteX10" fmla="*/ 1239520 w 1852462"/>
                <a:gd name="connsiteY10" fmla="*/ 1496060 h 5547360"/>
                <a:gd name="connsiteX11" fmla="*/ 1300480 w 1852462"/>
                <a:gd name="connsiteY11" fmla="*/ 1785620 h 5547360"/>
                <a:gd name="connsiteX12" fmla="*/ 1513840 w 1852462"/>
                <a:gd name="connsiteY12" fmla="*/ 1557020 h 5547360"/>
                <a:gd name="connsiteX13" fmla="*/ 1620520 w 1852462"/>
                <a:gd name="connsiteY13" fmla="*/ 1877060 h 5547360"/>
                <a:gd name="connsiteX14" fmla="*/ 1376680 w 1852462"/>
                <a:gd name="connsiteY14" fmla="*/ 1968500 h 5547360"/>
                <a:gd name="connsiteX15" fmla="*/ 1513840 w 1852462"/>
                <a:gd name="connsiteY15" fmla="*/ 2136140 h 5547360"/>
                <a:gd name="connsiteX16" fmla="*/ 1452880 w 1852462"/>
                <a:gd name="connsiteY16" fmla="*/ 2288540 h 5547360"/>
                <a:gd name="connsiteX17" fmla="*/ 1452880 w 1852462"/>
                <a:gd name="connsiteY17" fmla="*/ 2471420 h 5547360"/>
                <a:gd name="connsiteX18" fmla="*/ 1483360 w 1852462"/>
                <a:gd name="connsiteY18" fmla="*/ 2654300 h 5547360"/>
                <a:gd name="connsiteX19" fmla="*/ 1788160 w 1852462"/>
                <a:gd name="connsiteY19" fmla="*/ 2501900 h 5547360"/>
                <a:gd name="connsiteX20" fmla="*/ 1849120 w 1852462"/>
                <a:gd name="connsiteY20" fmla="*/ 2745740 h 5547360"/>
                <a:gd name="connsiteX21" fmla="*/ 1768107 w 1852462"/>
                <a:gd name="connsiteY21" fmla="*/ 3002146 h 5547360"/>
                <a:gd name="connsiteX22" fmla="*/ 1711960 w 1852462"/>
                <a:gd name="connsiteY22" fmla="*/ 3157220 h 5547360"/>
                <a:gd name="connsiteX23" fmla="*/ 1711960 w 1852462"/>
                <a:gd name="connsiteY23" fmla="*/ 3157220 h 5547360"/>
                <a:gd name="connsiteX24" fmla="*/ 1788160 w 1852462"/>
                <a:gd name="connsiteY24" fmla="*/ 3233420 h 5547360"/>
                <a:gd name="connsiteX25" fmla="*/ 1711960 w 1852462"/>
                <a:gd name="connsiteY25" fmla="*/ 3309620 h 5547360"/>
                <a:gd name="connsiteX26" fmla="*/ 1635760 w 1852462"/>
                <a:gd name="connsiteY26" fmla="*/ 3233420 h 5547360"/>
                <a:gd name="connsiteX27" fmla="*/ 1711960 w 1852462"/>
                <a:gd name="connsiteY27" fmla="*/ 3462020 h 5547360"/>
                <a:gd name="connsiteX28" fmla="*/ 1559560 w 1852462"/>
                <a:gd name="connsiteY28" fmla="*/ 3385820 h 5547360"/>
                <a:gd name="connsiteX29" fmla="*/ 1559560 w 1852462"/>
                <a:gd name="connsiteY29" fmla="*/ 3538220 h 5547360"/>
                <a:gd name="connsiteX30" fmla="*/ 1407160 w 1852462"/>
                <a:gd name="connsiteY30" fmla="*/ 3538220 h 5547360"/>
                <a:gd name="connsiteX31" fmla="*/ 1483360 w 1852462"/>
                <a:gd name="connsiteY31" fmla="*/ 3690620 h 5547360"/>
                <a:gd name="connsiteX32" fmla="*/ 1330960 w 1852462"/>
                <a:gd name="connsiteY32" fmla="*/ 3843020 h 5547360"/>
                <a:gd name="connsiteX33" fmla="*/ 1483360 w 1852462"/>
                <a:gd name="connsiteY33" fmla="*/ 3843020 h 5547360"/>
                <a:gd name="connsiteX34" fmla="*/ 1330960 w 1852462"/>
                <a:gd name="connsiteY34" fmla="*/ 3995420 h 5547360"/>
                <a:gd name="connsiteX35" fmla="*/ 1407160 w 1852462"/>
                <a:gd name="connsiteY35" fmla="*/ 3995420 h 5547360"/>
                <a:gd name="connsiteX36" fmla="*/ 1330960 w 1852462"/>
                <a:gd name="connsiteY36" fmla="*/ 4147820 h 5547360"/>
                <a:gd name="connsiteX37" fmla="*/ 1330960 w 1852462"/>
                <a:gd name="connsiteY37" fmla="*/ 4224020 h 5547360"/>
                <a:gd name="connsiteX38" fmla="*/ 1178560 w 1852462"/>
                <a:gd name="connsiteY38" fmla="*/ 4300220 h 5547360"/>
                <a:gd name="connsiteX39" fmla="*/ 1330960 w 1852462"/>
                <a:gd name="connsiteY39" fmla="*/ 4300220 h 5547360"/>
                <a:gd name="connsiteX40" fmla="*/ 1239520 w 1852462"/>
                <a:gd name="connsiteY40" fmla="*/ 4574540 h 5547360"/>
                <a:gd name="connsiteX41" fmla="*/ 1330960 w 1852462"/>
                <a:gd name="connsiteY41" fmla="*/ 4894580 h 5547360"/>
                <a:gd name="connsiteX42" fmla="*/ 1407160 w 1852462"/>
                <a:gd name="connsiteY42" fmla="*/ 4986020 h 5547360"/>
                <a:gd name="connsiteX43" fmla="*/ 1330960 w 1852462"/>
                <a:gd name="connsiteY43" fmla="*/ 5443220 h 5547360"/>
                <a:gd name="connsiteX44" fmla="*/ 1239520 w 1852462"/>
                <a:gd name="connsiteY44" fmla="*/ 5427980 h 5547360"/>
                <a:gd name="connsiteX45" fmla="*/ 1178560 w 1852462"/>
                <a:gd name="connsiteY45" fmla="*/ 5488940 h 5547360"/>
                <a:gd name="connsiteX46" fmla="*/ 1010920 w 1852462"/>
                <a:gd name="connsiteY46" fmla="*/ 5534660 h 5547360"/>
                <a:gd name="connsiteX47" fmla="*/ 828040 w 1852462"/>
                <a:gd name="connsiteY47" fmla="*/ 5412740 h 5547360"/>
                <a:gd name="connsiteX48" fmla="*/ 660400 w 1852462"/>
                <a:gd name="connsiteY48" fmla="*/ 5321300 h 5547360"/>
                <a:gd name="connsiteX49" fmla="*/ 568960 w 1852462"/>
                <a:gd name="connsiteY49" fmla="*/ 5138420 h 5547360"/>
                <a:gd name="connsiteX50" fmla="*/ 462280 w 1852462"/>
                <a:gd name="connsiteY50" fmla="*/ 4955540 h 5547360"/>
                <a:gd name="connsiteX51" fmla="*/ 279400 w 1852462"/>
                <a:gd name="connsiteY51" fmla="*/ 4787900 h 5547360"/>
                <a:gd name="connsiteX52" fmla="*/ 416560 w 1852462"/>
                <a:gd name="connsiteY52" fmla="*/ 4528820 h 5547360"/>
                <a:gd name="connsiteX53" fmla="*/ 447040 w 1852462"/>
                <a:gd name="connsiteY53" fmla="*/ 4361180 h 5547360"/>
                <a:gd name="connsiteX54" fmla="*/ 340360 w 1852462"/>
                <a:gd name="connsiteY54" fmla="*/ 4208780 h 5547360"/>
                <a:gd name="connsiteX55" fmla="*/ 431800 w 1852462"/>
                <a:gd name="connsiteY55" fmla="*/ 4117340 h 5547360"/>
                <a:gd name="connsiteX56" fmla="*/ 675640 w 1852462"/>
                <a:gd name="connsiteY56" fmla="*/ 4224020 h 5547360"/>
                <a:gd name="connsiteX57" fmla="*/ 706120 w 1852462"/>
                <a:gd name="connsiteY57" fmla="*/ 4056380 h 5547360"/>
                <a:gd name="connsiteX58" fmla="*/ 538480 w 1852462"/>
                <a:gd name="connsiteY58" fmla="*/ 3858260 h 5547360"/>
                <a:gd name="connsiteX59" fmla="*/ 416560 w 1852462"/>
                <a:gd name="connsiteY59" fmla="*/ 3614420 h 5547360"/>
                <a:gd name="connsiteX60" fmla="*/ 492760 w 1852462"/>
                <a:gd name="connsiteY60" fmla="*/ 3538220 h 5547360"/>
                <a:gd name="connsiteX61" fmla="*/ 584200 w 1852462"/>
                <a:gd name="connsiteY61" fmla="*/ 3141980 h 5547360"/>
                <a:gd name="connsiteX62" fmla="*/ 599440 w 1852462"/>
                <a:gd name="connsiteY62" fmla="*/ 2806700 h 5547360"/>
                <a:gd name="connsiteX63" fmla="*/ 492760 w 1852462"/>
                <a:gd name="connsiteY63" fmla="*/ 2623820 h 5547360"/>
                <a:gd name="connsiteX64" fmla="*/ 492760 w 1852462"/>
                <a:gd name="connsiteY64" fmla="*/ 2319020 h 5547360"/>
                <a:gd name="connsiteX65" fmla="*/ 462280 w 1852462"/>
                <a:gd name="connsiteY65" fmla="*/ 1968500 h 5547360"/>
                <a:gd name="connsiteX66" fmla="*/ 386080 w 1852462"/>
                <a:gd name="connsiteY66" fmla="*/ 1648460 h 5547360"/>
                <a:gd name="connsiteX67" fmla="*/ 218440 w 1852462"/>
                <a:gd name="connsiteY67" fmla="*/ 1236980 h 5547360"/>
                <a:gd name="connsiteX68" fmla="*/ 111760 w 1852462"/>
                <a:gd name="connsiteY68" fmla="*/ 947420 h 5547360"/>
                <a:gd name="connsiteX69" fmla="*/ 111760 w 1852462"/>
                <a:gd name="connsiteY69" fmla="*/ 490220 h 5547360"/>
                <a:gd name="connsiteX70" fmla="*/ 35560 w 1852462"/>
                <a:gd name="connsiteY70" fmla="*/ 170180 h 5547360"/>
                <a:gd name="connsiteX71" fmla="*/ 35560 w 1852462"/>
                <a:gd name="connsiteY71" fmla="*/ 33020 h 5547360"/>
                <a:gd name="connsiteX72" fmla="*/ 142240 w 1852462"/>
                <a:gd name="connsiteY72" fmla="*/ 2540 h 5547360"/>
                <a:gd name="connsiteX73" fmla="*/ 889000 w 1852462"/>
                <a:gd name="connsiteY73" fmla="*/ 33020 h 5547360"/>
                <a:gd name="connsiteX74" fmla="*/ 980440 w 1852462"/>
                <a:gd name="connsiteY74" fmla="*/ 2540 h 5547360"/>
                <a:gd name="connsiteX75" fmla="*/ 949960 w 1852462"/>
                <a:gd name="connsiteY75" fmla="*/ 48260 h 5547360"/>
                <a:gd name="connsiteX0" fmla="*/ 949960 w 1852462"/>
                <a:gd name="connsiteY0" fmla="*/ 48260 h 5547360"/>
                <a:gd name="connsiteX1" fmla="*/ 858520 w 1852462"/>
                <a:gd name="connsiteY1" fmla="*/ 139700 h 5547360"/>
                <a:gd name="connsiteX2" fmla="*/ 797560 w 1852462"/>
                <a:gd name="connsiteY2" fmla="*/ 368300 h 5547360"/>
                <a:gd name="connsiteX3" fmla="*/ 782320 w 1852462"/>
                <a:gd name="connsiteY3" fmla="*/ 612140 h 5547360"/>
                <a:gd name="connsiteX4" fmla="*/ 538480 w 1852462"/>
                <a:gd name="connsiteY4" fmla="*/ 749300 h 5547360"/>
                <a:gd name="connsiteX5" fmla="*/ 706120 w 1852462"/>
                <a:gd name="connsiteY5" fmla="*/ 947420 h 5547360"/>
                <a:gd name="connsiteX6" fmla="*/ 370840 w 1852462"/>
                <a:gd name="connsiteY6" fmla="*/ 1008380 h 5547360"/>
                <a:gd name="connsiteX7" fmla="*/ 614680 w 1852462"/>
                <a:gd name="connsiteY7" fmla="*/ 1297940 h 5547360"/>
                <a:gd name="connsiteX8" fmla="*/ 919480 w 1852462"/>
                <a:gd name="connsiteY8" fmla="*/ 1739900 h 5547360"/>
                <a:gd name="connsiteX9" fmla="*/ 1056640 w 1852462"/>
                <a:gd name="connsiteY9" fmla="*/ 1785620 h 5547360"/>
                <a:gd name="connsiteX10" fmla="*/ 1239520 w 1852462"/>
                <a:gd name="connsiteY10" fmla="*/ 1496060 h 5547360"/>
                <a:gd name="connsiteX11" fmla="*/ 1300480 w 1852462"/>
                <a:gd name="connsiteY11" fmla="*/ 1785620 h 5547360"/>
                <a:gd name="connsiteX12" fmla="*/ 1513840 w 1852462"/>
                <a:gd name="connsiteY12" fmla="*/ 1557020 h 5547360"/>
                <a:gd name="connsiteX13" fmla="*/ 1620520 w 1852462"/>
                <a:gd name="connsiteY13" fmla="*/ 1877060 h 5547360"/>
                <a:gd name="connsiteX14" fmla="*/ 1376680 w 1852462"/>
                <a:gd name="connsiteY14" fmla="*/ 1968500 h 5547360"/>
                <a:gd name="connsiteX15" fmla="*/ 1513840 w 1852462"/>
                <a:gd name="connsiteY15" fmla="*/ 2136140 h 5547360"/>
                <a:gd name="connsiteX16" fmla="*/ 1452880 w 1852462"/>
                <a:gd name="connsiteY16" fmla="*/ 2288540 h 5547360"/>
                <a:gd name="connsiteX17" fmla="*/ 1452880 w 1852462"/>
                <a:gd name="connsiteY17" fmla="*/ 2471420 h 5547360"/>
                <a:gd name="connsiteX18" fmla="*/ 1483360 w 1852462"/>
                <a:gd name="connsiteY18" fmla="*/ 2654300 h 5547360"/>
                <a:gd name="connsiteX19" fmla="*/ 1788160 w 1852462"/>
                <a:gd name="connsiteY19" fmla="*/ 2501900 h 5547360"/>
                <a:gd name="connsiteX20" fmla="*/ 1849120 w 1852462"/>
                <a:gd name="connsiteY20" fmla="*/ 2745740 h 5547360"/>
                <a:gd name="connsiteX21" fmla="*/ 1768107 w 1852462"/>
                <a:gd name="connsiteY21" fmla="*/ 3002146 h 5547360"/>
                <a:gd name="connsiteX22" fmla="*/ 1711960 w 1852462"/>
                <a:gd name="connsiteY22" fmla="*/ 3081020 h 5547360"/>
                <a:gd name="connsiteX23" fmla="*/ 1711960 w 1852462"/>
                <a:gd name="connsiteY23" fmla="*/ 3157220 h 5547360"/>
                <a:gd name="connsiteX24" fmla="*/ 1711960 w 1852462"/>
                <a:gd name="connsiteY24" fmla="*/ 3157220 h 5547360"/>
                <a:gd name="connsiteX25" fmla="*/ 1788160 w 1852462"/>
                <a:gd name="connsiteY25" fmla="*/ 3233420 h 5547360"/>
                <a:gd name="connsiteX26" fmla="*/ 1711960 w 1852462"/>
                <a:gd name="connsiteY26" fmla="*/ 3309620 h 5547360"/>
                <a:gd name="connsiteX27" fmla="*/ 1635760 w 1852462"/>
                <a:gd name="connsiteY27" fmla="*/ 3233420 h 5547360"/>
                <a:gd name="connsiteX28" fmla="*/ 1711960 w 1852462"/>
                <a:gd name="connsiteY28" fmla="*/ 3462020 h 5547360"/>
                <a:gd name="connsiteX29" fmla="*/ 1559560 w 1852462"/>
                <a:gd name="connsiteY29" fmla="*/ 3385820 h 5547360"/>
                <a:gd name="connsiteX30" fmla="*/ 1559560 w 1852462"/>
                <a:gd name="connsiteY30" fmla="*/ 3538220 h 5547360"/>
                <a:gd name="connsiteX31" fmla="*/ 1407160 w 1852462"/>
                <a:gd name="connsiteY31" fmla="*/ 3538220 h 5547360"/>
                <a:gd name="connsiteX32" fmla="*/ 1483360 w 1852462"/>
                <a:gd name="connsiteY32" fmla="*/ 3690620 h 5547360"/>
                <a:gd name="connsiteX33" fmla="*/ 1330960 w 1852462"/>
                <a:gd name="connsiteY33" fmla="*/ 3843020 h 5547360"/>
                <a:gd name="connsiteX34" fmla="*/ 1483360 w 1852462"/>
                <a:gd name="connsiteY34" fmla="*/ 3843020 h 5547360"/>
                <a:gd name="connsiteX35" fmla="*/ 1330960 w 1852462"/>
                <a:gd name="connsiteY35" fmla="*/ 3995420 h 5547360"/>
                <a:gd name="connsiteX36" fmla="*/ 1407160 w 1852462"/>
                <a:gd name="connsiteY36" fmla="*/ 3995420 h 5547360"/>
                <a:gd name="connsiteX37" fmla="*/ 1330960 w 1852462"/>
                <a:gd name="connsiteY37" fmla="*/ 4147820 h 5547360"/>
                <a:gd name="connsiteX38" fmla="*/ 1330960 w 1852462"/>
                <a:gd name="connsiteY38" fmla="*/ 4224020 h 5547360"/>
                <a:gd name="connsiteX39" fmla="*/ 1178560 w 1852462"/>
                <a:gd name="connsiteY39" fmla="*/ 4300220 h 5547360"/>
                <a:gd name="connsiteX40" fmla="*/ 1330960 w 1852462"/>
                <a:gd name="connsiteY40" fmla="*/ 4300220 h 5547360"/>
                <a:gd name="connsiteX41" fmla="*/ 1239520 w 1852462"/>
                <a:gd name="connsiteY41" fmla="*/ 4574540 h 5547360"/>
                <a:gd name="connsiteX42" fmla="*/ 1330960 w 1852462"/>
                <a:gd name="connsiteY42" fmla="*/ 4894580 h 5547360"/>
                <a:gd name="connsiteX43" fmla="*/ 1407160 w 1852462"/>
                <a:gd name="connsiteY43" fmla="*/ 4986020 h 5547360"/>
                <a:gd name="connsiteX44" fmla="*/ 1330960 w 1852462"/>
                <a:gd name="connsiteY44" fmla="*/ 5443220 h 5547360"/>
                <a:gd name="connsiteX45" fmla="*/ 1239520 w 1852462"/>
                <a:gd name="connsiteY45" fmla="*/ 5427980 h 5547360"/>
                <a:gd name="connsiteX46" fmla="*/ 1178560 w 1852462"/>
                <a:gd name="connsiteY46" fmla="*/ 5488940 h 5547360"/>
                <a:gd name="connsiteX47" fmla="*/ 1010920 w 1852462"/>
                <a:gd name="connsiteY47" fmla="*/ 5534660 h 5547360"/>
                <a:gd name="connsiteX48" fmla="*/ 828040 w 1852462"/>
                <a:gd name="connsiteY48" fmla="*/ 5412740 h 5547360"/>
                <a:gd name="connsiteX49" fmla="*/ 660400 w 1852462"/>
                <a:gd name="connsiteY49" fmla="*/ 5321300 h 5547360"/>
                <a:gd name="connsiteX50" fmla="*/ 568960 w 1852462"/>
                <a:gd name="connsiteY50" fmla="*/ 5138420 h 5547360"/>
                <a:gd name="connsiteX51" fmla="*/ 462280 w 1852462"/>
                <a:gd name="connsiteY51" fmla="*/ 4955540 h 5547360"/>
                <a:gd name="connsiteX52" fmla="*/ 279400 w 1852462"/>
                <a:gd name="connsiteY52" fmla="*/ 4787900 h 5547360"/>
                <a:gd name="connsiteX53" fmla="*/ 416560 w 1852462"/>
                <a:gd name="connsiteY53" fmla="*/ 4528820 h 5547360"/>
                <a:gd name="connsiteX54" fmla="*/ 447040 w 1852462"/>
                <a:gd name="connsiteY54" fmla="*/ 4361180 h 5547360"/>
                <a:gd name="connsiteX55" fmla="*/ 340360 w 1852462"/>
                <a:gd name="connsiteY55" fmla="*/ 4208780 h 5547360"/>
                <a:gd name="connsiteX56" fmla="*/ 431800 w 1852462"/>
                <a:gd name="connsiteY56" fmla="*/ 4117340 h 5547360"/>
                <a:gd name="connsiteX57" fmla="*/ 675640 w 1852462"/>
                <a:gd name="connsiteY57" fmla="*/ 4224020 h 5547360"/>
                <a:gd name="connsiteX58" fmla="*/ 706120 w 1852462"/>
                <a:gd name="connsiteY58" fmla="*/ 4056380 h 5547360"/>
                <a:gd name="connsiteX59" fmla="*/ 538480 w 1852462"/>
                <a:gd name="connsiteY59" fmla="*/ 3858260 h 5547360"/>
                <a:gd name="connsiteX60" fmla="*/ 416560 w 1852462"/>
                <a:gd name="connsiteY60" fmla="*/ 3614420 h 5547360"/>
                <a:gd name="connsiteX61" fmla="*/ 492760 w 1852462"/>
                <a:gd name="connsiteY61" fmla="*/ 3538220 h 5547360"/>
                <a:gd name="connsiteX62" fmla="*/ 584200 w 1852462"/>
                <a:gd name="connsiteY62" fmla="*/ 3141980 h 5547360"/>
                <a:gd name="connsiteX63" fmla="*/ 599440 w 1852462"/>
                <a:gd name="connsiteY63" fmla="*/ 2806700 h 5547360"/>
                <a:gd name="connsiteX64" fmla="*/ 492760 w 1852462"/>
                <a:gd name="connsiteY64" fmla="*/ 2623820 h 5547360"/>
                <a:gd name="connsiteX65" fmla="*/ 492760 w 1852462"/>
                <a:gd name="connsiteY65" fmla="*/ 2319020 h 5547360"/>
                <a:gd name="connsiteX66" fmla="*/ 462280 w 1852462"/>
                <a:gd name="connsiteY66" fmla="*/ 1968500 h 5547360"/>
                <a:gd name="connsiteX67" fmla="*/ 386080 w 1852462"/>
                <a:gd name="connsiteY67" fmla="*/ 1648460 h 5547360"/>
                <a:gd name="connsiteX68" fmla="*/ 218440 w 1852462"/>
                <a:gd name="connsiteY68" fmla="*/ 1236980 h 5547360"/>
                <a:gd name="connsiteX69" fmla="*/ 111760 w 1852462"/>
                <a:gd name="connsiteY69" fmla="*/ 947420 h 5547360"/>
                <a:gd name="connsiteX70" fmla="*/ 111760 w 1852462"/>
                <a:gd name="connsiteY70" fmla="*/ 490220 h 5547360"/>
                <a:gd name="connsiteX71" fmla="*/ 35560 w 1852462"/>
                <a:gd name="connsiteY71" fmla="*/ 170180 h 5547360"/>
                <a:gd name="connsiteX72" fmla="*/ 35560 w 1852462"/>
                <a:gd name="connsiteY72" fmla="*/ 33020 h 5547360"/>
                <a:gd name="connsiteX73" fmla="*/ 142240 w 1852462"/>
                <a:gd name="connsiteY73" fmla="*/ 2540 h 5547360"/>
                <a:gd name="connsiteX74" fmla="*/ 889000 w 1852462"/>
                <a:gd name="connsiteY74" fmla="*/ 33020 h 5547360"/>
                <a:gd name="connsiteX75" fmla="*/ 980440 w 1852462"/>
                <a:gd name="connsiteY75" fmla="*/ 2540 h 5547360"/>
                <a:gd name="connsiteX76" fmla="*/ 949960 w 1852462"/>
                <a:gd name="connsiteY76" fmla="*/ 48260 h 5547360"/>
                <a:gd name="connsiteX0" fmla="*/ 949960 w 1852017"/>
                <a:gd name="connsiteY0" fmla="*/ 48260 h 5547360"/>
                <a:gd name="connsiteX1" fmla="*/ 858520 w 1852017"/>
                <a:gd name="connsiteY1" fmla="*/ 139700 h 5547360"/>
                <a:gd name="connsiteX2" fmla="*/ 797560 w 1852017"/>
                <a:gd name="connsiteY2" fmla="*/ 368300 h 5547360"/>
                <a:gd name="connsiteX3" fmla="*/ 782320 w 1852017"/>
                <a:gd name="connsiteY3" fmla="*/ 612140 h 5547360"/>
                <a:gd name="connsiteX4" fmla="*/ 538480 w 1852017"/>
                <a:gd name="connsiteY4" fmla="*/ 749300 h 5547360"/>
                <a:gd name="connsiteX5" fmla="*/ 706120 w 1852017"/>
                <a:gd name="connsiteY5" fmla="*/ 947420 h 5547360"/>
                <a:gd name="connsiteX6" fmla="*/ 370840 w 1852017"/>
                <a:gd name="connsiteY6" fmla="*/ 1008380 h 5547360"/>
                <a:gd name="connsiteX7" fmla="*/ 614680 w 1852017"/>
                <a:gd name="connsiteY7" fmla="*/ 1297940 h 5547360"/>
                <a:gd name="connsiteX8" fmla="*/ 919480 w 1852017"/>
                <a:gd name="connsiteY8" fmla="*/ 1739900 h 5547360"/>
                <a:gd name="connsiteX9" fmla="*/ 1056640 w 1852017"/>
                <a:gd name="connsiteY9" fmla="*/ 1785620 h 5547360"/>
                <a:gd name="connsiteX10" fmla="*/ 1239520 w 1852017"/>
                <a:gd name="connsiteY10" fmla="*/ 1496060 h 5547360"/>
                <a:gd name="connsiteX11" fmla="*/ 1300480 w 1852017"/>
                <a:gd name="connsiteY11" fmla="*/ 1785620 h 5547360"/>
                <a:gd name="connsiteX12" fmla="*/ 1513840 w 1852017"/>
                <a:gd name="connsiteY12" fmla="*/ 1557020 h 5547360"/>
                <a:gd name="connsiteX13" fmla="*/ 1620520 w 1852017"/>
                <a:gd name="connsiteY13" fmla="*/ 1877060 h 5547360"/>
                <a:gd name="connsiteX14" fmla="*/ 1376680 w 1852017"/>
                <a:gd name="connsiteY14" fmla="*/ 1968500 h 5547360"/>
                <a:gd name="connsiteX15" fmla="*/ 1513840 w 1852017"/>
                <a:gd name="connsiteY15" fmla="*/ 2136140 h 5547360"/>
                <a:gd name="connsiteX16" fmla="*/ 1452880 w 1852017"/>
                <a:gd name="connsiteY16" fmla="*/ 2288540 h 5547360"/>
                <a:gd name="connsiteX17" fmla="*/ 1452880 w 1852017"/>
                <a:gd name="connsiteY17" fmla="*/ 2471420 h 5547360"/>
                <a:gd name="connsiteX18" fmla="*/ 1483360 w 1852017"/>
                <a:gd name="connsiteY18" fmla="*/ 2654300 h 5547360"/>
                <a:gd name="connsiteX19" fmla="*/ 1788160 w 1852017"/>
                <a:gd name="connsiteY19" fmla="*/ 2501900 h 5547360"/>
                <a:gd name="connsiteX20" fmla="*/ 1849120 w 1852017"/>
                <a:gd name="connsiteY20" fmla="*/ 2745740 h 5547360"/>
                <a:gd name="connsiteX21" fmla="*/ 1805539 w 1852017"/>
                <a:gd name="connsiteY21" fmla="*/ 2916588 h 5547360"/>
                <a:gd name="connsiteX22" fmla="*/ 1768107 w 1852017"/>
                <a:gd name="connsiteY22" fmla="*/ 3002146 h 5547360"/>
                <a:gd name="connsiteX23" fmla="*/ 1711960 w 1852017"/>
                <a:gd name="connsiteY23" fmla="*/ 3081020 h 5547360"/>
                <a:gd name="connsiteX24" fmla="*/ 1711960 w 1852017"/>
                <a:gd name="connsiteY24" fmla="*/ 3157220 h 5547360"/>
                <a:gd name="connsiteX25" fmla="*/ 1711960 w 1852017"/>
                <a:gd name="connsiteY25" fmla="*/ 3157220 h 5547360"/>
                <a:gd name="connsiteX26" fmla="*/ 1788160 w 1852017"/>
                <a:gd name="connsiteY26" fmla="*/ 3233420 h 5547360"/>
                <a:gd name="connsiteX27" fmla="*/ 1711960 w 1852017"/>
                <a:gd name="connsiteY27" fmla="*/ 3309620 h 5547360"/>
                <a:gd name="connsiteX28" fmla="*/ 1635760 w 1852017"/>
                <a:gd name="connsiteY28" fmla="*/ 3233420 h 5547360"/>
                <a:gd name="connsiteX29" fmla="*/ 1711960 w 1852017"/>
                <a:gd name="connsiteY29" fmla="*/ 3462020 h 5547360"/>
                <a:gd name="connsiteX30" fmla="*/ 1559560 w 1852017"/>
                <a:gd name="connsiteY30" fmla="*/ 3385820 h 5547360"/>
                <a:gd name="connsiteX31" fmla="*/ 1559560 w 1852017"/>
                <a:gd name="connsiteY31" fmla="*/ 3538220 h 5547360"/>
                <a:gd name="connsiteX32" fmla="*/ 1407160 w 1852017"/>
                <a:gd name="connsiteY32" fmla="*/ 3538220 h 5547360"/>
                <a:gd name="connsiteX33" fmla="*/ 1483360 w 1852017"/>
                <a:gd name="connsiteY33" fmla="*/ 3690620 h 5547360"/>
                <a:gd name="connsiteX34" fmla="*/ 1330960 w 1852017"/>
                <a:gd name="connsiteY34" fmla="*/ 3843020 h 5547360"/>
                <a:gd name="connsiteX35" fmla="*/ 1483360 w 1852017"/>
                <a:gd name="connsiteY35" fmla="*/ 3843020 h 5547360"/>
                <a:gd name="connsiteX36" fmla="*/ 1330960 w 1852017"/>
                <a:gd name="connsiteY36" fmla="*/ 3995420 h 5547360"/>
                <a:gd name="connsiteX37" fmla="*/ 1407160 w 1852017"/>
                <a:gd name="connsiteY37" fmla="*/ 3995420 h 5547360"/>
                <a:gd name="connsiteX38" fmla="*/ 1330960 w 1852017"/>
                <a:gd name="connsiteY38" fmla="*/ 4147820 h 5547360"/>
                <a:gd name="connsiteX39" fmla="*/ 1330960 w 1852017"/>
                <a:gd name="connsiteY39" fmla="*/ 4224020 h 5547360"/>
                <a:gd name="connsiteX40" fmla="*/ 1178560 w 1852017"/>
                <a:gd name="connsiteY40" fmla="*/ 4300220 h 5547360"/>
                <a:gd name="connsiteX41" fmla="*/ 1330960 w 1852017"/>
                <a:gd name="connsiteY41" fmla="*/ 4300220 h 5547360"/>
                <a:gd name="connsiteX42" fmla="*/ 1239520 w 1852017"/>
                <a:gd name="connsiteY42" fmla="*/ 4574540 h 5547360"/>
                <a:gd name="connsiteX43" fmla="*/ 1330960 w 1852017"/>
                <a:gd name="connsiteY43" fmla="*/ 4894580 h 5547360"/>
                <a:gd name="connsiteX44" fmla="*/ 1407160 w 1852017"/>
                <a:gd name="connsiteY44" fmla="*/ 4986020 h 5547360"/>
                <a:gd name="connsiteX45" fmla="*/ 1330960 w 1852017"/>
                <a:gd name="connsiteY45" fmla="*/ 5443220 h 5547360"/>
                <a:gd name="connsiteX46" fmla="*/ 1239520 w 1852017"/>
                <a:gd name="connsiteY46" fmla="*/ 5427980 h 5547360"/>
                <a:gd name="connsiteX47" fmla="*/ 1178560 w 1852017"/>
                <a:gd name="connsiteY47" fmla="*/ 5488940 h 5547360"/>
                <a:gd name="connsiteX48" fmla="*/ 1010920 w 1852017"/>
                <a:gd name="connsiteY48" fmla="*/ 5534660 h 5547360"/>
                <a:gd name="connsiteX49" fmla="*/ 828040 w 1852017"/>
                <a:gd name="connsiteY49" fmla="*/ 5412740 h 5547360"/>
                <a:gd name="connsiteX50" fmla="*/ 660400 w 1852017"/>
                <a:gd name="connsiteY50" fmla="*/ 5321300 h 5547360"/>
                <a:gd name="connsiteX51" fmla="*/ 568960 w 1852017"/>
                <a:gd name="connsiteY51" fmla="*/ 5138420 h 5547360"/>
                <a:gd name="connsiteX52" fmla="*/ 462280 w 1852017"/>
                <a:gd name="connsiteY52" fmla="*/ 4955540 h 5547360"/>
                <a:gd name="connsiteX53" fmla="*/ 279400 w 1852017"/>
                <a:gd name="connsiteY53" fmla="*/ 4787900 h 5547360"/>
                <a:gd name="connsiteX54" fmla="*/ 416560 w 1852017"/>
                <a:gd name="connsiteY54" fmla="*/ 4528820 h 5547360"/>
                <a:gd name="connsiteX55" fmla="*/ 447040 w 1852017"/>
                <a:gd name="connsiteY55" fmla="*/ 4361180 h 5547360"/>
                <a:gd name="connsiteX56" fmla="*/ 340360 w 1852017"/>
                <a:gd name="connsiteY56" fmla="*/ 4208780 h 5547360"/>
                <a:gd name="connsiteX57" fmla="*/ 431800 w 1852017"/>
                <a:gd name="connsiteY57" fmla="*/ 4117340 h 5547360"/>
                <a:gd name="connsiteX58" fmla="*/ 675640 w 1852017"/>
                <a:gd name="connsiteY58" fmla="*/ 4224020 h 5547360"/>
                <a:gd name="connsiteX59" fmla="*/ 706120 w 1852017"/>
                <a:gd name="connsiteY59" fmla="*/ 4056380 h 5547360"/>
                <a:gd name="connsiteX60" fmla="*/ 538480 w 1852017"/>
                <a:gd name="connsiteY60" fmla="*/ 3858260 h 5547360"/>
                <a:gd name="connsiteX61" fmla="*/ 416560 w 1852017"/>
                <a:gd name="connsiteY61" fmla="*/ 3614420 h 5547360"/>
                <a:gd name="connsiteX62" fmla="*/ 492760 w 1852017"/>
                <a:gd name="connsiteY62" fmla="*/ 3538220 h 5547360"/>
                <a:gd name="connsiteX63" fmla="*/ 584200 w 1852017"/>
                <a:gd name="connsiteY63" fmla="*/ 3141980 h 5547360"/>
                <a:gd name="connsiteX64" fmla="*/ 599440 w 1852017"/>
                <a:gd name="connsiteY64" fmla="*/ 2806700 h 5547360"/>
                <a:gd name="connsiteX65" fmla="*/ 492760 w 1852017"/>
                <a:gd name="connsiteY65" fmla="*/ 2623820 h 5547360"/>
                <a:gd name="connsiteX66" fmla="*/ 492760 w 1852017"/>
                <a:gd name="connsiteY66" fmla="*/ 2319020 h 5547360"/>
                <a:gd name="connsiteX67" fmla="*/ 462280 w 1852017"/>
                <a:gd name="connsiteY67" fmla="*/ 1968500 h 5547360"/>
                <a:gd name="connsiteX68" fmla="*/ 386080 w 1852017"/>
                <a:gd name="connsiteY68" fmla="*/ 1648460 h 5547360"/>
                <a:gd name="connsiteX69" fmla="*/ 218440 w 1852017"/>
                <a:gd name="connsiteY69" fmla="*/ 1236980 h 5547360"/>
                <a:gd name="connsiteX70" fmla="*/ 111760 w 1852017"/>
                <a:gd name="connsiteY70" fmla="*/ 947420 h 5547360"/>
                <a:gd name="connsiteX71" fmla="*/ 111760 w 1852017"/>
                <a:gd name="connsiteY71" fmla="*/ 490220 h 5547360"/>
                <a:gd name="connsiteX72" fmla="*/ 35560 w 1852017"/>
                <a:gd name="connsiteY72" fmla="*/ 170180 h 5547360"/>
                <a:gd name="connsiteX73" fmla="*/ 35560 w 1852017"/>
                <a:gd name="connsiteY73" fmla="*/ 33020 h 5547360"/>
                <a:gd name="connsiteX74" fmla="*/ 142240 w 1852017"/>
                <a:gd name="connsiteY74" fmla="*/ 2540 h 5547360"/>
                <a:gd name="connsiteX75" fmla="*/ 889000 w 1852017"/>
                <a:gd name="connsiteY75" fmla="*/ 33020 h 5547360"/>
                <a:gd name="connsiteX76" fmla="*/ 980440 w 1852017"/>
                <a:gd name="connsiteY76" fmla="*/ 2540 h 5547360"/>
                <a:gd name="connsiteX77" fmla="*/ 949960 w 1852017"/>
                <a:gd name="connsiteY77" fmla="*/ 48260 h 5547360"/>
                <a:gd name="connsiteX0" fmla="*/ 949960 w 1877863"/>
                <a:gd name="connsiteY0" fmla="*/ 48260 h 5547360"/>
                <a:gd name="connsiteX1" fmla="*/ 858520 w 1877863"/>
                <a:gd name="connsiteY1" fmla="*/ 139700 h 5547360"/>
                <a:gd name="connsiteX2" fmla="*/ 797560 w 1877863"/>
                <a:gd name="connsiteY2" fmla="*/ 368300 h 5547360"/>
                <a:gd name="connsiteX3" fmla="*/ 782320 w 1877863"/>
                <a:gd name="connsiteY3" fmla="*/ 612140 h 5547360"/>
                <a:gd name="connsiteX4" fmla="*/ 538480 w 1877863"/>
                <a:gd name="connsiteY4" fmla="*/ 749300 h 5547360"/>
                <a:gd name="connsiteX5" fmla="*/ 706120 w 1877863"/>
                <a:gd name="connsiteY5" fmla="*/ 947420 h 5547360"/>
                <a:gd name="connsiteX6" fmla="*/ 370840 w 1877863"/>
                <a:gd name="connsiteY6" fmla="*/ 1008380 h 5547360"/>
                <a:gd name="connsiteX7" fmla="*/ 614680 w 1877863"/>
                <a:gd name="connsiteY7" fmla="*/ 1297940 h 5547360"/>
                <a:gd name="connsiteX8" fmla="*/ 919480 w 1877863"/>
                <a:gd name="connsiteY8" fmla="*/ 1739900 h 5547360"/>
                <a:gd name="connsiteX9" fmla="*/ 1056640 w 1877863"/>
                <a:gd name="connsiteY9" fmla="*/ 1785620 h 5547360"/>
                <a:gd name="connsiteX10" fmla="*/ 1239520 w 1877863"/>
                <a:gd name="connsiteY10" fmla="*/ 1496060 h 5547360"/>
                <a:gd name="connsiteX11" fmla="*/ 1300480 w 1877863"/>
                <a:gd name="connsiteY11" fmla="*/ 1785620 h 5547360"/>
                <a:gd name="connsiteX12" fmla="*/ 1513840 w 1877863"/>
                <a:gd name="connsiteY12" fmla="*/ 1557020 h 5547360"/>
                <a:gd name="connsiteX13" fmla="*/ 1620520 w 1877863"/>
                <a:gd name="connsiteY13" fmla="*/ 1877060 h 5547360"/>
                <a:gd name="connsiteX14" fmla="*/ 1376680 w 1877863"/>
                <a:gd name="connsiteY14" fmla="*/ 1968500 h 5547360"/>
                <a:gd name="connsiteX15" fmla="*/ 1513840 w 1877863"/>
                <a:gd name="connsiteY15" fmla="*/ 2136140 h 5547360"/>
                <a:gd name="connsiteX16" fmla="*/ 1452880 w 1877863"/>
                <a:gd name="connsiteY16" fmla="*/ 2288540 h 5547360"/>
                <a:gd name="connsiteX17" fmla="*/ 1452880 w 1877863"/>
                <a:gd name="connsiteY17" fmla="*/ 2471420 h 5547360"/>
                <a:gd name="connsiteX18" fmla="*/ 1483360 w 1877863"/>
                <a:gd name="connsiteY18" fmla="*/ 2654300 h 5547360"/>
                <a:gd name="connsiteX19" fmla="*/ 1788160 w 1877863"/>
                <a:gd name="connsiteY19" fmla="*/ 2501900 h 5547360"/>
                <a:gd name="connsiteX20" fmla="*/ 1849120 w 1877863"/>
                <a:gd name="connsiteY20" fmla="*/ 2745740 h 5547360"/>
                <a:gd name="connsiteX21" fmla="*/ 1864361 w 1877863"/>
                <a:gd name="connsiteY21" fmla="*/ 3081020 h 5547360"/>
                <a:gd name="connsiteX22" fmla="*/ 1768107 w 1877863"/>
                <a:gd name="connsiteY22" fmla="*/ 3002146 h 5547360"/>
                <a:gd name="connsiteX23" fmla="*/ 1711960 w 1877863"/>
                <a:gd name="connsiteY23" fmla="*/ 3081020 h 5547360"/>
                <a:gd name="connsiteX24" fmla="*/ 1711960 w 1877863"/>
                <a:gd name="connsiteY24" fmla="*/ 3157220 h 5547360"/>
                <a:gd name="connsiteX25" fmla="*/ 1711960 w 1877863"/>
                <a:gd name="connsiteY25" fmla="*/ 3157220 h 5547360"/>
                <a:gd name="connsiteX26" fmla="*/ 1788160 w 1877863"/>
                <a:gd name="connsiteY26" fmla="*/ 3233420 h 5547360"/>
                <a:gd name="connsiteX27" fmla="*/ 1711960 w 1877863"/>
                <a:gd name="connsiteY27" fmla="*/ 3309620 h 5547360"/>
                <a:gd name="connsiteX28" fmla="*/ 1635760 w 1877863"/>
                <a:gd name="connsiteY28" fmla="*/ 3233420 h 5547360"/>
                <a:gd name="connsiteX29" fmla="*/ 1711960 w 1877863"/>
                <a:gd name="connsiteY29" fmla="*/ 3462020 h 5547360"/>
                <a:gd name="connsiteX30" fmla="*/ 1559560 w 1877863"/>
                <a:gd name="connsiteY30" fmla="*/ 3385820 h 5547360"/>
                <a:gd name="connsiteX31" fmla="*/ 1559560 w 1877863"/>
                <a:gd name="connsiteY31" fmla="*/ 3538220 h 5547360"/>
                <a:gd name="connsiteX32" fmla="*/ 1407160 w 1877863"/>
                <a:gd name="connsiteY32" fmla="*/ 3538220 h 5547360"/>
                <a:gd name="connsiteX33" fmla="*/ 1483360 w 1877863"/>
                <a:gd name="connsiteY33" fmla="*/ 3690620 h 5547360"/>
                <a:gd name="connsiteX34" fmla="*/ 1330960 w 1877863"/>
                <a:gd name="connsiteY34" fmla="*/ 3843020 h 5547360"/>
                <a:gd name="connsiteX35" fmla="*/ 1483360 w 1877863"/>
                <a:gd name="connsiteY35" fmla="*/ 3843020 h 5547360"/>
                <a:gd name="connsiteX36" fmla="*/ 1330960 w 1877863"/>
                <a:gd name="connsiteY36" fmla="*/ 3995420 h 5547360"/>
                <a:gd name="connsiteX37" fmla="*/ 1407160 w 1877863"/>
                <a:gd name="connsiteY37" fmla="*/ 3995420 h 5547360"/>
                <a:gd name="connsiteX38" fmla="*/ 1330960 w 1877863"/>
                <a:gd name="connsiteY38" fmla="*/ 4147820 h 5547360"/>
                <a:gd name="connsiteX39" fmla="*/ 1330960 w 1877863"/>
                <a:gd name="connsiteY39" fmla="*/ 4224020 h 5547360"/>
                <a:gd name="connsiteX40" fmla="*/ 1178560 w 1877863"/>
                <a:gd name="connsiteY40" fmla="*/ 4300220 h 5547360"/>
                <a:gd name="connsiteX41" fmla="*/ 1330960 w 1877863"/>
                <a:gd name="connsiteY41" fmla="*/ 4300220 h 5547360"/>
                <a:gd name="connsiteX42" fmla="*/ 1239520 w 1877863"/>
                <a:gd name="connsiteY42" fmla="*/ 4574540 h 5547360"/>
                <a:gd name="connsiteX43" fmla="*/ 1330960 w 1877863"/>
                <a:gd name="connsiteY43" fmla="*/ 4894580 h 5547360"/>
                <a:gd name="connsiteX44" fmla="*/ 1407160 w 1877863"/>
                <a:gd name="connsiteY44" fmla="*/ 4986020 h 5547360"/>
                <a:gd name="connsiteX45" fmla="*/ 1330960 w 1877863"/>
                <a:gd name="connsiteY45" fmla="*/ 5443220 h 5547360"/>
                <a:gd name="connsiteX46" fmla="*/ 1239520 w 1877863"/>
                <a:gd name="connsiteY46" fmla="*/ 5427980 h 5547360"/>
                <a:gd name="connsiteX47" fmla="*/ 1178560 w 1877863"/>
                <a:gd name="connsiteY47" fmla="*/ 5488940 h 5547360"/>
                <a:gd name="connsiteX48" fmla="*/ 1010920 w 1877863"/>
                <a:gd name="connsiteY48" fmla="*/ 5534660 h 5547360"/>
                <a:gd name="connsiteX49" fmla="*/ 828040 w 1877863"/>
                <a:gd name="connsiteY49" fmla="*/ 5412740 h 5547360"/>
                <a:gd name="connsiteX50" fmla="*/ 660400 w 1877863"/>
                <a:gd name="connsiteY50" fmla="*/ 5321300 h 5547360"/>
                <a:gd name="connsiteX51" fmla="*/ 568960 w 1877863"/>
                <a:gd name="connsiteY51" fmla="*/ 5138420 h 5547360"/>
                <a:gd name="connsiteX52" fmla="*/ 462280 w 1877863"/>
                <a:gd name="connsiteY52" fmla="*/ 4955540 h 5547360"/>
                <a:gd name="connsiteX53" fmla="*/ 279400 w 1877863"/>
                <a:gd name="connsiteY53" fmla="*/ 4787900 h 5547360"/>
                <a:gd name="connsiteX54" fmla="*/ 416560 w 1877863"/>
                <a:gd name="connsiteY54" fmla="*/ 4528820 h 5547360"/>
                <a:gd name="connsiteX55" fmla="*/ 447040 w 1877863"/>
                <a:gd name="connsiteY55" fmla="*/ 4361180 h 5547360"/>
                <a:gd name="connsiteX56" fmla="*/ 340360 w 1877863"/>
                <a:gd name="connsiteY56" fmla="*/ 4208780 h 5547360"/>
                <a:gd name="connsiteX57" fmla="*/ 431800 w 1877863"/>
                <a:gd name="connsiteY57" fmla="*/ 4117340 h 5547360"/>
                <a:gd name="connsiteX58" fmla="*/ 675640 w 1877863"/>
                <a:gd name="connsiteY58" fmla="*/ 4224020 h 5547360"/>
                <a:gd name="connsiteX59" fmla="*/ 706120 w 1877863"/>
                <a:gd name="connsiteY59" fmla="*/ 4056380 h 5547360"/>
                <a:gd name="connsiteX60" fmla="*/ 538480 w 1877863"/>
                <a:gd name="connsiteY60" fmla="*/ 3858260 h 5547360"/>
                <a:gd name="connsiteX61" fmla="*/ 416560 w 1877863"/>
                <a:gd name="connsiteY61" fmla="*/ 3614420 h 5547360"/>
                <a:gd name="connsiteX62" fmla="*/ 492760 w 1877863"/>
                <a:gd name="connsiteY62" fmla="*/ 3538220 h 5547360"/>
                <a:gd name="connsiteX63" fmla="*/ 584200 w 1877863"/>
                <a:gd name="connsiteY63" fmla="*/ 3141980 h 5547360"/>
                <a:gd name="connsiteX64" fmla="*/ 599440 w 1877863"/>
                <a:gd name="connsiteY64" fmla="*/ 2806700 h 5547360"/>
                <a:gd name="connsiteX65" fmla="*/ 492760 w 1877863"/>
                <a:gd name="connsiteY65" fmla="*/ 2623820 h 5547360"/>
                <a:gd name="connsiteX66" fmla="*/ 492760 w 1877863"/>
                <a:gd name="connsiteY66" fmla="*/ 2319020 h 5547360"/>
                <a:gd name="connsiteX67" fmla="*/ 462280 w 1877863"/>
                <a:gd name="connsiteY67" fmla="*/ 1968500 h 5547360"/>
                <a:gd name="connsiteX68" fmla="*/ 386080 w 1877863"/>
                <a:gd name="connsiteY68" fmla="*/ 1648460 h 5547360"/>
                <a:gd name="connsiteX69" fmla="*/ 218440 w 1877863"/>
                <a:gd name="connsiteY69" fmla="*/ 1236980 h 5547360"/>
                <a:gd name="connsiteX70" fmla="*/ 111760 w 1877863"/>
                <a:gd name="connsiteY70" fmla="*/ 947420 h 5547360"/>
                <a:gd name="connsiteX71" fmla="*/ 111760 w 1877863"/>
                <a:gd name="connsiteY71" fmla="*/ 490220 h 5547360"/>
                <a:gd name="connsiteX72" fmla="*/ 35560 w 1877863"/>
                <a:gd name="connsiteY72" fmla="*/ 170180 h 5547360"/>
                <a:gd name="connsiteX73" fmla="*/ 35560 w 1877863"/>
                <a:gd name="connsiteY73" fmla="*/ 33020 h 5547360"/>
                <a:gd name="connsiteX74" fmla="*/ 142240 w 1877863"/>
                <a:gd name="connsiteY74" fmla="*/ 2540 h 5547360"/>
                <a:gd name="connsiteX75" fmla="*/ 889000 w 1877863"/>
                <a:gd name="connsiteY75" fmla="*/ 33020 h 5547360"/>
                <a:gd name="connsiteX76" fmla="*/ 980440 w 1877863"/>
                <a:gd name="connsiteY76" fmla="*/ 2540 h 5547360"/>
                <a:gd name="connsiteX77" fmla="*/ 949960 w 1877863"/>
                <a:gd name="connsiteY77" fmla="*/ 48260 h 5547360"/>
                <a:gd name="connsiteX0" fmla="*/ 949960 w 1881294"/>
                <a:gd name="connsiteY0" fmla="*/ 48260 h 5547360"/>
                <a:gd name="connsiteX1" fmla="*/ 858520 w 1881294"/>
                <a:gd name="connsiteY1" fmla="*/ 139700 h 5547360"/>
                <a:gd name="connsiteX2" fmla="*/ 797560 w 1881294"/>
                <a:gd name="connsiteY2" fmla="*/ 368300 h 5547360"/>
                <a:gd name="connsiteX3" fmla="*/ 782320 w 1881294"/>
                <a:gd name="connsiteY3" fmla="*/ 612140 h 5547360"/>
                <a:gd name="connsiteX4" fmla="*/ 538480 w 1881294"/>
                <a:gd name="connsiteY4" fmla="*/ 749300 h 5547360"/>
                <a:gd name="connsiteX5" fmla="*/ 706120 w 1881294"/>
                <a:gd name="connsiteY5" fmla="*/ 947420 h 5547360"/>
                <a:gd name="connsiteX6" fmla="*/ 370840 w 1881294"/>
                <a:gd name="connsiteY6" fmla="*/ 1008380 h 5547360"/>
                <a:gd name="connsiteX7" fmla="*/ 614680 w 1881294"/>
                <a:gd name="connsiteY7" fmla="*/ 1297940 h 5547360"/>
                <a:gd name="connsiteX8" fmla="*/ 919480 w 1881294"/>
                <a:gd name="connsiteY8" fmla="*/ 1739900 h 5547360"/>
                <a:gd name="connsiteX9" fmla="*/ 1056640 w 1881294"/>
                <a:gd name="connsiteY9" fmla="*/ 1785620 h 5547360"/>
                <a:gd name="connsiteX10" fmla="*/ 1239520 w 1881294"/>
                <a:gd name="connsiteY10" fmla="*/ 1496060 h 5547360"/>
                <a:gd name="connsiteX11" fmla="*/ 1300480 w 1881294"/>
                <a:gd name="connsiteY11" fmla="*/ 1785620 h 5547360"/>
                <a:gd name="connsiteX12" fmla="*/ 1513840 w 1881294"/>
                <a:gd name="connsiteY12" fmla="*/ 1557020 h 5547360"/>
                <a:gd name="connsiteX13" fmla="*/ 1620520 w 1881294"/>
                <a:gd name="connsiteY13" fmla="*/ 1877060 h 5547360"/>
                <a:gd name="connsiteX14" fmla="*/ 1376680 w 1881294"/>
                <a:gd name="connsiteY14" fmla="*/ 1968500 h 5547360"/>
                <a:gd name="connsiteX15" fmla="*/ 1513840 w 1881294"/>
                <a:gd name="connsiteY15" fmla="*/ 2136140 h 5547360"/>
                <a:gd name="connsiteX16" fmla="*/ 1452880 w 1881294"/>
                <a:gd name="connsiteY16" fmla="*/ 2288540 h 5547360"/>
                <a:gd name="connsiteX17" fmla="*/ 1452880 w 1881294"/>
                <a:gd name="connsiteY17" fmla="*/ 2471420 h 5547360"/>
                <a:gd name="connsiteX18" fmla="*/ 1483360 w 1881294"/>
                <a:gd name="connsiteY18" fmla="*/ 2654300 h 5547360"/>
                <a:gd name="connsiteX19" fmla="*/ 1788160 w 1881294"/>
                <a:gd name="connsiteY19" fmla="*/ 2501900 h 5547360"/>
                <a:gd name="connsiteX20" fmla="*/ 1849120 w 1881294"/>
                <a:gd name="connsiteY20" fmla="*/ 2745740 h 5547360"/>
                <a:gd name="connsiteX21" fmla="*/ 1869708 w 1881294"/>
                <a:gd name="connsiteY21" fmla="*/ 2863115 h 5547360"/>
                <a:gd name="connsiteX22" fmla="*/ 1864361 w 1881294"/>
                <a:gd name="connsiteY22" fmla="*/ 3081020 h 5547360"/>
                <a:gd name="connsiteX23" fmla="*/ 1768107 w 1881294"/>
                <a:gd name="connsiteY23" fmla="*/ 3002146 h 5547360"/>
                <a:gd name="connsiteX24" fmla="*/ 1711960 w 1881294"/>
                <a:gd name="connsiteY24" fmla="*/ 3081020 h 5547360"/>
                <a:gd name="connsiteX25" fmla="*/ 1711960 w 1881294"/>
                <a:gd name="connsiteY25" fmla="*/ 3157220 h 5547360"/>
                <a:gd name="connsiteX26" fmla="*/ 1711960 w 1881294"/>
                <a:gd name="connsiteY26" fmla="*/ 3157220 h 5547360"/>
                <a:gd name="connsiteX27" fmla="*/ 1788160 w 1881294"/>
                <a:gd name="connsiteY27" fmla="*/ 3233420 h 5547360"/>
                <a:gd name="connsiteX28" fmla="*/ 1711960 w 1881294"/>
                <a:gd name="connsiteY28" fmla="*/ 3309620 h 5547360"/>
                <a:gd name="connsiteX29" fmla="*/ 1635760 w 1881294"/>
                <a:gd name="connsiteY29" fmla="*/ 3233420 h 5547360"/>
                <a:gd name="connsiteX30" fmla="*/ 1711960 w 1881294"/>
                <a:gd name="connsiteY30" fmla="*/ 3462020 h 5547360"/>
                <a:gd name="connsiteX31" fmla="*/ 1559560 w 1881294"/>
                <a:gd name="connsiteY31" fmla="*/ 3385820 h 5547360"/>
                <a:gd name="connsiteX32" fmla="*/ 1559560 w 1881294"/>
                <a:gd name="connsiteY32" fmla="*/ 3538220 h 5547360"/>
                <a:gd name="connsiteX33" fmla="*/ 1407160 w 1881294"/>
                <a:gd name="connsiteY33" fmla="*/ 3538220 h 5547360"/>
                <a:gd name="connsiteX34" fmla="*/ 1483360 w 1881294"/>
                <a:gd name="connsiteY34" fmla="*/ 3690620 h 5547360"/>
                <a:gd name="connsiteX35" fmla="*/ 1330960 w 1881294"/>
                <a:gd name="connsiteY35" fmla="*/ 3843020 h 5547360"/>
                <a:gd name="connsiteX36" fmla="*/ 1483360 w 1881294"/>
                <a:gd name="connsiteY36" fmla="*/ 3843020 h 5547360"/>
                <a:gd name="connsiteX37" fmla="*/ 1330960 w 1881294"/>
                <a:gd name="connsiteY37" fmla="*/ 3995420 h 5547360"/>
                <a:gd name="connsiteX38" fmla="*/ 1407160 w 1881294"/>
                <a:gd name="connsiteY38" fmla="*/ 3995420 h 5547360"/>
                <a:gd name="connsiteX39" fmla="*/ 1330960 w 1881294"/>
                <a:gd name="connsiteY39" fmla="*/ 4147820 h 5547360"/>
                <a:gd name="connsiteX40" fmla="*/ 1330960 w 1881294"/>
                <a:gd name="connsiteY40" fmla="*/ 4224020 h 5547360"/>
                <a:gd name="connsiteX41" fmla="*/ 1178560 w 1881294"/>
                <a:gd name="connsiteY41" fmla="*/ 4300220 h 5547360"/>
                <a:gd name="connsiteX42" fmla="*/ 1330960 w 1881294"/>
                <a:gd name="connsiteY42" fmla="*/ 4300220 h 5547360"/>
                <a:gd name="connsiteX43" fmla="*/ 1239520 w 1881294"/>
                <a:gd name="connsiteY43" fmla="*/ 4574540 h 5547360"/>
                <a:gd name="connsiteX44" fmla="*/ 1330960 w 1881294"/>
                <a:gd name="connsiteY44" fmla="*/ 4894580 h 5547360"/>
                <a:gd name="connsiteX45" fmla="*/ 1407160 w 1881294"/>
                <a:gd name="connsiteY45" fmla="*/ 4986020 h 5547360"/>
                <a:gd name="connsiteX46" fmla="*/ 1330960 w 1881294"/>
                <a:gd name="connsiteY46" fmla="*/ 5443220 h 5547360"/>
                <a:gd name="connsiteX47" fmla="*/ 1239520 w 1881294"/>
                <a:gd name="connsiteY47" fmla="*/ 5427980 h 5547360"/>
                <a:gd name="connsiteX48" fmla="*/ 1178560 w 1881294"/>
                <a:gd name="connsiteY48" fmla="*/ 5488940 h 5547360"/>
                <a:gd name="connsiteX49" fmla="*/ 1010920 w 1881294"/>
                <a:gd name="connsiteY49" fmla="*/ 5534660 h 5547360"/>
                <a:gd name="connsiteX50" fmla="*/ 828040 w 1881294"/>
                <a:gd name="connsiteY50" fmla="*/ 5412740 h 5547360"/>
                <a:gd name="connsiteX51" fmla="*/ 660400 w 1881294"/>
                <a:gd name="connsiteY51" fmla="*/ 5321300 h 5547360"/>
                <a:gd name="connsiteX52" fmla="*/ 568960 w 1881294"/>
                <a:gd name="connsiteY52" fmla="*/ 5138420 h 5547360"/>
                <a:gd name="connsiteX53" fmla="*/ 462280 w 1881294"/>
                <a:gd name="connsiteY53" fmla="*/ 4955540 h 5547360"/>
                <a:gd name="connsiteX54" fmla="*/ 279400 w 1881294"/>
                <a:gd name="connsiteY54" fmla="*/ 4787900 h 5547360"/>
                <a:gd name="connsiteX55" fmla="*/ 416560 w 1881294"/>
                <a:gd name="connsiteY55" fmla="*/ 4528820 h 5547360"/>
                <a:gd name="connsiteX56" fmla="*/ 447040 w 1881294"/>
                <a:gd name="connsiteY56" fmla="*/ 4361180 h 5547360"/>
                <a:gd name="connsiteX57" fmla="*/ 340360 w 1881294"/>
                <a:gd name="connsiteY57" fmla="*/ 4208780 h 5547360"/>
                <a:gd name="connsiteX58" fmla="*/ 431800 w 1881294"/>
                <a:gd name="connsiteY58" fmla="*/ 4117340 h 5547360"/>
                <a:gd name="connsiteX59" fmla="*/ 675640 w 1881294"/>
                <a:gd name="connsiteY59" fmla="*/ 4224020 h 5547360"/>
                <a:gd name="connsiteX60" fmla="*/ 706120 w 1881294"/>
                <a:gd name="connsiteY60" fmla="*/ 4056380 h 5547360"/>
                <a:gd name="connsiteX61" fmla="*/ 538480 w 1881294"/>
                <a:gd name="connsiteY61" fmla="*/ 3858260 h 5547360"/>
                <a:gd name="connsiteX62" fmla="*/ 416560 w 1881294"/>
                <a:gd name="connsiteY62" fmla="*/ 3614420 h 5547360"/>
                <a:gd name="connsiteX63" fmla="*/ 492760 w 1881294"/>
                <a:gd name="connsiteY63" fmla="*/ 3538220 h 5547360"/>
                <a:gd name="connsiteX64" fmla="*/ 584200 w 1881294"/>
                <a:gd name="connsiteY64" fmla="*/ 3141980 h 5547360"/>
                <a:gd name="connsiteX65" fmla="*/ 599440 w 1881294"/>
                <a:gd name="connsiteY65" fmla="*/ 2806700 h 5547360"/>
                <a:gd name="connsiteX66" fmla="*/ 492760 w 1881294"/>
                <a:gd name="connsiteY66" fmla="*/ 2623820 h 5547360"/>
                <a:gd name="connsiteX67" fmla="*/ 492760 w 1881294"/>
                <a:gd name="connsiteY67" fmla="*/ 2319020 h 5547360"/>
                <a:gd name="connsiteX68" fmla="*/ 462280 w 1881294"/>
                <a:gd name="connsiteY68" fmla="*/ 1968500 h 5547360"/>
                <a:gd name="connsiteX69" fmla="*/ 386080 w 1881294"/>
                <a:gd name="connsiteY69" fmla="*/ 1648460 h 5547360"/>
                <a:gd name="connsiteX70" fmla="*/ 218440 w 1881294"/>
                <a:gd name="connsiteY70" fmla="*/ 1236980 h 5547360"/>
                <a:gd name="connsiteX71" fmla="*/ 111760 w 1881294"/>
                <a:gd name="connsiteY71" fmla="*/ 947420 h 5547360"/>
                <a:gd name="connsiteX72" fmla="*/ 111760 w 1881294"/>
                <a:gd name="connsiteY72" fmla="*/ 490220 h 5547360"/>
                <a:gd name="connsiteX73" fmla="*/ 35560 w 1881294"/>
                <a:gd name="connsiteY73" fmla="*/ 170180 h 5547360"/>
                <a:gd name="connsiteX74" fmla="*/ 35560 w 1881294"/>
                <a:gd name="connsiteY74" fmla="*/ 33020 h 5547360"/>
                <a:gd name="connsiteX75" fmla="*/ 142240 w 1881294"/>
                <a:gd name="connsiteY75" fmla="*/ 2540 h 5547360"/>
                <a:gd name="connsiteX76" fmla="*/ 889000 w 1881294"/>
                <a:gd name="connsiteY76" fmla="*/ 33020 h 5547360"/>
                <a:gd name="connsiteX77" fmla="*/ 980440 w 1881294"/>
                <a:gd name="connsiteY77" fmla="*/ 2540 h 5547360"/>
                <a:gd name="connsiteX78" fmla="*/ 949960 w 1881294"/>
                <a:gd name="connsiteY78" fmla="*/ 48260 h 5547360"/>
                <a:gd name="connsiteX0" fmla="*/ 949960 w 1880403"/>
                <a:gd name="connsiteY0" fmla="*/ 48260 h 5547360"/>
                <a:gd name="connsiteX1" fmla="*/ 858520 w 1880403"/>
                <a:gd name="connsiteY1" fmla="*/ 139700 h 5547360"/>
                <a:gd name="connsiteX2" fmla="*/ 797560 w 1880403"/>
                <a:gd name="connsiteY2" fmla="*/ 368300 h 5547360"/>
                <a:gd name="connsiteX3" fmla="*/ 782320 w 1880403"/>
                <a:gd name="connsiteY3" fmla="*/ 612140 h 5547360"/>
                <a:gd name="connsiteX4" fmla="*/ 538480 w 1880403"/>
                <a:gd name="connsiteY4" fmla="*/ 749300 h 5547360"/>
                <a:gd name="connsiteX5" fmla="*/ 706120 w 1880403"/>
                <a:gd name="connsiteY5" fmla="*/ 947420 h 5547360"/>
                <a:gd name="connsiteX6" fmla="*/ 370840 w 1880403"/>
                <a:gd name="connsiteY6" fmla="*/ 1008380 h 5547360"/>
                <a:gd name="connsiteX7" fmla="*/ 614680 w 1880403"/>
                <a:gd name="connsiteY7" fmla="*/ 1297940 h 5547360"/>
                <a:gd name="connsiteX8" fmla="*/ 919480 w 1880403"/>
                <a:gd name="connsiteY8" fmla="*/ 1739900 h 5547360"/>
                <a:gd name="connsiteX9" fmla="*/ 1056640 w 1880403"/>
                <a:gd name="connsiteY9" fmla="*/ 1785620 h 5547360"/>
                <a:gd name="connsiteX10" fmla="*/ 1239520 w 1880403"/>
                <a:gd name="connsiteY10" fmla="*/ 1496060 h 5547360"/>
                <a:gd name="connsiteX11" fmla="*/ 1300480 w 1880403"/>
                <a:gd name="connsiteY11" fmla="*/ 1785620 h 5547360"/>
                <a:gd name="connsiteX12" fmla="*/ 1513840 w 1880403"/>
                <a:gd name="connsiteY12" fmla="*/ 1557020 h 5547360"/>
                <a:gd name="connsiteX13" fmla="*/ 1620520 w 1880403"/>
                <a:gd name="connsiteY13" fmla="*/ 1877060 h 5547360"/>
                <a:gd name="connsiteX14" fmla="*/ 1376680 w 1880403"/>
                <a:gd name="connsiteY14" fmla="*/ 1968500 h 5547360"/>
                <a:gd name="connsiteX15" fmla="*/ 1513840 w 1880403"/>
                <a:gd name="connsiteY15" fmla="*/ 2136140 h 5547360"/>
                <a:gd name="connsiteX16" fmla="*/ 1452880 w 1880403"/>
                <a:gd name="connsiteY16" fmla="*/ 2288540 h 5547360"/>
                <a:gd name="connsiteX17" fmla="*/ 1452880 w 1880403"/>
                <a:gd name="connsiteY17" fmla="*/ 2471420 h 5547360"/>
                <a:gd name="connsiteX18" fmla="*/ 1483360 w 1880403"/>
                <a:gd name="connsiteY18" fmla="*/ 2654300 h 5547360"/>
                <a:gd name="connsiteX19" fmla="*/ 1788160 w 1880403"/>
                <a:gd name="connsiteY19" fmla="*/ 2501900 h 5547360"/>
                <a:gd name="connsiteX20" fmla="*/ 1849120 w 1880403"/>
                <a:gd name="connsiteY20" fmla="*/ 2745740 h 5547360"/>
                <a:gd name="connsiteX21" fmla="*/ 1864360 w 1880403"/>
                <a:gd name="connsiteY21" fmla="*/ 2928620 h 5547360"/>
                <a:gd name="connsiteX22" fmla="*/ 1864361 w 1880403"/>
                <a:gd name="connsiteY22" fmla="*/ 3081020 h 5547360"/>
                <a:gd name="connsiteX23" fmla="*/ 1768107 w 1880403"/>
                <a:gd name="connsiteY23" fmla="*/ 3002146 h 5547360"/>
                <a:gd name="connsiteX24" fmla="*/ 1711960 w 1880403"/>
                <a:gd name="connsiteY24" fmla="*/ 3081020 h 5547360"/>
                <a:gd name="connsiteX25" fmla="*/ 1711960 w 1880403"/>
                <a:gd name="connsiteY25" fmla="*/ 3157220 h 5547360"/>
                <a:gd name="connsiteX26" fmla="*/ 1711960 w 1880403"/>
                <a:gd name="connsiteY26" fmla="*/ 3157220 h 5547360"/>
                <a:gd name="connsiteX27" fmla="*/ 1788160 w 1880403"/>
                <a:gd name="connsiteY27" fmla="*/ 3233420 h 5547360"/>
                <a:gd name="connsiteX28" fmla="*/ 1711960 w 1880403"/>
                <a:gd name="connsiteY28" fmla="*/ 3309620 h 5547360"/>
                <a:gd name="connsiteX29" fmla="*/ 1635760 w 1880403"/>
                <a:gd name="connsiteY29" fmla="*/ 3233420 h 5547360"/>
                <a:gd name="connsiteX30" fmla="*/ 1711960 w 1880403"/>
                <a:gd name="connsiteY30" fmla="*/ 3462020 h 5547360"/>
                <a:gd name="connsiteX31" fmla="*/ 1559560 w 1880403"/>
                <a:gd name="connsiteY31" fmla="*/ 3385820 h 5547360"/>
                <a:gd name="connsiteX32" fmla="*/ 1559560 w 1880403"/>
                <a:gd name="connsiteY32" fmla="*/ 3538220 h 5547360"/>
                <a:gd name="connsiteX33" fmla="*/ 1407160 w 1880403"/>
                <a:gd name="connsiteY33" fmla="*/ 3538220 h 5547360"/>
                <a:gd name="connsiteX34" fmla="*/ 1483360 w 1880403"/>
                <a:gd name="connsiteY34" fmla="*/ 3690620 h 5547360"/>
                <a:gd name="connsiteX35" fmla="*/ 1330960 w 1880403"/>
                <a:gd name="connsiteY35" fmla="*/ 3843020 h 5547360"/>
                <a:gd name="connsiteX36" fmla="*/ 1483360 w 1880403"/>
                <a:gd name="connsiteY36" fmla="*/ 3843020 h 5547360"/>
                <a:gd name="connsiteX37" fmla="*/ 1330960 w 1880403"/>
                <a:gd name="connsiteY37" fmla="*/ 3995420 h 5547360"/>
                <a:gd name="connsiteX38" fmla="*/ 1407160 w 1880403"/>
                <a:gd name="connsiteY38" fmla="*/ 3995420 h 5547360"/>
                <a:gd name="connsiteX39" fmla="*/ 1330960 w 1880403"/>
                <a:gd name="connsiteY39" fmla="*/ 4147820 h 5547360"/>
                <a:gd name="connsiteX40" fmla="*/ 1330960 w 1880403"/>
                <a:gd name="connsiteY40" fmla="*/ 4224020 h 5547360"/>
                <a:gd name="connsiteX41" fmla="*/ 1178560 w 1880403"/>
                <a:gd name="connsiteY41" fmla="*/ 4300220 h 5547360"/>
                <a:gd name="connsiteX42" fmla="*/ 1330960 w 1880403"/>
                <a:gd name="connsiteY42" fmla="*/ 4300220 h 5547360"/>
                <a:gd name="connsiteX43" fmla="*/ 1239520 w 1880403"/>
                <a:gd name="connsiteY43" fmla="*/ 4574540 h 5547360"/>
                <a:gd name="connsiteX44" fmla="*/ 1330960 w 1880403"/>
                <a:gd name="connsiteY44" fmla="*/ 4894580 h 5547360"/>
                <a:gd name="connsiteX45" fmla="*/ 1407160 w 1880403"/>
                <a:gd name="connsiteY45" fmla="*/ 4986020 h 5547360"/>
                <a:gd name="connsiteX46" fmla="*/ 1330960 w 1880403"/>
                <a:gd name="connsiteY46" fmla="*/ 5443220 h 5547360"/>
                <a:gd name="connsiteX47" fmla="*/ 1239520 w 1880403"/>
                <a:gd name="connsiteY47" fmla="*/ 5427980 h 5547360"/>
                <a:gd name="connsiteX48" fmla="*/ 1178560 w 1880403"/>
                <a:gd name="connsiteY48" fmla="*/ 5488940 h 5547360"/>
                <a:gd name="connsiteX49" fmla="*/ 1010920 w 1880403"/>
                <a:gd name="connsiteY49" fmla="*/ 5534660 h 5547360"/>
                <a:gd name="connsiteX50" fmla="*/ 828040 w 1880403"/>
                <a:gd name="connsiteY50" fmla="*/ 5412740 h 5547360"/>
                <a:gd name="connsiteX51" fmla="*/ 660400 w 1880403"/>
                <a:gd name="connsiteY51" fmla="*/ 5321300 h 5547360"/>
                <a:gd name="connsiteX52" fmla="*/ 568960 w 1880403"/>
                <a:gd name="connsiteY52" fmla="*/ 5138420 h 5547360"/>
                <a:gd name="connsiteX53" fmla="*/ 462280 w 1880403"/>
                <a:gd name="connsiteY53" fmla="*/ 4955540 h 5547360"/>
                <a:gd name="connsiteX54" fmla="*/ 279400 w 1880403"/>
                <a:gd name="connsiteY54" fmla="*/ 4787900 h 5547360"/>
                <a:gd name="connsiteX55" fmla="*/ 416560 w 1880403"/>
                <a:gd name="connsiteY55" fmla="*/ 4528820 h 5547360"/>
                <a:gd name="connsiteX56" fmla="*/ 447040 w 1880403"/>
                <a:gd name="connsiteY56" fmla="*/ 4361180 h 5547360"/>
                <a:gd name="connsiteX57" fmla="*/ 340360 w 1880403"/>
                <a:gd name="connsiteY57" fmla="*/ 4208780 h 5547360"/>
                <a:gd name="connsiteX58" fmla="*/ 431800 w 1880403"/>
                <a:gd name="connsiteY58" fmla="*/ 4117340 h 5547360"/>
                <a:gd name="connsiteX59" fmla="*/ 675640 w 1880403"/>
                <a:gd name="connsiteY59" fmla="*/ 4224020 h 5547360"/>
                <a:gd name="connsiteX60" fmla="*/ 706120 w 1880403"/>
                <a:gd name="connsiteY60" fmla="*/ 4056380 h 5547360"/>
                <a:gd name="connsiteX61" fmla="*/ 538480 w 1880403"/>
                <a:gd name="connsiteY61" fmla="*/ 3858260 h 5547360"/>
                <a:gd name="connsiteX62" fmla="*/ 416560 w 1880403"/>
                <a:gd name="connsiteY62" fmla="*/ 3614420 h 5547360"/>
                <a:gd name="connsiteX63" fmla="*/ 492760 w 1880403"/>
                <a:gd name="connsiteY63" fmla="*/ 3538220 h 5547360"/>
                <a:gd name="connsiteX64" fmla="*/ 584200 w 1880403"/>
                <a:gd name="connsiteY64" fmla="*/ 3141980 h 5547360"/>
                <a:gd name="connsiteX65" fmla="*/ 599440 w 1880403"/>
                <a:gd name="connsiteY65" fmla="*/ 2806700 h 5547360"/>
                <a:gd name="connsiteX66" fmla="*/ 492760 w 1880403"/>
                <a:gd name="connsiteY66" fmla="*/ 2623820 h 5547360"/>
                <a:gd name="connsiteX67" fmla="*/ 492760 w 1880403"/>
                <a:gd name="connsiteY67" fmla="*/ 2319020 h 5547360"/>
                <a:gd name="connsiteX68" fmla="*/ 462280 w 1880403"/>
                <a:gd name="connsiteY68" fmla="*/ 1968500 h 5547360"/>
                <a:gd name="connsiteX69" fmla="*/ 386080 w 1880403"/>
                <a:gd name="connsiteY69" fmla="*/ 1648460 h 5547360"/>
                <a:gd name="connsiteX70" fmla="*/ 218440 w 1880403"/>
                <a:gd name="connsiteY70" fmla="*/ 1236980 h 5547360"/>
                <a:gd name="connsiteX71" fmla="*/ 111760 w 1880403"/>
                <a:gd name="connsiteY71" fmla="*/ 947420 h 5547360"/>
                <a:gd name="connsiteX72" fmla="*/ 111760 w 1880403"/>
                <a:gd name="connsiteY72" fmla="*/ 490220 h 5547360"/>
                <a:gd name="connsiteX73" fmla="*/ 35560 w 1880403"/>
                <a:gd name="connsiteY73" fmla="*/ 170180 h 5547360"/>
                <a:gd name="connsiteX74" fmla="*/ 35560 w 1880403"/>
                <a:gd name="connsiteY74" fmla="*/ 33020 h 5547360"/>
                <a:gd name="connsiteX75" fmla="*/ 142240 w 1880403"/>
                <a:gd name="connsiteY75" fmla="*/ 2540 h 5547360"/>
                <a:gd name="connsiteX76" fmla="*/ 889000 w 1880403"/>
                <a:gd name="connsiteY76" fmla="*/ 33020 h 5547360"/>
                <a:gd name="connsiteX77" fmla="*/ 980440 w 1880403"/>
                <a:gd name="connsiteY77" fmla="*/ 2540 h 5547360"/>
                <a:gd name="connsiteX78" fmla="*/ 949960 w 1880403"/>
                <a:gd name="connsiteY78" fmla="*/ 48260 h 5547360"/>
                <a:gd name="connsiteX0" fmla="*/ 949960 w 1953261"/>
                <a:gd name="connsiteY0" fmla="*/ 48260 h 5547360"/>
                <a:gd name="connsiteX1" fmla="*/ 858520 w 1953261"/>
                <a:gd name="connsiteY1" fmla="*/ 139700 h 5547360"/>
                <a:gd name="connsiteX2" fmla="*/ 797560 w 1953261"/>
                <a:gd name="connsiteY2" fmla="*/ 368300 h 5547360"/>
                <a:gd name="connsiteX3" fmla="*/ 782320 w 1953261"/>
                <a:gd name="connsiteY3" fmla="*/ 612140 h 5547360"/>
                <a:gd name="connsiteX4" fmla="*/ 538480 w 1953261"/>
                <a:gd name="connsiteY4" fmla="*/ 749300 h 5547360"/>
                <a:gd name="connsiteX5" fmla="*/ 706120 w 1953261"/>
                <a:gd name="connsiteY5" fmla="*/ 947420 h 5547360"/>
                <a:gd name="connsiteX6" fmla="*/ 370840 w 1953261"/>
                <a:gd name="connsiteY6" fmla="*/ 1008380 h 5547360"/>
                <a:gd name="connsiteX7" fmla="*/ 614680 w 1953261"/>
                <a:gd name="connsiteY7" fmla="*/ 1297940 h 5547360"/>
                <a:gd name="connsiteX8" fmla="*/ 919480 w 1953261"/>
                <a:gd name="connsiteY8" fmla="*/ 1739900 h 5547360"/>
                <a:gd name="connsiteX9" fmla="*/ 1056640 w 1953261"/>
                <a:gd name="connsiteY9" fmla="*/ 1785620 h 5547360"/>
                <a:gd name="connsiteX10" fmla="*/ 1239520 w 1953261"/>
                <a:gd name="connsiteY10" fmla="*/ 1496060 h 5547360"/>
                <a:gd name="connsiteX11" fmla="*/ 1300480 w 1953261"/>
                <a:gd name="connsiteY11" fmla="*/ 1785620 h 5547360"/>
                <a:gd name="connsiteX12" fmla="*/ 1513840 w 1953261"/>
                <a:gd name="connsiteY12" fmla="*/ 1557020 h 5547360"/>
                <a:gd name="connsiteX13" fmla="*/ 1620520 w 1953261"/>
                <a:gd name="connsiteY13" fmla="*/ 1877060 h 5547360"/>
                <a:gd name="connsiteX14" fmla="*/ 1376680 w 1953261"/>
                <a:gd name="connsiteY14" fmla="*/ 1968500 h 5547360"/>
                <a:gd name="connsiteX15" fmla="*/ 1513840 w 1953261"/>
                <a:gd name="connsiteY15" fmla="*/ 2136140 h 5547360"/>
                <a:gd name="connsiteX16" fmla="*/ 1452880 w 1953261"/>
                <a:gd name="connsiteY16" fmla="*/ 2288540 h 5547360"/>
                <a:gd name="connsiteX17" fmla="*/ 1452880 w 1953261"/>
                <a:gd name="connsiteY17" fmla="*/ 2471420 h 5547360"/>
                <a:gd name="connsiteX18" fmla="*/ 1483360 w 1953261"/>
                <a:gd name="connsiteY18" fmla="*/ 2654300 h 5547360"/>
                <a:gd name="connsiteX19" fmla="*/ 1788160 w 1953261"/>
                <a:gd name="connsiteY19" fmla="*/ 2501900 h 5547360"/>
                <a:gd name="connsiteX20" fmla="*/ 1940561 w 1953261"/>
                <a:gd name="connsiteY20" fmla="*/ 2852420 h 5547360"/>
                <a:gd name="connsiteX21" fmla="*/ 1864360 w 1953261"/>
                <a:gd name="connsiteY21" fmla="*/ 2928620 h 5547360"/>
                <a:gd name="connsiteX22" fmla="*/ 1864361 w 1953261"/>
                <a:gd name="connsiteY22" fmla="*/ 3081020 h 5547360"/>
                <a:gd name="connsiteX23" fmla="*/ 1768107 w 1953261"/>
                <a:gd name="connsiteY23" fmla="*/ 3002146 h 5547360"/>
                <a:gd name="connsiteX24" fmla="*/ 1711960 w 1953261"/>
                <a:gd name="connsiteY24" fmla="*/ 3081020 h 5547360"/>
                <a:gd name="connsiteX25" fmla="*/ 1711960 w 1953261"/>
                <a:gd name="connsiteY25" fmla="*/ 3157220 h 5547360"/>
                <a:gd name="connsiteX26" fmla="*/ 1711960 w 1953261"/>
                <a:gd name="connsiteY26" fmla="*/ 3157220 h 5547360"/>
                <a:gd name="connsiteX27" fmla="*/ 1788160 w 1953261"/>
                <a:gd name="connsiteY27" fmla="*/ 3233420 h 5547360"/>
                <a:gd name="connsiteX28" fmla="*/ 1711960 w 1953261"/>
                <a:gd name="connsiteY28" fmla="*/ 3309620 h 5547360"/>
                <a:gd name="connsiteX29" fmla="*/ 1635760 w 1953261"/>
                <a:gd name="connsiteY29" fmla="*/ 3233420 h 5547360"/>
                <a:gd name="connsiteX30" fmla="*/ 1711960 w 1953261"/>
                <a:gd name="connsiteY30" fmla="*/ 3462020 h 5547360"/>
                <a:gd name="connsiteX31" fmla="*/ 1559560 w 1953261"/>
                <a:gd name="connsiteY31" fmla="*/ 3385820 h 5547360"/>
                <a:gd name="connsiteX32" fmla="*/ 1559560 w 1953261"/>
                <a:gd name="connsiteY32" fmla="*/ 3538220 h 5547360"/>
                <a:gd name="connsiteX33" fmla="*/ 1407160 w 1953261"/>
                <a:gd name="connsiteY33" fmla="*/ 3538220 h 5547360"/>
                <a:gd name="connsiteX34" fmla="*/ 1483360 w 1953261"/>
                <a:gd name="connsiteY34" fmla="*/ 3690620 h 5547360"/>
                <a:gd name="connsiteX35" fmla="*/ 1330960 w 1953261"/>
                <a:gd name="connsiteY35" fmla="*/ 3843020 h 5547360"/>
                <a:gd name="connsiteX36" fmla="*/ 1483360 w 1953261"/>
                <a:gd name="connsiteY36" fmla="*/ 3843020 h 5547360"/>
                <a:gd name="connsiteX37" fmla="*/ 1330960 w 1953261"/>
                <a:gd name="connsiteY37" fmla="*/ 3995420 h 5547360"/>
                <a:gd name="connsiteX38" fmla="*/ 1407160 w 1953261"/>
                <a:gd name="connsiteY38" fmla="*/ 3995420 h 5547360"/>
                <a:gd name="connsiteX39" fmla="*/ 1330960 w 1953261"/>
                <a:gd name="connsiteY39" fmla="*/ 4147820 h 5547360"/>
                <a:gd name="connsiteX40" fmla="*/ 1330960 w 1953261"/>
                <a:gd name="connsiteY40" fmla="*/ 4224020 h 5547360"/>
                <a:gd name="connsiteX41" fmla="*/ 1178560 w 1953261"/>
                <a:gd name="connsiteY41" fmla="*/ 4300220 h 5547360"/>
                <a:gd name="connsiteX42" fmla="*/ 1330960 w 1953261"/>
                <a:gd name="connsiteY42" fmla="*/ 4300220 h 5547360"/>
                <a:gd name="connsiteX43" fmla="*/ 1239520 w 1953261"/>
                <a:gd name="connsiteY43" fmla="*/ 4574540 h 5547360"/>
                <a:gd name="connsiteX44" fmla="*/ 1330960 w 1953261"/>
                <a:gd name="connsiteY44" fmla="*/ 4894580 h 5547360"/>
                <a:gd name="connsiteX45" fmla="*/ 1407160 w 1953261"/>
                <a:gd name="connsiteY45" fmla="*/ 4986020 h 5547360"/>
                <a:gd name="connsiteX46" fmla="*/ 1330960 w 1953261"/>
                <a:gd name="connsiteY46" fmla="*/ 5443220 h 5547360"/>
                <a:gd name="connsiteX47" fmla="*/ 1239520 w 1953261"/>
                <a:gd name="connsiteY47" fmla="*/ 5427980 h 5547360"/>
                <a:gd name="connsiteX48" fmla="*/ 1178560 w 1953261"/>
                <a:gd name="connsiteY48" fmla="*/ 5488940 h 5547360"/>
                <a:gd name="connsiteX49" fmla="*/ 1010920 w 1953261"/>
                <a:gd name="connsiteY49" fmla="*/ 5534660 h 5547360"/>
                <a:gd name="connsiteX50" fmla="*/ 828040 w 1953261"/>
                <a:gd name="connsiteY50" fmla="*/ 5412740 h 5547360"/>
                <a:gd name="connsiteX51" fmla="*/ 660400 w 1953261"/>
                <a:gd name="connsiteY51" fmla="*/ 5321300 h 5547360"/>
                <a:gd name="connsiteX52" fmla="*/ 568960 w 1953261"/>
                <a:gd name="connsiteY52" fmla="*/ 5138420 h 5547360"/>
                <a:gd name="connsiteX53" fmla="*/ 462280 w 1953261"/>
                <a:gd name="connsiteY53" fmla="*/ 4955540 h 5547360"/>
                <a:gd name="connsiteX54" fmla="*/ 279400 w 1953261"/>
                <a:gd name="connsiteY54" fmla="*/ 4787900 h 5547360"/>
                <a:gd name="connsiteX55" fmla="*/ 416560 w 1953261"/>
                <a:gd name="connsiteY55" fmla="*/ 4528820 h 5547360"/>
                <a:gd name="connsiteX56" fmla="*/ 447040 w 1953261"/>
                <a:gd name="connsiteY56" fmla="*/ 4361180 h 5547360"/>
                <a:gd name="connsiteX57" fmla="*/ 340360 w 1953261"/>
                <a:gd name="connsiteY57" fmla="*/ 4208780 h 5547360"/>
                <a:gd name="connsiteX58" fmla="*/ 431800 w 1953261"/>
                <a:gd name="connsiteY58" fmla="*/ 4117340 h 5547360"/>
                <a:gd name="connsiteX59" fmla="*/ 675640 w 1953261"/>
                <a:gd name="connsiteY59" fmla="*/ 4224020 h 5547360"/>
                <a:gd name="connsiteX60" fmla="*/ 706120 w 1953261"/>
                <a:gd name="connsiteY60" fmla="*/ 4056380 h 5547360"/>
                <a:gd name="connsiteX61" fmla="*/ 538480 w 1953261"/>
                <a:gd name="connsiteY61" fmla="*/ 3858260 h 5547360"/>
                <a:gd name="connsiteX62" fmla="*/ 416560 w 1953261"/>
                <a:gd name="connsiteY62" fmla="*/ 3614420 h 5547360"/>
                <a:gd name="connsiteX63" fmla="*/ 492760 w 1953261"/>
                <a:gd name="connsiteY63" fmla="*/ 3538220 h 5547360"/>
                <a:gd name="connsiteX64" fmla="*/ 584200 w 1953261"/>
                <a:gd name="connsiteY64" fmla="*/ 3141980 h 5547360"/>
                <a:gd name="connsiteX65" fmla="*/ 599440 w 1953261"/>
                <a:gd name="connsiteY65" fmla="*/ 2806700 h 5547360"/>
                <a:gd name="connsiteX66" fmla="*/ 492760 w 1953261"/>
                <a:gd name="connsiteY66" fmla="*/ 2623820 h 5547360"/>
                <a:gd name="connsiteX67" fmla="*/ 492760 w 1953261"/>
                <a:gd name="connsiteY67" fmla="*/ 2319020 h 5547360"/>
                <a:gd name="connsiteX68" fmla="*/ 462280 w 1953261"/>
                <a:gd name="connsiteY68" fmla="*/ 1968500 h 5547360"/>
                <a:gd name="connsiteX69" fmla="*/ 386080 w 1953261"/>
                <a:gd name="connsiteY69" fmla="*/ 1648460 h 5547360"/>
                <a:gd name="connsiteX70" fmla="*/ 218440 w 1953261"/>
                <a:gd name="connsiteY70" fmla="*/ 1236980 h 5547360"/>
                <a:gd name="connsiteX71" fmla="*/ 111760 w 1953261"/>
                <a:gd name="connsiteY71" fmla="*/ 947420 h 5547360"/>
                <a:gd name="connsiteX72" fmla="*/ 111760 w 1953261"/>
                <a:gd name="connsiteY72" fmla="*/ 490220 h 5547360"/>
                <a:gd name="connsiteX73" fmla="*/ 35560 w 1953261"/>
                <a:gd name="connsiteY73" fmla="*/ 170180 h 5547360"/>
                <a:gd name="connsiteX74" fmla="*/ 35560 w 1953261"/>
                <a:gd name="connsiteY74" fmla="*/ 33020 h 5547360"/>
                <a:gd name="connsiteX75" fmla="*/ 142240 w 1953261"/>
                <a:gd name="connsiteY75" fmla="*/ 2540 h 5547360"/>
                <a:gd name="connsiteX76" fmla="*/ 889000 w 1953261"/>
                <a:gd name="connsiteY76" fmla="*/ 33020 h 5547360"/>
                <a:gd name="connsiteX77" fmla="*/ 980440 w 1953261"/>
                <a:gd name="connsiteY77" fmla="*/ 2540 h 5547360"/>
                <a:gd name="connsiteX78" fmla="*/ 949960 w 1953261"/>
                <a:gd name="connsiteY78" fmla="*/ 48260 h 5547360"/>
                <a:gd name="connsiteX0" fmla="*/ 949960 w 1943235"/>
                <a:gd name="connsiteY0" fmla="*/ 48260 h 5547360"/>
                <a:gd name="connsiteX1" fmla="*/ 858520 w 1943235"/>
                <a:gd name="connsiteY1" fmla="*/ 139700 h 5547360"/>
                <a:gd name="connsiteX2" fmla="*/ 797560 w 1943235"/>
                <a:gd name="connsiteY2" fmla="*/ 368300 h 5547360"/>
                <a:gd name="connsiteX3" fmla="*/ 782320 w 1943235"/>
                <a:gd name="connsiteY3" fmla="*/ 612140 h 5547360"/>
                <a:gd name="connsiteX4" fmla="*/ 538480 w 1943235"/>
                <a:gd name="connsiteY4" fmla="*/ 749300 h 5547360"/>
                <a:gd name="connsiteX5" fmla="*/ 706120 w 1943235"/>
                <a:gd name="connsiteY5" fmla="*/ 947420 h 5547360"/>
                <a:gd name="connsiteX6" fmla="*/ 370840 w 1943235"/>
                <a:gd name="connsiteY6" fmla="*/ 1008380 h 5547360"/>
                <a:gd name="connsiteX7" fmla="*/ 614680 w 1943235"/>
                <a:gd name="connsiteY7" fmla="*/ 1297940 h 5547360"/>
                <a:gd name="connsiteX8" fmla="*/ 919480 w 1943235"/>
                <a:gd name="connsiteY8" fmla="*/ 1739900 h 5547360"/>
                <a:gd name="connsiteX9" fmla="*/ 1056640 w 1943235"/>
                <a:gd name="connsiteY9" fmla="*/ 1785620 h 5547360"/>
                <a:gd name="connsiteX10" fmla="*/ 1239520 w 1943235"/>
                <a:gd name="connsiteY10" fmla="*/ 1496060 h 5547360"/>
                <a:gd name="connsiteX11" fmla="*/ 1300480 w 1943235"/>
                <a:gd name="connsiteY11" fmla="*/ 1785620 h 5547360"/>
                <a:gd name="connsiteX12" fmla="*/ 1513840 w 1943235"/>
                <a:gd name="connsiteY12" fmla="*/ 1557020 h 5547360"/>
                <a:gd name="connsiteX13" fmla="*/ 1620520 w 1943235"/>
                <a:gd name="connsiteY13" fmla="*/ 1877060 h 5547360"/>
                <a:gd name="connsiteX14" fmla="*/ 1376680 w 1943235"/>
                <a:gd name="connsiteY14" fmla="*/ 1968500 h 5547360"/>
                <a:gd name="connsiteX15" fmla="*/ 1513840 w 1943235"/>
                <a:gd name="connsiteY15" fmla="*/ 2136140 h 5547360"/>
                <a:gd name="connsiteX16" fmla="*/ 1452880 w 1943235"/>
                <a:gd name="connsiteY16" fmla="*/ 2288540 h 5547360"/>
                <a:gd name="connsiteX17" fmla="*/ 1452880 w 1943235"/>
                <a:gd name="connsiteY17" fmla="*/ 2471420 h 5547360"/>
                <a:gd name="connsiteX18" fmla="*/ 1483360 w 1943235"/>
                <a:gd name="connsiteY18" fmla="*/ 2654300 h 5547360"/>
                <a:gd name="connsiteX19" fmla="*/ 1788160 w 1943235"/>
                <a:gd name="connsiteY19" fmla="*/ 2501900 h 5547360"/>
                <a:gd name="connsiteX20" fmla="*/ 1880403 w 1943235"/>
                <a:gd name="connsiteY20" fmla="*/ 2643873 h 5547360"/>
                <a:gd name="connsiteX21" fmla="*/ 1940561 w 1943235"/>
                <a:gd name="connsiteY21" fmla="*/ 2852420 h 5547360"/>
                <a:gd name="connsiteX22" fmla="*/ 1864360 w 1943235"/>
                <a:gd name="connsiteY22" fmla="*/ 2928620 h 5547360"/>
                <a:gd name="connsiteX23" fmla="*/ 1864361 w 1943235"/>
                <a:gd name="connsiteY23" fmla="*/ 3081020 h 5547360"/>
                <a:gd name="connsiteX24" fmla="*/ 1768107 w 1943235"/>
                <a:gd name="connsiteY24" fmla="*/ 3002146 h 5547360"/>
                <a:gd name="connsiteX25" fmla="*/ 1711960 w 1943235"/>
                <a:gd name="connsiteY25" fmla="*/ 3081020 h 5547360"/>
                <a:gd name="connsiteX26" fmla="*/ 1711960 w 1943235"/>
                <a:gd name="connsiteY26" fmla="*/ 3157220 h 5547360"/>
                <a:gd name="connsiteX27" fmla="*/ 1711960 w 1943235"/>
                <a:gd name="connsiteY27" fmla="*/ 3157220 h 5547360"/>
                <a:gd name="connsiteX28" fmla="*/ 1788160 w 1943235"/>
                <a:gd name="connsiteY28" fmla="*/ 3233420 h 5547360"/>
                <a:gd name="connsiteX29" fmla="*/ 1711960 w 1943235"/>
                <a:gd name="connsiteY29" fmla="*/ 3309620 h 5547360"/>
                <a:gd name="connsiteX30" fmla="*/ 1635760 w 1943235"/>
                <a:gd name="connsiteY30" fmla="*/ 3233420 h 5547360"/>
                <a:gd name="connsiteX31" fmla="*/ 1711960 w 1943235"/>
                <a:gd name="connsiteY31" fmla="*/ 3462020 h 5547360"/>
                <a:gd name="connsiteX32" fmla="*/ 1559560 w 1943235"/>
                <a:gd name="connsiteY32" fmla="*/ 3385820 h 5547360"/>
                <a:gd name="connsiteX33" fmla="*/ 1559560 w 1943235"/>
                <a:gd name="connsiteY33" fmla="*/ 3538220 h 5547360"/>
                <a:gd name="connsiteX34" fmla="*/ 1407160 w 1943235"/>
                <a:gd name="connsiteY34" fmla="*/ 3538220 h 5547360"/>
                <a:gd name="connsiteX35" fmla="*/ 1483360 w 1943235"/>
                <a:gd name="connsiteY35" fmla="*/ 3690620 h 5547360"/>
                <a:gd name="connsiteX36" fmla="*/ 1330960 w 1943235"/>
                <a:gd name="connsiteY36" fmla="*/ 3843020 h 5547360"/>
                <a:gd name="connsiteX37" fmla="*/ 1483360 w 1943235"/>
                <a:gd name="connsiteY37" fmla="*/ 3843020 h 5547360"/>
                <a:gd name="connsiteX38" fmla="*/ 1330960 w 1943235"/>
                <a:gd name="connsiteY38" fmla="*/ 3995420 h 5547360"/>
                <a:gd name="connsiteX39" fmla="*/ 1407160 w 1943235"/>
                <a:gd name="connsiteY39" fmla="*/ 3995420 h 5547360"/>
                <a:gd name="connsiteX40" fmla="*/ 1330960 w 1943235"/>
                <a:gd name="connsiteY40" fmla="*/ 4147820 h 5547360"/>
                <a:gd name="connsiteX41" fmla="*/ 1330960 w 1943235"/>
                <a:gd name="connsiteY41" fmla="*/ 4224020 h 5547360"/>
                <a:gd name="connsiteX42" fmla="*/ 1178560 w 1943235"/>
                <a:gd name="connsiteY42" fmla="*/ 4300220 h 5547360"/>
                <a:gd name="connsiteX43" fmla="*/ 1330960 w 1943235"/>
                <a:gd name="connsiteY43" fmla="*/ 4300220 h 5547360"/>
                <a:gd name="connsiteX44" fmla="*/ 1239520 w 1943235"/>
                <a:gd name="connsiteY44" fmla="*/ 4574540 h 5547360"/>
                <a:gd name="connsiteX45" fmla="*/ 1330960 w 1943235"/>
                <a:gd name="connsiteY45" fmla="*/ 4894580 h 5547360"/>
                <a:gd name="connsiteX46" fmla="*/ 1407160 w 1943235"/>
                <a:gd name="connsiteY46" fmla="*/ 4986020 h 5547360"/>
                <a:gd name="connsiteX47" fmla="*/ 1330960 w 1943235"/>
                <a:gd name="connsiteY47" fmla="*/ 5443220 h 5547360"/>
                <a:gd name="connsiteX48" fmla="*/ 1239520 w 1943235"/>
                <a:gd name="connsiteY48" fmla="*/ 5427980 h 5547360"/>
                <a:gd name="connsiteX49" fmla="*/ 1178560 w 1943235"/>
                <a:gd name="connsiteY49" fmla="*/ 5488940 h 5547360"/>
                <a:gd name="connsiteX50" fmla="*/ 1010920 w 1943235"/>
                <a:gd name="connsiteY50" fmla="*/ 5534660 h 5547360"/>
                <a:gd name="connsiteX51" fmla="*/ 828040 w 1943235"/>
                <a:gd name="connsiteY51" fmla="*/ 5412740 h 5547360"/>
                <a:gd name="connsiteX52" fmla="*/ 660400 w 1943235"/>
                <a:gd name="connsiteY52" fmla="*/ 5321300 h 5547360"/>
                <a:gd name="connsiteX53" fmla="*/ 568960 w 1943235"/>
                <a:gd name="connsiteY53" fmla="*/ 5138420 h 5547360"/>
                <a:gd name="connsiteX54" fmla="*/ 462280 w 1943235"/>
                <a:gd name="connsiteY54" fmla="*/ 4955540 h 5547360"/>
                <a:gd name="connsiteX55" fmla="*/ 279400 w 1943235"/>
                <a:gd name="connsiteY55" fmla="*/ 4787900 h 5547360"/>
                <a:gd name="connsiteX56" fmla="*/ 416560 w 1943235"/>
                <a:gd name="connsiteY56" fmla="*/ 4528820 h 5547360"/>
                <a:gd name="connsiteX57" fmla="*/ 447040 w 1943235"/>
                <a:gd name="connsiteY57" fmla="*/ 4361180 h 5547360"/>
                <a:gd name="connsiteX58" fmla="*/ 340360 w 1943235"/>
                <a:gd name="connsiteY58" fmla="*/ 4208780 h 5547360"/>
                <a:gd name="connsiteX59" fmla="*/ 431800 w 1943235"/>
                <a:gd name="connsiteY59" fmla="*/ 4117340 h 5547360"/>
                <a:gd name="connsiteX60" fmla="*/ 675640 w 1943235"/>
                <a:gd name="connsiteY60" fmla="*/ 4224020 h 5547360"/>
                <a:gd name="connsiteX61" fmla="*/ 706120 w 1943235"/>
                <a:gd name="connsiteY61" fmla="*/ 4056380 h 5547360"/>
                <a:gd name="connsiteX62" fmla="*/ 538480 w 1943235"/>
                <a:gd name="connsiteY62" fmla="*/ 3858260 h 5547360"/>
                <a:gd name="connsiteX63" fmla="*/ 416560 w 1943235"/>
                <a:gd name="connsiteY63" fmla="*/ 3614420 h 5547360"/>
                <a:gd name="connsiteX64" fmla="*/ 492760 w 1943235"/>
                <a:gd name="connsiteY64" fmla="*/ 3538220 h 5547360"/>
                <a:gd name="connsiteX65" fmla="*/ 584200 w 1943235"/>
                <a:gd name="connsiteY65" fmla="*/ 3141980 h 5547360"/>
                <a:gd name="connsiteX66" fmla="*/ 599440 w 1943235"/>
                <a:gd name="connsiteY66" fmla="*/ 2806700 h 5547360"/>
                <a:gd name="connsiteX67" fmla="*/ 492760 w 1943235"/>
                <a:gd name="connsiteY67" fmla="*/ 2623820 h 5547360"/>
                <a:gd name="connsiteX68" fmla="*/ 492760 w 1943235"/>
                <a:gd name="connsiteY68" fmla="*/ 2319020 h 5547360"/>
                <a:gd name="connsiteX69" fmla="*/ 462280 w 1943235"/>
                <a:gd name="connsiteY69" fmla="*/ 1968500 h 5547360"/>
                <a:gd name="connsiteX70" fmla="*/ 386080 w 1943235"/>
                <a:gd name="connsiteY70" fmla="*/ 1648460 h 5547360"/>
                <a:gd name="connsiteX71" fmla="*/ 218440 w 1943235"/>
                <a:gd name="connsiteY71" fmla="*/ 1236980 h 5547360"/>
                <a:gd name="connsiteX72" fmla="*/ 111760 w 1943235"/>
                <a:gd name="connsiteY72" fmla="*/ 947420 h 5547360"/>
                <a:gd name="connsiteX73" fmla="*/ 111760 w 1943235"/>
                <a:gd name="connsiteY73" fmla="*/ 490220 h 5547360"/>
                <a:gd name="connsiteX74" fmla="*/ 35560 w 1943235"/>
                <a:gd name="connsiteY74" fmla="*/ 170180 h 5547360"/>
                <a:gd name="connsiteX75" fmla="*/ 35560 w 1943235"/>
                <a:gd name="connsiteY75" fmla="*/ 33020 h 5547360"/>
                <a:gd name="connsiteX76" fmla="*/ 142240 w 1943235"/>
                <a:gd name="connsiteY76" fmla="*/ 2540 h 5547360"/>
                <a:gd name="connsiteX77" fmla="*/ 889000 w 1943235"/>
                <a:gd name="connsiteY77" fmla="*/ 33020 h 5547360"/>
                <a:gd name="connsiteX78" fmla="*/ 980440 w 1943235"/>
                <a:gd name="connsiteY78" fmla="*/ 2540 h 5547360"/>
                <a:gd name="connsiteX79" fmla="*/ 949960 w 1943235"/>
                <a:gd name="connsiteY79" fmla="*/ 48260 h 5547360"/>
                <a:gd name="connsiteX0" fmla="*/ 949960 w 1940561"/>
                <a:gd name="connsiteY0" fmla="*/ 48260 h 5547360"/>
                <a:gd name="connsiteX1" fmla="*/ 858520 w 1940561"/>
                <a:gd name="connsiteY1" fmla="*/ 139700 h 5547360"/>
                <a:gd name="connsiteX2" fmla="*/ 797560 w 1940561"/>
                <a:gd name="connsiteY2" fmla="*/ 368300 h 5547360"/>
                <a:gd name="connsiteX3" fmla="*/ 782320 w 1940561"/>
                <a:gd name="connsiteY3" fmla="*/ 612140 h 5547360"/>
                <a:gd name="connsiteX4" fmla="*/ 538480 w 1940561"/>
                <a:gd name="connsiteY4" fmla="*/ 749300 h 5547360"/>
                <a:gd name="connsiteX5" fmla="*/ 706120 w 1940561"/>
                <a:gd name="connsiteY5" fmla="*/ 947420 h 5547360"/>
                <a:gd name="connsiteX6" fmla="*/ 370840 w 1940561"/>
                <a:gd name="connsiteY6" fmla="*/ 1008380 h 5547360"/>
                <a:gd name="connsiteX7" fmla="*/ 614680 w 1940561"/>
                <a:gd name="connsiteY7" fmla="*/ 1297940 h 5547360"/>
                <a:gd name="connsiteX8" fmla="*/ 919480 w 1940561"/>
                <a:gd name="connsiteY8" fmla="*/ 1739900 h 5547360"/>
                <a:gd name="connsiteX9" fmla="*/ 1056640 w 1940561"/>
                <a:gd name="connsiteY9" fmla="*/ 1785620 h 5547360"/>
                <a:gd name="connsiteX10" fmla="*/ 1239520 w 1940561"/>
                <a:gd name="connsiteY10" fmla="*/ 1496060 h 5547360"/>
                <a:gd name="connsiteX11" fmla="*/ 1300480 w 1940561"/>
                <a:gd name="connsiteY11" fmla="*/ 1785620 h 5547360"/>
                <a:gd name="connsiteX12" fmla="*/ 1513840 w 1940561"/>
                <a:gd name="connsiteY12" fmla="*/ 1557020 h 5547360"/>
                <a:gd name="connsiteX13" fmla="*/ 1620520 w 1940561"/>
                <a:gd name="connsiteY13" fmla="*/ 1877060 h 5547360"/>
                <a:gd name="connsiteX14" fmla="*/ 1376680 w 1940561"/>
                <a:gd name="connsiteY14" fmla="*/ 1968500 h 5547360"/>
                <a:gd name="connsiteX15" fmla="*/ 1513840 w 1940561"/>
                <a:gd name="connsiteY15" fmla="*/ 2136140 h 5547360"/>
                <a:gd name="connsiteX16" fmla="*/ 1452880 w 1940561"/>
                <a:gd name="connsiteY16" fmla="*/ 2288540 h 5547360"/>
                <a:gd name="connsiteX17" fmla="*/ 1452880 w 1940561"/>
                <a:gd name="connsiteY17" fmla="*/ 2471420 h 5547360"/>
                <a:gd name="connsiteX18" fmla="*/ 1483360 w 1940561"/>
                <a:gd name="connsiteY18" fmla="*/ 2654300 h 5547360"/>
                <a:gd name="connsiteX19" fmla="*/ 1788160 w 1940561"/>
                <a:gd name="connsiteY19" fmla="*/ 2501900 h 5547360"/>
                <a:gd name="connsiteX20" fmla="*/ 1864361 w 1940561"/>
                <a:gd name="connsiteY20" fmla="*/ 2776220 h 5547360"/>
                <a:gd name="connsiteX21" fmla="*/ 1940561 w 1940561"/>
                <a:gd name="connsiteY21" fmla="*/ 2852420 h 5547360"/>
                <a:gd name="connsiteX22" fmla="*/ 1864360 w 1940561"/>
                <a:gd name="connsiteY22" fmla="*/ 2928620 h 5547360"/>
                <a:gd name="connsiteX23" fmla="*/ 1864361 w 1940561"/>
                <a:gd name="connsiteY23" fmla="*/ 3081020 h 5547360"/>
                <a:gd name="connsiteX24" fmla="*/ 1768107 w 1940561"/>
                <a:gd name="connsiteY24" fmla="*/ 3002146 h 5547360"/>
                <a:gd name="connsiteX25" fmla="*/ 1711960 w 1940561"/>
                <a:gd name="connsiteY25" fmla="*/ 3081020 h 5547360"/>
                <a:gd name="connsiteX26" fmla="*/ 1711960 w 1940561"/>
                <a:gd name="connsiteY26" fmla="*/ 3157220 h 5547360"/>
                <a:gd name="connsiteX27" fmla="*/ 1711960 w 1940561"/>
                <a:gd name="connsiteY27" fmla="*/ 3157220 h 5547360"/>
                <a:gd name="connsiteX28" fmla="*/ 1788160 w 1940561"/>
                <a:gd name="connsiteY28" fmla="*/ 3233420 h 5547360"/>
                <a:gd name="connsiteX29" fmla="*/ 1711960 w 1940561"/>
                <a:gd name="connsiteY29" fmla="*/ 3309620 h 5547360"/>
                <a:gd name="connsiteX30" fmla="*/ 1635760 w 1940561"/>
                <a:gd name="connsiteY30" fmla="*/ 3233420 h 5547360"/>
                <a:gd name="connsiteX31" fmla="*/ 1711960 w 1940561"/>
                <a:gd name="connsiteY31" fmla="*/ 3462020 h 5547360"/>
                <a:gd name="connsiteX32" fmla="*/ 1559560 w 1940561"/>
                <a:gd name="connsiteY32" fmla="*/ 3385820 h 5547360"/>
                <a:gd name="connsiteX33" fmla="*/ 1559560 w 1940561"/>
                <a:gd name="connsiteY33" fmla="*/ 3538220 h 5547360"/>
                <a:gd name="connsiteX34" fmla="*/ 1407160 w 1940561"/>
                <a:gd name="connsiteY34" fmla="*/ 3538220 h 5547360"/>
                <a:gd name="connsiteX35" fmla="*/ 1483360 w 1940561"/>
                <a:gd name="connsiteY35" fmla="*/ 3690620 h 5547360"/>
                <a:gd name="connsiteX36" fmla="*/ 1330960 w 1940561"/>
                <a:gd name="connsiteY36" fmla="*/ 3843020 h 5547360"/>
                <a:gd name="connsiteX37" fmla="*/ 1483360 w 1940561"/>
                <a:gd name="connsiteY37" fmla="*/ 3843020 h 5547360"/>
                <a:gd name="connsiteX38" fmla="*/ 1330960 w 1940561"/>
                <a:gd name="connsiteY38" fmla="*/ 3995420 h 5547360"/>
                <a:gd name="connsiteX39" fmla="*/ 1407160 w 1940561"/>
                <a:gd name="connsiteY39" fmla="*/ 3995420 h 5547360"/>
                <a:gd name="connsiteX40" fmla="*/ 1330960 w 1940561"/>
                <a:gd name="connsiteY40" fmla="*/ 4147820 h 5547360"/>
                <a:gd name="connsiteX41" fmla="*/ 1330960 w 1940561"/>
                <a:gd name="connsiteY41" fmla="*/ 4224020 h 5547360"/>
                <a:gd name="connsiteX42" fmla="*/ 1178560 w 1940561"/>
                <a:gd name="connsiteY42" fmla="*/ 4300220 h 5547360"/>
                <a:gd name="connsiteX43" fmla="*/ 1330960 w 1940561"/>
                <a:gd name="connsiteY43" fmla="*/ 4300220 h 5547360"/>
                <a:gd name="connsiteX44" fmla="*/ 1239520 w 1940561"/>
                <a:gd name="connsiteY44" fmla="*/ 4574540 h 5547360"/>
                <a:gd name="connsiteX45" fmla="*/ 1330960 w 1940561"/>
                <a:gd name="connsiteY45" fmla="*/ 4894580 h 5547360"/>
                <a:gd name="connsiteX46" fmla="*/ 1407160 w 1940561"/>
                <a:gd name="connsiteY46" fmla="*/ 4986020 h 5547360"/>
                <a:gd name="connsiteX47" fmla="*/ 1330960 w 1940561"/>
                <a:gd name="connsiteY47" fmla="*/ 5443220 h 5547360"/>
                <a:gd name="connsiteX48" fmla="*/ 1239520 w 1940561"/>
                <a:gd name="connsiteY48" fmla="*/ 5427980 h 5547360"/>
                <a:gd name="connsiteX49" fmla="*/ 1178560 w 1940561"/>
                <a:gd name="connsiteY49" fmla="*/ 5488940 h 5547360"/>
                <a:gd name="connsiteX50" fmla="*/ 1010920 w 1940561"/>
                <a:gd name="connsiteY50" fmla="*/ 5534660 h 5547360"/>
                <a:gd name="connsiteX51" fmla="*/ 828040 w 1940561"/>
                <a:gd name="connsiteY51" fmla="*/ 5412740 h 5547360"/>
                <a:gd name="connsiteX52" fmla="*/ 660400 w 1940561"/>
                <a:gd name="connsiteY52" fmla="*/ 5321300 h 5547360"/>
                <a:gd name="connsiteX53" fmla="*/ 568960 w 1940561"/>
                <a:gd name="connsiteY53" fmla="*/ 5138420 h 5547360"/>
                <a:gd name="connsiteX54" fmla="*/ 462280 w 1940561"/>
                <a:gd name="connsiteY54" fmla="*/ 4955540 h 5547360"/>
                <a:gd name="connsiteX55" fmla="*/ 279400 w 1940561"/>
                <a:gd name="connsiteY55" fmla="*/ 4787900 h 5547360"/>
                <a:gd name="connsiteX56" fmla="*/ 416560 w 1940561"/>
                <a:gd name="connsiteY56" fmla="*/ 4528820 h 5547360"/>
                <a:gd name="connsiteX57" fmla="*/ 447040 w 1940561"/>
                <a:gd name="connsiteY57" fmla="*/ 4361180 h 5547360"/>
                <a:gd name="connsiteX58" fmla="*/ 340360 w 1940561"/>
                <a:gd name="connsiteY58" fmla="*/ 4208780 h 5547360"/>
                <a:gd name="connsiteX59" fmla="*/ 431800 w 1940561"/>
                <a:gd name="connsiteY59" fmla="*/ 4117340 h 5547360"/>
                <a:gd name="connsiteX60" fmla="*/ 675640 w 1940561"/>
                <a:gd name="connsiteY60" fmla="*/ 4224020 h 5547360"/>
                <a:gd name="connsiteX61" fmla="*/ 706120 w 1940561"/>
                <a:gd name="connsiteY61" fmla="*/ 4056380 h 5547360"/>
                <a:gd name="connsiteX62" fmla="*/ 538480 w 1940561"/>
                <a:gd name="connsiteY62" fmla="*/ 3858260 h 5547360"/>
                <a:gd name="connsiteX63" fmla="*/ 416560 w 1940561"/>
                <a:gd name="connsiteY63" fmla="*/ 3614420 h 5547360"/>
                <a:gd name="connsiteX64" fmla="*/ 492760 w 1940561"/>
                <a:gd name="connsiteY64" fmla="*/ 3538220 h 5547360"/>
                <a:gd name="connsiteX65" fmla="*/ 584200 w 1940561"/>
                <a:gd name="connsiteY65" fmla="*/ 3141980 h 5547360"/>
                <a:gd name="connsiteX66" fmla="*/ 599440 w 1940561"/>
                <a:gd name="connsiteY66" fmla="*/ 2806700 h 5547360"/>
                <a:gd name="connsiteX67" fmla="*/ 492760 w 1940561"/>
                <a:gd name="connsiteY67" fmla="*/ 2623820 h 5547360"/>
                <a:gd name="connsiteX68" fmla="*/ 492760 w 1940561"/>
                <a:gd name="connsiteY68" fmla="*/ 2319020 h 5547360"/>
                <a:gd name="connsiteX69" fmla="*/ 462280 w 1940561"/>
                <a:gd name="connsiteY69" fmla="*/ 1968500 h 5547360"/>
                <a:gd name="connsiteX70" fmla="*/ 386080 w 1940561"/>
                <a:gd name="connsiteY70" fmla="*/ 1648460 h 5547360"/>
                <a:gd name="connsiteX71" fmla="*/ 218440 w 1940561"/>
                <a:gd name="connsiteY71" fmla="*/ 1236980 h 5547360"/>
                <a:gd name="connsiteX72" fmla="*/ 111760 w 1940561"/>
                <a:gd name="connsiteY72" fmla="*/ 947420 h 5547360"/>
                <a:gd name="connsiteX73" fmla="*/ 111760 w 1940561"/>
                <a:gd name="connsiteY73" fmla="*/ 490220 h 5547360"/>
                <a:gd name="connsiteX74" fmla="*/ 35560 w 1940561"/>
                <a:gd name="connsiteY74" fmla="*/ 170180 h 5547360"/>
                <a:gd name="connsiteX75" fmla="*/ 35560 w 1940561"/>
                <a:gd name="connsiteY75" fmla="*/ 33020 h 5547360"/>
                <a:gd name="connsiteX76" fmla="*/ 142240 w 1940561"/>
                <a:gd name="connsiteY76" fmla="*/ 2540 h 5547360"/>
                <a:gd name="connsiteX77" fmla="*/ 889000 w 1940561"/>
                <a:gd name="connsiteY77" fmla="*/ 33020 h 5547360"/>
                <a:gd name="connsiteX78" fmla="*/ 980440 w 1940561"/>
                <a:gd name="connsiteY78" fmla="*/ 2540 h 5547360"/>
                <a:gd name="connsiteX79" fmla="*/ 949960 w 1940561"/>
                <a:gd name="connsiteY79" fmla="*/ 48260 h 5547360"/>
                <a:gd name="connsiteX0" fmla="*/ 949960 w 1940561"/>
                <a:gd name="connsiteY0" fmla="*/ 48260 h 5547360"/>
                <a:gd name="connsiteX1" fmla="*/ 858520 w 1940561"/>
                <a:gd name="connsiteY1" fmla="*/ 139700 h 5547360"/>
                <a:gd name="connsiteX2" fmla="*/ 797560 w 1940561"/>
                <a:gd name="connsiteY2" fmla="*/ 368300 h 5547360"/>
                <a:gd name="connsiteX3" fmla="*/ 782320 w 1940561"/>
                <a:gd name="connsiteY3" fmla="*/ 612140 h 5547360"/>
                <a:gd name="connsiteX4" fmla="*/ 538480 w 1940561"/>
                <a:gd name="connsiteY4" fmla="*/ 749300 h 5547360"/>
                <a:gd name="connsiteX5" fmla="*/ 706120 w 1940561"/>
                <a:gd name="connsiteY5" fmla="*/ 947420 h 5547360"/>
                <a:gd name="connsiteX6" fmla="*/ 370840 w 1940561"/>
                <a:gd name="connsiteY6" fmla="*/ 1008380 h 5547360"/>
                <a:gd name="connsiteX7" fmla="*/ 614680 w 1940561"/>
                <a:gd name="connsiteY7" fmla="*/ 1297940 h 5547360"/>
                <a:gd name="connsiteX8" fmla="*/ 919480 w 1940561"/>
                <a:gd name="connsiteY8" fmla="*/ 1739900 h 5547360"/>
                <a:gd name="connsiteX9" fmla="*/ 1056640 w 1940561"/>
                <a:gd name="connsiteY9" fmla="*/ 1785620 h 5547360"/>
                <a:gd name="connsiteX10" fmla="*/ 1239520 w 1940561"/>
                <a:gd name="connsiteY10" fmla="*/ 1496060 h 5547360"/>
                <a:gd name="connsiteX11" fmla="*/ 1300480 w 1940561"/>
                <a:gd name="connsiteY11" fmla="*/ 1785620 h 5547360"/>
                <a:gd name="connsiteX12" fmla="*/ 1513840 w 1940561"/>
                <a:gd name="connsiteY12" fmla="*/ 1557020 h 5547360"/>
                <a:gd name="connsiteX13" fmla="*/ 1620520 w 1940561"/>
                <a:gd name="connsiteY13" fmla="*/ 1877060 h 5547360"/>
                <a:gd name="connsiteX14" fmla="*/ 1376680 w 1940561"/>
                <a:gd name="connsiteY14" fmla="*/ 1968500 h 5547360"/>
                <a:gd name="connsiteX15" fmla="*/ 1513840 w 1940561"/>
                <a:gd name="connsiteY15" fmla="*/ 2136140 h 5547360"/>
                <a:gd name="connsiteX16" fmla="*/ 1452880 w 1940561"/>
                <a:gd name="connsiteY16" fmla="*/ 2288540 h 5547360"/>
                <a:gd name="connsiteX17" fmla="*/ 1452880 w 1940561"/>
                <a:gd name="connsiteY17" fmla="*/ 2471420 h 5547360"/>
                <a:gd name="connsiteX18" fmla="*/ 1483360 w 1940561"/>
                <a:gd name="connsiteY18" fmla="*/ 2654300 h 5547360"/>
                <a:gd name="connsiteX19" fmla="*/ 1788160 w 1940561"/>
                <a:gd name="connsiteY19" fmla="*/ 2501900 h 5547360"/>
                <a:gd name="connsiteX20" fmla="*/ 1864361 w 1940561"/>
                <a:gd name="connsiteY20" fmla="*/ 2776220 h 5547360"/>
                <a:gd name="connsiteX21" fmla="*/ 1940561 w 1940561"/>
                <a:gd name="connsiteY21" fmla="*/ 2852420 h 5547360"/>
                <a:gd name="connsiteX22" fmla="*/ 1864360 w 1940561"/>
                <a:gd name="connsiteY22" fmla="*/ 2928620 h 5547360"/>
                <a:gd name="connsiteX23" fmla="*/ 1864361 w 1940561"/>
                <a:gd name="connsiteY23" fmla="*/ 3081020 h 5547360"/>
                <a:gd name="connsiteX24" fmla="*/ 1768107 w 1940561"/>
                <a:gd name="connsiteY24" fmla="*/ 3002146 h 5547360"/>
                <a:gd name="connsiteX25" fmla="*/ 1711960 w 1940561"/>
                <a:gd name="connsiteY25" fmla="*/ 3081020 h 5547360"/>
                <a:gd name="connsiteX26" fmla="*/ 1711960 w 1940561"/>
                <a:gd name="connsiteY26" fmla="*/ 3157220 h 5547360"/>
                <a:gd name="connsiteX27" fmla="*/ 1711960 w 1940561"/>
                <a:gd name="connsiteY27" fmla="*/ 3157220 h 5547360"/>
                <a:gd name="connsiteX28" fmla="*/ 1788160 w 1940561"/>
                <a:gd name="connsiteY28" fmla="*/ 3233420 h 5547360"/>
                <a:gd name="connsiteX29" fmla="*/ 1711960 w 1940561"/>
                <a:gd name="connsiteY29" fmla="*/ 3309620 h 5547360"/>
                <a:gd name="connsiteX30" fmla="*/ 1635760 w 1940561"/>
                <a:gd name="connsiteY30" fmla="*/ 3233420 h 5547360"/>
                <a:gd name="connsiteX31" fmla="*/ 1711960 w 1940561"/>
                <a:gd name="connsiteY31" fmla="*/ 3462020 h 5547360"/>
                <a:gd name="connsiteX32" fmla="*/ 1559560 w 1940561"/>
                <a:gd name="connsiteY32" fmla="*/ 3385820 h 5547360"/>
                <a:gd name="connsiteX33" fmla="*/ 1559560 w 1940561"/>
                <a:gd name="connsiteY33" fmla="*/ 3538220 h 5547360"/>
                <a:gd name="connsiteX34" fmla="*/ 1407160 w 1940561"/>
                <a:gd name="connsiteY34" fmla="*/ 3538220 h 5547360"/>
                <a:gd name="connsiteX35" fmla="*/ 1483360 w 1940561"/>
                <a:gd name="connsiteY35" fmla="*/ 3690620 h 5547360"/>
                <a:gd name="connsiteX36" fmla="*/ 1330960 w 1940561"/>
                <a:gd name="connsiteY36" fmla="*/ 3843020 h 5547360"/>
                <a:gd name="connsiteX37" fmla="*/ 1483360 w 1940561"/>
                <a:gd name="connsiteY37" fmla="*/ 3843020 h 5547360"/>
                <a:gd name="connsiteX38" fmla="*/ 1330960 w 1940561"/>
                <a:gd name="connsiteY38" fmla="*/ 3995420 h 5547360"/>
                <a:gd name="connsiteX39" fmla="*/ 1407160 w 1940561"/>
                <a:gd name="connsiteY39" fmla="*/ 3995420 h 5547360"/>
                <a:gd name="connsiteX40" fmla="*/ 1330960 w 1940561"/>
                <a:gd name="connsiteY40" fmla="*/ 4147820 h 5547360"/>
                <a:gd name="connsiteX41" fmla="*/ 1330960 w 1940561"/>
                <a:gd name="connsiteY41" fmla="*/ 4224020 h 5547360"/>
                <a:gd name="connsiteX42" fmla="*/ 1178560 w 1940561"/>
                <a:gd name="connsiteY42" fmla="*/ 4300220 h 5547360"/>
                <a:gd name="connsiteX43" fmla="*/ 1330960 w 1940561"/>
                <a:gd name="connsiteY43" fmla="*/ 4300220 h 5547360"/>
                <a:gd name="connsiteX44" fmla="*/ 1239520 w 1940561"/>
                <a:gd name="connsiteY44" fmla="*/ 4574540 h 5547360"/>
                <a:gd name="connsiteX45" fmla="*/ 1330960 w 1940561"/>
                <a:gd name="connsiteY45" fmla="*/ 4894580 h 5547360"/>
                <a:gd name="connsiteX46" fmla="*/ 1407160 w 1940561"/>
                <a:gd name="connsiteY46" fmla="*/ 4986020 h 5547360"/>
                <a:gd name="connsiteX47" fmla="*/ 1330960 w 1940561"/>
                <a:gd name="connsiteY47" fmla="*/ 5443220 h 5547360"/>
                <a:gd name="connsiteX48" fmla="*/ 1239520 w 1940561"/>
                <a:gd name="connsiteY48" fmla="*/ 5427980 h 5547360"/>
                <a:gd name="connsiteX49" fmla="*/ 1178560 w 1940561"/>
                <a:gd name="connsiteY49" fmla="*/ 5488940 h 5547360"/>
                <a:gd name="connsiteX50" fmla="*/ 1010920 w 1940561"/>
                <a:gd name="connsiteY50" fmla="*/ 5534660 h 5547360"/>
                <a:gd name="connsiteX51" fmla="*/ 828040 w 1940561"/>
                <a:gd name="connsiteY51" fmla="*/ 5412740 h 5547360"/>
                <a:gd name="connsiteX52" fmla="*/ 660400 w 1940561"/>
                <a:gd name="connsiteY52" fmla="*/ 5321300 h 5547360"/>
                <a:gd name="connsiteX53" fmla="*/ 568960 w 1940561"/>
                <a:gd name="connsiteY53" fmla="*/ 5138420 h 5547360"/>
                <a:gd name="connsiteX54" fmla="*/ 462280 w 1940561"/>
                <a:gd name="connsiteY54" fmla="*/ 4955540 h 5547360"/>
                <a:gd name="connsiteX55" fmla="*/ 279400 w 1940561"/>
                <a:gd name="connsiteY55" fmla="*/ 4787900 h 5547360"/>
                <a:gd name="connsiteX56" fmla="*/ 416560 w 1940561"/>
                <a:gd name="connsiteY56" fmla="*/ 4528820 h 5547360"/>
                <a:gd name="connsiteX57" fmla="*/ 447040 w 1940561"/>
                <a:gd name="connsiteY57" fmla="*/ 4361180 h 5547360"/>
                <a:gd name="connsiteX58" fmla="*/ 340360 w 1940561"/>
                <a:gd name="connsiteY58" fmla="*/ 4208780 h 5547360"/>
                <a:gd name="connsiteX59" fmla="*/ 431800 w 1940561"/>
                <a:gd name="connsiteY59" fmla="*/ 4117340 h 5547360"/>
                <a:gd name="connsiteX60" fmla="*/ 675640 w 1940561"/>
                <a:gd name="connsiteY60" fmla="*/ 4224020 h 5547360"/>
                <a:gd name="connsiteX61" fmla="*/ 706120 w 1940561"/>
                <a:gd name="connsiteY61" fmla="*/ 4056380 h 5547360"/>
                <a:gd name="connsiteX62" fmla="*/ 538480 w 1940561"/>
                <a:gd name="connsiteY62" fmla="*/ 3858260 h 5547360"/>
                <a:gd name="connsiteX63" fmla="*/ 416560 w 1940561"/>
                <a:gd name="connsiteY63" fmla="*/ 3614420 h 5547360"/>
                <a:gd name="connsiteX64" fmla="*/ 492760 w 1940561"/>
                <a:gd name="connsiteY64" fmla="*/ 3538220 h 5547360"/>
                <a:gd name="connsiteX65" fmla="*/ 584200 w 1940561"/>
                <a:gd name="connsiteY65" fmla="*/ 3141980 h 5547360"/>
                <a:gd name="connsiteX66" fmla="*/ 599440 w 1940561"/>
                <a:gd name="connsiteY66" fmla="*/ 2806700 h 5547360"/>
                <a:gd name="connsiteX67" fmla="*/ 492760 w 1940561"/>
                <a:gd name="connsiteY67" fmla="*/ 2623820 h 5547360"/>
                <a:gd name="connsiteX68" fmla="*/ 492760 w 1940561"/>
                <a:gd name="connsiteY68" fmla="*/ 2319020 h 5547360"/>
                <a:gd name="connsiteX69" fmla="*/ 462280 w 1940561"/>
                <a:gd name="connsiteY69" fmla="*/ 1968500 h 5547360"/>
                <a:gd name="connsiteX70" fmla="*/ 386080 w 1940561"/>
                <a:gd name="connsiteY70" fmla="*/ 1648460 h 5547360"/>
                <a:gd name="connsiteX71" fmla="*/ 218440 w 1940561"/>
                <a:gd name="connsiteY71" fmla="*/ 1236980 h 5547360"/>
                <a:gd name="connsiteX72" fmla="*/ 111760 w 1940561"/>
                <a:gd name="connsiteY72" fmla="*/ 947420 h 5547360"/>
                <a:gd name="connsiteX73" fmla="*/ 111760 w 1940561"/>
                <a:gd name="connsiteY73" fmla="*/ 490220 h 5547360"/>
                <a:gd name="connsiteX74" fmla="*/ 35560 w 1940561"/>
                <a:gd name="connsiteY74" fmla="*/ 170180 h 5547360"/>
                <a:gd name="connsiteX75" fmla="*/ 35560 w 1940561"/>
                <a:gd name="connsiteY75" fmla="*/ 33020 h 5547360"/>
                <a:gd name="connsiteX76" fmla="*/ 142240 w 1940561"/>
                <a:gd name="connsiteY76" fmla="*/ 2540 h 5547360"/>
                <a:gd name="connsiteX77" fmla="*/ 889000 w 1940561"/>
                <a:gd name="connsiteY77" fmla="*/ 33020 h 5547360"/>
                <a:gd name="connsiteX78" fmla="*/ 980440 w 1940561"/>
                <a:gd name="connsiteY78" fmla="*/ 2540 h 5547360"/>
                <a:gd name="connsiteX79" fmla="*/ 949960 w 1940561"/>
                <a:gd name="connsiteY79" fmla="*/ 48260 h 5547360"/>
                <a:gd name="connsiteX0" fmla="*/ 949960 w 1965961"/>
                <a:gd name="connsiteY0" fmla="*/ 48260 h 5547360"/>
                <a:gd name="connsiteX1" fmla="*/ 858520 w 1965961"/>
                <a:gd name="connsiteY1" fmla="*/ 139700 h 5547360"/>
                <a:gd name="connsiteX2" fmla="*/ 797560 w 1965961"/>
                <a:gd name="connsiteY2" fmla="*/ 368300 h 5547360"/>
                <a:gd name="connsiteX3" fmla="*/ 782320 w 1965961"/>
                <a:gd name="connsiteY3" fmla="*/ 612140 h 5547360"/>
                <a:gd name="connsiteX4" fmla="*/ 538480 w 1965961"/>
                <a:gd name="connsiteY4" fmla="*/ 749300 h 5547360"/>
                <a:gd name="connsiteX5" fmla="*/ 706120 w 1965961"/>
                <a:gd name="connsiteY5" fmla="*/ 947420 h 5547360"/>
                <a:gd name="connsiteX6" fmla="*/ 370840 w 1965961"/>
                <a:gd name="connsiteY6" fmla="*/ 1008380 h 5547360"/>
                <a:gd name="connsiteX7" fmla="*/ 614680 w 1965961"/>
                <a:gd name="connsiteY7" fmla="*/ 1297940 h 5547360"/>
                <a:gd name="connsiteX8" fmla="*/ 919480 w 1965961"/>
                <a:gd name="connsiteY8" fmla="*/ 1739900 h 5547360"/>
                <a:gd name="connsiteX9" fmla="*/ 1056640 w 1965961"/>
                <a:gd name="connsiteY9" fmla="*/ 1785620 h 5547360"/>
                <a:gd name="connsiteX10" fmla="*/ 1239520 w 1965961"/>
                <a:gd name="connsiteY10" fmla="*/ 1496060 h 5547360"/>
                <a:gd name="connsiteX11" fmla="*/ 1300480 w 1965961"/>
                <a:gd name="connsiteY11" fmla="*/ 1785620 h 5547360"/>
                <a:gd name="connsiteX12" fmla="*/ 1513840 w 1965961"/>
                <a:gd name="connsiteY12" fmla="*/ 1557020 h 5547360"/>
                <a:gd name="connsiteX13" fmla="*/ 1620520 w 1965961"/>
                <a:gd name="connsiteY13" fmla="*/ 1877060 h 5547360"/>
                <a:gd name="connsiteX14" fmla="*/ 1376680 w 1965961"/>
                <a:gd name="connsiteY14" fmla="*/ 1968500 h 5547360"/>
                <a:gd name="connsiteX15" fmla="*/ 1513840 w 1965961"/>
                <a:gd name="connsiteY15" fmla="*/ 2136140 h 5547360"/>
                <a:gd name="connsiteX16" fmla="*/ 1452880 w 1965961"/>
                <a:gd name="connsiteY16" fmla="*/ 2288540 h 5547360"/>
                <a:gd name="connsiteX17" fmla="*/ 1452880 w 1965961"/>
                <a:gd name="connsiteY17" fmla="*/ 2471420 h 5547360"/>
                <a:gd name="connsiteX18" fmla="*/ 1483360 w 1965961"/>
                <a:gd name="connsiteY18" fmla="*/ 2654300 h 5547360"/>
                <a:gd name="connsiteX19" fmla="*/ 1788160 w 1965961"/>
                <a:gd name="connsiteY19" fmla="*/ 2501900 h 5547360"/>
                <a:gd name="connsiteX20" fmla="*/ 1864361 w 1965961"/>
                <a:gd name="connsiteY20" fmla="*/ 2776220 h 5547360"/>
                <a:gd name="connsiteX21" fmla="*/ 1940561 w 1965961"/>
                <a:gd name="connsiteY21" fmla="*/ 2852420 h 5547360"/>
                <a:gd name="connsiteX22" fmla="*/ 1864360 w 1965961"/>
                <a:gd name="connsiteY22" fmla="*/ 2928620 h 5547360"/>
                <a:gd name="connsiteX23" fmla="*/ 1864361 w 1965961"/>
                <a:gd name="connsiteY23" fmla="*/ 3081020 h 5547360"/>
                <a:gd name="connsiteX24" fmla="*/ 1768107 w 1965961"/>
                <a:gd name="connsiteY24" fmla="*/ 3002146 h 5547360"/>
                <a:gd name="connsiteX25" fmla="*/ 1711960 w 1965961"/>
                <a:gd name="connsiteY25" fmla="*/ 3081020 h 5547360"/>
                <a:gd name="connsiteX26" fmla="*/ 1711960 w 1965961"/>
                <a:gd name="connsiteY26" fmla="*/ 3157220 h 5547360"/>
                <a:gd name="connsiteX27" fmla="*/ 1711960 w 1965961"/>
                <a:gd name="connsiteY27" fmla="*/ 3157220 h 5547360"/>
                <a:gd name="connsiteX28" fmla="*/ 1788160 w 1965961"/>
                <a:gd name="connsiteY28" fmla="*/ 3233420 h 5547360"/>
                <a:gd name="connsiteX29" fmla="*/ 1711960 w 1965961"/>
                <a:gd name="connsiteY29" fmla="*/ 3309620 h 5547360"/>
                <a:gd name="connsiteX30" fmla="*/ 1635760 w 1965961"/>
                <a:gd name="connsiteY30" fmla="*/ 3233420 h 5547360"/>
                <a:gd name="connsiteX31" fmla="*/ 1711960 w 1965961"/>
                <a:gd name="connsiteY31" fmla="*/ 3462020 h 5547360"/>
                <a:gd name="connsiteX32" fmla="*/ 1559560 w 1965961"/>
                <a:gd name="connsiteY32" fmla="*/ 3385820 h 5547360"/>
                <a:gd name="connsiteX33" fmla="*/ 1559560 w 1965961"/>
                <a:gd name="connsiteY33" fmla="*/ 3538220 h 5547360"/>
                <a:gd name="connsiteX34" fmla="*/ 1407160 w 1965961"/>
                <a:gd name="connsiteY34" fmla="*/ 3538220 h 5547360"/>
                <a:gd name="connsiteX35" fmla="*/ 1483360 w 1965961"/>
                <a:gd name="connsiteY35" fmla="*/ 3690620 h 5547360"/>
                <a:gd name="connsiteX36" fmla="*/ 1330960 w 1965961"/>
                <a:gd name="connsiteY36" fmla="*/ 3843020 h 5547360"/>
                <a:gd name="connsiteX37" fmla="*/ 1483360 w 1965961"/>
                <a:gd name="connsiteY37" fmla="*/ 3843020 h 5547360"/>
                <a:gd name="connsiteX38" fmla="*/ 1330960 w 1965961"/>
                <a:gd name="connsiteY38" fmla="*/ 3995420 h 5547360"/>
                <a:gd name="connsiteX39" fmla="*/ 1407160 w 1965961"/>
                <a:gd name="connsiteY39" fmla="*/ 3995420 h 5547360"/>
                <a:gd name="connsiteX40" fmla="*/ 1330960 w 1965961"/>
                <a:gd name="connsiteY40" fmla="*/ 4147820 h 5547360"/>
                <a:gd name="connsiteX41" fmla="*/ 1330960 w 1965961"/>
                <a:gd name="connsiteY41" fmla="*/ 4224020 h 5547360"/>
                <a:gd name="connsiteX42" fmla="*/ 1178560 w 1965961"/>
                <a:gd name="connsiteY42" fmla="*/ 4300220 h 5547360"/>
                <a:gd name="connsiteX43" fmla="*/ 1330960 w 1965961"/>
                <a:gd name="connsiteY43" fmla="*/ 4300220 h 5547360"/>
                <a:gd name="connsiteX44" fmla="*/ 1239520 w 1965961"/>
                <a:gd name="connsiteY44" fmla="*/ 4574540 h 5547360"/>
                <a:gd name="connsiteX45" fmla="*/ 1330960 w 1965961"/>
                <a:gd name="connsiteY45" fmla="*/ 4894580 h 5547360"/>
                <a:gd name="connsiteX46" fmla="*/ 1407160 w 1965961"/>
                <a:gd name="connsiteY46" fmla="*/ 4986020 h 5547360"/>
                <a:gd name="connsiteX47" fmla="*/ 1330960 w 1965961"/>
                <a:gd name="connsiteY47" fmla="*/ 5443220 h 5547360"/>
                <a:gd name="connsiteX48" fmla="*/ 1239520 w 1965961"/>
                <a:gd name="connsiteY48" fmla="*/ 5427980 h 5547360"/>
                <a:gd name="connsiteX49" fmla="*/ 1178560 w 1965961"/>
                <a:gd name="connsiteY49" fmla="*/ 5488940 h 5547360"/>
                <a:gd name="connsiteX50" fmla="*/ 1010920 w 1965961"/>
                <a:gd name="connsiteY50" fmla="*/ 5534660 h 5547360"/>
                <a:gd name="connsiteX51" fmla="*/ 828040 w 1965961"/>
                <a:gd name="connsiteY51" fmla="*/ 5412740 h 5547360"/>
                <a:gd name="connsiteX52" fmla="*/ 660400 w 1965961"/>
                <a:gd name="connsiteY52" fmla="*/ 5321300 h 5547360"/>
                <a:gd name="connsiteX53" fmla="*/ 568960 w 1965961"/>
                <a:gd name="connsiteY53" fmla="*/ 5138420 h 5547360"/>
                <a:gd name="connsiteX54" fmla="*/ 462280 w 1965961"/>
                <a:gd name="connsiteY54" fmla="*/ 4955540 h 5547360"/>
                <a:gd name="connsiteX55" fmla="*/ 279400 w 1965961"/>
                <a:gd name="connsiteY55" fmla="*/ 4787900 h 5547360"/>
                <a:gd name="connsiteX56" fmla="*/ 416560 w 1965961"/>
                <a:gd name="connsiteY56" fmla="*/ 4528820 h 5547360"/>
                <a:gd name="connsiteX57" fmla="*/ 447040 w 1965961"/>
                <a:gd name="connsiteY57" fmla="*/ 4361180 h 5547360"/>
                <a:gd name="connsiteX58" fmla="*/ 340360 w 1965961"/>
                <a:gd name="connsiteY58" fmla="*/ 4208780 h 5547360"/>
                <a:gd name="connsiteX59" fmla="*/ 431800 w 1965961"/>
                <a:gd name="connsiteY59" fmla="*/ 4117340 h 5547360"/>
                <a:gd name="connsiteX60" fmla="*/ 675640 w 1965961"/>
                <a:gd name="connsiteY60" fmla="*/ 4224020 h 5547360"/>
                <a:gd name="connsiteX61" fmla="*/ 706120 w 1965961"/>
                <a:gd name="connsiteY61" fmla="*/ 4056380 h 5547360"/>
                <a:gd name="connsiteX62" fmla="*/ 538480 w 1965961"/>
                <a:gd name="connsiteY62" fmla="*/ 3858260 h 5547360"/>
                <a:gd name="connsiteX63" fmla="*/ 416560 w 1965961"/>
                <a:gd name="connsiteY63" fmla="*/ 3614420 h 5547360"/>
                <a:gd name="connsiteX64" fmla="*/ 492760 w 1965961"/>
                <a:gd name="connsiteY64" fmla="*/ 3538220 h 5547360"/>
                <a:gd name="connsiteX65" fmla="*/ 584200 w 1965961"/>
                <a:gd name="connsiteY65" fmla="*/ 3141980 h 5547360"/>
                <a:gd name="connsiteX66" fmla="*/ 599440 w 1965961"/>
                <a:gd name="connsiteY66" fmla="*/ 2806700 h 5547360"/>
                <a:gd name="connsiteX67" fmla="*/ 492760 w 1965961"/>
                <a:gd name="connsiteY67" fmla="*/ 2623820 h 5547360"/>
                <a:gd name="connsiteX68" fmla="*/ 492760 w 1965961"/>
                <a:gd name="connsiteY68" fmla="*/ 2319020 h 5547360"/>
                <a:gd name="connsiteX69" fmla="*/ 462280 w 1965961"/>
                <a:gd name="connsiteY69" fmla="*/ 1968500 h 5547360"/>
                <a:gd name="connsiteX70" fmla="*/ 386080 w 1965961"/>
                <a:gd name="connsiteY70" fmla="*/ 1648460 h 5547360"/>
                <a:gd name="connsiteX71" fmla="*/ 218440 w 1965961"/>
                <a:gd name="connsiteY71" fmla="*/ 1236980 h 5547360"/>
                <a:gd name="connsiteX72" fmla="*/ 111760 w 1965961"/>
                <a:gd name="connsiteY72" fmla="*/ 947420 h 5547360"/>
                <a:gd name="connsiteX73" fmla="*/ 111760 w 1965961"/>
                <a:gd name="connsiteY73" fmla="*/ 490220 h 5547360"/>
                <a:gd name="connsiteX74" fmla="*/ 35560 w 1965961"/>
                <a:gd name="connsiteY74" fmla="*/ 170180 h 5547360"/>
                <a:gd name="connsiteX75" fmla="*/ 35560 w 1965961"/>
                <a:gd name="connsiteY75" fmla="*/ 33020 h 5547360"/>
                <a:gd name="connsiteX76" fmla="*/ 142240 w 1965961"/>
                <a:gd name="connsiteY76" fmla="*/ 2540 h 5547360"/>
                <a:gd name="connsiteX77" fmla="*/ 889000 w 1965961"/>
                <a:gd name="connsiteY77" fmla="*/ 33020 h 5547360"/>
                <a:gd name="connsiteX78" fmla="*/ 980440 w 1965961"/>
                <a:gd name="connsiteY78" fmla="*/ 2540 h 5547360"/>
                <a:gd name="connsiteX79" fmla="*/ 949960 w 1965961"/>
                <a:gd name="connsiteY79" fmla="*/ 48260 h 5547360"/>
                <a:gd name="connsiteX0" fmla="*/ 949960 w 1965961"/>
                <a:gd name="connsiteY0" fmla="*/ 48260 h 5547360"/>
                <a:gd name="connsiteX1" fmla="*/ 858520 w 1965961"/>
                <a:gd name="connsiteY1" fmla="*/ 139700 h 5547360"/>
                <a:gd name="connsiteX2" fmla="*/ 797560 w 1965961"/>
                <a:gd name="connsiteY2" fmla="*/ 368300 h 5547360"/>
                <a:gd name="connsiteX3" fmla="*/ 782320 w 1965961"/>
                <a:gd name="connsiteY3" fmla="*/ 612140 h 5547360"/>
                <a:gd name="connsiteX4" fmla="*/ 538480 w 1965961"/>
                <a:gd name="connsiteY4" fmla="*/ 749300 h 5547360"/>
                <a:gd name="connsiteX5" fmla="*/ 706120 w 1965961"/>
                <a:gd name="connsiteY5" fmla="*/ 947420 h 5547360"/>
                <a:gd name="connsiteX6" fmla="*/ 370840 w 1965961"/>
                <a:gd name="connsiteY6" fmla="*/ 1008380 h 5547360"/>
                <a:gd name="connsiteX7" fmla="*/ 614680 w 1965961"/>
                <a:gd name="connsiteY7" fmla="*/ 1297940 h 5547360"/>
                <a:gd name="connsiteX8" fmla="*/ 919480 w 1965961"/>
                <a:gd name="connsiteY8" fmla="*/ 1739900 h 5547360"/>
                <a:gd name="connsiteX9" fmla="*/ 1056640 w 1965961"/>
                <a:gd name="connsiteY9" fmla="*/ 1785620 h 5547360"/>
                <a:gd name="connsiteX10" fmla="*/ 1239520 w 1965961"/>
                <a:gd name="connsiteY10" fmla="*/ 1496060 h 5547360"/>
                <a:gd name="connsiteX11" fmla="*/ 1300480 w 1965961"/>
                <a:gd name="connsiteY11" fmla="*/ 1785620 h 5547360"/>
                <a:gd name="connsiteX12" fmla="*/ 1513840 w 1965961"/>
                <a:gd name="connsiteY12" fmla="*/ 1557020 h 5547360"/>
                <a:gd name="connsiteX13" fmla="*/ 1620520 w 1965961"/>
                <a:gd name="connsiteY13" fmla="*/ 1877060 h 5547360"/>
                <a:gd name="connsiteX14" fmla="*/ 1376680 w 1965961"/>
                <a:gd name="connsiteY14" fmla="*/ 1968500 h 5547360"/>
                <a:gd name="connsiteX15" fmla="*/ 1513840 w 1965961"/>
                <a:gd name="connsiteY15" fmla="*/ 2136140 h 5547360"/>
                <a:gd name="connsiteX16" fmla="*/ 1452880 w 1965961"/>
                <a:gd name="connsiteY16" fmla="*/ 2288540 h 5547360"/>
                <a:gd name="connsiteX17" fmla="*/ 1452880 w 1965961"/>
                <a:gd name="connsiteY17" fmla="*/ 2471420 h 5547360"/>
                <a:gd name="connsiteX18" fmla="*/ 1483360 w 1965961"/>
                <a:gd name="connsiteY18" fmla="*/ 2654300 h 5547360"/>
                <a:gd name="connsiteX19" fmla="*/ 1788160 w 1965961"/>
                <a:gd name="connsiteY19" fmla="*/ 2501900 h 5547360"/>
                <a:gd name="connsiteX20" fmla="*/ 1864361 w 1965961"/>
                <a:gd name="connsiteY20" fmla="*/ 2776220 h 5547360"/>
                <a:gd name="connsiteX21" fmla="*/ 1940561 w 1965961"/>
                <a:gd name="connsiteY21" fmla="*/ 2928620 h 5547360"/>
                <a:gd name="connsiteX22" fmla="*/ 1864360 w 1965961"/>
                <a:gd name="connsiteY22" fmla="*/ 2928620 h 5547360"/>
                <a:gd name="connsiteX23" fmla="*/ 1864361 w 1965961"/>
                <a:gd name="connsiteY23" fmla="*/ 3081020 h 5547360"/>
                <a:gd name="connsiteX24" fmla="*/ 1768107 w 1965961"/>
                <a:gd name="connsiteY24" fmla="*/ 3002146 h 5547360"/>
                <a:gd name="connsiteX25" fmla="*/ 1711960 w 1965961"/>
                <a:gd name="connsiteY25" fmla="*/ 3081020 h 5547360"/>
                <a:gd name="connsiteX26" fmla="*/ 1711960 w 1965961"/>
                <a:gd name="connsiteY26" fmla="*/ 3157220 h 5547360"/>
                <a:gd name="connsiteX27" fmla="*/ 1711960 w 1965961"/>
                <a:gd name="connsiteY27" fmla="*/ 3157220 h 5547360"/>
                <a:gd name="connsiteX28" fmla="*/ 1788160 w 1965961"/>
                <a:gd name="connsiteY28" fmla="*/ 3233420 h 5547360"/>
                <a:gd name="connsiteX29" fmla="*/ 1711960 w 1965961"/>
                <a:gd name="connsiteY29" fmla="*/ 3309620 h 5547360"/>
                <a:gd name="connsiteX30" fmla="*/ 1635760 w 1965961"/>
                <a:gd name="connsiteY30" fmla="*/ 3233420 h 5547360"/>
                <a:gd name="connsiteX31" fmla="*/ 1711960 w 1965961"/>
                <a:gd name="connsiteY31" fmla="*/ 3462020 h 5547360"/>
                <a:gd name="connsiteX32" fmla="*/ 1559560 w 1965961"/>
                <a:gd name="connsiteY32" fmla="*/ 3385820 h 5547360"/>
                <a:gd name="connsiteX33" fmla="*/ 1559560 w 1965961"/>
                <a:gd name="connsiteY33" fmla="*/ 3538220 h 5547360"/>
                <a:gd name="connsiteX34" fmla="*/ 1407160 w 1965961"/>
                <a:gd name="connsiteY34" fmla="*/ 3538220 h 5547360"/>
                <a:gd name="connsiteX35" fmla="*/ 1483360 w 1965961"/>
                <a:gd name="connsiteY35" fmla="*/ 3690620 h 5547360"/>
                <a:gd name="connsiteX36" fmla="*/ 1330960 w 1965961"/>
                <a:gd name="connsiteY36" fmla="*/ 3843020 h 5547360"/>
                <a:gd name="connsiteX37" fmla="*/ 1483360 w 1965961"/>
                <a:gd name="connsiteY37" fmla="*/ 3843020 h 5547360"/>
                <a:gd name="connsiteX38" fmla="*/ 1330960 w 1965961"/>
                <a:gd name="connsiteY38" fmla="*/ 3995420 h 5547360"/>
                <a:gd name="connsiteX39" fmla="*/ 1407160 w 1965961"/>
                <a:gd name="connsiteY39" fmla="*/ 3995420 h 5547360"/>
                <a:gd name="connsiteX40" fmla="*/ 1330960 w 1965961"/>
                <a:gd name="connsiteY40" fmla="*/ 4147820 h 5547360"/>
                <a:gd name="connsiteX41" fmla="*/ 1330960 w 1965961"/>
                <a:gd name="connsiteY41" fmla="*/ 4224020 h 5547360"/>
                <a:gd name="connsiteX42" fmla="*/ 1178560 w 1965961"/>
                <a:gd name="connsiteY42" fmla="*/ 4300220 h 5547360"/>
                <a:gd name="connsiteX43" fmla="*/ 1330960 w 1965961"/>
                <a:gd name="connsiteY43" fmla="*/ 4300220 h 5547360"/>
                <a:gd name="connsiteX44" fmla="*/ 1239520 w 1965961"/>
                <a:gd name="connsiteY44" fmla="*/ 4574540 h 5547360"/>
                <a:gd name="connsiteX45" fmla="*/ 1330960 w 1965961"/>
                <a:gd name="connsiteY45" fmla="*/ 4894580 h 5547360"/>
                <a:gd name="connsiteX46" fmla="*/ 1407160 w 1965961"/>
                <a:gd name="connsiteY46" fmla="*/ 4986020 h 5547360"/>
                <a:gd name="connsiteX47" fmla="*/ 1330960 w 1965961"/>
                <a:gd name="connsiteY47" fmla="*/ 5443220 h 5547360"/>
                <a:gd name="connsiteX48" fmla="*/ 1239520 w 1965961"/>
                <a:gd name="connsiteY48" fmla="*/ 5427980 h 5547360"/>
                <a:gd name="connsiteX49" fmla="*/ 1178560 w 1965961"/>
                <a:gd name="connsiteY49" fmla="*/ 5488940 h 5547360"/>
                <a:gd name="connsiteX50" fmla="*/ 1010920 w 1965961"/>
                <a:gd name="connsiteY50" fmla="*/ 5534660 h 5547360"/>
                <a:gd name="connsiteX51" fmla="*/ 828040 w 1965961"/>
                <a:gd name="connsiteY51" fmla="*/ 5412740 h 5547360"/>
                <a:gd name="connsiteX52" fmla="*/ 660400 w 1965961"/>
                <a:gd name="connsiteY52" fmla="*/ 5321300 h 5547360"/>
                <a:gd name="connsiteX53" fmla="*/ 568960 w 1965961"/>
                <a:gd name="connsiteY53" fmla="*/ 5138420 h 5547360"/>
                <a:gd name="connsiteX54" fmla="*/ 462280 w 1965961"/>
                <a:gd name="connsiteY54" fmla="*/ 4955540 h 5547360"/>
                <a:gd name="connsiteX55" fmla="*/ 279400 w 1965961"/>
                <a:gd name="connsiteY55" fmla="*/ 4787900 h 5547360"/>
                <a:gd name="connsiteX56" fmla="*/ 416560 w 1965961"/>
                <a:gd name="connsiteY56" fmla="*/ 4528820 h 5547360"/>
                <a:gd name="connsiteX57" fmla="*/ 447040 w 1965961"/>
                <a:gd name="connsiteY57" fmla="*/ 4361180 h 5547360"/>
                <a:gd name="connsiteX58" fmla="*/ 340360 w 1965961"/>
                <a:gd name="connsiteY58" fmla="*/ 4208780 h 5547360"/>
                <a:gd name="connsiteX59" fmla="*/ 431800 w 1965961"/>
                <a:gd name="connsiteY59" fmla="*/ 4117340 h 5547360"/>
                <a:gd name="connsiteX60" fmla="*/ 675640 w 1965961"/>
                <a:gd name="connsiteY60" fmla="*/ 4224020 h 5547360"/>
                <a:gd name="connsiteX61" fmla="*/ 706120 w 1965961"/>
                <a:gd name="connsiteY61" fmla="*/ 4056380 h 5547360"/>
                <a:gd name="connsiteX62" fmla="*/ 538480 w 1965961"/>
                <a:gd name="connsiteY62" fmla="*/ 3858260 h 5547360"/>
                <a:gd name="connsiteX63" fmla="*/ 416560 w 1965961"/>
                <a:gd name="connsiteY63" fmla="*/ 3614420 h 5547360"/>
                <a:gd name="connsiteX64" fmla="*/ 492760 w 1965961"/>
                <a:gd name="connsiteY64" fmla="*/ 3538220 h 5547360"/>
                <a:gd name="connsiteX65" fmla="*/ 584200 w 1965961"/>
                <a:gd name="connsiteY65" fmla="*/ 3141980 h 5547360"/>
                <a:gd name="connsiteX66" fmla="*/ 599440 w 1965961"/>
                <a:gd name="connsiteY66" fmla="*/ 2806700 h 5547360"/>
                <a:gd name="connsiteX67" fmla="*/ 492760 w 1965961"/>
                <a:gd name="connsiteY67" fmla="*/ 2623820 h 5547360"/>
                <a:gd name="connsiteX68" fmla="*/ 492760 w 1965961"/>
                <a:gd name="connsiteY68" fmla="*/ 2319020 h 5547360"/>
                <a:gd name="connsiteX69" fmla="*/ 462280 w 1965961"/>
                <a:gd name="connsiteY69" fmla="*/ 1968500 h 5547360"/>
                <a:gd name="connsiteX70" fmla="*/ 386080 w 1965961"/>
                <a:gd name="connsiteY70" fmla="*/ 1648460 h 5547360"/>
                <a:gd name="connsiteX71" fmla="*/ 218440 w 1965961"/>
                <a:gd name="connsiteY71" fmla="*/ 1236980 h 5547360"/>
                <a:gd name="connsiteX72" fmla="*/ 111760 w 1965961"/>
                <a:gd name="connsiteY72" fmla="*/ 947420 h 5547360"/>
                <a:gd name="connsiteX73" fmla="*/ 111760 w 1965961"/>
                <a:gd name="connsiteY73" fmla="*/ 490220 h 5547360"/>
                <a:gd name="connsiteX74" fmla="*/ 35560 w 1965961"/>
                <a:gd name="connsiteY74" fmla="*/ 170180 h 5547360"/>
                <a:gd name="connsiteX75" fmla="*/ 35560 w 1965961"/>
                <a:gd name="connsiteY75" fmla="*/ 33020 h 5547360"/>
                <a:gd name="connsiteX76" fmla="*/ 142240 w 1965961"/>
                <a:gd name="connsiteY76" fmla="*/ 2540 h 5547360"/>
                <a:gd name="connsiteX77" fmla="*/ 889000 w 1965961"/>
                <a:gd name="connsiteY77" fmla="*/ 33020 h 5547360"/>
                <a:gd name="connsiteX78" fmla="*/ 980440 w 1965961"/>
                <a:gd name="connsiteY78" fmla="*/ 2540 h 5547360"/>
                <a:gd name="connsiteX79" fmla="*/ 949960 w 1965961"/>
                <a:gd name="connsiteY79" fmla="*/ 48260 h 5547360"/>
                <a:gd name="connsiteX0" fmla="*/ 949960 w 1950365"/>
                <a:gd name="connsiteY0" fmla="*/ 48260 h 5547360"/>
                <a:gd name="connsiteX1" fmla="*/ 858520 w 1950365"/>
                <a:gd name="connsiteY1" fmla="*/ 139700 h 5547360"/>
                <a:gd name="connsiteX2" fmla="*/ 797560 w 1950365"/>
                <a:gd name="connsiteY2" fmla="*/ 368300 h 5547360"/>
                <a:gd name="connsiteX3" fmla="*/ 782320 w 1950365"/>
                <a:gd name="connsiteY3" fmla="*/ 612140 h 5547360"/>
                <a:gd name="connsiteX4" fmla="*/ 538480 w 1950365"/>
                <a:gd name="connsiteY4" fmla="*/ 749300 h 5547360"/>
                <a:gd name="connsiteX5" fmla="*/ 706120 w 1950365"/>
                <a:gd name="connsiteY5" fmla="*/ 947420 h 5547360"/>
                <a:gd name="connsiteX6" fmla="*/ 370840 w 1950365"/>
                <a:gd name="connsiteY6" fmla="*/ 1008380 h 5547360"/>
                <a:gd name="connsiteX7" fmla="*/ 614680 w 1950365"/>
                <a:gd name="connsiteY7" fmla="*/ 1297940 h 5547360"/>
                <a:gd name="connsiteX8" fmla="*/ 919480 w 1950365"/>
                <a:gd name="connsiteY8" fmla="*/ 1739900 h 5547360"/>
                <a:gd name="connsiteX9" fmla="*/ 1056640 w 1950365"/>
                <a:gd name="connsiteY9" fmla="*/ 1785620 h 5547360"/>
                <a:gd name="connsiteX10" fmla="*/ 1239520 w 1950365"/>
                <a:gd name="connsiteY10" fmla="*/ 1496060 h 5547360"/>
                <a:gd name="connsiteX11" fmla="*/ 1300480 w 1950365"/>
                <a:gd name="connsiteY11" fmla="*/ 1785620 h 5547360"/>
                <a:gd name="connsiteX12" fmla="*/ 1513840 w 1950365"/>
                <a:gd name="connsiteY12" fmla="*/ 1557020 h 5547360"/>
                <a:gd name="connsiteX13" fmla="*/ 1620520 w 1950365"/>
                <a:gd name="connsiteY13" fmla="*/ 1877060 h 5547360"/>
                <a:gd name="connsiteX14" fmla="*/ 1376680 w 1950365"/>
                <a:gd name="connsiteY14" fmla="*/ 1968500 h 5547360"/>
                <a:gd name="connsiteX15" fmla="*/ 1513840 w 1950365"/>
                <a:gd name="connsiteY15" fmla="*/ 2136140 h 5547360"/>
                <a:gd name="connsiteX16" fmla="*/ 1452880 w 1950365"/>
                <a:gd name="connsiteY16" fmla="*/ 2288540 h 5547360"/>
                <a:gd name="connsiteX17" fmla="*/ 1452880 w 1950365"/>
                <a:gd name="connsiteY17" fmla="*/ 2471420 h 5547360"/>
                <a:gd name="connsiteX18" fmla="*/ 1483360 w 1950365"/>
                <a:gd name="connsiteY18" fmla="*/ 2654300 h 5547360"/>
                <a:gd name="connsiteX19" fmla="*/ 1788160 w 1950365"/>
                <a:gd name="connsiteY19" fmla="*/ 2501900 h 5547360"/>
                <a:gd name="connsiteX20" fmla="*/ 1864361 w 1950365"/>
                <a:gd name="connsiteY20" fmla="*/ 2776220 h 5547360"/>
                <a:gd name="connsiteX21" fmla="*/ 1923182 w 1950365"/>
                <a:gd name="connsiteY21" fmla="*/ 2825683 h 5547360"/>
                <a:gd name="connsiteX22" fmla="*/ 1940561 w 1950365"/>
                <a:gd name="connsiteY22" fmla="*/ 2928620 h 5547360"/>
                <a:gd name="connsiteX23" fmla="*/ 1864360 w 1950365"/>
                <a:gd name="connsiteY23" fmla="*/ 2928620 h 5547360"/>
                <a:gd name="connsiteX24" fmla="*/ 1864361 w 1950365"/>
                <a:gd name="connsiteY24" fmla="*/ 3081020 h 5547360"/>
                <a:gd name="connsiteX25" fmla="*/ 1768107 w 1950365"/>
                <a:gd name="connsiteY25" fmla="*/ 3002146 h 5547360"/>
                <a:gd name="connsiteX26" fmla="*/ 1711960 w 1950365"/>
                <a:gd name="connsiteY26" fmla="*/ 3081020 h 5547360"/>
                <a:gd name="connsiteX27" fmla="*/ 1711960 w 1950365"/>
                <a:gd name="connsiteY27" fmla="*/ 3157220 h 5547360"/>
                <a:gd name="connsiteX28" fmla="*/ 1711960 w 1950365"/>
                <a:gd name="connsiteY28" fmla="*/ 3157220 h 5547360"/>
                <a:gd name="connsiteX29" fmla="*/ 1788160 w 1950365"/>
                <a:gd name="connsiteY29" fmla="*/ 3233420 h 5547360"/>
                <a:gd name="connsiteX30" fmla="*/ 1711960 w 1950365"/>
                <a:gd name="connsiteY30" fmla="*/ 3309620 h 5547360"/>
                <a:gd name="connsiteX31" fmla="*/ 1635760 w 1950365"/>
                <a:gd name="connsiteY31" fmla="*/ 3233420 h 5547360"/>
                <a:gd name="connsiteX32" fmla="*/ 1711960 w 1950365"/>
                <a:gd name="connsiteY32" fmla="*/ 3462020 h 5547360"/>
                <a:gd name="connsiteX33" fmla="*/ 1559560 w 1950365"/>
                <a:gd name="connsiteY33" fmla="*/ 3385820 h 5547360"/>
                <a:gd name="connsiteX34" fmla="*/ 1559560 w 1950365"/>
                <a:gd name="connsiteY34" fmla="*/ 3538220 h 5547360"/>
                <a:gd name="connsiteX35" fmla="*/ 1407160 w 1950365"/>
                <a:gd name="connsiteY35" fmla="*/ 3538220 h 5547360"/>
                <a:gd name="connsiteX36" fmla="*/ 1483360 w 1950365"/>
                <a:gd name="connsiteY36" fmla="*/ 3690620 h 5547360"/>
                <a:gd name="connsiteX37" fmla="*/ 1330960 w 1950365"/>
                <a:gd name="connsiteY37" fmla="*/ 3843020 h 5547360"/>
                <a:gd name="connsiteX38" fmla="*/ 1483360 w 1950365"/>
                <a:gd name="connsiteY38" fmla="*/ 3843020 h 5547360"/>
                <a:gd name="connsiteX39" fmla="*/ 1330960 w 1950365"/>
                <a:gd name="connsiteY39" fmla="*/ 3995420 h 5547360"/>
                <a:gd name="connsiteX40" fmla="*/ 1407160 w 1950365"/>
                <a:gd name="connsiteY40" fmla="*/ 3995420 h 5547360"/>
                <a:gd name="connsiteX41" fmla="*/ 1330960 w 1950365"/>
                <a:gd name="connsiteY41" fmla="*/ 4147820 h 5547360"/>
                <a:gd name="connsiteX42" fmla="*/ 1330960 w 1950365"/>
                <a:gd name="connsiteY42" fmla="*/ 4224020 h 5547360"/>
                <a:gd name="connsiteX43" fmla="*/ 1178560 w 1950365"/>
                <a:gd name="connsiteY43" fmla="*/ 4300220 h 5547360"/>
                <a:gd name="connsiteX44" fmla="*/ 1330960 w 1950365"/>
                <a:gd name="connsiteY44" fmla="*/ 4300220 h 5547360"/>
                <a:gd name="connsiteX45" fmla="*/ 1239520 w 1950365"/>
                <a:gd name="connsiteY45" fmla="*/ 4574540 h 5547360"/>
                <a:gd name="connsiteX46" fmla="*/ 1330960 w 1950365"/>
                <a:gd name="connsiteY46" fmla="*/ 4894580 h 5547360"/>
                <a:gd name="connsiteX47" fmla="*/ 1407160 w 1950365"/>
                <a:gd name="connsiteY47" fmla="*/ 4986020 h 5547360"/>
                <a:gd name="connsiteX48" fmla="*/ 1330960 w 1950365"/>
                <a:gd name="connsiteY48" fmla="*/ 5443220 h 5547360"/>
                <a:gd name="connsiteX49" fmla="*/ 1239520 w 1950365"/>
                <a:gd name="connsiteY49" fmla="*/ 5427980 h 5547360"/>
                <a:gd name="connsiteX50" fmla="*/ 1178560 w 1950365"/>
                <a:gd name="connsiteY50" fmla="*/ 5488940 h 5547360"/>
                <a:gd name="connsiteX51" fmla="*/ 1010920 w 1950365"/>
                <a:gd name="connsiteY51" fmla="*/ 5534660 h 5547360"/>
                <a:gd name="connsiteX52" fmla="*/ 828040 w 1950365"/>
                <a:gd name="connsiteY52" fmla="*/ 5412740 h 5547360"/>
                <a:gd name="connsiteX53" fmla="*/ 660400 w 1950365"/>
                <a:gd name="connsiteY53" fmla="*/ 5321300 h 5547360"/>
                <a:gd name="connsiteX54" fmla="*/ 568960 w 1950365"/>
                <a:gd name="connsiteY54" fmla="*/ 5138420 h 5547360"/>
                <a:gd name="connsiteX55" fmla="*/ 462280 w 1950365"/>
                <a:gd name="connsiteY55" fmla="*/ 4955540 h 5547360"/>
                <a:gd name="connsiteX56" fmla="*/ 279400 w 1950365"/>
                <a:gd name="connsiteY56" fmla="*/ 4787900 h 5547360"/>
                <a:gd name="connsiteX57" fmla="*/ 416560 w 1950365"/>
                <a:gd name="connsiteY57" fmla="*/ 4528820 h 5547360"/>
                <a:gd name="connsiteX58" fmla="*/ 447040 w 1950365"/>
                <a:gd name="connsiteY58" fmla="*/ 4361180 h 5547360"/>
                <a:gd name="connsiteX59" fmla="*/ 340360 w 1950365"/>
                <a:gd name="connsiteY59" fmla="*/ 4208780 h 5547360"/>
                <a:gd name="connsiteX60" fmla="*/ 431800 w 1950365"/>
                <a:gd name="connsiteY60" fmla="*/ 4117340 h 5547360"/>
                <a:gd name="connsiteX61" fmla="*/ 675640 w 1950365"/>
                <a:gd name="connsiteY61" fmla="*/ 4224020 h 5547360"/>
                <a:gd name="connsiteX62" fmla="*/ 706120 w 1950365"/>
                <a:gd name="connsiteY62" fmla="*/ 4056380 h 5547360"/>
                <a:gd name="connsiteX63" fmla="*/ 538480 w 1950365"/>
                <a:gd name="connsiteY63" fmla="*/ 3858260 h 5547360"/>
                <a:gd name="connsiteX64" fmla="*/ 416560 w 1950365"/>
                <a:gd name="connsiteY64" fmla="*/ 3614420 h 5547360"/>
                <a:gd name="connsiteX65" fmla="*/ 492760 w 1950365"/>
                <a:gd name="connsiteY65" fmla="*/ 3538220 h 5547360"/>
                <a:gd name="connsiteX66" fmla="*/ 584200 w 1950365"/>
                <a:gd name="connsiteY66" fmla="*/ 3141980 h 5547360"/>
                <a:gd name="connsiteX67" fmla="*/ 599440 w 1950365"/>
                <a:gd name="connsiteY67" fmla="*/ 2806700 h 5547360"/>
                <a:gd name="connsiteX68" fmla="*/ 492760 w 1950365"/>
                <a:gd name="connsiteY68" fmla="*/ 2623820 h 5547360"/>
                <a:gd name="connsiteX69" fmla="*/ 492760 w 1950365"/>
                <a:gd name="connsiteY69" fmla="*/ 2319020 h 5547360"/>
                <a:gd name="connsiteX70" fmla="*/ 462280 w 1950365"/>
                <a:gd name="connsiteY70" fmla="*/ 1968500 h 5547360"/>
                <a:gd name="connsiteX71" fmla="*/ 386080 w 1950365"/>
                <a:gd name="connsiteY71" fmla="*/ 1648460 h 5547360"/>
                <a:gd name="connsiteX72" fmla="*/ 218440 w 1950365"/>
                <a:gd name="connsiteY72" fmla="*/ 1236980 h 5547360"/>
                <a:gd name="connsiteX73" fmla="*/ 111760 w 1950365"/>
                <a:gd name="connsiteY73" fmla="*/ 947420 h 5547360"/>
                <a:gd name="connsiteX74" fmla="*/ 111760 w 1950365"/>
                <a:gd name="connsiteY74" fmla="*/ 490220 h 5547360"/>
                <a:gd name="connsiteX75" fmla="*/ 35560 w 1950365"/>
                <a:gd name="connsiteY75" fmla="*/ 170180 h 5547360"/>
                <a:gd name="connsiteX76" fmla="*/ 35560 w 1950365"/>
                <a:gd name="connsiteY76" fmla="*/ 33020 h 5547360"/>
                <a:gd name="connsiteX77" fmla="*/ 142240 w 1950365"/>
                <a:gd name="connsiteY77" fmla="*/ 2540 h 5547360"/>
                <a:gd name="connsiteX78" fmla="*/ 889000 w 1950365"/>
                <a:gd name="connsiteY78" fmla="*/ 33020 h 5547360"/>
                <a:gd name="connsiteX79" fmla="*/ 980440 w 1950365"/>
                <a:gd name="connsiteY79" fmla="*/ 2540 h 5547360"/>
                <a:gd name="connsiteX80" fmla="*/ 949960 w 1950365"/>
                <a:gd name="connsiteY80"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452880 w 2029461"/>
                <a:gd name="connsiteY16" fmla="*/ 2288540 h 5547360"/>
                <a:gd name="connsiteX17" fmla="*/ 1452880 w 2029461"/>
                <a:gd name="connsiteY17" fmla="*/ 2471420 h 5547360"/>
                <a:gd name="connsiteX18" fmla="*/ 1483360 w 2029461"/>
                <a:gd name="connsiteY18" fmla="*/ 2654300 h 5547360"/>
                <a:gd name="connsiteX19" fmla="*/ 1788160 w 2029461"/>
                <a:gd name="connsiteY19" fmla="*/ 2501900 h 5547360"/>
                <a:gd name="connsiteX20" fmla="*/ 1864361 w 2029461"/>
                <a:gd name="connsiteY20" fmla="*/ 2776220 h 5547360"/>
                <a:gd name="connsiteX21" fmla="*/ 2016761 w 2029461"/>
                <a:gd name="connsiteY21" fmla="*/ 2776220 h 5547360"/>
                <a:gd name="connsiteX22" fmla="*/ 1940561 w 2029461"/>
                <a:gd name="connsiteY22" fmla="*/ 2928620 h 5547360"/>
                <a:gd name="connsiteX23" fmla="*/ 1864360 w 2029461"/>
                <a:gd name="connsiteY23" fmla="*/ 2928620 h 5547360"/>
                <a:gd name="connsiteX24" fmla="*/ 1864361 w 2029461"/>
                <a:gd name="connsiteY24" fmla="*/ 3081020 h 5547360"/>
                <a:gd name="connsiteX25" fmla="*/ 1768107 w 2029461"/>
                <a:gd name="connsiteY25" fmla="*/ 3002146 h 5547360"/>
                <a:gd name="connsiteX26" fmla="*/ 1711960 w 2029461"/>
                <a:gd name="connsiteY26" fmla="*/ 3081020 h 5547360"/>
                <a:gd name="connsiteX27" fmla="*/ 1711960 w 2029461"/>
                <a:gd name="connsiteY27" fmla="*/ 3157220 h 5547360"/>
                <a:gd name="connsiteX28" fmla="*/ 1711960 w 2029461"/>
                <a:gd name="connsiteY28" fmla="*/ 3157220 h 5547360"/>
                <a:gd name="connsiteX29" fmla="*/ 1788160 w 2029461"/>
                <a:gd name="connsiteY29" fmla="*/ 3233420 h 5547360"/>
                <a:gd name="connsiteX30" fmla="*/ 1711960 w 2029461"/>
                <a:gd name="connsiteY30" fmla="*/ 3309620 h 5547360"/>
                <a:gd name="connsiteX31" fmla="*/ 1635760 w 2029461"/>
                <a:gd name="connsiteY31" fmla="*/ 3233420 h 5547360"/>
                <a:gd name="connsiteX32" fmla="*/ 1711960 w 2029461"/>
                <a:gd name="connsiteY32" fmla="*/ 3462020 h 5547360"/>
                <a:gd name="connsiteX33" fmla="*/ 1559560 w 2029461"/>
                <a:gd name="connsiteY33" fmla="*/ 3385820 h 5547360"/>
                <a:gd name="connsiteX34" fmla="*/ 1559560 w 2029461"/>
                <a:gd name="connsiteY34" fmla="*/ 3538220 h 5547360"/>
                <a:gd name="connsiteX35" fmla="*/ 1407160 w 2029461"/>
                <a:gd name="connsiteY35" fmla="*/ 3538220 h 5547360"/>
                <a:gd name="connsiteX36" fmla="*/ 1483360 w 2029461"/>
                <a:gd name="connsiteY36" fmla="*/ 3690620 h 5547360"/>
                <a:gd name="connsiteX37" fmla="*/ 1330960 w 2029461"/>
                <a:gd name="connsiteY37" fmla="*/ 3843020 h 5547360"/>
                <a:gd name="connsiteX38" fmla="*/ 1483360 w 2029461"/>
                <a:gd name="connsiteY38" fmla="*/ 3843020 h 5547360"/>
                <a:gd name="connsiteX39" fmla="*/ 1330960 w 2029461"/>
                <a:gd name="connsiteY39" fmla="*/ 3995420 h 5547360"/>
                <a:gd name="connsiteX40" fmla="*/ 1407160 w 2029461"/>
                <a:gd name="connsiteY40" fmla="*/ 3995420 h 5547360"/>
                <a:gd name="connsiteX41" fmla="*/ 1330960 w 2029461"/>
                <a:gd name="connsiteY41" fmla="*/ 4147820 h 5547360"/>
                <a:gd name="connsiteX42" fmla="*/ 1330960 w 2029461"/>
                <a:gd name="connsiteY42" fmla="*/ 4224020 h 5547360"/>
                <a:gd name="connsiteX43" fmla="*/ 1178560 w 2029461"/>
                <a:gd name="connsiteY43" fmla="*/ 4300220 h 5547360"/>
                <a:gd name="connsiteX44" fmla="*/ 1330960 w 2029461"/>
                <a:gd name="connsiteY44" fmla="*/ 4300220 h 5547360"/>
                <a:gd name="connsiteX45" fmla="*/ 1239520 w 2029461"/>
                <a:gd name="connsiteY45" fmla="*/ 4574540 h 5547360"/>
                <a:gd name="connsiteX46" fmla="*/ 1330960 w 2029461"/>
                <a:gd name="connsiteY46" fmla="*/ 4894580 h 5547360"/>
                <a:gd name="connsiteX47" fmla="*/ 1407160 w 2029461"/>
                <a:gd name="connsiteY47" fmla="*/ 4986020 h 5547360"/>
                <a:gd name="connsiteX48" fmla="*/ 1330960 w 2029461"/>
                <a:gd name="connsiteY48" fmla="*/ 5443220 h 5547360"/>
                <a:gd name="connsiteX49" fmla="*/ 1239520 w 2029461"/>
                <a:gd name="connsiteY49" fmla="*/ 5427980 h 5547360"/>
                <a:gd name="connsiteX50" fmla="*/ 1178560 w 2029461"/>
                <a:gd name="connsiteY50" fmla="*/ 5488940 h 5547360"/>
                <a:gd name="connsiteX51" fmla="*/ 1010920 w 2029461"/>
                <a:gd name="connsiteY51" fmla="*/ 5534660 h 5547360"/>
                <a:gd name="connsiteX52" fmla="*/ 828040 w 2029461"/>
                <a:gd name="connsiteY52" fmla="*/ 5412740 h 5547360"/>
                <a:gd name="connsiteX53" fmla="*/ 660400 w 2029461"/>
                <a:gd name="connsiteY53" fmla="*/ 5321300 h 5547360"/>
                <a:gd name="connsiteX54" fmla="*/ 568960 w 2029461"/>
                <a:gd name="connsiteY54" fmla="*/ 5138420 h 5547360"/>
                <a:gd name="connsiteX55" fmla="*/ 462280 w 2029461"/>
                <a:gd name="connsiteY55" fmla="*/ 4955540 h 5547360"/>
                <a:gd name="connsiteX56" fmla="*/ 279400 w 2029461"/>
                <a:gd name="connsiteY56" fmla="*/ 4787900 h 5547360"/>
                <a:gd name="connsiteX57" fmla="*/ 416560 w 2029461"/>
                <a:gd name="connsiteY57" fmla="*/ 4528820 h 5547360"/>
                <a:gd name="connsiteX58" fmla="*/ 447040 w 2029461"/>
                <a:gd name="connsiteY58" fmla="*/ 4361180 h 5547360"/>
                <a:gd name="connsiteX59" fmla="*/ 340360 w 2029461"/>
                <a:gd name="connsiteY59" fmla="*/ 4208780 h 5547360"/>
                <a:gd name="connsiteX60" fmla="*/ 431800 w 2029461"/>
                <a:gd name="connsiteY60" fmla="*/ 4117340 h 5547360"/>
                <a:gd name="connsiteX61" fmla="*/ 675640 w 2029461"/>
                <a:gd name="connsiteY61" fmla="*/ 4224020 h 5547360"/>
                <a:gd name="connsiteX62" fmla="*/ 706120 w 2029461"/>
                <a:gd name="connsiteY62" fmla="*/ 4056380 h 5547360"/>
                <a:gd name="connsiteX63" fmla="*/ 538480 w 2029461"/>
                <a:gd name="connsiteY63" fmla="*/ 3858260 h 5547360"/>
                <a:gd name="connsiteX64" fmla="*/ 416560 w 2029461"/>
                <a:gd name="connsiteY64" fmla="*/ 3614420 h 5547360"/>
                <a:gd name="connsiteX65" fmla="*/ 492760 w 2029461"/>
                <a:gd name="connsiteY65" fmla="*/ 3538220 h 5547360"/>
                <a:gd name="connsiteX66" fmla="*/ 584200 w 2029461"/>
                <a:gd name="connsiteY66" fmla="*/ 3141980 h 5547360"/>
                <a:gd name="connsiteX67" fmla="*/ 599440 w 2029461"/>
                <a:gd name="connsiteY67" fmla="*/ 2806700 h 5547360"/>
                <a:gd name="connsiteX68" fmla="*/ 492760 w 2029461"/>
                <a:gd name="connsiteY68" fmla="*/ 2623820 h 5547360"/>
                <a:gd name="connsiteX69" fmla="*/ 492760 w 2029461"/>
                <a:gd name="connsiteY69" fmla="*/ 2319020 h 5547360"/>
                <a:gd name="connsiteX70" fmla="*/ 462280 w 2029461"/>
                <a:gd name="connsiteY70" fmla="*/ 1968500 h 5547360"/>
                <a:gd name="connsiteX71" fmla="*/ 386080 w 2029461"/>
                <a:gd name="connsiteY71" fmla="*/ 1648460 h 5547360"/>
                <a:gd name="connsiteX72" fmla="*/ 218440 w 2029461"/>
                <a:gd name="connsiteY72" fmla="*/ 1236980 h 5547360"/>
                <a:gd name="connsiteX73" fmla="*/ 111760 w 2029461"/>
                <a:gd name="connsiteY73" fmla="*/ 947420 h 5547360"/>
                <a:gd name="connsiteX74" fmla="*/ 111760 w 2029461"/>
                <a:gd name="connsiteY74" fmla="*/ 490220 h 5547360"/>
                <a:gd name="connsiteX75" fmla="*/ 35560 w 2029461"/>
                <a:gd name="connsiteY75" fmla="*/ 170180 h 5547360"/>
                <a:gd name="connsiteX76" fmla="*/ 35560 w 2029461"/>
                <a:gd name="connsiteY76" fmla="*/ 33020 h 5547360"/>
                <a:gd name="connsiteX77" fmla="*/ 142240 w 2029461"/>
                <a:gd name="connsiteY77" fmla="*/ 2540 h 5547360"/>
                <a:gd name="connsiteX78" fmla="*/ 889000 w 2029461"/>
                <a:gd name="connsiteY78" fmla="*/ 33020 h 5547360"/>
                <a:gd name="connsiteX79" fmla="*/ 980440 w 2029461"/>
                <a:gd name="connsiteY79" fmla="*/ 2540 h 5547360"/>
                <a:gd name="connsiteX80" fmla="*/ 949960 w 2029461"/>
                <a:gd name="connsiteY80"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452880 w 2029461"/>
                <a:gd name="connsiteY16" fmla="*/ 2288540 h 5547360"/>
                <a:gd name="connsiteX17" fmla="*/ 1452880 w 2029461"/>
                <a:gd name="connsiteY17" fmla="*/ 2471420 h 5547360"/>
                <a:gd name="connsiteX18" fmla="*/ 1483360 w 2029461"/>
                <a:gd name="connsiteY18" fmla="*/ 2654300 h 5547360"/>
                <a:gd name="connsiteX19" fmla="*/ 1788160 w 2029461"/>
                <a:gd name="connsiteY19" fmla="*/ 2501900 h 5547360"/>
                <a:gd name="connsiteX20" fmla="*/ 1837624 w 2029461"/>
                <a:gd name="connsiteY20" fmla="*/ 2595746 h 5547360"/>
                <a:gd name="connsiteX21" fmla="*/ 1864361 w 2029461"/>
                <a:gd name="connsiteY21" fmla="*/ 2776220 h 5547360"/>
                <a:gd name="connsiteX22" fmla="*/ 2016761 w 2029461"/>
                <a:gd name="connsiteY22" fmla="*/ 2776220 h 5547360"/>
                <a:gd name="connsiteX23" fmla="*/ 1940561 w 2029461"/>
                <a:gd name="connsiteY23" fmla="*/ 2928620 h 5547360"/>
                <a:gd name="connsiteX24" fmla="*/ 1864360 w 2029461"/>
                <a:gd name="connsiteY24" fmla="*/ 2928620 h 5547360"/>
                <a:gd name="connsiteX25" fmla="*/ 1864361 w 2029461"/>
                <a:gd name="connsiteY25" fmla="*/ 3081020 h 5547360"/>
                <a:gd name="connsiteX26" fmla="*/ 1768107 w 2029461"/>
                <a:gd name="connsiteY26" fmla="*/ 3002146 h 5547360"/>
                <a:gd name="connsiteX27" fmla="*/ 1711960 w 2029461"/>
                <a:gd name="connsiteY27" fmla="*/ 3081020 h 5547360"/>
                <a:gd name="connsiteX28" fmla="*/ 1711960 w 2029461"/>
                <a:gd name="connsiteY28" fmla="*/ 3157220 h 5547360"/>
                <a:gd name="connsiteX29" fmla="*/ 1711960 w 2029461"/>
                <a:gd name="connsiteY29" fmla="*/ 3157220 h 5547360"/>
                <a:gd name="connsiteX30" fmla="*/ 1788160 w 2029461"/>
                <a:gd name="connsiteY30" fmla="*/ 3233420 h 5547360"/>
                <a:gd name="connsiteX31" fmla="*/ 1711960 w 2029461"/>
                <a:gd name="connsiteY31" fmla="*/ 3309620 h 5547360"/>
                <a:gd name="connsiteX32" fmla="*/ 1635760 w 2029461"/>
                <a:gd name="connsiteY32" fmla="*/ 3233420 h 5547360"/>
                <a:gd name="connsiteX33" fmla="*/ 1711960 w 2029461"/>
                <a:gd name="connsiteY33" fmla="*/ 3462020 h 5547360"/>
                <a:gd name="connsiteX34" fmla="*/ 1559560 w 2029461"/>
                <a:gd name="connsiteY34" fmla="*/ 3385820 h 5547360"/>
                <a:gd name="connsiteX35" fmla="*/ 1559560 w 2029461"/>
                <a:gd name="connsiteY35" fmla="*/ 3538220 h 5547360"/>
                <a:gd name="connsiteX36" fmla="*/ 1407160 w 2029461"/>
                <a:gd name="connsiteY36" fmla="*/ 3538220 h 5547360"/>
                <a:gd name="connsiteX37" fmla="*/ 1483360 w 2029461"/>
                <a:gd name="connsiteY37" fmla="*/ 3690620 h 5547360"/>
                <a:gd name="connsiteX38" fmla="*/ 1330960 w 2029461"/>
                <a:gd name="connsiteY38" fmla="*/ 3843020 h 5547360"/>
                <a:gd name="connsiteX39" fmla="*/ 1483360 w 2029461"/>
                <a:gd name="connsiteY39" fmla="*/ 3843020 h 5547360"/>
                <a:gd name="connsiteX40" fmla="*/ 1330960 w 2029461"/>
                <a:gd name="connsiteY40" fmla="*/ 3995420 h 5547360"/>
                <a:gd name="connsiteX41" fmla="*/ 1407160 w 2029461"/>
                <a:gd name="connsiteY41" fmla="*/ 3995420 h 5547360"/>
                <a:gd name="connsiteX42" fmla="*/ 1330960 w 2029461"/>
                <a:gd name="connsiteY42" fmla="*/ 4147820 h 5547360"/>
                <a:gd name="connsiteX43" fmla="*/ 1330960 w 2029461"/>
                <a:gd name="connsiteY43" fmla="*/ 4224020 h 5547360"/>
                <a:gd name="connsiteX44" fmla="*/ 1178560 w 2029461"/>
                <a:gd name="connsiteY44" fmla="*/ 4300220 h 5547360"/>
                <a:gd name="connsiteX45" fmla="*/ 1330960 w 2029461"/>
                <a:gd name="connsiteY45" fmla="*/ 4300220 h 5547360"/>
                <a:gd name="connsiteX46" fmla="*/ 1239520 w 2029461"/>
                <a:gd name="connsiteY46" fmla="*/ 4574540 h 5547360"/>
                <a:gd name="connsiteX47" fmla="*/ 1330960 w 2029461"/>
                <a:gd name="connsiteY47" fmla="*/ 4894580 h 5547360"/>
                <a:gd name="connsiteX48" fmla="*/ 1407160 w 2029461"/>
                <a:gd name="connsiteY48" fmla="*/ 4986020 h 5547360"/>
                <a:gd name="connsiteX49" fmla="*/ 1330960 w 2029461"/>
                <a:gd name="connsiteY49" fmla="*/ 5443220 h 5547360"/>
                <a:gd name="connsiteX50" fmla="*/ 1239520 w 2029461"/>
                <a:gd name="connsiteY50" fmla="*/ 5427980 h 5547360"/>
                <a:gd name="connsiteX51" fmla="*/ 1178560 w 2029461"/>
                <a:gd name="connsiteY51" fmla="*/ 5488940 h 5547360"/>
                <a:gd name="connsiteX52" fmla="*/ 1010920 w 2029461"/>
                <a:gd name="connsiteY52" fmla="*/ 5534660 h 5547360"/>
                <a:gd name="connsiteX53" fmla="*/ 828040 w 2029461"/>
                <a:gd name="connsiteY53" fmla="*/ 5412740 h 5547360"/>
                <a:gd name="connsiteX54" fmla="*/ 660400 w 2029461"/>
                <a:gd name="connsiteY54" fmla="*/ 5321300 h 5547360"/>
                <a:gd name="connsiteX55" fmla="*/ 568960 w 2029461"/>
                <a:gd name="connsiteY55" fmla="*/ 5138420 h 5547360"/>
                <a:gd name="connsiteX56" fmla="*/ 462280 w 2029461"/>
                <a:gd name="connsiteY56" fmla="*/ 4955540 h 5547360"/>
                <a:gd name="connsiteX57" fmla="*/ 279400 w 2029461"/>
                <a:gd name="connsiteY57" fmla="*/ 4787900 h 5547360"/>
                <a:gd name="connsiteX58" fmla="*/ 416560 w 2029461"/>
                <a:gd name="connsiteY58" fmla="*/ 4528820 h 5547360"/>
                <a:gd name="connsiteX59" fmla="*/ 447040 w 2029461"/>
                <a:gd name="connsiteY59" fmla="*/ 4361180 h 5547360"/>
                <a:gd name="connsiteX60" fmla="*/ 340360 w 2029461"/>
                <a:gd name="connsiteY60" fmla="*/ 4208780 h 5547360"/>
                <a:gd name="connsiteX61" fmla="*/ 431800 w 2029461"/>
                <a:gd name="connsiteY61" fmla="*/ 4117340 h 5547360"/>
                <a:gd name="connsiteX62" fmla="*/ 675640 w 2029461"/>
                <a:gd name="connsiteY62" fmla="*/ 4224020 h 5547360"/>
                <a:gd name="connsiteX63" fmla="*/ 706120 w 2029461"/>
                <a:gd name="connsiteY63" fmla="*/ 4056380 h 5547360"/>
                <a:gd name="connsiteX64" fmla="*/ 538480 w 2029461"/>
                <a:gd name="connsiteY64" fmla="*/ 3858260 h 5547360"/>
                <a:gd name="connsiteX65" fmla="*/ 416560 w 2029461"/>
                <a:gd name="connsiteY65" fmla="*/ 3614420 h 5547360"/>
                <a:gd name="connsiteX66" fmla="*/ 492760 w 2029461"/>
                <a:gd name="connsiteY66" fmla="*/ 3538220 h 5547360"/>
                <a:gd name="connsiteX67" fmla="*/ 584200 w 2029461"/>
                <a:gd name="connsiteY67" fmla="*/ 3141980 h 5547360"/>
                <a:gd name="connsiteX68" fmla="*/ 599440 w 2029461"/>
                <a:gd name="connsiteY68" fmla="*/ 2806700 h 5547360"/>
                <a:gd name="connsiteX69" fmla="*/ 492760 w 2029461"/>
                <a:gd name="connsiteY69" fmla="*/ 2623820 h 5547360"/>
                <a:gd name="connsiteX70" fmla="*/ 492760 w 2029461"/>
                <a:gd name="connsiteY70" fmla="*/ 2319020 h 5547360"/>
                <a:gd name="connsiteX71" fmla="*/ 462280 w 2029461"/>
                <a:gd name="connsiteY71" fmla="*/ 1968500 h 5547360"/>
                <a:gd name="connsiteX72" fmla="*/ 386080 w 2029461"/>
                <a:gd name="connsiteY72" fmla="*/ 1648460 h 5547360"/>
                <a:gd name="connsiteX73" fmla="*/ 218440 w 2029461"/>
                <a:gd name="connsiteY73" fmla="*/ 1236980 h 5547360"/>
                <a:gd name="connsiteX74" fmla="*/ 111760 w 2029461"/>
                <a:gd name="connsiteY74" fmla="*/ 947420 h 5547360"/>
                <a:gd name="connsiteX75" fmla="*/ 111760 w 2029461"/>
                <a:gd name="connsiteY75" fmla="*/ 490220 h 5547360"/>
                <a:gd name="connsiteX76" fmla="*/ 35560 w 2029461"/>
                <a:gd name="connsiteY76" fmla="*/ 170180 h 5547360"/>
                <a:gd name="connsiteX77" fmla="*/ 35560 w 2029461"/>
                <a:gd name="connsiteY77" fmla="*/ 33020 h 5547360"/>
                <a:gd name="connsiteX78" fmla="*/ 142240 w 2029461"/>
                <a:gd name="connsiteY78" fmla="*/ 2540 h 5547360"/>
                <a:gd name="connsiteX79" fmla="*/ 889000 w 2029461"/>
                <a:gd name="connsiteY79" fmla="*/ 33020 h 5547360"/>
                <a:gd name="connsiteX80" fmla="*/ 980440 w 2029461"/>
                <a:gd name="connsiteY80" fmla="*/ 2540 h 5547360"/>
                <a:gd name="connsiteX81" fmla="*/ 949960 w 2029461"/>
                <a:gd name="connsiteY8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452880 w 2029461"/>
                <a:gd name="connsiteY16" fmla="*/ 2288540 h 5547360"/>
                <a:gd name="connsiteX17" fmla="*/ 1452880 w 2029461"/>
                <a:gd name="connsiteY17" fmla="*/ 2471420 h 5547360"/>
                <a:gd name="connsiteX18" fmla="*/ 1483360 w 2029461"/>
                <a:gd name="connsiteY18" fmla="*/ 2654300 h 5547360"/>
                <a:gd name="connsiteX19" fmla="*/ 1788160 w 2029461"/>
                <a:gd name="connsiteY19" fmla="*/ 2501900 h 5547360"/>
                <a:gd name="connsiteX20" fmla="*/ 2016761 w 2029461"/>
                <a:gd name="connsiteY20" fmla="*/ 2547620 h 5547360"/>
                <a:gd name="connsiteX21" fmla="*/ 1864361 w 2029461"/>
                <a:gd name="connsiteY21" fmla="*/ 2776220 h 5547360"/>
                <a:gd name="connsiteX22" fmla="*/ 2016761 w 2029461"/>
                <a:gd name="connsiteY22" fmla="*/ 2776220 h 5547360"/>
                <a:gd name="connsiteX23" fmla="*/ 1940561 w 2029461"/>
                <a:gd name="connsiteY23" fmla="*/ 2928620 h 5547360"/>
                <a:gd name="connsiteX24" fmla="*/ 1864360 w 2029461"/>
                <a:gd name="connsiteY24" fmla="*/ 2928620 h 5547360"/>
                <a:gd name="connsiteX25" fmla="*/ 1864361 w 2029461"/>
                <a:gd name="connsiteY25" fmla="*/ 3081020 h 5547360"/>
                <a:gd name="connsiteX26" fmla="*/ 1768107 w 2029461"/>
                <a:gd name="connsiteY26" fmla="*/ 3002146 h 5547360"/>
                <a:gd name="connsiteX27" fmla="*/ 1711960 w 2029461"/>
                <a:gd name="connsiteY27" fmla="*/ 3081020 h 5547360"/>
                <a:gd name="connsiteX28" fmla="*/ 1711960 w 2029461"/>
                <a:gd name="connsiteY28" fmla="*/ 3157220 h 5547360"/>
                <a:gd name="connsiteX29" fmla="*/ 1711960 w 2029461"/>
                <a:gd name="connsiteY29" fmla="*/ 3157220 h 5547360"/>
                <a:gd name="connsiteX30" fmla="*/ 1788160 w 2029461"/>
                <a:gd name="connsiteY30" fmla="*/ 3233420 h 5547360"/>
                <a:gd name="connsiteX31" fmla="*/ 1711960 w 2029461"/>
                <a:gd name="connsiteY31" fmla="*/ 3309620 h 5547360"/>
                <a:gd name="connsiteX32" fmla="*/ 1635760 w 2029461"/>
                <a:gd name="connsiteY32" fmla="*/ 3233420 h 5547360"/>
                <a:gd name="connsiteX33" fmla="*/ 1711960 w 2029461"/>
                <a:gd name="connsiteY33" fmla="*/ 3462020 h 5547360"/>
                <a:gd name="connsiteX34" fmla="*/ 1559560 w 2029461"/>
                <a:gd name="connsiteY34" fmla="*/ 3385820 h 5547360"/>
                <a:gd name="connsiteX35" fmla="*/ 1559560 w 2029461"/>
                <a:gd name="connsiteY35" fmla="*/ 3538220 h 5547360"/>
                <a:gd name="connsiteX36" fmla="*/ 1407160 w 2029461"/>
                <a:gd name="connsiteY36" fmla="*/ 3538220 h 5547360"/>
                <a:gd name="connsiteX37" fmla="*/ 1483360 w 2029461"/>
                <a:gd name="connsiteY37" fmla="*/ 3690620 h 5547360"/>
                <a:gd name="connsiteX38" fmla="*/ 1330960 w 2029461"/>
                <a:gd name="connsiteY38" fmla="*/ 3843020 h 5547360"/>
                <a:gd name="connsiteX39" fmla="*/ 1483360 w 2029461"/>
                <a:gd name="connsiteY39" fmla="*/ 3843020 h 5547360"/>
                <a:gd name="connsiteX40" fmla="*/ 1330960 w 2029461"/>
                <a:gd name="connsiteY40" fmla="*/ 3995420 h 5547360"/>
                <a:gd name="connsiteX41" fmla="*/ 1407160 w 2029461"/>
                <a:gd name="connsiteY41" fmla="*/ 3995420 h 5547360"/>
                <a:gd name="connsiteX42" fmla="*/ 1330960 w 2029461"/>
                <a:gd name="connsiteY42" fmla="*/ 4147820 h 5547360"/>
                <a:gd name="connsiteX43" fmla="*/ 1330960 w 2029461"/>
                <a:gd name="connsiteY43" fmla="*/ 4224020 h 5547360"/>
                <a:gd name="connsiteX44" fmla="*/ 1178560 w 2029461"/>
                <a:gd name="connsiteY44" fmla="*/ 4300220 h 5547360"/>
                <a:gd name="connsiteX45" fmla="*/ 1330960 w 2029461"/>
                <a:gd name="connsiteY45" fmla="*/ 4300220 h 5547360"/>
                <a:gd name="connsiteX46" fmla="*/ 1239520 w 2029461"/>
                <a:gd name="connsiteY46" fmla="*/ 4574540 h 5547360"/>
                <a:gd name="connsiteX47" fmla="*/ 1330960 w 2029461"/>
                <a:gd name="connsiteY47" fmla="*/ 4894580 h 5547360"/>
                <a:gd name="connsiteX48" fmla="*/ 1407160 w 2029461"/>
                <a:gd name="connsiteY48" fmla="*/ 4986020 h 5547360"/>
                <a:gd name="connsiteX49" fmla="*/ 1330960 w 2029461"/>
                <a:gd name="connsiteY49" fmla="*/ 5443220 h 5547360"/>
                <a:gd name="connsiteX50" fmla="*/ 1239520 w 2029461"/>
                <a:gd name="connsiteY50" fmla="*/ 5427980 h 5547360"/>
                <a:gd name="connsiteX51" fmla="*/ 1178560 w 2029461"/>
                <a:gd name="connsiteY51" fmla="*/ 5488940 h 5547360"/>
                <a:gd name="connsiteX52" fmla="*/ 1010920 w 2029461"/>
                <a:gd name="connsiteY52" fmla="*/ 5534660 h 5547360"/>
                <a:gd name="connsiteX53" fmla="*/ 828040 w 2029461"/>
                <a:gd name="connsiteY53" fmla="*/ 5412740 h 5547360"/>
                <a:gd name="connsiteX54" fmla="*/ 660400 w 2029461"/>
                <a:gd name="connsiteY54" fmla="*/ 5321300 h 5547360"/>
                <a:gd name="connsiteX55" fmla="*/ 568960 w 2029461"/>
                <a:gd name="connsiteY55" fmla="*/ 5138420 h 5547360"/>
                <a:gd name="connsiteX56" fmla="*/ 462280 w 2029461"/>
                <a:gd name="connsiteY56" fmla="*/ 4955540 h 5547360"/>
                <a:gd name="connsiteX57" fmla="*/ 279400 w 2029461"/>
                <a:gd name="connsiteY57" fmla="*/ 4787900 h 5547360"/>
                <a:gd name="connsiteX58" fmla="*/ 416560 w 2029461"/>
                <a:gd name="connsiteY58" fmla="*/ 4528820 h 5547360"/>
                <a:gd name="connsiteX59" fmla="*/ 447040 w 2029461"/>
                <a:gd name="connsiteY59" fmla="*/ 4361180 h 5547360"/>
                <a:gd name="connsiteX60" fmla="*/ 340360 w 2029461"/>
                <a:gd name="connsiteY60" fmla="*/ 4208780 h 5547360"/>
                <a:gd name="connsiteX61" fmla="*/ 431800 w 2029461"/>
                <a:gd name="connsiteY61" fmla="*/ 4117340 h 5547360"/>
                <a:gd name="connsiteX62" fmla="*/ 675640 w 2029461"/>
                <a:gd name="connsiteY62" fmla="*/ 4224020 h 5547360"/>
                <a:gd name="connsiteX63" fmla="*/ 706120 w 2029461"/>
                <a:gd name="connsiteY63" fmla="*/ 4056380 h 5547360"/>
                <a:gd name="connsiteX64" fmla="*/ 538480 w 2029461"/>
                <a:gd name="connsiteY64" fmla="*/ 3858260 h 5547360"/>
                <a:gd name="connsiteX65" fmla="*/ 416560 w 2029461"/>
                <a:gd name="connsiteY65" fmla="*/ 3614420 h 5547360"/>
                <a:gd name="connsiteX66" fmla="*/ 492760 w 2029461"/>
                <a:gd name="connsiteY66" fmla="*/ 3538220 h 5547360"/>
                <a:gd name="connsiteX67" fmla="*/ 584200 w 2029461"/>
                <a:gd name="connsiteY67" fmla="*/ 3141980 h 5547360"/>
                <a:gd name="connsiteX68" fmla="*/ 599440 w 2029461"/>
                <a:gd name="connsiteY68" fmla="*/ 2806700 h 5547360"/>
                <a:gd name="connsiteX69" fmla="*/ 492760 w 2029461"/>
                <a:gd name="connsiteY69" fmla="*/ 2623820 h 5547360"/>
                <a:gd name="connsiteX70" fmla="*/ 492760 w 2029461"/>
                <a:gd name="connsiteY70" fmla="*/ 2319020 h 5547360"/>
                <a:gd name="connsiteX71" fmla="*/ 462280 w 2029461"/>
                <a:gd name="connsiteY71" fmla="*/ 1968500 h 5547360"/>
                <a:gd name="connsiteX72" fmla="*/ 386080 w 2029461"/>
                <a:gd name="connsiteY72" fmla="*/ 1648460 h 5547360"/>
                <a:gd name="connsiteX73" fmla="*/ 218440 w 2029461"/>
                <a:gd name="connsiteY73" fmla="*/ 1236980 h 5547360"/>
                <a:gd name="connsiteX74" fmla="*/ 111760 w 2029461"/>
                <a:gd name="connsiteY74" fmla="*/ 947420 h 5547360"/>
                <a:gd name="connsiteX75" fmla="*/ 111760 w 2029461"/>
                <a:gd name="connsiteY75" fmla="*/ 490220 h 5547360"/>
                <a:gd name="connsiteX76" fmla="*/ 35560 w 2029461"/>
                <a:gd name="connsiteY76" fmla="*/ 170180 h 5547360"/>
                <a:gd name="connsiteX77" fmla="*/ 35560 w 2029461"/>
                <a:gd name="connsiteY77" fmla="*/ 33020 h 5547360"/>
                <a:gd name="connsiteX78" fmla="*/ 142240 w 2029461"/>
                <a:gd name="connsiteY78" fmla="*/ 2540 h 5547360"/>
                <a:gd name="connsiteX79" fmla="*/ 889000 w 2029461"/>
                <a:gd name="connsiteY79" fmla="*/ 33020 h 5547360"/>
                <a:gd name="connsiteX80" fmla="*/ 980440 w 2029461"/>
                <a:gd name="connsiteY80" fmla="*/ 2540 h 5547360"/>
                <a:gd name="connsiteX81" fmla="*/ 949960 w 2029461"/>
                <a:gd name="connsiteY8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452880 w 2029461"/>
                <a:gd name="connsiteY16" fmla="*/ 2288540 h 5547360"/>
                <a:gd name="connsiteX17" fmla="*/ 1452880 w 2029461"/>
                <a:gd name="connsiteY17" fmla="*/ 2471420 h 5547360"/>
                <a:gd name="connsiteX18" fmla="*/ 1483361 w 2029461"/>
                <a:gd name="connsiteY18" fmla="*/ 2700020 h 5547360"/>
                <a:gd name="connsiteX19" fmla="*/ 1788160 w 2029461"/>
                <a:gd name="connsiteY19" fmla="*/ 2501900 h 5547360"/>
                <a:gd name="connsiteX20" fmla="*/ 2016761 w 2029461"/>
                <a:gd name="connsiteY20" fmla="*/ 2547620 h 5547360"/>
                <a:gd name="connsiteX21" fmla="*/ 1864361 w 2029461"/>
                <a:gd name="connsiteY21" fmla="*/ 2776220 h 5547360"/>
                <a:gd name="connsiteX22" fmla="*/ 2016761 w 2029461"/>
                <a:gd name="connsiteY22" fmla="*/ 2776220 h 5547360"/>
                <a:gd name="connsiteX23" fmla="*/ 1940561 w 2029461"/>
                <a:gd name="connsiteY23" fmla="*/ 2928620 h 5547360"/>
                <a:gd name="connsiteX24" fmla="*/ 1864360 w 2029461"/>
                <a:gd name="connsiteY24" fmla="*/ 2928620 h 5547360"/>
                <a:gd name="connsiteX25" fmla="*/ 1864361 w 2029461"/>
                <a:gd name="connsiteY25" fmla="*/ 3081020 h 5547360"/>
                <a:gd name="connsiteX26" fmla="*/ 1768107 w 2029461"/>
                <a:gd name="connsiteY26" fmla="*/ 3002146 h 5547360"/>
                <a:gd name="connsiteX27" fmla="*/ 1711960 w 2029461"/>
                <a:gd name="connsiteY27" fmla="*/ 3081020 h 5547360"/>
                <a:gd name="connsiteX28" fmla="*/ 1711960 w 2029461"/>
                <a:gd name="connsiteY28" fmla="*/ 3157220 h 5547360"/>
                <a:gd name="connsiteX29" fmla="*/ 1711960 w 2029461"/>
                <a:gd name="connsiteY29" fmla="*/ 3157220 h 5547360"/>
                <a:gd name="connsiteX30" fmla="*/ 1788160 w 2029461"/>
                <a:gd name="connsiteY30" fmla="*/ 3233420 h 5547360"/>
                <a:gd name="connsiteX31" fmla="*/ 1711960 w 2029461"/>
                <a:gd name="connsiteY31" fmla="*/ 3309620 h 5547360"/>
                <a:gd name="connsiteX32" fmla="*/ 1635760 w 2029461"/>
                <a:gd name="connsiteY32" fmla="*/ 3233420 h 5547360"/>
                <a:gd name="connsiteX33" fmla="*/ 1711960 w 2029461"/>
                <a:gd name="connsiteY33" fmla="*/ 3462020 h 5547360"/>
                <a:gd name="connsiteX34" fmla="*/ 1559560 w 2029461"/>
                <a:gd name="connsiteY34" fmla="*/ 3385820 h 5547360"/>
                <a:gd name="connsiteX35" fmla="*/ 1559560 w 2029461"/>
                <a:gd name="connsiteY35" fmla="*/ 3538220 h 5547360"/>
                <a:gd name="connsiteX36" fmla="*/ 1407160 w 2029461"/>
                <a:gd name="connsiteY36" fmla="*/ 3538220 h 5547360"/>
                <a:gd name="connsiteX37" fmla="*/ 1483360 w 2029461"/>
                <a:gd name="connsiteY37" fmla="*/ 3690620 h 5547360"/>
                <a:gd name="connsiteX38" fmla="*/ 1330960 w 2029461"/>
                <a:gd name="connsiteY38" fmla="*/ 3843020 h 5547360"/>
                <a:gd name="connsiteX39" fmla="*/ 1483360 w 2029461"/>
                <a:gd name="connsiteY39" fmla="*/ 3843020 h 5547360"/>
                <a:gd name="connsiteX40" fmla="*/ 1330960 w 2029461"/>
                <a:gd name="connsiteY40" fmla="*/ 3995420 h 5547360"/>
                <a:gd name="connsiteX41" fmla="*/ 1407160 w 2029461"/>
                <a:gd name="connsiteY41" fmla="*/ 3995420 h 5547360"/>
                <a:gd name="connsiteX42" fmla="*/ 1330960 w 2029461"/>
                <a:gd name="connsiteY42" fmla="*/ 4147820 h 5547360"/>
                <a:gd name="connsiteX43" fmla="*/ 1330960 w 2029461"/>
                <a:gd name="connsiteY43" fmla="*/ 4224020 h 5547360"/>
                <a:gd name="connsiteX44" fmla="*/ 1178560 w 2029461"/>
                <a:gd name="connsiteY44" fmla="*/ 4300220 h 5547360"/>
                <a:gd name="connsiteX45" fmla="*/ 1330960 w 2029461"/>
                <a:gd name="connsiteY45" fmla="*/ 4300220 h 5547360"/>
                <a:gd name="connsiteX46" fmla="*/ 1239520 w 2029461"/>
                <a:gd name="connsiteY46" fmla="*/ 4574540 h 5547360"/>
                <a:gd name="connsiteX47" fmla="*/ 1330960 w 2029461"/>
                <a:gd name="connsiteY47" fmla="*/ 4894580 h 5547360"/>
                <a:gd name="connsiteX48" fmla="*/ 1407160 w 2029461"/>
                <a:gd name="connsiteY48" fmla="*/ 4986020 h 5547360"/>
                <a:gd name="connsiteX49" fmla="*/ 1330960 w 2029461"/>
                <a:gd name="connsiteY49" fmla="*/ 5443220 h 5547360"/>
                <a:gd name="connsiteX50" fmla="*/ 1239520 w 2029461"/>
                <a:gd name="connsiteY50" fmla="*/ 5427980 h 5547360"/>
                <a:gd name="connsiteX51" fmla="*/ 1178560 w 2029461"/>
                <a:gd name="connsiteY51" fmla="*/ 5488940 h 5547360"/>
                <a:gd name="connsiteX52" fmla="*/ 1010920 w 2029461"/>
                <a:gd name="connsiteY52" fmla="*/ 5534660 h 5547360"/>
                <a:gd name="connsiteX53" fmla="*/ 828040 w 2029461"/>
                <a:gd name="connsiteY53" fmla="*/ 5412740 h 5547360"/>
                <a:gd name="connsiteX54" fmla="*/ 660400 w 2029461"/>
                <a:gd name="connsiteY54" fmla="*/ 5321300 h 5547360"/>
                <a:gd name="connsiteX55" fmla="*/ 568960 w 2029461"/>
                <a:gd name="connsiteY55" fmla="*/ 5138420 h 5547360"/>
                <a:gd name="connsiteX56" fmla="*/ 462280 w 2029461"/>
                <a:gd name="connsiteY56" fmla="*/ 4955540 h 5547360"/>
                <a:gd name="connsiteX57" fmla="*/ 279400 w 2029461"/>
                <a:gd name="connsiteY57" fmla="*/ 4787900 h 5547360"/>
                <a:gd name="connsiteX58" fmla="*/ 416560 w 2029461"/>
                <a:gd name="connsiteY58" fmla="*/ 4528820 h 5547360"/>
                <a:gd name="connsiteX59" fmla="*/ 447040 w 2029461"/>
                <a:gd name="connsiteY59" fmla="*/ 4361180 h 5547360"/>
                <a:gd name="connsiteX60" fmla="*/ 340360 w 2029461"/>
                <a:gd name="connsiteY60" fmla="*/ 4208780 h 5547360"/>
                <a:gd name="connsiteX61" fmla="*/ 431800 w 2029461"/>
                <a:gd name="connsiteY61" fmla="*/ 4117340 h 5547360"/>
                <a:gd name="connsiteX62" fmla="*/ 675640 w 2029461"/>
                <a:gd name="connsiteY62" fmla="*/ 4224020 h 5547360"/>
                <a:gd name="connsiteX63" fmla="*/ 706120 w 2029461"/>
                <a:gd name="connsiteY63" fmla="*/ 4056380 h 5547360"/>
                <a:gd name="connsiteX64" fmla="*/ 538480 w 2029461"/>
                <a:gd name="connsiteY64" fmla="*/ 3858260 h 5547360"/>
                <a:gd name="connsiteX65" fmla="*/ 416560 w 2029461"/>
                <a:gd name="connsiteY65" fmla="*/ 3614420 h 5547360"/>
                <a:gd name="connsiteX66" fmla="*/ 492760 w 2029461"/>
                <a:gd name="connsiteY66" fmla="*/ 3538220 h 5547360"/>
                <a:gd name="connsiteX67" fmla="*/ 584200 w 2029461"/>
                <a:gd name="connsiteY67" fmla="*/ 3141980 h 5547360"/>
                <a:gd name="connsiteX68" fmla="*/ 599440 w 2029461"/>
                <a:gd name="connsiteY68" fmla="*/ 2806700 h 5547360"/>
                <a:gd name="connsiteX69" fmla="*/ 492760 w 2029461"/>
                <a:gd name="connsiteY69" fmla="*/ 2623820 h 5547360"/>
                <a:gd name="connsiteX70" fmla="*/ 492760 w 2029461"/>
                <a:gd name="connsiteY70" fmla="*/ 2319020 h 5547360"/>
                <a:gd name="connsiteX71" fmla="*/ 462280 w 2029461"/>
                <a:gd name="connsiteY71" fmla="*/ 1968500 h 5547360"/>
                <a:gd name="connsiteX72" fmla="*/ 386080 w 2029461"/>
                <a:gd name="connsiteY72" fmla="*/ 1648460 h 5547360"/>
                <a:gd name="connsiteX73" fmla="*/ 218440 w 2029461"/>
                <a:gd name="connsiteY73" fmla="*/ 1236980 h 5547360"/>
                <a:gd name="connsiteX74" fmla="*/ 111760 w 2029461"/>
                <a:gd name="connsiteY74" fmla="*/ 947420 h 5547360"/>
                <a:gd name="connsiteX75" fmla="*/ 111760 w 2029461"/>
                <a:gd name="connsiteY75" fmla="*/ 490220 h 5547360"/>
                <a:gd name="connsiteX76" fmla="*/ 35560 w 2029461"/>
                <a:gd name="connsiteY76" fmla="*/ 170180 h 5547360"/>
                <a:gd name="connsiteX77" fmla="*/ 35560 w 2029461"/>
                <a:gd name="connsiteY77" fmla="*/ 33020 h 5547360"/>
                <a:gd name="connsiteX78" fmla="*/ 142240 w 2029461"/>
                <a:gd name="connsiteY78" fmla="*/ 2540 h 5547360"/>
                <a:gd name="connsiteX79" fmla="*/ 889000 w 2029461"/>
                <a:gd name="connsiteY79" fmla="*/ 33020 h 5547360"/>
                <a:gd name="connsiteX80" fmla="*/ 980440 w 2029461"/>
                <a:gd name="connsiteY80" fmla="*/ 2540 h 5547360"/>
                <a:gd name="connsiteX81" fmla="*/ 949960 w 2029461"/>
                <a:gd name="connsiteY8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452880 w 2029461"/>
                <a:gd name="connsiteY16" fmla="*/ 2288540 h 5547360"/>
                <a:gd name="connsiteX17" fmla="*/ 1559561 w 2029461"/>
                <a:gd name="connsiteY17" fmla="*/ 2471420 h 5547360"/>
                <a:gd name="connsiteX18" fmla="*/ 1483361 w 2029461"/>
                <a:gd name="connsiteY18" fmla="*/ 2700020 h 5547360"/>
                <a:gd name="connsiteX19" fmla="*/ 1788160 w 2029461"/>
                <a:gd name="connsiteY19" fmla="*/ 2501900 h 5547360"/>
                <a:gd name="connsiteX20" fmla="*/ 2016761 w 2029461"/>
                <a:gd name="connsiteY20" fmla="*/ 2547620 h 5547360"/>
                <a:gd name="connsiteX21" fmla="*/ 1864361 w 2029461"/>
                <a:gd name="connsiteY21" fmla="*/ 2776220 h 5547360"/>
                <a:gd name="connsiteX22" fmla="*/ 2016761 w 2029461"/>
                <a:gd name="connsiteY22" fmla="*/ 2776220 h 5547360"/>
                <a:gd name="connsiteX23" fmla="*/ 1940561 w 2029461"/>
                <a:gd name="connsiteY23" fmla="*/ 2928620 h 5547360"/>
                <a:gd name="connsiteX24" fmla="*/ 1864360 w 2029461"/>
                <a:gd name="connsiteY24" fmla="*/ 2928620 h 5547360"/>
                <a:gd name="connsiteX25" fmla="*/ 1864361 w 2029461"/>
                <a:gd name="connsiteY25" fmla="*/ 3081020 h 5547360"/>
                <a:gd name="connsiteX26" fmla="*/ 1768107 w 2029461"/>
                <a:gd name="connsiteY26" fmla="*/ 3002146 h 5547360"/>
                <a:gd name="connsiteX27" fmla="*/ 1711960 w 2029461"/>
                <a:gd name="connsiteY27" fmla="*/ 3081020 h 5547360"/>
                <a:gd name="connsiteX28" fmla="*/ 1711960 w 2029461"/>
                <a:gd name="connsiteY28" fmla="*/ 3157220 h 5547360"/>
                <a:gd name="connsiteX29" fmla="*/ 1711960 w 2029461"/>
                <a:gd name="connsiteY29" fmla="*/ 3157220 h 5547360"/>
                <a:gd name="connsiteX30" fmla="*/ 1788160 w 2029461"/>
                <a:gd name="connsiteY30" fmla="*/ 3233420 h 5547360"/>
                <a:gd name="connsiteX31" fmla="*/ 1711960 w 2029461"/>
                <a:gd name="connsiteY31" fmla="*/ 3309620 h 5547360"/>
                <a:gd name="connsiteX32" fmla="*/ 1635760 w 2029461"/>
                <a:gd name="connsiteY32" fmla="*/ 3233420 h 5547360"/>
                <a:gd name="connsiteX33" fmla="*/ 1711960 w 2029461"/>
                <a:gd name="connsiteY33" fmla="*/ 3462020 h 5547360"/>
                <a:gd name="connsiteX34" fmla="*/ 1559560 w 2029461"/>
                <a:gd name="connsiteY34" fmla="*/ 3385820 h 5547360"/>
                <a:gd name="connsiteX35" fmla="*/ 1559560 w 2029461"/>
                <a:gd name="connsiteY35" fmla="*/ 3538220 h 5547360"/>
                <a:gd name="connsiteX36" fmla="*/ 1407160 w 2029461"/>
                <a:gd name="connsiteY36" fmla="*/ 3538220 h 5547360"/>
                <a:gd name="connsiteX37" fmla="*/ 1483360 w 2029461"/>
                <a:gd name="connsiteY37" fmla="*/ 3690620 h 5547360"/>
                <a:gd name="connsiteX38" fmla="*/ 1330960 w 2029461"/>
                <a:gd name="connsiteY38" fmla="*/ 3843020 h 5547360"/>
                <a:gd name="connsiteX39" fmla="*/ 1483360 w 2029461"/>
                <a:gd name="connsiteY39" fmla="*/ 3843020 h 5547360"/>
                <a:gd name="connsiteX40" fmla="*/ 1330960 w 2029461"/>
                <a:gd name="connsiteY40" fmla="*/ 3995420 h 5547360"/>
                <a:gd name="connsiteX41" fmla="*/ 1407160 w 2029461"/>
                <a:gd name="connsiteY41" fmla="*/ 3995420 h 5547360"/>
                <a:gd name="connsiteX42" fmla="*/ 1330960 w 2029461"/>
                <a:gd name="connsiteY42" fmla="*/ 4147820 h 5547360"/>
                <a:gd name="connsiteX43" fmla="*/ 1330960 w 2029461"/>
                <a:gd name="connsiteY43" fmla="*/ 4224020 h 5547360"/>
                <a:gd name="connsiteX44" fmla="*/ 1178560 w 2029461"/>
                <a:gd name="connsiteY44" fmla="*/ 4300220 h 5547360"/>
                <a:gd name="connsiteX45" fmla="*/ 1330960 w 2029461"/>
                <a:gd name="connsiteY45" fmla="*/ 4300220 h 5547360"/>
                <a:gd name="connsiteX46" fmla="*/ 1239520 w 2029461"/>
                <a:gd name="connsiteY46" fmla="*/ 4574540 h 5547360"/>
                <a:gd name="connsiteX47" fmla="*/ 1330960 w 2029461"/>
                <a:gd name="connsiteY47" fmla="*/ 4894580 h 5547360"/>
                <a:gd name="connsiteX48" fmla="*/ 1407160 w 2029461"/>
                <a:gd name="connsiteY48" fmla="*/ 4986020 h 5547360"/>
                <a:gd name="connsiteX49" fmla="*/ 1330960 w 2029461"/>
                <a:gd name="connsiteY49" fmla="*/ 5443220 h 5547360"/>
                <a:gd name="connsiteX50" fmla="*/ 1239520 w 2029461"/>
                <a:gd name="connsiteY50" fmla="*/ 5427980 h 5547360"/>
                <a:gd name="connsiteX51" fmla="*/ 1178560 w 2029461"/>
                <a:gd name="connsiteY51" fmla="*/ 5488940 h 5547360"/>
                <a:gd name="connsiteX52" fmla="*/ 1010920 w 2029461"/>
                <a:gd name="connsiteY52" fmla="*/ 5534660 h 5547360"/>
                <a:gd name="connsiteX53" fmla="*/ 828040 w 2029461"/>
                <a:gd name="connsiteY53" fmla="*/ 5412740 h 5547360"/>
                <a:gd name="connsiteX54" fmla="*/ 660400 w 2029461"/>
                <a:gd name="connsiteY54" fmla="*/ 5321300 h 5547360"/>
                <a:gd name="connsiteX55" fmla="*/ 568960 w 2029461"/>
                <a:gd name="connsiteY55" fmla="*/ 5138420 h 5547360"/>
                <a:gd name="connsiteX56" fmla="*/ 462280 w 2029461"/>
                <a:gd name="connsiteY56" fmla="*/ 4955540 h 5547360"/>
                <a:gd name="connsiteX57" fmla="*/ 279400 w 2029461"/>
                <a:gd name="connsiteY57" fmla="*/ 4787900 h 5547360"/>
                <a:gd name="connsiteX58" fmla="*/ 416560 w 2029461"/>
                <a:gd name="connsiteY58" fmla="*/ 4528820 h 5547360"/>
                <a:gd name="connsiteX59" fmla="*/ 447040 w 2029461"/>
                <a:gd name="connsiteY59" fmla="*/ 4361180 h 5547360"/>
                <a:gd name="connsiteX60" fmla="*/ 340360 w 2029461"/>
                <a:gd name="connsiteY60" fmla="*/ 4208780 h 5547360"/>
                <a:gd name="connsiteX61" fmla="*/ 431800 w 2029461"/>
                <a:gd name="connsiteY61" fmla="*/ 4117340 h 5547360"/>
                <a:gd name="connsiteX62" fmla="*/ 675640 w 2029461"/>
                <a:gd name="connsiteY62" fmla="*/ 4224020 h 5547360"/>
                <a:gd name="connsiteX63" fmla="*/ 706120 w 2029461"/>
                <a:gd name="connsiteY63" fmla="*/ 4056380 h 5547360"/>
                <a:gd name="connsiteX64" fmla="*/ 538480 w 2029461"/>
                <a:gd name="connsiteY64" fmla="*/ 3858260 h 5547360"/>
                <a:gd name="connsiteX65" fmla="*/ 416560 w 2029461"/>
                <a:gd name="connsiteY65" fmla="*/ 3614420 h 5547360"/>
                <a:gd name="connsiteX66" fmla="*/ 492760 w 2029461"/>
                <a:gd name="connsiteY66" fmla="*/ 3538220 h 5547360"/>
                <a:gd name="connsiteX67" fmla="*/ 584200 w 2029461"/>
                <a:gd name="connsiteY67" fmla="*/ 3141980 h 5547360"/>
                <a:gd name="connsiteX68" fmla="*/ 599440 w 2029461"/>
                <a:gd name="connsiteY68" fmla="*/ 2806700 h 5547360"/>
                <a:gd name="connsiteX69" fmla="*/ 492760 w 2029461"/>
                <a:gd name="connsiteY69" fmla="*/ 2623820 h 5547360"/>
                <a:gd name="connsiteX70" fmla="*/ 492760 w 2029461"/>
                <a:gd name="connsiteY70" fmla="*/ 2319020 h 5547360"/>
                <a:gd name="connsiteX71" fmla="*/ 462280 w 2029461"/>
                <a:gd name="connsiteY71" fmla="*/ 1968500 h 5547360"/>
                <a:gd name="connsiteX72" fmla="*/ 386080 w 2029461"/>
                <a:gd name="connsiteY72" fmla="*/ 1648460 h 5547360"/>
                <a:gd name="connsiteX73" fmla="*/ 218440 w 2029461"/>
                <a:gd name="connsiteY73" fmla="*/ 1236980 h 5547360"/>
                <a:gd name="connsiteX74" fmla="*/ 111760 w 2029461"/>
                <a:gd name="connsiteY74" fmla="*/ 947420 h 5547360"/>
                <a:gd name="connsiteX75" fmla="*/ 111760 w 2029461"/>
                <a:gd name="connsiteY75" fmla="*/ 490220 h 5547360"/>
                <a:gd name="connsiteX76" fmla="*/ 35560 w 2029461"/>
                <a:gd name="connsiteY76" fmla="*/ 170180 h 5547360"/>
                <a:gd name="connsiteX77" fmla="*/ 35560 w 2029461"/>
                <a:gd name="connsiteY77" fmla="*/ 33020 h 5547360"/>
                <a:gd name="connsiteX78" fmla="*/ 142240 w 2029461"/>
                <a:gd name="connsiteY78" fmla="*/ 2540 h 5547360"/>
                <a:gd name="connsiteX79" fmla="*/ 889000 w 2029461"/>
                <a:gd name="connsiteY79" fmla="*/ 33020 h 5547360"/>
                <a:gd name="connsiteX80" fmla="*/ 980440 w 2029461"/>
                <a:gd name="connsiteY80" fmla="*/ 2540 h 5547360"/>
                <a:gd name="connsiteX81" fmla="*/ 949960 w 2029461"/>
                <a:gd name="connsiteY8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407161 w 2029461"/>
                <a:gd name="connsiteY16" fmla="*/ 2471420 h 5547360"/>
                <a:gd name="connsiteX17" fmla="*/ 1559561 w 2029461"/>
                <a:gd name="connsiteY17" fmla="*/ 2471420 h 5547360"/>
                <a:gd name="connsiteX18" fmla="*/ 1483361 w 2029461"/>
                <a:gd name="connsiteY18" fmla="*/ 2700020 h 5547360"/>
                <a:gd name="connsiteX19" fmla="*/ 1788160 w 2029461"/>
                <a:gd name="connsiteY19" fmla="*/ 2501900 h 5547360"/>
                <a:gd name="connsiteX20" fmla="*/ 2016761 w 2029461"/>
                <a:gd name="connsiteY20" fmla="*/ 2547620 h 5547360"/>
                <a:gd name="connsiteX21" fmla="*/ 1864361 w 2029461"/>
                <a:gd name="connsiteY21" fmla="*/ 2776220 h 5547360"/>
                <a:gd name="connsiteX22" fmla="*/ 2016761 w 2029461"/>
                <a:gd name="connsiteY22" fmla="*/ 2776220 h 5547360"/>
                <a:gd name="connsiteX23" fmla="*/ 1940561 w 2029461"/>
                <a:gd name="connsiteY23" fmla="*/ 2928620 h 5547360"/>
                <a:gd name="connsiteX24" fmla="*/ 1864360 w 2029461"/>
                <a:gd name="connsiteY24" fmla="*/ 2928620 h 5547360"/>
                <a:gd name="connsiteX25" fmla="*/ 1864361 w 2029461"/>
                <a:gd name="connsiteY25" fmla="*/ 3081020 h 5547360"/>
                <a:gd name="connsiteX26" fmla="*/ 1768107 w 2029461"/>
                <a:gd name="connsiteY26" fmla="*/ 3002146 h 5547360"/>
                <a:gd name="connsiteX27" fmla="*/ 1711960 w 2029461"/>
                <a:gd name="connsiteY27" fmla="*/ 3081020 h 5547360"/>
                <a:gd name="connsiteX28" fmla="*/ 1711960 w 2029461"/>
                <a:gd name="connsiteY28" fmla="*/ 3157220 h 5547360"/>
                <a:gd name="connsiteX29" fmla="*/ 1711960 w 2029461"/>
                <a:gd name="connsiteY29" fmla="*/ 3157220 h 5547360"/>
                <a:gd name="connsiteX30" fmla="*/ 1788160 w 2029461"/>
                <a:gd name="connsiteY30" fmla="*/ 3233420 h 5547360"/>
                <a:gd name="connsiteX31" fmla="*/ 1711960 w 2029461"/>
                <a:gd name="connsiteY31" fmla="*/ 3309620 h 5547360"/>
                <a:gd name="connsiteX32" fmla="*/ 1635760 w 2029461"/>
                <a:gd name="connsiteY32" fmla="*/ 3233420 h 5547360"/>
                <a:gd name="connsiteX33" fmla="*/ 1711960 w 2029461"/>
                <a:gd name="connsiteY33" fmla="*/ 3462020 h 5547360"/>
                <a:gd name="connsiteX34" fmla="*/ 1559560 w 2029461"/>
                <a:gd name="connsiteY34" fmla="*/ 3385820 h 5547360"/>
                <a:gd name="connsiteX35" fmla="*/ 1559560 w 2029461"/>
                <a:gd name="connsiteY35" fmla="*/ 3538220 h 5547360"/>
                <a:gd name="connsiteX36" fmla="*/ 1407160 w 2029461"/>
                <a:gd name="connsiteY36" fmla="*/ 3538220 h 5547360"/>
                <a:gd name="connsiteX37" fmla="*/ 1483360 w 2029461"/>
                <a:gd name="connsiteY37" fmla="*/ 3690620 h 5547360"/>
                <a:gd name="connsiteX38" fmla="*/ 1330960 w 2029461"/>
                <a:gd name="connsiteY38" fmla="*/ 3843020 h 5547360"/>
                <a:gd name="connsiteX39" fmla="*/ 1483360 w 2029461"/>
                <a:gd name="connsiteY39" fmla="*/ 3843020 h 5547360"/>
                <a:gd name="connsiteX40" fmla="*/ 1330960 w 2029461"/>
                <a:gd name="connsiteY40" fmla="*/ 3995420 h 5547360"/>
                <a:gd name="connsiteX41" fmla="*/ 1407160 w 2029461"/>
                <a:gd name="connsiteY41" fmla="*/ 3995420 h 5547360"/>
                <a:gd name="connsiteX42" fmla="*/ 1330960 w 2029461"/>
                <a:gd name="connsiteY42" fmla="*/ 4147820 h 5547360"/>
                <a:gd name="connsiteX43" fmla="*/ 1330960 w 2029461"/>
                <a:gd name="connsiteY43" fmla="*/ 4224020 h 5547360"/>
                <a:gd name="connsiteX44" fmla="*/ 1178560 w 2029461"/>
                <a:gd name="connsiteY44" fmla="*/ 4300220 h 5547360"/>
                <a:gd name="connsiteX45" fmla="*/ 1330960 w 2029461"/>
                <a:gd name="connsiteY45" fmla="*/ 4300220 h 5547360"/>
                <a:gd name="connsiteX46" fmla="*/ 1239520 w 2029461"/>
                <a:gd name="connsiteY46" fmla="*/ 4574540 h 5547360"/>
                <a:gd name="connsiteX47" fmla="*/ 1330960 w 2029461"/>
                <a:gd name="connsiteY47" fmla="*/ 4894580 h 5547360"/>
                <a:gd name="connsiteX48" fmla="*/ 1407160 w 2029461"/>
                <a:gd name="connsiteY48" fmla="*/ 4986020 h 5547360"/>
                <a:gd name="connsiteX49" fmla="*/ 1330960 w 2029461"/>
                <a:gd name="connsiteY49" fmla="*/ 5443220 h 5547360"/>
                <a:gd name="connsiteX50" fmla="*/ 1239520 w 2029461"/>
                <a:gd name="connsiteY50" fmla="*/ 5427980 h 5547360"/>
                <a:gd name="connsiteX51" fmla="*/ 1178560 w 2029461"/>
                <a:gd name="connsiteY51" fmla="*/ 5488940 h 5547360"/>
                <a:gd name="connsiteX52" fmla="*/ 1010920 w 2029461"/>
                <a:gd name="connsiteY52" fmla="*/ 5534660 h 5547360"/>
                <a:gd name="connsiteX53" fmla="*/ 828040 w 2029461"/>
                <a:gd name="connsiteY53" fmla="*/ 5412740 h 5547360"/>
                <a:gd name="connsiteX54" fmla="*/ 660400 w 2029461"/>
                <a:gd name="connsiteY54" fmla="*/ 5321300 h 5547360"/>
                <a:gd name="connsiteX55" fmla="*/ 568960 w 2029461"/>
                <a:gd name="connsiteY55" fmla="*/ 5138420 h 5547360"/>
                <a:gd name="connsiteX56" fmla="*/ 462280 w 2029461"/>
                <a:gd name="connsiteY56" fmla="*/ 4955540 h 5547360"/>
                <a:gd name="connsiteX57" fmla="*/ 279400 w 2029461"/>
                <a:gd name="connsiteY57" fmla="*/ 4787900 h 5547360"/>
                <a:gd name="connsiteX58" fmla="*/ 416560 w 2029461"/>
                <a:gd name="connsiteY58" fmla="*/ 4528820 h 5547360"/>
                <a:gd name="connsiteX59" fmla="*/ 447040 w 2029461"/>
                <a:gd name="connsiteY59" fmla="*/ 4361180 h 5547360"/>
                <a:gd name="connsiteX60" fmla="*/ 340360 w 2029461"/>
                <a:gd name="connsiteY60" fmla="*/ 4208780 h 5547360"/>
                <a:gd name="connsiteX61" fmla="*/ 431800 w 2029461"/>
                <a:gd name="connsiteY61" fmla="*/ 4117340 h 5547360"/>
                <a:gd name="connsiteX62" fmla="*/ 675640 w 2029461"/>
                <a:gd name="connsiteY62" fmla="*/ 4224020 h 5547360"/>
                <a:gd name="connsiteX63" fmla="*/ 706120 w 2029461"/>
                <a:gd name="connsiteY63" fmla="*/ 4056380 h 5547360"/>
                <a:gd name="connsiteX64" fmla="*/ 538480 w 2029461"/>
                <a:gd name="connsiteY64" fmla="*/ 3858260 h 5547360"/>
                <a:gd name="connsiteX65" fmla="*/ 416560 w 2029461"/>
                <a:gd name="connsiteY65" fmla="*/ 3614420 h 5547360"/>
                <a:gd name="connsiteX66" fmla="*/ 492760 w 2029461"/>
                <a:gd name="connsiteY66" fmla="*/ 3538220 h 5547360"/>
                <a:gd name="connsiteX67" fmla="*/ 584200 w 2029461"/>
                <a:gd name="connsiteY67" fmla="*/ 3141980 h 5547360"/>
                <a:gd name="connsiteX68" fmla="*/ 599440 w 2029461"/>
                <a:gd name="connsiteY68" fmla="*/ 2806700 h 5547360"/>
                <a:gd name="connsiteX69" fmla="*/ 492760 w 2029461"/>
                <a:gd name="connsiteY69" fmla="*/ 2623820 h 5547360"/>
                <a:gd name="connsiteX70" fmla="*/ 492760 w 2029461"/>
                <a:gd name="connsiteY70" fmla="*/ 2319020 h 5547360"/>
                <a:gd name="connsiteX71" fmla="*/ 462280 w 2029461"/>
                <a:gd name="connsiteY71" fmla="*/ 1968500 h 5547360"/>
                <a:gd name="connsiteX72" fmla="*/ 386080 w 2029461"/>
                <a:gd name="connsiteY72" fmla="*/ 1648460 h 5547360"/>
                <a:gd name="connsiteX73" fmla="*/ 218440 w 2029461"/>
                <a:gd name="connsiteY73" fmla="*/ 1236980 h 5547360"/>
                <a:gd name="connsiteX74" fmla="*/ 111760 w 2029461"/>
                <a:gd name="connsiteY74" fmla="*/ 947420 h 5547360"/>
                <a:gd name="connsiteX75" fmla="*/ 111760 w 2029461"/>
                <a:gd name="connsiteY75" fmla="*/ 490220 h 5547360"/>
                <a:gd name="connsiteX76" fmla="*/ 35560 w 2029461"/>
                <a:gd name="connsiteY76" fmla="*/ 170180 h 5547360"/>
                <a:gd name="connsiteX77" fmla="*/ 35560 w 2029461"/>
                <a:gd name="connsiteY77" fmla="*/ 33020 h 5547360"/>
                <a:gd name="connsiteX78" fmla="*/ 142240 w 2029461"/>
                <a:gd name="connsiteY78" fmla="*/ 2540 h 5547360"/>
                <a:gd name="connsiteX79" fmla="*/ 889000 w 2029461"/>
                <a:gd name="connsiteY79" fmla="*/ 33020 h 5547360"/>
                <a:gd name="connsiteX80" fmla="*/ 980440 w 2029461"/>
                <a:gd name="connsiteY80" fmla="*/ 2540 h 5547360"/>
                <a:gd name="connsiteX81" fmla="*/ 949960 w 2029461"/>
                <a:gd name="connsiteY8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407161 w 2029461"/>
                <a:gd name="connsiteY16" fmla="*/ 2471420 h 5547360"/>
                <a:gd name="connsiteX17" fmla="*/ 1635761 w 2029461"/>
                <a:gd name="connsiteY17" fmla="*/ 2471420 h 5547360"/>
                <a:gd name="connsiteX18" fmla="*/ 1483361 w 2029461"/>
                <a:gd name="connsiteY18" fmla="*/ 2700020 h 5547360"/>
                <a:gd name="connsiteX19" fmla="*/ 1788160 w 2029461"/>
                <a:gd name="connsiteY19" fmla="*/ 2501900 h 5547360"/>
                <a:gd name="connsiteX20" fmla="*/ 2016761 w 2029461"/>
                <a:gd name="connsiteY20" fmla="*/ 2547620 h 5547360"/>
                <a:gd name="connsiteX21" fmla="*/ 1864361 w 2029461"/>
                <a:gd name="connsiteY21" fmla="*/ 2776220 h 5547360"/>
                <a:gd name="connsiteX22" fmla="*/ 2016761 w 2029461"/>
                <a:gd name="connsiteY22" fmla="*/ 2776220 h 5547360"/>
                <a:gd name="connsiteX23" fmla="*/ 1940561 w 2029461"/>
                <a:gd name="connsiteY23" fmla="*/ 2928620 h 5547360"/>
                <a:gd name="connsiteX24" fmla="*/ 1864360 w 2029461"/>
                <a:gd name="connsiteY24" fmla="*/ 2928620 h 5547360"/>
                <a:gd name="connsiteX25" fmla="*/ 1864361 w 2029461"/>
                <a:gd name="connsiteY25" fmla="*/ 3081020 h 5547360"/>
                <a:gd name="connsiteX26" fmla="*/ 1768107 w 2029461"/>
                <a:gd name="connsiteY26" fmla="*/ 3002146 h 5547360"/>
                <a:gd name="connsiteX27" fmla="*/ 1711960 w 2029461"/>
                <a:gd name="connsiteY27" fmla="*/ 3081020 h 5547360"/>
                <a:gd name="connsiteX28" fmla="*/ 1711960 w 2029461"/>
                <a:gd name="connsiteY28" fmla="*/ 3157220 h 5547360"/>
                <a:gd name="connsiteX29" fmla="*/ 1711960 w 2029461"/>
                <a:gd name="connsiteY29" fmla="*/ 3157220 h 5547360"/>
                <a:gd name="connsiteX30" fmla="*/ 1788160 w 2029461"/>
                <a:gd name="connsiteY30" fmla="*/ 3233420 h 5547360"/>
                <a:gd name="connsiteX31" fmla="*/ 1711960 w 2029461"/>
                <a:gd name="connsiteY31" fmla="*/ 3309620 h 5547360"/>
                <a:gd name="connsiteX32" fmla="*/ 1635760 w 2029461"/>
                <a:gd name="connsiteY32" fmla="*/ 3233420 h 5547360"/>
                <a:gd name="connsiteX33" fmla="*/ 1711960 w 2029461"/>
                <a:gd name="connsiteY33" fmla="*/ 3462020 h 5547360"/>
                <a:gd name="connsiteX34" fmla="*/ 1559560 w 2029461"/>
                <a:gd name="connsiteY34" fmla="*/ 3385820 h 5547360"/>
                <a:gd name="connsiteX35" fmla="*/ 1559560 w 2029461"/>
                <a:gd name="connsiteY35" fmla="*/ 3538220 h 5547360"/>
                <a:gd name="connsiteX36" fmla="*/ 1407160 w 2029461"/>
                <a:gd name="connsiteY36" fmla="*/ 3538220 h 5547360"/>
                <a:gd name="connsiteX37" fmla="*/ 1483360 w 2029461"/>
                <a:gd name="connsiteY37" fmla="*/ 3690620 h 5547360"/>
                <a:gd name="connsiteX38" fmla="*/ 1330960 w 2029461"/>
                <a:gd name="connsiteY38" fmla="*/ 3843020 h 5547360"/>
                <a:gd name="connsiteX39" fmla="*/ 1483360 w 2029461"/>
                <a:gd name="connsiteY39" fmla="*/ 3843020 h 5547360"/>
                <a:gd name="connsiteX40" fmla="*/ 1330960 w 2029461"/>
                <a:gd name="connsiteY40" fmla="*/ 3995420 h 5547360"/>
                <a:gd name="connsiteX41" fmla="*/ 1407160 w 2029461"/>
                <a:gd name="connsiteY41" fmla="*/ 3995420 h 5547360"/>
                <a:gd name="connsiteX42" fmla="*/ 1330960 w 2029461"/>
                <a:gd name="connsiteY42" fmla="*/ 4147820 h 5547360"/>
                <a:gd name="connsiteX43" fmla="*/ 1330960 w 2029461"/>
                <a:gd name="connsiteY43" fmla="*/ 4224020 h 5547360"/>
                <a:gd name="connsiteX44" fmla="*/ 1178560 w 2029461"/>
                <a:gd name="connsiteY44" fmla="*/ 4300220 h 5547360"/>
                <a:gd name="connsiteX45" fmla="*/ 1330960 w 2029461"/>
                <a:gd name="connsiteY45" fmla="*/ 4300220 h 5547360"/>
                <a:gd name="connsiteX46" fmla="*/ 1239520 w 2029461"/>
                <a:gd name="connsiteY46" fmla="*/ 4574540 h 5547360"/>
                <a:gd name="connsiteX47" fmla="*/ 1330960 w 2029461"/>
                <a:gd name="connsiteY47" fmla="*/ 4894580 h 5547360"/>
                <a:gd name="connsiteX48" fmla="*/ 1407160 w 2029461"/>
                <a:gd name="connsiteY48" fmla="*/ 4986020 h 5547360"/>
                <a:gd name="connsiteX49" fmla="*/ 1330960 w 2029461"/>
                <a:gd name="connsiteY49" fmla="*/ 5443220 h 5547360"/>
                <a:gd name="connsiteX50" fmla="*/ 1239520 w 2029461"/>
                <a:gd name="connsiteY50" fmla="*/ 5427980 h 5547360"/>
                <a:gd name="connsiteX51" fmla="*/ 1178560 w 2029461"/>
                <a:gd name="connsiteY51" fmla="*/ 5488940 h 5547360"/>
                <a:gd name="connsiteX52" fmla="*/ 1010920 w 2029461"/>
                <a:gd name="connsiteY52" fmla="*/ 5534660 h 5547360"/>
                <a:gd name="connsiteX53" fmla="*/ 828040 w 2029461"/>
                <a:gd name="connsiteY53" fmla="*/ 5412740 h 5547360"/>
                <a:gd name="connsiteX54" fmla="*/ 660400 w 2029461"/>
                <a:gd name="connsiteY54" fmla="*/ 5321300 h 5547360"/>
                <a:gd name="connsiteX55" fmla="*/ 568960 w 2029461"/>
                <a:gd name="connsiteY55" fmla="*/ 5138420 h 5547360"/>
                <a:gd name="connsiteX56" fmla="*/ 462280 w 2029461"/>
                <a:gd name="connsiteY56" fmla="*/ 4955540 h 5547360"/>
                <a:gd name="connsiteX57" fmla="*/ 279400 w 2029461"/>
                <a:gd name="connsiteY57" fmla="*/ 4787900 h 5547360"/>
                <a:gd name="connsiteX58" fmla="*/ 416560 w 2029461"/>
                <a:gd name="connsiteY58" fmla="*/ 4528820 h 5547360"/>
                <a:gd name="connsiteX59" fmla="*/ 447040 w 2029461"/>
                <a:gd name="connsiteY59" fmla="*/ 4361180 h 5547360"/>
                <a:gd name="connsiteX60" fmla="*/ 340360 w 2029461"/>
                <a:gd name="connsiteY60" fmla="*/ 4208780 h 5547360"/>
                <a:gd name="connsiteX61" fmla="*/ 431800 w 2029461"/>
                <a:gd name="connsiteY61" fmla="*/ 4117340 h 5547360"/>
                <a:gd name="connsiteX62" fmla="*/ 675640 w 2029461"/>
                <a:gd name="connsiteY62" fmla="*/ 4224020 h 5547360"/>
                <a:gd name="connsiteX63" fmla="*/ 706120 w 2029461"/>
                <a:gd name="connsiteY63" fmla="*/ 4056380 h 5547360"/>
                <a:gd name="connsiteX64" fmla="*/ 538480 w 2029461"/>
                <a:gd name="connsiteY64" fmla="*/ 3858260 h 5547360"/>
                <a:gd name="connsiteX65" fmla="*/ 416560 w 2029461"/>
                <a:gd name="connsiteY65" fmla="*/ 3614420 h 5547360"/>
                <a:gd name="connsiteX66" fmla="*/ 492760 w 2029461"/>
                <a:gd name="connsiteY66" fmla="*/ 3538220 h 5547360"/>
                <a:gd name="connsiteX67" fmla="*/ 584200 w 2029461"/>
                <a:gd name="connsiteY67" fmla="*/ 3141980 h 5547360"/>
                <a:gd name="connsiteX68" fmla="*/ 599440 w 2029461"/>
                <a:gd name="connsiteY68" fmla="*/ 2806700 h 5547360"/>
                <a:gd name="connsiteX69" fmla="*/ 492760 w 2029461"/>
                <a:gd name="connsiteY69" fmla="*/ 2623820 h 5547360"/>
                <a:gd name="connsiteX70" fmla="*/ 492760 w 2029461"/>
                <a:gd name="connsiteY70" fmla="*/ 2319020 h 5547360"/>
                <a:gd name="connsiteX71" fmla="*/ 462280 w 2029461"/>
                <a:gd name="connsiteY71" fmla="*/ 1968500 h 5547360"/>
                <a:gd name="connsiteX72" fmla="*/ 386080 w 2029461"/>
                <a:gd name="connsiteY72" fmla="*/ 1648460 h 5547360"/>
                <a:gd name="connsiteX73" fmla="*/ 218440 w 2029461"/>
                <a:gd name="connsiteY73" fmla="*/ 1236980 h 5547360"/>
                <a:gd name="connsiteX74" fmla="*/ 111760 w 2029461"/>
                <a:gd name="connsiteY74" fmla="*/ 947420 h 5547360"/>
                <a:gd name="connsiteX75" fmla="*/ 111760 w 2029461"/>
                <a:gd name="connsiteY75" fmla="*/ 490220 h 5547360"/>
                <a:gd name="connsiteX76" fmla="*/ 35560 w 2029461"/>
                <a:gd name="connsiteY76" fmla="*/ 170180 h 5547360"/>
                <a:gd name="connsiteX77" fmla="*/ 35560 w 2029461"/>
                <a:gd name="connsiteY77" fmla="*/ 33020 h 5547360"/>
                <a:gd name="connsiteX78" fmla="*/ 142240 w 2029461"/>
                <a:gd name="connsiteY78" fmla="*/ 2540 h 5547360"/>
                <a:gd name="connsiteX79" fmla="*/ 889000 w 2029461"/>
                <a:gd name="connsiteY79" fmla="*/ 33020 h 5547360"/>
                <a:gd name="connsiteX80" fmla="*/ 980440 w 2029461"/>
                <a:gd name="connsiteY80" fmla="*/ 2540 h 5547360"/>
                <a:gd name="connsiteX81" fmla="*/ 949960 w 2029461"/>
                <a:gd name="connsiteY8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483361 w 2029461"/>
                <a:gd name="connsiteY16" fmla="*/ 2471420 h 5547360"/>
                <a:gd name="connsiteX17" fmla="*/ 1635761 w 2029461"/>
                <a:gd name="connsiteY17" fmla="*/ 2471420 h 5547360"/>
                <a:gd name="connsiteX18" fmla="*/ 1483361 w 2029461"/>
                <a:gd name="connsiteY18" fmla="*/ 2700020 h 5547360"/>
                <a:gd name="connsiteX19" fmla="*/ 1788160 w 2029461"/>
                <a:gd name="connsiteY19" fmla="*/ 2501900 h 5547360"/>
                <a:gd name="connsiteX20" fmla="*/ 2016761 w 2029461"/>
                <a:gd name="connsiteY20" fmla="*/ 2547620 h 5547360"/>
                <a:gd name="connsiteX21" fmla="*/ 1864361 w 2029461"/>
                <a:gd name="connsiteY21" fmla="*/ 2776220 h 5547360"/>
                <a:gd name="connsiteX22" fmla="*/ 2016761 w 2029461"/>
                <a:gd name="connsiteY22" fmla="*/ 2776220 h 5547360"/>
                <a:gd name="connsiteX23" fmla="*/ 1940561 w 2029461"/>
                <a:gd name="connsiteY23" fmla="*/ 2928620 h 5547360"/>
                <a:gd name="connsiteX24" fmla="*/ 1864360 w 2029461"/>
                <a:gd name="connsiteY24" fmla="*/ 2928620 h 5547360"/>
                <a:gd name="connsiteX25" fmla="*/ 1864361 w 2029461"/>
                <a:gd name="connsiteY25" fmla="*/ 3081020 h 5547360"/>
                <a:gd name="connsiteX26" fmla="*/ 1768107 w 2029461"/>
                <a:gd name="connsiteY26" fmla="*/ 3002146 h 5547360"/>
                <a:gd name="connsiteX27" fmla="*/ 1711960 w 2029461"/>
                <a:gd name="connsiteY27" fmla="*/ 3081020 h 5547360"/>
                <a:gd name="connsiteX28" fmla="*/ 1711960 w 2029461"/>
                <a:gd name="connsiteY28" fmla="*/ 3157220 h 5547360"/>
                <a:gd name="connsiteX29" fmla="*/ 1711960 w 2029461"/>
                <a:gd name="connsiteY29" fmla="*/ 3157220 h 5547360"/>
                <a:gd name="connsiteX30" fmla="*/ 1788160 w 2029461"/>
                <a:gd name="connsiteY30" fmla="*/ 3233420 h 5547360"/>
                <a:gd name="connsiteX31" fmla="*/ 1711960 w 2029461"/>
                <a:gd name="connsiteY31" fmla="*/ 3309620 h 5547360"/>
                <a:gd name="connsiteX32" fmla="*/ 1635760 w 2029461"/>
                <a:gd name="connsiteY32" fmla="*/ 3233420 h 5547360"/>
                <a:gd name="connsiteX33" fmla="*/ 1711960 w 2029461"/>
                <a:gd name="connsiteY33" fmla="*/ 3462020 h 5547360"/>
                <a:gd name="connsiteX34" fmla="*/ 1559560 w 2029461"/>
                <a:gd name="connsiteY34" fmla="*/ 3385820 h 5547360"/>
                <a:gd name="connsiteX35" fmla="*/ 1559560 w 2029461"/>
                <a:gd name="connsiteY35" fmla="*/ 3538220 h 5547360"/>
                <a:gd name="connsiteX36" fmla="*/ 1407160 w 2029461"/>
                <a:gd name="connsiteY36" fmla="*/ 3538220 h 5547360"/>
                <a:gd name="connsiteX37" fmla="*/ 1483360 w 2029461"/>
                <a:gd name="connsiteY37" fmla="*/ 3690620 h 5547360"/>
                <a:gd name="connsiteX38" fmla="*/ 1330960 w 2029461"/>
                <a:gd name="connsiteY38" fmla="*/ 3843020 h 5547360"/>
                <a:gd name="connsiteX39" fmla="*/ 1483360 w 2029461"/>
                <a:gd name="connsiteY39" fmla="*/ 3843020 h 5547360"/>
                <a:gd name="connsiteX40" fmla="*/ 1330960 w 2029461"/>
                <a:gd name="connsiteY40" fmla="*/ 3995420 h 5547360"/>
                <a:gd name="connsiteX41" fmla="*/ 1407160 w 2029461"/>
                <a:gd name="connsiteY41" fmla="*/ 3995420 h 5547360"/>
                <a:gd name="connsiteX42" fmla="*/ 1330960 w 2029461"/>
                <a:gd name="connsiteY42" fmla="*/ 4147820 h 5547360"/>
                <a:gd name="connsiteX43" fmla="*/ 1330960 w 2029461"/>
                <a:gd name="connsiteY43" fmla="*/ 4224020 h 5547360"/>
                <a:gd name="connsiteX44" fmla="*/ 1178560 w 2029461"/>
                <a:gd name="connsiteY44" fmla="*/ 4300220 h 5547360"/>
                <a:gd name="connsiteX45" fmla="*/ 1330960 w 2029461"/>
                <a:gd name="connsiteY45" fmla="*/ 4300220 h 5547360"/>
                <a:gd name="connsiteX46" fmla="*/ 1239520 w 2029461"/>
                <a:gd name="connsiteY46" fmla="*/ 4574540 h 5547360"/>
                <a:gd name="connsiteX47" fmla="*/ 1330960 w 2029461"/>
                <a:gd name="connsiteY47" fmla="*/ 4894580 h 5547360"/>
                <a:gd name="connsiteX48" fmla="*/ 1407160 w 2029461"/>
                <a:gd name="connsiteY48" fmla="*/ 4986020 h 5547360"/>
                <a:gd name="connsiteX49" fmla="*/ 1330960 w 2029461"/>
                <a:gd name="connsiteY49" fmla="*/ 5443220 h 5547360"/>
                <a:gd name="connsiteX50" fmla="*/ 1239520 w 2029461"/>
                <a:gd name="connsiteY50" fmla="*/ 5427980 h 5547360"/>
                <a:gd name="connsiteX51" fmla="*/ 1178560 w 2029461"/>
                <a:gd name="connsiteY51" fmla="*/ 5488940 h 5547360"/>
                <a:gd name="connsiteX52" fmla="*/ 1010920 w 2029461"/>
                <a:gd name="connsiteY52" fmla="*/ 5534660 h 5547360"/>
                <a:gd name="connsiteX53" fmla="*/ 828040 w 2029461"/>
                <a:gd name="connsiteY53" fmla="*/ 5412740 h 5547360"/>
                <a:gd name="connsiteX54" fmla="*/ 660400 w 2029461"/>
                <a:gd name="connsiteY54" fmla="*/ 5321300 h 5547360"/>
                <a:gd name="connsiteX55" fmla="*/ 568960 w 2029461"/>
                <a:gd name="connsiteY55" fmla="*/ 5138420 h 5547360"/>
                <a:gd name="connsiteX56" fmla="*/ 462280 w 2029461"/>
                <a:gd name="connsiteY56" fmla="*/ 4955540 h 5547360"/>
                <a:gd name="connsiteX57" fmla="*/ 279400 w 2029461"/>
                <a:gd name="connsiteY57" fmla="*/ 4787900 h 5547360"/>
                <a:gd name="connsiteX58" fmla="*/ 416560 w 2029461"/>
                <a:gd name="connsiteY58" fmla="*/ 4528820 h 5547360"/>
                <a:gd name="connsiteX59" fmla="*/ 447040 w 2029461"/>
                <a:gd name="connsiteY59" fmla="*/ 4361180 h 5547360"/>
                <a:gd name="connsiteX60" fmla="*/ 340360 w 2029461"/>
                <a:gd name="connsiteY60" fmla="*/ 4208780 h 5547360"/>
                <a:gd name="connsiteX61" fmla="*/ 431800 w 2029461"/>
                <a:gd name="connsiteY61" fmla="*/ 4117340 h 5547360"/>
                <a:gd name="connsiteX62" fmla="*/ 675640 w 2029461"/>
                <a:gd name="connsiteY62" fmla="*/ 4224020 h 5547360"/>
                <a:gd name="connsiteX63" fmla="*/ 706120 w 2029461"/>
                <a:gd name="connsiteY63" fmla="*/ 4056380 h 5547360"/>
                <a:gd name="connsiteX64" fmla="*/ 538480 w 2029461"/>
                <a:gd name="connsiteY64" fmla="*/ 3858260 h 5547360"/>
                <a:gd name="connsiteX65" fmla="*/ 416560 w 2029461"/>
                <a:gd name="connsiteY65" fmla="*/ 3614420 h 5547360"/>
                <a:gd name="connsiteX66" fmla="*/ 492760 w 2029461"/>
                <a:gd name="connsiteY66" fmla="*/ 3538220 h 5547360"/>
                <a:gd name="connsiteX67" fmla="*/ 584200 w 2029461"/>
                <a:gd name="connsiteY67" fmla="*/ 3141980 h 5547360"/>
                <a:gd name="connsiteX68" fmla="*/ 599440 w 2029461"/>
                <a:gd name="connsiteY68" fmla="*/ 2806700 h 5547360"/>
                <a:gd name="connsiteX69" fmla="*/ 492760 w 2029461"/>
                <a:gd name="connsiteY69" fmla="*/ 2623820 h 5547360"/>
                <a:gd name="connsiteX70" fmla="*/ 492760 w 2029461"/>
                <a:gd name="connsiteY70" fmla="*/ 2319020 h 5547360"/>
                <a:gd name="connsiteX71" fmla="*/ 462280 w 2029461"/>
                <a:gd name="connsiteY71" fmla="*/ 1968500 h 5547360"/>
                <a:gd name="connsiteX72" fmla="*/ 386080 w 2029461"/>
                <a:gd name="connsiteY72" fmla="*/ 1648460 h 5547360"/>
                <a:gd name="connsiteX73" fmla="*/ 218440 w 2029461"/>
                <a:gd name="connsiteY73" fmla="*/ 1236980 h 5547360"/>
                <a:gd name="connsiteX74" fmla="*/ 111760 w 2029461"/>
                <a:gd name="connsiteY74" fmla="*/ 947420 h 5547360"/>
                <a:gd name="connsiteX75" fmla="*/ 111760 w 2029461"/>
                <a:gd name="connsiteY75" fmla="*/ 490220 h 5547360"/>
                <a:gd name="connsiteX76" fmla="*/ 35560 w 2029461"/>
                <a:gd name="connsiteY76" fmla="*/ 170180 h 5547360"/>
                <a:gd name="connsiteX77" fmla="*/ 35560 w 2029461"/>
                <a:gd name="connsiteY77" fmla="*/ 33020 h 5547360"/>
                <a:gd name="connsiteX78" fmla="*/ 142240 w 2029461"/>
                <a:gd name="connsiteY78" fmla="*/ 2540 h 5547360"/>
                <a:gd name="connsiteX79" fmla="*/ 889000 w 2029461"/>
                <a:gd name="connsiteY79" fmla="*/ 33020 h 5547360"/>
                <a:gd name="connsiteX80" fmla="*/ 980440 w 2029461"/>
                <a:gd name="connsiteY80" fmla="*/ 2540 h 5547360"/>
                <a:gd name="connsiteX81" fmla="*/ 949960 w 2029461"/>
                <a:gd name="connsiteY8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483361 w 2029461"/>
                <a:gd name="connsiteY16" fmla="*/ 2471420 h 5547360"/>
                <a:gd name="connsiteX17" fmla="*/ 1635761 w 2029461"/>
                <a:gd name="connsiteY17" fmla="*/ 2471420 h 5547360"/>
                <a:gd name="connsiteX18" fmla="*/ 1483361 w 2029461"/>
                <a:gd name="connsiteY18" fmla="*/ 2700020 h 5547360"/>
                <a:gd name="connsiteX19" fmla="*/ 1788160 w 2029461"/>
                <a:gd name="connsiteY19" fmla="*/ 2501900 h 5547360"/>
                <a:gd name="connsiteX20" fmla="*/ 2016761 w 2029461"/>
                <a:gd name="connsiteY20" fmla="*/ 2547620 h 5547360"/>
                <a:gd name="connsiteX21" fmla="*/ 1864361 w 2029461"/>
                <a:gd name="connsiteY21" fmla="*/ 2776220 h 5547360"/>
                <a:gd name="connsiteX22" fmla="*/ 2016761 w 2029461"/>
                <a:gd name="connsiteY22" fmla="*/ 2776220 h 5547360"/>
                <a:gd name="connsiteX23" fmla="*/ 1940561 w 2029461"/>
                <a:gd name="connsiteY23" fmla="*/ 2928620 h 5547360"/>
                <a:gd name="connsiteX24" fmla="*/ 1864360 w 2029461"/>
                <a:gd name="connsiteY24" fmla="*/ 2928620 h 5547360"/>
                <a:gd name="connsiteX25" fmla="*/ 1864361 w 2029461"/>
                <a:gd name="connsiteY25" fmla="*/ 3081020 h 5547360"/>
                <a:gd name="connsiteX26" fmla="*/ 1768107 w 2029461"/>
                <a:gd name="connsiteY26" fmla="*/ 3002146 h 5547360"/>
                <a:gd name="connsiteX27" fmla="*/ 1711960 w 2029461"/>
                <a:gd name="connsiteY27" fmla="*/ 3081020 h 5547360"/>
                <a:gd name="connsiteX28" fmla="*/ 1711960 w 2029461"/>
                <a:gd name="connsiteY28" fmla="*/ 3157220 h 5547360"/>
                <a:gd name="connsiteX29" fmla="*/ 1711960 w 2029461"/>
                <a:gd name="connsiteY29" fmla="*/ 3157220 h 5547360"/>
                <a:gd name="connsiteX30" fmla="*/ 1788160 w 2029461"/>
                <a:gd name="connsiteY30" fmla="*/ 3233420 h 5547360"/>
                <a:gd name="connsiteX31" fmla="*/ 1711960 w 2029461"/>
                <a:gd name="connsiteY31" fmla="*/ 3309620 h 5547360"/>
                <a:gd name="connsiteX32" fmla="*/ 1635760 w 2029461"/>
                <a:gd name="connsiteY32" fmla="*/ 3233420 h 5547360"/>
                <a:gd name="connsiteX33" fmla="*/ 1711960 w 2029461"/>
                <a:gd name="connsiteY33" fmla="*/ 3462020 h 5547360"/>
                <a:gd name="connsiteX34" fmla="*/ 1559560 w 2029461"/>
                <a:gd name="connsiteY34" fmla="*/ 3385820 h 5547360"/>
                <a:gd name="connsiteX35" fmla="*/ 1559560 w 2029461"/>
                <a:gd name="connsiteY35" fmla="*/ 3538220 h 5547360"/>
                <a:gd name="connsiteX36" fmla="*/ 1407160 w 2029461"/>
                <a:gd name="connsiteY36" fmla="*/ 3538220 h 5547360"/>
                <a:gd name="connsiteX37" fmla="*/ 1483360 w 2029461"/>
                <a:gd name="connsiteY37" fmla="*/ 3690620 h 5547360"/>
                <a:gd name="connsiteX38" fmla="*/ 1330960 w 2029461"/>
                <a:gd name="connsiteY38" fmla="*/ 3843020 h 5547360"/>
                <a:gd name="connsiteX39" fmla="*/ 1483360 w 2029461"/>
                <a:gd name="connsiteY39" fmla="*/ 3843020 h 5547360"/>
                <a:gd name="connsiteX40" fmla="*/ 1330960 w 2029461"/>
                <a:gd name="connsiteY40" fmla="*/ 3995420 h 5547360"/>
                <a:gd name="connsiteX41" fmla="*/ 1407160 w 2029461"/>
                <a:gd name="connsiteY41" fmla="*/ 3995420 h 5547360"/>
                <a:gd name="connsiteX42" fmla="*/ 1330960 w 2029461"/>
                <a:gd name="connsiteY42" fmla="*/ 4147820 h 5547360"/>
                <a:gd name="connsiteX43" fmla="*/ 1330960 w 2029461"/>
                <a:gd name="connsiteY43" fmla="*/ 4224020 h 5547360"/>
                <a:gd name="connsiteX44" fmla="*/ 1178560 w 2029461"/>
                <a:gd name="connsiteY44" fmla="*/ 4300220 h 5547360"/>
                <a:gd name="connsiteX45" fmla="*/ 1330960 w 2029461"/>
                <a:gd name="connsiteY45" fmla="*/ 4300220 h 5547360"/>
                <a:gd name="connsiteX46" fmla="*/ 1239520 w 2029461"/>
                <a:gd name="connsiteY46" fmla="*/ 4574540 h 5547360"/>
                <a:gd name="connsiteX47" fmla="*/ 1330960 w 2029461"/>
                <a:gd name="connsiteY47" fmla="*/ 4894580 h 5547360"/>
                <a:gd name="connsiteX48" fmla="*/ 1407160 w 2029461"/>
                <a:gd name="connsiteY48" fmla="*/ 4986020 h 5547360"/>
                <a:gd name="connsiteX49" fmla="*/ 1330960 w 2029461"/>
                <a:gd name="connsiteY49" fmla="*/ 5443220 h 5547360"/>
                <a:gd name="connsiteX50" fmla="*/ 1239520 w 2029461"/>
                <a:gd name="connsiteY50" fmla="*/ 5427980 h 5547360"/>
                <a:gd name="connsiteX51" fmla="*/ 1178560 w 2029461"/>
                <a:gd name="connsiteY51" fmla="*/ 5488940 h 5547360"/>
                <a:gd name="connsiteX52" fmla="*/ 1010920 w 2029461"/>
                <a:gd name="connsiteY52" fmla="*/ 5534660 h 5547360"/>
                <a:gd name="connsiteX53" fmla="*/ 828040 w 2029461"/>
                <a:gd name="connsiteY53" fmla="*/ 5412740 h 5547360"/>
                <a:gd name="connsiteX54" fmla="*/ 660400 w 2029461"/>
                <a:gd name="connsiteY54" fmla="*/ 5321300 h 5547360"/>
                <a:gd name="connsiteX55" fmla="*/ 568960 w 2029461"/>
                <a:gd name="connsiteY55" fmla="*/ 5138420 h 5547360"/>
                <a:gd name="connsiteX56" fmla="*/ 462280 w 2029461"/>
                <a:gd name="connsiteY56" fmla="*/ 4955540 h 5547360"/>
                <a:gd name="connsiteX57" fmla="*/ 279400 w 2029461"/>
                <a:gd name="connsiteY57" fmla="*/ 4787900 h 5547360"/>
                <a:gd name="connsiteX58" fmla="*/ 416560 w 2029461"/>
                <a:gd name="connsiteY58" fmla="*/ 4528820 h 5547360"/>
                <a:gd name="connsiteX59" fmla="*/ 447040 w 2029461"/>
                <a:gd name="connsiteY59" fmla="*/ 4361180 h 5547360"/>
                <a:gd name="connsiteX60" fmla="*/ 340360 w 2029461"/>
                <a:gd name="connsiteY60" fmla="*/ 4208780 h 5547360"/>
                <a:gd name="connsiteX61" fmla="*/ 431800 w 2029461"/>
                <a:gd name="connsiteY61" fmla="*/ 4117340 h 5547360"/>
                <a:gd name="connsiteX62" fmla="*/ 675640 w 2029461"/>
                <a:gd name="connsiteY62" fmla="*/ 4224020 h 5547360"/>
                <a:gd name="connsiteX63" fmla="*/ 706120 w 2029461"/>
                <a:gd name="connsiteY63" fmla="*/ 4056380 h 5547360"/>
                <a:gd name="connsiteX64" fmla="*/ 538480 w 2029461"/>
                <a:gd name="connsiteY64" fmla="*/ 3858260 h 5547360"/>
                <a:gd name="connsiteX65" fmla="*/ 416560 w 2029461"/>
                <a:gd name="connsiteY65" fmla="*/ 3614420 h 5547360"/>
                <a:gd name="connsiteX66" fmla="*/ 492760 w 2029461"/>
                <a:gd name="connsiteY66" fmla="*/ 3538220 h 5547360"/>
                <a:gd name="connsiteX67" fmla="*/ 584200 w 2029461"/>
                <a:gd name="connsiteY67" fmla="*/ 3141980 h 5547360"/>
                <a:gd name="connsiteX68" fmla="*/ 599440 w 2029461"/>
                <a:gd name="connsiteY68" fmla="*/ 2806700 h 5547360"/>
                <a:gd name="connsiteX69" fmla="*/ 492760 w 2029461"/>
                <a:gd name="connsiteY69" fmla="*/ 2623820 h 5547360"/>
                <a:gd name="connsiteX70" fmla="*/ 492760 w 2029461"/>
                <a:gd name="connsiteY70" fmla="*/ 2319020 h 5547360"/>
                <a:gd name="connsiteX71" fmla="*/ 462280 w 2029461"/>
                <a:gd name="connsiteY71" fmla="*/ 1968500 h 5547360"/>
                <a:gd name="connsiteX72" fmla="*/ 386080 w 2029461"/>
                <a:gd name="connsiteY72" fmla="*/ 1648460 h 5547360"/>
                <a:gd name="connsiteX73" fmla="*/ 218440 w 2029461"/>
                <a:gd name="connsiteY73" fmla="*/ 1236980 h 5547360"/>
                <a:gd name="connsiteX74" fmla="*/ 111760 w 2029461"/>
                <a:gd name="connsiteY74" fmla="*/ 947420 h 5547360"/>
                <a:gd name="connsiteX75" fmla="*/ 111760 w 2029461"/>
                <a:gd name="connsiteY75" fmla="*/ 490220 h 5547360"/>
                <a:gd name="connsiteX76" fmla="*/ 35560 w 2029461"/>
                <a:gd name="connsiteY76" fmla="*/ 170180 h 5547360"/>
                <a:gd name="connsiteX77" fmla="*/ 35560 w 2029461"/>
                <a:gd name="connsiteY77" fmla="*/ 33020 h 5547360"/>
                <a:gd name="connsiteX78" fmla="*/ 142240 w 2029461"/>
                <a:gd name="connsiteY78" fmla="*/ 2540 h 5547360"/>
                <a:gd name="connsiteX79" fmla="*/ 889000 w 2029461"/>
                <a:gd name="connsiteY79" fmla="*/ 33020 h 5547360"/>
                <a:gd name="connsiteX80" fmla="*/ 980440 w 2029461"/>
                <a:gd name="connsiteY80" fmla="*/ 2540 h 5547360"/>
                <a:gd name="connsiteX81" fmla="*/ 949960 w 2029461"/>
                <a:gd name="connsiteY8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483361 w 2029461"/>
                <a:gd name="connsiteY16" fmla="*/ 2471420 h 5547360"/>
                <a:gd name="connsiteX17" fmla="*/ 1635761 w 2029461"/>
                <a:gd name="connsiteY17" fmla="*/ 2471420 h 5547360"/>
                <a:gd name="connsiteX18" fmla="*/ 1483361 w 2029461"/>
                <a:gd name="connsiteY18" fmla="*/ 2700020 h 5547360"/>
                <a:gd name="connsiteX19" fmla="*/ 1788160 w 2029461"/>
                <a:gd name="connsiteY19" fmla="*/ 2501900 h 5547360"/>
                <a:gd name="connsiteX20" fmla="*/ 2016761 w 2029461"/>
                <a:gd name="connsiteY20" fmla="*/ 2547620 h 5547360"/>
                <a:gd name="connsiteX21" fmla="*/ 1864361 w 2029461"/>
                <a:gd name="connsiteY21" fmla="*/ 2776220 h 5547360"/>
                <a:gd name="connsiteX22" fmla="*/ 2016761 w 2029461"/>
                <a:gd name="connsiteY22" fmla="*/ 2776220 h 5547360"/>
                <a:gd name="connsiteX23" fmla="*/ 1940561 w 2029461"/>
                <a:gd name="connsiteY23" fmla="*/ 2928620 h 5547360"/>
                <a:gd name="connsiteX24" fmla="*/ 1864360 w 2029461"/>
                <a:gd name="connsiteY24" fmla="*/ 2928620 h 5547360"/>
                <a:gd name="connsiteX25" fmla="*/ 1864361 w 2029461"/>
                <a:gd name="connsiteY25" fmla="*/ 3081020 h 5547360"/>
                <a:gd name="connsiteX26" fmla="*/ 1768107 w 2029461"/>
                <a:gd name="connsiteY26" fmla="*/ 3002146 h 5547360"/>
                <a:gd name="connsiteX27" fmla="*/ 1711960 w 2029461"/>
                <a:gd name="connsiteY27" fmla="*/ 3081020 h 5547360"/>
                <a:gd name="connsiteX28" fmla="*/ 1711960 w 2029461"/>
                <a:gd name="connsiteY28" fmla="*/ 3157220 h 5547360"/>
                <a:gd name="connsiteX29" fmla="*/ 1711960 w 2029461"/>
                <a:gd name="connsiteY29" fmla="*/ 3157220 h 5547360"/>
                <a:gd name="connsiteX30" fmla="*/ 1788160 w 2029461"/>
                <a:gd name="connsiteY30" fmla="*/ 3233420 h 5547360"/>
                <a:gd name="connsiteX31" fmla="*/ 1711960 w 2029461"/>
                <a:gd name="connsiteY31" fmla="*/ 3309620 h 5547360"/>
                <a:gd name="connsiteX32" fmla="*/ 1635760 w 2029461"/>
                <a:gd name="connsiteY32" fmla="*/ 3233420 h 5547360"/>
                <a:gd name="connsiteX33" fmla="*/ 1711960 w 2029461"/>
                <a:gd name="connsiteY33" fmla="*/ 3462020 h 5547360"/>
                <a:gd name="connsiteX34" fmla="*/ 1559560 w 2029461"/>
                <a:gd name="connsiteY34" fmla="*/ 3385820 h 5547360"/>
                <a:gd name="connsiteX35" fmla="*/ 1559560 w 2029461"/>
                <a:gd name="connsiteY35" fmla="*/ 3538220 h 5547360"/>
                <a:gd name="connsiteX36" fmla="*/ 1407160 w 2029461"/>
                <a:gd name="connsiteY36" fmla="*/ 3538220 h 5547360"/>
                <a:gd name="connsiteX37" fmla="*/ 1483360 w 2029461"/>
                <a:gd name="connsiteY37" fmla="*/ 3690620 h 5547360"/>
                <a:gd name="connsiteX38" fmla="*/ 1330960 w 2029461"/>
                <a:gd name="connsiteY38" fmla="*/ 3843020 h 5547360"/>
                <a:gd name="connsiteX39" fmla="*/ 1483360 w 2029461"/>
                <a:gd name="connsiteY39" fmla="*/ 3843020 h 5547360"/>
                <a:gd name="connsiteX40" fmla="*/ 1330960 w 2029461"/>
                <a:gd name="connsiteY40" fmla="*/ 3995420 h 5547360"/>
                <a:gd name="connsiteX41" fmla="*/ 1407160 w 2029461"/>
                <a:gd name="connsiteY41" fmla="*/ 3995420 h 5547360"/>
                <a:gd name="connsiteX42" fmla="*/ 1330960 w 2029461"/>
                <a:gd name="connsiteY42" fmla="*/ 4147820 h 5547360"/>
                <a:gd name="connsiteX43" fmla="*/ 1330960 w 2029461"/>
                <a:gd name="connsiteY43" fmla="*/ 4224020 h 5547360"/>
                <a:gd name="connsiteX44" fmla="*/ 1178560 w 2029461"/>
                <a:gd name="connsiteY44" fmla="*/ 4300220 h 5547360"/>
                <a:gd name="connsiteX45" fmla="*/ 1330960 w 2029461"/>
                <a:gd name="connsiteY45" fmla="*/ 4300220 h 5547360"/>
                <a:gd name="connsiteX46" fmla="*/ 1239520 w 2029461"/>
                <a:gd name="connsiteY46" fmla="*/ 4574540 h 5547360"/>
                <a:gd name="connsiteX47" fmla="*/ 1330960 w 2029461"/>
                <a:gd name="connsiteY47" fmla="*/ 4894580 h 5547360"/>
                <a:gd name="connsiteX48" fmla="*/ 1407160 w 2029461"/>
                <a:gd name="connsiteY48" fmla="*/ 4986020 h 5547360"/>
                <a:gd name="connsiteX49" fmla="*/ 1330960 w 2029461"/>
                <a:gd name="connsiteY49" fmla="*/ 5443220 h 5547360"/>
                <a:gd name="connsiteX50" fmla="*/ 1239520 w 2029461"/>
                <a:gd name="connsiteY50" fmla="*/ 5427980 h 5547360"/>
                <a:gd name="connsiteX51" fmla="*/ 1178560 w 2029461"/>
                <a:gd name="connsiteY51" fmla="*/ 5488940 h 5547360"/>
                <a:gd name="connsiteX52" fmla="*/ 1010920 w 2029461"/>
                <a:gd name="connsiteY52" fmla="*/ 5534660 h 5547360"/>
                <a:gd name="connsiteX53" fmla="*/ 828040 w 2029461"/>
                <a:gd name="connsiteY53" fmla="*/ 5412740 h 5547360"/>
                <a:gd name="connsiteX54" fmla="*/ 660400 w 2029461"/>
                <a:gd name="connsiteY54" fmla="*/ 5321300 h 5547360"/>
                <a:gd name="connsiteX55" fmla="*/ 568960 w 2029461"/>
                <a:gd name="connsiteY55" fmla="*/ 5138420 h 5547360"/>
                <a:gd name="connsiteX56" fmla="*/ 462280 w 2029461"/>
                <a:gd name="connsiteY56" fmla="*/ 4955540 h 5547360"/>
                <a:gd name="connsiteX57" fmla="*/ 279400 w 2029461"/>
                <a:gd name="connsiteY57" fmla="*/ 4787900 h 5547360"/>
                <a:gd name="connsiteX58" fmla="*/ 416560 w 2029461"/>
                <a:gd name="connsiteY58" fmla="*/ 4528820 h 5547360"/>
                <a:gd name="connsiteX59" fmla="*/ 447040 w 2029461"/>
                <a:gd name="connsiteY59" fmla="*/ 4361180 h 5547360"/>
                <a:gd name="connsiteX60" fmla="*/ 340360 w 2029461"/>
                <a:gd name="connsiteY60" fmla="*/ 4208780 h 5547360"/>
                <a:gd name="connsiteX61" fmla="*/ 431800 w 2029461"/>
                <a:gd name="connsiteY61" fmla="*/ 4117340 h 5547360"/>
                <a:gd name="connsiteX62" fmla="*/ 675640 w 2029461"/>
                <a:gd name="connsiteY62" fmla="*/ 4224020 h 5547360"/>
                <a:gd name="connsiteX63" fmla="*/ 706120 w 2029461"/>
                <a:gd name="connsiteY63" fmla="*/ 4056380 h 5547360"/>
                <a:gd name="connsiteX64" fmla="*/ 538480 w 2029461"/>
                <a:gd name="connsiteY64" fmla="*/ 3858260 h 5547360"/>
                <a:gd name="connsiteX65" fmla="*/ 416560 w 2029461"/>
                <a:gd name="connsiteY65" fmla="*/ 3614420 h 5547360"/>
                <a:gd name="connsiteX66" fmla="*/ 492760 w 2029461"/>
                <a:gd name="connsiteY66" fmla="*/ 3538220 h 5547360"/>
                <a:gd name="connsiteX67" fmla="*/ 584200 w 2029461"/>
                <a:gd name="connsiteY67" fmla="*/ 3141980 h 5547360"/>
                <a:gd name="connsiteX68" fmla="*/ 599440 w 2029461"/>
                <a:gd name="connsiteY68" fmla="*/ 2806700 h 5547360"/>
                <a:gd name="connsiteX69" fmla="*/ 492760 w 2029461"/>
                <a:gd name="connsiteY69" fmla="*/ 2623820 h 5547360"/>
                <a:gd name="connsiteX70" fmla="*/ 492760 w 2029461"/>
                <a:gd name="connsiteY70" fmla="*/ 2319020 h 5547360"/>
                <a:gd name="connsiteX71" fmla="*/ 462280 w 2029461"/>
                <a:gd name="connsiteY71" fmla="*/ 1968500 h 5547360"/>
                <a:gd name="connsiteX72" fmla="*/ 386080 w 2029461"/>
                <a:gd name="connsiteY72" fmla="*/ 1648460 h 5547360"/>
                <a:gd name="connsiteX73" fmla="*/ 218440 w 2029461"/>
                <a:gd name="connsiteY73" fmla="*/ 1236980 h 5547360"/>
                <a:gd name="connsiteX74" fmla="*/ 111760 w 2029461"/>
                <a:gd name="connsiteY74" fmla="*/ 947420 h 5547360"/>
                <a:gd name="connsiteX75" fmla="*/ 111760 w 2029461"/>
                <a:gd name="connsiteY75" fmla="*/ 490220 h 5547360"/>
                <a:gd name="connsiteX76" fmla="*/ 35560 w 2029461"/>
                <a:gd name="connsiteY76" fmla="*/ 170180 h 5547360"/>
                <a:gd name="connsiteX77" fmla="*/ 35560 w 2029461"/>
                <a:gd name="connsiteY77" fmla="*/ 33020 h 5547360"/>
                <a:gd name="connsiteX78" fmla="*/ 142240 w 2029461"/>
                <a:gd name="connsiteY78" fmla="*/ 2540 h 5547360"/>
                <a:gd name="connsiteX79" fmla="*/ 889000 w 2029461"/>
                <a:gd name="connsiteY79" fmla="*/ 33020 h 5547360"/>
                <a:gd name="connsiteX80" fmla="*/ 980440 w 2029461"/>
                <a:gd name="connsiteY80" fmla="*/ 2540 h 5547360"/>
                <a:gd name="connsiteX81" fmla="*/ 949960 w 2029461"/>
                <a:gd name="connsiteY8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513840 w 2029461"/>
                <a:gd name="connsiteY15" fmla="*/ 2136140 h 5547360"/>
                <a:gd name="connsiteX16" fmla="*/ 1500740 w 2029461"/>
                <a:gd name="connsiteY16" fmla="*/ 2285599 h 5547360"/>
                <a:gd name="connsiteX17" fmla="*/ 1483361 w 2029461"/>
                <a:gd name="connsiteY17" fmla="*/ 2471420 h 5547360"/>
                <a:gd name="connsiteX18" fmla="*/ 1635761 w 2029461"/>
                <a:gd name="connsiteY18" fmla="*/ 2471420 h 5547360"/>
                <a:gd name="connsiteX19" fmla="*/ 1483361 w 2029461"/>
                <a:gd name="connsiteY19" fmla="*/ 2700020 h 5547360"/>
                <a:gd name="connsiteX20" fmla="*/ 1788160 w 2029461"/>
                <a:gd name="connsiteY20" fmla="*/ 2501900 h 5547360"/>
                <a:gd name="connsiteX21" fmla="*/ 2016761 w 2029461"/>
                <a:gd name="connsiteY21" fmla="*/ 2547620 h 5547360"/>
                <a:gd name="connsiteX22" fmla="*/ 1864361 w 2029461"/>
                <a:gd name="connsiteY22" fmla="*/ 2776220 h 5547360"/>
                <a:gd name="connsiteX23" fmla="*/ 2016761 w 2029461"/>
                <a:gd name="connsiteY23" fmla="*/ 2776220 h 5547360"/>
                <a:gd name="connsiteX24" fmla="*/ 1940561 w 2029461"/>
                <a:gd name="connsiteY24" fmla="*/ 2928620 h 5547360"/>
                <a:gd name="connsiteX25" fmla="*/ 1864360 w 2029461"/>
                <a:gd name="connsiteY25" fmla="*/ 2928620 h 5547360"/>
                <a:gd name="connsiteX26" fmla="*/ 1864361 w 2029461"/>
                <a:gd name="connsiteY26" fmla="*/ 3081020 h 5547360"/>
                <a:gd name="connsiteX27" fmla="*/ 1768107 w 2029461"/>
                <a:gd name="connsiteY27" fmla="*/ 3002146 h 5547360"/>
                <a:gd name="connsiteX28" fmla="*/ 1711960 w 2029461"/>
                <a:gd name="connsiteY28" fmla="*/ 3081020 h 5547360"/>
                <a:gd name="connsiteX29" fmla="*/ 1711960 w 2029461"/>
                <a:gd name="connsiteY29" fmla="*/ 3157220 h 5547360"/>
                <a:gd name="connsiteX30" fmla="*/ 1711960 w 2029461"/>
                <a:gd name="connsiteY30" fmla="*/ 3157220 h 5547360"/>
                <a:gd name="connsiteX31" fmla="*/ 1788160 w 2029461"/>
                <a:gd name="connsiteY31" fmla="*/ 3233420 h 5547360"/>
                <a:gd name="connsiteX32" fmla="*/ 1711960 w 2029461"/>
                <a:gd name="connsiteY32" fmla="*/ 3309620 h 5547360"/>
                <a:gd name="connsiteX33" fmla="*/ 1635760 w 2029461"/>
                <a:gd name="connsiteY33" fmla="*/ 3233420 h 5547360"/>
                <a:gd name="connsiteX34" fmla="*/ 1711960 w 2029461"/>
                <a:gd name="connsiteY34" fmla="*/ 3462020 h 5547360"/>
                <a:gd name="connsiteX35" fmla="*/ 1559560 w 2029461"/>
                <a:gd name="connsiteY35" fmla="*/ 3385820 h 5547360"/>
                <a:gd name="connsiteX36" fmla="*/ 1559560 w 2029461"/>
                <a:gd name="connsiteY36" fmla="*/ 3538220 h 5547360"/>
                <a:gd name="connsiteX37" fmla="*/ 1407160 w 2029461"/>
                <a:gd name="connsiteY37" fmla="*/ 3538220 h 5547360"/>
                <a:gd name="connsiteX38" fmla="*/ 1483360 w 2029461"/>
                <a:gd name="connsiteY38" fmla="*/ 3690620 h 5547360"/>
                <a:gd name="connsiteX39" fmla="*/ 1330960 w 2029461"/>
                <a:gd name="connsiteY39" fmla="*/ 3843020 h 5547360"/>
                <a:gd name="connsiteX40" fmla="*/ 1483360 w 2029461"/>
                <a:gd name="connsiteY40" fmla="*/ 3843020 h 5547360"/>
                <a:gd name="connsiteX41" fmla="*/ 1330960 w 2029461"/>
                <a:gd name="connsiteY41" fmla="*/ 3995420 h 5547360"/>
                <a:gd name="connsiteX42" fmla="*/ 1407160 w 2029461"/>
                <a:gd name="connsiteY42" fmla="*/ 3995420 h 5547360"/>
                <a:gd name="connsiteX43" fmla="*/ 1330960 w 2029461"/>
                <a:gd name="connsiteY43" fmla="*/ 4147820 h 5547360"/>
                <a:gd name="connsiteX44" fmla="*/ 1330960 w 2029461"/>
                <a:gd name="connsiteY44" fmla="*/ 4224020 h 5547360"/>
                <a:gd name="connsiteX45" fmla="*/ 1178560 w 2029461"/>
                <a:gd name="connsiteY45" fmla="*/ 4300220 h 5547360"/>
                <a:gd name="connsiteX46" fmla="*/ 1330960 w 2029461"/>
                <a:gd name="connsiteY46" fmla="*/ 4300220 h 5547360"/>
                <a:gd name="connsiteX47" fmla="*/ 1239520 w 2029461"/>
                <a:gd name="connsiteY47" fmla="*/ 4574540 h 5547360"/>
                <a:gd name="connsiteX48" fmla="*/ 1330960 w 2029461"/>
                <a:gd name="connsiteY48" fmla="*/ 4894580 h 5547360"/>
                <a:gd name="connsiteX49" fmla="*/ 1407160 w 2029461"/>
                <a:gd name="connsiteY49" fmla="*/ 4986020 h 5547360"/>
                <a:gd name="connsiteX50" fmla="*/ 1330960 w 2029461"/>
                <a:gd name="connsiteY50" fmla="*/ 5443220 h 5547360"/>
                <a:gd name="connsiteX51" fmla="*/ 1239520 w 2029461"/>
                <a:gd name="connsiteY51" fmla="*/ 5427980 h 5547360"/>
                <a:gd name="connsiteX52" fmla="*/ 1178560 w 2029461"/>
                <a:gd name="connsiteY52" fmla="*/ 5488940 h 5547360"/>
                <a:gd name="connsiteX53" fmla="*/ 1010920 w 2029461"/>
                <a:gd name="connsiteY53" fmla="*/ 5534660 h 5547360"/>
                <a:gd name="connsiteX54" fmla="*/ 828040 w 2029461"/>
                <a:gd name="connsiteY54" fmla="*/ 5412740 h 5547360"/>
                <a:gd name="connsiteX55" fmla="*/ 660400 w 2029461"/>
                <a:gd name="connsiteY55" fmla="*/ 5321300 h 5547360"/>
                <a:gd name="connsiteX56" fmla="*/ 568960 w 2029461"/>
                <a:gd name="connsiteY56" fmla="*/ 5138420 h 5547360"/>
                <a:gd name="connsiteX57" fmla="*/ 462280 w 2029461"/>
                <a:gd name="connsiteY57" fmla="*/ 4955540 h 5547360"/>
                <a:gd name="connsiteX58" fmla="*/ 279400 w 2029461"/>
                <a:gd name="connsiteY58" fmla="*/ 4787900 h 5547360"/>
                <a:gd name="connsiteX59" fmla="*/ 416560 w 2029461"/>
                <a:gd name="connsiteY59" fmla="*/ 4528820 h 5547360"/>
                <a:gd name="connsiteX60" fmla="*/ 447040 w 2029461"/>
                <a:gd name="connsiteY60" fmla="*/ 4361180 h 5547360"/>
                <a:gd name="connsiteX61" fmla="*/ 340360 w 2029461"/>
                <a:gd name="connsiteY61" fmla="*/ 4208780 h 5547360"/>
                <a:gd name="connsiteX62" fmla="*/ 431800 w 2029461"/>
                <a:gd name="connsiteY62" fmla="*/ 4117340 h 5547360"/>
                <a:gd name="connsiteX63" fmla="*/ 675640 w 2029461"/>
                <a:gd name="connsiteY63" fmla="*/ 4224020 h 5547360"/>
                <a:gd name="connsiteX64" fmla="*/ 706120 w 2029461"/>
                <a:gd name="connsiteY64" fmla="*/ 4056380 h 5547360"/>
                <a:gd name="connsiteX65" fmla="*/ 538480 w 2029461"/>
                <a:gd name="connsiteY65" fmla="*/ 3858260 h 5547360"/>
                <a:gd name="connsiteX66" fmla="*/ 416560 w 2029461"/>
                <a:gd name="connsiteY66" fmla="*/ 3614420 h 5547360"/>
                <a:gd name="connsiteX67" fmla="*/ 492760 w 2029461"/>
                <a:gd name="connsiteY67" fmla="*/ 3538220 h 5547360"/>
                <a:gd name="connsiteX68" fmla="*/ 584200 w 2029461"/>
                <a:gd name="connsiteY68" fmla="*/ 3141980 h 5547360"/>
                <a:gd name="connsiteX69" fmla="*/ 599440 w 2029461"/>
                <a:gd name="connsiteY69" fmla="*/ 2806700 h 5547360"/>
                <a:gd name="connsiteX70" fmla="*/ 492760 w 2029461"/>
                <a:gd name="connsiteY70" fmla="*/ 2623820 h 5547360"/>
                <a:gd name="connsiteX71" fmla="*/ 492760 w 2029461"/>
                <a:gd name="connsiteY71" fmla="*/ 2319020 h 5547360"/>
                <a:gd name="connsiteX72" fmla="*/ 462280 w 2029461"/>
                <a:gd name="connsiteY72" fmla="*/ 1968500 h 5547360"/>
                <a:gd name="connsiteX73" fmla="*/ 386080 w 2029461"/>
                <a:gd name="connsiteY73" fmla="*/ 1648460 h 5547360"/>
                <a:gd name="connsiteX74" fmla="*/ 218440 w 2029461"/>
                <a:gd name="connsiteY74" fmla="*/ 1236980 h 5547360"/>
                <a:gd name="connsiteX75" fmla="*/ 111760 w 2029461"/>
                <a:gd name="connsiteY75" fmla="*/ 947420 h 5547360"/>
                <a:gd name="connsiteX76" fmla="*/ 111760 w 2029461"/>
                <a:gd name="connsiteY76" fmla="*/ 490220 h 5547360"/>
                <a:gd name="connsiteX77" fmla="*/ 35560 w 2029461"/>
                <a:gd name="connsiteY77" fmla="*/ 170180 h 5547360"/>
                <a:gd name="connsiteX78" fmla="*/ 35560 w 2029461"/>
                <a:gd name="connsiteY78" fmla="*/ 33020 h 5547360"/>
                <a:gd name="connsiteX79" fmla="*/ 142240 w 2029461"/>
                <a:gd name="connsiteY79" fmla="*/ 2540 h 5547360"/>
                <a:gd name="connsiteX80" fmla="*/ 889000 w 2029461"/>
                <a:gd name="connsiteY80" fmla="*/ 33020 h 5547360"/>
                <a:gd name="connsiteX81" fmla="*/ 980440 w 2029461"/>
                <a:gd name="connsiteY81" fmla="*/ 2540 h 5547360"/>
                <a:gd name="connsiteX82" fmla="*/ 949960 w 2029461"/>
                <a:gd name="connsiteY82"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711961 w 2029461"/>
                <a:gd name="connsiteY15" fmla="*/ 2090420 h 5547360"/>
                <a:gd name="connsiteX16" fmla="*/ 1500740 w 2029461"/>
                <a:gd name="connsiteY16" fmla="*/ 2285599 h 5547360"/>
                <a:gd name="connsiteX17" fmla="*/ 1483361 w 2029461"/>
                <a:gd name="connsiteY17" fmla="*/ 2471420 h 5547360"/>
                <a:gd name="connsiteX18" fmla="*/ 1635761 w 2029461"/>
                <a:gd name="connsiteY18" fmla="*/ 2471420 h 5547360"/>
                <a:gd name="connsiteX19" fmla="*/ 1483361 w 2029461"/>
                <a:gd name="connsiteY19" fmla="*/ 2700020 h 5547360"/>
                <a:gd name="connsiteX20" fmla="*/ 1788160 w 2029461"/>
                <a:gd name="connsiteY20" fmla="*/ 2501900 h 5547360"/>
                <a:gd name="connsiteX21" fmla="*/ 2016761 w 2029461"/>
                <a:gd name="connsiteY21" fmla="*/ 2547620 h 5547360"/>
                <a:gd name="connsiteX22" fmla="*/ 1864361 w 2029461"/>
                <a:gd name="connsiteY22" fmla="*/ 2776220 h 5547360"/>
                <a:gd name="connsiteX23" fmla="*/ 2016761 w 2029461"/>
                <a:gd name="connsiteY23" fmla="*/ 2776220 h 5547360"/>
                <a:gd name="connsiteX24" fmla="*/ 1940561 w 2029461"/>
                <a:gd name="connsiteY24" fmla="*/ 2928620 h 5547360"/>
                <a:gd name="connsiteX25" fmla="*/ 1864360 w 2029461"/>
                <a:gd name="connsiteY25" fmla="*/ 2928620 h 5547360"/>
                <a:gd name="connsiteX26" fmla="*/ 1864361 w 2029461"/>
                <a:gd name="connsiteY26" fmla="*/ 3081020 h 5547360"/>
                <a:gd name="connsiteX27" fmla="*/ 1768107 w 2029461"/>
                <a:gd name="connsiteY27" fmla="*/ 3002146 h 5547360"/>
                <a:gd name="connsiteX28" fmla="*/ 1711960 w 2029461"/>
                <a:gd name="connsiteY28" fmla="*/ 3081020 h 5547360"/>
                <a:gd name="connsiteX29" fmla="*/ 1711960 w 2029461"/>
                <a:gd name="connsiteY29" fmla="*/ 3157220 h 5547360"/>
                <a:gd name="connsiteX30" fmla="*/ 1711960 w 2029461"/>
                <a:gd name="connsiteY30" fmla="*/ 3157220 h 5547360"/>
                <a:gd name="connsiteX31" fmla="*/ 1788160 w 2029461"/>
                <a:gd name="connsiteY31" fmla="*/ 3233420 h 5547360"/>
                <a:gd name="connsiteX32" fmla="*/ 1711960 w 2029461"/>
                <a:gd name="connsiteY32" fmla="*/ 3309620 h 5547360"/>
                <a:gd name="connsiteX33" fmla="*/ 1635760 w 2029461"/>
                <a:gd name="connsiteY33" fmla="*/ 3233420 h 5547360"/>
                <a:gd name="connsiteX34" fmla="*/ 1711960 w 2029461"/>
                <a:gd name="connsiteY34" fmla="*/ 3462020 h 5547360"/>
                <a:gd name="connsiteX35" fmla="*/ 1559560 w 2029461"/>
                <a:gd name="connsiteY35" fmla="*/ 3385820 h 5547360"/>
                <a:gd name="connsiteX36" fmla="*/ 1559560 w 2029461"/>
                <a:gd name="connsiteY36" fmla="*/ 3538220 h 5547360"/>
                <a:gd name="connsiteX37" fmla="*/ 1407160 w 2029461"/>
                <a:gd name="connsiteY37" fmla="*/ 3538220 h 5547360"/>
                <a:gd name="connsiteX38" fmla="*/ 1483360 w 2029461"/>
                <a:gd name="connsiteY38" fmla="*/ 3690620 h 5547360"/>
                <a:gd name="connsiteX39" fmla="*/ 1330960 w 2029461"/>
                <a:gd name="connsiteY39" fmla="*/ 3843020 h 5547360"/>
                <a:gd name="connsiteX40" fmla="*/ 1483360 w 2029461"/>
                <a:gd name="connsiteY40" fmla="*/ 3843020 h 5547360"/>
                <a:gd name="connsiteX41" fmla="*/ 1330960 w 2029461"/>
                <a:gd name="connsiteY41" fmla="*/ 3995420 h 5547360"/>
                <a:gd name="connsiteX42" fmla="*/ 1407160 w 2029461"/>
                <a:gd name="connsiteY42" fmla="*/ 3995420 h 5547360"/>
                <a:gd name="connsiteX43" fmla="*/ 1330960 w 2029461"/>
                <a:gd name="connsiteY43" fmla="*/ 4147820 h 5547360"/>
                <a:gd name="connsiteX44" fmla="*/ 1330960 w 2029461"/>
                <a:gd name="connsiteY44" fmla="*/ 4224020 h 5547360"/>
                <a:gd name="connsiteX45" fmla="*/ 1178560 w 2029461"/>
                <a:gd name="connsiteY45" fmla="*/ 4300220 h 5547360"/>
                <a:gd name="connsiteX46" fmla="*/ 1330960 w 2029461"/>
                <a:gd name="connsiteY46" fmla="*/ 4300220 h 5547360"/>
                <a:gd name="connsiteX47" fmla="*/ 1239520 w 2029461"/>
                <a:gd name="connsiteY47" fmla="*/ 4574540 h 5547360"/>
                <a:gd name="connsiteX48" fmla="*/ 1330960 w 2029461"/>
                <a:gd name="connsiteY48" fmla="*/ 4894580 h 5547360"/>
                <a:gd name="connsiteX49" fmla="*/ 1407160 w 2029461"/>
                <a:gd name="connsiteY49" fmla="*/ 4986020 h 5547360"/>
                <a:gd name="connsiteX50" fmla="*/ 1330960 w 2029461"/>
                <a:gd name="connsiteY50" fmla="*/ 5443220 h 5547360"/>
                <a:gd name="connsiteX51" fmla="*/ 1239520 w 2029461"/>
                <a:gd name="connsiteY51" fmla="*/ 5427980 h 5547360"/>
                <a:gd name="connsiteX52" fmla="*/ 1178560 w 2029461"/>
                <a:gd name="connsiteY52" fmla="*/ 5488940 h 5547360"/>
                <a:gd name="connsiteX53" fmla="*/ 1010920 w 2029461"/>
                <a:gd name="connsiteY53" fmla="*/ 5534660 h 5547360"/>
                <a:gd name="connsiteX54" fmla="*/ 828040 w 2029461"/>
                <a:gd name="connsiteY54" fmla="*/ 5412740 h 5547360"/>
                <a:gd name="connsiteX55" fmla="*/ 660400 w 2029461"/>
                <a:gd name="connsiteY55" fmla="*/ 5321300 h 5547360"/>
                <a:gd name="connsiteX56" fmla="*/ 568960 w 2029461"/>
                <a:gd name="connsiteY56" fmla="*/ 5138420 h 5547360"/>
                <a:gd name="connsiteX57" fmla="*/ 462280 w 2029461"/>
                <a:gd name="connsiteY57" fmla="*/ 4955540 h 5547360"/>
                <a:gd name="connsiteX58" fmla="*/ 279400 w 2029461"/>
                <a:gd name="connsiteY58" fmla="*/ 4787900 h 5547360"/>
                <a:gd name="connsiteX59" fmla="*/ 416560 w 2029461"/>
                <a:gd name="connsiteY59" fmla="*/ 4528820 h 5547360"/>
                <a:gd name="connsiteX60" fmla="*/ 447040 w 2029461"/>
                <a:gd name="connsiteY60" fmla="*/ 4361180 h 5547360"/>
                <a:gd name="connsiteX61" fmla="*/ 340360 w 2029461"/>
                <a:gd name="connsiteY61" fmla="*/ 4208780 h 5547360"/>
                <a:gd name="connsiteX62" fmla="*/ 431800 w 2029461"/>
                <a:gd name="connsiteY62" fmla="*/ 4117340 h 5547360"/>
                <a:gd name="connsiteX63" fmla="*/ 675640 w 2029461"/>
                <a:gd name="connsiteY63" fmla="*/ 4224020 h 5547360"/>
                <a:gd name="connsiteX64" fmla="*/ 706120 w 2029461"/>
                <a:gd name="connsiteY64" fmla="*/ 4056380 h 5547360"/>
                <a:gd name="connsiteX65" fmla="*/ 538480 w 2029461"/>
                <a:gd name="connsiteY65" fmla="*/ 3858260 h 5547360"/>
                <a:gd name="connsiteX66" fmla="*/ 416560 w 2029461"/>
                <a:gd name="connsiteY66" fmla="*/ 3614420 h 5547360"/>
                <a:gd name="connsiteX67" fmla="*/ 492760 w 2029461"/>
                <a:gd name="connsiteY67" fmla="*/ 3538220 h 5547360"/>
                <a:gd name="connsiteX68" fmla="*/ 584200 w 2029461"/>
                <a:gd name="connsiteY68" fmla="*/ 3141980 h 5547360"/>
                <a:gd name="connsiteX69" fmla="*/ 599440 w 2029461"/>
                <a:gd name="connsiteY69" fmla="*/ 2806700 h 5547360"/>
                <a:gd name="connsiteX70" fmla="*/ 492760 w 2029461"/>
                <a:gd name="connsiteY70" fmla="*/ 2623820 h 5547360"/>
                <a:gd name="connsiteX71" fmla="*/ 492760 w 2029461"/>
                <a:gd name="connsiteY71" fmla="*/ 2319020 h 5547360"/>
                <a:gd name="connsiteX72" fmla="*/ 462280 w 2029461"/>
                <a:gd name="connsiteY72" fmla="*/ 1968500 h 5547360"/>
                <a:gd name="connsiteX73" fmla="*/ 386080 w 2029461"/>
                <a:gd name="connsiteY73" fmla="*/ 1648460 h 5547360"/>
                <a:gd name="connsiteX74" fmla="*/ 218440 w 2029461"/>
                <a:gd name="connsiteY74" fmla="*/ 1236980 h 5547360"/>
                <a:gd name="connsiteX75" fmla="*/ 111760 w 2029461"/>
                <a:gd name="connsiteY75" fmla="*/ 947420 h 5547360"/>
                <a:gd name="connsiteX76" fmla="*/ 111760 w 2029461"/>
                <a:gd name="connsiteY76" fmla="*/ 490220 h 5547360"/>
                <a:gd name="connsiteX77" fmla="*/ 35560 w 2029461"/>
                <a:gd name="connsiteY77" fmla="*/ 170180 h 5547360"/>
                <a:gd name="connsiteX78" fmla="*/ 35560 w 2029461"/>
                <a:gd name="connsiteY78" fmla="*/ 33020 h 5547360"/>
                <a:gd name="connsiteX79" fmla="*/ 142240 w 2029461"/>
                <a:gd name="connsiteY79" fmla="*/ 2540 h 5547360"/>
                <a:gd name="connsiteX80" fmla="*/ 889000 w 2029461"/>
                <a:gd name="connsiteY80" fmla="*/ 33020 h 5547360"/>
                <a:gd name="connsiteX81" fmla="*/ 980440 w 2029461"/>
                <a:gd name="connsiteY81" fmla="*/ 2540 h 5547360"/>
                <a:gd name="connsiteX82" fmla="*/ 949960 w 2029461"/>
                <a:gd name="connsiteY82"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483361 w 2029461"/>
                <a:gd name="connsiteY15" fmla="*/ 2014220 h 5547360"/>
                <a:gd name="connsiteX16" fmla="*/ 1711961 w 2029461"/>
                <a:gd name="connsiteY16" fmla="*/ 2090420 h 5547360"/>
                <a:gd name="connsiteX17" fmla="*/ 1500740 w 2029461"/>
                <a:gd name="connsiteY17" fmla="*/ 2285599 h 5547360"/>
                <a:gd name="connsiteX18" fmla="*/ 1483361 w 2029461"/>
                <a:gd name="connsiteY18" fmla="*/ 2471420 h 5547360"/>
                <a:gd name="connsiteX19" fmla="*/ 1635761 w 2029461"/>
                <a:gd name="connsiteY19" fmla="*/ 2471420 h 5547360"/>
                <a:gd name="connsiteX20" fmla="*/ 1483361 w 2029461"/>
                <a:gd name="connsiteY20" fmla="*/ 2700020 h 5547360"/>
                <a:gd name="connsiteX21" fmla="*/ 1788160 w 2029461"/>
                <a:gd name="connsiteY21" fmla="*/ 2501900 h 5547360"/>
                <a:gd name="connsiteX22" fmla="*/ 2016761 w 2029461"/>
                <a:gd name="connsiteY22" fmla="*/ 2547620 h 5547360"/>
                <a:gd name="connsiteX23" fmla="*/ 1864361 w 2029461"/>
                <a:gd name="connsiteY23" fmla="*/ 2776220 h 5547360"/>
                <a:gd name="connsiteX24" fmla="*/ 2016761 w 2029461"/>
                <a:gd name="connsiteY24" fmla="*/ 2776220 h 5547360"/>
                <a:gd name="connsiteX25" fmla="*/ 1940561 w 2029461"/>
                <a:gd name="connsiteY25" fmla="*/ 2928620 h 5547360"/>
                <a:gd name="connsiteX26" fmla="*/ 1864360 w 2029461"/>
                <a:gd name="connsiteY26" fmla="*/ 2928620 h 5547360"/>
                <a:gd name="connsiteX27" fmla="*/ 1864361 w 2029461"/>
                <a:gd name="connsiteY27" fmla="*/ 3081020 h 5547360"/>
                <a:gd name="connsiteX28" fmla="*/ 1768107 w 2029461"/>
                <a:gd name="connsiteY28" fmla="*/ 3002146 h 5547360"/>
                <a:gd name="connsiteX29" fmla="*/ 1711960 w 2029461"/>
                <a:gd name="connsiteY29" fmla="*/ 3081020 h 5547360"/>
                <a:gd name="connsiteX30" fmla="*/ 1711960 w 2029461"/>
                <a:gd name="connsiteY30" fmla="*/ 3157220 h 5547360"/>
                <a:gd name="connsiteX31" fmla="*/ 1711960 w 2029461"/>
                <a:gd name="connsiteY31" fmla="*/ 3157220 h 5547360"/>
                <a:gd name="connsiteX32" fmla="*/ 1788160 w 2029461"/>
                <a:gd name="connsiteY32" fmla="*/ 3233420 h 5547360"/>
                <a:gd name="connsiteX33" fmla="*/ 1711960 w 2029461"/>
                <a:gd name="connsiteY33" fmla="*/ 3309620 h 5547360"/>
                <a:gd name="connsiteX34" fmla="*/ 1635760 w 2029461"/>
                <a:gd name="connsiteY34" fmla="*/ 3233420 h 5547360"/>
                <a:gd name="connsiteX35" fmla="*/ 1711960 w 2029461"/>
                <a:gd name="connsiteY35" fmla="*/ 3462020 h 5547360"/>
                <a:gd name="connsiteX36" fmla="*/ 1559560 w 2029461"/>
                <a:gd name="connsiteY36" fmla="*/ 3385820 h 5547360"/>
                <a:gd name="connsiteX37" fmla="*/ 1559560 w 2029461"/>
                <a:gd name="connsiteY37" fmla="*/ 3538220 h 5547360"/>
                <a:gd name="connsiteX38" fmla="*/ 1407160 w 2029461"/>
                <a:gd name="connsiteY38" fmla="*/ 3538220 h 5547360"/>
                <a:gd name="connsiteX39" fmla="*/ 1483360 w 2029461"/>
                <a:gd name="connsiteY39" fmla="*/ 3690620 h 5547360"/>
                <a:gd name="connsiteX40" fmla="*/ 1330960 w 2029461"/>
                <a:gd name="connsiteY40" fmla="*/ 3843020 h 5547360"/>
                <a:gd name="connsiteX41" fmla="*/ 1483360 w 2029461"/>
                <a:gd name="connsiteY41" fmla="*/ 3843020 h 5547360"/>
                <a:gd name="connsiteX42" fmla="*/ 1330960 w 2029461"/>
                <a:gd name="connsiteY42" fmla="*/ 3995420 h 5547360"/>
                <a:gd name="connsiteX43" fmla="*/ 1407160 w 2029461"/>
                <a:gd name="connsiteY43" fmla="*/ 3995420 h 5547360"/>
                <a:gd name="connsiteX44" fmla="*/ 1330960 w 2029461"/>
                <a:gd name="connsiteY44" fmla="*/ 4147820 h 5547360"/>
                <a:gd name="connsiteX45" fmla="*/ 1330960 w 2029461"/>
                <a:gd name="connsiteY45" fmla="*/ 4224020 h 5547360"/>
                <a:gd name="connsiteX46" fmla="*/ 1178560 w 2029461"/>
                <a:gd name="connsiteY46" fmla="*/ 4300220 h 5547360"/>
                <a:gd name="connsiteX47" fmla="*/ 1330960 w 2029461"/>
                <a:gd name="connsiteY47" fmla="*/ 4300220 h 5547360"/>
                <a:gd name="connsiteX48" fmla="*/ 1239520 w 2029461"/>
                <a:gd name="connsiteY48" fmla="*/ 4574540 h 5547360"/>
                <a:gd name="connsiteX49" fmla="*/ 1330960 w 2029461"/>
                <a:gd name="connsiteY49" fmla="*/ 4894580 h 5547360"/>
                <a:gd name="connsiteX50" fmla="*/ 1407160 w 2029461"/>
                <a:gd name="connsiteY50" fmla="*/ 4986020 h 5547360"/>
                <a:gd name="connsiteX51" fmla="*/ 1330960 w 2029461"/>
                <a:gd name="connsiteY51" fmla="*/ 5443220 h 5547360"/>
                <a:gd name="connsiteX52" fmla="*/ 1239520 w 2029461"/>
                <a:gd name="connsiteY52" fmla="*/ 5427980 h 5547360"/>
                <a:gd name="connsiteX53" fmla="*/ 1178560 w 2029461"/>
                <a:gd name="connsiteY53" fmla="*/ 5488940 h 5547360"/>
                <a:gd name="connsiteX54" fmla="*/ 1010920 w 2029461"/>
                <a:gd name="connsiteY54" fmla="*/ 5534660 h 5547360"/>
                <a:gd name="connsiteX55" fmla="*/ 828040 w 2029461"/>
                <a:gd name="connsiteY55" fmla="*/ 5412740 h 5547360"/>
                <a:gd name="connsiteX56" fmla="*/ 660400 w 2029461"/>
                <a:gd name="connsiteY56" fmla="*/ 5321300 h 5547360"/>
                <a:gd name="connsiteX57" fmla="*/ 568960 w 2029461"/>
                <a:gd name="connsiteY57" fmla="*/ 5138420 h 5547360"/>
                <a:gd name="connsiteX58" fmla="*/ 462280 w 2029461"/>
                <a:gd name="connsiteY58" fmla="*/ 4955540 h 5547360"/>
                <a:gd name="connsiteX59" fmla="*/ 279400 w 2029461"/>
                <a:gd name="connsiteY59" fmla="*/ 4787900 h 5547360"/>
                <a:gd name="connsiteX60" fmla="*/ 416560 w 2029461"/>
                <a:gd name="connsiteY60" fmla="*/ 4528820 h 5547360"/>
                <a:gd name="connsiteX61" fmla="*/ 447040 w 2029461"/>
                <a:gd name="connsiteY61" fmla="*/ 4361180 h 5547360"/>
                <a:gd name="connsiteX62" fmla="*/ 340360 w 2029461"/>
                <a:gd name="connsiteY62" fmla="*/ 4208780 h 5547360"/>
                <a:gd name="connsiteX63" fmla="*/ 431800 w 2029461"/>
                <a:gd name="connsiteY63" fmla="*/ 4117340 h 5547360"/>
                <a:gd name="connsiteX64" fmla="*/ 675640 w 2029461"/>
                <a:gd name="connsiteY64" fmla="*/ 4224020 h 5547360"/>
                <a:gd name="connsiteX65" fmla="*/ 706120 w 2029461"/>
                <a:gd name="connsiteY65" fmla="*/ 4056380 h 5547360"/>
                <a:gd name="connsiteX66" fmla="*/ 538480 w 2029461"/>
                <a:gd name="connsiteY66" fmla="*/ 3858260 h 5547360"/>
                <a:gd name="connsiteX67" fmla="*/ 416560 w 2029461"/>
                <a:gd name="connsiteY67" fmla="*/ 3614420 h 5547360"/>
                <a:gd name="connsiteX68" fmla="*/ 492760 w 2029461"/>
                <a:gd name="connsiteY68" fmla="*/ 3538220 h 5547360"/>
                <a:gd name="connsiteX69" fmla="*/ 584200 w 2029461"/>
                <a:gd name="connsiteY69" fmla="*/ 3141980 h 5547360"/>
                <a:gd name="connsiteX70" fmla="*/ 599440 w 2029461"/>
                <a:gd name="connsiteY70" fmla="*/ 2806700 h 5547360"/>
                <a:gd name="connsiteX71" fmla="*/ 492760 w 2029461"/>
                <a:gd name="connsiteY71" fmla="*/ 2623820 h 5547360"/>
                <a:gd name="connsiteX72" fmla="*/ 492760 w 2029461"/>
                <a:gd name="connsiteY72" fmla="*/ 2319020 h 5547360"/>
                <a:gd name="connsiteX73" fmla="*/ 462280 w 2029461"/>
                <a:gd name="connsiteY73" fmla="*/ 1968500 h 5547360"/>
                <a:gd name="connsiteX74" fmla="*/ 386080 w 2029461"/>
                <a:gd name="connsiteY74" fmla="*/ 1648460 h 5547360"/>
                <a:gd name="connsiteX75" fmla="*/ 218440 w 2029461"/>
                <a:gd name="connsiteY75" fmla="*/ 1236980 h 5547360"/>
                <a:gd name="connsiteX76" fmla="*/ 111760 w 2029461"/>
                <a:gd name="connsiteY76" fmla="*/ 947420 h 5547360"/>
                <a:gd name="connsiteX77" fmla="*/ 111760 w 2029461"/>
                <a:gd name="connsiteY77" fmla="*/ 490220 h 5547360"/>
                <a:gd name="connsiteX78" fmla="*/ 35560 w 2029461"/>
                <a:gd name="connsiteY78" fmla="*/ 170180 h 5547360"/>
                <a:gd name="connsiteX79" fmla="*/ 35560 w 2029461"/>
                <a:gd name="connsiteY79" fmla="*/ 33020 h 5547360"/>
                <a:gd name="connsiteX80" fmla="*/ 142240 w 2029461"/>
                <a:gd name="connsiteY80" fmla="*/ 2540 h 5547360"/>
                <a:gd name="connsiteX81" fmla="*/ 889000 w 2029461"/>
                <a:gd name="connsiteY81" fmla="*/ 33020 h 5547360"/>
                <a:gd name="connsiteX82" fmla="*/ 980440 w 2029461"/>
                <a:gd name="connsiteY82" fmla="*/ 2540 h 5547360"/>
                <a:gd name="connsiteX83" fmla="*/ 949960 w 2029461"/>
                <a:gd name="connsiteY83"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407161 w 2029461"/>
                <a:gd name="connsiteY15" fmla="*/ 2090420 h 5547360"/>
                <a:gd name="connsiteX16" fmla="*/ 1711961 w 2029461"/>
                <a:gd name="connsiteY16" fmla="*/ 2090420 h 5547360"/>
                <a:gd name="connsiteX17" fmla="*/ 1500740 w 2029461"/>
                <a:gd name="connsiteY17" fmla="*/ 2285599 h 5547360"/>
                <a:gd name="connsiteX18" fmla="*/ 1483361 w 2029461"/>
                <a:gd name="connsiteY18" fmla="*/ 2471420 h 5547360"/>
                <a:gd name="connsiteX19" fmla="*/ 1635761 w 2029461"/>
                <a:gd name="connsiteY19" fmla="*/ 2471420 h 5547360"/>
                <a:gd name="connsiteX20" fmla="*/ 1483361 w 2029461"/>
                <a:gd name="connsiteY20" fmla="*/ 2700020 h 5547360"/>
                <a:gd name="connsiteX21" fmla="*/ 1788160 w 2029461"/>
                <a:gd name="connsiteY21" fmla="*/ 2501900 h 5547360"/>
                <a:gd name="connsiteX22" fmla="*/ 2016761 w 2029461"/>
                <a:gd name="connsiteY22" fmla="*/ 2547620 h 5547360"/>
                <a:gd name="connsiteX23" fmla="*/ 1864361 w 2029461"/>
                <a:gd name="connsiteY23" fmla="*/ 2776220 h 5547360"/>
                <a:gd name="connsiteX24" fmla="*/ 2016761 w 2029461"/>
                <a:gd name="connsiteY24" fmla="*/ 2776220 h 5547360"/>
                <a:gd name="connsiteX25" fmla="*/ 1940561 w 2029461"/>
                <a:gd name="connsiteY25" fmla="*/ 2928620 h 5547360"/>
                <a:gd name="connsiteX26" fmla="*/ 1864360 w 2029461"/>
                <a:gd name="connsiteY26" fmla="*/ 2928620 h 5547360"/>
                <a:gd name="connsiteX27" fmla="*/ 1864361 w 2029461"/>
                <a:gd name="connsiteY27" fmla="*/ 3081020 h 5547360"/>
                <a:gd name="connsiteX28" fmla="*/ 1768107 w 2029461"/>
                <a:gd name="connsiteY28" fmla="*/ 3002146 h 5547360"/>
                <a:gd name="connsiteX29" fmla="*/ 1711960 w 2029461"/>
                <a:gd name="connsiteY29" fmla="*/ 3081020 h 5547360"/>
                <a:gd name="connsiteX30" fmla="*/ 1711960 w 2029461"/>
                <a:gd name="connsiteY30" fmla="*/ 3157220 h 5547360"/>
                <a:gd name="connsiteX31" fmla="*/ 1711960 w 2029461"/>
                <a:gd name="connsiteY31" fmla="*/ 3157220 h 5547360"/>
                <a:gd name="connsiteX32" fmla="*/ 1788160 w 2029461"/>
                <a:gd name="connsiteY32" fmla="*/ 3233420 h 5547360"/>
                <a:gd name="connsiteX33" fmla="*/ 1711960 w 2029461"/>
                <a:gd name="connsiteY33" fmla="*/ 3309620 h 5547360"/>
                <a:gd name="connsiteX34" fmla="*/ 1635760 w 2029461"/>
                <a:gd name="connsiteY34" fmla="*/ 3233420 h 5547360"/>
                <a:gd name="connsiteX35" fmla="*/ 1711960 w 2029461"/>
                <a:gd name="connsiteY35" fmla="*/ 3462020 h 5547360"/>
                <a:gd name="connsiteX36" fmla="*/ 1559560 w 2029461"/>
                <a:gd name="connsiteY36" fmla="*/ 3385820 h 5547360"/>
                <a:gd name="connsiteX37" fmla="*/ 1559560 w 2029461"/>
                <a:gd name="connsiteY37" fmla="*/ 3538220 h 5547360"/>
                <a:gd name="connsiteX38" fmla="*/ 1407160 w 2029461"/>
                <a:gd name="connsiteY38" fmla="*/ 3538220 h 5547360"/>
                <a:gd name="connsiteX39" fmla="*/ 1483360 w 2029461"/>
                <a:gd name="connsiteY39" fmla="*/ 3690620 h 5547360"/>
                <a:gd name="connsiteX40" fmla="*/ 1330960 w 2029461"/>
                <a:gd name="connsiteY40" fmla="*/ 3843020 h 5547360"/>
                <a:gd name="connsiteX41" fmla="*/ 1483360 w 2029461"/>
                <a:gd name="connsiteY41" fmla="*/ 3843020 h 5547360"/>
                <a:gd name="connsiteX42" fmla="*/ 1330960 w 2029461"/>
                <a:gd name="connsiteY42" fmla="*/ 3995420 h 5547360"/>
                <a:gd name="connsiteX43" fmla="*/ 1407160 w 2029461"/>
                <a:gd name="connsiteY43" fmla="*/ 3995420 h 5547360"/>
                <a:gd name="connsiteX44" fmla="*/ 1330960 w 2029461"/>
                <a:gd name="connsiteY44" fmla="*/ 4147820 h 5547360"/>
                <a:gd name="connsiteX45" fmla="*/ 1330960 w 2029461"/>
                <a:gd name="connsiteY45" fmla="*/ 4224020 h 5547360"/>
                <a:gd name="connsiteX46" fmla="*/ 1178560 w 2029461"/>
                <a:gd name="connsiteY46" fmla="*/ 4300220 h 5547360"/>
                <a:gd name="connsiteX47" fmla="*/ 1330960 w 2029461"/>
                <a:gd name="connsiteY47" fmla="*/ 4300220 h 5547360"/>
                <a:gd name="connsiteX48" fmla="*/ 1239520 w 2029461"/>
                <a:gd name="connsiteY48" fmla="*/ 4574540 h 5547360"/>
                <a:gd name="connsiteX49" fmla="*/ 1330960 w 2029461"/>
                <a:gd name="connsiteY49" fmla="*/ 4894580 h 5547360"/>
                <a:gd name="connsiteX50" fmla="*/ 1407160 w 2029461"/>
                <a:gd name="connsiteY50" fmla="*/ 4986020 h 5547360"/>
                <a:gd name="connsiteX51" fmla="*/ 1330960 w 2029461"/>
                <a:gd name="connsiteY51" fmla="*/ 5443220 h 5547360"/>
                <a:gd name="connsiteX52" fmla="*/ 1239520 w 2029461"/>
                <a:gd name="connsiteY52" fmla="*/ 5427980 h 5547360"/>
                <a:gd name="connsiteX53" fmla="*/ 1178560 w 2029461"/>
                <a:gd name="connsiteY53" fmla="*/ 5488940 h 5547360"/>
                <a:gd name="connsiteX54" fmla="*/ 1010920 w 2029461"/>
                <a:gd name="connsiteY54" fmla="*/ 5534660 h 5547360"/>
                <a:gd name="connsiteX55" fmla="*/ 828040 w 2029461"/>
                <a:gd name="connsiteY55" fmla="*/ 5412740 h 5547360"/>
                <a:gd name="connsiteX56" fmla="*/ 660400 w 2029461"/>
                <a:gd name="connsiteY56" fmla="*/ 5321300 h 5547360"/>
                <a:gd name="connsiteX57" fmla="*/ 568960 w 2029461"/>
                <a:gd name="connsiteY57" fmla="*/ 5138420 h 5547360"/>
                <a:gd name="connsiteX58" fmla="*/ 462280 w 2029461"/>
                <a:gd name="connsiteY58" fmla="*/ 4955540 h 5547360"/>
                <a:gd name="connsiteX59" fmla="*/ 279400 w 2029461"/>
                <a:gd name="connsiteY59" fmla="*/ 4787900 h 5547360"/>
                <a:gd name="connsiteX60" fmla="*/ 416560 w 2029461"/>
                <a:gd name="connsiteY60" fmla="*/ 4528820 h 5547360"/>
                <a:gd name="connsiteX61" fmla="*/ 447040 w 2029461"/>
                <a:gd name="connsiteY61" fmla="*/ 4361180 h 5547360"/>
                <a:gd name="connsiteX62" fmla="*/ 340360 w 2029461"/>
                <a:gd name="connsiteY62" fmla="*/ 4208780 h 5547360"/>
                <a:gd name="connsiteX63" fmla="*/ 431800 w 2029461"/>
                <a:gd name="connsiteY63" fmla="*/ 4117340 h 5547360"/>
                <a:gd name="connsiteX64" fmla="*/ 675640 w 2029461"/>
                <a:gd name="connsiteY64" fmla="*/ 4224020 h 5547360"/>
                <a:gd name="connsiteX65" fmla="*/ 706120 w 2029461"/>
                <a:gd name="connsiteY65" fmla="*/ 4056380 h 5547360"/>
                <a:gd name="connsiteX66" fmla="*/ 538480 w 2029461"/>
                <a:gd name="connsiteY66" fmla="*/ 3858260 h 5547360"/>
                <a:gd name="connsiteX67" fmla="*/ 416560 w 2029461"/>
                <a:gd name="connsiteY67" fmla="*/ 3614420 h 5547360"/>
                <a:gd name="connsiteX68" fmla="*/ 492760 w 2029461"/>
                <a:gd name="connsiteY68" fmla="*/ 3538220 h 5547360"/>
                <a:gd name="connsiteX69" fmla="*/ 584200 w 2029461"/>
                <a:gd name="connsiteY69" fmla="*/ 3141980 h 5547360"/>
                <a:gd name="connsiteX70" fmla="*/ 599440 w 2029461"/>
                <a:gd name="connsiteY70" fmla="*/ 2806700 h 5547360"/>
                <a:gd name="connsiteX71" fmla="*/ 492760 w 2029461"/>
                <a:gd name="connsiteY71" fmla="*/ 2623820 h 5547360"/>
                <a:gd name="connsiteX72" fmla="*/ 492760 w 2029461"/>
                <a:gd name="connsiteY72" fmla="*/ 2319020 h 5547360"/>
                <a:gd name="connsiteX73" fmla="*/ 462280 w 2029461"/>
                <a:gd name="connsiteY73" fmla="*/ 1968500 h 5547360"/>
                <a:gd name="connsiteX74" fmla="*/ 386080 w 2029461"/>
                <a:gd name="connsiteY74" fmla="*/ 1648460 h 5547360"/>
                <a:gd name="connsiteX75" fmla="*/ 218440 w 2029461"/>
                <a:gd name="connsiteY75" fmla="*/ 1236980 h 5547360"/>
                <a:gd name="connsiteX76" fmla="*/ 111760 w 2029461"/>
                <a:gd name="connsiteY76" fmla="*/ 947420 h 5547360"/>
                <a:gd name="connsiteX77" fmla="*/ 111760 w 2029461"/>
                <a:gd name="connsiteY77" fmla="*/ 490220 h 5547360"/>
                <a:gd name="connsiteX78" fmla="*/ 35560 w 2029461"/>
                <a:gd name="connsiteY78" fmla="*/ 170180 h 5547360"/>
                <a:gd name="connsiteX79" fmla="*/ 35560 w 2029461"/>
                <a:gd name="connsiteY79" fmla="*/ 33020 h 5547360"/>
                <a:gd name="connsiteX80" fmla="*/ 142240 w 2029461"/>
                <a:gd name="connsiteY80" fmla="*/ 2540 h 5547360"/>
                <a:gd name="connsiteX81" fmla="*/ 889000 w 2029461"/>
                <a:gd name="connsiteY81" fmla="*/ 33020 h 5547360"/>
                <a:gd name="connsiteX82" fmla="*/ 980440 w 2029461"/>
                <a:gd name="connsiteY82" fmla="*/ 2540 h 5547360"/>
                <a:gd name="connsiteX83" fmla="*/ 949960 w 2029461"/>
                <a:gd name="connsiteY83"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407161 w 2029461"/>
                <a:gd name="connsiteY15" fmla="*/ 2090420 h 5547360"/>
                <a:gd name="connsiteX16" fmla="*/ 1711961 w 2029461"/>
                <a:gd name="connsiteY16" fmla="*/ 2090420 h 5547360"/>
                <a:gd name="connsiteX17" fmla="*/ 1500740 w 2029461"/>
                <a:gd name="connsiteY17" fmla="*/ 2285599 h 5547360"/>
                <a:gd name="connsiteX18" fmla="*/ 1483361 w 2029461"/>
                <a:gd name="connsiteY18" fmla="*/ 2319020 h 5547360"/>
                <a:gd name="connsiteX19" fmla="*/ 1483361 w 2029461"/>
                <a:gd name="connsiteY19" fmla="*/ 2471420 h 5547360"/>
                <a:gd name="connsiteX20" fmla="*/ 1635761 w 2029461"/>
                <a:gd name="connsiteY20" fmla="*/ 2471420 h 5547360"/>
                <a:gd name="connsiteX21" fmla="*/ 1483361 w 2029461"/>
                <a:gd name="connsiteY21" fmla="*/ 2700020 h 5547360"/>
                <a:gd name="connsiteX22" fmla="*/ 1788160 w 2029461"/>
                <a:gd name="connsiteY22" fmla="*/ 2501900 h 5547360"/>
                <a:gd name="connsiteX23" fmla="*/ 2016761 w 2029461"/>
                <a:gd name="connsiteY23" fmla="*/ 2547620 h 5547360"/>
                <a:gd name="connsiteX24" fmla="*/ 1864361 w 2029461"/>
                <a:gd name="connsiteY24" fmla="*/ 2776220 h 5547360"/>
                <a:gd name="connsiteX25" fmla="*/ 2016761 w 2029461"/>
                <a:gd name="connsiteY25" fmla="*/ 2776220 h 5547360"/>
                <a:gd name="connsiteX26" fmla="*/ 1940561 w 2029461"/>
                <a:gd name="connsiteY26" fmla="*/ 2928620 h 5547360"/>
                <a:gd name="connsiteX27" fmla="*/ 1864360 w 2029461"/>
                <a:gd name="connsiteY27" fmla="*/ 2928620 h 5547360"/>
                <a:gd name="connsiteX28" fmla="*/ 1864361 w 2029461"/>
                <a:gd name="connsiteY28" fmla="*/ 3081020 h 5547360"/>
                <a:gd name="connsiteX29" fmla="*/ 1768107 w 2029461"/>
                <a:gd name="connsiteY29" fmla="*/ 3002146 h 5547360"/>
                <a:gd name="connsiteX30" fmla="*/ 1711960 w 2029461"/>
                <a:gd name="connsiteY30" fmla="*/ 3081020 h 5547360"/>
                <a:gd name="connsiteX31" fmla="*/ 1711960 w 2029461"/>
                <a:gd name="connsiteY31" fmla="*/ 3157220 h 5547360"/>
                <a:gd name="connsiteX32" fmla="*/ 1711960 w 2029461"/>
                <a:gd name="connsiteY32" fmla="*/ 3157220 h 5547360"/>
                <a:gd name="connsiteX33" fmla="*/ 1788160 w 2029461"/>
                <a:gd name="connsiteY33" fmla="*/ 3233420 h 5547360"/>
                <a:gd name="connsiteX34" fmla="*/ 1711960 w 2029461"/>
                <a:gd name="connsiteY34" fmla="*/ 3309620 h 5547360"/>
                <a:gd name="connsiteX35" fmla="*/ 1635760 w 2029461"/>
                <a:gd name="connsiteY35" fmla="*/ 3233420 h 5547360"/>
                <a:gd name="connsiteX36" fmla="*/ 1711960 w 2029461"/>
                <a:gd name="connsiteY36" fmla="*/ 3462020 h 5547360"/>
                <a:gd name="connsiteX37" fmla="*/ 1559560 w 2029461"/>
                <a:gd name="connsiteY37" fmla="*/ 3385820 h 5547360"/>
                <a:gd name="connsiteX38" fmla="*/ 1559560 w 2029461"/>
                <a:gd name="connsiteY38" fmla="*/ 3538220 h 5547360"/>
                <a:gd name="connsiteX39" fmla="*/ 1407160 w 2029461"/>
                <a:gd name="connsiteY39" fmla="*/ 3538220 h 5547360"/>
                <a:gd name="connsiteX40" fmla="*/ 1483360 w 2029461"/>
                <a:gd name="connsiteY40" fmla="*/ 3690620 h 5547360"/>
                <a:gd name="connsiteX41" fmla="*/ 1330960 w 2029461"/>
                <a:gd name="connsiteY41" fmla="*/ 3843020 h 5547360"/>
                <a:gd name="connsiteX42" fmla="*/ 1483360 w 2029461"/>
                <a:gd name="connsiteY42" fmla="*/ 3843020 h 5547360"/>
                <a:gd name="connsiteX43" fmla="*/ 1330960 w 2029461"/>
                <a:gd name="connsiteY43" fmla="*/ 3995420 h 5547360"/>
                <a:gd name="connsiteX44" fmla="*/ 1407160 w 2029461"/>
                <a:gd name="connsiteY44" fmla="*/ 3995420 h 5547360"/>
                <a:gd name="connsiteX45" fmla="*/ 1330960 w 2029461"/>
                <a:gd name="connsiteY45" fmla="*/ 4147820 h 5547360"/>
                <a:gd name="connsiteX46" fmla="*/ 1330960 w 2029461"/>
                <a:gd name="connsiteY46" fmla="*/ 4224020 h 5547360"/>
                <a:gd name="connsiteX47" fmla="*/ 1178560 w 2029461"/>
                <a:gd name="connsiteY47" fmla="*/ 4300220 h 5547360"/>
                <a:gd name="connsiteX48" fmla="*/ 1330960 w 2029461"/>
                <a:gd name="connsiteY48" fmla="*/ 4300220 h 5547360"/>
                <a:gd name="connsiteX49" fmla="*/ 1239520 w 2029461"/>
                <a:gd name="connsiteY49" fmla="*/ 4574540 h 5547360"/>
                <a:gd name="connsiteX50" fmla="*/ 1330960 w 2029461"/>
                <a:gd name="connsiteY50" fmla="*/ 4894580 h 5547360"/>
                <a:gd name="connsiteX51" fmla="*/ 1407160 w 2029461"/>
                <a:gd name="connsiteY51" fmla="*/ 4986020 h 5547360"/>
                <a:gd name="connsiteX52" fmla="*/ 1330960 w 2029461"/>
                <a:gd name="connsiteY52" fmla="*/ 5443220 h 5547360"/>
                <a:gd name="connsiteX53" fmla="*/ 1239520 w 2029461"/>
                <a:gd name="connsiteY53" fmla="*/ 5427980 h 5547360"/>
                <a:gd name="connsiteX54" fmla="*/ 1178560 w 2029461"/>
                <a:gd name="connsiteY54" fmla="*/ 5488940 h 5547360"/>
                <a:gd name="connsiteX55" fmla="*/ 1010920 w 2029461"/>
                <a:gd name="connsiteY55" fmla="*/ 5534660 h 5547360"/>
                <a:gd name="connsiteX56" fmla="*/ 828040 w 2029461"/>
                <a:gd name="connsiteY56" fmla="*/ 5412740 h 5547360"/>
                <a:gd name="connsiteX57" fmla="*/ 660400 w 2029461"/>
                <a:gd name="connsiteY57" fmla="*/ 5321300 h 5547360"/>
                <a:gd name="connsiteX58" fmla="*/ 568960 w 2029461"/>
                <a:gd name="connsiteY58" fmla="*/ 5138420 h 5547360"/>
                <a:gd name="connsiteX59" fmla="*/ 462280 w 2029461"/>
                <a:gd name="connsiteY59" fmla="*/ 4955540 h 5547360"/>
                <a:gd name="connsiteX60" fmla="*/ 279400 w 2029461"/>
                <a:gd name="connsiteY60" fmla="*/ 4787900 h 5547360"/>
                <a:gd name="connsiteX61" fmla="*/ 416560 w 2029461"/>
                <a:gd name="connsiteY61" fmla="*/ 4528820 h 5547360"/>
                <a:gd name="connsiteX62" fmla="*/ 447040 w 2029461"/>
                <a:gd name="connsiteY62" fmla="*/ 4361180 h 5547360"/>
                <a:gd name="connsiteX63" fmla="*/ 340360 w 2029461"/>
                <a:gd name="connsiteY63" fmla="*/ 4208780 h 5547360"/>
                <a:gd name="connsiteX64" fmla="*/ 431800 w 2029461"/>
                <a:gd name="connsiteY64" fmla="*/ 4117340 h 5547360"/>
                <a:gd name="connsiteX65" fmla="*/ 675640 w 2029461"/>
                <a:gd name="connsiteY65" fmla="*/ 4224020 h 5547360"/>
                <a:gd name="connsiteX66" fmla="*/ 706120 w 2029461"/>
                <a:gd name="connsiteY66" fmla="*/ 4056380 h 5547360"/>
                <a:gd name="connsiteX67" fmla="*/ 538480 w 2029461"/>
                <a:gd name="connsiteY67" fmla="*/ 3858260 h 5547360"/>
                <a:gd name="connsiteX68" fmla="*/ 416560 w 2029461"/>
                <a:gd name="connsiteY68" fmla="*/ 3614420 h 5547360"/>
                <a:gd name="connsiteX69" fmla="*/ 492760 w 2029461"/>
                <a:gd name="connsiteY69" fmla="*/ 3538220 h 5547360"/>
                <a:gd name="connsiteX70" fmla="*/ 584200 w 2029461"/>
                <a:gd name="connsiteY70" fmla="*/ 3141980 h 5547360"/>
                <a:gd name="connsiteX71" fmla="*/ 599440 w 2029461"/>
                <a:gd name="connsiteY71" fmla="*/ 2806700 h 5547360"/>
                <a:gd name="connsiteX72" fmla="*/ 492760 w 2029461"/>
                <a:gd name="connsiteY72" fmla="*/ 2623820 h 5547360"/>
                <a:gd name="connsiteX73" fmla="*/ 492760 w 2029461"/>
                <a:gd name="connsiteY73" fmla="*/ 2319020 h 5547360"/>
                <a:gd name="connsiteX74" fmla="*/ 462280 w 2029461"/>
                <a:gd name="connsiteY74" fmla="*/ 1968500 h 5547360"/>
                <a:gd name="connsiteX75" fmla="*/ 386080 w 2029461"/>
                <a:gd name="connsiteY75" fmla="*/ 1648460 h 5547360"/>
                <a:gd name="connsiteX76" fmla="*/ 218440 w 2029461"/>
                <a:gd name="connsiteY76" fmla="*/ 1236980 h 5547360"/>
                <a:gd name="connsiteX77" fmla="*/ 111760 w 2029461"/>
                <a:gd name="connsiteY77" fmla="*/ 947420 h 5547360"/>
                <a:gd name="connsiteX78" fmla="*/ 111760 w 2029461"/>
                <a:gd name="connsiteY78" fmla="*/ 490220 h 5547360"/>
                <a:gd name="connsiteX79" fmla="*/ 35560 w 2029461"/>
                <a:gd name="connsiteY79" fmla="*/ 170180 h 5547360"/>
                <a:gd name="connsiteX80" fmla="*/ 35560 w 2029461"/>
                <a:gd name="connsiteY80" fmla="*/ 33020 h 5547360"/>
                <a:gd name="connsiteX81" fmla="*/ 142240 w 2029461"/>
                <a:gd name="connsiteY81" fmla="*/ 2540 h 5547360"/>
                <a:gd name="connsiteX82" fmla="*/ 889000 w 2029461"/>
                <a:gd name="connsiteY82" fmla="*/ 33020 h 5547360"/>
                <a:gd name="connsiteX83" fmla="*/ 980440 w 2029461"/>
                <a:gd name="connsiteY83" fmla="*/ 2540 h 5547360"/>
                <a:gd name="connsiteX84" fmla="*/ 949960 w 2029461"/>
                <a:gd name="connsiteY84"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407161 w 2029461"/>
                <a:gd name="connsiteY15" fmla="*/ 2090420 h 5547360"/>
                <a:gd name="connsiteX16" fmla="*/ 1711961 w 2029461"/>
                <a:gd name="connsiteY16" fmla="*/ 2090420 h 5547360"/>
                <a:gd name="connsiteX17" fmla="*/ 1500740 w 2029461"/>
                <a:gd name="connsiteY17" fmla="*/ 2285599 h 5547360"/>
                <a:gd name="connsiteX18" fmla="*/ 1559561 w 2029461"/>
                <a:gd name="connsiteY18" fmla="*/ 2319020 h 5547360"/>
                <a:gd name="connsiteX19" fmla="*/ 1483361 w 2029461"/>
                <a:gd name="connsiteY19" fmla="*/ 2471420 h 5547360"/>
                <a:gd name="connsiteX20" fmla="*/ 1635761 w 2029461"/>
                <a:gd name="connsiteY20" fmla="*/ 2471420 h 5547360"/>
                <a:gd name="connsiteX21" fmla="*/ 1483361 w 2029461"/>
                <a:gd name="connsiteY21" fmla="*/ 2700020 h 5547360"/>
                <a:gd name="connsiteX22" fmla="*/ 1788160 w 2029461"/>
                <a:gd name="connsiteY22" fmla="*/ 2501900 h 5547360"/>
                <a:gd name="connsiteX23" fmla="*/ 2016761 w 2029461"/>
                <a:gd name="connsiteY23" fmla="*/ 2547620 h 5547360"/>
                <a:gd name="connsiteX24" fmla="*/ 1864361 w 2029461"/>
                <a:gd name="connsiteY24" fmla="*/ 2776220 h 5547360"/>
                <a:gd name="connsiteX25" fmla="*/ 2016761 w 2029461"/>
                <a:gd name="connsiteY25" fmla="*/ 2776220 h 5547360"/>
                <a:gd name="connsiteX26" fmla="*/ 1940561 w 2029461"/>
                <a:gd name="connsiteY26" fmla="*/ 2928620 h 5547360"/>
                <a:gd name="connsiteX27" fmla="*/ 1864360 w 2029461"/>
                <a:gd name="connsiteY27" fmla="*/ 2928620 h 5547360"/>
                <a:gd name="connsiteX28" fmla="*/ 1864361 w 2029461"/>
                <a:gd name="connsiteY28" fmla="*/ 3081020 h 5547360"/>
                <a:gd name="connsiteX29" fmla="*/ 1768107 w 2029461"/>
                <a:gd name="connsiteY29" fmla="*/ 3002146 h 5547360"/>
                <a:gd name="connsiteX30" fmla="*/ 1711960 w 2029461"/>
                <a:gd name="connsiteY30" fmla="*/ 3081020 h 5547360"/>
                <a:gd name="connsiteX31" fmla="*/ 1711960 w 2029461"/>
                <a:gd name="connsiteY31" fmla="*/ 3157220 h 5547360"/>
                <a:gd name="connsiteX32" fmla="*/ 1711960 w 2029461"/>
                <a:gd name="connsiteY32" fmla="*/ 3157220 h 5547360"/>
                <a:gd name="connsiteX33" fmla="*/ 1788160 w 2029461"/>
                <a:gd name="connsiteY33" fmla="*/ 3233420 h 5547360"/>
                <a:gd name="connsiteX34" fmla="*/ 1711960 w 2029461"/>
                <a:gd name="connsiteY34" fmla="*/ 3309620 h 5547360"/>
                <a:gd name="connsiteX35" fmla="*/ 1635760 w 2029461"/>
                <a:gd name="connsiteY35" fmla="*/ 3233420 h 5547360"/>
                <a:gd name="connsiteX36" fmla="*/ 1711960 w 2029461"/>
                <a:gd name="connsiteY36" fmla="*/ 3462020 h 5547360"/>
                <a:gd name="connsiteX37" fmla="*/ 1559560 w 2029461"/>
                <a:gd name="connsiteY37" fmla="*/ 3385820 h 5547360"/>
                <a:gd name="connsiteX38" fmla="*/ 1559560 w 2029461"/>
                <a:gd name="connsiteY38" fmla="*/ 3538220 h 5547360"/>
                <a:gd name="connsiteX39" fmla="*/ 1407160 w 2029461"/>
                <a:gd name="connsiteY39" fmla="*/ 3538220 h 5547360"/>
                <a:gd name="connsiteX40" fmla="*/ 1483360 w 2029461"/>
                <a:gd name="connsiteY40" fmla="*/ 3690620 h 5547360"/>
                <a:gd name="connsiteX41" fmla="*/ 1330960 w 2029461"/>
                <a:gd name="connsiteY41" fmla="*/ 3843020 h 5547360"/>
                <a:gd name="connsiteX42" fmla="*/ 1483360 w 2029461"/>
                <a:gd name="connsiteY42" fmla="*/ 3843020 h 5547360"/>
                <a:gd name="connsiteX43" fmla="*/ 1330960 w 2029461"/>
                <a:gd name="connsiteY43" fmla="*/ 3995420 h 5547360"/>
                <a:gd name="connsiteX44" fmla="*/ 1407160 w 2029461"/>
                <a:gd name="connsiteY44" fmla="*/ 3995420 h 5547360"/>
                <a:gd name="connsiteX45" fmla="*/ 1330960 w 2029461"/>
                <a:gd name="connsiteY45" fmla="*/ 4147820 h 5547360"/>
                <a:gd name="connsiteX46" fmla="*/ 1330960 w 2029461"/>
                <a:gd name="connsiteY46" fmla="*/ 4224020 h 5547360"/>
                <a:gd name="connsiteX47" fmla="*/ 1178560 w 2029461"/>
                <a:gd name="connsiteY47" fmla="*/ 4300220 h 5547360"/>
                <a:gd name="connsiteX48" fmla="*/ 1330960 w 2029461"/>
                <a:gd name="connsiteY48" fmla="*/ 4300220 h 5547360"/>
                <a:gd name="connsiteX49" fmla="*/ 1239520 w 2029461"/>
                <a:gd name="connsiteY49" fmla="*/ 4574540 h 5547360"/>
                <a:gd name="connsiteX50" fmla="*/ 1330960 w 2029461"/>
                <a:gd name="connsiteY50" fmla="*/ 4894580 h 5547360"/>
                <a:gd name="connsiteX51" fmla="*/ 1407160 w 2029461"/>
                <a:gd name="connsiteY51" fmla="*/ 4986020 h 5547360"/>
                <a:gd name="connsiteX52" fmla="*/ 1330960 w 2029461"/>
                <a:gd name="connsiteY52" fmla="*/ 5443220 h 5547360"/>
                <a:gd name="connsiteX53" fmla="*/ 1239520 w 2029461"/>
                <a:gd name="connsiteY53" fmla="*/ 5427980 h 5547360"/>
                <a:gd name="connsiteX54" fmla="*/ 1178560 w 2029461"/>
                <a:gd name="connsiteY54" fmla="*/ 5488940 h 5547360"/>
                <a:gd name="connsiteX55" fmla="*/ 1010920 w 2029461"/>
                <a:gd name="connsiteY55" fmla="*/ 5534660 h 5547360"/>
                <a:gd name="connsiteX56" fmla="*/ 828040 w 2029461"/>
                <a:gd name="connsiteY56" fmla="*/ 5412740 h 5547360"/>
                <a:gd name="connsiteX57" fmla="*/ 660400 w 2029461"/>
                <a:gd name="connsiteY57" fmla="*/ 5321300 h 5547360"/>
                <a:gd name="connsiteX58" fmla="*/ 568960 w 2029461"/>
                <a:gd name="connsiteY58" fmla="*/ 5138420 h 5547360"/>
                <a:gd name="connsiteX59" fmla="*/ 462280 w 2029461"/>
                <a:gd name="connsiteY59" fmla="*/ 4955540 h 5547360"/>
                <a:gd name="connsiteX60" fmla="*/ 279400 w 2029461"/>
                <a:gd name="connsiteY60" fmla="*/ 4787900 h 5547360"/>
                <a:gd name="connsiteX61" fmla="*/ 416560 w 2029461"/>
                <a:gd name="connsiteY61" fmla="*/ 4528820 h 5547360"/>
                <a:gd name="connsiteX62" fmla="*/ 447040 w 2029461"/>
                <a:gd name="connsiteY62" fmla="*/ 4361180 h 5547360"/>
                <a:gd name="connsiteX63" fmla="*/ 340360 w 2029461"/>
                <a:gd name="connsiteY63" fmla="*/ 4208780 h 5547360"/>
                <a:gd name="connsiteX64" fmla="*/ 431800 w 2029461"/>
                <a:gd name="connsiteY64" fmla="*/ 4117340 h 5547360"/>
                <a:gd name="connsiteX65" fmla="*/ 675640 w 2029461"/>
                <a:gd name="connsiteY65" fmla="*/ 4224020 h 5547360"/>
                <a:gd name="connsiteX66" fmla="*/ 706120 w 2029461"/>
                <a:gd name="connsiteY66" fmla="*/ 4056380 h 5547360"/>
                <a:gd name="connsiteX67" fmla="*/ 538480 w 2029461"/>
                <a:gd name="connsiteY67" fmla="*/ 3858260 h 5547360"/>
                <a:gd name="connsiteX68" fmla="*/ 416560 w 2029461"/>
                <a:gd name="connsiteY68" fmla="*/ 3614420 h 5547360"/>
                <a:gd name="connsiteX69" fmla="*/ 492760 w 2029461"/>
                <a:gd name="connsiteY69" fmla="*/ 3538220 h 5547360"/>
                <a:gd name="connsiteX70" fmla="*/ 584200 w 2029461"/>
                <a:gd name="connsiteY70" fmla="*/ 3141980 h 5547360"/>
                <a:gd name="connsiteX71" fmla="*/ 599440 w 2029461"/>
                <a:gd name="connsiteY71" fmla="*/ 2806700 h 5547360"/>
                <a:gd name="connsiteX72" fmla="*/ 492760 w 2029461"/>
                <a:gd name="connsiteY72" fmla="*/ 2623820 h 5547360"/>
                <a:gd name="connsiteX73" fmla="*/ 492760 w 2029461"/>
                <a:gd name="connsiteY73" fmla="*/ 2319020 h 5547360"/>
                <a:gd name="connsiteX74" fmla="*/ 462280 w 2029461"/>
                <a:gd name="connsiteY74" fmla="*/ 1968500 h 5547360"/>
                <a:gd name="connsiteX75" fmla="*/ 386080 w 2029461"/>
                <a:gd name="connsiteY75" fmla="*/ 1648460 h 5547360"/>
                <a:gd name="connsiteX76" fmla="*/ 218440 w 2029461"/>
                <a:gd name="connsiteY76" fmla="*/ 1236980 h 5547360"/>
                <a:gd name="connsiteX77" fmla="*/ 111760 w 2029461"/>
                <a:gd name="connsiteY77" fmla="*/ 947420 h 5547360"/>
                <a:gd name="connsiteX78" fmla="*/ 111760 w 2029461"/>
                <a:gd name="connsiteY78" fmla="*/ 490220 h 5547360"/>
                <a:gd name="connsiteX79" fmla="*/ 35560 w 2029461"/>
                <a:gd name="connsiteY79" fmla="*/ 170180 h 5547360"/>
                <a:gd name="connsiteX80" fmla="*/ 35560 w 2029461"/>
                <a:gd name="connsiteY80" fmla="*/ 33020 h 5547360"/>
                <a:gd name="connsiteX81" fmla="*/ 142240 w 2029461"/>
                <a:gd name="connsiteY81" fmla="*/ 2540 h 5547360"/>
                <a:gd name="connsiteX82" fmla="*/ 889000 w 2029461"/>
                <a:gd name="connsiteY82" fmla="*/ 33020 h 5547360"/>
                <a:gd name="connsiteX83" fmla="*/ 980440 w 2029461"/>
                <a:gd name="connsiteY83" fmla="*/ 2540 h 5547360"/>
                <a:gd name="connsiteX84" fmla="*/ 949960 w 2029461"/>
                <a:gd name="connsiteY84"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39520 w 2029461"/>
                <a:gd name="connsiteY10" fmla="*/ 149606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407161 w 2029461"/>
                <a:gd name="connsiteY15" fmla="*/ 2090420 h 5547360"/>
                <a:gd name="connsiteX16" fmla="*/ 1635761 w 2029461"/>
                <a:gd name="connsiteY16" fmla="*/ 2090420 h 5547360"/>
                <a:gd name="connsiteX17" fmla="*/ 1500740 w 2029461"/>
                <a:gd name="connsiteY17" fmla="*/ 2285599 h 5547360"/>
                <a:gd name="connsiteX18" fmla="*/ 1559561 w 2029461"/>
                <a:gd name="connsiteY18" fmla="*/ 2319020 h 5547360"/>
                <a:gd name="connsiteX19" fmla="*/ 1483361 w 2029461"/>
                <a:gd name="connsiteY19" fmla="*/ 2471420 h 5547360"/>
                <a:gd name="connsiteX20" fmla="*/ 1635761 w 2029461"/>
                <a:gd name="connsiteY20" fmla="*/ 2471420 h 5547360"/>
                <a:gd name="connsiteX21" fmla="*/ 1483361 w 2029461"/>
                <a:gd name="connsiteY21" fmla="*/ 2700020 h 5547360"/>
                <a:gd name="connsiteX22" fmla="*/ 1788160 w 2029461"/>
                <a:gd name="connsiteY22" fmla="*/ 2501900 h 5547360"/>
                <a:gd name="connsiteX23" fmla="*/ 2016761 w 2029461"/>
                <a:gd name="connsiteY23" fmla="*/ 2547620 h 5547360"/>
                <a:gd name="connsiteX24" fmla="*/ 1864361 w 2029461"/>
                <a:gd name="connsiteY24" fmla="*/ 2776220 h 5547360"/>
                <a:gd name="connsiteX25" fmla="*/ 2016761 w 2029461"/>
                <a:gd name="connsiteY25" fmla="*/ 2776220 h 5547360"/>
                <a:gd name="connsiteX26" fmla="*/ 1940561 w 2029461"/>
                <a:gd name="connsiteY26" fmla="*/ 2928620 h 5547360"/>
                <a:gd name="connsiteX27" fmla="*/ 1864360 w 2029461"/>
                <a:gd name="connsiteY27" fmla="*/ 2928620 h 5547360"/>
                <a:gd name="connsiteX28" fmla="*/ 1864361 w 2029461"/>
                <a:gd name="connsiteY28" fmla="*/ 3081020 h 5547360"/>
                <a:gd name="connsiteX29" fmla="*/ 1768107 w 2029461"/>
                <a:gd name="connsiteY29" fmla="*/ 3002146 h 5547360"/>
                <a:gd name="connsiteX30" fmla="*/ 1711960 w 2029461"/>
                <a:gd name="connsiteY30" fmla="*/ 3081020 h 5547360"/>
                <a:gd name="connsiteX31" fmla="*/ 1711960 w 2029461"/>
                <a:gd name="connsiteY31" fmla="*/ 3157220 h 5547360"/>
                <a:gd name="connsiteX32" fmla="*/ 1711960 w 2029461"/>
                <a:gd name="connsiteY32" fmla="*/ 3157220 h 5547360"/>
                <a:gd name="connsiteX33" fmla="*/ 1788160 w 2029461"/>
                <a:gd name="connsiteY33" fmla="*/ 3233420 h 5547360"/>
                <a:gd name="connsiteX34" fmla="*/ 1711960 w 2029461"/>
                <a:gd name="connsiteY34" fmla="*/ 3309620 h 5547360"/>
                <a:gd name="connsiteX35" fmla="*/ 1635760 w 2029461"/>
                <a:gd name="connsiteY35" fmla="*/ 3233420 h 5547360"/>
                <a:gd name="connsiteX36" fmla="*/ 1711960 w 2029461"/>
                <a:gd name="connsiteY36" fmla="*/ 3462020 h 5547360"/>
                <a:gd name="connsiteX37" fmla="*/ 1559560 w 2029461"/>
                <a:gd name="connsiteY37" fmla="*/ 3385820 h 5547360"/>
                <a:gd name="connsiteX38" fmla="*/ 1559560 w 2029461"/>
                <a:gd name="connsiteY38" fmla="*/ 3538220 h 5547360"/>
                <a:gd name="connsiteX39" fmla="*/ 1407160 w 2029461"/>
                <a:gd name="connsiteY39" fmla="*/ 3538220 h 5547360"/>
                <a:gd name="connsiteX40" fmla="*/ 1483360 w 2029461"/>
                <a:gd name="connsiteY40" fmla="*/ 3690620 h 5547360"/>
                <a:gd name="connsiteX41" fmla="*/ 1330960 w 2029461"/>
                <a:gd name="connsiteY41" fmla="*/ 3843020 h 5547360"/>
                <a:gd name="connsiteX42" fmla="*/ 1483360 w 2029461"/>
                <a:gd name="connsiteY42" fmla="*/ 3843020 h 5547360"/>
                <a:gd name="connsiteX43" fmla="*/ 1330960 w 2029461"/>
                <a:gd name="connsiteY43" fmla="*/ 3995420 h 5547360"/>
                <a:gd name="connsiteX44" fmla="*/ 1407160 w 2029461"/>
                <a:gd name="connsiteY44" fmla="*/ 3995420 h 5547360"/>
                <a:gd name="connsiteX45" fmla="*/ 1330960 w 2029461"/>
                <a:gd name="connsiteY45" fmla="*/ 4147820 h 5547360"/>
                <a:gd name="connsiteX46" fmla="*/ 1330960 w 2029461"/>
                <a:gd name="connsiteY46" fmla="*/ 4224020 h 5547360"/>
                <a:gd name="connsiteX47" fmla="*/ 1178560 w 2029461"/>
                <a:gd name="connsiteY47" fmla="*/ 4300220 h 5547360"/>
                <a:gd name="connsiteX48" fmla="*/ 1330960 w 2029461"/>
                <a:gd name="connsiteY48" fmla="*/ 4300220 h 5547360"/>
                <a:gd name="connsiteX49" fmla="*/ 1239520 w 2029461"/>
                <a:gd name="connsiteY49" fmla="*/ 4574540 h 5547360"/>
                <a:gd name="connsiteX50" fmla="*/ 1330960 w 2029461"/>
                <a:gd name="connsiteY50" fmla="*/ 4894580 h 5547360"/>
                <a:gd name="connsiteX51" fmla="*/ 1407160 w 2029461"/>
                <a:gd name="connsiteY51" fmla="*/ 4986020 h 5547360"/>
                <a:gd name="connsiteX52" fmla="*/ 1330960 w 2029461"/>
                <a:gd name="connsiteY52" fmla="*/ 5443220 h 5547360"/>
                <a:gd name="connsiteX53" fmla="*/ 1239520 w 2029461"/>
                <a:gd name="connsiteY53" fmla="*/ 5427980 h 5547360"/>
                <a:gd name="connsiteX54" fmla="*/ 1178560 w 2029461"/>
                <a:gd name="connsiteY54" fmla="*/ 5488940 h 5547360"/>
                <a:gd name="connsiteX55" fmla="*/ 1010920 w 2029461"/>
                <a:gd name="connsiteY55" fmla="*/ 5534660 h 5547360"/>
                <a:gd name="connsiteX56" fmla="*/ 828040 w 2029461"/>
                <a:gd name="connsiteY56" fmla="*/ 5412740 h 5547360"/>
                <a:gd name="connsiteX57" fmla="*/ 660400 w 2029461"/>
                <a:gd name="connsiteY57" fmla="*/ 5321300 h 5547360"/>
                <a:gd name="connsiteX58" fmla="*/ 568960 w 2029461"/>
                <a:gd name="connsiteY58" fmla="*/ 5138420 h 5547360"/>
                <a:gd name="connsiteX59" fmla="*/ 462280 w 2029461"/>
                <a:gd name="connsiteY59" fmla="*/ 4955540 h 5547360"/>
                <a:gd name="connsiteX60" fmla="*/ 279400 w 2029461"/>
                <a:gd name="connsiteY60" fmla="*/ 4787900 h 5547360"/>
                <a:gd name="connsiteX61" fmla="*/ 416560 w 2029461"/>
                <a:gd name="connsiteY61" fmla="*/ 4528820 h 5547360"/>
                <a:gd name="connsiteX62" fmla="*/ 447040 w 2029461"/>
                <a:gd name="connsiteY62" fmla="*/ 4361180 h 5547360"/>
                <a:gd name="connsiteX63" fmla="*/ 340360 w 2029461"/>
                <a:gd name="connsiteY63" fmla="*/ 4208780 h 5547360"/>
                <a:gd name="connsiteX64" fmla="*/ 431800 w 2029461"/>
                <a:gd name="connsiteY64" fmla="*/ 4117340 h 5547360"/>
                <a:gd name="connsiteX65" fmla="*/ 675640 w 2029461"/>
                <a:gd name="connsiteY65" fmla="*/ 4224020 h 5547360"/>
                <a:gd name="connsiteX66" fmla="*/ 706120 w 2029461"/>
                <a:gd name="connsiteY66" fmla="*/ 4056380 h 5547360"/>
                <a:gd name="connsiteX67" fmla="*/ 538480 w 2029461"/>
                <a:gd name="connsiteY67" fmla="*/ 3858260 h 5547360"/>
                <a:gd name="connsiteX68" fmla="*/ 416560 w 2029461"/>
                <a:gd name="connsiteY68" fmla="*/ 3614420 h 5547360"/>
                <a:gd name="connsiteX69" fmla="*/ 492760 w 2029461"/>
                <a:gd name="connsiteY69" fmla="*/ 3538220 h 5547360"/>
                <a:gd name="connsiteX70" fmla="*/ 584200 w 2029461"/>
                <a:gd name="connsiteY70" fmla="*/ 3141980 h 5547360"/>
                <a:gd name="connsiteX71" fmla="*/ 599440 w 2029461"/>
                <a:gd name="connsiteY71" fmla="*/ 2806700 h 5547360"/>
                <a:gd name="connsiteX72" fmla="*/ 492760 w 2029461"/>
                <a:gd name="connsiteY72" fmla="*/ 2623820 h 5547360"/>
                <a:gd name="connsiteX73" fmla="*/ 492760 w 2029461"/>
                <a:gd name="connsiteY73" fmla="*/ 2319020 h 5547360"/>
                <a:gd name="connsiteX74" fmla="*/ 462280 w 2029461"/>
                <a:gd name="connsiteY74" fmla="*/ 1968500 h 5547360"/>
                <a:gd name="connsiteX75" fmla="*/ 386080 w 2029461"/>
                <a:gd name="connsiteY75" fmla="*/ 1648460 h 5547360"/>
                <a:gd name="connsiteX76" fmla="*/ 218440 w 2029461"/>
                <a:gd name="connsiteY76" fmla="*/ 1236980 h 5547360"/>
                <a:gd name="connsiteX77" fmla="*/ 111760 w 2029461"/>
                <a:gd name="connsiteY77" fmla="*/ 947420 h 5547360"/>
                <a:gd name="connsiteX78" fmla="*/ 111760 w 2029461"/>
                <a:gd name="connsiteY78" fmla="*/ 490220 h 5547360"/>
                <a:gd name="connsiteX79" fmla="*/ 35560 w 2029461"/>
                <a:gd name="connsiteY79" fmla="*/ 170180 h 5547360"/>
                <a:gd name="connsiteX80" fmla="*/ 35560 w 2029461"/>
                <a:gd name="connsiteY80" fmla="*/ 33020 h 5547360"/>
                <a:gd name="connsiteX81" fmla="*/ 142240 w 2029461"/>
                <a:gd name="connsiteY81" fmla="*/ 2540 h 5547360"/>
                <a:gd name="connsiteX82" fmla="*/ 889000 w 2029461"/>
                <a:gd name="connsiteY82" fmla="*/ 33020 h 5547360"/>
                <a:gd name="connsiteX83" fmla="*/ 980440 w 2029461"/>
                <a:gd name="connsiteY83" fmla="*/ 2540 h 5547360"/>
                <a:gd name="connsiteX84" fmla="*/ 949960 w 2029461"/>
                <a:gd name="connsiteY84"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513840 w 2029461"/>
                <a:gd name="connsiteY12" fmla="*/ 1557020 h 5547360"/>
                <a:gd name="connsiteX13" fmla="*/ 1620520 w 2029461"/>
                <a:gd name="connsiteY13" fmla="*/ 1877060 h 5547360"/>
                <a:gd name="connsiteX14" fmla="*/ 1376680 w 2029461"/>
                <a:gd name="connsiteY14" fmla="*/ 1968500 h 5547360"/>
                <a:gd name="connsiteX15" fmla="*/ 1407161 w 2029461"/>
                <a:gd name="connsiteY15" fmla="*/ 2090420 h 5547360"/>
                <a:gd name="connsiteX16" fmla="*/ 1635761 w 2029461"/>
                <a:gd name="connsiteY16" fmla="*/ 2090420 h 5547360"/>
                <a:gd name="connsiteX17" fmla="*/ 1500740 w 2029461"/>
                <a:gd name="connsiteY17" fmla="*/ 2285599 h 5547360"/>
                <a:gd name="connsiteX18" fmla="*/ 1559561 w 2029461"/>
                <a:gd name="connsiteY18" fmla="*/ 2319020 h 5547360"/>
                <a:gd name="connsiteX19" fmla="*/ 1483361 w 2029461"/>
                <a:gd name="connsiteY19" fmla="*/ 2471420 h 5547360"/>
                <a:gd name="connsiteX20" fmla="*/ 1635761 w 2029461"/>
                <a:gd name="connsiteY20" fmla="*/ 2471420 h 5547360"/>
                <a:gd name="connsiteX21" fmla="*/ 1483361 w 2029461"/>
                <a:gd name="connsiteY21" fmla="*/ 2700020 h 5547360"/>
                <a:gd name="connsiteX22" fmla="*/ 1788160 w 2029461"/>
                <a:gd name="connsiteY22" fmla="*/ 2501900 h 5547360"/>
                <a:gd name="connsiteX23" fmla="*/ 2016761 w 2029461"/>
                <a:gd name="connsiteY23" fmla="*/ 2547620 h 5547360"/>
                <a:gd name="connsiteX24" fmla="*/ 1864361 w 2029461"/>
                <a:gd name="connsiteY24" fmla="*/ 2776220 h 5547360"/>
                <a:gd name="connsiteX25" fmla="*/ 2016761 w 2029461"/>
                <a:gd name="connsiteY25" fmla="*/ 2776220 h 5547360"/>
                <a:gd name="connsiteX26" fmla="*/ 1940561 w 2029461"/>
                <a:gd name="connsiteY26" fmla="*/ 2928620 h 5547360"/>
                <a:gd name="connsiteX27" fmla="*/ 1864360 w 2029461"/>
                <a:gd name="connsiteY27" fmla="*/ 2928620 h 5547360"/>
                <a:gd name="connsiteX28" fmla="*/ 1864361 w 2029461"/>
                <a:gd name="connsiteY28" fmla="*/ 3081020 h 5547360"/>
                <a:gd name="connsiteX29" fmla="*/ 1768107 w 2029461"/>
                <a:gd name="connsiteY29" fmla="*/ 3002146 h 5547360"/>
                <a:gd name="connsiteX30" fmla="*/ 1711960 w 2029461"/>
                <a:gd name="connsiteY30" fmla="*/ 3081020 h 5547360"/>
                <a:gd name="connsiteX31" fmla="*/ 1711960 w 2029461"/>
                <a:gd name="connsiteY31" fmla="*/ 3157220 h 5547360"/>
                <a:gd name="connsiteX32" fmla="*/ 1711960 w 2029461"/>
                <a:gd name="connsiteY32" fmla="*/ 3157220 h 5547360"/>
                <a:gd name="connsiteX33" fmla="*/ 1788160 w 2029461"/>
                <a:gd name="connsiteY33" fmla="*/ 3233420 h 5547360"/>
                <a:gd name="connsiteX34" fmla="*/ 1711960 w 2029461"/>
                <a:gd name="connsiteY34" fmla="*/ 3309620 h 5547360"/>
                <a:gd name="connsiteX35" fmla="*/ 1635760 w 2029461"/>
                <a:gd name="connsiteY35" fmla="*/ 3233420 h 5547360"/>
                <a:gd name="connsiteX36" fmla="*/ 1711960 w 2029461"/>
                <a:gd name="connsiteY36" fmla="*/ 3462020 h 5547360"/>
                <a:gd name="connsiteX37" fmla="*/ 1559560 w 2029461"/>
                <a:gd name="connsiteY37" fmla="*/ 3385820 h 5547360"/>
                <a:gd name="connsiteX38" fmla="*/ 1559560 w 2029461"/>
                <a:gd name="connsiteY38" fmla="*/ 3538220 h 5547360"/>
                <a:gd name="connsiteX39" fmla="*/ 1407160 w 2029461"/>
                <a:gd name="connsiteY39" fmla="*/ 3538220 h 5547360"/>
                <a:gd name="connsiteX40" fmla="*/ 1483360 w 2029461"/>
                <a:gd name="connsiteY40" fmla="*/ 3690620 h 5547360"/>
                <a:gd name="connsiteX41" fmla="*/ 1330960 w 2029461"/>
                <a:gd name="connsiteY41" fmla="*/ 3843020 h 5547360"/>
                <a:gd name="connsiteX42" fmla="*/ 1483360 w 2029461"/>
                <a:gd name="connsiteY42" fmla="*/ 3843020 h 5547360"/>
                <a:gd name="connsiteX43" fmla="*/ 1330960 w 2029461"/>
                <a:gd name="connsiteY43" fmla="*/ 3995420 h 5547360"/>
                <a:gd name="connsiteX44" fmla="*/ 1407160 w 2029461"/>
                <a:gd name="connsiteY44" fmla="*/ 3995420 h 5547360"/>
                <a:gd name="connsiteX45" fmla="*/ 1330960 w 2029461"/>
                <a:gd name="connsiteY45" fmla="*/ 4147820 h 5547360"/>
                <a:gd name="connsiteX46" fmla="*/ 1330960 w 2029461"/>
                <a:gd name="connsiteY46" fmla="*/ 4224020 h 5547360"/>
                <a:gd name="connsiteX47" fmla="*/ 1178560 w 2029461"/>
                <a:gd name="connsiteY47" fmla="*/ 4300220 h 5547360"/>
                <a:gd name="connsiteX48" fmla="*/ 1330960 w 2029461"/>
                <a:gd name="connsiteY48" fmla="*/ 4300220 h 5547360"/>
                <a:gd name="connsiteX49" fmla="*/ 1239520 w 2029461"/>
                <a:gd name="connsiteY49" fmla="*/ 4574540 h 5547360"/>
                <a:gd name="connsiteX50" fmla="*/ 1330960 w 2029461"/>
                <a:gd name="connsiteY50" fmla="*/ 4894580 h 5547360"/>
                <a:gd name="connsiteX51" fmla="*/ 1407160 w 2029461"/>
                <a:gd name="connsiteY51" fmla="*/ 4986020 h 5547360"/>
                <a:gd name="connsiteX52" fmla="*/ 1330960 w 2029461"/>
                <a:gd name="connsiteY52" fmla="*/ 5443220 h 5547360"/>
                <a:gd name="connsiteX53" fmla="*/ 1239520 w 2029461"/>
                <a:gd name="connsiteY53" fmla="*/ 5427980 h 5547360"/>
                <a:gd name="connsiteX54" fmla="*/ 1178560 w 2029461"/>
                <a:gd name="connsiteY54" fmla="*/ 5488940 h 5547360"/>
                <a:gd name="connsiteX55" fmla="*/ 1010920 w 2029461"/>
                <a:gd name="connsiteY55" fmla="*/ 5534660 h 5547360"/>
                <a:gd name="connsiteX56" fmla="*/ 828040 w 2029461"/>
                <a:gd name="connsiteY56" fmla="*/ 5412740 h 5547360"/>
                <a:gd name="connsiteX57" fmla="*/ 660400 w 2029461"/>
                <a:gd name="connsiteY57" fmla="*/ 5321300 h 5547360"/>
                <a:gd name="connsiteX58" fmla="*/ 568960 w 2029461"/>
                <a:gd name="connsiteY58" fmla="*/ 5138420 h 5547360"/>
                <a:gd name="connsiteX59" fmla="*/ 462280 w 2029461"/>
                <a:gd name="connsiteY59" fmla="*/ 4955540 h 5547360"/>
                <a:gd name="connsiteX60" fmla="*/ 279400 w 2029461"/>
                <a:gd name="connsiteY60" fmla="*/ 4787900 h 5547360"/>
                <a:gd name="connsiteX61" fmla="*/ 416560 w 2029461"/>
                <a:gd name="connsiteY61" fmla="*/ 4528820 h 5547360"/>
                <a:gd name="connsiteX62" fmla="*/ 447040 w 2029461"/>
                <a:gd name="connsiteY62" fmla="*/ 4361180 h 5547360"/>
                <a:gd name="connsiteX63" fmla="*/ 340360 w 2029461"/>
                <a:gd name="connsiteY63" fmla="*/ 4208780 h 5547360"/>
                <a:gd name="connsiteX64" fmla="*/ 431800 w 2029461"/>
                <a:gd name="connsiteY64" fmla="*/ 4117340 h 5547360"/>
                <a:gd name="connsiteX65" fmla="*/ 675640 w 2029461"/>
                <a:gd name="connsiteY65" fmla="*/ 4224020 h 5547360"/>
                <a:gd name="connsiteX66" fmla="*/ 706120 w 2029461"/>
                <a:gd name="connsiteY66" fmla="*/ 4056380 h 5547360"/>
                <a:gd name="connsiteX67" fmla="*/ 538480 w 2029461"/>
                <a:gd name="connsiteY67" fmla="*/ 3858260 h 5547360"/>
                <a:gd name="connsiteX68" fmla="*/ 416560 w 2029461"/>
                <a:gd name="connsiteY68" fmla="*/ 3614420 h 5547360"/>
                <a:gd name="connsiteX69" fmla="*/ 492760 w 2029461"/>
                <a:gd name="connsiteY69" fmla="*/ 3538220 h 5547360"/>
                <a:gd name="connsiteX70" fmla="*/ 584200 w 2029461"/>
                <a:gd name="connsiteY70" fmla="*/ 3141980 h 5547360"/>
                <a:gd name="connsiteX71" fmla="*/ 599440 w 2029461"/>
                <a:gd name="connsiteY71" fmla="*/ 2806700 h 5547360"/>
                <a:gd name="connsiteX72" fmla="*/ 492760 w 2029461"/>
                <a:gd name="connsiteY72" fmla="*/ 2623820 h 5547360"/>
                <a:gd name="connsiteX73" fmla="*/ 492760 w 2029461"/>
                <a:gd name="connsiteY73" fmla="*/ 2319020 h 5547360"/>
                <a:gd name="connsiteX74" fmla="*/ 462280 w 2029461"/>
                <a:gd name="connsiteY74" fmla="*/ 1968500 h 5547360"/>
                <a:gd name="connsiteX75" fmla="*/ 386080 w 2029461"/>
                <a:gd name="connsiteY75" fmla="*/ 1648460 h 5547360"/>
                <a:gd name="connsiteX76" fmla="*/ 218440 w 2029461"/>
                <a:gd name="connsiteY76" fmla="*/ 1236980 h 5547360"/>
                <a:gd name="connsiteX77" fmla="*/ 111760 w 2029461"/>
                <a:gd name="connsiteY77" fmla="*/ 947420 h 5547360"/>
                <a:gd name="connsiteX78" fmla="*/ 111760 w 2029461"/>
                <a:gd name="connsiteY78" fmla="*/ 490220 h 5547360"/>
                <a:gd name="connsiteX79" fmla="*/ 35560 w 2029461"/>
                <a:gd name="connsiteY79" fmla="*/ 170180 h 5547360"/>
                <a:gd name="connsiteX80" fmla="*/ 35560 w 2029461"/>
                <a:gd name="connsiteY80" fmla="*/ 33020 h 5547360"/>
                <a:gd name="connsiteX81" fmla="*/ 142240 w 2029461"/>
                <a:gd name="connsiteY81" fmla="*/ 2540 h 5547360"/>
                <a:gd name="connsiteX82" fmla="*/ 889000 w 2029461"/>
                <a:gd name="connsiteY82" fmla="*/ 33020 h 5547360"/>
                <a:gd name="connsiteX83" fmla="*/ 980440 w 2029461"/>
                <a:gd name="connsiteY83" fmla="*/ 2540 h 5547360"/>
                <a:gd name="connsiteX84" fmla="*/ 949960 w 2029461"/>
                <a:gd name="connsiteY84"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620520 w 2029461"/>
                <a:gd name="connsiteY13" fmla="*/ 1877060 h 5547360"/>
                <a:gd name="connsiteX14" fmla="*/ 1376680 w 2029461"/>
                <a:gd name="connsiteY14" fmla="*/ 1968500 h 5547360"/>
                <a:gd name="connsiteX15" fmla="*/ 1407161 w 2029461"/>
                <a:gd name="connsiteY15" fmla="*/ 2090420 h 5547360"/>
                <a:gd name="connsiteX16" fmla="*/ 1635761 w 2029461"/>
                <a:gd name="connsiteY16" fmla="*/ 2090420 h 5547360"/>
                <a:gd name="connsiteX17" fmla="*/ 1500740 w 2029461"/>
                <a:gd name="connsiteY17" fmla="*/ 2285599 h 5547360"/>
                <a:gd name="connsiteX18" fmla="*/ 1559561 w 2029461"/>
                <a:gd name="connsiteY18" fmla="*/ 2319020 h 5547360"/>
                <a:gd name="connsiteX19" fmla="*/ 1483361 w 2029461"/>
                <a:gd name="connsiteY19" fmla="*/ 2471420 h 5547360"/>
                <a:gd name="connsiteX20" fmla="*/ 1635761 w 2029461"/>
                <a:gd name="connsiteY20" fmla="*/ 2471420 h 5547360"/>
                <a:gd name="connsiteX21" fmla="*/ 1483361 w 2029461"/>
                <a:gd name="connsiteY21" fmla="*/ 2700020 h 5547360"/>
                <a:gd name="connsiteX22" fmla="*/ 1788160 w 2029461"/>
                <a:gd name="connsiteY22" fmla="*/ 2501900 h 5547360"/>
                <a:gd name="connsiteX23" fmla="*/ 2016761 w 2029461"/>
                <a:gd name="connsiteY23" fmla="*/ 2547620 h 5547360"/>
                <a:gd name="connsiteX24" fmla="*/ 1864361 w 2029461"/>
                <a:gd name="connsiteY24" fmla="*/ 2776220 h 5547360"/>
                <a:gd name="connsiteX25" fmla="*/ 2016761 w 2029461"/>
                <a:gd name="connsiteY25" fmla="*/ 2776220 h 5547360"/>
                <a:gd name="connsiteX26" fmla="*/ 1940561 w 2029461"/>
                <a:gd name="connsiteY26" fmla="*/ 2928620 h 5547360"/>
                <a:gd name="connsiteX27" fmla="*/ 1864360 w 2029461"/>
                <a:gd name="connsiteY27" fmla="*/ 2928620 h 5547360"/>
                <a:gd name="connsiteX28" fmla="*/ 1864361 w 2029461"/>
                <a:gd name="connsiteY28" fmla="*/ 3081020 h 5547360"/>
                <a:gd name="connsiteX29" fmla="*/ 1768107 w 2029461"/>
                <a:gd name="connsiteY29" fmla="*/ 3002146 h 5547360"/>
                <a:gd name="connsiteX30" fmla="*/ 1711960 w 2029461"/>
                <a:gd name="connsiteY30" fmla="*/ 3081020 h 5547360"/>
                <a:gd name="connsiteX31" fmla="*/ 1711960 w 2029461"/>
                <a:gd name="connsiteY31" fmla="*/ 3157220 h 5547360"/>
                <a:gd name="connsiteX32" fmla="*/ 1711960 w 2029461"/>
                <a:gd name="connsiteY32" fmla="*/ 3157220 h 5547360"/>
                <a:gd name="connsiteX33" fmla="*/ 1788160 w 2029461"/>
                <a:gd name="connsiteY33" fmla="*/ 3233420 h 5547360"/>
                <a:gd name="connsiteX34" fmla="*/ 1711960 w 2029461"/>
                <a:gd name="connsiteY34" fmla="*/ 3309620 h 5547360"/>
                <a:gd name="connsiteX35" fmla="*/ 1635760 w 2029461"/>
                <a:gd name="connsiteY35" fmla="*/ 3233420 h 5547360"/>
                <a:gd name="connsiteX36" fmla="*/ 1711960 w 2029461"/>
                <a:gd name="connsiteY36" fmla="*/ 3462020 h 5547360"/>
                <a:gd name="connsiteX37" fmla="*/ 1559560 w 2029461"/>
                <a:gd name="connsiteY37" fmla="*/ 3385820 h 5547360"/>
                <a:gd name="connsiteX38" fmla="*/ 1559560 w 2029461"/>
                <a:gd name="connsiteY38" fmla="*/ 3538220 h 5547360"/>
                <a:gd name="connsiteX39" fmla="*/ 1407160 w 2029461"/>
                <a:gd name="connsiteY39" fmla="*/ 3538220 h 5547360"/>
                <a:gd name="connsiteX40" fmla="*/ 1483360 w 2029461"/>
                <a:gd name="connsiteY40" fmla="*/ 3690620 h 5547360"/>
                <a:gd name="connsiteX41" fmla="*/ 1330960 w 2029461"/>
                <a:gd name="connsiteY41" fmla="*/ 3843020 h 5547360"/>
                <a:gd name="connsiteX42" fmla="*/ 1483360 w 2029461"/>
                <a:gd name="connsiteY42" fmla="*/ 3843020 h 5547360"/>
                <a:gd name="connsiteX43" fmla="*/ 1330960 w 2029461"/>
                <a:gd name="connsiteY43" fmla="*/ 3995420 h 5547360"/>
                <a:gd name="connsiteX44" fmla="*/ 1407160 w 2029461"/>
                <a:gd name="connsiteY44" fmla="*/ 3995420 h 5547360"/>
                <a:gd name="connsiteX45" fmla="*/ 1330960 w 2029461"/>
                <a:gd name="connsiteY45" fmla="*/ 4147820 h 5547360"/>
                <a:gd name="connsiteX46" fmla="*/ 1330960 w 2029461"/>
                <a:gd name="connsiteY46" fmla="*/ 4224020 h 5547360"/>
                <a:gd name="connsiteX47" fmla="*/ 1178560 w 2029461"/>
                <a:gd name="connsiteY47" fmla="*/ 4300220 h 5547360"/>
                <a:gd name="connsiteX48" fmla="*/ 1330960 w 2029461"/>
                <a:gd name="connsiteY48" fmla="*/ 4300220 h 5547360"/>
                <a:gd name="connsiteX49" fmla="*/ 1239520 w 2029461"/>
                <a:gd name="connsiteY49" fmla="*/ 4574540 h 5547360"/>
                <a:gd name="connsiteX50" fmla="*/ 1330960 w 2029461"/>
                <a:gd name="connsiteY50" fmla="*/ 4894580 h 5547360"/>
                <a:gd name="connsiteX51" fmla="*/ 1407160 w 2029461"/>
                <a:gd name="connsiteY51" fmla="*/ 4986020 h 5547360"/>
                <a:gd name="connsiteX52" fmla="*/ 1330960 w 2029461"/>
                <a:gd name="connsiteY52" fmla="*/ 5443220 h 5547360"/>
                <a:gd name="connsiteX53" fmla="*/ 1239520 w 2029461"/>
                <a:gd name="connsiteY53" fmla="*/ 5427980 h 5547360"/>
                <a:gd name="connsiteX54" fmla="*/ 1178560 w 2029461"/>
                <a:gd name="connsiteY54" fmla="*/ 5488940 h 5547360"/>
                <a:gd name="connsiteX55" fmla="*/ 1010920 w 2029461"/>
                <a:gd name="connsiteY55" fmla="*/ 5534660 h 5547360"/>
                <a:gd name="connsiteX56" fmla="*/ 828040 w 2029461"/>
                <a:gd name="connsiteY56" fmla="*/ 5412740 h 5547360"/>
                <a:gd name="connsiteX57" fmla="*/ 660400 w 2029461"/>
                <a:gd name="connsiteY57" fmla="*/ 5321300 h 5547360"/>
                <a:gd name="connsiteX58" fmla="*/ 568960 w 2029461"/>
                <a:gd name="connsiteY58" fmla="*/ 5138420 h 5547360"/>
                <a:gd name="connsiteX59" fmla="*/ 462280 w 2029461"/>
                <a:gd name="connsiteY59" fmla="*/ 4955540 h 5547360"/>
                <a:gd name="connsiteX60" fmla="*/ 279400 w 2029461"/>
                <a:gd name="connsiteY60" fmla="*/ 4787900 h 5547360"/>
                <a:gd name="connsiteX61" fmla="*/ 416560 w 2029461"/>
                <a:gd name="connsiteY61" fmla="*/ 4528820 h 5547360"/>
                <a:gd name="connsiteX62" fmla="*/ 447040 w 2029461"/>
                <a:gd name="connsiteY62" fmla="*/ 4361180 h 5547360"/>
                <a:gd name="connsiteX63" fmla="*/ 340360 w 2029461"/>
                <a:gd name="connsiteY63" fmla="*/ 4208780 h 5547360"/>
                <a:gd name="connsiteX64" fmla="*/ 431800 w 2029461"/>
                <a:gd name="connsiteY64" fmla="*/ 4117340 h 5547360"/>
                <a:gd name="connsiteX65" fmla="*/ 675640 w 2029461"/>
                <a:gd name="connsiteY65" fmla="*/ 4224020 h 5547360"/>
                <a:gd name="connsiteX66" fmla="*/ 706120 w 2029461"/>
                <a:gd name="connsiteY66" fmla="*/ 4056380 h 5547360"/>
                <a:gd name="connsiteX67" fmla="*/ 538480 w 2029461"/>
                <a:gd name="connsiteY67" fmla="*/ 3858260 h 5547360"/>
                <a:gd name="connsiteX68" fmla="*/ 416560 w 2029461"/>
                <a:gd name="connsiteY68" fmla="*/ 3614420 h 5547360"/>
                <a:gd name="connsiteX69" fmla="*/ 492760 w 2029461"/>
                <a:gd name="connsiteY69" fmla="*/ 3538220 h 5547360"/>
                <a:gd name="connsiteX70" fmla="*/ 584200 w 2029461"/>
                <a:gd name="connsiteY70" fmla="*/ 3141980 h 5547360"/>
                <a:gd name="connsiteX71" fmla="*/ 599440 w 2029461"/>
                <a:gd name="connsiteY71" fmla="*/ 2806700 h 5547360"/>
                <a:gd name="connsiteX72" fmla="*/ 492760 w 2029461"/>
                <a:gd name="connsiteY72" fmla="*/ 2623820 h 5547360"/>
                <a:gd name="connsiteX73" fmla="*/ 492760 w 2029461"/>
                <a:gd name="connsiteY73" fmla="*/ 2319020 h 5547360"/>
                <a:gd name="connsiteX74" fmla="*/ 462280 w 2029461"/>
                <a:gd name="connsiteY74" fmla="*/ 1968500 h 5547360"/>
                <a:gd name="connsiteX75" fmla="*/ 386080 w 2029461"/>
                <a:gd name="connsiteY75" fmla="*/ 1648460 h 5547360"/>
                <a:gd name="connsiteX76" fmla="*/ 218440 w 2029461"/>
                <a:gd name="connsiteY76" fmla="*/ 1236980 h 5547360"/>
                <a:gd name="connsiteX77" fmla="*/ 111760 w 2029461"/>
                <a:gd name="connsiteY77" fmla="*/ 947420 h 5547360"/>
                <a:gd name="connsiteX78" fmla="*/ 111760 w 2029461"/>
                <a:gd name="connsiteY78" fmla="*/ 490220 h 5547360"/>
                <a:gd name="connsiteX79" fmla="*/ 35560 w 2029461"/>
                <a:gd name="connsiteY79" fmla="*/ 170180 h 5547360"/>
                <a:gd name="connsiteX80" fmla="*/ 35560 w 2029461"/>
                <a:gd name="connsiteY80" fmla="*/ 33020 h 5547360"/>
                <a:gd name="connsiteX81" fmla="*/ 142240 w 2029461"/>
                <a:gd name="connsiteY81" fmla="*/ 2540 h 5547360"/>
                <a:gd name="connsiteX82" fmla="*/ 889000 w 2029461"/>
                <a:gd name="connsiteY82" fmla="*/ 33020 h 5547360"/>
                <a:gd name="connsiteX83" fmla="*/ 980440 w 2029461"/>
                <a:gd name="connsiteY83" fmla="*/ 2540 h 5547360"/>
                <a:gd name="connsiteX84" fmla="*/ 949960 w 2029461"/>
                <a:gd name="connsiteY84"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524000 w 2029461"/>
                <a:gd name="connsiteY13" fmla="*/ 1981200 h 5547360"/>
                <a:gd name="connsiteX14" fmla="*/ 1376680 w 2029461"/>
                <a:gd name="connsiteY14" fmla="*/ 1968500 h 5547360"/>
                <a:gd name="connsiteX15" fmla="*/ 1407161 w 2029461"/>
                <a:gd name="connsiteY15" fmla="*/ 2090420 h 5547360"/>
                <a:gd name="connsiteX16" fmla="*/ 1635761 w 2029461"/>
                <a:gd name="connsiteY16" fmla="*/ 2090420 h 5547360"/>
                <a:gd name="connsiteX17" fmla="*/ 1500740 w 2029461"/>
                <a:gd name="connsiteY17" fmla="*/ 2285599 h 5547360"/>
                <a:gd name="connsiteX18" fmla="*/ 1559561 w 2029461"/>
                <a:gd name="connsiteY18" fmla="*/ 2319020 h 5547360"/>
                <a:gd name="connsiteX19" fmla="*/ 1483361 w 2029461"/>
                <a:gd name="connsiteY19" fmla="*/ 2471420 h 5547360"/>
                <a:gd name="connsiteX20" fmla="*/ 1635761 w 2029461"/>
                <a:gd name="connsiteY20" fmla="*/ 2471420 h 5547360"/>
                <a:gd name="connsiteX21" fmla="*/ 1483361 w 2029461"/>
                <a:gd name="connsiteY21" fmla="*/ 2700020 h 5547360"/>
                <a:gd name="connsiteX22" fmla="*/ 1788160 w 2029461"/>
                <a:gd name="connsiteY22" fmla="*/ 2501900 h 5547360"/>
                <a:gd name="connsiteX23" fmla="*/ 2016761 w 2029461"/>
                <a:gd name="connsiteY23" fmla="*/ 2547620 h 5547360"/>
                <a:gd name="connsiteX24" fmla="*/ 1864361 w 2029461"/>
                <a:gd name="connsiteY24" fmla="*/ 2776220 h 5547360"/>
                <a:gd name="connsiteX25" fmla="*/ 2016761 w 2029461"/>
                <a:gd name="connsiteY25" fmla="*/ 2776220 h 5547360"/>
                <a:gd name="connsiteX26" fmla="*/ 1940561 w 2029461"/>
                <a:gd name="connsiteY26" fmla="*/ 2928620 h 5547360"/>
                <a:gd name="connsiteX27" fmla="*/ 1864360 w 2029461"/>
                <a:gd name="connsiteY27" fmla="*/ 2928620 h 5547360"/>
                <a:gd name="connsiteX28" fmla="*/ 1864361 w 2029461"/>
                <a:gd name="connsiteY28" fmla="*/ 3081020 h 5547360"/>
                <a:gd name="connsiteX29" fmla="*/ 1768107 w 2029461"/>
                <a:gd name="connsiteY29" fmla="*/ 3002146 h 5547360"/>
                <a:gd name="connsiteX30" fmla="*/ 1711960 w 2029461"/>
                <a:gd name="connsiteY30" fmla="*/ 3081020 h 5547360"/>
                <a:gd name="connsiteX31" fmla="*/ 1711960 w 2029461"/>
                <a:gd name="connsiteY31" fmla="*/ 3157220 h 5547360"/>
                <a:gd name="connsiteX32" fmla="*/ 1711960 w 2029461"/>
                <a:gd name="connsiteY32" fmla="*/ 3157220 h 5547360"/>
                <a:gd name="connsiteX33" fmla="*/ 1788160 w 2029461"/>
                <a:gd name="connsiteY33" fmla="*/ 3233420 h 5547360"/>
                <a:gd name="connsiteX34" fmla="*/ 1711960 w 2029461"/>
                <a:gd name="connsiteY34" fmla="*/ 3309620 h 5547360"/>
                <a:gd name="connsiteX35" fmla="*/ 1635760 w 2029461"/>
                <a:gd name="connsiteY35" fmla="*/ 3233420 h 5547360"/>
                <a:gd name="connsiteX36" fmla="*/ 1711960 w 2029461"/>
                <a:gd name="connsiteY36" fmla="*/ 3462020 h 5547360"/>
                <a:gd name="connsiteX37" fmla="*/ 1559560 w 2029461"/>
                <a:gd name="connsiteY37" fmla="*/ 3385820 h 5547360"/>
                <a:gd name="connsiteX38" fmla="*/ 1559560 w 2029461"/>
                <a:gd name="connsiteY38" fmla="*/ 3538220 h 5547360"/>
                <a:gd name="connsiteX39" fmla="*/ 1407160 w 2029461"/>
                <a:gd name="connsiteY39" fmla="*/ 3538220 h 5547360"/>
                <a:gd name="connsiteX40" fmla="*/ 1483360 w 2029461"/>
                <a:gd name="connsiteY40" fmla="*/ 3690620 h 5547360"/>
                <a:gd name="connsiteX41" fmla="*/ 1330960 w 2029461"/>
                <a:gd name="connsiteY41" fmla="*/ 3843020 h 5547360"/>
                <a:gd name="connsiteX42" fmla="*/ 1483360 w 2029461"/>
                <a:gd name="connsiteY42" fmla="*/ 3843020 h 5547360"/>
                <a:gd name="connsiteX43" fmla="*/ 1330960 w 2029461"/>
                <a:gd name="connsiteY43" fmla="*/ 3995420 h 5547360"/>
                <a:gd name="connsiteX44" fmla="*/ 1407160 w 2029461"/>
                <a:gd name="connsiteY44" fmla="*/ 3995420 h 5547360"/>
                <a:gd name="connsiteX45" fmla="*/ 1330960 w 2029461"/>
                <a:gd name="connsiteY45" fmla="*/ 4147820 h 5547360"/>
                <a:gd name="connsiteX46" fmla="*/ 1330960 w 2029461"/>
                <a:gd name="connsiteY46" fmla="*/ 4224020 h 5547360"/>
                <a:gd name="connsiteX47" fmla="*/ 1178560 w 2029461"/>
                <a:gd name="connsiteY47" fmla="*/ 4300220 h 5547360"/>
                <a:gd name="connsiteX48" fmla="*/ 1330960 w 2029461"/>
                <a:gd name="connsiteY48" fmla="*/ 4300220 h 5547360"/>
                <a:gd name="connsiteX49" fmla="*/ 1239520 w 2029461"/>
                <a:gd name="connsiteY49" fmla="*/ 4574540 h 5547360"/>
                <a:gd name="connsiteX50" fmla="*/ 1330960 w 2029461"/>
                <a:gd name="connsiteY50" fmla="*/ 4894580 h 5547360"/>
                <a:gd name="connsiteX51" fmla="*/ 1407160 w 2029461"/>
                <a:gd name="connsiteY51" fmla="*/ 4986020 h 5547360"/>
                <a:gd name="connsiteX52" fmla="*/ 1330960 w 2029461"/>
                <a:gd name="connsiteY52" fmla="*/ 5443220 h 5547360"/>
                <a:gd name="connsiteX53" fmla="*/ 1239520 w 2029461"/>
                <a:gd name="connsiteY53" fmla="*/ 5427980 h 5547360"/>
                <a:gd name="connsiteX54" fmla="*/ 1178560 w 2029461"/>
                <a:gd name="connsiteY54" fmla="*/ 5488940 h 5547360"/>
                <a:gd name="connsiteX55" fmla="*/ 1010920 w 2029461"/>
                <a:gd name="connsiteY55" fmla="*/ 5534660 h 5547360"/>
                <a:gd name="connsiteX56" fmla="*/ 828040 w 2029461"/>
                <a:gd name="connsiteY56" fmla="*/ 5412740 h 5547360"/>
                <a:gd name="connsiteX57" fmla="*/ 660400 w 2029461"/>
                <a:gd name="connsiteY57" fmla="*/ 5321300 h 5547360"/>
                <a:gd name="connsiteX58" fmla="*/ 568960 w 2029461"/>
                <a:gd name="connsiteY58" fmla="*/ 5138420 h 5547360"/>
                <a:gd name="connsiteX59" fmla="*/ 462280 w 2029461"/>
                <a:gd name="connsiteY59" fmla="*/ 4955540 h 5547360"/>
                <a:gd name="connsiteX60" fmla="*/ 279400 w 2029461"/>
                <a:gd name="connsiteY60" fmla="*/ 4787900 h 5547360"/>
                <a:gd name="connsiteX61" fmla="*/ 416560 w 2029461"/>
                <a:gd name="connsiteY61" fmla="*/ 4528820 h 5547360"/>
                <a:gd name="connsiteX62" fmla="*/ 447040 w 2029461"/>
                <a:gd name="connsiteY62" fmla="*/ 4361180 h 5547360"/>
                <a:gd name="connsiteX63" fmla="*/ 340360 w 2029461"/>
                <a:gd name="connsiteY63" fmla="*/ 4208780 h 5547360"/>
                <a:gd name="connsiteX64" fmla="*/ 431800 w 2029461"/>
                <a:gd name="connsiteY64" fmla="*/ 4117340 h 5547360"/>
                <a:gd name="connsiteX65" fmla="*/ 675640 w 2029461"/>
                <a:gd name="connsiteY65" fmla="*/ 4224020 h 5547360"/>
                <a:gd name="connsiteX66" fmla="*/ 706120 w 2029461"/>
                <a:gd name="connsiteY66" fmla="*/ 4056380 h 5547360"/>
                <a:gd name="connsiteX67" fmla="*/ 538480 w 2029461"/>
                <a:gd name="connsiteY67" fmla="*/ 3858260 h 5547360"/>
                <a:gd name="connsiteX68" fmla="*/ 416560 w 2029461"/>
                <a:gd name="connsiteY68" fmla="*/ 3614420 h 5547360"/>
                <a:gd name="connsiteX69" fmla="*/ 492760 w 2029461"/>
                <a:gd name="connsiteY69" fmla="*/ 3538220 h 5547360"/>
                <a:gd name="connsiteX70" fmla="*/ 584200 w 2029461"/>
                <a:gd name="connsiteY70" fmla="*/ 3141980 h 5547360"/>
                <a:gd name="connsiteX71" fmla="*/ 599440 w 2029461"/>
                <a:gd name="connsiteY71" fmla="*/ 2806700 h 5547360"/>
                <a:gd name="connsiteX72" fmla="*/ 492760 w 2029461"/>
                <a:gd name="connsiteY72" fmla="*/ 2623820 h 5547360"/>
                <a:gd name="connsiteX73" fmla="*/ 492760 w 2029461"/>
                <a:gd name="connsiteY73" fmla="*/ 2319020 h 5547360"/>
                <a:gd name="connsiteX74" fmla="*/ 462280 w 2029461"/>
                <a:gd name="connsiteY74" fmla="*/ 1968500 h 5547360"/>
                <a:gd name="connsiteX75" fmla="*/ 386080 w 2029461"/>
                <a:gd name="connsiteY75" fmla="*/ 1648460 h 5547360"/>
                <a:gd name="connsiteX76" fmla="*/ 218440 w 2029461"/>
                <a:gd name="connsiteY76" fmla="*/ 1236980 h 5547360"/>
                <a:gd name="connsiteX77" fmla="*/ 111760 w 2029461"/>
                <a:gd name="connsiteY77" fmla="*/ 947420 h 5547360"/>
                <a:gd name="connsiteX78" fmla="*/ 111760 w 2029461"/>
                <a:gd name="connsiteY78" fmla="*/ 490220 h 5547360"/>
                <a:gd name="connsiteX79" fmla="*/ 35560 w 2029461"/>
                <a:gd name="connsiteY79" fmla="*/ 170180 h 5547360"/>
                <a:gd name="connsiteX80" fmla="*/ 35560 w 2029461"/>
                <a:gd name="connsiteY80" fmla="*/ 33020 h 5547360"/>
                <a:gd name="connsiteX81" fmla="*/ 142240 w 2029461"/>
                <a:gd name="connsiteY81" fmla="*/ 2540 h 5547360"/>
                <a:gd name="connsiteX82" fmla="*/ 889000 w 2029461"/>
                <a:gd name="connsiteY82" fmla="*/ 33020 h 5547360"/>
                <a:gd name="connsiteX83" fmla="*/ 980440 w 2029461"/>
                <a:gd name="connsiteY83" fmla="*/ 2540 h 5547360"/>
                <a:gd name="connsiteX84" fmla="*/ 949960 w 2029461"/>
                <a:gd name="connsiteY84"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524000 w 2029461"/>
                <a:gd name="connsiteY13" fmla="*/ 1981200 h 5547360"/>
                <a:gd name="connsiteX14" fmla="*/ 1371600 w 2029461"/>
                <a:gd name="connsiteY14" fmla="*/ 1981200 h 5547360"/>
                <a:gd name="connsiteX15" fmla="*/ 1407161 w 2029461"/>
                <a:gd name="connsiteY15" fmla="*/ 2090420 h 5547360"/>
                <a:gd name="connsiteX16" fmla="*/ 1635761 w 2029461"/>
                <a:gd name="connsiteY16" fmla="*/ 2090420 h 5547360"/>
                <a:gd name="connsiteX17" fmla="*/ 1500740 w 2029461"/>
                <a:gd name="connsiteY17" fmla="*/ 2285599 h 5547360"/>
                <a:gd name="connsiteX18" fmla="*/ 1559561 w 2029461"/>
                <a:gd name="connsiteY18" fmla="*/ 2319020 h 5547360"/>
                <a:gd name="connsiteX19" fmla="*/ 1483361 w 2029461"/>
                <a:gd name="connsiteY19" fmla="*/ 2471420 h 5547360"/>
                <a:gd name="connsiteX20" fmla="*/ 1635761 w 2029461"/>
                <a:gd name="connsiteY20" fmla="*/ 2471420 h 5547360"/>
                <a:gd name="connsiteX21" fmla="*/ 1483361 w 2029461"/>
                <a:gd name="connsiteY21" fmla="*/ 2700020 h 5547360"/>
                <a:gd name="connsiteX22" fmla="*/ 1788160 w 2029461"/>
                <a:gd name="connsiteY22" fmla="*/ 2501900 h 5547360"/>
                <a:gd name="connsiteX23" fmla="*/ 2016761 w 2029461"/>
                <a:gd name="connsiteY23" fmla="*/ 2547620 h 5547360"/>
                <a:gd name="connsiteX24" fmla="*/ 1864361 w 2029461"/>
                <a:gd name="connsiteY24" fmla="*/ 2776220 h 5547360"/>
                <a:gd name="connsiteX25" fmla="*/ 2016761 w 2029461"/>
                <a:gd name="connsiteY25" fmla="*/ 2776220 h 5547360"/>
                <a:gd name="connsiteX26" fmla="*/ 1940561 w 2029461"/>
                <a:gd name="connsiteY26" fmla="*/ 2928620 h 5547360"/>
                <a:gd name="connsiteX27" fmla="*/ 1864360 w 2029461"/>
                <a:gd name="connsiteY27" fmla="*/ 2928620 h 5547360"/>
                <a:gd name="connsiteX28" fmla="*/ 1864361 w 2029461"/>
                <a:gd name="connsiteY28" fmla="*/ 3081020 h 5547360"/>
                <a:gd name="connsiteX29" fmla="*/ 1768107 w 2029461"/>
                <a:gd name="connsiteY29" fmla="*/ 3002146 h 5547360"/>
                <a:gd name="connsiteX30" fmla="*/ 1711960 w 2029461"/>
                <a:gd name="connsiteY30" fmla="*/ 3081020 h 5547360"/>
                <a:gd name="connsiteX31" fmla="*/ 1711960 w 2029461"/>
                <a:gd name="connsiteY31" fmla="*/ 3157220 h 5547360"/>
                <a:gd name="connsiteX32" fmla="*/ 1711960 w 2029461"/>
                <a:gd name="connsiteY32" fmla="*/ 3157220 h 5547360"/>
                <a:gd name="connsiteX33" fmla="*/ 1788160 w 2029461"/>
                <a:gd name="connsiteY33" fmla="*/ 3233420 h 5547360"/>
                <a:gd name="connsiteX34" fmla="*/ 1711960 w 2029461"/>
                <a:gd name="connsiteY34" fmla="*/ 3309620 h 5547360"/>
                <a:gd name="connsiteX35" fmla="*/ 1635760 w 2029461"/>
                <a:gd name="connsiteY35" fmla="*/ 3233420 h 5547360"/>
                <a:gd name="connsiteX36" fmla="*/ 1711960 w 2029461"/>
                <a:gd name="connsiteY36" fmla="*/ 3462020 h 5547360"/>
                <a:gd name="connsiteX37" fmla="*/ 1559560 w 2029461"/>
                <a:gd name="connsiteY37" fmla="*/ 3385820 h 5547360"/>
                <a:gd name="connsiteX38" fmla="*/ 1559560 w 2029461"/>
                <a:gd name="connsiteY38" fmla="*/ 3538220 h 5547360"/>
                <a:gd name="connsiteX39" fmla="*/ 1407160 w 2029461"/>
                <a:gd name="connsiteY39" fmla="*/ 3538220 h 5547360"/>
                <a:gd name="connsiteX40" fmla="*/ 1483360 w 2029461"/>
                <a:gd name="connsiteY40" fmla="*/ 3690620 h 5547360"/>
                <a:gd name="connsiteX41" fmla="*/ 1330960 w 2029461"/>
                <a:gd name="connsiteY41" fmla="*/ 3843020 h 5547360"/>
                <a:gd name="connsiteX42" fmla="*/ 1483360 w 2029461"/>
                <a:gd name="connsiteY42" fmla="*/ 3843020 h 5547360"/>
                <a:gd name="connsiteX43" fmla="*/ 1330960 w 2029461"/>
                <a:gd name="connsiteY43" fmla="*/ 3995420 h 5547360"/>
                <a:gd name="connsiteX44" fmla="*/ 1407160 w 2029461"/>
                <a:gd name="connsiteY44" fmla="*/ 3995420 h 5547360"/>
                <a:gd name="connsiteX45" fmla="*/ 1330960 w 2029461"/>
                <a:gd name="connsiteY45" fmla="*/ 4147820 h 5547360"/>
                <a:gd name="connsiteX46" fmla="*/ 1330960 w 2029461"/>
                <a:gd name="connsiteY46" fmla="*/ 4224020 h 5547360"/>
                <a:gd name="connsiteX47" fmla="*/ 1178560 w 2029461"/>
                <a:gd name="connsiteY47" fmla="*/ 4300220 h 5547360"/>
                <a:gd name="connsiteX48" fmla="*/ 1330960 w 2029461"/>
                <a:gd name="connsiteY48" fmla="*/ 4300220 h 5547360"/>
                <a:gd name="connsiteX49" fmla="*/ 1239520 w 2029461"/>
                <a:gd name="connsiteY49" fmla="*/ 4574540 h 5547360"/>
                <a:gd name="connsiteX50" fmla="*/ 1330960 w 2029461"/>
                <a:gd name="connsiteY50" fmla="*/ 4894580 h 5547360"/>
                <a:gd name="connsiteX51" fmla="*/ 1407160 w 2029461"/>
                <a:gd name="connsiteY51" fmla="*/ 4986020 h 5547360"/>
                <a:gd name="connsiteX52" fmla="*/ 1330960 w 2029461"/>
                <a:gd name="connsiteY52" fmla="*/ 5443220 h 5547360"/>
                <a:gd name="connsiteX53" fmla="*/ 1239520 w 2029461"/>
                <a:gd name="connsiteY53" fmla="*/ 5427980 h 5547360"/>
                <a:gd name="connsiteX54" fmla="*/ 1178560 w 2029461"/>
                <a:gd name="connsiteY54" fmla="*/ 5488940 h 5547360"/>
                <a:gd name="connsiteX55" fmla="*/ 1010920 w 2029461"/>
                <a:gd name="connsiteY55" fmla="*/ 5534660 h 5547360"/>
                <a:gd name="connsiteX56" fmla="*/ 828040 w 2029461"/>
                <a:gd name="connsiteY56" fmla="*/ 5412740 h 5547360"/>
                <a:gd name="connsiteX57" fmla="*/ 660400 w 2029461"/>
                <a:gd name="connsiteY57" fmla="*/ 5321300 h 5547360"/>
                <a:gd name="connsiteX58" fmla="*/ 568960 w 2029461"/>
                <a:gd name="connsiteY58" fmla="*/ 5138420 h 5547360"/>
                <a:gd name="connsiteX59" fmla="*/ 462280 w 2029461"/>
                <a:gd name="connsiteY59" fmla="*/ 4955540 h 5547360"/>
                <a:gd name="connsiteX60" fmla="*/ 279400 w 2029461"/>
                <a:gd name="connsiteY60" fmla="*/ 4787900 h 5547360"/>
                <a:gd name="connsiteX61" fmla="*/ 416560 w 2029461"/>
                <a:gd name="connsiteY61" fmla="*/ 4528820 h 5547360"/>
                <a:gd name="connsiteX62" fmla="*/ 447040 w 2029461"/>
                <a:gd name="connsiteY62" fmla="*/ 4361180 h 5547360"/>
                <a:gd name="connsiteX63" fmla="*/ 340360 w 2029461"/>
                <a:gd name="connsiteY63" fmla="*/ 4208780 h 5547360"/>
                <a:gd name="connsiteX64" fmla="*/ 431800 w 2029461"/>
                <a:gd name="connsiteY64" fmla="*/ 4117340 h 5547360"/>
                <a:gd name="connsiteX65" fmla="*/ 675640 w 2029461"/>
                <a:gd name="connsiteY65" fmla="*/ 4224020 h 5547360"/>
                <a:gd name="connsiteX66" fmla="*/ 706120 w 2029461"/>
                <a:gd name="connsiteY66" fmla="*/ 4056380 h 5547360"/>
                <a:gd name="connsiteX67" fmla="*/ 538480 w 2029461"/>
                <a:gd name="connsiteY67" fmla="*/ 3858260 h 5547360"/>
                <a:gd name="connsiteX68" fmla="*/ 416560 w 2029461"/>
                <a:gd name="connsiteY68" fmla="*/ 3614420 h 5547360"/>
                <a:gd name="connsiteX69" fmla="*/ 492760 w 2029461"/>
                <a:gd name="connsiteY69" fmla="*/ 3538220 h 5547360"/>
                <a:gd name="connsiteX70" fmla="*/ 584200 w 2029461"/>
                <a:gd name="connsiteY70" fmla="*/ 3141980 h 5547360"/>
                <a:gd name="connsiteX71" fmla="*/ 599440 w 2029461"/>
                <a:gd name="connsiteY71" fmla="*/ 2806700 h 5547360"/>
                <a:gd name="connsiteX72" fmla="*/ 492760 w 2029461"/>
                <a:gd name="connsiteY72" fmla="*/ 2623820 h 5547360"/>
                <a:gd name="connsiteX73" fmla="*/ 492760 w 2029461"/>
                <a:gd name="connsiteY73" fmla="*/ 2319020 h 5547360"/>
                <a:gd name="connsiteX74" fmla="*/ 462280 w 2029461"/>
                <a:gd name="connsiteY74" fmla="*/ 1968500 h 5547360"/>
                <a:gd name="connsiteX75" fmla="*/ 386080 w 2029461"/>
                <a:gd name="connsiteY75" fmla="*/ 1648460 h 5547360"/>
                <a:gd name="connsiteX76" fmla="*/ 218440 w 2029461"/>
                <a:gd name="connsiteY76" fmla="*/ 1236980 h 5547360"/>
                <a:gd name="connsiteX77" fmla="*/ 111760 w 2029461"/>
                <a:gd name="connsiteY77" fmla="*/ 947420 h 5547360"/>
                <a:gd name="connsiteX78" fmla="*/ 111760 w 2029461"/>
                <a:gd name="connsiteY78" fmla="*/ 490220 h 5547360"/>
                <a:gd name="connsiteX79" fmla="*/ 35560 w 2029461"/>
                <a:gd name="connsiteY79" fmla="*/ 170180 h 5547360"/>
                <a:gd name="connsiteX80" fmla="*/ 35560 w 2029461"/>
                <a:gd name="connsiteY80" fmla="*/ 33020 h 5547360"/>
                <a:gd name="connsiteX81" fmla="*/ 142240 w 2029461"/>
                <a:gd name="connsiteY81" fmla="*/ 2540 h 5547360"/>
                <a:gd name="connsiteX82" fmla="*/ 889000 w 2029461"/>
                <a:gd name="connsiteY82" fmla="*/ 33020 h 5547360"/>
                <a:gd name="connsiteX83" fmla="*/ 980440 w 2029461"/>
                <a:gd name="connsiteY83" fmla="*/ 2540 h 5547360"/>
                <a:gd name="connsiteX84" fmla="*/ 949960 w 2029461"/>
                <a:gd name="connsiteY84"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515872 w 2029461"/>
                <a:gd name="connsiteY13" fmla="*/ 1794256 h 5547360"/>
                <a:gd name="connsiteX14" fmla="*/ 1524000 w 2029461"/>
                <a:gd name="connsiteY14" fmla="*/ 1981200 h 5547360"/>
                <a:gd name="connsiteX15" fmla="*/ 1371600 w 2029461"/>
                <a:gd name="connsiteY15" fmla="*/ 1981200 h 5547360"/>
                <a:gd name="connsiteX16" fmla="*/ 1407161 w 2029461"/>
                <a:gd name="connsiteY16" fmla="*/ 2090420 h 5547360"/>
                <a:gd name="connsiteX17" fmla="*/ 1635761 w 2029461"/>
                <a:gd name="connsiteY17" fmla="*/ 2090420 h 5547360"/>
                <a:gd name="connsiteX18" fmla="*/ 1500740 w 2029461"/>
                <a:gd name="connsiteY18" fmla="*/ 2285599 h 5547360"/>
                <a:gd name="connsiteX19" fmla="*/ 1559561 w 2029461"/>
                <a:gd name="connsiteY19" fmla="*/ 2319020 h 5547360"/>
                <a:gd name="connsiteX20" fmla="*/ 1483361 w 2029461"/>
                <a:gd name="connsiteY20" fmla="*/ 2471420 h 5547360"/>
                <a:gd name="connsiteX21" fmla="*/ 1635761 w 2029461"/>
                <a:gd name="connsiteY21" fmla="*/ 2471420 h 5547360"/>
                <a:gd name="connsiteX22" fmla="*/ 1483361 w 2029461"/>
                <a:gd name="connsiteY22" fmla="*/ 2700020 h 5547360"/>
                <a:gd name="connsiteX23" fmla="*/ 1788160 w 2029461"/>
                <a:gd name="connsiteY23" fmla="*/ 2501900 h 5547360"/>
                <a:gd name="connsiteX24" fmla="*/ 2016761 w 2029461"/>
                <a:gd name="connsiteY24" fmla="*/ 2547620 h 5547360"/>
                <a:gd name="connsiteX25" fmla="*/ 1864361 w 2029461"/>
                <a:gd name="connsiteY25" fmla="*/ 2776220 h 5547360"/>
                <a:gd name="connsiteX26" fmla="*/ 2016761 w 2029461"/>
                <a:gd name="connsiteY26" fmla="*/ 2776220 h 5547360"/>
                <a:gd name="connsiteX27" fmla="*/ 1940561 w 2029461"/>
                <a:gd name="connsiteY27" fmla="*/ 2928620 h 5547360"/>
                <a:gd name="connsiteX28" fmla="*/ 1864360 w 2029461"/>
                <a:gd name="connsiteY28" fmla="*/ 2928620 h 5547360"/>
                <a:gd name="connsiteX29" fmla="*/ 1864361 w 2029461"/>
                <a:gd name="connsiteY29" fmla="*/ 3081020 h 5547360"/>
                <a:gd name="connsiteX30" fmla="*/ 1768107 w 2029461"/>
                <a:gd name="connsiteY30" fmla="*/ 3002146 h 5547360"/>
                <a:gd name="connsiteX31" fmla="*/ 1711960 w 2029461"/>
                <a:gd name="connsiteY31" fmla="*/ 3081020 h 5547360"/>
                <a:gd name="connsiteX32" fmla="*/ 1711960 w 2029461"/>
                <a:gd name="connsiteY32" fmla="*/ 3157220 h 5547360"/>
                <a:gd name="connsiteX33" fmla="*/ 1711960 w 2029461"/>
                <a:gd name="connsiteY33" fmla="*/ 3157220 h 5547360"/>
                <a:gd name="connsiteX34" fmla="*/ 1788160 w 2029461"/>
                <a:gd name="connsiteY34" fmla="*/ 3233420 h 5547360"/>
                <a:gd name="connsiteX35" fmla="*/ 1711960 w 2029461"/>
                <a:gd name="connsiteY35" fmla="*/ 3309620 h 5547360"/>
                <a:gd name="connsiteX36" fmla="*/ 1635760 w 2029461"/>
                <a:gd name="connsiteY36" fmla="*/ 3233420 h 5547360"/>
                <a:gd name="connsiteX37" fmla="*/ 1711960 w 2029461"/>
                <a:gd name="connsiteY37" fmla="*/ 3462020 h 5547360"/>
                <a:gd name="connsiteX38" fmla="*/ 1559560 w 2029461"/>
                <a:gd name="connsiteY38" fmla="*/ 3385820 h 5547360"/>
                <a:gd name="connsiteX39" fmla="*/ 1559560 w 2029461"/>
                <a:gd name="connsiteY39" fmla="*/ 3538220 h 5547360"/>
                <a:gd name="connsiteX40" fmla="*/ 1407160 w 2029461"/>
                <a:gd name="connsiteY40" fmla="*/ 3538220 h 5547360"/>
                <a:gd name="connsiteX41" fmla="*/ 1483360 w 2029461"/>
                <a:gd name="connsiteY41" fmla="*/ 3690620 h 5547360"/>
                <a:gd name="connsiteX42" fmla="*/ 1330960 w 2029461"/>
                <a:gd name="connsiteY42" fmla="*/ 3843020 h 5547360"/>
                <a:gd name="connsiteX43" fmla="*/ 1483360 w 2029461"/>
                <a:gd name="connsiteY43" fmla="*/ 3843020 h 5547360"/>
                <a:gd name="connsiteX44" fmla="*/ 1330960 w 2029461"/>
                <a:gd name="connsiteY44" fmla="*/ 3995420 h 5547360"/>
                <a:gd name="connsiteX45" fmla="*/ 1407160 w 2029461"/>
                <a:gd name="connsiteY45" fmla="*/ 3995420 h 5547360"/>
                <a:gd name="connsiteX46" fmla="*/ 1330960 w 2029461"/>
                <a:gd name="connsiteY46" fmla="*/ 4147820 h 5547360"/>
                <a:gd name="connsiteX47" fmla="*/ 1330960 w 2029461"/>
                <a:gd name="connsiteY47" fmla="*/ 4224020 h 5547360"/>
                <a:gd name="connsiteX48" fmla="*/ 1178560 w 2029461"/>
                <a:gd name="connsiteY48" fmla="*/ 4300220 h 5547360"/>
                <a:gd name="connsiteX49" fmla="*/ 1330960 w 2029461"/>
                <a:gd name="connsiteY49" fmla="*/ 4300220 h 5547360"/>
                <a:gd name="connsiteX50" fmla="*/ 1239520 w 2029461"/>
                <a:gd name="connsiteY50" fmla="*/ 4574540 h 5547360"/>
                <a:gd name="connsiteX51" fmla="*/ 1330960 w 2029461"/>
                <a:gd name="connsiteY51" fmla="*/ 4894580 h 5547360"/>
                <a:gd name="connsiteX52" fmla="*/ 1407160 w 2029461"/>
                <a:gd name="connsiteY52" fmla="*/ 4986020 h 5547360"/>
                <a:gd name="connsiteX53" fmla="*/ 1330960 w 2029461"/>
                <a:gd name="connsiteY53" fmla="*/ 5443220 h 5547360"/>
                <a:gd name="connsiteX54" fmla="*/ 1239520 w 2029461"/>
                <a:gd name="connsiteY54" fmla="*/ 5427980 h 5547360"/>
                <a:gd name="connsiteX55" fmla="*/ 1178560 w 2029461"/>
                <a:gd name="connsiteY55" fmla="*/ 5488940 h 5547360"/>
                <a:gd name="connsiteX56" fmla="*/ 1010920 w 2029461"/>
                <a:gd name="connsiteY56" fmla="*/ 5534660 h 5547360"/>
                <a:gd name="connsiteX57" fmla="*/ 828040 w 2029461"/>
                <a:gd name="connsiteY57" fmla="*/ 5412740 h 5547360"/>
                <a:gd name="connsiteX58" fmla="*/ 660400 w 2029461"/>
                <a:gd name="connsiteY58" fmla="*/ 5321300 h 5547360"/>
                <a:gd name="connsiteX59" fmla="*/ 568960 w 2029461"/>
                <a:gd name="connsiteY59" fmla="*/ 5138420 h 5547360"/>
                <a:gd name="connsiteX60" fmla="*/ 462280 w 2029461"/>
                <a:gd name="connsiteY60" fmla="*/ 4955540 h 5547360"/>
                <a:gd name="connsiteX61" fmla="*/ 279400 w 2029461"/>
                <a:gd name="connsiteY61" fmla="*/ 4787900 h 5547360"/>
                <a:gd name="connsiteX62" fmla="*/ 416560 w 2029461"/>
                <a:gd name="connsiteY62" fmla="*/ 4528820 h 5547360"/>
                <a:gd name="connsiteX63" fmla="*/ 447040 w 2029461"/>
                <a:gd name="connsiteY63" fmla="*/ 4361180 h 5547360"/>
                <a:gd name="connsiteX64" fmla="*/ 340360 w 2029461"/>
                <a:gd name="connsiteY64" fmla="*/ 4208780 h 5547360"/>
                <a:gd name="connsiteX65" fmla="*/ 431800 w 2029461"/>
                <a:gd name="connsiteY65" fmla="*/ 4117340 h 5547360"/>
                <a:gd name="connsiteX66" fmla="*/ 675640 w 2029461"/>
                <a:gd name="connsiteY66" fmla="*/ 4224020 h 5547360"/>
                <a:gd name="connsiteX67" fmla="*/ 706120 w 2029461"/>
                <a:gd name="connsiteY67" fmla="*/ 4056380 h 5547360"/>
                <a:gd name="connsiteX68" fmla="*/ 538480 w 2029461"/>
                <a:gd name="connsiteY68" fmla="*/ 3858260 h 5547360"/>
                <a:gd name="connsiteX69" fmla="*/ 416560 w 2029461"/>
                <a:gd name="connsiteY69" fmla="*/ 3614420 h 5547360"/>
                <a:gd name="connsiteX70" fmla="*/ 492760 w 2029461"/>
                <a:gd name="connsiteY70" fmla="*/ 3538220 h 5547360"/>
                <a:gd name="connsiteX71" fmla="*/ 584200 w 2029461"/>
                <a:gd name="connsiteY71" fmla="*/ 3141980 h 5547360"/>
                <a:gd name="connsiteX72" fmla="*/ 599440 w 2029461"/>
                <a:gd name="connsiteY72" fmla="*/ 2806700 h 5547360"/>
                <a:gd name="connsiteX73" fmla="*/ 492760 w 2029461"/>
                <a:gd name="connsiteY73" fmla="*/ 2623820 h 5547360"/>
                <a:gd name="connsiteX74" fmla="*/ 492760 w 2029461"/>
                <a:gd name="connsiteY74" fmla="*/ 2319020 h 5547360"/>
                <a:gd name="connsiteX75" fmla="*/ 462280 w 2029461"/>
                <a:gd name="connsiteY75" fmla="*/ 1968500 h 5547360"/>
                <a:gd name="connsiteX76" fmla="*/ 386080 w 2029461"/>
                <a:gd name="connsiteY76" fmla="*/ 1648460 h 5547360"/>
                <a:gd name="connsiteX77" fmla="*/ 218440 w 2029461"/>
                <a:gd name="connsiteY77" fmla="*/ 1236980 h 5547360"/>
                <a:gd name="connsiteX78" fmla="*/ 111760 w 2029461"/>
                <a:gd name="connsiteY78" fmla="*/ 947420 h 5547360"/>
                <a:gd name="connsiteX79" fmla="*/ 111760 w 2029461"/>
                <a:gd name="connsiteY79" fmla="*/ 490220 h 5547360"/>
                <a:gd name="connsiteX80" fmla="*/ 35560 w 2029461"/>
                <a:gd name="connsiteY80" fmla="*/ 170180 h 5547360"/>
                <a:gd name="connsiteX81" fmla="*/ 35560 w 2029461"/>
                <a:gd name="connsiteY81" fmla="*/ 33020 h 5547360"/>
                <a:gd name="connsiteX82" fmla="*/ 142240 w 2029461"/>
                <a:gd name="connsiteY82" fmla="*/ 2540 h 5547360"/>
                <a:gd name="connsiteX83" fmla="*/ 889000 w 2029461"/>
                <a:gd name="connsiteY83" fmla="*/ 33020 h 5547360"/>
                <a:gd name="connsiteX84" fmla="*/ 980440 w 2029461"/>
                <a:gd name="connsiteY84" fmla="*/ 2540 h 5547360"/>
                <a:gd name="connsiteX85" fmla="*/ 949960 w 2029461"/>
                <a:gd name="connsiteY85"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447800 w 2029461"/>
                <a:gd name="connsiteY13" fmla="*/ 1828800 h 5547360"/>
                <a:gd name="connsiteX14" fmla="*/ 1524000 w 2029461"/>
                <a:gd name="connsiteY14" fmla="*/ 1981200 h 5547360"/>
                <a:gd name="connsiteX15" fmla="*/ 1371600 w 2029461"/>
                <a:gd name="connsiteY15" fmla="*/ 1981200 h 5547360"/>
                <a:gd name="connsiteX16" fmla="*/ 1407161 w 2029461"/>
                <a:gd name="connsiteY16" fmla="*/ 2090420 h 5547360"/>
                <a:gd name="connsiteX17" fmla="*/ 1635761 w 2029461"/>
                <a:gd name="connsiteY17" fmla="*/ 2090420 h 5547360"/>
                <a:gd name="connsiteX18" fmla="*/ 1500740 w 2029461"/>
                <a:gd name="connsiteY18" fmla="*/ 2285599 h 5547360"/>
                <a:gd name="connsiteX19" fmla="*/ 1559561 w 2029461"/>
                <a:gd name="connsiteY19" fmla="*/ 2319020 h 5547360"/>
                <a:gd name="connsiteX20" fmla="*/ 1483361 w 2029461"/>
                <a:gd name="connsiteY20" fmla="*/ 2471420 h 5547360"/>
                <a:gd name="connsiteX21" fmla="*/ 1635761 w 2029461"/>
                <a:gd name="connsiteY21" fmla="*/ 2471420 h 5547360"/>
                <a:gd name="connsiteX22" fmla="*/ 1483361 w 2029461"/>
                <a:gd name="connsiteY22" fmla="*/ 2700020 h 5547360"/>
                <a:gd name="connsiteX23" fmla="*/ 1788160 w 2029461"/>
                <a:gd name="connsiteY23" fmla="*/ 2501900 h 5547360"/>
                <a:gd name="connsiteX24" fmla="*/ 2016761 w 2029461"/>
                <a:gd name="connsiteY24" fmla="*/ 2547620 h 5547360"/>
                <a:gd name="connsiteX25" fmla="*/ 1864361 w 2029461"/>
                <a:gd name="connsiteY25" fmla="*/ 2776220 h 5547360"/>
                <a:gd name="connsiteX26" fmla="*/ 2016761 w 2029461"/>
                <a:gd name="connsiteY26" fmla="*/ 2776220 h 5547360"/>
                <a:gd name="connsiteX27" fmla="*/ 1940561 w 2029461"/>
                <a:gd name="connsiteY27" fmla="*/ 2928620 h 5547360"/>
                <a:gd name="connsiteX28" fmla="*/ 1864360 w 2029461"/>
                <a:gd name="connsiteY28" fmla="*/ 2928620 h 5547360"/>
                <a:gd name="connsiteX29" fmla="*/ 1864361 w 2029461"/>
                <a:gd name="connsiteY29" fmla="*/ 3081020 h 5547360"/>
                <a:gd name="connsiteX30" fmla="*/ 1768107 w 2029461"/>
                <a:gd name="connsiteY30" fmla="*/ 3002146 h 5547360"/>
                <a:gd name="connsiteX31" fmla="*/ 1711960 w 2029461"/>
                <a:gd name="connsiteY31" fmla="*/ 3081020 h 5547360"/>
                <a:gd name="connsiteX32" fmla="*/ 1711960 w 2029461"/>
                <a:gd name="connsiteY32" fmla="*/ 3157220 h 5547360"/>
                <a:gd name="connsiteX33" fmla="*/ 1711960 w 2029461"/>
                <a:gd name="connsiteY33" fmla="*/ 3157220 h 5547360"/>
                <a:gd name="connsiteX34" fmla="*/ 1788160 w 2029461"/>
                <a:gd name="connsiteY34" fmla="*/ 3233420 h 5547360"/>
                <a:gd name="connsiteX35" fmla="*/ 1711960 w 2029461"/>
                <a:gd name="connsiteY35" fmla="*/ 3309620 h 5547360"/>
                <a:gd name="connsiteX36" fmla="*/ 1635760 w 2029461"/>
                <a:gd name="connsiteY36" fmla="*/ 3233420 h 5547360"/>
                <a:gd name="connsiteX37" fmla="*/ 1711960 w 2029461"/>
                <a:gd name="connsiteY37" fmla="*/ 3462020 h 5547360"/>
                <a:gd name="connsiteX38" fmla="*/ 1559560 w 2029461"/>
                <a:gd name="connsiteY38" fmla="*/ 3385820 h 5547360"/>
                <a:gd name="connsiteX39" fmla="*/ 1559560 w 2029461"/>
                <a:gd name="connsiteY39" fmla="*/ 3538220 h 5547360"/>
                <a:gd name="connsiteX40" fmla="*/ 1407160 w 2029461"/>
                <a:gd name="connsiteY40" fmla="*/ 3538220 h 5547360"/>
                <a:gd name="connsiteX41" fmla="*/ 1483360 w 2029461"/>
                <a:gd name="connsiteY41" fmla="*/ 3690620 h 5547360"/>
                <a:gd name="connsiteX42" fmla="*/ 1330960 w 2029461"/>
                <a:gd name="connsiteY42" fmla="*/ 3843020 h 5547360"/>
                <a:gd name="connsiteX43" fmla="*/ 1483360 w 2029461"/>
                <a:gd name="connsiteY43" fmla="*/ 3843020 h 5547360"/>
                <a:gd name="connsiteX44" fmla="*/ 1330960 w 2029461"/>
                <a:gd name="connsiteY44" fmla="*/ 3995420 h 5547360"/>
                <a:gd name="connsiteX45" fmla="*/ 1407160 w 2029461"/>
                <a:gd name="connsiteY45" fmla="*/ 3995420 h 5547360"/>
                <a:gd name="connsiteX46" fmla="*/ 1330960 w 2029461"/>
                <a:gd name="connsiteY46" fmla="*/ 4147820 h 5547360"/>
                <a:gd name="connsiteX47" fmla="*/ 1330960 w 2029461"/>
                <a:gd name="connsiteY47" fmla="*/ 4224020 h 5547360"/>
                <a:gd name="connsiteX48" fmla="*/ 1178560 w 2029461"/>
                <a:gd name="connsiteY48" fmla="*/ 4300220 h 5547360"/>
                <a:gd name="connsiteX49" fmla="*/ 1330960 w 2029461"/>
                <a:gd name="connsiteY49" fmla="*/ 4300220 h 5547360"/>
                <a:gd name="connsiteX50" fmla="*/ 1239520 w 2029461"/>
                <a:gd name="connsiteY50" fmla="*/ 4574540 h 5547360"/>
                <a:gd name="connsiteX51" fmla="*/ 1330960 w 2029461"/>
                <a:gd name="connsiteY51" fmla="*/ 4894580 h 5547360"/>
                <a:gd name="connsiteX52" fmla="*/ 1407160 w 2029461"/>
                <a:gd name="connsiteY52" fmla="*/ 4986020 h 5547360"/>
                <a:gd name="connsiteX53" fmla="*/ 1330960 w 2029461"/>
                <a:gd name="connsiteY53" fmla="*/ 5443220 h 5547360"/>
                <a:gd name="connsiteX54" fmla="*/ 1239520 w 2029461"/>
                <a:gd name="connsiteY54" fmla="*/ 5427980 h 5547360"/>
                <a:gd name="connsiteX55" fmla="*/ 1178560 w 2029461"/>
                <a:gd name="connsiteY55" fmla="*/ 5488940 h 5547360"/>
                <a:gd name="connsiteX56" fmla="*/ 1010920 w 2029461"/>
                <a:gd name="connsiteY56" fmla="*/ 5534660 h 5547360"/>
                <a:gd name="connsiteX57" fmla="*/ 828040 w 2029461"/>
                <a:gd name="connsiteY57" fmla="*/ 5412740 h 5547360"/>
                <a:gd name="connsiteX58" fmla="*/ 660400 w 2029461"/>
                <a:gd name="connsiteY58" fmla="*/ 5321300 h 5547360"/>
                <a:gd name="connsiteX59" fmla="*/ 568960 w 2029461"/>
                <a:gd name="connsiteY59" fmla="*/ 5138420 h 5547360"/>
                <a:gd name="connsiteX60" fmla="*/ 462280 w 2029461"/>
                <a:gd name="connsiteY60" fmla="*/ 4955540 h 5547360"/>
                <a:gd name="connsiteX61" fmla="*/ 279400 w 2029461"/>
                <a:gd name="connsiteY61" fmla="*/ 4787900 h 5547360"/>
                <a:gd name="connsiteX62" fmla="*/ 416560 w 2029461"/>
                <a:gd name="connsiteY62" fmla="*/ 4528820 h 5547360"/>
                <a:gd name="connsiteX63" fmla="*/ 447040 w 2029461"/>
                <a:gd name="connsiteY63" fmla="*/ 4361180 h 5547360"/>
                <a:gd name="connsiteX64" fmla="*/ 340360 w 2029461"/>
                <a:gd name="connsiteY64" fmla="*/ 4208780 h 5547360"/>
                <a:gd name="connsiteX65" fmla="*/ 431800 w 2029461"/>
                <a:gd name="connsiteY65" fmla="*/ 4117340 h 5547360"/>
                <a:gd name="connsiteX66" fmla="*/ 675640 w 2029461"/>
                <a:gd name="connsiteY66" fmla="*/ 4224020 h 5547360"/>
                <a:gd name="connsiteX67" fmla="*/ 706120 w 2029461"/>
                <a:gd name="connsiteY67" fmla="*/ 4056380 h 5547360"/>
                <a:gd name="connsiteX68" fmla="*/ 538480 w 2029461"/>
                <a:gd name="connsiteY68" fmla="*/ 3858260 h 5547360"/>
                <a:gd name="connsiteX69" fmla="*/ 416560 w 2029461"/>
                <a:gd name="connsiteY69" fmla="*/ 3614420 h 5547360"/>
                <a:gd name="connsiteX70" fmla="*/ 492760 w 2029461"/>
                <a:gd name="connsiteY70" fmla="*/ 3538220 h 5547360"/>
                <a:gd name="connsiteX71" fmla="*/ 584200 w 2029461"/>
                <a:gd name="connsiteY71" fmla="*/ 3141980 h 5547360"/>
                <a:gd name="connsiteX72" fmla="*/ 599440 w 2029461"/>
                <a:gd name="connsiteY72" fmla="*/ 2806700 h 5547360"/>
                <a:gd name="connsiteX73" fmla="*/ 492760 w 2029461"/>
                <a:gd name="connsiteY73" fmla="*/ 2623820 h 5547360"/>
                <a:gd name="connsiteX74" fmla="*/ 492760 w 2029461"/>
                <a:gd name="connsiteY74" fmla="*/ 2319020 h 5547360"/>
                <a:gd name="connsiteX75" fmla="*/ 462280 w 2029461"/>
                <a:gd name="connsiteY75" fmla="*/ 1968500 h 5547360"/>
                <a:gd name="connsiteX76" fmla="*/ 386080 w 2029461"/>
                <a:gd name="connsiteY76" fmla="*/ 1648460 h 5547360"/>
                <a:gd name="connsiteX77" fmla="*/ 218440 w 2029461"/>
                <a:gd name="connsiteY77" fmla="*/ 1236980 h 5547360"/>
                <a:gd name="connsiteX78" fmla="*/ 111760 w 2029461"/>
                <a:gd name="connsiteY78" fmla="*/ 947420 h 5547360"/>
                <a:gd name="connsiteX79" fmla="*/ 111760 w 2029461"/>
                <a:gd name="connsiteY79" fmla="*/ 490220 h 5547360"/>
                <a:gd name="connsiteX80" fmla="*/ 35560 w 2029461"/>
                <a:gd name="connsiteY80" fmla="*/ 170180 h 5547360"/>
                <a:gd name="connsiteX81" fmla="*/ 35560 w 2029461"/>
                <a:gd name="connsiteY81" fmla="*/ 33020 h 5547360"/>
                <a:gd name="connsiteX82" fmla="*/ 142240 w 2029461"/>
                <a:gd name="connsiteY82" fmla="*/ 2540 h 5547360"/>
                <a:gd name="connsiteX83" fmla="*/ 889000 w 2029461"/>
                <a:gd name="connsiteY83" fmla="*/ 33020 h 5547360"/>
                <a:gd name="connsiteX84" fmla="*/ 980440 w 2029461"/>
                <a:gd name="connsiteY84" fmla="*/ 2540 h 5547360"/>
                <a:gd name="connsiteX85" fmla="*/ 949960 w 2029461"/>
                <a:gd name="connsiteY85"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447800 w 2029461"/>
                <a:gd name="connsiteY13" fmla="*/ 1828800 h 5547360"/>
                <a:gd name="connsiteX14" fmla="*/ 1524000 w 2029461"/>
                <a:gd name="connsiteY14" fmla="*/ 1981200 h 5547360"/>
                <a:gd name="connsiteX15" fmla="*/ 1371600 w 2029461"/>
                <a:gd name="connsiteY15" fmla="*/ 1981200 h 5547360"/>
                <a:gd name="connsiteX16" fmla="*/ 1407161 w 2029461"/>
                <a:gd name="connsiteY16" fmla="*/ 2090420 h 5547360"/>
                <a:gd name="connsiteX17" fmla="*/ 1635761 w 2029461"/>
                <a:gd name="connsiteY17" fmla="*/ 2090420 h 5547360"/>
                <a:gd name="connsiteX18" fmla="*/ 1500740 w 2029461"/>
                <a:gd name="connsiteY18" fmla="*/ 2285599 h 5547360"/>
                <a:gd name="connsiteX19" fmla="*/ 1559561 w 2029461"/>
                <a:gd name="connsiteY19" fmla="*/ 2319020 h 5547360"/>
                <a:gd name="connsiteX20" fmla="*/ 1483361 w 2029461"/>
                <a:gd name="connsiteY20" fmla="*/ 2471420 h 5547360"/>
                <a:gd name="connsiteX21" fmla="*/ 1635761 w 2029461"/>
                <a:gd name="connsiteY21" fmla="*/ 2471420 h 5547360"/>
                <a:gd name="connsiteX22" fmla="*/ 1483361 w 2029461"/>
                <a:gd name="connsiteY22" fmla="*/ 2700020 h 5547360"/>
                <a:gd name="connsiteX23" fmla="*/ 1788160 w 2029461"/>
                <a:gd name="connsiteY23" fmla="*/ 2501900 h 5547360"/>
                <a:gd name="connsiteX24" fmla="*/ 2016761 w 2029461"/>
                <a:gd name="connsiteY24" fmla="*/ 2547620 h 5547360"/>
                <a:gd name="connsiteX25" fmla="*/ 1864361 w 2029461"/>
                <a:gd name="connsiteY25" fmla="*/ 2776220 h 5547360"/>
                <a:gd name="connsiteX26" fmla="*/ 2016761 w 2029461"/>
                <a:gd name="connsiteY26" fmla="*/ 2776220 h 5547360"/>
                <a:gd name="connsiteX27" fmla="*/ 1940561 w 2029461"/>
                <a:gd name="connsiteY27" fmla="*/ 2928620 h 5547360"/>
                <a:gd name="connsiteX28" fmla="*/ 1864360 w 2029461"/>
                <a:gd name="connsiteY28" fmla="*/ 2928620 h 5547360"/>
                <a:gd name="connsiteX29" fmla="*/ 1864361 w 2029461"/>
                <a:gd name="connsiteY29" fmla="*/ 3081020 h 5547360"/>
                <a:gd name="connsiteX30" fmla="*/ 1768107 w 2029461"/>
                <a:gd name="connsiteY30" fmla="*/ 3002146 h 5547360"/>
                <a:gd name="connsiteX31" fmla="*/ 1711960 w 2029461"/>
                <a:gd name="connsiteY31" fmla="*/ 3081020 h 5547360"/>
                <a:gd name="connsiteX32" fmla="*/ 1711960 w 2029461"/>
                <a:gd name="connsiteY32" fmla="*/ 3157220 h 5547360"/>
                <a:gd name="connsiteX33" fmla="*/ 1711960 w 2029461"/>
                <a:gd name="connsiteY33" fmla="*/ 3157220 h 5547360"/>
                <a:gd name="connsiteX34" fmla="*/ 1788160 w 2029461"/>
                <a:gd name="connsiteY34" fmla="*/ 3233420 h 5547360"/>
                <a:gd name="connsiteX35" fmla="*/ 1711960 w 2029461"/>
                <a:gd name="connsiteY35" fmla="*/ 3309620 h 5547360"/>
                <a:gd name="connsiteX36" fmla="*/ 1635760 w 2029461"/>
                <a:gd name="connsiteY36" fmla="*/ 3233420 h 5547360"/>
                <a:gd name="connsiteX37" fmla="*/ 1711960 w 2029461"/>
                <a:gd name="connsiteY37" fmla="*/ 3462020 h 5547360"/>
                <a:gd name="connsiteX38" fmla="*/ 1559560 w 2029461"/>
                <a:gd name="connsiteY38" fmla="*/ 3385820 h 5547360"/>
                <a:gd name="connsiteX39" fmla="*/ 1559560 w 2029461"/>
                <a:gd name="connsiteY39" fmla="*/ 3538220 h 5547360"/>
                <a:gd name="connsiteX40" fmla="*/ 1407160 w 2029461"/>
                <a:gd name="connsiteY40" fmla="*/ 3538220 h 5547360"/>
                <a:gd name="connsiteX41" fmla="*/ 1483360 w 2029461"/>
                <a:gd name="connsiteY41" fmla="*/ 3690620 h 5547360"/>
                <a:gd name="connsiteX42" fmla="*/ 1330960 w 2029461"/>
                <a:gd name="connsiteY42" fmla="*/ 3843020 h 5547360"/>
                <a:gd name="connsiteX43" fmla="*/ 1483360 w 2029461"/>
                <a:gd name="connsiteY43" fmla="*/ 3843020 h 5547360"/>
                <a:gd name="connsiteX44" fmla="*/ 1330960 w 2029461"/>
                <a:gd name="connsiteY44" fmla="*/ 3995420 h 5547360"/>
                <a:gd name="connsiteX45" fmla="*/ 1407160 w 2029461"/>
                <a:gd name="connsiteY45" fmla="*/ 3995420 h 5547360"/>
                <a:gd name="connsiteX46" fmla="*/ 1330960 w 2029461"/>
                <a:gd name="connsiteY46" fmla="*/ 4147820 h 5547360"/>
                <a:gd name="connsiteX47" fmla="*/ 1330960 w 2029461"/>
                <a:gd name="connsiteY47" fmla="*/ 4224020 h 5547360"/>
                <a:gd name="connsiteX48" fmla="*/ 1178560 w 2029461"/>
                <a:gd name="connsiteY48" fmla="*/ 4300220 h 5547360"/>
                <a:gd name="connsiteX49" fmla="*/ 1330960 w 2029461"/>
                <a:gd name="connsiteY49" fmla="*/ 4300220 h 5547360"/>
                <a:gd name="connsiteX50" fmla="*/ 1239520 w 2029461"/>
                <a:gd name="connsiteY50" fmla="*/ 4574540 h 5547360"/>
                <a:gd name="connsiteX51" fmla="*/ 1330960 w 2029461"/>
                <a:gd name="connsiteY51" fmla="*/ 4894580 h 5547360"/>
                <a:gd name="connsiteX52" fmla="*/ 1407160 w 2029461"/>
                <a:gd name="connsiteY52" fmla="*/ 4986020 h 5547360"/>
                <a:gd name="connsiteX53" fmla="*/ 1330960 w 2029461"/>
                <a:gd name="connsiteY53" fmla="*/ 5443220 h 5547360"/>
                <a:gd name="connsiteX54" fmla="*/ 1239520 w 2029461"/>
                <a:gd name="connsiteY54" fmla="*/ 5427980 h 5547360"/>
                <a:gd name="connsiteX55" fmla="*/ 1178560 w 2029461"/>
                <a:gd name="connsiteY55" fmla="*/ 5488940 h 5547360"/>
                <a:gd name="connsiteX56" fmla="*/ 1010920 w 2029461"/>
                <a:gd name="connsiteY56" fmla="*/ 5534660 h 5547360"/>
                <a:gd name="connsiteX57" fmla="*/ 828040 w 2029461"/>
                <a:gd name="connsiteY57" fmla="*/ 5412740 h 5547360"/>
                <a:gd name="connsiteX58" fmla="*/ 660400 w 2029461"/>
                <a:gd name="connsiteY58" fmla="*/ 5321300 h 5547360"/>
                <a:gd name="connsiteX59" fmla="*/ 568960 w 2029461"/>
                <a:gd name="connsiteY59" fmla="*/ 5138420 h 5547360"/>
                <a:gd name="connsiteX60" fmla="*/ 462280 w 2029461"/>
                <a:gd name="connsiteY60" fmla="*/ 4955540 h 5547360"/>
                <a:gd name="connsiteX61" fmla="*/ 279400 w 2029461"/>
                <a:gd name="connsiteY61" fmla="*/ 4787900 h 5547360"/>
                <a:gd name="connsiteX62" fmla="*/ 416560 w 2029461"/>
                <a:gd name="connsiteY62" fmla="*/ 4528820 h 5547360"/>
                <a:gd name="connsiteX63" fmla="*/ 447040 w 2029461"/>
                <a:gd name="connsiteY63" fmla="*/ 4361180 h 5547360"/>
                <a:gd name="connsiteX64" fmla="*/ 340360 w 2029461"/>
                <a:gd name="connsiteY64" fmla="*/ 4208780 h 5547360"/>
                <a:gd name="connsiteX65" fmla="*/ 431800 w 2029461"/>
                <a:gd name="connsiteY65" fmla="*/ 4117340 h 5547360"/>
                <a:gd name="connsiteX66" fmla="*/ 675640 w 2029461"/>
                <a:gd name="connsiteY66" fmla="*/ 4224020 h 5547360"/>
                <a:gd name="connsiteX67" fmla="*/ 706120 w 2029461"/>
                <a:gd name="connsiteY67" fmla="*/ 4056380 h 5547360"/>
                <a:gd name="connsiteX68" fmla="*/ 538480 w 2029461"/>
                <a:gd name="connsiteY68" fmla="*/ 3858260 h 5547360"/>
                <a:gd name="connsiteX69" fmla="*/ 416560 w 2029461"/>
                <a:gd name="connsiteY69" fmla="*/ 3614420 h 5547360"/>
                <a:gd name="connsiteX70" fmla="*/ 492760 w 2029461"/>
                <a:gd name="connsiteY70" fmla="*/ 3538220 h 5547360"/>
                <a:gd name="connsiteX71" fmla="*/ 584200 w 2029461"/>
                <a:gd name="connsiteY71" fmla="*/ 3141980 h 5547360"/>
                <a:gd name="connsiteX72" fmla="*/ 599440 w 2029461"/>
                <a:gd name="connsiteY72" fmla="*/ 2806700 h 5547360"/>
                <a:gd name="connsiteX73" fmla="*/ 492760 w 2029461"/>
                <a:gd name="connsiteY73" fmla="*/ 2623820 h 5547360"/>
                <a:gd name="connsiteX74" fmla="*/ 492760 w 2029461"/>
                <a:gd name="connsiteY74" fmla="*/ 2319020 h 5547360"/>
                <a:gd name="connsiteX75" fmla="*/ 462280 w 2029461"/>
                <a:gd name="connsiteY75" fmla="*/ 1968500 h 5547360"/>
                <a:gd name="connsiteX76" fmla="*/ 386080 w 2029461"/>
                <a:gd name="connsiteY76" fmla="*/ 1648460 h 5547360"/>
                <a:gd name="connsiteX77" fmla="*/ 218440 w 2029461"/>
                <a:gd name="connsiteY77" fmla="*/ 1236980 h 5547360"/>
                <a:gd name="connsiteX78" fmla="*/ 111760 w 2029461"/>
                <a:gd name="connsiteY78" fmla="*/ 947420 h 5547360"/>
                <a:gd name="connsiteX79" fmla="*/ 111760 w 2029461"/>
                <a:gd name="connsiteY79" fmla="*/ 490220 h 5547360"/>
                <a:gd name="connsiteX80" fmla="*/ 35560 w 2029461"/>
                <a:gd name="connsiteY80" fmla="*/ 170180 h 5547360"/>
                <a:gd name="connsiteX81" fmla="*/ 35560 w 2029461"/>
                <a:gd name="connsiteY81" fmla="*/ 33020 h 5547360"/>
                <a:gd name="connsiteX82" fmla="*/ 142240 w 2029461"/>
                <a:gd name="connsiteY82" fmla="*/ 2540 h 5547360"/>
                <a:gd name="connsiteX83" fmla="*/ 889000 w 2029461"/>
                <a:gd name="connsiteY83" fmla="*/ 33020 h 5547360"/>
                <a:gd name="connsiteX84" fmla="*/ 980440 w 2029461"/>
                <a:gd name="connsiteY84" fmla="*/ 2540 h 5547360"/>
                <a:gd name="connsiteX85" fmla="*/ 949960 w 2029461"/>
                <a:gd name="connsiteY85"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524000 w 2029461"/>
                <a:gd name="connsiteY13" fmla="*/ 1905000 h 5547360"/>
                <a:gd name="connsiteX14" fmla="*/ 1524000 w 2029461"/>
                <a:gd name="connsiteY14" fmla="*/ 1981200 h 5547360"/>
                <a:gd name="connsiteX15" fmla="*/ 1371600 w 2029461"/>
                <a:gd name="connsiteY15" fmla="*/ 1981200 h 5547360"/>
                <a:gd name="connsiteX16" fmla="*/ 1407161 w 2029461"/>
                <a:gd name="connsiteY16" fmla="*/ 2090420 h 5547360"/>
                <a:gd name="connsiteX17" fmla="*/ 1635761 w 2029461"/>
                <a:gd name="connsiteY17" fmla="*/ 2090420 h 5547360"/>
                <a:gd name="connsiteX18" fmla="*/ 1500740 w 2029461"/>
                <a:gd name="connsiteY18" fmla="*/ 2285599 h 5547360"/>
                <a:gd name="connsiteX19" fmla="*/ 1559561 w 2029461"/>
                <a:gd name="connsiteY19" fmla="*/ 2319020 h 5547360"/>
                <a:gd name="connsiteX20" fmla="*/ 1483361 w 2029461"/>
                <a:gd name="connsiteY20" fmla="*/ 2471420 h 5547360"/>
                <a:gd name="connsiteX21" fmla="*/ 1635761 w 2029461"/>
                <a:gd name="connsiteY21" fmla="*/ 2471420 h 5547360"/>
                <a:gd name="connsiteX22" fmla="*/ 1483361 w 2029461"/>
                <a:gd name="connsiteY22" fmla="*/ 2700020 h 5547360"/>
                <a:gd name="connsiteX23" fmla="*/ 1788160 w 2029461"/>
                <a:gd name="connsiteY23" fmla="*/ 2501900 h 5547360"/>
                <a:gd name="connsiteX24" fmla="*/ 2016761 w 2029461"/>
                <a:gd name="connsiteY24" fmla="*/ 2547620 h 5547360"/>
                <a:gd name="connsiteX25" fmla="*/ 1864361 w 2029461"/>
                <a:gd name="connsiteY25" fmla="*/ 2776220 h 5547360"/>
                <a:gd name="connsiteX26" fmla="*/ 2016761 w 2029461"/>
                <a:gd name="connsiteY26" fmla="*/ 2776220 h 5547360"/>
                <a:gd name="connsiteX27" fmla="*/ 1940561 w 2029461"/>
                <a:gd name="connsiteY27" fmla="*/ 2928620 h 5547360"/>
                <a:gd name="connsiteX28" fmla="*/ 1864360 w 2029461"/>
                <a:gd name="connsiteY28" fmla="*/ 2928620 h 5547360"/>
                <a:gd name="connsiteX29" fmla="*/ 1864361 w 2029461"/>
                <a:gd name="connsiteY29" fmla="*/ 3081020 h 5547360"/>
                <a:gd name="connsiteX30" fmla="*/ 1768107 w 2029461"/>
                <a:gd name="connsiteY30" fmla="*/ 3002146 h 5547360"/>
                <a:gd name="connsiteX31" fmla="*/ 1711960 w 2029461"/>
                <a:gd name="connsiteY31" fmla="*/ 3081020 h 5547360"/>
                <a:gd name="connsiteX32" fmla="*/ 1711960 w 2029461"/>
                <a:gd name="connsiteY32" fmla="*/ 3157220 h 5547360"/>
                <a:gd name="connsiteX33" fmla="*/ 1711960 w 2029461"/>
                <a:gd name="connsiteY33" fmla="*/ 3157220 h 5547360"/>
                <a:gd name="connsiteX34" fmla="*/ 1788160 w 2029461"/>
                <a:gd name="connsiteY34" fmla="*/ 3233420 h 5547360"/>
                <a:gd name="connsiteX35" fmla="*/ 1711960 w 2029461"/>
                <a:gd name="connsiteY35" fmla="*/ 3309620 h 5547360"/>
                <a:gd name="connsiteX36" fmla="*/ 1635760 w 2029461"/>
                <a:gd name="connsiteY36" fmla="*/ 3233420 h 5547360"/>
                <a:gd name="connsiteX37" fmla="*/ 1711960 w 2029461"/>
                <a:gd name="connsiteY37" fmla="*/ 3462020 h 5547360"/>
                <a:gd name="connsiteX38" fmla="*/ 1559560 w 2029461"/>
                <a:gd name="connsiteY38" fmla="*/ 3385820 h 5547360"/>
                <a:gd name="connsiteX39" fmla="*/ 1559560 w 2029461"/>
                <a:gd name="connsiteY39" fmla="*/ 3538220 h 5547360"/>
                <a:gd name="connsiteX40" fmla="*/ 1407160 w 2029461"/>
                <a:gd name="connsiteY40" fmla="*/ 3538220 h 5547360"/>
                <a:gd name="connsiteX41" fmla="*/ 1483360 w 2029461"/>
                <a:gd name="connsiteY41" fmla="*/ 3690620 h 5547360"/>
                <a:gd name="connsiteX42" fmla="*/ 1330960 w 2029461"/>
                <a:gd name="connsiteY42" fmla="*/ 3843020 h 5547360"/>
                <a:gd name="connsiteX43" fmla="*/ 1483360 w 2029461"/>
                <a:gd name="connsiteY43" fmla="*/ 3843020 h 5547360"/>
                <a:gd name="connsiteX44" fmla="*/ 1330960 w 2029461"/>
                <a:gd name="connsiteY44" fmla="*/ 3995420 h 5547360"/>
                <a:gd name="connsiteX45" fmla="*/ 1407160 w 2029461"/>
                <a:gd name="connsiteY45" fmla="*/ 3995420 h 5547360"/>
                <a:gd name="connsiteX46" fmla="*/ 1330960 w 2029461"/>
                <a:gd name="connsiteY46" fmla="*/ 4147820 h 5547360"/>
                <a:gd name="connsiteX47" fmla="*/ 1330960 w 2029461"/>
                <a:gd name="connsiteY47" fmla="*/ 4224020 h 5547360"/>
                <a:gd name="connsiteX48" fmla="*/ 1178560 w 2029461"/>
                <a:gd name="connsiteY48" fmla="*/ 4300220 h 5547360"/>
                <a:gd name="connsiteX49" fmla="*/ 1330960 w 2029461"/>
                <a:gd name="connsiteY49" fmla="*/ 4300220 h 5547360"/>
                <a:gd name="connsiteX50" fmla="*/ 1239520 w 2029461"/>
                <a:gd name="connsiteY50" fmla="*/ 4574540 h 5547360"/>
                <a:gd name="connsiteX51" fmla="*/ 1330960 w 2029461"/>
                <a:gd name="connsiteY51" fmla="*/ 4894580 h 5547360"/>
                <a:gd name="connsiteX52" fmla="*/ 1407160 w 2029461"/>
                <a:gd name="connsiteY52" fmla="*/ 4986020 h 5547360"/>
                <a:gd name="connsiteX53" fmla="*/ 1330960 w 2029461"/>
                <a:gd name="connsiteY53" fmla="*/ 5443220 h 5547360"/>
                <a:gd name="connsiteX54" fmla="*/ 1239520 w 2029461"/>
                <a:gd name="connsiteY54" fmla="*/ 5427980 h 5547360"/>
                <a:gd name="connsiteX55" fmla="*/ 1178560 w 2029461"/>
                <a:gd name="connsiteY55" fmla="*/ 5488940 h 5547360"/>
                <a:gd name="connsiteX56" fmla="*/ 1010920 w 2029461"/>
                <a:gd name="connsiteY56" fmla="*/ 5534660 h 5547360"/>
                <a:gd name="connsiteX57" fmla="*/ 828040 w 2029461"/>
                <a:gd name="connsiteY57" fmla="*/ 5412740 h 5547360"/>
                <a:gd name="connsiteX58" fmla="*/ 660400 w 2029461"/>
                <a:gd name="connsiteY58" fmla="*/ 5321300 h 5547360"/>
                <a:gd name="connsiteX59" fmla="*/ 568960 w 2029461"/>
                <a:gd name="connsiteY59" fmla="*/ 5138420 h 5547360"/>
                <a:gd name="connsiteX60" fmla="*/ 462280 w 2029461"/>
                <a:gd name="connsiteY60" fmla="*/ 4955540 h 5547360"/>
                <a:gd name="connsiteX61" fmla="*/ 279400 w 2029461"/>
                <a:gd name="connsiteY61" fmla="*/ 4787900 h 5547360"/>
                <a:gd name="connsiteX62" fmla="*/ 416560 w 2029461"/>
                <a:gd name="connsiteY62" fmla="*/ 4528820 h 5547360"/>
                <a:gd name="connsiteX63" fmla="*/ 447040 w 2029461"/>
                <a:gd name="connsiteY63" fmla="*/ 4361180 h 5547360"/>
                <a:gd name="connsiteX64" fmla="*/ 340360 w 2029461"/>
                <a:gd name="connsiteY64" fmla="*/ 4208780 h 5547360"/>
                <a:gd name="connsiteX65" fmla="*/ 431800 w 2029461"/>
                <a:gd name="connsiteY65" fmla="*/ 4117340 h 5547360"/>
                <a:gd name="connsiteX66" fmla="*/ 675640 w 2029461"/>
                <a:gd name="connsiteY66" fmla="*/ 4224020 h 5547360"/>
                <a:gd name="connsiteX67" fmla="*/ 706120 w 2029461"/>
                <a:gd name="connsiteY67" fmla="*/ 4056380 h 5547360"/>
                <a:gd name="connsiteX68" fmla="*/ 538480 w 2029461"/>
                <a:gd name="connsiteY68" fmla="*/ 3858260 h 5547360"/>
                <a:gd name="connsiteX69" fmla="*/ 416560 w 2029461"/>
                <a:gd name="connsiteY69" fmla="*/ 3614420 h 5547360"/>
                <a:gd name="connsiteX70" fmla="*/ 492760 w 2029461"/>
                <a:gd name="connsiteY70" fmla="*/ 3538220 h 5547360"/>
                <a:gd name="connsiteX71" fmla="*/ 584200 w 2029461"/>
                <a:gd name="connsiteY71" fmla="*/ 3141980 h 5547360"/>
                <a:gd name="connsiteX72" fmla="*/ 599440 w 2029461"/>
                <a:gd name="connsiteY72" fmla="*/ 2806700 h 5547360"/>
                <a:gd name="connsiteX73" fmla="*/ 492760 w 2029461"/>
                <a:gd name="connsiteY73" fmla="*/ 2623820 h 5547360"/>
                <a:gd name="connsiteX74" fmla="*/ 492760 w 2029461"/>
                <a:gd name="connsiteY74" fmla="*/ 2319020 h 5547360"/>
                <a:gd name="connsiteX75" fmla="*/ 462280 w 2029461"/>
                <a:gd name="connsiteY75" fmla="*/ 1968500 h 5547360"/>
                <a:gd name="connsiteX76" fmla="*/ 386080 w 2029461"/>
                <a:gd name="connsiteY76" fmla="*/ 1648460 h 5547360"/>
                <a:gd name="connsiteX77" fmla="*/ 218440 w 2029461"/>
                <a:gd name="connsiteY77" fmla="*/ 1236980 h 5547360"/>
                <a:gd name="connsiteX78" fmla="*/ 111760 w 2029461"/>
                <a:gd name="connsiteY78" fmla="*/ 947420 h 5547360"/>
                <a:gd name="connsiteX79" fmla="*/ 111760 w 2029461"/>
                <a:gd name="connsiteY79" fmla="*/ 490220 h 5547360"/>
                <a:gd name="connsiteX80" fmla="*/ 35560 w 2029461"/>
                <a:gd name="connsiteY80" fmla="*/ 170180 h 5547360"/>
                <a:gd name="connsiteX81" fmla="*/ 35560 w 2029461"/>
                <a:gd name="connsiteY81" fmla="*/ 33020 h 5547360"/>
                <a:gd name="connsiteX82" fmla="*/ 142240 w 2029461"/>
                <a:gd name="connsiteY82" fmla="*/ 2540 h 5547360"/>
                <a:gd name="connsiteX83" fmla="*/ 889000 w 2029461"/>
                <a:gd name="connsiteY83" fmla="*/ 33020 h 5547360"/>
                <a:gd name="connsiteX84" fmla="*/ 980440 w 2029461"/>
                <a:gd name="connsiteY84" fmla="*/ 2540 h 5547360"/>
                <a:gd name="connsiteX85" fmla="*/ 949960 w 2029461"/>
                <a:gd name="connsiteY85"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524000 w 2029461"/>
                <a:gd name="connsiteY13" fmla="*/ 1905000 h 5547360"/>
                <a:gd name="connsiteX14" fmla="*/ 1524000 w 2029461"/>
                <a:gd name="connsiteY14" fmla="*/ 1905000 h 5547360"/>
                <a:gd name="connsiteX15" fmla="*/ 1371600 w 2029461"/>
                <a:gd name="connsiteY15" fmla="*/ 1981200 h 5547360"/>
                <a:gd name="connsiteX16" fmla="*/ 1407161 w 2029461"/>
                <a:gd name="connsiteY16" fmla="*/ 2090420 h 5547360"/>
                <a:gd name="connsiteX17" fmla="*/ 1635761 w 2029461"/>
                <a:gd name="connsiteY17" fmla="*/ 2090420 h 5547360"/>
                <a:gd name="connsiteX18" fmla="*/ 1500740 w 2029461"/>
                <a:gd name="connsiteY18" fmla="*/ 2285599 h 5547360"/>
                <a:gd name="connsiteX19" fmla="*/ 1559561 w 2029461"/>
                <a:gd name="connsiteY19" fmla="*/ 2319020 h 5547360"/>
                <a:gd name="connsiteX20" fmla="*/ 1483361 w 2029461"/>
                <a:gd name="connsiteY20" fmla="*/ 2471420 h 5547360"/>
                <a:gd name="connsiteX21" fmla="*/ 1635761 w 2029461"/>
                <a:gd name="connsiteY21" fmla="*/ 2471420 h 5547360"/>
                <a:gd name="connsiteX22" fmla="*/ 1483361 w 2029461"/>
                <a:gd name="connsiteY22" fmla="*/ 2700020 h 5547360"/>
                <a:gd name="connsiteX23" fmla="*/ 1788160 w 2029461"/>
                <a:gd name="connsiteY23" fmla="*/ 2501900 h 5547360"/>
                <a:gd name="connsiteX24" fmla="*/ 2016761 w 2029461"/>
                <a:gd name="connsiteY24" fmla="*/ 2547620 h 5547360"/>
                <a:gd name="connsiteX25" fmla="*/ 1864361 w 2029461"/>
                <a:gd name="connsiteY25" fmla="*/ 2776220 h 5547360"/>
                <a:gd name="connsiteX26" fmla="*/ 2016761 w 2029461"/>
                <a:gd name="connsiteY26" fmla="*/ 2776220 h 5547360"/>
                <a:gd name="connsiteX27" fmla="*/ 1940561 w 2029461"/>
                <a:gd name="connsiteY27" fmla="*/ 2928620 h 5547360"/>
                <a:gd name="connsiteX28" fmla="*/ 1864360 w 2029461"/>
                <a:gd name="connsiteY28" fmla="*/ 2928620 h 5547360"/>
                <a:gd name="connsiteX29" fmla="*/ 1864361 w 2029461"/>
                <a:gd name="connsiteY29" fmla="*/ 3081020 h 5547360"/>
                <a:gd name="connsiteX30" fmla="*/ 1768107 w 2029461"/>
                <a:gd name="connsiteY30" fmla="*/ 3002146 h 5547360"/>
                <a:gd name="connsiteX31" fmla="*/ 1711960 w 2029461"/>
                <a:gd name="connsiteY31" fmla="*/ 3081020 h 5547360"/>
                <a:gd name="connsiteX32" fmla="*/ 1711960 w 2029461"/>
                <a:gd name="connsiteY32" fmla="*/ 3157220 h 5547360"/>
                <a:gd name="connsiteX33" fmla="*/ 1711960 w 2029461"/>
                <a:gd name="connsiteY33" fmla="*/ 3157220 h 5547360"/>
                <a:gd name="connsiteX34" fmla="*/ 1788160 w 2029461"/>
                <a:gd name="connsiteY34" fmla="*/ 3233420 h 5547360"/>
                <a:gd name="connsiteX35" fmla="*/ 1711960 w 2029461"/>
                <a:gd name="connsiteY35" fmla="*/ 3309620 h 5547360"/>
                <a:gd name="connsiteX36" fmla="*/ 1635760 w 2029461"/>
                <a:gd name="connsiteY36" fmla="*/ 3233420 h 5547360"/>
                <a:gd name="connsiteX37" fmla="*/ 1711960 w 2029461"/>
                <a:gd name="connsiteY37" fmla="*/ 3462020 h 5547360"/>
                <a:gd name="connsiteX38" fmla="*/ 1559560 w 2029461"/>
                <a:gd name="connsiteY38" fmla="*/ 3385820 h 5547360"/>
                <a:gd name="connsiteX39" fmla="*/ 1559560 w 2029461"/>
                <a:gd name="connsiteY39" fmla="*/ 3538220 h 5547360"/>
                <a:gd name="connsiteX40" fmla="*/ 1407160 w 2029461"/>
                <a:gd name="connsiteY40" fmla="*/ 3538220 h 5547360"/>
                <a:gd name="connsiteX41" fmla="*/ 1483360 w 2029461"/>
                <a:gd name="connsiteY41" fmla="*/ 3690620 h 5547360"/>
                <a:gd name="connsiteX42" fmla="*/ 1330960 w 2029461"/>
                <a:gd name="connsiteY42" fmla="*/ 3843020 h 5547360"/>
                <a:gd name="connsiteX43" fmla="*/ 1483360 w 2029461"/>
                <a:gd name="connsiteY43" fmla="*/ 3843020 h 5547360"/>
                <a:gd name="connsiteX44" fmla="*/ 1330960 w 2029461"/>
                <a:gd name="connsiteY44" fmla="*/ 3995420 h 5547360"/>
                <a:gd name="connsiteX45" fmla="*/ 1407160 w 2029461"/>
                <a:gd name="connsiteY45" fmla="*/ 3995420 h 5547360"/>
                <a:gd name="connsiteX46" fmla="*/ 1330960 w 2029461"/>
                <a:gd name="connsiteY46" fmla="*/ 4147820 h 5547360"/>
                <a:gd name="connsiteX47" fmla="*/ 1330960 w 2029461"/>
                <a:gd name="connsiteY47" fmla="*/ 4224020 h 5547360"/>
                <a:gd name="connsiteX48" fmla="*/ 1178560 w 2029461"/>
                <a:gd name="connsiteY48" fmla="*/ 4300220 h 5547360"/>
                <a:gd name="connsiteX49" fmla="*/ 1330960 w 2029461"/>
                <a:gd name="connsiteY49" fmla="*/ 4300220 h 5547360"/>
                <a:gd name="connsiteX50" fmla="*/ 1239520 w 2029461"/>
                <a:gd name="connsiteY50" fmla="*/ 4574540 h 5547360"/>
                <a:gd name="connsiteX51" fmla="*/ 1330960 w 2029461"/>
                <a:gd name="connsiteY51" fmla="*/ 4894580 h 5547360"/>
                <a:gd name="connsiteX52" fmla="*/ 1407160 w 2029461"/>
                <a:gd name="connsiteY52" fmla="*/ 4986020 h 5547360"/>
                <a:gd name="connsiteX53" fmla="*/ 1330960 w 2029461"/>
                <a:gd name="connsiteY53" fmla="*/ 5443220 h 5547360"/>
                <a:gd name="connsiteX54" fmla="*/ 1239520 w 2029461"/>
                <a:gd name="connsiteY54" fmla="*/ 5427980 h 5547360"/>
                <a:gd name="connsiteX55" fmla="*/ 1178560 w 2029461"/>
                <a:gd name="connsiteY55" fmla="*/ 5488940 h 5547360"/>
                <a:gd name="connsiteX56" fmla="*/ 1010920 w 2029461"/>
                <a:gd name="connsiteY56" fmla="*/ 5534660 h 5547360"/>
                <a:gd name="connsiteX57" fmla="*/ 828040 w 2029461"/>
                <a:gd name="connsiteY57" fmla="*/ 5412740 h 5547360"/>
                <a:gd name="connsiteX58" fmla="*/ 660400 w 2029461"/>
                <a:gd name="connsiteY58" fmla="*/ 5321300 h 5547360"/>
                <a:gd name="connsiteX59" fmla="*/ 568960 w 2029461"/>
                <a:gd name="connsiteY59" fmla="*/ 5138420 h 5547360"/>
                <a:gd name="connsiteX60" fmla="*/ 462280 w 2029461"/>
                <a:gd name="connsiteY60" fmla="*/ 4955540 h 5547360"/>
                <a:gd name="connsiteX61" fmla="*/ 279400 w 2029461"/>
                <a:gd name="connsiteY61" fmla="*/ 4787900 h 5547360"/>
                <a:gd name="connsiteX62" fmla="*/ 416560 w 2029461"/>
                <a:gd name="connsiteY62" fmla="*/ 4528820 h 5547360"/>
                <a:gd name="connsiteX63" fmla="*/ 447040 w 2029461"/>
                <a:gd name="connsiteY63" fmla="*/ 4361180 h 5547360"/>
                <a:gd name="connsiteX64" fmla="*/ 340360 w 2029461"/>
                <a:gd name="connsiteY64" fmla="*/ 4208780 h 5547360"/>
                <a:gd name="connsiteX65" fmla="*/ 431800 w 2029461"/>
                <a:gd name="connsiteY65" fmla="*/ 4117340 h 5547360"/>
                <a:gd name="connsiteX66" fmla="*/ 675640 w 2029461"/>
                <a:gd name="connsiteY66" fmla="*/ 4224020 h 5547360"/>
                <a:gd name="connsiteX67" fmla="*/ 706120 w 2029461"/>
                <a:gd name="connsiteY67" fmla="*/ 4056380 h 5547360"/>
                <a:gd name="connsiteX68" fmla="*/ 538480 w 2029461"/>
                <a:gd name="connsiteY68" fmla="*/ 3858260 h 5547360"/>
                <a:gd name="connsiteX69" fmla="*/ 416560 w 2029461"/>
                <a:gd name="connsiteY69" fmla="*/ 3614420 h 5547360"/>
                <a:gd name="connsiteX70" fmla="*/ 492760 w 2029461"/>
                <a:gd name="connsiteY70" fmla="*/ 3538220 h 5547360"/>
                <a:gd name="connsiteX71" fmla="*/ 584200 w 2029461"/>
                <a:gd name="connsiteY71" fmla="*/ 3141980 h 5547360"/>
                <a:gd name="connsiteX72" fmla="*/ 599440 w 2029461"/>
                <a:gd name="connsiteY72" fmla="*/ 2806700 h 5547360"/>
                <a:gd name="connsiteX73" fmla="*/ 492760 w 2029461"/>
                <a:gd name="connsiteY73" fmla="*/ 2623820 h 5547360"/>
                <a:gd name="connsiteX74" fmla="*/ 492760 w 2029461"/>
                <a:gd name="connsiteY74" fmla="*/ 2319020 h 5547360"/>
                <a:gd name="connsiteX75" fmla="*/ 462280 w 2029461"/>
                <a:gd name="connsiteY75" fmla="*/ 1968500 h 5547360"/>
                <a:gd name="connsiteX76" fmla="*/ 386080 w 2029461"/>
                <a:gd name="connsiteY76" fmla="*/ 1648460 h 5547360"/>
                <a:gd name="connsiteX77" fmla="*/ 218440 w 2029461"/>
                <a:gd name="connsiteY77" fmla="*/ 1236980 h 5547360"/>
                <a:gd name="connsiteX78" fmla="*/ 111760 w 2029461"/>
                <a:gd name="connsiteY78" fmla="*/ 947420 h 5547360"/>
                <a:gd name="connsiteX79" fmla="*/ 111760 w 2029461"/>
                <a:gd name="connsiteY79" fmla="*/ 490220 h 5547360"/>
                <a:gd name="connsiteX80" fmla="*/ 35560 w 2029461"/>
                <a:gd name="connsiteY80" fmla="*/ 170180 h 5547360"/>
                <a:gd name="connsiteX81" fmla="*/ 35560 w 2029461"/>
                <a:gd name="connsiteY81" fmla="*/ 33020 h 5547360"/>
                <a:gd name="connsiteX82" fmla="*/ 142240 w 2029461"/>
                <a:gd name="connsiteY82" fmla="*/ 2540 h 5547360"/>
                <a:gd name="connsiteX83" fmla="*/ 889000 w 2029461"/>
                <a:gd name="connsiteY83" fmla="*/ 33020 h 5547360"/>
                <a:gd name="connsiteX84" fmla="*/ 980440 w 2029461"/>
                <a:gd name="connsiteY84" fmla="*/ 2540 h 5547360"/>
                <a:gd name="connsiteX85" fmla="*/ 949960 w 2029461"/>
                <a:gd name="connsiteY85"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524000 w 2029461"/>
                <a:gd name="connsiteY13" fmla="*/ 1905000 h 5547360"/>
                <a:gd name="connsiteX14" fmla="*/ 1524000 w 2029461"/>
                <a:gd name="connsiteY14" fmla="*/ 1905000 h 5547360"/>
                <a:gd name="connsiteX15" fmla="*/ 1371600 w 2029461"/>
                <a:gd name="connsiteY15" fmla="*/ 1981200 h 5547360"/>
                <a:gd name="connsiteX16" fmla="*/ 1407161 w 2029461"/>
                <a:gd name="connsiteY16" fmla="*/ 2090420 h 5547360"/>
                <a:gd name="connsiteX17" fmla="*/ 1635761 w 2029461"/>
                <a:gd name="connsiteY17" fmla="*/ 2090420 h 5547360"/>
                <a:gd name="connsiteX18" fmla="*/ 1500740 w 2029461"/>
                <a:gd name="connsiteY18" fmla="*/ 2285599 h 5547360"/>
                <a:gd name="connsiteX19" fmla="*/ 1559561 w 2029461"/>
                <a:gd name="connsiteY19" fmla="*/ 2319020 h 5547360"/>
                <a:gd name="connsiteX20" fmla="*/ 1483361 w 2029461"/>
                <a:gd name="connsiteY20" fmla="*/ 2471420 h 5547360"/>
                <a:gd name="connsiteX21" fmla="*/ 1635761 w 2029461"/>
                <a:gd name="connsiteY21" fmla="*/ 2471420 h 5547360"/>
                <a:gd name="connsiteX22" fmla="*/ 1483361 w 2029461"/>
                <a:gd name="connsiteY22" fmla="*/ 2700020 h 5547360"/>
                <a:gd name="connsiteX23" fmla="*/ 1788160 w 2029461"/>
                <a:gd name="connsiteY23" fmla="*/ 2501900 h 5547360"/>
                <a:gd name="connsiteX24" fmla="*/ 2016761 w 2029461"/>
                <a:gd name="connsiteY24" fmla="*/ 2547620 h 5547360"/>
                <a:gd name="connsiteX25" fmla="*/ 1864361 w 2029461"/>
                <a:gd name="connsiteY25" fmla="*/ 2776220 h 5547360"/>
                <a:gd name="connsiteX26" fmla="*/ 2016761 w 2029461"/>
                <a:gd name="connsiteY26" fmla="*/ 2776220 h 5547360"/>
                <a:gd name="connsiteX27" fmla="*/ 1940561 w 2029461"/>
                <a:gd name="connsiteY27" fmla="*/ 2928620 h 5547360"/>
                <a:gd name="connsiteX28" fmla="*/ 1864360 w 2029461"/>
                <a:gd name="connsiteY28" fmla="*/ 2928620 h 5547360"/>
                <a:gd name="connsiteX29" fmla="*/ 1864361 w 2029461"/>
                <a:gd name="connsiteY29" fmla="*/ 3081020 h 5547360"/>
                <a:gd name="connsiteX30" fmla="*/ 1768107 w 2029461"/>
                <a:gd name="connsiteY30" fmla="*/ 3002146 h 5547360"/>
                <a:gd name="connsiteX31" fmla="*/ 1711960 w 2029461"/>
                <a:gd name="connsiteY31" fmla="*/ 3081020 h 5547360"/>
                <a:gd name="connsiteX32" fmla="*/ 1711960 w 2029461"/>
                <a:gd name="connsiteY32" fmla="*/ 3157220 h 5547360"/>
                <a:gd name="connsiteX33" fmla="*/ 1711960 w 2029461"/>
                <a:gd name="connsiteY33" fmla="*/ 3157220 h 5547360"/>
                <a:gd name="connsiteX34" fmla="*/ 1788160 w 2029461"/>
                <a:gd name="connsiteY34" fmla="*/ 3233420 h 5547360"/>
                <a:gd name="connsiteX35" fmla="*/ 1711960 w 2029461"/>
                <a:gd name="connsiteY35" fmla="*/ 3309620 h 5547360"/>
                <a:gd name="connsiteX36" fmla="*/ 1635760 w 2029461"/>
                <a:gd name="connsiteY36" fmla="*/ 3233420 h 5547360"/>
                <a:gd name="connsiteX37" fmla="*/ 1711960 w 2029461"/>
                <a:gd name="connsiteY37" fmla="*/ 3462020 h 5547360"/>
                <a:gd name="connsiteX38" fmla="*/ 1559560 w 2029461"/>
                <a:gd name="connsiteY38" fmla="*/ 3385820 h 5547360"/>
                <a:gd name="connsiteX39" fmla="*/ 1559560 w 2029461"/>
                <a:gd name="connsiteY39" fmla="*/ 3538220 h 5547360"/>
                <a:gd name="connsiteX40" fmla="*/ 1407160 w 2029461"/>
                <a:gd name="connsiteY40" fmla="*/ 3538220 h 5547360"/>
                <a:gd name="connsiteX41" fmla="*/ 1483360 w 2029461"/>
                <a:gd name="connsiteY41" fmla="*/ 3690620 h 5547360"/>
                <a:gd name="connsiteX42" fmla="*/ 1330960 w 2029461"/>
                <a:gd name="connsiteY42" fmla="*/ 3843020 h 5547360"/>
                <a:gd name="connsiteX43" fmla="*/ 1483360 w 2029461"/>
                <a:gd name="connsiteY43" fmla="*/ 3843020 h 5547360"/>
                <a:gd name="connsiteX44" fmla="*/ 1330960 w 2029461"/>
                <a:gd name="connsiteY44" fmla="*/ 3995420 h 5547360"/>
                <a:gd name="connsiteX45" fmla="*/ 1407160 w 2029461"/>
                <a:gd name="connsiteY45" fmla="*/ 3995420 h 5547360"/>
                <a:gd name="connsiteX46" fmla="*/ 1330960 w 2029461"/>
                <a:gd name="connsiteY46" fmla="*/ 4147820 h 5547360"/>
                <a:gd name="connsiteX47" fmla="*/ 1330960 w 2029461"/>
                <a:gd name="connsiteY47" fmla="*/ 4224020 h 5547360"/>
                <a:gd name="connsiteX48" fmla="*/ 1178560 w 2029461"/>
                <a:gd name="connsiteY48" fmla="*/ 4300220 h 5547360"/>
                <a:gd name="connsiteX49" fmla="*/ 1330960 w 2029461"/>
                <a:gd name="connsiteY49" fmla="*/ 4300220 h 5547360"/>
                <a:gd name="connsiteX50" fmla="*/ 1239520 w 2029461"/>
                <a:gd name="connsiteY50" fmla="*/ 4574540 h 5547360"/>
                <a:gd name="connsiteX51" fmla="*/ 1330960 w 2029461"/>
                <a:gd name="connsiteY51" fmla="*/ 4894580 h 5547360"/>
                <a:gd name="connsiteX52" fmla="*/ 1407160 w 2029461"/>
                <a:gd name="connsiteY52" fmla="*/ 4986020 h 5547360"/>
                <a:gd name="connsiteX53" fmla="*/ 1330960 w 2029461"/>
                <a:gd name="connsiteY53" fmla="*/ 5443220 h 5547360"/>
                <a:gd name="connsiteX54" fmla="*/ 1239520 w 2029461"/>
                <a:gd name="connsiteY54" fmla="*/ 5427980 h 5547360"/>
                <a:gd name="connsiteX55" fmla="*/ 1178560 w 2029461"/>
                <a:gd name="connsiteY55" fmla="*/ 5488940 h 5547360"/>
                <a:gd name="connsiteX56" fmla="*/ 1010920 w 2029461"/>
                <a:gd name="connsiteY56" fmla="*/ 5534660 h 5547360"/>
                <a:gd name="connsiteX57" fmla="*/ 828040 w 2029461"/>
                <a:gd name="connsiteY57" fmla="*/ 5412740 h 5547360"/>
                <a:gd name="connsiteX58" fmla="*/ 660400 w 2029461"/>
                <a:gd name="connsiteY58" fmla="*/ 5321300 h 5547360"/>
                <a:gd name="connsiteX59" fmla="*/ 568960 w 2029461"/>
                <a:gd name="connsiteY59" fmla="*/ 5138420 h 5547360"/>
                <a:gd name="connsiteX60" fmla="*/ 462280 w 2029461"/>
                <a:gd name="connsiteY60" fmla="*/ 4955540 h 5547360"/>
                <a:gd name="connsiteX61" fmla="*/ 279400 w 2029461"/>
                <a:gd name="connsiteY61" fmla="*/ 4787900 h 5547360"/>
                <a:gd name="connsiteX62" fmla="*/ 416560 w 2029461"/>
                <a:gd name="connsiteY62" fmla="*/ 4528820 h 5547360"/>
                <a:gd name="connsiteX63" fmla="*/ 447040 w 2029461"/>
                <a:gd name="connsiteY63" fmla="*/ 4361180 h 5547360"/>
                <a:gd name="connsiteX64" fmla="*/ 340360 w 2029461"/>
                <a:gd name="connsiteY64" fmla="*/ 4208780 h 5547360"/>
                <a:gd name="connsiteX65" fmla="*/ 431800 w 2029461"/>
                <a:gd name="connsiteY65" fmla="*/ 4117340 h 5547360"/>
                <a:gd name="connsiteX66" fmla="*/ 675640 w 2029461"/>
                <a:gd name="connsiteY66" fmla="*/ 4224020 h 5547360"/>
                <a:gd name="connsiteX67" fmla="*/ 706120 w 2029461"/>
                <a:gd name="connsiteY67" fmla="*/ 4056380 h 5547360"/>
                <a:gd name="connsiteX68" fmla="*/ 538480 w 2029461"/>
                <a:gd name="connsiteY68" fmla="*/ 3858260 h 5547360"/>
                <a:gd name="connsiteX69" fmla="*/ 416560 w 2029461"/>
                <a:gd name="connsiteY69" fmla="*/ 3614420 h 5547360"/>
                <a:gd name="connsiteX70" fmla="*/ 492760 w 2029461"/>
                <a:gd name="connsiteY70" fmla="*/ 3538220 h 5547360"/>
                <a:gd name="connsiteX71" fmla="*/ 584200 w 2029461"/>
                <a:gd name="connsiteY71" fmla="*/ 3141980 h 5547360"/>
                <a:gd name="connsiteX72" fmla="*/ 599440 w 2029461"/>
                <a:gd name="connsiteY72" fmla="*/ 2806700 h 5547360"/>
                <a:gd name="connsiteX73" fmla="*/ 492760 w 2029461"/>
                <a:gd name="connsiteY73" fmla="*/ 2623820 h 5547360"/>
                <a:gd name="connsiteX74" fmla="*/ 492760 w 2029461"/>
                <a:gd name="connsiteY74" fmla="*/ 2319020 h 5547360"/>
                <a:gd name="connsiteX75" fmla="*/ 462280 w 2029461"/>
                <a:gd name="connsiteY75" fmla="*/ 1968500 h 5547360"/>
                <a:gd name="connsiteX76" fmla="*/ 386080 w 2029461"/>
                <a:gd name="connsiteY76" fmla="*/ 1648460 h 5547360"/>
                <a:gd name="connsiteX77" fmla="*/ 218440 w 2029461"/>
                <a:gd name="connsiteY77" fmla="*/ 1236980 h 5547360"/>
                <a:gd name="connsiteX78" fmla="*/ 111760 w 2029461"/>
                <a:gd name="connsiteY78" fmla="*/ 947420 h 5547360"/>
                <a:gd name="connsiteX79" fmla="*/ 111760 w 2029461"/>
                <a:gd name="connsiteY79" fmla="*/ 490220 h 5547360"/>
                <a:gd name="connsiteX80" fmla="*/ 35560 w 2029461"/>
                <a:gd name="connsiteY80" fmla="*/ 170180 h 5547360"/>
                <a:gd name="connsiteX81" fmla="*/ 35560 w 2029461"/>
                <a:gd name="connsiteY81" fmla="*/ 33020 h 5547360"/>
                <a:gd name="connsiteX82" fmla="*/ 142240 w 2029461"/>
                <a:gd name="connsiteY82" fmla="*/ 2540 h 5547360"/>
                <a:gd name="connsiteX83" fmla="*/ 889000 w 2029461"/>
                <a:gd name="connsiteY83" fmla="*/ 33020 h 5547360"/>
                <a:gd name="connsiteX84" fmla="*/ 980440 w 2029461"/>
                <a:gd name="connsiteY84" fmla="*/ 2540 h 5547360"/>
                <a:gd name="connsiteX85" fmla="*/ 949960 w 2029461"/>
                <a:gd name="connsiteY85"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524000 w 2029461"/>
                <a:gd name="connsiteY13" fmla="*/ 1905000 h 5547360"/>
                <a:gd name="connsiteX14" fmla="*/ 1524000 w 2029461"/>
                <a:gd name="connsiteY14" fmla="*/ 1981200 h 5547360"/>
                <a:gd name="connsiteX15" fmla="*/ 1371600 w 2029461"/>
                <a:gd name="connsiteY15" fmla="*/ 1981200 h 5547360"/>
                <a:gd name="connsiteX16" fmla="*/ 1407161 w 2029461"/>
                <a:gd name="connsiteY16" fmla="*/ 2090420 h 5547360"/>
                <a:gd name="connsiteX17" fmla="*/ 1635761 w 2029461"/>
                <a:gd name="connsiteY17" fmla="*/ 2090420 h 5547360"/>
                <a:gd name="connsiteX18" fmla="*/ 1500740 w 2029461"/>
                <a:gd name="connsiteY18" fmla="*/ 2285599 h 5547360"/>
                <a:gd name="connsiteX19" fmla="*/ 1559561 w 2029461"/>
                <a:gd name="connsiteY19" fmla="*/ 2319020 h 5547360"/>
                <a:gd name="connsiteX20" fmla="*/ 1483361 w 2029461"/>
                <a:gd name="connsiteY20" fmla="*/ 2471420 h 5547360"/>
                <a:gd name="connsiteX21" fmla="*/ 1635761 w 2029461"/>
                <a:gd name="connsiteY21" fmla="*/ 2471420 h 5547360"/>
                <a:gd name="connsiteX22" fmla="*/ 1483361 w 2029461"/>
                <a:gd name="connsiteY22" fmla="*/ 2700020 h 5547360"/>
                <a:gd name="connsiteX23" fmla="*/ 1788160 w 2029461"/>
                <a:gd name="connsiteY23" fmla="*/ 2501900 h 5547360"/>
                <a:gd name="connsiteX24" fmla="*/ 2016761 w 2029461"/>
                <a:gd name="connsiteY24" fmla="*/ 2547620 h 5547360"/>
                <a:gd name="connsiteX25" fmla="*/ 1864361 w 2029461"/>
                <a:gd name="connsiteY25" fmla="*/ 2776220 h 5547360"/>
                <a:gd name="connsiteX26" fmla="*/ 2016761 w 2029461"/>
                <a:gd name="connsiteY26" fmla="*/ 2776220 h 5547360"/>
                <a:gd name="connsiteX27" fmla="*/ 1940561 w 2029461"/>
                <a:gd name="connsiteY27" fmla="*/ 2928620 h 5547360"/>
                <a:gd name="connsiteX28" fmla="*/ 1864360 w 2029461"/>
                <a:gd name="connsiteY28" fmla="*/ 2928620 h 5547360"/>
                <a:gd name="connsiteX29" fmla="*/ 1864361 w 2029461"/>
                <a:gd name="connsiteY29" fmla="*/ 3081020 h 5547360"/>
                <a:gd name="connsiteX30" fmla="*/ 1768107 w 2029461"/>
                <a:gd name="connsiteY30" fmla="*/ 3002146 h 5547360"/>
                <a:gd name="connsiteX31" fmla="*/ 1711960 w 2029461"/>
                <a:gd name="connsiteY31" fmla="*/ 3081020 h 5547360"/>
                <a:gd name="connsiteX32" fmla="*/ 1711960 w 2029461"/>
                <a:gd name="connsiteY32" fmla="*/ 3157220 h 5547360"/>
                <a:gd name="connsiteX33" fmla="*/ 1711960 w 2029461"/>
                <a:gd name="connsiteY33" fmla="*/ 3157220 h 5547360"/>
                <a:gd name="connsiteX34" fmla="*/ 1788160 w 2029461"/>
                <a:gd name="connsiteY34" fmla="*/ 3233420 h 5547360"/>
                <a:gd name="connsiteX35" fmla="*/ 1711960 w 2029461"/>
                <a:gd name="connsiteY35" fmla="*/ 3309620 h 5547360"/>
                <a:gd name="connsiteX36" fmla="*/ 1635760 w 2029461"/>
                <a:gd name="connsiteY36" fmla="*/ 3233420 h 5547360"/>
                <a:gd name="connsiteX37" fmla="*/ 1711960 w 2029461"/>
                <a:gd name="connsiteY37" fmla="*/ 3462020 h 5547360"/>
                <a:gd name="connsiteX38" fmla="*/ 1559560 w 2029461"/>
                <a:gd name="connsiteY38" fmla="*/ 3385820 h 5547360"/>
                <a:gd name="connsiteX39" fmla="*/ 1559560 w 2029461"/>
                <a:gd name="connsiteY39" fmla="*/ 3538220 h 5547360"/>
                <a:gd name="connsiteX40" fmla="*/ 1407160 w 2029461"/>
                <a:gd name="connsiteY40" fmla="*/ 3538220 h 5547360"/>
                <a:gd name="connsiteX41" fmla="*/ 1483360 w 2029461"/>
                <a:gd name="connsiteY41" fmla="*/ 3690620 h 5547360"/>
                <a:gd name="connsiteX42" fmla="*/ 1330960 w 2029461"/>
                <a:gd name="connsiteY42" fmla="*/ 3843020 h 5547360"/>
                <a:gd name="connsiteX43" fmla="*/ 1483360 w 2029461"/>
                <a:gd name="connsiteY43" fmla="*/ 3843020 h 5547360"/>
                <a:gd name="connsiteX44" fmla="*/ 1330960 w 2029461"/>
                <a:gd name="connsiteY44" fmla="*/ 3995420 h 5547360"/>
                <a:gd name="connsiteX45" fmla="*/ 1407160 w 2029461"/>
                <a:gd name="connsiteY45" fmla="*/ 3995420 h 5547360"/>
                <a:gd name="connsiteX46" fmla="*/ 1330960 w 2029461"/>
                <a:gd name="connsiteY46" fmla="*/ 4147820 h 5547360"/>
                <a:gd name="connsiteX47" fmla="*/ 1330960 w 2029461"/>
                <a:gd name="connsiteY47" fmla="*/ 4224020 h 5547360"/>
                <a:gd name="connsiteX48" fmla="*/ 1178560 w 2029461"/>
                <a:gd name="connsiteY48" fmla="*/ 4300220 h 5547360"/>
                <a:gd name="connsiteX49" fmla="*/ 1330960 w 2029461"/>
                <a:gd name="connsiteY49" fmla="*/ 4300220 h 5547360"/>
                <a:gd name="connsiteX50" fmla="*/ 1239520 w 2029461"/>
                <a:gd name="connsiteY50" fmla="*/ 4574540 h 5547360"/>
                <a:gd name="connsiteX51" fmla="*/ 1330960 w 2029461"/>
                <a:gd name="connsiteY51" fmla="*/ 4894580 h 5547360"/>
                <a:gd name="connsiteX52" fmla="*/ 1407160 w 2029461"/>
                <a:gd name="connsiteY52" fmla="*/ 4986020 h 5547360"/>
                <a:gd name="connsiteX53" fmla="*/ 1330960 w 2029461"/>
                <a:gd name="connsiteY53" fmla="*/ 5443220 h 5547360"/>
                <a:gd name="connsiteX54" fmla="*/ 1239520 w 2029461"/>
                <a:gd name="connsiteY54" fmla="*/ 5427980 h 5547360"/>
                <a:gd name="connsiteX55" fmla="*/ 1178560 w 2029461"/>
                <a:gd name="connsiteY55" fmla="*/ 5488940 h 5547360"/>
                <a:gd name="connsiteX56" fmla="*/ 1010920 w 2029461"/>
                <a:gd name="connsiteY56" fmla="*/ 5534660 h 5547360"/>
                <a:gd name="connsiteX57" fmla="*/ 828040 w 2029461"/>
                <a:gd name="connsiteY57" fmla="*/ 5412740 h 5547360"/>
                <a:gd name="connsiteX58" fmla="*/ 660400 w 2029461"/>
                <a:gd name="connsiteY58" fmla="*/ 5321300 h 5547360"/>
                <a:gd name="connsiteX59" fmla="*/ 568960 w 2029461"/>
                <a:gd name="connsiteY59" fmla="*/ 5138420 h 5547360"/>
                <a:gd name="connsiteX60" fmla="*/ 462280 w 2029461"/>
                <a:gd name="connsiteY60" fmla="*/ 4955540 h 5547360"/>
                <a:gd name="connsiteX61" fmla="*/ 279400 w 2029461"/>
                <a:gd name="connsiteY61" fmla="*/ 4787900 h 5547360"/>
                <a:gd name="connsiteX62" fmla="*/ 416560 w 2029461"/>
                <a:gd name="connsiteY62" fmla="*/ 4528820 h 5547360"/>
                <a:gd name="connsiteX63" fmla="*/ 447040 w 2029461"/>
                <a:gd name="connsiteY63" fmla="*/ 4361180 h 5547360"/>
                <a:gd name="connsiteX64" fmla="*/ 340360 w 2029461"/>
                <a:gd name="connsiteY64" fmla="*/ 4208780 h 5547360"/>
                <a:gd name="connsiteX65" fmla="*/ 431800 w 2029461"/>
                <a:gd name="connsiteY65" fmla="*/ 4117340 h 5547360"/>
                <a:gd name="connsiteX66" fmla="*/ 675640 w 2029461"/>
                <a:gd name="connsiteY66" fmla="*/ 4224020 h 5547360"/>
                <a:gd name="connsiteX67" fmla="*/ 706120 w 2029461"/>
                <a:gd name="connsiteY67" fmla="*/ 4056380 h 5547360"/>
                <a:gd name="connsiteX68" fmla="*/ 538480 w 2029461"/>
                <a:gd name="connsiteY68" fmla="*/ 3858260 h 5547360"/>
                <a:gd name="connsiteX69" fmla="*/ 416560 w 2029461"/>
                <a:gd name="connsiteY69" fmla="*/ 3614420 h 5547360"/>
                <a:gd name="connsiteX70" fmla="*/ 492760 w 2029461"/>
                <a:gd name="connsiteY70" fmla="*/ 3538220 h 5547360"/>
                <a:gd name="connsiteX71" fmla="*/ 584200 w 2029461"/>
                <a:gd name="connsiteY71" fmla="*/ 3141980 h 5547360"/>
                <a:gd name="connsiteX72" fmla="*/ 599440 w 2029461"/>
                <a:gd name="connsiteY72" fmla="*/ 2806700 h 5547360"/>
                <a:gd name="connsiteX73" fmla="*/ 492760 w 2029461"/>
                <a:gd name="connsiteY73" fmla="*/ 2623820 h 5547360"/>
                <a:gd name="connsiteX74" fmla="*/ 492760 w 2029461"/>
                <a:gd name="connsiteY74" fmla="*/ 2319020 h 5547360"/>
                <a:gd name="connsiteX75" fmla="*/ 462280 w 2029461"/>
                <a:gd name="connsiteY75" fmla="*/ 1968500 h 5547360"/>
                <a:gd name="connsiteX76" fmla="*/ 386080 w 2029461"/>
                <a:gd name="connsiteY76" fmla="*/ 1648460 h 5547360"/>
                <a:gd name="connsiteX77" fmla="*/ 218440 w 2029461"/>
                <a:gd name="connsiteY77" fmla="*/ 1236980 h 5547360"/>
                <a:gd name="connsiteX78" fmla="*/ 111760 w 2029461"/>
                <a:gd name="connsiteY78" fmla="*/ 947420 h 5547360"/>
                <a:gd name="connsiteX79" fmla="*/ 111760 w 2029461"/>
                <a:gd name="connsiteY79" fmla="*/ 490220 h 5547360"/>
                <a:gd name="connsiteX80" fmla="*/ 35560 w 2029461"/>
                <a:gd name="connsiteY80" fmla="*/ 170180 h 5547360"/>
                <a:gd name="connsiteX81" fmla="*/ 35560 w 2029461"/>
                <a:gd name="connsiteY81" fmla="*/ 33020 h 5547360"/>
                <a:gd name="connsiteX82" fmla="*/ 142240 w 2029461"/>
                <a:gd name="connsiteY82" fmla="*/ 2540 h 5547360"/>
                <a:gd name="connsiteX83" fmla="*/ 889000 w 2029461"/>
                <a:gd name="connsiteY83" fmla="*/ 33020 h 5547360"/>
                <a:gd name="connsiteX84" fmla="*/ 980440 w 2029461"/>
                <a:gd name="connsiteY84" fmla="*/ 2540 h 5547360"/>
                <a:gd name="connsiteX85" fmla="*/ 949960 w 2029461"/>
                <a:gd name="connsiteY85"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447800 w 2029461"/>
                <a:gd name="connsiteY13" fmla="*/ 1905000 h 5547360"/>
                <a:gd name="connsiteX14" fmla="*/ 1524000 w 2029461"/>
                <a:gd name="connsiteY14" fmla="*/ 1981200 h 5547360"/>
                <a:gd name="connsiteX15" fmla="*/ 1371600 w 2029461"/>
                <a:gd name="connsiteY15" fmla="*/ 1981200 h 5547360"/>
                <a:gd name="connsiteX16" fmla="*/ 1407161 w 2029461"/>
                <a:gd name="connsiteY16" fmla="*/ 2090420 h 5547360"/>
                <a:gd name="connsiteX17" fmla="*/ 1635761 w 2029461"/>
                <a:gd name="connsiteY17" fmla="*/ 2090420 h 5547360"/>
                <a:gd name="connsiteX18" fmla="*/ 1500740 w 2029461"/>
                <a:gd name="connsiteY18" fmla="*/ 2285599 h 5547360"/>
                <a:gd name="connsiteX19" fmla="*/ 1559561 w 2029461"/>
                <a:gd name="connsiteY19" fmla="*/ 2319020 h 5547360"/>
                <a:gd name="connsiteX20" fmla="*/ 1483361 w 2029461"/>
                <a:gd name="connsiteY20" fmla="*/ 2471420 h 5547360"/>
                <a:gd name="connsiteX21" fmla="*/ 1635761 w 2029461"/>
                <a:gd name="connsiteY21" fmla="*/ 2471420 h 5547360"/>
                <a:gd name="connsiteX22" fmla="*/ 1483361 w 2029461"/>
                <a:gd name="connsiteY22" fmla="*/ 2700020 h 5547360"/>
                <a:gd name="connsiteX23" fmla="*/ 1788160 w 2029461"/>
                <a:gd name="connsiteY23" fmla="*/ 2501900 h 5547360"/>
                <a:gd name="connsiteX24" fmla="*/ 2016761 w 2029461"/>
                <a:gd name="connsiteY24" fmla="*/ 2547620 h 5547360"/>
                <a:gd name="connsiteX25" fmla="*/ 1864361 w 2029461"/>
                <a:gd name="connsiteY25" fmla="*/ 2776220 h 5547360"/>
                <a:gd name="connsiteX26" fmla="*/ 2016761 w 2029461"/>
                <a:gd name="connsiteY26" fmla="*/ 2776220 h 5547360"/>
                <a:gd name="connsiteX27" fmla="*/ 1940561 w 2029461"/>
                <a:gd name="connsiteY27" fmla="*/ 2928620 h 5547360"/>
                <a:gd name="connsiteX28" fmla="*/ 1864360 w 2029461"/>
                <a:gd name="connsiteY28" fmla="*/ 2928620 h 5547360"/>
                <a:gd name="connsiteX29" fmla="*/ 1864361 w 2029461"/>
                <a:gd name="connsiteY29" fmla="*/ 3081020 h 5547360"/>
                <a:gd name="connsiteX30" fmla="*/ 1768107 w 2029461"/>
                <a:gd name="connsiteY30" fmla="*/ 3002146 h 5547360"/>
                <a:gd name="connsiteX31" fmla="*/ 1711960 w 2029461"/>
                <a:gd name="connsiteY31" fmla="*/ 3081020 h 5547360"/>
                <a:gd name="connsiteX32" fmla="*/ 1711960 w 2029461"/>
                <a:gd name="connsiteY32" fmla="*/ 3157220 h 5547360"/>
                <a:gd name="connsiteX33" fmla="*/ 1711960 w 2029461"/>
                <a:gd name="connsiteY33" fmla="*/ 3157220 h 5547360"/>
                <a:gd name="connsiteX34" fmla="*/ 1788160 w 2029461"/>
                <a:gd name="connsiteY34" fmla="*/ 3233420 h 5547360"/>
                <a:gd name="connsiteX35" fmla="*/ 1711960 w 2029461"/>
                <a:gd name="connsiteY35" fmla="*/ 3309620 h 5547360"/>
                <a:gd name="connsiteX36" fmla="*/ 1635760 w 2029461"/>
                <a:gd name="connsiteY36" fmla="*/ 3233420 h 5547360"/>
                <a:gd name="connsiteX37" fmla="*/ 1711960 w 2029461"/>
                <a:gd name="connsiteY37" fmla="*/ 3462020 h 5547360"/>
                <a:gd name="connsiteX38" fmla="*/ 1559560 w 2029461"/>
                <a:gd name="connsiteY38" fmla="*/ 3385820 h 5547360"/>
                <a:gd name="connsiteX39" fmla="*/ 1559560 w 2029461"/>
                <a:gd name="connsiteY39" fmla="*/ 3538220 h 5547360"/>
                <a:gd name="connsiteX40" fmla="*/ 1407160 w 2029461"/>
                <a:gd name="connsiteY40" fmla="*/ 3538220 h 5547360"/>
                <a:gd name="connsiteX41" fmla="*/ 1483360 w 2029461"/>
                <a:gd name="connsiteY41" fmla="*/ 3690620 h 5547360"/>
                <a:gd name="connsiteX42" fmla="*/ 1330960 w 2029461"/>
                <a:gd name="connsiteY42" fmla="*/ 3843020 h 5547360"/>
                <a:gd name="connsiteX43" fmla="*/ 1483360 w 2029461"/>
                <a:gd name="connsiteY43" fmla="*/ 3843020 h 5547360"/>
                <a:gd name="connsiteX44" fmla="*/ 1330960 w 2029461"/>
                <a:gd name="connsiteY44" fmla="*/ 3995420 h 5547360"/>
                <a:gd name="connsiteX45" fmla="*/ 1407160 w 2029461"/>
                <a:gd name="connsiteY45" fmla="*/ 3995420 h 5547360"/>
                <a:gd name="connsiteX46" fmla="*/ 1330960 w 2029461"/>
                <a:gd name="connsiteY46" fmla="*/ 4147820 h 5547360"/>
                <a:gd name="connsiteX47" fmla="*/ 1330960 w 2029461"/>
                <a:gd name="connsiteY47" fmla="*/ 4224020 h 5547360"/>
                <a:gd name="connsiteX48" fmla="*/ 1178560 w 2029461"/>
                <a:gd name="connsiteY48" fmla="*/ 4300220 h 5547360"/>
                <a:gd name="connsiteX49" fmla="*/ 1330960 w 2029461"/>
                <a:gd name="connsiteY49" fmla="*/ 4300220 h 5547360"/>
                <a:gd name="connsiteX50" fmla="*/ 1239520 w 2029461"/>
                <a:gd name="connsiteY50" fmla="*/ 4574540 h 5547360"/>
                <a:gd name="connsiteX51" fmla="*/ 1330960 w 2029461"/>
                <a:gd name="connsiteY51" fmla="*/ 4894580 h 5547360"/>
                <a:gd name="connsiteX52" fmla="*/ 1407160 w 2029461"/>
                <a:gd name="connsiteY52" fmla="*/ 4986020 h 5547360"/>
                <a:gd name="connsiteX53" fmla="*/ 1330960 w 2029461"/>
                <a:gd name="connsiteY53" fmla="*/ 5443220 h 5547360"/>
                <a:gd name="connsiteX54" fmla="*/ 1239520 w 2029461"/>
                <a:gd name="connsiteY54" fmla="*/ 5427980 h 5547360"/>
                <a:gd name="connsiteX55" fmla="*/ 1178560 w 2029461"/>
                <a:gd name="connsiteY55" fmla="*/ 5488940 h 5547360"/>
                <a:gd name="connsiteX56" fmla="*/ 1010920 w 2029461"/>
                <a:gd name="connsiteY56" fmla="*/ 5534660 h 5547360"/>
                <a:gd name="connsiteX57" fmla="*/ 828040 w 2029461"/>
                <a:gd name="connsiteY57" fmla="*/ 5412740 h 5547360"/>
                <a:gd name="connsiteX58" fmla="*/ 660400 w 2029461"/>
                <a:gd name="connsiteY58" fmla="*/ 5321300 h 5547360"/>
                <a:gd name="connsiteX59" fmla="*/ 568960 w 2029461"/>
                <a:gd name="connsiteY59" fmla="*/ 5138420 h 5547360"/>
                <a:gd name="connsiteX60" fmla="*/ 462280 w 2029461"/>
                <a:gd name="connsiteY60" fmla="*/ 4955540 h 5547360"/>
                <a:gd name="connsiteX61" fmla="*/ 279400 w 2029461"/>
                <a:gd name="connsiteY61" fmla="*/ 4787900 h 5547360"/>
                <a:gd name="connsiteX62" fmla="*/ 416560 w 2029461"/>
                <a:gd name="connsiteY62" fmla="*/ 4528820 h 5547360"/>
                <a:gd name="connsiteX63" fmla="*/ 447040 w 2029461"/>
                <a:gd name="connsiteY63" fmla="*/ 4361180 h 5547360"/>
                <a:gd name="connsiteX64" fmla="*/ 340360 w 2029461"/>
                <a:gd name="connsiteY64" fmla="*/ 4208780 h 5547360"/>
                <a:gd name="connsiteX65" fmla="*/ 431800 w 2029461"/>
                <a:gd name="connsiteY65" fmla="*/ 4117340 h 5547360"/>
                <a:gd name="connsiteX66" fmla="*/ 675640 w 2029461"/>
                <a:gd name="connsiteY66" fmla="*/ 4224020 h 5547360"/>
                <a:gd name="connsiteX67" fmla="*/ 706120 w 2029461"/>
                <a:gd name="connsiteY67" fmla="*/ 4056380 h 5547360"/>
                <a:gd name="connsiteX68" fmla="*/ 538480 w 2029461"/>
                <a:gd name="connsiteY68" fmla="*/ 3858260 h 5547360"/>
                <a:gd name="connsiteX69" fmla="*/ 416560 w 2029461"/>
                <a:gd name="connsiteY69" fmla="*/ 3614420 h 5547360"/>
                <a:gd name="connsiteX70" fmla="*/ 492760 w 2029461"/>
                <a:gd name="connsiteY70" fmla="*/ 3538220 h 5547360"/>
                <a:gd name="connsiteX71" fmla="*/ 584200 w 2029461"/>
                <a:gd name="connsiteY71" fmla="*/ 3141980 h 5547360"/>
                <a:gd name="connsiteX72" fmla="*/ 599440 w 2029461"/>
                <a:gd name="connsiteY72" fmla="*/ 2806700 h 5547360"/>
                <a:gd name="connsiteX73" fmla="*/ 492760 w 2029461"/>
                <a:gd name="connsiteY73" fmla="*/ 2623820 h 5547360"/>
                <a:gd name="connsiteX74" fmla="*/ 492760 w 2029461"/>
                <a:gd name="connsiteY74" fmla="*/ 2319020 h 5547360"/>
                <a:gd name="connsiteX75" fmla="*/ 462280 w 2029461"/>
                <a:gd name="connsiteY75" fmla="*/ 1968500 h 5547360"/>
                <a:gd name="connsiteX76" fmla="*/ 386080 w 2029461"/>
                <a:gd name="connsiteY76" fmla="*/ 1648460 h 5547360"/>
                <a:gd name="connsiteX77" fmla="*/ 218440 w 2029461"/>
                <a:gd name="connsiteY77" fmla="*/ 1236980 h 5547360"/>
                <a:gd name="connsiteX78" fmla="*/ 111760 w 2029461"/>
                <a:gd name="connsiteY78" fmla="*/ 947420 h 5547360"/>
                <a:gd name="connsiteX79" fmla="*/ 111760 w 2029461"/>
                <a:gd name="connsiteY79" fmla="*/ 490220 h 5547360"/>
                <a:gd name="connsiteX80" fmla="*/ 35560 w 2029461"/>
                <a:gd name="connsiteY80" fmla="*/ 170180 h 5547360"/>
                <a:gd name="connsiteX81" fmla="*/ 35560 w 2029461"/>
                <a:gd name="connsiteY81" fmla="*/ 33020 h 5547360"/>
                <a:gd name="connsiteX82" fmla="*/ 142240 w 2029461"/>
                <a:gd name="connsiteY82" fmla="*/ 2540 h 5547360"/>
                <a:gd name="connsiteX83" fmla="*/ 889000 w 2029461"/>
                <a:gd name="connsiteY83" fmla="*/ 33020 h 5547360"/>
                <a:gd name="connsiteX84" fmla="*/ 980440 w 2029461"/>
                <a:gd name="connsiteY84" fmla="*/ 2540 h 5547360"/>
                <a:gd name="connsiteX85" fmla="*/ 949960 w 2029461"/>
                <a:gd name="connsiteY85"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600200 w 2029461"/>
                <a:gd name="connsiteY13" fmla="*/ 1828800 h 5547360"/>
                <a:gd name="connsiteX14" fmla="*/ 1524000 w 2029461"/>
                <a:gd name="connsiteY14" fmla="*/ 1981200 h 5547360"/>
                <a:gd name="connsiteX15" fmla="*/ 1371600 w 2029461"/>
                <a:gd name="connsiteY15" fmla="*/ 1981200 h 5547360"/>
                <a:gd name="connsiteX16" fmla="*/ 1407161 w 2029461"/>
                <a:gd name="connsiteY16" fmla="*/ 2090420 h 5547360"/>
                <a:gd name="connsiteX17" fmla="*/ 1635761 w 2029461"/>
                <a:gd name="connsiteY17" fmla="*/ 2090420 h 5547360"/>
                <a:gd name="connsiteX18" fmla="*/ 1500740 w 2029461"/>
                <a:gd name="connsiteY18" fmla="*/ 2285599 h 5547360"/>
                <a:gd name="connsiteX19" fmla="*/ 1559561 w 2029461"/>
                <a:gd name="connsiteY19" fmla="*/ 2319020 h 5547360"/>
                <a:gd name="connsiteX20" fmla="*/ 1483361 w 2029461"/>
                <a:gd name="connsiteY20" fmla="*/ 2471420 h 5547360"/>
                <a:gd name="connsiteX21" fmla="*/ 1635761 w 2029461"/>
                <a:gd name="connsiteY21" fmla="*/ 2471420 h 5547360"/>
                <a:gd name="connsiteX22" fmla="*/ 1483361 w 2029461"/>
                <a:gd name="connsiteY22" fmla="*/ 2700020 h 5547360"/>
                <a:gd name="connsiteX23" fmla="*/ 1788160 w 2029461"/>
                <a:gd name="connsiteY23" fmla="*/ 2501900 h 5547360"/>
                <a:gd name="connsiteX24" fmla="*/ 2016761 w 2029461"/>
                <a:gd name="connsiteY24" fmla="*/ 2547620 h 5547360"/>
                <a:gd name="connsiteX25" fmla="*/ 1864361 w 2029461"/>
                <a:gd name="connsiteY25" fmla="*/ 2776220 h 5547360"/>
                <a:gd name="connsiteX26" fmla="*/ 2016761 w 2029461"/>
                <a:gd name="connsiteY26" fmla="*/ 2776220 h 5547360"/>
                <a:gd name="connsiteX27" fmla="*/ 1940561 w 2029461"/>
                <a:gd name="connsiteY27" fmla="*/ 2928620 h 5547360"/>
                <a:gd name="connsiteX28" fmla="*/ 1864360 w 2029461"/>
                <a:gd name="connsiteY28" fmla="*/ 2928620 h 5547360"/>
                <a:gd name="connsiteX29" fmla="*/ 1864361 w 2029461"/>
                <a:gd name="connsiteY29" fmla="*/ 3081020 h 5547360"/>
                <a:gd name="connsiteX30" fmla="*/ 1768107 w 2029461"/>
                <a:gd name="connsiteY30" fmla="*/ 3002146 h 5547360"/>
                <a:gd name="connsiteX31" fmla="*/ 1711960 w 2029461"/>
                <a:gd name="connsiteY31" fmla="*/ 3081020 h 5547360"/>
                <a:gd name="connsiteX32" fmla="*/ 1711960 w 2029461"/>
                <a:gd name="connsiteY32" fmla="*/ 3157220 h 5547360"/>
                <a:gd name="connsiteX33" fmla="*/ 1711960 w 2029461"/>
                <a:gd name="connsiteY33" fmla="*/ 3157220 h 5547360"/>
                <a:gd name="connsiteX34" fmla="*/ 1788160 w 2029461"/>
                <a:gd name="connsiteY34" fmla="*/ 3233420 h 5547360"/>
                <a:gd name="connsiteX35" fmla="*/ 1711960 w 2029461"/>
                <a:gd name="connsiteY35" fmla="*/ 3309620 h 5547360"/>
                <a:gd name="connsiteX36" fmla="*/ 1635760 w 2029461"/>
                <a:gd name="connsiteY36" fmla="*/ 3233420 h 5547360"/>
                <a:gd name="connsiteX37" fmla="*/ 1711960 w 2029461"/>
                <a:gd name="connsiteY37" fmla="*/ 3462020 h 5547360"/>
                <a:gd name="connsiteX38" fmla="*/ 1559560 w 2029461"/>
                <a:gd name="connsiteY38" fmla="*/ 3385820 h 5547360"/>
                <a:gd name="connsiteX39" fmla="*/ 1559560 w 2029461"/>
                <a:gd name="connsiteY39" fmla="*/ 3538220 h 5547360"/>
                <a:gd name="connsiteX40" fmla="*/ 1407160 w 2029461"/>
                <a:gd name="connsiteY40" fmla="*/ 3538220 h 5547360"/>
                <a:gd name="connsiteX41" fmla="*/ 1483360 w 2029461"/>
                <a:gd name="connsiteY41" fmla="*/ 3690620 h 5547360"/>
                <a:gd name="connsiteX42" fmla="*/ 1330960 w 2029461"/>
                <a:gd name="connsiteY42" fmla="*/ 3843020 h 5547360"/>
                <a:gd name="connsiteX43" fmla="*/ 1483360 w 2029461"/>
                <a:gd name="connsiteY43" fmla="*/ 3843020 h 5547360"/>
                <a:gd name="connsiteX44" fmla="*/ 1330960 w 2029461"/>
                <a:gd name="connsiteY44" fmla="*/ 3995420 h 5547360"/>
                <a:gd name="connsiteX45" fmla="*/ 1407160 w 2029461"/>
                <a:gd name="connsiteY45" fmla="*/ 3995420 h 5547360"/>
                <a:gd name="connsiteX46" fmla="*/ 1330960 w 2029461"/>
                <a:gd name="connsiteY46" fmla="*/ 4147820 h 5547360"/>
                <a:gd name="connsiteX47" fmla="*/ 1330960 w 2029461"/>
                <a:gd name="connsiteY47" fmla="*/ 4224020 h 5547360"/>
                <a:gd name="connsiteX48" fmla="*/ 1178560 w 2029461"/>
                <a:gd name="connsiteY48" fmla="*/ 4300220 h 5547360"/>
                <a:gd name="connsiteX49" fmla="*/ 1330960 w 2029461"/>
                <a:gd name="connsiteY49" fmla="*/ 4300220 h 5547360"/>
                <a:gd name="connsiteX50" fmla="*/ 1239520 w 2029461"/>
                <a:gd name="connsiteY50" fmla="*/ 4574540 h 5547360"/>
                <a:gd name="connsiteX51" fmla="*/ 1330960 w 2029461"/>
                <a:gd name="connsiteY51" fmla="*/ 4894580 h 5547360"/>
                <a:gd name="connsiteX52" fmla="*/ 1407160 w 2029461"/>
                <a:gd name="connsiteY52" fmla="*/ 4986020 h 5547360"/>
                <a:gd name="connsiteX53" fmla="*/ 1330960 w 2029461"/>
                <a:gd name="connsiteY53" fmla="*/ 5443220 h 5547360"/>
                <a:gd name="connsiteX54" fmla="*/ 1239520 w 2029461"/>
                <a:gd name="connsiteY54" fmla="*/ 5427980 h 5547360"/>
                <a:gd name="connsiteX55" fmla="*/ 1178560 w 2029461"/>
                <a:gd name="connsiteY55" fmla="*/ 5488940 h 5547360"/>
                <a:gd name="connsiteX56" fmla="*/ 1010920 w 2029461"/>
                <a:gd name="connsiteY56" fmla="*/ 5534660 h 5547360"/>
                <a:gd name="connsiteX57" fmla="*/ 828040 w 2029461"/>
                <a:gd name="connsiteY57" fmla="*/ 5412740 h 5547360"/>
                <a:gd name="connsiteX58" fmla="*/ 660400 w 2029461"/>
                <a:gd name="connsiteY58" fmla="*/ 5321300 h 5547360"/>
                <a:gd name="connsiteX59" fmla="*/ 568960 w 2029461"/>
                <a:gd name="connsiteY59" fmla="*/ 5138420 h 5547360"/>
                <a:gd name="connsiteX60" fmla="*/ 462280 w 2029461"/>
                <a:gd name="connsiteY60" fmla="*/ 4955540 h 5547360"/>
                <a:gd name="connsiteX61" fmla="*/ 279400 w 2029461"/>
                <a:gd name="connsiteY61" fmla="*/ 4787900 h 5547360"/>
                <a:gd name="connsiteX62" fmla="*/ 416560 w 2029461"/>
                <a:gd name="connsiteY62" fmla="*/ 4528820 h 5547360"/>
                <a:gd name="connsiteX63" fmla="*/ 447040 w 2029461"/>
                <a:gd name="connsiteY63" fmla="*/ 4361180 h 5547360"/>
                <a:gd name="connsiteX64" fmla="*/ 340360 w 2029461"/>
                <a:gd name="connsiteY64" fmla="*/ 4208780 h 5547360"/>
                <a:gd name="connsiteX65" fmla="*/ 431800 w 2029461"/>
                <a:gd name="connsiteY65" fmla="*/ 4117340 h 5547360"/>
                <a:gd name="connsiteX66" fmla="*/ 675640 w 2029461"/>
                <a:gd name="connsiteY66" fmla="*/ 4224020 h 5547360"/>
                <a:gd name="connsiteX67" fmla="*/ 706120 w 2029461"/>
                <a:gd name="connsiteY67" fmla="*/ 4056380 h 5547360"/>
                <a:gd name="connsiteX68" fmla="*/ 538480 w 2029461"/>
                <a:gd name="connsiteY68" fmla="*/ 3858260 h 5547360"/>
                <a:gd name="connsiteX69" fmla="*/ 416560 w 2029461"/>
                <a:gd name="connsiteY69" fmla="*/ 3614420 h 5547360"/>
                <a:gd name="connsiteX70" fmla="*/ 492760 w 2029461"/>
                <a:gd name="connsiteY70" fmla="*/ 3538220 h 5547360"/>
                <a:gd name="connsiteX71" fmla="*/ 584200 w 2029461"/>
                <a:gd name="connsiteY71" fmla="*/ 3141980 h 5547360"/>
                <a:gd name="connsiteX72" fmla="*/ 599440 w 2029461"/>
                <a:gd name="connsiteY72" fmla="*/ 2806700 h 5547360"/>
                <a:gd name="connsiteX73" fmla="*/ 492760 w 2029461"/>
                <a:gd name="connsiteY73" fmla="*/ 2623820 h 5547360"/>
                <a:gd name="connsiteX74" fmla="*/ 492760 w 2029461"/>
                <a:gd name="connsiteY74" fmla="*/ 2319020 h 5547360"/>
                <a:gd name="connsiteX75" fmla="*/ 462280 w 2029461"/>
                <a:gd name="connsiteY75" fmla="*/ 1968500 h 5547360"/>
                <a:gd name="connsiteX76" fmla="*/ 386080 w 2029461"/>
                <a:gd name="connsiteY76" fmla="*/ 1648460 h 5547360"/>
                <a:gd name="connsiteX77" fmla="*/ 218440 w 2029461"/>
                <a:gd name="connsiteY77" fmla="*/ 1236980 h 5547360"/>
                <a:gd name="connsiteX78" fmla="*/ 111760 w 2029461"/>
                <a:gd name="connsiteY78" fmla="*/ 947420 h 5547360"/>
                <a:gd name="connsiteX79" fmla="*/ 111760 w 2029461"/>
                <a:gd name="connsiteY79" fmla="*/ 490220 h 5547360"/>
                <a:gd name="connsiteX80" fmla="*/ 35560 w 2029461"/>
                <a:gd name="connsiteY80" fmla="*/ 170180 h 5547360"/>
                <a:gd name="connsiteX81" fmla="*/ 35560 w 2029461"/>
                <a:gd name="connsiteY81" fmla="*/ 33020 h 5547360"/>
                <a:gd name="connsiteX82" fmla="*/ 142240 w 2029461"/>
                <a:gd name="connsiteY82" fmla="*/ 2540 h 5547360"/>
                <a:gd name="connsiteX83" fmla="*/ 889000 w 2029461"/>
                <a:gd name="connsiteY83" fmla="*/ 33020 h 5547360"/>
                <a:gd name="connsiteX84" fmla="*/ 980440 w 2029461"/>
                <a:gd name="connsiteY84" fmla="*/ 2540 h 5547360"/>
                <a:gd name="connsiteX85" fmla="*/ 949960 w 2029461"/>
                <a:gd name="connsiteY85"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540256 w 2029461"/>
                <a:gd name="connsiteY13" fmla="*/ 1635760 h 5547360"/>
                <a:gd name="connsiteX14" fmla="*/ 1600200 w 2029461"/>
                <a:gd name="connsiteY14" fmla="*/ 1828800 h 5547360"/>
                <a:gd name="connsiteX15" fmla="*/ 1524000 w 2029461"/>
                <a:gd name="connsiteY15" fmla="*/ 1981200 h 5547360"/>
                <a:gd name="connsiteX16" fmla="*/ 1371600 w 2029461"/>
                <a:gd name="connsiteY16" fmla="*/ 1981200 h 5547360"/>
                <a:gd name="connsiteX17" fmla="*/ 1407161 w 2029461"/>
                <a:gd name="connsiteY17" fmla="*/ 2090420 h 5547360"/>
                <a:gd name="connsiteX18" fmla="*/ 1635761 w 2029461"/>
                <a:gd name="connsiteY18" fmla="*/ 2090420 h 5547360"/>
                <a:gd name="connsiteX19" fmla="*/ 1500740 w 2029461"/>
                <a:gd name="connsiteY19" fmla="*/ 2285599 h 5547360"/>
                <a:gd name="connsiteX20" fmla="*/ 1559561 w 2029461"/>
                <a:gd name="connsiteY20" fmla="*/ 2319020 h 5547360"/>
                <a:gd name="connsiteX21" fmla="*/ 1483361 w 2029461"/>
                <a:gd name="connsiteY21" fmla="*/ 2471420 h 5547360"/>
                <a:gd name="connsiteX22" fmla="*/ 1635761 w 2029461"/>
                <a:gd name="connsiteY22" fmla="*/ 2471420 h 5547360"/>
                <a:gd name="connsiteX23" fmla="*/ 1483361 w 2029461"/>
                <a:gd name="connsiteY23" fmla="*/ 2700020 h 5547360"/>
                <a:gd name="connsiteX24" fmla="*/ 1788160 w 2029461"/>
                <a:gd name="connsiteY24" fmla="*/ 2501900 h 5547360"/>
                <a:gd name="connsiteX25" fmla="*/ 2016761 w 2029461"/>
                <a:gd name="connsiteY25" fmla="*/ 2547620 h 5547360"/>
                <a:gd name="connsiteX26" fmla="*/ 1864361 w 2029461"/>
                <a:gd name="connsiteY26" fmla="*/ 2776220 h 5547360"/>
                <a:gd name="connsiteX27" fmla="*/ 2016761 w 2029461"/>
                <a:gd name="connsiteY27" fmla="*/ 2776220 h 5547360"/>
                <a:gd name="connsiteX28" fmla="*/ 1940561 w 2029461"/>
                <a:gd name="connsiteY28" fmla="*/ 2928620 h 5547360"/>
                <a:gd name="connsiteX29" fmla="*/ 1864360 w 2029461"/>
                <a:gd name="connsiteY29" fmla="*/ 2928620 h 5547360"/>
                <a:gd name="connsiteX30" fmla="*/ 1864361 w 2029461"/>
                <a:gd name="connsiteY30" fmla="*/ 3081020 h 5547360"/>
                <a:gd name="connsiteX31" fmla="*/ 1768107 w 2029461"/>
                <a:gd name="connsiteY31" fmla="*/ 3002146 h 5547360"/>
                <a:gd name="connsiteX32" fmla="*/ 1711960 w 2029461"/>
                <a:gd name="connsiteY32" fmla="*/ 3081020 h 5547360"/>
                <a:gd name="connsiteX33" fmla="*/ 1711960 w 2029461"/>
                <a:gd name="connsiteY33" fmla="*/ 3157220 h 5547360"/>
                <a:gd name="connsiteX34" fmla="*/ 1711960 w 2029461"/>
                <a:gd name="connsiteY34" fmla="*/ 3157220 h 5547360"/>
                <a:gd name="connsiteX35" fmla="*/ 1788160 w 2029461"/>
                <a:gd name="connsiteY35" fmla="*/ 3233420 h 5547360"/>
                <a:gd name="connsiteX36" fmla="*/ 1711960 w 2029461"/>
                <a:gd name="connsiteY36" fmla="*/ 3309620 h 5547360"/>
                <a:gd name="connsiteX37" fmla="*/ 1635760 w 2029461"/>
                <a:gd name="connsiteY37" fmla="*/ 3233420 h 5547360"/>
                <a:gd name="connsiteX38" fmla="*/ 1711960 w 2029461"/>
                <a:gd name="connsiteY38" fmla="*/ 3462020 h 5547360"/>
                <a:gd name="connsiteX39" fmla="*/ 1559560 w 2029461"/>
                <a:gd name="connsiteY39" fmla="*/ 3385820 h 5547360"/>
                <a:gd name="connsiteX40" fmla="*/ 1559560 w 2029461"/>
                <a:gd name="connsiteY40" fmla="*/ 3538220 h 5547360"/>
                <a:gd name="connsiteX41" fmla="*/ 1407160 w 2029461"/>
                <a:gd name="connsiteY41" fmla="*/ 3538220 h 5547360"/>
                <a:gd name="connsiteX42" fmla="*/ 1483360 w 2029461"/>
                <a:gd name="connsiteY42" fmla="*/ 3690620 h 5547360"/>
                <a:gd name="connsiteX43" fmla="*/ 1330960 w 2029461"/>
                <a:gd name="connsiteY43" fmla="*/ 3843020 h 5547360"/>
                <a:gd name="connsiteX44" fmla="*/ 1483360 w 2029461"/>
                <a:gd name="connsiteY44" fmla="*/ 3843020 h 5547360"/>
                <a:gd name="connsiteX45" fmla="*/ 1330960 w 2029461"/>
                <a:gd name="connsiteY45" fmla="*/ 3995420 h 5547360"/>
                <a:gd name="connsiteX46" fmla="*/ 1407160 w 2029461"/>
                <a:gd name="connsiteY46" fmla="*/ 3995420 h 5547360"/>
                <a:gd name="connsiteX47" fmla="*/ 1330960 w 2029461"/>
                <a:gd name="connsiteY47" fmla="*/ 4147820 h 5547360"/>
                <a:gd name="connsiteX48" fmla="*/ 1330960 w 2029461"/>
                <a:gd name="connsiteY48" fmla="*/ 4224020 h 5547360"/>
                <a:gd name="connsiteX49" fmla="*/ 1178560 w 2029461"/>
                <a:gd name="connsiteY49" fmla="*/ 4300220 h 5547360"/>
                <a:gd name="connsiteX50" fmla="*/ 1330960 w 2029461"/>
                <a:gd name="connsiteY50" fmla="*/ 4300220 h 5547360"/>
                <a:gd name="connsiteX51" fmla="*/ 1239520 w 2029461"/>
                <a:gd name="connsiteY51" fmla="*/ 4574540 h 5547360"/>
                <a:gd name="connsiteX52" fmla="*/ 1330960 w 2029461"/>
                <a:gd name="connsiteY52" fmla="*/ 4894580 h 5547360"/>
                <a:gd name="connsiteX53" fmla="*/ 1407160 w 2029461"/>
                <a:gd name="connsiteY53" fmla="*/ 4986020 h 5547360"/>
                <a:gd name="connsiteX54" fmla="*/ 1330960 w 2029461"/>
                <a:gd name="connsiteY54" fmla="*/ 5443220 h 5547360"/>
                <a:gd name="connsiteX55" fmla="*/ 1239520 w 2029461"/>
                <a:gd name="connsiteY55" fmla="*/ 5427980 h 5547360"/>
                <a:gd name="connsiteX56" fmla="*/ 1178560 w 2029461"/>
                <a:gd name="connsiteY56" fmla="*/ 5488940 h 5547360"/>
                <a:gd name="connsiteX57" fmla="*/ 1010920 w 2029461"/>
                <a:gd name="connsiteY57" fmla="*/ 5534660 h 5547360"/>
                <a:gd name="connsiteX58" fmla="*/ 828040 w 2029461"/>
                <a:gd name="connsiteY58" fmla="*/ 5412740 h 5547360"/>
                <a:gd name="connsiteX59" fmla="*/ 660400 w 2029461"/>
                <a:gd name="connsiteY59" fmla="*/ 5321300 h 5547360"/>
                <a:gd name="connsiteX60" fmla="*/ 568960 w 2029461"/>
                <a:gd name="connsiteY60" fmla="*/ 5138420 h 5547360"/>
                <a:gd name="connsiteX61" fmla="*/ 462280 w 2029461"/>
                <a:gd name="connsiteY61" fmla="*/ 4955540 h 5547360"/>
                <a:gd name="connsiteX62" fmla="*/ 279400 w 2029461"/>
                <a:gd name="connsiteY62" fmla="*/ 4787900 h 5547360"/>
                <a:gd name="connsiteX63" fmla="*/ 416560 w 2029461"/>
                <a:gd name="connsiteY63" fmla="*/ 4528820 h 5547360"/>
                <a:gd name="connsiteX64" fmla="*/ 447040 w 2029461"/>
                <a:gd name="connsiteY64" fmla="*/ 4361180 h 5547360"/>
                <a:gd name="connsiteX65" fmla="*/ 340360 w 2029461"/>
                <a:gd name="connsiteY65" fmla="*/ 4208780 h 5547360"/>
                <a:gd name="connsiteX66" fmla="*/ 431800 w 2029461"/>
                <a:gd name="connsiteY66" fmla="*/ 4117340 h 5547360"/>
                <a:gd name="connsiteX67" fmla="*/ 675640 w 2029461"/>
                <a:gd name="connsiteY67" fmla="*/ 4224020 h 5547360"/>
                <a:gd name="connsiteX68" fmla="*/ 706120 w 2029461"/>
                <a:gd name="connsiteY68" fmla="*/ 4056380 h 5547360"/>
                <a:gd name="connsiteX69" fmla="*/ 538480 w 2029461"/>
                <a:gd name="connsiteY69" fmla="*/ 3858260 h 5547360"/>
                <a:gd name="connsiteX70" fmla="*/ 416560 w 2029461"/>
                <a:gd name="connsiteY70" fmla="*/ 3614420 h 5547360"/>
                <a:gd name="connsiteX71" fmla="*/ 492760 w 2029461"/>
                <a:gd name="connsiteY71" fmla="*/ 3538220 h 5547360"/>
                <a:gd name="connsiteX72" fmla="*/ 584200 w 2029461"/>
                <a:gd name="connsiteY72" fmla="*/ 3141980 h 5547360"/>
                <a:gd name="connsiteX73" fmla="*/ 599440 w 2029461"/>
                <a:gd name="connsiteY73" fmla="*/ 2806700 h 5547360"/>
                <a:gd name="connsiteX74" fmla="*/ 492760 w 2029461"/>
                <a:gd name="connsiteY74" fmla="*/ 2623820 h 5547360"/>
                <a:gd name="connsiteX75" fmla="*/ 492760 w 2029461"/>
                <a:gd name="connsiteY75" fmla="*/ 2319020 h 5547360"/>
                <a:gd name="connsiteX76" fmla="*/ 462280 w 2029461"/>
                <a:gd name="connsiteY76" fmla="*/ 1968500 h 5547360"/>
                <a:gd name="connsiteX77" fmla="*/ 386080 w 2029461"/>
                <a:gd name="connsiteY77" fmla="*/ 1648460 h 5547360"/>
                <a:gd name="connsiteX78" fmla="*/ 218440 w 2029461"/>
                <a:gd name="connsiteY78" fmla="*/ 1236980 h 5547360"/>
                <a:gd name="connsiteX79" fmla="*/ 111760 w 2029461"/>
                <a:gd name="connsiteY79" fmla="*/ 947420 h 5547360"/>
                <a:gd name="connsiteX80" fmla="*/ 111760 w 2029461"/>
                <a:gd name="connsiteY80" fmla="*/ 490220 h 5547360"/>
                <a:gd name="connsiteX81" fmla="*/ 35560 w 2029461"/>
                <a:gd name="connsiteY81" fmla="*/ 170180 h 5547360"/>
                <a:gd name="connsiteX82" fmla="*/ 35560 w 2029461"/>
                <a:gd name="connsiteY82" fmla="*/ 33020 h 5547360"/>
                <a:gd name="connsiteX83" fmla="*/ 142240 w 2029461"/>
                <a:gd name="connsiteY83" fmla="*/ 2540 h 5547360"/>
                <a:gd name="connsiteX84" fmla="*/ 889000 w 2029461"/>
                <a:gd name="connsiteY84" fmla="*/ 33020 h 5547360"/>
                <a:gd name="connsiteX85" fmla="*/ 980440 w 2029461"/>
                <a:gd name="connsiteY85" fmla="*/ 2540 h 5547360"/>
                <a:gd name="connsiteX86" fmla="*/ 949960 w 2029461"/>
                <a:gd name="connsiteY86"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447800 w 2029461"/>
                <a:gd name="connsiteY13" fmla="*/ 1828800 h 5547360"/>
                <a:gd name="connsiteX14" fmla="*/ 1600200 w 2029461"/>
                <a:gd name="connsiteY14" fmla="*/ 1828800 h 5547360"/>
                <a:gd name="connsiteX15" fmla="*/ 1524000 w 2029461"/>
                <a:gd name="connsiteY15" fmla="*/ 1981200 h 5547360"/>
                <a:gd name="connsiteX16" fmla="*/ 1371600 w 2029461"/>
                <a:gd name="connsiteY16" fmla="*/ 1981200 h 5547360"/>
                <a:gd name="connsiteX17" fmla="*/ 1407161 w 2029461"/>
                <a:gd name="connsiteY17" fmla="*/ 2090420 h 5547360"/>
                <a:gd name="connsiteX18" fmla="*/ 1635761 w 2029461"/>
                <a:gd name="connsiteY18" fmla="*/ 2090420 h 5547360"/>
                <a:gd name="connsiteX19" fmla="*/ 1500740 w 2029461"/>
                <a:gd name="connsiteY19" fmla="*/ 2285599 h 5547360"/>
                <a:gd name="connsiteX20" fmla="*/ 1559561 w 2029461"/>
                <a:gd name="connsiteY20" fmla="*/ 2319020 h 5547360"/>
                <a:gd name="connsiteX21" fmla="*/ 1483361 w 2029461"/>
                <a:gd name="connsiteY21" fmla="*/ 2471420 h 5547360"/>
                <a:gd name="connsiteX22" fmla="*/ 1635761 w 2029461"/>
                <a:gd name="connsiteY22" fmla="*/ 2471420 h 5547360"/>
                <a:gd name="connsiteX23" fmla="*/ 1483361 w 2029461"/>
                <a:gd name="connsiteY23" fmla="*/ 2700020 h 5547360"/>
                <a:gd name="connsiteX24" fmla="*/ 1788160 w 2029461"/>
                <a:gd name="connsiteY24" fmla="*/ 2501900 h 5547360"/>
                <a:gd name="connsiteX25" fmla="*/ 2016761 w 2029461"/>
                <a:gd name="connsiteY25" fmla="*/ 2547620 h 5547360"/>
                <a:gd name="connsiteX26" fmla="*/ 1864361 w 2029461"/>
                <a:gd name="connsiteY26" fmla="*/ 2776220 h 5547360"/>
                <a:gd name="connsiteX27" fmla="*/ 2016761 w 2029461"/>
                <a:gd name="connsiteY27" fmla="*/ 2776220 h 5547360"/>
                <a:gd name="connsiteX28" fmla="*/ 1940561 w 2029461"/>
                <a:gd name="connsiteY28" fmla="*/ 2928620 h 5547360"/>
                <a:gd name="connsiteX29" fmla="*/ 1864360 w 2029461"/>
                <a:gd name="connsiteY29" fmla="*/ 2928620 h 5547360"/>
                <a:gd name="connsiteX30" fmla="*/ 1864361 w 2029461"/>
                <a:gd name="connsiteY30" fmla="*/ 3081020 h 5547360"/>
                <a:gd name="connsiteX31" fmla="*/ 1768107 w 2029461"/>
                <a:gd name="connsiteY31" fmla="*/ 3002146 h 5547360"/>
                <a:gd name="connsiteX32" fmla="*/ 1711960 w 2029461"/>
                <a:gd name="connsiteY32" fmla="*/ 3081020 h 5547360"/>
                <a:gd name="connsiteX33" fmla="*/ 1711960 w 2029461"/>
                <a:gd name="connsiteY33" fmla="*/ 3157220 h 5547360"/>
                <a:gd name="connsiteX34" fmla="*/ 1711960 w 2029461"/>
                <a:gd name="connsiteY34" fmla="*/ 3157220 h 5547360"/>
                <a:gd name="connsiteX35" fmla="*/ 1788160 w 2029461"/>
                <a:gd name="connsiteY35" fmla="*/ 3233420 h 5547360"/>
                <a:gd name="connsiteX36" fmla="*/ 1711960 w 2029461"/>
                <a:gd name="connsiteY36" fmla="*/ 3309620 h 5547360"/>
                <a:gd name="connsiteX37" fmla="*/ 1635760 w 2029461"/>
                <a:gd name="connsiteY37" fmla="*/ 3233420 h 5547360"/>
                <a:gd name="connsiteX38" fmla="*/ 1711960 w 2029461"/>
                <a:gd name="connsiteY38" fmla="*/ 3462020 h 5547360"/>
                <a:gd name="connsiteX39" fmla="*/ 1559560 w 2029461"/>
                <a:gd name="connsiteY39" fmla="*/ 3385820 h 5547360"/>
                <a:gd name="connsiteX40" fmla="*/ 1559560 w 2029461"/>
                <a:gd name="connsiteY40" fmla="*/ 3538220 h 5547360"/>
                <a:gd name="connsiteX41" fmla="*/ 1407160 w 2029461"/>
                <a:gd name="connsiteY41" fmla="*/ 3538220 h 5547360"/>
                <a:gd name="connsiteX42" fmla="*/ 1483360 w 2029461"/>
                <a:gd name="connsiteY42" fmla="*/ 3690620 h 5547360"/>
                <a:gd name="connsiteX43" fmla="*/ 1330960 w 2029461"/>
                <a:gd name="connsiteY43" fmla="*/ 3843020 h 5547360"/>
                <a:gd name="connsiteX44" fmla="*/ 1483360 w 2029461"/>
                <a:gd name="connsiteY44" fmla="*/ 3843020 h 5547360"/>
                <a:gd name="connsiteX45" fmla="*/ 1330960 w 2029461"/>
                <a:gd name="connsiteY45" fmla="*/ 3995420 h 5547360"/>
                <a:gd name="connsiteX46" fmla="*/ 1407160 w 2029461"/>
                <a:gd name="connsiteY46" fmla="*/ 3995420 h 5547360"/>
                <a:gd name="connsiteX47" fmla="*/ 1330960 w 2029461"/>
                <a:gd name="connsiteY47" fmla="*/ 4147820 h 5547360"/>
                <a:gd name="connsiteX48" fmla="*/ 1330960 w 2029461"/>
                <a:gd name="connsiteY48" fmla="*/ 4224020 h 5547360"/>
                <a:gd name="connsiteX49" fmla="*/ 1178560 w 2029461"/>
                <a:gd name="connsiteY49" fmla="*/ 4300220 h 5547360"/>
                <a:gd name="connsiteX50" fmla="*/ 1330960 w 2029461"/>
                <a:gd name="connsiteY50" fmla="*/ 4300220 h 5547360"/>
                <a:gd name="connsiteX51" fmla="*/ 1239520 w 2029461"/>
                <a:gd name="connsiteY51" fmla="*/ 4574540 h 5547360"/>
                <a:gd name="connsiteX52" fmla="*/ 1330960 w 2029461"/>
                <a:gd name="connsiteY52" fmla="*/ 4894580 h 5547360"/>
                <a:gd name="connsiteX53" fmla="*/ 1407160 w 2029461"/>
                <a:gd name="connsiteY53" fmla="*/ 4986020 h 5547360"/>
                <a:gd name="connsiteX54" fmla="*/ 1330960 w 2029461"/>
                <a:gd name="connsiteY54" fmla="*/ 5443220 h 5547360"/>
                <a:gd name="connsiteX55" fmla="*/ 1239520 w 2029461"/>
                <a:gd name="connsiteY55" fmla="*/ 5427980 h 5547360"/>
                <a:gd name="connsiteX56" fmla="*/ 1178560 w 2029461"/>
                <a:gd name="connsiteY56" fmla="*/ 5488940 h 5547360"/>
                <a:gd name="connsiteX57" fmla="*/ 1010920 w 2029461"/>
                <a:gd name="connsiteY57" fmla="*/ 5534660 h 5547360"/>
                <a:gd name="connsiteX58" fmla="*/ 828040 w 2029461"/>
                <a:gd name="connsiteY58" fmla="*/ 5412740 h 5547360"/>
                <a:gd name="connsiteX59" fmla="*/ 660400 w 2029461"/>
                <a:gd name="connsiteY59" fmla="*/ 5321300 h 5547360"/>
                <a:gd name="connsiteX60" fmla="*/ 568960 w 2029461"/>
                <a:gd name="connsiteY60" fmla="*/ 5138420 h 5547360"/>
                <a:gd name="connsiteX61" fmla="*/ 462280 w 2029461"/>
                <a:gd name="connsiteY61" fmla="*/ 4955540 h 5547360"/>
                <a:gd name="connsiteX62" fmla="*/ 279400 w 2029461"/>
                <a:gd name="connsiteY62" fmla="*/ 4787900 h 5547360"/>
                <a:gd name="connsiteX63" fmla="*/ 416560 w 2029461"/>
                <a:gd name="connsiteY63" fmla="*/ 4528820 h 5547360"/>
                <a:gd name="connsiteX64" fmla="*/ 447040 w 2029461"/>
                <a:gd name="connsiteY64" fmla="*/ 4361180 h 5547360"/>
                <a:gd name="connsiteX65" fmla="*/ 340360 w 2029461"/>
                <a:gd name="connsiteY65" fmla="*/ 4208780 h 5547360"/>
                <a:gd name="connsiteX66" fmla="*/ 431800 w 2029461"/>
                <a:gd name="connsiteY66" fmla="*/ 4117340 h 5547360"/>
                <a:gd name="connsiteX67" fmla="*/ 675640 w 2029461"/>
                <a:gd name="connsiteY67" fmla="*/ 4224020 h 5547360"/>
                <a:gd name="connsiteX68" fmla="*/ 706120 w 2029461"/>
                <a:gd name="connsiteY68" fmla="*/ 4056380 h 5547360"/>
                <a:gd name="connsiteX69" fmla="*/ 538480 w 2029461"/>
                <a:gd name="connsiteY69" fmla="*/ 3858260 h 5547360"/>
                <a:gd name="connsiteX70" fmla="*/ 416560 w 2029461"/>
                <a:gd name="connsiteY70" fmla="*/ 3614420 h 5547360"/>
                <a:gd name="connsiteX71" fmla="*/ 492760 w 2029461"/>
                <a:gd name="connsiteY71" fmla="*/ 3538220 h 5547360"/>
                <a:gd name="connsiteX72" fmla="*/ 584200 w 2029461"/>
                <a:gd name="connsiteY72" fmla="*/ 3141980 h 5547360"/>
                <a:gd name="connsiteX73" fmla="*/ 599440 w 2029461"/>
                <a:gd name="connsiteY73" fmla="*/ 2806700 h 5547360"/>
                <a:gd name="connsiteX74" fmla="*/ 492760 w 2029461"/>
                <a:gd name="connsiteY74" fmla="*/ 2623820 h 5547360"/>
                <a:gd name="connsiteX75" fmla="*/ 492760 w 2029461"/>
                <a:gd name="connsiteY75" fmla="*/ 2319020 h 5547360"/>
                <a:gd name="connsiteX76" fmla="*/ 462280 w 2029461"/>
                <a:gd name="connsiteY76" fmla="*/ 1968500 h 5547360"/>
                <a:gd name="connsiteX77" fmla="*/ 386080 w 2029461"/>
                <a:gd name="connsiteY77" fmla="*/ 1648460 h 5547360"/>
                <a:gd name="connsiteX78" fmla="*/ 218440 w 2029461"/>
                <a:gd name="connsiteY78" fmla="*/ 1236980 h 5547360"/>
                <a:gd name="connsiteX79" fmla="*/ 111760 w 2029461"/>
                <a:gd name="connsiteY79" fmla="*/ 947420 h 5547360"/>
                <a:gd name="connsiteX80" fmla="*/ 111760 w 2029461"/>
                <a:gd name="connsiteY80" fmla="*/ 490220 h 5547360"/>
                <a:gd name="connsiteX81" fmla="*/ 35560 w 2029461"/>
                <a:gd name="connsiteY81" fmla="*/ 170180 h 5547360"/>
                <a:gd name="connsiteX82" fmla="*/ 35560 w 2029461"/>
                <a:gd name="connsiteY82" fmla="*/ 33020 h 5547360"/>
                <a:gd name="connsiteX83" fmla="*/ 142240 w 2029461"/>
                <a:gd name="connsiteY83" fmla="*/ 2540 h 5547360"/>
                <a:gd name="connsiteX84" fmla="*/ 889000 w 2029461"/>
                <a:gd name="connsiteY84" fmla="*/ 33020 h 5547360"/>
                <a:gd name="connsiteX85" fmla="*/ 980440 w 2029461"/>
                <a:gd name="connsiteY85" fmla="*/ 2540 h 5547360"/>
                <a:gd name="connsiteX86" fmla="*/ 949960 w 2029461"/>
                <a:gd name="connsiteY86"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447800 h 5547360"/>
                <a:gd name="connsiteX13" fmla="*/ 1447800 w 2029461"/>
                <a:gd name="connsiteY13" fmla="*/ 1828800 h 5547360"/>
                <a:gd name="connsiteX14" fmla="*/ 1600200 w 2029461"/>
                <a:gd name="connsiteY14" fmla="*/ 1752600 h 5547360"/>
                <a:gd name="connsiteX15" fmla="*/ 1524000 w 2029461"/>
                <a:gd name="connsiteY15" fmla="*/ 1981200 h 5547360"/>
                <a:gd name="connsiteX16" fmla="*/ 1371600 w 2029461"/>
                <a:gd name="connsiteY16" fmla="*/ 1981200 h 5547360"/>
                <a:gd name="connsiteX17" fmla="*/ 1407161 w 2029461"/>
                <a:gd name="connsiteY17" fmla="*/ 2090420 h 5547360"/>
                <a:gd name="connsiteX18" fmla="*/ 1635761 w 2029461"/>
                <a:gd name="connsiteY18" fmla="*/ 2090420 h 5547360"/>
                <a:gd name="connsiteX19" fmla="*/ 1500740 w 2029461"/>
                <a:gd name="connsiteY19" fmla="*/ 2285599 h 5547360"/>
                <a:gd name="connsiteX20" fmla="*/ 1559561 w 2029461"/>
                <a:gd name="connsiteY20" fmla="*/ 2319020 h 5547360"/>
                <a:gd name="connsiteX21" fmla="*/ 1483361 w 2029461"/>
                <a:gd name="connsiteY21" fmla="*/ 2471420 h 5547360"/>
                <a:gd name="connsiteX22" fmla="*/ 1635761 w 2029461"/>
                <a:gd name="connsiteY22" fmla="*/ 2471420 h 5547360"/>
                <a:gd name="connsiteX23" fmla="*/ 1483361 w 2029461"/>
                <a:gd name="connsiteY23" fmla="*/ 2700020 h 5547360"/>
                <a:gd name="connsiteX24" fmla="*/ 1788160 w 2029461"/>
                <a:gd name="connsiteY24" fmla="*/ 2501900 h 5547360"/>
                <a:gd name="connsiteX25" fmla="*/ 2016761 w 2029461"/>
                <a:gd name="connsiteY25" fmla="*/ 2547620 h 5547360"/>
                <a:gd name="connsiteX26" fmla="*/ 1864361 w 2029461"/>
                <a:gd name="connsiteY26" fmla="*/ 2776220 h 5547360"/>
                <a:gd name="connsiteX27" fmla="*/ 2016761 w 2029461"/>
                <a:gd name="connsiteY27" fmla="*/ 2776220 h 5547360"/>
                <a:gd name="connsiteX28" fmla="*/ 1940561 w 2029461"/>
                <a:gd name="connsiteY28" fmla="*/ 2928620 h 5547360"/>
                <a:gd name="connsiteX29" fmla="*/ 1864360 w 2029461"/>
                <a:gd name="connsiteY29" fmla="*/ 2928620 h 5547360"/>
                <a:gd name="connsiteX30" fmla="*/ 1864361 w 2029461"/>
                <a:gd name="connsiteY30" fmla="*/ 3081020 h 5547360"/>
                <a:gd name="connsiteX31" fmla="*/ 1768107 w 2029461"/>
                <a:gd name="connsiteY31" fmla="*/ 3002146 h 5547360"/>
                <a:gd name="connsiteX32" fmla="*/ 1711960 w 2029461"/>
                <a:gd name="connsiteY32" fmla="*/ 3081020 h 5547360"/>
                <a:gd name="connsiteX33" fmla="*/ 1711960 w 2029461"/>
                <a:gd name="connsiteY33" fmla="*/ 3157220 h 5547360"/>
                <a:gd name="connsiteX34" fmla="*/ 1711960 w 2029461"/>
                <a:gd name="connsiteY34" fmla="*/ 3157220 h 5547360"/>
                <a:gd name="connsiteX35" fmla="*/ 1788160 w 2029461"/>
                <a:gd name="connsiteY35" fmla="*/ 3233420 h 5547360"/>
                <a:gd name="connsiteX36" fmla="*/ 1711960 w 2029461"/>
                <a:gd name="connsiteY36" fmla="*/ 3309620 h 5547360"/>
                <a:gd name="connsiteX37" fmla="*/ 1635760 w 2029461"/>
                <a:gd name="connsiteY37" fmla="*/ 3233420 h 5547360"/>
                <a:gd name="connsiteX38" fmla="*/ 1711960 w 2029461"/>
                <a:gd name="connsiteY38" fmla="*/ 3462020 h 5547360"/>
                <a:gd name="connsiteX39" fmla="*/ 1559560 w 2029461"/>
                <a:gd name="connsiteY39" fmla="*/ 3385820 h 5547360"/>
                <a:gd name="connsiteX40" fmla="*/ 1559560 w 2029461"/>
                <a:gd name="connsiteY40" fmla="*/ 3538220 h 5547360"/>
                <a:gd name="connsiteX41" fmla="*/ 1407160 w 2029461"/>
                <a:gd name="connsiteY41" fmla="*/ 3538220 h 5547360"/>
                <a:gd name="connsiteX42" fmla="*/ 1483360 w 2029461"/>
                <a:gd name="connsiteY42" fmla="*/ 3690620 h 5547360"/>
                <a:gd name="connsiteX43" fmla="*/ 1330960 w 2029461"/>
                <a:gd name="connsiteY43" fmla="*/ 3843020 h 5547360"/>
                <a:gd name="connsiteX44" fmla="*/ 1483360 w 2029461"/>
                <a:gd name="connsiteY44" fmla="*/ 3843020 h 5547360"/>
                <a:gd name="connsiteX45" fmla="*/ 1330960 w 2029461"/>
                <a:gd name="connsiteY45" fmla="*/ 3995420 h 5547360"/>
                <a:gd name="connsiteX46" fmla="*/ 1407160 w 2029461"/>
                <a:gd name="connsiteY46" fmla="*/ 3995420 h 5547360"/>
                <a:gd name="connsiteX47" fmla="*/ 1330960 w 2029461"/>
                <a:gd name="connsiteY47" fmla="*/ 4147820 h 5547360"/>
                <a:gd name="connsiteX48" fmla="*/ 1330960 w 2029461"/>
                <a:gd name="connsiteY48" fmla="*/ 4224020 h 5547360"/>
                <a:gd name="connsiteX49" fmla="*/ 1178560 w 2029461"/>
                <a:gd name="connsiteY49" fmla="*/ 4300220 h 5547360"/>
                <a:gd name="connsiteX50" fmla="*/ 1330960 w 2029461"/>
                <a:gd name="connsiteY50" fmla="*/ 4300220 h 5547360"/>
                <a:gd name="connsiteX51" fmla="*/ 1239520 w 2029461"/>
                <a:gd name="connsiteY51" fmla="*/ 4574540 h 5547360"/>
                <a:gd name="connsiteX52" fmla="*/ 1330960 w 2029461"/>
                <a:gd name="connsiteY52" fmla="*/ 4894580 h 5547360"/>
                <a:gd name="connsiteX53" fmla="*/ 1407160 w 2029461"/>
                <a:gd name="connsiteY53" fmla="*/ 4986020 h 5547360"/>
                <a:gd name="connsiteX54" fmla="*/ 1330960 w 2029461"/>
                <a:gd name="connsiteY54" fmla="*/ 5443220 h 5547360"/>
                <a:gd name="connsiteX55" fmla="*/ 1239520 w 2029461"/>
                <a:gd name="connsiteY55" fmla="*/ 5427980 h 5547360"/>
                <a:gd name="connsiteX56" fmla="*/ 1178560 w 2029461"/>
                <a:gd name="connsiteY56" fmla="*/ 5488940 h 5547360"/>
                <a:gd name="connsiteX57" fmla="*/ 1010920 w 2029461"/>
                <a:gd name="connsiteY57" fmla="*/ 5534660 h 5547360"/>
                <a:gd name="connsiteX58" fmla="*/ 828040 w 2029461"/>
                <a:gd name="connsiteY58" fmla="*/ 5412740 h 5547360"/>
                <a:gd name="connsiteX59" fmla="*/ 660400 w 2029461"/>
                <a:gd name="connsiteY59" fmla="*/ 5321300 h 5547360"/>
                <a:gd name="connsiteX60" fmla="*/ 568960 w 2029461"/>
                <a:gd name="connsiteY60" fmla="*/ 5138420 h 5547360"/>
                <a:gd name="connsiteX61" fmla="*/ 462280 w 2029461"/>
                <a:gd name="connsiteY61" fmla="*/ 4955540 h 5547360"/>
                <a:gd name="connsiteX62" fmla="*/ 279400 w 2029461"/>
                <a:gd name="connsiteY62" fmla="*/ 4787900 h 5547360"/>
                <a:gd name="connsiteX63" fmla="*/ 416560 w 2029461"/>
                <a:gd name="connsiteY63" fmla="*/ 4528820 h 5547360"/>
                <a:gd name="connsiteX64" fmla="*/ 447040 w 2029461"/>
                <a:gd name="connsiteY64" fmla="*/ 4361180 h 5547360"/>
                <a:gd name="connsiteX65" fmla="*/ 340360 w 2029461"/>
                <a:gd name="connsiteY65" fmla="*/ 4208780 h 5547360"/>
                <a:gd name="connsiteX66" fmla="*/ 431800 w 2029461"/>
                <a:gd name="connsiteY66" fmla="*/ 4117340 h 5547360"/>
                <a:gd name="connsiteX67" fmla="*/ 675640 w 2029461"/>
                <a:gd name="connsiteY67" fmla="*/ 4224020 h 5547360"/>
                <a:gd name="connsiteX68" fmla="*/ 706120 w 2029461"/>
                <a:gd name="connsiteY68" fmla="*/ 4056380 h 5547360"/>
                <a:gd name="connsiteX69" fmla="*/ 538480 w 2029461"/>
                <a:gd name="connsiteY69" fmla="*/ 3858260 h 5547360"/>
                <a:gd name="connsiteX70" fmla="*/ 416560 w 2029461"/>
                <a:gd name="connsiteY70" fmla="*/ 3614420 h 5547360"/>
                <a:gd name="connsiteX71" fmla="*/ 492760 w 2029461"/>
                <a:gd name="connsiteY71" fmla="*/ 3538220 h 5547360"/>
                <a:gd name="connsiteX72" fmla="*/ 584200 w 2029461"/>
                <a:gd name="connsiteY72" fmla="*/ 3141980 h 5547360"/>
                <a:gd name="connsiteX73" fmla="*/ 599440 w 2029461"/>
                <a:gd name="connsiteY73" fmla="*/ 2806700 h 5547360"/>
                <a:gd name="connsiteX74" fmla="*/ 492760 w 2029461"/>
                <a:gd name="connsiteY74" fmla="*/ 2623820 h 5547360"/>
                <a:gd name="connsiteX75" fmla="*/ 492760 w 2029461"/>
                <a:gd name="connsiteY75" fmla="*/ 2319020 h 5547360"/>
                <a:gd name="connsiteX76" fmla="*/ 462280 w 2029461"/>
                <a:gd name="connsiteY76" fmla="*/ 1968500 h 5547360"/>
                <a:gd name="connsiteX77" fmla="*/ 386080 w 2029461"/>
                <a:gd name="connsiteY77" fmla="*/ 1648460 h 5547360"/>
                <a:gd name="connsiteX78" fmla="*/ 218440 w 2029461"/>
                <a:gd name="connsiteY78" fmla="*/ 1236980 h 5547360"/>
                <a:gd name="connsiteX79" fmla="*/ 111760 w 2029461"/>
                <a:gd name="connsiteY79" fmla="*/ 947420 h 5547360"/>
                <a:gd name="connsiteX80" fmla="*/ 111760 w 2029461"/>
                <a:gd name="connsiteY80" fmla="*/ 490220 h 5547360"/>
                <a:gd name="connsiteX81" fmla="*/ 35560 w 2029461"/>
                <a:gd name="connsiteY81" fmla="*/ 170180 h 5547360"/>
                <a:gd name="connsiteX82" fmla="*/ 35560 w 2029461"/>
                <a:gd name="connsiteY82" fmla="*/ 33020 h 5547360"/>
                <a:gd name="connsiteX83" fmla="*/ 142240 w 2029461"/>
                <a:gd name="connsiteY83" fmla="*/ 2540 h 5547360"/>
                <a:gd name="connsiteX84" fmla="*/ 889000 w 2029461"/>
                <a:gd name="connsiteY84" fmla="*/ 33020 h 5547360"/>
                <a:gd name="connsiteX85" fmla="*/ 980440 w 2029461"/>
                <a:gd name="connsiteY85" fmla="*/ 2540 h 5547360"/>
                <a:gd name="connsiteX86" fmla="*/ 949960 w 2029461"/>
                <a:gd name="connsiteY86"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524000 h 5547360"/>
                <a:gd name="connsiteX13" fmla="*/ 1447800 w 2029461"/>
                <a:gd name="connsiteY13" fmla="*/ 1828800 h 5547360"/>
                <a:gd name="connsiteX14" fmla="*/ 1600200 w 2029461"/>
                <a:gd name="connsiteY14" fmla="*/ 1752600 h 5547360"/>
                <a:gd name="connsiteX15" fmla="*/ 1524000 w 2029461"/>
                <a:gd name="connsiteY15" fmla="*/ 1981200 h 5547360"/>
                <a:gd name="connsiteX16" fmla="*/ 1371600 w 2029461"/>
                <a:gd name="connsiteY16" fmla="*/ 1981200 h 5547360"/>
                <a:gd name="connsiteX17" fmla="*/ 1407161 w 2029461"/>
                <a:gd name="connsiteY17" fmla="*/ 2090420 h 5547360"/>
                <a:gd name="connsiteX18" fmla="*/ 1635761 w 2029461"/>
                <a:gd name="connsiteY18" fmla="*/ 2090420 h 5547360"/>
                <a:gd name="connsiteX19" fmla="*/ 1500740 w 2029461"/>
                <a:gd name="connsiteY19" fmla="*/ 2285599 h 5547360"/>
                <a:gd name="connsiteX20" fmla="*/ 1559561 w 2029461"/>
                <a:gd name="connsiteY20" fmla="*/ 2319020 h 5547360"/>
                <a:gd name="connsiteX21" fmla="*/ 1483361 w 2029461"/>
                <a:gd name="connsiteY21" fmla="*/ 2471420 h 5547360"/>
                <a:gd name="connsiteX22" fmla="*/ 1635761 w 2029461"/>
                <a:gd name="connsiteY22" fmla="*/ 2471420 h 5547360"/>
                <a:gd name="connsiteX23" fmla="*/ 1483361 w 2029461"/>
                <a:gd name="connsiteY23" fmla="*/ 2700020 h 5547360"/>
                <a:gd name="connsiteX24" fmla="*/ 1788160 w 2029461"/>
                <a:gd name="connsiteY24" fmla="*/ 2501900 h 5547360"/>
                <a:gd name="connsiteX25" fmla="*/ 2016761 w 2029461"/>
                <a:gd name="connsiteY25" fmla="*/ 2547620 h 5547360"/>
                <a:gd name="connsiteX26" fmla="*/ 1864361 w 2029461"/>
                <a:gd name="connsiteY26" fmla="*/ 2776220 h 5547360"/>
                <a:gd name="connsiteX27" fmla="*/ 2016761 w 2029461"/>
                <a:gd name="connsiteY27" fmla="*/ 2776220 h 5547360"/>
                <a:gd name="connsiteX28" fmla="*/ 1940561 w 2029461"/>
                <a:gd name="connsiteY28" fmla="*/ 2928620 h 5547360"/>
                <a:gd name="connsiteX29" fmla="*/ 1864360 w 2029461"/>
                <a:gd name="connsiteY29" fmla="*/ 2928620 h 5547360"/>
                <a:gd name="connsiteX30" fmla="*/ 1864361 w 2029461"/>
                <a:gd name="connsiteY30" fmla="*/ 3081020 h 5547360"/>
                <a:gd name="connsiteX31" fmla="*/ 1768107 w 2029461"/>
                <a:gd name="connsiteY31" fmla="*/ 3002146 h 5547360"/>
                <a:gd name="connsiteX32" fmla="*/ 1711960 w 2029461"/>
                <a:gd name="connsiteY32" fmla="*/ 3081020 h 5547360"/>
                <a:gd name="connsiteX33" fmla="*/ 1711960 w 2029461"/>
                <a:gd name="connsiteY33" fmla="*/ 3157220 h 5547360"/>
                <a:gd name="connsiteX34" fmla="*/ 1711960 w 2029461"/>
                <a:gd name="connsiteY34" fmla="*/ 3157220 h 5547360"/>
                <a:gd name="connsiteX35" fmla="*/ 1788160 w 2029461"/>
                <a:gd name="connsiteY35" fmla="*/ 3233420 h 5547360"/>
                <a:gd name="connsiteX36" fmla="*/ 1711960 w 2029461"/>
                <a:gd name="connsiteY36" fmla="*/ 3309620 h 5547360"/>
                <a:gd name="connsiteX37" fmla="*/ 1635760 w 2029461"/>
                <a:gd name="connsiteY37" fmla="*/ 3233420 h 5547360"/>
                <a:gd name="connsiteX38" fmla="*/ 1711960 w 2029461"/>
                <a:gd name="connsiteY38" fmla="*/ 3462020 h 5547360"/>
                <a:gd name="connsiteX39" fmla="*/ 1559560 w 2029461"/>
                <a:gd name="connsiteY39" fmla="*/ 3385820 h 5547360"/>
                <a:gd name="connsiteX40" fmla="*/ 1559560 w 2029461"/>
                <a:gd name="connsiteY40" fmla="*/ 3538220 h 5547360"/>
                <a:gd name="connsiteX41" fmla="*/ 1407160 w 2029461"/>
                <a:gd name="connsiteY41" fmla="*/ 3538220 h 5547360"/>
                <a:gd name="connsiteX42" fmla="*/ 1483360 w 2029461"/>
                <a:gd name="connsiteY42" fmla="*/ 3690620 h 5547360"/>
                <a:gd name="connsiteX43" fmla="*/ 1330960 w 2029461"/>
                <a:gd name="connsiteY43" fmla="*/ 3843020 h 5547360"/>
                <a:gd name="connsiteX44" fmla="*/ 1483360 w 2029461"/>
                <a:gd name="connsiteY44" fmla="*/ 3843020 h 5547360"/>
                <a:gd name="connsiteX45" fmla="*/ 1330960 w 2029461"/>
                <a:gd name="connsiteY45" fmla="*/ 3995420 h 5547360"/>
                <a:gd name="connsiteX46" fmla="*/ 1407160 w 2029461"/>
                <a:gd name="connsiteY46" fmla="*/ 3995420 h 5547360"/>
                <a:gd name="connsiteX47" fmla="*/ 1330960 w 2029461"/>
                <a:gd name="connsiteY47" fmla="*/ 4147820 h 5547360"/>
                <a:gd name="connsiteX48" fmla="*/ 1330960 w 2029461"/>
                <a:gd name="connsiteY48" fmla="*/ 4224020 h 5547360"/>
                <a:gd name="connsiteX49" fmla="*/ 1178560 w 2029461"/>
                <a:gd name="connsiteY49" fmla="*/ 4300220 h 5547360"/>
                <a:gd name="connsiteX50" fmla="*/ 1330960 w 2029461"/>
                <a:gd name="connsiteY50" fmla="*/ 4300220 h 5547360"/>
                <a:gd name="connsiteX51" fmla="*/ 1239520 w 2029461"/>
                <a:gd name="connsiteY51" fmla="*/ 4574540 h 5547360"/>
                <a:gd name="connsiteX52" fmla="*/ 1330960 w 2029461"/>
                <a:gd name="connsiteY52" fmla="*/ 4894580 h 5547360"/>
                <a:gd name="connsiteX53" fmla="*/ 1407160 w 2029461"/>
                <a:gd name="connsiteY53" fmla="*/ 4986020 h 5547360"/>
                <a:gd name="connsiteX54" fmla="*/ 1330960 w 2029461"/>
                <a:gd name="connsiteY54" fmla="*/ 5443220 h 5547360"/>
                <a:gd name="connsiteX55" fmla="*/ 1239520 w 2029461"/>
                <a:gd name="connsiteY55" fmla="*/ 5427980 h 5547360"/>
                <a:gd name="connsiteX56" fmla="*/ 1178560 w 2029461"/>
                <a:gd name="connsiteY56" fmla="*/ 5488940 h 5547360"/>
                <a:gd name="connsiteX57" fmla="*/ 1010920 w 2029461"/>
                <a:gd name="connsiteY57" fmla="*/ 5534660 h 5547360"/>
                <a:gd name="connsiteX58" fmla="*/ 828040 w 2029461"/>
                <a:gd name="connsiteY58" fmla="*/ 5412740 h 5547360"/>
                <a:gd name="connsiteX59" fmla="*/ 660400 w 2029461"/>
                <a:gd name="connsiteY59" fmla="*/ 5321300 h 5547360"/>
                <a:gd name="connsiteX60" fmla="*/ 568960 w 2029461"/>
                <a:gd name="connsiteY60" fmla="*/ 5138420 h 5547360"/>
                <a:gd name="connsiteX61" fmla="*/ 462280 w 2029461"/>
                <a:gd name="connsiteY61" fmla="*/ 4955540 h 5547360"/>
                <a:gd name="connsiteX62" fmla="*/ 279400 w 2029461"/>
                <a:gd name="connsiteY62" fmla="*/ 4787900 h 5547360"/>
                <a:gd name="connsiteX63" fmla="*/ 416560 w 2029461"/>
                <a:gd name="connsiteY63" fmla="*/ 4528820 h 5547360"/>
                <a:gd name="connsiteX64" fmla="*/ 447040 w 2029461"/>
                <a:gd name="connsiteY64" fmla="*/ 4361180 h 5547360"/>
                <a:gd name="connsiteX65" fmla="*/ 340360 w 2029461"/>
                <a:gd name="connsiteY65" fmla="*/ 4208780 h 5547360"/>
                <a:gd name="connsiteX66" fmla="*/ 431800 w 2029461"/>
                <a:gd name="connsiteY66" fmla="*/ 4117340 h 5547360"/>
                <a:gd name="connsiteX67" fmla="*/ 675640 w 2029461"/>
                <a:gd name="connsiteY67" fmla="*/ 4224020 h 5547360"/>
                <a:gd name="connsiteX68" fmla="*/ 706120 w 2029461"/>
                <a:gd name="connsiteY68" fmla="*/ 4056380 h 5547360"/>
                <a:gd name="connsiteX69" fmla="*/ 538480 w 2029461"/>
                <a:gd name="connsiteY69" fmla="*/ 3858260 h 5547360"/>
                <a:gd name="connsiteX70" fmla="*/ 416560 w 2029461"/>
                <a:gd name="connsiteY70" fmla="*/ 3614420 h 5547360"/>
                <a:gd name="connsiteX71" fmla="*/ 492760 w 2029461"/>
                <a:gd name="connsiteY71" fmla="*/ 3538220 h 5547360"/>
                <a:gd name="connsiteX72" fmla="*/ 584200 w 2029461"/>
                <a:gd name="connsiteY72" fmla="*/ 3141980 h 5547360"/>
                <a:gd name="connsiteX73" fmla="*/ 599440 w 2029461"/>
                <a:gd name="connsiteY73" fmla="*/ 2806700 h 5547360"/>
                <a:gd name="connsiteX74" fmla="*/ 492760 w 2029461"/>
                <a:gd name="connsiteY74" fmla="*/ 2623820 h 5547360"/>
                <a:gd name="connsiteX75" fmla="*/ 492760 w 2029461"/>
                <a:gd name="connsiteY75" fmla="*/ 2319020 h 5547360"/>
                <a:gd name="connsiteX76" fmla="*/ 462280 w 2029461"/>
                <a:gd name="connsiteY76" fmla="*/ 1968500 h 5547360"/>
                <a:gd name="connsiteX77" fmla="*/ 386080 w 2029461"/>
                <a:gd name="connsiteY77" fmla="*/ 1648460 h 5547360"/>
                <a:gd name="connsiteX78" fmla="*/ 218440 w 2029461"/>
                <a:gd name="connsiteY78" fmla="*/ 1236980 h 5547360"/>
                <a:gd name="connsiteX79" fmla="*/ 111760 w 2029461"/>
                <a:gd name="connsiteY79" fmla="*/ 947420 h 5547360"/>
                <a:gd name="connsiteX80" fmla="*/ 111760 w 2029461"/>
                <a:gd name="connsiteY80" fmla="*/ 490220 h 5547360"/>
                <a:gd name="connsiteX81" fmla="*/ 35560 w 2029461"/>
                <a:gd name="connsiteY81" fmla="*/ 170180 h 5547360"/>
                <a:gd name="connsiteX82" fmla="*/ 35560 w 2029461"/>
                <a:gd name="connsiteY82" fmla="*/ 33020 h 5547360"/>
                <a:gd name="connsiteX83" fmla="*/ 142240 w 2029461"/>
                <a:gd name="connsiteY83" fmla="*/ 2540 h 5547360"/>
                <a:gd name="connsiteX84" fmla="*/ 889000 w 2029461"/>
                <a:gd name="connsiteY84" fmla="*/ 33020 h 5547360"/>
                <a:gd name="connsiteX85" fmla="*/ 980440 w 2029461"/>
                <a:gd name="connsiteY85" fmla="*/ 2540 h 5547360"/>
                <a:gd name="connsiteX86" fmla="*/ 949960 w 2029461"/>
                <a:gd name="connsiteY86"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447800 w 2029461"/>
                <a:gd name="connsiteY12" fmla="*/ 1524000 h 5547360"/>
                <a:gd name="connsiteX13" fmla="*/ 1442720 w 2029461"/>
                <a:gd name="connsiteY13" fmla="*/ 1664208 h 5547360"/>
                <a:gd name="connsiteX14" fmla="*/ 1447800 w 2029461"/>
                <a:gd name="connsiteY14" fmla="*/ 1828800 h 5547360"/>
                <a:gd name="connsiteX15" fmla="*/ 1600200 w 2029461"/>
                <a:gd name="connsiteY15" fmla="*/ 1752600 h 5547360"/>
                <a:gd name="connsiteX16" fmla="*/ 1524000 w 2029461"/>
                <a:gd name="connsiteY16" fmla="*/ 1981200 h 5547360"/>
                <a:gd name="connsiteX17" fmla="*/ 1371600 w 2029461"/>
                <a:gd name="connsiteY17" fmla="*/ 1981200 h 5547360"/>
                <a:gd name="connsiteX18" fmla="*/ 1407161 w 2029461"/>
                <a:gd name="connsiteY18" fmla="*/ 2090420 h 5547360"/>
                <a:gd name="connsiteX19" fmla="*/ 1635761 w 2029461"/>
                <a:gd name="connsiteY19" fmla="*/ 2090420 h 5547360"/>
                <a:gd name="connsiteX20" fmla="*/ 1500740 w 2029461"/>
                <a:gd name="connsiteY20" fmla="*/ 2285599 h 5547360"/>
                <a:gd name="connsiteX21" fmla="*/ 1559561 w 2029461"/>
                <a:gd name="connsiteY21" fmla="*/ 2319020 h 5547360"/>
                <a:gd name="connsiteX22" fmla="*/ 1483361 w 2029461"/>
                <a:gd name="connsiteY22" fmla="*/ 2471420 h 5547360"/>
                <a:gd name="connsiteX23" fmla="*/ 1635761 w 2029461"/>
                <a:gd name="connsiteY23" fmla="*/ 2471420 h 5547360"/>
                <a:gd name="connsiteX24" fmla="*/ 1483361 w 2029461"/>
                <a:gd name="connsiteY24" fmla="*/ 2700020 h 5547360"/>
                <a:gd name="connsiteX25" fmla="*/ 1788160 w 2029461"/>
                <a:gd name="connsiteY25" fmla="*/ 2501900 h 5547360"/>
                <a:gd name="connsiteX26" fmla="*/ 2016761 w 2029461"/>
                <a:gd name="connsiteY26" fmla="*/ 2547620 h 5547360"/>
                <a:gd name="connsiteX27" fmla="*/ 1864361 w 2029461"/>
                <a:gd name="connsiteY27" fmla="*/ 2776220 h 5547360"/>
                <a:gd name="connsiteX28" fmla="*/ 2016761 w 2029461"/>
                <a:gd name="connsiteY28" fmla="*/ 2776220 h 5547360"/>
                <a:gd name="connsiteX29" fmla="*/ 1940561 w 2029461"/>
                <a:gd name="connsiteY29" fmla="*/ 2928620 h 5547360"/>
                <a:gd name="connsiteX30" fmla="*/ 1864360 w 2029461"/>
                <a:gd name="connsiteY30" fmla="*/ 2928620 h 5547360"/>
                <a:gd name="connsiteX31" fmla="*/ 1864361 w 2029461"/>
                <a:gd name="connsiteY31" fmla="*/ 3081020 h 5547360"/>
                <a:gd name="connsiteX32" fmla="*/ 1768107 w 2029461"/>
                <a:gd name="connsiteY32" fmla="*/ 3002146 h 5547360"/>
                <a:gd name="connsiteX33" fmla="*/ 1711960 w 2029461"/>
                <a:gd name="connsiteY33" fmla="*/ 3081020 h 5547360"/>
                <a:gd name="connsiteX34" fmla="*/ 1711960 w 2029461"/>
                <a:gd name="connsiteY34" fmla="*/ 3157220 h 5547360"/>
                <a:gd name="connsiteX35" fmla="*/ 1711960 w 2029461"/>
                <a:gd name="connsiteY35" fmla="*/ 3157220 h 5547360"/>
                <a:gd name="connsiteX36" fmla="*/ 1788160 w 2029461"/>
                <a:gd name="connsiteY36" fmla="*/ 3233420 h 5547360"/>
                <a:gd name="connsiteX37" fmla="*/ 1711960 w 2029461"/>
                <a:gd name="connsiteY37" fmla="*/ 3309620 h 5547360"/>
                <a:gd name="connsiteX38" fmla="*/ 1635760 w 2029461"/>
                <a:gd name="connsiteY38" fmla="*/ 3233420 h 5547360"/>
                <a:gd name="connsiteX39" fmla="*/ 1711960 w 2029461"/>
                <a:gd name="connsiteY39" fmla="*/ 3462020 h 5547360"/>
                <a:gd name="connsiteX40" fmla="*/ 1559560 w 2029461"/>
                <a:gd name="connsiteY40" fmla="*/ 3385820 h 5547360"/>
                <a:gd name="connsiteX41" fmla="*/ 1559560 w 2029461"/>
                <a:gd name="connsiteY41" fmla="*/ 3538220 h 5547360"/>
                <a:gd name="connsiteX42" fmla="*/ 1407160 w 2029461"/>
                <a:gd name="connsiteY42" fmla="*/ 3538220 h 5547360"/>
                <a:gd name="connsiteX43" fmla="*/ 1483360 w 2029461"/>
                <a:gd name="connsiteY43" fmla="*/ 3690620 h 5547360"/>
                <a:gd name="connsiteX44" fmla="*/ 1330960 w 2029461"/>
                <a:gd name="connsiteY44" fmla="*/ 3843020 h 5547360"/>
                <a:gd name="connsiteX45" fmla="*/ 1483360 w 2029461"/>
                <a:gd name="connsiteY45" fmla="*/ 3843020 h 5547360"/>
                <a:gd name="connsiteX46" fmla="*/ 1330960 w 2029461"/>
                <a:gd name="connsiteY46" fmla="*/ 3995420 h 5547360"/>
                <a:gd name="connsiteX47" fmla="*/ 1407160 w 2029461"/>
                <a:gd name="connsiteY47" fmla="*/ 3995420 h 5547360"/>
                <a:gd name="connsiteX48" fmla="*/ 1330960 w 2029461"/>
                <a:gd name="connsiteY48" fmla="*/ 4147820 h 5547360"/>
                <a:gd name="connsiteX49" fmla="*/ 1330960 w 2029461"/>
                <a:gd name="connsiteY49" fmla="*/ 4224020 h 5547360"/>
                <a:gd name="connsiteX50" fmla="*/ 1178560 w 2029461"/>
                <a:gd name="connsiteY50" fmla="*/ 4300220 h 5547360"/>
                <a:gd name="connsiteX51" fmla="*/ 1330960 w 2029461"/>
                <a:gd name="connsiteY51" fmla="*/ 4300220 h 5547360"/>
                <a:gd name="connsiteX52" fmla="*/ 1239520 w 2029461"/>
                <a:gd name="connsiteY52" fmla="*/ 4574540 h 5547360"/>
                <a:gd name="connsiteX53" fmla="*/ 1330960 w 2029461"/>
                <a:gd name="connsiteY53" fmla="*/ 4894580 h 5547360"/>
                <a:gd name="connsiteX54" fmla="*/ 1407160 w 2029461"/>
                <a:gd name="connsiteY54" fmla="*/ 4986020 h 5547360"/>
                <a:gd name="connsiteX55" fmla="*/ 1330960 w 2029461"/>
                <a:gd name="connsiteY55" fmla="*/ 5443220 h 5547360"/>
                <a:gd name="connsiteX56" fmla="*/ 1239520 w 2029461"/>
                <a:gd name="connsiteY56" fmla="*/ 5427980 h 5547360"/>
                <a:gd name="connsiteX57" fmla="*/ 1178560 w 2029461"/>
                <a:gd name="connsiteY57" fmla="*/ 5488940 h 5547360"/>
                <a:gd name="connsiteX58" fmla="*/ 1010920 w 2029461"/>
                <a:gd name="connsiteY58" fmla="*/ 5534660 h 5547360"/>
                <a:gd name="connsiteX59" fmla="*/ 828040 w 2029461"/>
                <a:gd name="connsiteY59" fmla="*/ 5412740 h 5547360"/>
                <a:gd name="connsiteX60" fmla="*/ 660400 w 2029461"/>
                <a:gd name="connsiteY60" fmla="*/ 5321300 h 5547360"/>
                <a:gd name="connsiteX61" fmla="*/ 568960 w 2029461"/>
                <a:gd name="connsiteY61" fmla="*/ 5138420 h 5547360"/>
                <a:gd name="connsiteX62" fmla="*/ 462280 w 2029461"/>
                <a:gd name="connsiteY62" fmla="*/ 4955540 h 5547360"/>
                <a:gd name="connsiteX63" fmla="*/ 279400 w 2029461"/>
                <a:gd name="connsiteY63" fmla="*/ 4787900 h 5547360"/>
                <a:gd name="connsiteX64" fmla="*/ 416560 w 2029461"/>
                <a:gd name="connsiteY64" fmla="*/ 4528820 h 5547360"/>
                <a:gd name="connsiteX65" fmla="*/ 447040 w 2029461"/>
                <a:gd name="connsiteY65" fmla="*/ 4361180 h 5547360"/>
                <a:gd name="connsiteX66" fmla="*/ 340360 w 2029461"/>
                <a:gd name="connsiteY66" fmla="*/ 4208780 h 5547360"/>
                <a:gd name="connsiteX67" fmla="*/ 431800 w 2029461"/>
                <a:gd name="connsiteY67" fmla="*/ 4117340 h 5547360"/>
                <a:gd name="connsiteX68" fmla="*/ 675640 w 2029461"/>
                <a:gd name="connsiteY68" fmla="*/ 4224020 h 5547360"/>
                <a:gd name="connsiteX69" fmla="*/ 706120 w 2029461"/>
                <a:gd name="connsiteY69" fmla="*/ 4056380 h 5547360"/>
                <a:gd name="connsiteX70" fmla="*/ 538480 w 2029461"/>
                <a:gd name="connsiteY70" fmla="*/ 3858260 h 5547360"/>
                <a:gd name="connsiteX71" fmla="*/ 416560 w 2029461"/>
                <a:gd name="connsiteY71" fmla="*/ 3614420 h 5547360"/>
                <a:gd name="connsiteX72" fmla="*/ 492760 w 2029461"/>
                <a:gd name="connsiteY72" fmla="*/ 3538220 h 5547360"/>
                <a:gd name="connsiteX73" fmla="*/ 584200 w 2029461"/>
                <a:gd name="connsiteY73" fmla="*/ 3141980 h 5547360"/>
                <a:gd name="connsiteX74" fmla="*/ 599440 w 2029461"/>
                <a:gd name="connsiteY74" fmla="*/ 2806700 h 5547360"/>
                <a:gd name="connsiteX75" fmla="*/ 492760 w 2029461"/>
                <a:gd name="connsiteY75" fmla="*/ 2623820 h 5547360"/>
                <a:gd name="connsiteX76" fmla="*/ 492760 w 2029461"/>
                <a:gd name="connsiteY76" fmla="*/ 2319020 h 5547360"/>
                <a:gd name="connsiteX77" fmla="*/ 462280 w 2029461"/>
                <a:gd name="connsiteY77" fmla="*/ 1968500 h 5547360"/>
                <a:gd name="connsiteX78" fmla="*/ 386080 w 2029461"/>
                <a:gd name="connsiteY78" fmla="*/ 1648460 h 5547360"/>
                <a:gd name="connsiteX79" fmla="*/ 218440 w 2029461"/>
                <a:gd name="connsiteY79" fmla="*/ 1236980 h 5547360"/>
                <a:gd name="connsiteX80" fmla="*/ 111760 w 2029461"/>
                <a:gd name="connsiteY80" fmla="*/ 947420 h 5547360"/>
                <a:gd name="connsiteX81" fmla="*/ 111760 w 2029461"/>
                <a:gd name="connsiteY81" fmla="*/ 490220 h 5547360"/>
                <a:gd name="connsiteX82" fmla="*/ 35560 w 2029461"/>
                <a:gd name="connsiteY82" fmla="*/ 170180 h 5547360"/>
                <a:gd name="connsiteX83" fmla="*/ 35560 w 2029461"/>
                <a:gd name="connsiteY83" fmla="*/ 33020 h 5547360"/>
                <a:gd name="connsiteX84" fmla="*/ 142240 w 2029461"/>
                <a:gd name="connsiteY84" fmla="*/ 2540 h 5547360"/>
                <a:gd name="connsiteX85" fmla="*/ 889000 w 2029461"/>
                <a:gd name="connsiteY85" fmla="*/ 33020 h 5547360"/>
                <a:gd name="connsiteX86" fmla="*/ 980440 w 2029461"/>
                <a:gd name="connsiteY86" fmla="*/ 2540 h 5547360"/>
                <a:gd name="connsiteX87" fmla="*/ 949960 w 2029461"/>
                <a:gd name="connsiteY87"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524000 w 2029461"/>
                <a:gd name="connsiteY12" fmla="*/ 1524000 h 5547360"/>
                <a:gd name="connsiteX13" fmla="*/ 1442720 w 2029461"/>
                <a:gd name="connsiteY13" fmla="*/ 1664208 h 5547360"/>
                <a:gd name="connsiteX14" fmla="*/ 1447800 w 2029461"/>
                <a:gd name="connsiteY14" fmla="*/ 1828800 h 5547360"/>
                <a:gd name="connsiteX15" fmla="*/ 1600200 w 2029461"/>
                <a:gd name="connsiteY15" fmla="*/ 1752600 h 5547360"/>
                <a:gd name="connsiteX16" fmla="*/ 1524000 w 2029461"/>
                <a:gd name="connsiteY16" fmla="*/ 1981200 h 5547360"/>
                <a:gd name="connsiteX17" fmla="*/ 1371600 w 2029461"/>
                <a:gd name="connsiteY17" fmla="*/ 1981200 h 5547360"/>
                <a:gd name="connsiteX18" fmla="*/ 1407161 w 2029461"/>
                <a:gd name="connsiteY18" fmla="*/ 2090420 h 5547360"/>
                <a:gd name="connsiteX19" fmla="*/ 1635761 w 2029461"/>
                <a:gd name="connsiteY19" fmla="*/ 2090420 h 5547360"/>
                <a:gd name="connsiteX20" fmla="*/ 1500740 w 2029461"/>
                <a:gd name="connsiteY20" fmla="*/ 2285599 h 5547360"/>
                <a:gd name="connsiteX21" fmla="*/ 1559561 w 2029461"/>
                <a:gd name="connsiteY21" fmla="*/ 2319020 h 5547360"/>
                <a:gd name="connsiteX22" fmla="*/ 1483361 w 2029461"/>
                <a:gd name="connsiteY22" fmla="*/ 2471420 h 5547360"/>
                <a:gd name="connsiteX23" fmla="*/ 1635761 w 2029461"/>
                <a:gd name="connsiteY23" fmla="*/ 2471420 h 5547360"/>
                <a:gd name="connsiteX24" fmla="*/ 1483361 w 2029461"/>
                <a:gd name="connsiteY24" fmla="*/ 2700020 h 5547360"/>
                <a:gd name="connsiteX25" fmla="*/ 1788160 w 2029461"/>
                <a:gd name="connsiteY25" fmla="*/ 2501900 h 5547360"/>
                <a:gd name="connsiteX26" fmla="*/ 2016761 w 2029461"/>
                <a:gd name="connsiteY26" fmla="*/ 2547620 h 5547360"/>
                <a:gd name="connsiteX27" fmla="*/ 1864361 w 2029461"/>
                <a:gd name="connsiteY27" fmla="*/ 2776220 h 5547360"/>
                <a:gd name="connsiteX28" fmla="*/ 2016761 w 2029461"/>
                <a:gd name="connsiteY28" fmla="*/ 2776220 h 5547360"/>
                <a:gd name="connsiteX29" fmla="*/ 1940561 w 2029461"/>
                <a:gd name="connsiteY29" fmla="*/ 2928620 h 5547360"/>
                <a:gd name="connsiteX30" fmla="*/ 1864360 w 2029461"/>
                <a:gd name="connsiteY30" fmla="*/ 2928620 h 5547360"/>
                <a:gd name="connsiteX31" fmla="*/ 1864361 w 2029461"/>
                <a:gd name="connsiteY31" fmla="*/ 3081020 h 5547360"/>
                <a:gd name="connsiteX32" fmla="*/ 1768107 w 2029461"/>
                <a:gd name="connsiteY32" fmla="*/ 3002146 h 5547360"/>
                <a:gd name="connsiteX33" fmla="*/ 1711960 w 2029461"/>
                <a:gd name="connsiteY33" fmla="*/ 3081020 h 5547360"/>
                <a:gd name="connsiteX34" fmla="*/ 1711960 w 2029461"/>
                <a:gd name="connsiteY34" fmla="*/ 3157220 h 5547360"/>
                <a:gd name="connsiteX35" fmla="*/ 1711960 w 2029461"/>
                <a:gd name="connsiteY35" fmla="*/ 3157220 h 5547360"/>
                <a:gd name="connsiteX36" fmla="*/ 1788160 w 2029461"/>
                <a:gd name="connsiteY36" fmla="*/ 3233420 h 5547360"/>
                <a:gd name="connsiteX37" fmla="*/ 1711960 w 2029461"/>
                <a:gd name="connsiteY37" fmla="*/ 3309620 h 5547360"/>
                <a:gd name="connsiteX38" fmla="*/ 1635760 w 2029461"/>
                <a:gd name="connsiteY38" fmla="*/ 3233420 h 5547360"/>
                <a:gd name="connsiteX39" fmla="*/ 1711960 w 2029461"/>
                <a:gd name="connsiteY39" fmla="*/ 3462020 h 5547360"/>
                <a:gd name="connsiteX40" fmla="*/ 1559560 w 2029461"/>
                <a:gd name="connsiteY40" fmla="*/ 3385820 h 5547360"/>
                <a:gd name="connsiteX41" fmla="*/ 1559560 w 2029461"/>
                <a:gd name="connsiteY41" fmla="*/ 3538220 h 5547360"/>
                <a:gd name="connsiteX42" fmla="*/ 1407160 w 2029461"/>
                <a:gd name="connsiteY42" fmla="*/ 3538220 h 5547360"/>
                <a:gd name="connsiteX43" fmla="*/ 1483360 w 2029461"/>
                <a:gd name="connsiteY43" fmla="*/ 3690620 h 5547360"/>
                <a:gd name="connsiteX44" fmla="*/ 1330960 w 2029461"/>
                <a:gd name="connsiteY44" fmla="*/ 3843020 h 5547360"/>
                <a:gd name="connsiteX45" fmla="*/ 1483360 w 2029461"/>
                <a:gd name="connsiteY45" fmla="*/ 3843020 h 5547360"/>
                <a:gd name="connsiteX46" fmla="*/ 1330960 w 2029461"/>
                <a:gd name="connsiteY46" fmla="*/ 3995420 h 5547360"/>
                <a:gd name="connsiteX47" fmla="*/ 1407160 w 2029461"/>
                <a:gd name="connsiteY47" fmla="*/ 3995420 h 5547360"/>
                <a:gd name="connsiteX48" fmla="*/ 1330960 w 2029461"/>
                <a:gd name="connsiteY48" fmla="*/ 4147820 h 5547360"/>
                <a:gd name="connsiteX49" fmla="*/ 1330960 w 2029461"/>
                <a:gd name="connsiteY49" fmla="*/ 4224020 h 5547360"/>
                <a:gd name="connsiteX50" fmla="*/ 1178560 w 2029461"/>
                <a:gd name="connsiteY50" fmla="*/ 4300220 h 5547360"/>
                <a:gd name="connsiteX51" fmla="*/ 1330960 w 2029461"/>
                <a:gd name="connsiteY51" fmla="*/ 4300220 h 5547360"/>
                <a:gd name="connsiteX52" fmla="*/ 1239520 w 2029461"/>
                <a:gd name="connsiteY52" fmla="*/ 4574540 h 5547360"/>
                <a:gd name="connsiteX53" fmla="*/ 1330960 w 2029461"/>
                <a:gd name="connsiteY53" fmla="*/ 4894580 h 5547360"/>
                <a:gd name="connsiteX54" fmla="*/ 1407160 w 2029461"/>
                <a:gd name="connsiteY54" fmla="*/ 4986020 h 5547360"/>
                <a:gd name="connsiteX55" fmla="*/ 1330960 w 2029461"/>
                <a:gd name="connsiteY55" fmla="*/ 5443220 h 5547360"/>
                <a:gd name="connsiteX56" fmla="*/ 1239520 w 2029461"/>
                <a:gd name="connsiteY56" fmla="*/ 5427980 h 5547360"/>
                <a:gd name="connsiteX57" fmla="*/ 1178560 w 2029461"/>
                <a:gd name="connsiteY57" fmla="*/ 5488940 h 5547360"/>
                <a:gd name="connsiteX58" fmla="*/ 1010920 w 2029461"/>
                <a:gd name="connsiteY58" fmla="*/ 5534660 h 5547360"/>
                <a:gd name="connsiteX59" fmla="*/ 828040 w 2029461"/>
                <a:gd name="connsiteY59" fmla="*/ 5412740 h 5547360"/>
                <a:gd name="connsiteX60" fmla="*/ 660400 w 2029461"/>
                <a:gd name="connsiteY60" fmla="*/ 5321300 h 5547360"/>
                <a:gd name="connsiteX61" fmla="*/ 568960 w 2029461"/>
                <a:gd name="connsiteY61" fmla="*/ 5138420 h 5547360"/>
                <a:gd name="connsiteX62" fmla="*/ 462280 w 2029461"/>
                <a:gd name="connsiteY62" fmla="*/ 4955540 h 5547360"/>
                <a:gd name="connsiteX63" fmla="*/ 279400 w 2029461"/>
                <a:gd name="connsiteY63" fmla="*/ 4787900 h 5547360"/>
                <a:gd name="connsiteX64" fmla="*/ 416560 w 2029461"/>
                <a:gd name="connsiteY64" fmla="*/ 4528820 h 5547360"/>
                <a:gd name="connsiteX65" fmla="*/ 447040 w 2029461"/>
                <a:gd name="connsiteY65" fmla="*/ 4361180 h 5547360"/>
                <a:gd name="connsiteX66" fmla="*/ 340360 w 2029461"/>
                <a:gd name="connsiteY66" fmla="*/ 4208780 h 5547360"/>
                <a:gd name="connsiteX67" fmla="*/ 431800 w 2029461"/>
                <a:gd name="connsiteY67" fmla="*/ 4117340 h 5547360"/>
                <a:gd name="connsiteX68" fmla="*/ 675640 w 2029461"/>
                <a:gd name="connsiteY68" fmla="*/ 4224020 h 5547360"/>
                <a:gd name="connsiteX69" fmla="*/ 706120 w 2029461"/>
                <a:gd name="connsiteY69" fmla="*/ 4056380 h 5547360"/>
                <a:gd name="connsiteX70" fmla="*/ 538480 w 2029461"/>
                <a:gd name="connsiteY70" fmla="*/ 3858260 h 5547360"/>
                <a:gd name="connsiteX71" fmla="*/ 416560 w 2029461"/>
                <a:gd name="connsiteY71" fmla="*/ 3614420 h 5547360"/>
                <a:gd name="connsiteX72" fmla="*/ 492760 w 2029461"/>
                <a:gd name="connsiteY72" fmla="*/ 3538220 h 5547360"/>
                <a:gd name="connsiteX73" fmla="*/ 584200 w 2029461"/>
                <a:gd name="connsiteY73" fmla="*/ 3141980 h 5547360"/>
                <a:gd name="connsiteX74" fmla="*/ 599440 w 2029461"/>
                <a:gd name="connsiteY74" fmla="*/ 2806700 h 5547360"/>
                <a:gd name="connsiteX75" fmla="*/ 492760 w 2029461"/>
                <a:gd name="connsiteY75" fmla="*/ 2623820 h 5547360"/>
                <a:gd name="connsiteX76" fmla="*/ 492760 w 2029461"/>
                <a:gd name="connsiteY76" fmla="*/ 2319020 h 5547360"/>
                <a:gd name="connsiteX77" fmla="*/ 462280 w 2029461"/>
                <a:gd name="connsiteY77" fmla="*/ 1968500 h 5547360"/>
                <a:gd name="connsiteX78" fmla="*/ 386080 w 2029461"/>
                <a:gd name="connsiteY78" fmla="*/ 1648460 h 5547360"/>
                <a:gd name="connsiteX79" fmla="*/ 218440 w 2029461"/>
                <a:gd name="connsiteY79" fmla="*/ 1236980 h 5547360"/>
                <a:gd name="connsiteX80" fmla="*/ 111760 w 2029461"/>
                <a:gd name="connsiteY80" fmla="*/ 947420 h 5547360"/>
                <a:gd name="connsiteX81" fmla="*/ 111760 w 2029461"/>
                <a:gd name="connsiteY81" fmla="*/ 490220 h 5547360"/>
                <a:gd name="connsiteX82" fmla="*/ 35560 w 2029461"/>
                <a:gd name="connsiteY82" fmla="*/ 170180 h 5547360"/>
                <a:gd name="connsiteX83" fmla="*/ 35560 w 2029461"/>
                <a:gd name="connsiteY83" fmla="*/ 33020 h 5547360"/>
                <a:gd name="connsiteX84" fmla="*/ 142240 w 2029461"/>
                <a:gd name="connsiteY84" fmla="*/ 2540 h 5547360"/>
                <a:gd name="connsiteX85" fmla="*/ 889000 w 2029461"/>
                <a:gd name="connsiteY85" fmla="*/ 33020 h 5547360"/>
                <a:gd name="connsiteX86" fmla="*/ 980440 w 2029461"/>
                <a:gd name="connsiteY86" fmla="*/ 2540 h 5547360"/>
                <a:gd name="connsiteX87" fmla="*/ 949960 w 2029461"/>
                <a:gd name="connsiteY87"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371600 w 2029461"/>
                <a:gd name="connsiteY12" fmla="*/ 1676400 h 5547360"/>
                <a:gd name="connsiteX13" fmla="*/ 1524000 w 2029461"/>
                <a:gd name="connsiteY13" fmla="*/ 1524000 h 5547360"/>
                <a:gd name="connsiteX14" fmla="*/ 1442720 w 2029461"/>
                <a:gd name="connsiteY14" fmla="*/ 1664208 h 5547360"/>
                <a:gd name="connsiteX15" fmla="*/ 1447800 w 2029461"/>
                <a:gd name="connsiteY15" fmla="*/ 1828800 h 5547360"/>
                <a:gd name="connsiteX16" fmla="*/ 1600200 w 2029461"/>
                <a:gd name="connsiteY16" fmla="*/ 1752600 h 5547360"/>
                <a:gd name="connsiteX17" fmla="*/ 1524000 w 2029461"/>
                <a:gd name="connsiteY17" fmla="*/ 1981200 h 5547360"/>
                <a:gd name="connsiteX18" fmla="*/ 1371600 w 2029461"/>
                <a:gd name="connsiteY18" fmla="*/ 1981200 h 5547360"/>
                <a:gd name="connsiteX19" fmla="*/ 1407161 w 2029461"/>
                <a:gd name="connsiteY19" fmla="*/ 2090420 h 5547360"/>
                <a:gd name="connsiteX20" fmla="*/ 1635761 w 2029461"/>
                <a:gd name="connsiteY20" fmla="*/ 2090420 h 5547360"/>
                <a:gd name="connsiteX21" fmla="*/ 1500740 w 2029461"/>
                <a:gd name="connsiteY21" fmla="*/ 2285599 h 5547360"/>
                <a:gd name="connsiteX22" fmla="*/ 1559561 w 2029461"/>
                <a:gd name="connsiteY22" fmla="*/ 2319020 h 5547360"/>
                <a:gd name="connsiteX23" fmla="*/ 1483361 w 2029461"/>
                <a:gd name="connsiteY23" fmla="*/ 2471420 h 5547360"/>
                <a:gd name="connsiteX24" fmla="*/ 1635761 w 2029461"/>
                <a:gd name="connsiteY24" fmla="*/ 2471420 h 5547360"/>
                <a:gd name="connsiteX25" fmla="*/ 1483361 w 2029461"/>
                <a:gd name="connsiteY25" fmla="*/ 2700020 h 5547360"/>
                <a:gd name="connsiteX26" fmla="*/ 1788160 w 2029461"/>
                <a:gd name="connsiteY26" fmla="*/ 2501900 h 5547360"/>
                <a:gd name="connsiteX27" fmla="*/ 2016761 w 2029461"/>
                <a:gd name="connsiteY27" fmla="*/ 2547620 h 5547360"/>
                <a:gd name="connsiteX28" fmla="*/ 1864361 w 2029461"/>
                <a:gd name="connsiteY28" fmla="*/ 2776220 h 5547360"/>
                <a:gd name="connsiteX29" fmla="*/ 2016761 w 2029461"/>
                <a:gd name="connsiteY29" fmla="*/ 2776220 h 5547360"/>
                <a:gd name="connsiteX30" fmla="*/ 1940561 w 2029461"/>
                <a:gd name="connsiteY30" fmla="*/ 2928620 h 5547360"/>
                <a:gd name="connsiteX31" fmla="*/ 1864360 w 2029461"/>
                <a:gd name="connsiteY31" fmla="*/ 2928620 h 5547360"/>
                <a:gd name="connsiteX32" fmla="*/ 1864361 w 2029461"/>
                <a:gd name="connsiteY32" fmla="*/ 3081020 h 5547360"/>
                <a:gd name="connsiteX33" fmla="*/ 1768107 w 2029461"/>
                <a:gd name="connsiteY33" fmla="*/ 3002146 h 5547360"/>
                <a:gd name="connsiteX34" fmla="*/ 1711960 w 2029461"/>
                <a:gd name="connsiteY34" fmla="*/ 3081020 h 5547360"/>
                <a:gd name="connsiteX35" fmla="*/ 1711960 w 2029461"/>
                <a:gd name="connsiteY35" fmla="*/ 3157220 h 5547360"/>
                <a:gd name="connsiteX36" fmla="*/ 1711960 w 2029461"/>
                <a:gd name="connsiteY36" fmla="*/ 3157220 h 5547360"/>
                <a:gd name="connsiteX37" fmla="*/ 1788160 w 2029461"/>
                <a:gd name="connsiteY37" fmla="*/ 3233420 h 5547360"/>
                <a:gd name="connsiteX38" fmla="*/ 1711960 w 2029461"/>
                <a:gd name="connsiteY38" fmla="*/ 3309620 h 5547360"/>
                <a:gd name="connsiteX39" fmla="*/ 1635760 w 2029461"/>
                <a:gd name="connsiteY39" fmla="*/ 3233420 h 5547360"/>
                <a:gd name="connsiteX40" fmla="*/ 1711960 w 2029461"/>
                <a:gd name="connsiteY40" fmla="*/ 3462020 h 5547360"/>
                <a:gd name="connsiteX41" fmla="*/ 1559560 w 2029461"/>
                <a:gd name="connsiteY41" fmla="*/ 3385820 h 5547360"/>
                <a:gd name="connsiteX42" fmla="*/ 1559560 w 2029461"/>
                <a:gd name="connsiteY42" fmla="*/ 3538220 h 5547360"/>
                <a:gd name="connsiteX43" fmla="*/ 1407160 w 2029461"/>
                <a:gd name="connsiteY43" fmla="*/ 3538220 h 5547360"/>
                <a:gd name="connsiteX44" fmla="*/ 1483360 w 2029461"/>
                <a:gd name="connsiteY44" fmla="*/ 3690620 h 5547360"/>
                <a:gd name="connsiteX45" fmla="*/ 1330960 w 2029461"/>
                <a:gd name="connsiteY45" fmla="*/ 3843020 h 5547360"/>
                <a:gd name="connsiteX46" fmla="*/ 1483360 w 2029461"/>
                <a:gd name="connsiteY46" fmla="*/ 3843020 h 5547360"/>
                <a:gd name="connsiteX47" fmla="*/ 1330960 w 2029461"/>
                <a:gd name="connsiteY47" fmla="*/ 3995420 h 5547360"/>
                <a:gd name="connsiteX48" fmla="*/ 1407160 w 2029461"/>
                <a:gd name="connsiteY48" fmla="*/ 3995420 h 5547360"/>
                <a:gd name="connsiteX49" fmla="*/ 1330960 w 2029461"/>
                <a:gd name="connsiteY49" fmla="*/ 4147820 h 5547360"/>
                <a:gd name="connsiteX50" fmla="*/ 1330960 w 2029461"/>
                <a:gd name="connsiteY50" fmla="*/ 4224020 h 5547360"/>
                <a:gd name="connsiteX51" fmla="*/ 1178560 w 2029461"/>
                <a:gd name="connsiteY51" fmla="*/ 4300220 h 5547360"/>
                <a:gd name="connsiteX52" fmla="*/ 1330960 w 2029461"/>
                <a:gd name="connsiteY52" fmla="*/ 4300220 h 5547360"/>
                <a:gd name="connsiteX53" fmla="*/ 1239520 w 2029461"/>
                <a:gd name="connsiteY53" fmla="*/ 4574540 h 5547360"/>
                <a:gd name="connsiteX54" fmla="*/ 1330960 w 2029461"/>
                <a:gd name="connsiteY54" fmla="*/ 4894580 h 5547360"/>
                <a:gd name="connsiteX55" fmla="*/ 1407160 w 2029461"/>
                <a:gd name="connsiteY55" fmla="*/ 4986020 h 5547360"/>
                <a:gd name="connsiteX56" fmla="*/ 1330960 w 2029461"/>
                <a:gd name="connsiteY56" fmla="*/ 5443220 h 5547360"/>
                <a:gd name="connsiteX57" fmla="*/ 1239520 w 2029461"/>
                <a:gd name="connsiteY57" fmla="*/ 5427980 h 5547360"/>
                <a:gd name="connsiteX58" fmla="*/ 1178560 w 2029461"/>
                <a:gd name="connsiteY58" fmla="*/ 5488940 h 5547360"/>
                <a:gd name="connsiteX59" fmla="*/ 1010920 w 2029461"/>
                <a:gd name="connsiteY59" fmla="*/ 5534660 h 5547360"/>
                <a:gd name="connsiteX60" fmla="*/ 828040 w 2029461"/>
                <a:gd name="connsiteY60" fmla="*/ 5412740 h 5547360"/>
                <a:gd name="connsiteX61" fmla="*/ 660400 w 2029461"/>
                <a:gd name="connsiteY61" fmla="*/ 5321300 h 5547360"/>
                <a:gd name="connsiteX62" fmla="*/ 568960 w 2029461"/>
                <a:gd name="connsiteY62" fmla="*/ 5138420 h 5547360"/>
                <a:gd name="connsiteX63" fmla="*/ 462280 w 2029461"/>
                <a:gd name="connsiteY63" fmla="*/ 4955540 h 5547360"/>
                <a:gd name="connsiteX64" fmla="*/ 279400 w 2029461"/>
                <a:gd name="connsiteY64" fmla="*/ 4787900 h 5547360"/>
                <a:gd name="connsiteX65" fmla="*/ 416560 w 2029461"/>
                <a:gd name="connsiteY65" fmla="*/ 4528820 h 5547360"/>
                <a:gd name="connsiteX66" fmla="*/ 447040 w 2029461"/>
                <a:gd name="connsiteY66" fmla="*/ 4361180 h 5547360"/>
                <a:gd name="connsiteX67" fmla="*/ 340360 w 2029461"/>
                <a:gd name="connsiteY67" fmla="*/ 4208780 h 5547360"/>
                <a:gd name="connsiteX68" fmla="*/ 431800 w 2029461"/>
                <a:gd name="connsiteY68" fmla="*/ 4117340 h 5547360"/>
                <a:gd name="connsiteX69" fmla="*/ 675640 w 2029461"/>
                <a:gd name="connsiteY69" fmla="*/ 4224020 h 5547360"/>
                <a:gd name="connsiteX70" fmla="*/ 706120 w 2029461"/>
                <a:gd name="connsiteY70" fmla="*/ 4056380 h 5547360"/>
                <a:gd name="connsiteX71" fmla="*/ 538480 w 2029461"/>
                <a:gd name="connsiteY71" fmla="*/ 3858260 h 5547360"/>
                <a:gd name="connsiteX72" fmla="*/ 416560 w 2029461"/>
                <a:gd name="connsiteY72" fmla="*/ 3614420 h 5547360"/>
                <a:gd name="connsiteX73" fmla="*/ 492760 w 2029461"/>
                <a:gd name="connsiteY73" fmla="*/ 3538220 h 5547360"/>
                <a:gd name="connsiteX74" fmla="*/ 584200 w 2029461"/>
                <a:gd name="connsiteY74" fmla="*/ 3141980 h 5547360"/>
                <a:gd name="connsiteX75" fmla="*/ 599440 w 2029461"/>
                <a:gd name="connsiteY75" fmla="*/ 2806700 h 5547360"/>
                <a:gd name="connsiteX76" fmla="*/ 492760 w 2029461"/>
                <a:gd name="connsiteY76" fmla="*/ 2623820 h 5547360"/>
                <a:gd name="connsiteX77" fmla="*/ 492760 w 2029461"/>
                <a:gd name="connsiteY77" fmla="*/ 2319020 h 5547360"/>
                <a:gd name="connsiteX78" fmla="*/ 462280 w 2029461"/>
                <a:gd name="connsiteY78" fmla="*/ 1968500 h 5547360"/>
                <a:gd name="connsiteX79" fmla="*/ 386080 w 2029461"/>
                <a:gd name="connsiteY79" fmla="*/ 1648460 h 5547360"/>
                <a:gd name="connsiteX80" fmla="*/ 218440 w 2029461"/>
                <a:gd name="connsiteY80" fmla="*/ 1236980 h 5547360"/>
                <a:gd name="connsiteX81" fmla="*/ 111760 w 2029461"/>
                <a:gd name="connsiteY81" fmla="*/ 947420 h 5547360"/>
                <a:gd name="connsiteX82" fmla="*/ 111760 w 2029461"/>
                <a:gd name="connsiteY82" fmla="*/ 490220 h 5547360"/>
                <a:gd name="connsiteX83" fmla="*/ 35560 w 2029461"/>
                <a:gd name="connsiteY83" fmla="*/ 170180 h 5547360"/>
                <a:gd name="connsiteX84" fmla="*/ 35560 w 2029461"/>
                <a:gd name="connsiteY84" fmla="*/ 33020 h 5547360"/>
                <a:gd name="connsiteX85" fmla="*/ 142240 w 2029461"/>
                <a:gd name="connsiteY85" fmla="*/ 2540 h 5547360"/>
                <a:gd name="connsiteX86" fmla="*/ 889000 w 2029461"/>
                <a:gd name="connsiteY86" fmla="*/ 33020 h 5547360"/>
                <a:gd name="connsiteX87" fmla="*/ 980440 w 2029461"/>
                <a:gd name="connsiteY87" fmla="*/ 2540 h 5547360"/>
                <a:gd name="connsiteX88" fmla="*/ 949960 w 2029461"/>
                <a:gd name="connsiteY88"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371600 w 2029461"/>
                <a:gd name="connsiteY12" fmla="*/ 1676400 h 5547360"/>
                <a:gd name="connsiteX13" fmla="*/ 1524000 w 2029461"/>
                <a:gd name="connsiteY13" fmla="*/ 1524000 h 5547360"/>
                <a:gd name="connsiteX14" fmla="*/ 1442720 w 2029461"/>
                <a:gd name="connsiteY14" fmla="*/ 1664208 h 5547360"/>
                <a:gd name="connsiteX15" fmla="*/ 1447800 w 2029461"/>
                <a:gd name="connsiteY15" fmla="*/ 1828800 h 5547360"/>
                <a:gd name="connsiteX16" fmla="*/ 1600200 w 2029461"/>
                <a:gd name="connsiteY16" fmla="*/ 1752600 h 5547360"/>
                <a:gd name="connsiteX17" fmla="*/ 1524000 w 2029461"/>
                <a:gd name="connsiteY17" fmla="*/ 1981200 h 5547360"/>
                <a:gd name="connsiteX18" fmla="*/ 1371600 w 2029461"/>
                <a:gd name="connsiteY18" fmla="*/ 1981200 h 5547360"/>
                <a:gd name="connsiteX19" fmla="*/ 1407161 w 2029461"/>
                <a:gd name="connsiteY19" fmla="*/ 2090420 h 5547360"/>
                <a:gd name="connsiteX20" fmla="*/ 1635761 w 2029461"/>
                <a:gd name="connsiteY20" fmla="*/ 2090420 h 5547360"/>
                <a:gd name="connsiteX21" fmla="*/ 1500740 w 2029461"/>
                <a:gd name="connsiteY21" fmla="*/ 2285599 h 5547360"/>
                <a:gd name="connsiteX22" fmla="*/ 1559561 w 2029461"/>
                <a:gd name="connsiteY22" fmla="*/ 2319020 h 5547360"/>
                <a:gd name="connsiteX23" fmla="*/ 1483361 w 2029461"/>
                <a:gd name="connsiteY23" fmla="*/ 2471420 h 5547360"/>
                <a:gd name="connsiteX24" fmla="*/ 1635761 w 2029461"/>
                <a:gd name="connsiteY24" fmla="*/ 2471420 h 5547360"/>
                <a:gd name="connsiteX25" fmla="*/ 1483361 w 2029461"/>
                <a:gd name="connsiteY25" fmla="*/ 2700020 h 5547360"/>
                <a:gd name="connsiteX26" fmla="*/ 1788160 w 2029461"/>
                <a:gd name="connsiteY26" fmla="*/ 2501900 h 5547360"/>
                <a:gd name="connsiteX27" fmla="*/ 2016761 w 2029461"/>
                <a:gd name="connsiteY27" fmla="*/ 2547620 h 5547360"/>
                <a:gd name="connsiteX28" fmla="*/ 1864361 w 2029461"/>
                <a:gd name="connsiteY28" fmla="*/ 2776220 h 5547360"/>
                <a:gd name="connsiteX29" fmla="*/ 2016761 w 2029461"/>
                <a:gd name="connsiteY29" fmla="*/ 2776220 h 5547360"/>
                <a:gd name="connsiteX30" fmla="*/ 1940561 w 2029461"/>
                <a:gd name="connsiteY30" fmla="*/ 2928620 h 5547360"/>
                <a:gd name="connsiteX31" fmla="*/ 1864360 w 2029461"/>
                <a:gd name="connsiteY31" fmla="*/ 2928620 h 5547360"/>
                <a:gd name="connsiteX32" fmla="*/ 1864361 w 2029461"/>
                <a:gd name="connsiteY32" fmla="*/ 3081020 h 5547360"/>
                <a:gd name="connsiteX33" fmla="*/ 1768107 w 2029461"/>
                <a:gd name="connsiteY33" fmla="*/ 3002146 h 5547360"/>
                <a:gd name="connsiteX34" fmla="*/ 1711960 w 2029461"/>
                <a:gd name="connsiteY34" fmla="*/ 3081020 h 5547360"/>
                <a:gd name="connsiteX35" fmla="*/ 1711960 w 2029461"/>
                <a:gd name="connsiteY35" fmla="*/ 3157220 h 5547360"/>
                <a:gd name="connsiteX36" fmla="*/ 1711960 w 2029461"/>
                <a:gd name="connsiteY36" fmla="*/ 3157220 h 5547360"/>
                <a:gd name="connsiteX37" fmla="*/ 1788160 w 2029461"/>
                <a:gd name="connsiteY37" fmla="*/ 3233420 h 5547360"/>
                <a:gd name="connsiteX38" fmla="*/ 1711960 w 2029461"/>
                <a:gd name="connsiteY38" fmla="*/ 3309620 h 5547360"/>
                <a:gd name="connsiteX39" fmla="*/ 1635760 w 2029461"/>
                <a:gd name="connsiteY39" fmla="*/ 3233420 h 5547360"/>
                <a:gd name="connsiteX40" fmla="*/ 1711960 w 2029461"/>
                <a:gd name="connsiteY40" fmla="*/ 3462020 h 5547360"/>
                <a:gd name="connsiteX41" fmla="*/ 1559560 w 2029461"/>
                <a:gd name="connsiteY41" fmla="*/ 3385820 h 5547360"/>
                <a:gd name="connsiteX42" fmla="*/ 1559560 w 2029461"/>
                <a:gd name="connsiteY42" fmla="*/ 3538220 h 5547360"/>
                <a:gd name="connsiteX43" fmla="*/ 1407160 w 2029461"/>
                <a:gd name="connsiteY43" fmla="*/ 3538220 h 5547360"/>
                <a:gd name="connsiteX44" fmla="*/ 1483360 w 2029461"/>
                <a:gd name="connsiteY44" fmla="*/ 3690620 h 5547360"/>
                <a:gd name="connsiteX45" fmla="*/ 1330960 w 2029461"/>
                <a:gd name="connsiteY45" fmla="*/ 3843020 h 5547360"/>
                <a:gd name="connsiteX46" fmla="*/ 1483360 w 2029461"/>
                <a:gd name="connsiteY46" fmla="*/ 3843020 h 5547360"/>
                <a:gd name="connsiteX47" fmla="*/ 1330960 w 2029461"/>
                <a:gd name="connsiteY47" fmla="*/ 3995420 h 5547360"/>
                <a:gd name="connsiteX48" fmla="*/ 1407160 w 2029461"/>
                <a:gd name="connsiteY48" fmla="*/ 3995420 h 5547360"/>
                <a:gd name="connsiteX49" fmla="*/ 1330960 w 2029461"/>
                <a:gd name="connsiteY49" fmla="*/ 4147820 h 5547360"/>
                <a:gd name="connsiteX50" fmla="*/ 1330960 w 2029461"/>
                <a:gd name="connsiteY50" fmla="*/ 4224020 h 5547360"/>
                <a:gd name="connsiteX51" fmla="*/ 1178560 w 2029461"/>
                <a:gd name="connsiteY51" fmla="*/ 4300220 h 5547360"/>
                <a:gd name="connsiteX52" fmla="*/ 1330960 w 2029461"/>
                <a:gd name="connsiteY52" fmla="*/ 4300220 h 5547360"/>
                <a:gd name="connsiteX53" fmla="*/ 1239520 w 2029461"/>
                <a:gd name="connsiteY53" fmla="*/ 4574540 h 5547360"/>
                <a:gd name="connsiteX54" fmla="*/ 1330960 w 2029461"/>
                <a:gd name="connsiteY54" fmla="*/ 4894580 h 5547360"/>
                <a:gd name="connsiteX55" fmla="*/ 1407160 w 2029461"/>
                <a:gd name="connsiteY55" fmla="*/ 4986020 h 5547360"/>
                <a:gd name="connsiteX56" fmla="*/ 1330960 w 2029461"/>
                <a:gd name="connsiteY56" fmla="*/ 5443220 h 5547360"/>
                <a:gd name="connsiteX57" fmla="*/ 1239520 w 2029461"/>
                <a:gd name="connsiteY57" fmla="*/ 5427980 h 5547360"/>
                <a:gd name="connsiteX58" fmla="*/ 1178560 w 2029461"/>
                <a:gd name="connsiteY58" fmla="*/ 5488940 h 5547360"/>
                <a:gd name="connsiteX59" fmla="*/ 1010920 w 2029461"/>
                <a:gd name="connsiteY59" fmla="*/ 5534660 h 5547360"/>
                <a:gd name="connsiteX60" fmla="*/ 828040 w 2029461"/>
                <a:gd name="connsiteY60" fmla="*/ 5412740 h 5547360"/>
                <a:gd name="connsiteX61" fmla="*/ 660400 w 2029461"/>
                <a:gd name="connsiteY61" fmla="*/ 5321300 h 5547360"/>
                <a:gd name="connsiteX62" fmla="*/ 568960 w 2029461"/>
                <a:gd name="connsiteY62" fmla="*/ 5138420 h 5547360"/>
                <a:gd name="connsiteX63" fmla="*/ 462280 w 2029461"/>
                <a:gd name="connsiteY63" fmla="*/ 4955540 h 5547360"/>
                <a:gd name="connsiteX64" fmla="*/ 279400 w 2029461"/>
                <a:gd name="connsiteY64" fmla="*/ 4787900 h 5547360"/>
                <a:gd name="connsiteX65" fmla="*/ 416560 w 2029461"/>
                <a:gd name="connsiteY65" fmla="*/ 4528820 h 5547360"/>
                <a:gd name="connsiteX66" fmla="*/ 447040 w 2029461"/>
                <a:gd name="connsiteY66" fmla="*/ 4361180 h 5547360"/>
                <a:gd name="connsiteX67" fmla="*/ 340360 w 2029461"/>
                <a:gd name="connsiteY67" fmla="*/ 4208780 h 5547360"/>
                <a:gd name="connsiteX68" fmla="*/ 431800 w 2029461"/>
                <a:gd name="connsiteY68" fmla="*/ 4117340 h 5547360"/>
                <a:gd name="connsiteX69" fmla="*/ 675640 w 2029461"/>
                <a:gd name="connsiteY69" fmla="*/ 4224020 h 5547360"/>
                <a:gd name="connsiteX70" fmla="*/ 706120 w 2029461"/>
                <a:gd name="connsiteY70" fmla="*/ 4056380 h 5547360"/>
                <a:gd name="connsiteX71" fmla="*/ 538480 w 2029461"/>
                <a:gd name="connsiteY71" fmla="*/ 3858260 h 5547360"/>
                <a:gd name="connsiteX72" fmla="*/ 416560 w 2029461"/>
                <a:gd name="connsiteY72" fmla="*/ 3614420 h 5547360"/>
                <a:gd name="connsiteX73" fmla="*/ 492760 w 2029461"/>
                <a:gd name="connsiteY73" fmla="*/ 3538220 h 5547360"/>
                <a:gd name="connsiteX74" fmla="*/ 584200 w 2029461"/>
                <a:gd name="connsiteY74" fmla="*/ 3141980 h 5547360"/>
                <a:gd name="connsiteX75" fmla="*/ 599440 w 2029461"/>
                <a:gd name="connsiteY75" fmla="*/ 2806700 h 5547360"/>
                <a:gd name="connsiteX76" fmla="*/ 492760 w 2029461"/>
                <a:gd name="connsiteY76" fmla="*/ 2623820 h 5547360"/>
                <a:gd name="connsiteX77" fmla="*/ 492760 w 2029461"/>
                <a:gd name="connsiteY77" fmla="*/ 2319020 h 5547360"/>
                <a:gd name="connsiteX78" fmla="*/ 462280 w 2029461"/>
                <a:gd name="connsiteY78" fmla="*/ 1968500 h 5547360"/>
                <a:gd name="connsiteX79" fmla="*/ 386080 w 2029461"/>
                <a:gd name="connsiteY79" fmla="*/ 1648460 h 5547360"/>
                <a:gd name="connsiteX80" fmla="*/ 218440 w 2029461"/>
                <a:gd name="connsiteY80" fmla="*/ 1236980 h 5547360"/>
                <a:gd name="connsiteX81" fmla="*/ 111760 w 2029461"/>
                <a:gd name="connsiteY81" fmla="*/ 947420 h 5547360"/>
                <a:gd name="connsiteX82" fmla="*/ 111760 w 2029461"/>
                <a:gd name="connsiteY82" fmla="*/ 490220 h 5547360"/>
                <a:gd name="connsiteX83" fmla="*/ 35560 w 2029461"/>
                <a:gd name="connsiteY83" fmla="*/ 170180 h 5547360"/>
                <a:gd name="connsiteX84" fmla="*/ 35560 w 2029461"/>
                <a:gd name="connsiteY84" fmla="*/ 33020 h 5547360"/>
                <a:gd name="connsiteX85" fmla="*/ 142240 w 2029461"/>
                <a:gd name="connsiteY85" fmla="*/ 2540 h 5547360"/>
                <a:gd name="connsiteX86" fmla="*/ 889000 w 2029461"/>
                <a:gd name="connsiteY86" fmla="*/ 33020 h 5547360"/>
                <a:gd name="connsiteX87" fmla="*/ 980440 w 2029461"/>
                <a:gd name="connsiteY87" fmla="*/ 2540 h 5547360"/>
                <a:gd name="connsiteX88" fmla="*/ 949960 w 2029461"/>
                <a:gd name="connsiteY88"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371600 w 2029461"/>
                <a:gd name="connsiteY12" fmla="*/ 1676400 h 5547360"/>
                <a:gd name="connsiteX13" fmla="*/ 1434592 w 2029461"/>
                <a:gd name="connsiteY13" fmla="*/ 1603248 h 5547360"/>
                <a:gd name="connsiteX14" fmla="*/ 1524000 w 2029461"/>
                <a:gd name="connsiteY14" fmla="*/ 1524000 h 5547360"/>
                <a:gd name="connsiteX15" fmla="*/ 1442720 w 2029461"/>
                <a:gd name="connsiteY15" fmla="*/ 1664208 h 5547360"/>
                <a:gd name="connsiteX16" fmla="*/ 1447800 w 2029461"/>
                <a:gd name="connsiteY16" fmla="*/ 1828800 h 5547360"/>
                <a:gd name="connsiteX17" fmla="*/ 1600200 w 2029461"/>
                <a:gd name="connsiteY17" fmla="*/ 1752600 h 5547360"/>
                <a:gd name="connsiteX18" fmla="*/ 1524000 w 2029461"/>
                <a:gd name="connsiteY18" fmla="*/ 1981200 h 5547360"/>
                <a:gd name="connsiteX19" fmla="*/ 1371600 w 2029461"/>
                <a:gd name="connsiteY19" fmla="*/ 1981200 h 5547360"/>
                <a:gd name="connsiteX20" fmla="*/ 1407161 w 2029461"/>
                <a:gd name="connsiteY20" fmla="*/ 2090420 h 5547360"/>
                <a:gd name="connsiteX21" fmla="*/ 1635761 w 2029461"/>
                <a:gd name="connsiteY21" fmla="*/ 2090420 h 5547360"/>
                <a:gd name="connsiteX22" fmla="*/ 1500740 w 2029461"/>
                <a:gd name="connsiteY22" fmla="*/ 2285599 h 5547360"/>
                <a:gd name="connsiteX23" fmla="*/ 1559561 w 2029461"/>
                <a:gd name="connsiteY23" fmla="*/ 2319020 h 5547360"/>
                <a:gd name="connsiteX24" fmla="*/ 1483361 w 2029461"/>
                <a:gd name="connsiteY24" fmla="*/ 2471420 h 5547360"/>
                <a:gd name="connsiteX25" fmla="*/ 1635761 w 2029461"/>
                <a:gd name="connsiteY25" fmla="*/ 2471420 h 5547360"/>
                <a:gd name="connsiteX26" fmla="*/ 1483361 w 2029461"/>
                <a:gd name="connsiteY26" fmla="*/ 2700020 h 5547360"/>
                <a:gd name="connsiteX27" fmla="*/ 1788160 w 2029461"/>
                <a:gd name="connsiteY27" fmla="*/ 2501900 h 5547360"/>
                <a:gd name="connsiteX28" fmla="*/ 2016761 w 2029461"/>
                <a:gd name="connsiteY28" fmla="*/ 2547620 h 5547360"/>
                <a:gd name="connsiteX29" fmla="*/ 1864361 w 2029461"/>
                <a:gd name="connsiteY29" fmla="*/ 2776220 h 5547360"/>
                <a:gd name="connsiteX30" fmla="*/ 2016761 w 2029461"/>
                <a:gd name="connsiteY30" fmla="*/ 2776220 h 5547360"/>
                <a:gd name="connsiteX31" fmla="*/ 1940561 w 2029461"/>
                <a:gd name="connsiteY31" fmla="*/ 2928620 h 5547360"/>
                <a:gd name="connsiteX32" fmla="*/ 1864360 w 2029461"/>
                <a:gd name="connsiteY32" fmla="*/ 2928620 h 5547360"/>
                <a:gd name="connsiteX33" fmla="*/ 1864361 w 2029461"/>
                <a:gd name="connsiteY33" fmla="*/ 3081020 h 5547360"/>
                <a:gd name="connsiteX34" fmla="*/ 1768107 w 2029461"/>
                <a:gd name="connsiteY34" fmla="*/ 3002146 h 5547360"/>
                <a:gd name="connsiteX35" fmla="*/ 1711960 w 2029461"/>
                <a:gd name="connsiteY35" fmla="*/ 3081020 h 5547360"/>
                <a:gd name="connsiteX36" fmla="*/ 1711960 w 2029461"/>
                <a:gd name="connsiteY36" fmla="*/ 3157220 h 5547360"/>
                <a:gd name="connsiteX37" fmla="*/ 1711960 w 2029461"/>
                <a:gd name="connsiteY37" fmla="*/ 3157220 h 5547360"/>
                <a:gd name="connsiteX38" fmla="*/ 1788160 w 2029461"/>
                <a:gd name="connsiteY38" fmla="*/ 3233420 h 5547360"/>
                <a:gd name="connsiteX39" fmla="*/ 1711960 w 2029461"/>
                <a:gd name="connsiteY39" fmla="*/ 3309620 h 5547360"/>
                <a:gd name="connsiteX40" fmla="*/ 1635760 w 2029461"/>
                <a:gd name="connsiteY40" fmla="*/ 3233420 h 5547360"/>
                <a:gd name="connsiteX41" fmla="*/ 1711960 w 2029461"/>
                <a:gd name="connsiteY41" fmla="*/ 3462020 h 5547360"/>
                <a:gd name="connsiteX42" fmla="*/ 1559560 w 2029461"/>
                <a:gd name="connsiteY42" fmla="*/ 3385820 h 5547360"/>
                <a:gd name="connsiteX43" fmla="*/ 1559560 w 2029461"/>
                <a:gd name="connsiteY43" fmla="*/ 3538220 h 5547360"/>
                <a:gd name="connsiteX44" fmla="*/ 1407160 w 2029461"/>
                <a:gd name="connsiteY44" fmla="*/ 3538220 h 5547360"/>
                <a:gd name="connsiteX45" fmla="*/ 1483360 w 2029461"/>
                <a:gd name="connsiteY45" fmla="*/ 3690620 h 5547360"/>
                <a:gd name="connsiteX46" fmla="*/ 1330960 w 2029461"/>
                <a:gd name="connsiteY46" fmla="*/ 3843020 h 5547360"/>
                <a:gd name="connsiteX47" fmla="*/ 1483360 w 2029461"/>
                <a:gd name="connsiteY47" fmla="*/ 3843020 h 5547360"/>
                <a:gd name="connsiteX48" fmla="*/ 1330960 w 2029461"/>
                <a:gd name="connsiteY48" fmla="*/ 3995420 h 5547360"/>
                <a:gd name="connsiteX49" fmla="*/ 1407160 w 2029461"/>
                <a:gd name="connsiteY49" fmla="*/ 3995420 h 5547360"/>
                <a:gd name="connsiteX50" fmla="*/ 1330960 w 2029461"/>
                <a:gd name="connsiteY50" fmla="*/ 4147820 h 5547360"/>
                <a:gd name="connsiteX51" fmla="*/ 1330960 w 2029461"/>
                <a:gd name="connsiteY51" fmla="*/ 4224020 h 5547360"/>
                <a:gd name="connsiteX52" fmla="*/ 1178560 w 2029461"/>
                <a:gd name="connsiteY52" fmla="*/ 4300220 h 5547360"/>
                <a:gd name="connsiteX53" fmla="*/ 1330960 w 2029461"/>
                <a:gd name="connsiteY53" fmla="*/ 4300220 h 5547360"/>
                <a:gd name="connsiteX54" fmla="*/ 1239520 w 2029461"/>
                <a:gd name="connsiteY54" fmla="*/ 4574540 h 5547360"/>
                <a:gd name="connsiteX55" fmla="*/ 1330960 w 2029461"/>
                <a:gd name="connsiteY55" fmla="*/ 4894580 h 5547360"/>
                <a:gd name="connsiteX56" fmla="*/ 1407160 w 2029461"/>
                <a:gd name="connsiteY56" fmla="*/ 4986020 h 5547360"/>
                <a:gd name="connsiteX57" fmla="*/ 1330960 w 2029461"/>
                <a:gd name="connsiteY57" fmla="*/ 5443220 h 5547360"/>
                <a:gd name="connsiteX58" fmla="*/ 1239520 w 2029461"/>
                <a:gd name="connsiteY58" fmla="*/ 5427980 h 5547360"/>
                <a:gd name="connsiteX59" fmla="*/ 1178560 w 2029461"/>
                <a:gd name="connsiteY59" fmla="*/ 5488940 h 5547360"/>
                <a:gd name="connsiteX60" fmla="*/ 1010920 w 2029461"/>
                <a:gd name="connsiteY60" fmla="*/ 5534660 h 5547360"/>
                <a:gd name="connsiteX61" fmla="*/ 828040 w 2029461"/>
                <a:gd name="connsiteY61" fmla="*/ 5412740 h 5547360"/>
                <a:gd name="connsiteX62" fmla="*/ 660400 w 2029461"/>
                <a:gd name="connsiteY62" fmla="*/ 5321300 h 5547360"/>
                <a:gd name="connsiteX63" fmla="*/ 568960 w 2029461"/>
                <a:gd name="connsiteY63" fmla="*/ 5138420 h 5547360"/>
                <a:gd name="connsiteX64" fmla="*/ 462280 w 2029461"/>
                <a:gd name="connsiteY64" fmla="*/ 4955540 h 5547360"/>
                <a:gd name="connsiteX65" fmla="*/ 279400 w 2029461"/>
                <a:gd name="connsiteY65" fmla="*/ 4787900 h 5547360"/>
                <a:gd name="connsiteX66" fmla="*/ 416560 w 2029461"/>
                <a:gd name="connsiteY66" fmla="*/ 4528820 h 5547360"/>
                <a:gd name="connsiteX67" fmla="*/ 447040 w 2029461"/>
                <a:gd name="connsiteY67" fmla="*/ 4361180 h 5547360"/>
                <a:gd name="connsiteX68" fmla="*/ 340360 w 2029461"/>
                <a:gd name="connsiteY68" fmla="*/ 4208780 h 5547360"/>
                <a:gd name="connsiteX69" fmla="*/ 431800 w 2029461"/>
                <a:gd name="connsiteY69" fmla="*/ 4117340 h 5547360"/>
                <a:gd name="connsiteX70" fmla="*/ 675640 w 2029461"/>
                <a:gd name="connsiteY70" fmla="*/ 4224020 h 5547360"/>
                <a:gd name="connsiteX71" fmla="*/ 706120 w 2029461"/>
                <a:gd name="connsiteY71" fmla="*/ 4056380 h 5547360"/>
                <a:gd name="connsiteX72" fmla="*/ 538480 w 2029461"/>
                <a:gd name="connsiteY72" fmla="*/ 3858260 h 5547360"/>
                <a:gd name="connsiteX73" fmla="*/ 416560 w 2029461"/>
                <a:gd name="connsiteY73" fmla="*/ 3614420 h 5547360"/>
                <a:gd name="connsiteX74" fmla="*/ 492760 w 2029461"/>
                <a:gd name="connsiteY74" fmla="*/ 3538220 h 5547360"/>
                <a:gd name="connsiteX75" fmla="*/ 584200 w 2029461"/>
                <a:gd name="connsiteY75" fmla="*/ 3141980 h 5547360"/>
                <a:gd name="connsiteX76" fmla="*/ 599440 w 2029461"/>
                <a:gd name="connsiteY76" fmla="*/ 2806700 h 5547360"/>
                <a:gd name="connsiteX77" fmla="*/ 492760 w 2029461"/>
                <a:gd name="connsiteY77" fmla="*/ 2623820 h 5547360"/>
                <a:gd name="connsiteX78" fmla="*/ 492760 w 2029461"/>
                <a:gd name="connsiteY78" fmla="*/ 2319020 h 5547360"/>
                <a:gd name="connsiteX79" fmla="*/ 462280 w 2029461"/>
                <a:gd name="connsiteY79" fmla="*/ 1968500 h 5547360"/>
                <a:gd name="connsiteX80" fmla="*/ 386080 w 2029461"/>
                <a:gd name="connsiteY80" fmla="*/ 1648460 h 5547360"/>
                <a:gd name="connsiteX81" fmla="*/ 218440 w 2029461"/>
                <a:gd name="connsiteY81" fmla="*/ 1236980 h 5547360"/>
                <a:gd name="connsiteX82" fmla="*/ 111760 w 2029461"/>
                <a:gd name="connsiteY82" fmla="*/ 947420 h 5547360"/>
                <a:gd name="connsiteX83" fmla="*/ 111760 w 2029461"/>
                <a:gd name="connsiteY83" fmla="*/ 490220 h 5547360"/>
                <a:gd name="connsiteX84" fmla="*/ 35560 w 2029461"/>
                <a:gd name="connsiteY84" fmla="*/ 170180 h 5547360"/>
                <a:gd name="connsiteX85" fmla="*/ 35560 w 2029461"/>
                <a:gd name="connsiteY85" fmla="*/ 33020 h 5547360"/>
                <a:gd name="connsiteX86" fmla="*/ 142240 w 2029461"/>
                <a:gd name="connsiteY86" fmla="*/ 2540 h 5547360"/>
                <a:gd name="connsiteX87" fmla="*/ 889000 w 2029461"/>
                <a:gd name="connsiteY87" fmla="*/ 33020 h 5547360"/>
                <a:gd name="connsiteX88" fmla="*/ 980440 w 2029461"/>
                <a:gd name="connsiteY88" fmla="*/ 2540 h 5547360"/>
                <a:gd name="connsiteX89" fmla="*/ 949960 w 2029461"/>
                <a:gd name="connsiteY89"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371600 w 2029461"/>
                <a:gd name="connsiteY12" fmla="*/ 1676400 h 5547360"/>
                <a:gd name="connsiteX13" fmla="*/ 1447800 w 2029461"/>
                <a:gd name="connsiteY13" fmla="*/ 1524000 h 5547360"/>
                <a:gd name="connsiteX14" fmla="*/ 1524000 w 2029461"/>
                <a:gd name="connsiteY14" fmla="*/ 1524000 h 5547360"/>
                <a:gd name="connsiteX15" fmla="*/ 1442720 w 2029461"/>
                <a:gd name="connsiteY15" fmla="*/ 1664208 h 5547360"/>
                <a:gd name="connsiteX16" fmla="*/ 1447800 w 2029461"/>
                <a:gd name="connsiteY16" fmla="*/ 1828800 h 5547360"/>
                <a:gd name="connsiteX17" fmla="*/ 1600200 w 2029461"/>
                <a:gd name="connsiteY17" fmla="*/ 1752600 h 5547360"/>
                <a:gd name="connsiteX18" fmla="*/ 1524000 w 2029461"/>
                <a:gd name="connsiteY18" fmla="*/ 1981200 h 5547360"/>
                <a:gd name="connsiteX19" fmla="*/ 1371600 w 2029461"/>
                <a:gd name="connsiteY19" fmla="*/ 1981200 h 5547360"/>
                <a:gd name="connsiteX20" fmla="*/ 1407161 w 2029461"/>
                <a:gd name="connsiteY20" fmla="*/ 2090420 h 5547360"/>
                <a:gd name="connsiteX21" fmla="*/ 1635761 w 2029461"/>
                <a:gd name="connsiteY21" fmla="*/ 2090420 h 5547360"/>
                <a:gd name="connsiteX22" fmla="*/ 1500740 w 2029461"/>
                <a:gd name="connsiteY22" fmla="*/ 2285599 h 5547360"/>
                <a:gd name="connsiteX23" fmla="*/ 1559561 w 2029461"/>
                <a:gd name="connsiteY23" fmla="*/ 2319020 h 5547360"/>
                <a:gd name="connsiteX24" fmla="*/ 1483361 w 2029461"/>
                <a:gd name="connsiteY24" fmla="*/ 2471420 h 5547360"/>
                <a:gd name="connsiteX25" fmla="*/ 1635761 w 2029461"/>
                <a:gd name="connsiteY25" fmla="*/ 2471420 h 5547360"/>
                <a:gd name="connsiteX26" fmla="*/ 1483361 w 2029461"/>
                <a:gd name="connsiteY26" fmla="*/ 2700020 h 5547360"/>
                <a:gd name="connsiteX27" fmla="*/ 1788160 w 2029461"/>
                <a:gd name="connsiteY27" fmla="*/ 2501900 h 5547360"/>
                <a:gd name="connsiteX28" fmla="*/ 2016761 w 2029461"/>
                <a:gd name="connsiteY28" fmla="*/ 2547620 h 5547360"/>
                <a:gd name="connsiteX29" fmla="*/ 1864361 w 2029461"/>
                <a:gd name="connsiteY29" fmla="*/ 2776220 h 5547360"/>
                <a:gd name="connsiteX30" fmla="*/ 2016761 w 2029461"/>
                <a:gd name="connsiteY30" fmla="*/ 2776220 h 5547360"/>
                <a:gd name="connsiteX31" fmla="*/ 1940561 w 2029461"/>
                <a:gd name="connsiteY31" fmla="*/ 2928620 h 5547360"/>
                <a:gd name="connsiteX32" fmla="*/ 1864360 w 2029461"/>
                <a:gd name="connsiteY32" fmla="*/ 2928620 h 5547360"/>
                <a:gd name="connsiteX33" fmla="*/ 1864361 w 2029461"/>
                <a:gd name="connsiteY33" fmla="*/ 3081020 h 5547360"/>
                <a:gd name="connsiteX34" fmla="*/ 1768107 w 2029461"/>
                <a:gd name="connsiteY34" fmla="*/ 3002146 h 5547360"/>
                <a:gd name="connsiteX35" fmla="*/ 1711960 w 2029461"/>
                <a:gd name="connsiteY35" fmla="*/ 3081020 h 5547360"/>
                <a:gd name="connsiteX36" fmla="*/ 1711960 w 2029461"/>
                <a:gd name="connsiteY36" fmla="*/ 3157220 h 5547360"/>
                <a:gd name="connsiteX37" fmla="*/ 1711960 w 2029461"/>
                <a:gd name="connsiteY37" fmla="*/ 3157220 h 5547360"/>
                <a:gd name="connsiteX38" fmla="*/ 1788160 w 2029461"/>
                <a:gd name="connsiteY38" fmla="*/ 3233420 h 5547360"/>
                <a:gd name="connsiteX39" fmla="*/ 1711960 w 2029461"/>
                <a:gd name="connsiteY39" fmla="*/ 3309620 h 5547360"/>
                <a:gd name="connsiteX40" fmla="*/ 1635760 w 2029461"/>
                <a:gd name="connsiteY40" fmla="*/ 3233420 h 5547360"/>
                <a:gd name="connsiteX41" fmla="*/ 1711960 w 2029461"/>
                <a:gd name="connsiteY41" fmla="*/ 3462020 h 5547360"/>
                <a:gd name="connsiteX42" fmla="*/ 1559560 w 2029461"/>
                <a:gd name="connsiteY42" fmla="*/ 3385820 h 5547360"/>
                <a:gd name="connsiteX43" fmla="*/ 1559560 w 2029461"/>
                <a:gd name="connsiteY43" fmla="*/ 3538220 h 5547360"/>
                <a:gd name="connsiteX44" fmla="*/ 1407160 w 2029461"/>
                <a:gd name="connsiteY44" fmla="*/ 3538220 h 5547360"/>
                <a:gd name="connsiteX45" fmla="*/ 1483360 w 2029461"/>
                <a:gd name="connsiteY45" fmla="*/ 3690620 h 5547360"/>
                <a:gd name="connsiteX46" fmla="*/ 1330960 w 2029461"/>
                <a:gd name="connsiteY46" fmla="*/ 3843020 h 5547360"/>
                <a:gd name="connsiteX47" fmla="*/ 1483360 w 2029461"/>
                <a:gd name="connsiteY47" fmla="*/ 3843020 h 5547360"/>
                <a:gd name="connsiteX48" fmla="*/ 1330960 w 2029461"/>
                <a:gd name="connsiteY48" fmla="*/ 3995420 h 5547360"/>
                <a:gd name="connsiteX49" fmla="*/ 1407160 w 2029461"/>
                <a:gd name="connsiteY49" fmla="*/ 3995420 h 5547360"/>
                <a:gd name="connsiteX50" fmla="*/ 1330960 w 2029461"/>
                <a:gd name="connsiteY50" fmla="*/ 4147820 h 5547360"/>
                <a:gd name="connsiteX51" fmla="*/ 1330960 w 2029461"/>
                <a:gd name="connsiteY51" fmla="*/ 4224020 h 5547360"/>
                <a:gd name="connsiteX52" fmla="*/ 1178560 w 2029461"/>
                <a:gd name="connsiteY52" fmla="*/ 4300220 h 5547360"/>
                <a:gd name="connsiteX53" fmla="*/ 1330960 w 2029461"/>
                <a:gd name="connsiteY53" fmla="*/ 4300220 h 5547360"/>
                <a:gd name="connsiteX54" fmla="*/ 1239520 w 2029461"/>
                <a:gd name="connsiteY54" fmla="*/ 4574540 h 5547360"/>
                <a:gd name="connsiteX55" fmla="*/ 1330960 w 2029461"/>
                <a:gd name="connsiteY55" fmla="*/ 4894580 h 5547360"/>
                <a:gd name="connsiteX56" fmla="*/ 1407160 w 2029461"/>
                <a:gd name="connsiteY56" fmla="*/ 4986020 h 5547360"/>
                <a:gd name="connsiteX57" fmla="*/ 1330960 w 2029461"/>
                <a:gd name="connsiteY57" fmla="*/ 5443220 h 5547360"/>
                <a:gd name="connsiteX58" fmla="*/ 1239520 w 2029461"/>
                <a:gd name="connsiteY58" fmla="*/ 5427980 h 5547360"/>
                <a:gd name="connsiteX59" fmla="*/ 1178560 w 2029461"/>
                <a:gd name="connsiteY59" fmla="*/ 5488940 h 5547360"/>
                <a:gd name="connsiteX60" fmla="*/ 1010920 w 2029461"/>
                <a:gd name="connsiteY60" fmla="*/ 5534660 h 5547360"/>
                <a:gd name="connsiteX61" fmla="*/ 828040 w 2029461"/>
                <a:gd name="connsiteY61" fmla="*/ 5412740 h 5547360"/>
                <a:gd name="connsiteX62" fmla="*/ 660400 w 2029461"/>
                <a:gd name="connsiteY62" fmla="*/ 5321300 h 5547360"/>
                <a:gd name="connsiteX63" fmla="*/ 568960 w 2029461"/>
                <a:gd name="connsiteY63" fmla="*/ 5138420 h 5547360"/>
                <a:gd name="connsiteX64" fmla="*/ 462280 w 2029461"/>
                <a:gd name="connsiteY64" fmla="*/ 4955540 h 5547360"/>
                <a:gd name="connsiteX65" fmla="*/ 279400 w 2029461"/>
                <a:gd name="connsiteY65" fmla="*/ 4787900 h 5547360"/>
                <a:gd name="connsiteX66" fmla="*/ 416560 w 2029461"/>
                <a:gd name="connsiteY66" fmla="*/ 4528820 h 5547360"/>
                <a:gd name="connsiteX67" fmla="*/ 447040 w 2029461"/>
                <a:gd name="connsiteY67" fmla="*/ 4361180 h 5547360"/>
                <a:gd name="connsiteX68" fmla="*/ 340360 w 2029461"/>
                <a:gd name="connsiteY68" fmla="*/ 4208780 h 5547360"/>
                <a:gd name="connsiteX69" fmla="*/ 431800 w 2029461"/>
                <a:gd name="connsiteY69" fmla="*/ 4117340 h 5547360"/>
                <a:gd name="connsiteX70" fmla="*/ 675640 w 2029461"/>
                <a:gd name="connsiteY70" fmla="*/ 4224020 h 5547360"/>
                <a:gd name="connsiteX71" fmla="*/ 706120 w 2029461"/>
                <a:gd name="connsiteY71" fmla="*/ 4056380 h 5547360"/>
                <a:gd name="connsiteX72" fmla="*/ 538480 w 2029461"/>
                <a:gd name="connsiteY72" fmla="*/ 3858260 h 5547360"/>
                <a:gd name="connsiteX73" fmla="*/ 416560 w 2029461"/>
                <a:gd name="connsiteY73" fmla="*/ 3614420 h 5547360"/>
                <a:gd name="connsiteX74" fmla="*/ 492760 w 2029461"/>
                <a:gd name="connsiteY74" fmla="*/ 3538220 h 5547360"/>
                <a:gd name="connsiteX75" fmla="*/ 584200 w 2029461"/>
                <a:gd name="connsiteY75" fmla="*/ 3141980 h 5547360"/>
                <a:gd name="connsiteX76" fmla="*/ 599440 w 2029461"/>
                <a:gd name="connsiteY76" fmla="*/ 2806700 h 5547360"/>
                <a:gd name="connsiteX77" fmla="*/ 492760 w 2029461"/>
                <a:gd name="connsiteY77" fmla="*/ 2623820 h 5547360"/>
                <a:gd name="connsiteX78" fmla="*/ 492760 w 2029461"/>
                <a:gd name="connsiteY78" fmla="*/ 2319020 h 5547360"/>
                <a:gd name="connsiteX79" fmla="*/ 462280 w 2029461"/>
                <a:gd name="connsiteY79" fmla="*/ 1968500 h 5547360"/>
                <a:gd name="connsiteX80" fmla="*/ 386080 w 2029461"/>
                <a:gd name="connsiteY80" fmla="*/ 1648460 h 5547360"/>
                <a:gd name="connsiteX81" fmla="*/ 218440 w 2029461"/>
                <a:gd name="connsiteY81" fmla="*/ 1236980 h 5547360"/>
                <a:gd name="connsiteX82" fmla="*/ 111760 w 2029461"/>
                <a:gd name="connsiteY82" fmla="*/ 947420 h 5547360"/>
                <a:gd name="connsiteX83" fmla="*/ 111760 w 2029461"/>
                <a:gd name="connsiteY83" fmla="*/ 490220 h 5547360"/>
                <a:gd name="connsiteX84" fmla="*/ 35560 w 2029461"/>
                <a:gd name="connsiteY84" fmla="*/ 170180 h 5547360"/>
                <a:gd name="connsiteX85" fmla="*/ 35560 w 2029461"/>
                <a:gd name="connsiteY85" fmla="*/ 33020 h 5547360"/>
                <a:gd name="connsiteX86" fmla="*/ 142240 w 2029461"/>
                <a:gd name="connsiteY86" fmla="*/ 2540 h 5547360"/>
                <a:gd name="connsiteX87" fmla="*/ 889000 w 2029461"/>
                <a:gd name="connsiteY87" fmla="*/ 33020 h 5547360"/>
                <a:gd name="connsiteX88" fmla="*/ 980440 w 2029461"/>
                <a:gd name="connsiteY88" fmla="*/ 2540 h 5547360"/>
                <a:gd name="connsiteX89" fmla="*/ 949960 w 2029461"/>
                <a:gd name="connsiteY89"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219200 w 2029461"/>
                <a:gd name="connsiteY10" fmla="*/ 1447800 h 5547360"/>
                <a:gd name="connsiteX11" fmla="*/ 1300480 w 2029461"/>
                <a:gd name="connsiteY11" fmla="*/ 1785620 h 5547360"/>
                <a:gd name="connsiteX12" fmla="*/ 1371600 w 2029461"/>
                <a:gd name="connsiteY12" fmla="*/ 1676400 h 5547360"/>
                <a:gd name="connsiteX13" fmla="*/ 1447800 w 2029461"/>
                <a:gd name="connsiteY13" fmla="*/ 1524000 h 5547360"/>
                <a:gd name="connsiteX14" fmla="*/ 1524000 w 2029461"/>
                <a:gd name="connsiteY14" fmla="*/ 1524000 h 5547360"/>
                <a:gd name="connsiteX15" fmla="*/ 1442720 w 2029461"/>
                <a:gd name="connsiteY15" fmla="*/ 1664208 h 5547360"/>
                <a:gd name="connsiteX16" fmla="*/ 1447800 w 2029461"/>
                <a:gd name="connsiteY16" fmla="*/ 1828800 h 5547360"/>
                <a:gd name="connsiteX17" fmla="*/ 1600200 w 2029461"/>
                <a:gd name="connsiteY17" fmla="*/ 1752600 h 5547360"/>
                <a:gd name="connsiteX18" fmla="*/ 1524000 w 2029461"/>
                <a:gd name="connsiteY18" fmla="*/ 1981200 h 5547360"/>
                <a:gd name="connsiteX19" fmla="*/ 1371600 w 2029461"/>
                <a:gd name="connsiteY19" fmla="*/ 1981200 h 5547360"/>
                <a:gd name="connsiteX20" fmla="*/ 1407161 w 2029461"/>
                <a:gd name="connsiteY20" fmla="*/ 2090420 h 5547360"/>
                <a:gd name="connsiteX21" fmla="*/ 1635761 w 2029461"/>
                <a:gd name="connsiteY21" fmla="*/ 2090420 h 5547360"/>
                <a:gd name="connsiteX22" fmla="*/ 1500740 w 2029461"/>
                <a:gd name="connsiteY22" fmla="*/ 2285599 h 5547360"/>
                <a:gd name="connsiteX23" fmla="*/ 1559561 w 2029461"/>
                <a:gd name="connsiteY23" fmla="*/ 2319020 h 5547360"/>
                <a:gd name="connsiteX24" fmla="*/ 1483361 w 2029461"/>
                <a:gd name="connsiteY24" fmla="*/ 2471420 h 5547360"/>
                <a:gd name="connsiteX25" fmla="*/ 1635761 w 2029461"/>
                <a:gd name="connsiteY25" fmla="*/ 2471420 h 5547360"/>
                <a:gd name="connsiteX26" fmla="*/ 1483361 w 2029461"/>
                <a:gd name="connsiteY26" fmla="*/ 2700020 h 5547360"/>
                <a:gd name="connsiteX27" fmla="*/ 1788160 w 2029461"/>
                <a:gd name="connsiteY27" fmla="*/ 2501900 h 5547360"/>
                <a:gd name="connsiteX28" fmla="*/ 2016761 w 2029461"/>
                <a:gd name="connsiteY28" fmla="*/ 2547620 h 5547360"/>
                <a:gd name="connsiteX29" fmla="*/ 1864361 w 2029461"/>
                <a:gd name="connsiteY29" fmla="*/ 2776220 h 5547360"/>
                <a:gd name="connsiteX30" fmla="*/ 2016761 w 2029461"/>
                <a:gd name="connsiteY30" fmla="*/ 2776220 h 5547360"/>
                <a:gd name="connsiteX31" fmla="*/ 1940561 w 2029461"/>
                <a:gd name="connsiteY31" fmla="*/ 2928620 h 5547360"/>
                <a:gd name="connsiteX32" fmla="*/ 1864360 w 2029461"/>
                <a:gd name="connsiteY32" fmla="*/ 2928620 h 5547360"/>
                <a:gd name="connsiteX33" fmla="*/ 1864361 w 2029461"/>
                <a:gd name="connsiteY33" fmla="*/ 3081020 h 5547360"/>
                <a:gd name="connsiteX34" fmla="*/ 1768107 w 2029461"/>
                <a:gd name="connsiteY34" fmla="*/ 3002146 h 5547360"/>
                <a:gd name="connsiteX35" fmla="*/ 1711960 w 2029461"/>
                <a:gd name="connsiteY35" fmla="*/ 3081020 h 5547360"/>
                <a:gd name="connsiteX36" fmla="*/ 1711960 w 2029461"/>
                <a:gd name="connsiteY36" fmla="*/ 3157220 h 5547360"/>
                <a:gd name="connsiteX37" fmla="*/ 1711960 w 2029461"/>
                <a:gd name="connsiteY37" fmla="*/ 3157220 h 5547360"/>
                <a:gd name="connsiteX38" fmla="*/ 1788160 w 2029461"/>
                <a:gd name="connsiteY38" fmla="*/ 3233420 h 5547360"/>
                <a:gd name="connsiteX39" fmla="*/ 1711960 w 2029461"/>
                <a:gd name="connsiteY39" fmla="*/ 3309620 h 5547360"/>
                <a:gd name="connsiteX40" fmla="*/ 1635760 w 2029461"/>
                <a:gd name="connsiteY40" fmla="*/ 3233420 h 5547360"/>
                <a:gd name="connsiteX41" fmla="*/ 1711960 w 2029461"/>
                <a:gd name="connsiteY41" fmla="*/ 3462020 h 5547360"/>
                <a:gd name="connsiteX42" fmla="*/ 1559560 w 2029461"/>
                <a:gd name="connsiteY42" fmla="*/ 3385820 h 5547360"/>
                <a:gd name="connsiteX43" fmla="*/ 1559560 w 2029461"/>
                <a:gd name="connsiteY43" fmla="*/ 3538220 h 5547360"/>
                <a:gd name="connsiteX44" fmla="*/ 1407160 w 2029461"/>
                <a:gd name="connsiteY44" fmla="*/ 3538220 h 5547360"/>
                <a:gd name="connsiteX45" fmla="*/ 1483360 w 2029461"/>
                <a:gd name="connsiteY45" fmla="*/ 3690620 h 5547360"/>
                <a:gd name="connsiteX46" fmla="*/ 1330960 w 2029461"/>
                <a:gd name="connsiteY46" fmla="*/ 3843020 h 5547360"/>
                <a:gd name="connsiteX47" fmla="*/ 1483360 w 2029461"/>
                <a:gd name="connsiteY47" fmla="*/ 3843020 h 5547360"/>
                <a:gd name="connsiteX48" fmla="*/ 1330960 w 2029461"/>
                <a:gd name="connsiteY48" fmla="*/ 3995420 h 5547360"/>
                <a:gd name="connsiteX49" fmla="*/ 1407160 w 2029461"/>
                <a:gd name="connsiteY49" fmla="*/ 3995420 h 5547360"/>
                <a:gd name="connsiteX50" fmla="*/ 1330960 w 2029461"/>
                <a:gd name="connsiteY50" fmla="*/ 4147820 h 5547360"/>
                <a:gd name="connsiteX51" fmla="*/ 1330960 w 2029461"/>
                <a:gd name="connsiteY51" fmla="*/ 4224020 h 5547360"/>
                <a:gd name="connsiteX52" fmla="*/ 1178560 w 2029461"/>
                <a:gd name="connsiteY52" fmla="*/ 4300220 h 5547360"/>
                <a:gd name="connsiteX53" fmla="*/ 1330960 w 2029461"/>
                <a:gd name="connsiteY53" fmla="*/ 4300220 h 5547360"/>
                <a:gd name="connsiteX54" fmla="*/ 1239520 w 2029461"/>
                <a:gd name="connsiteY54" fmla="*/ 4574540 h 5547360"/>
                <a:gd name="connsiteX55" fmla="*/ 1330960 w 2029461"/>
                <a:gd name="connsiteY55" fmla="*/ 4894580 h 5547360"/>
                <a:gd name="connsiteX56" fmla="*/ 1407160 w 2029461"/>
                <a:gd name="connsiteY56" fmla="*/ 4986020 h 5547360"/>
                <a:gd name="connsiteX57" fmla="*/ 1330960 w 2029461"/>
                <a:gd name="connsiteY57" fmla="*/ 5443220 h 5547360"/>
                <a:gd name="connsiteX58" fmla="*/ 1239520 w 2029461"/>
                <a:gd name="connsiteY58" fmla="*/ 5427980 h 5547360"/>
                <a:gd name="connsiteX59" fmla="*/ 1178560 w 2029461"/>
                <a:gd name="connsiteY59" fmla="*/ 5488940 h 5547360"/>
                <a:gd name="connsiteX60" fmla="*/ 1010920 w 2029461"/>
                <a:gd name="connsiteY60" fmla="*/ 5534660 h 5547360"/>
                <a:gd name="connsiteX61" fmla="*/ 828040 w 2029461"/>
                <a:gd name="connsiteY61" fmla="*/ 5412740 h 5547360"/>
                <a:gd name="connsiteX62" fmla="*/ 660400 w 2029461"/>
                <a:gd name="connsiteY62" fmla="*/ 5321300 h 5547360"/>
                <a:gd name="connsiteX63" fmla="*/ 568960 w 2029461"/>
                <a:gd name="connsiteY63" fmla="*/ 5138420 h 5547360"/>
                <a:gd name="connsiteX64" fmla="*/ 462280 w 2029461"/>
                <a:gd name="connsiteY64" fmla="*/ 4955540 h 5547360"/>
                <a:gd name="connsiteX65" fmla="*/ 279400 w 2029461"/>
                <a:gd name="connsiteY65" fmla="*/ 4787900 h 5547360"/>
                <a:gd name="connsiteX66" fmla="*/ 416560 w 2029461"/>
                <a:gd name="connsiteY66" fmla="*/ 4528820 h 5547360"/>
                <a:gd name="connsiteX67" fmla="*/ 447040 w 2029461"/>
                <a:gd name="connsiteY67" fmla="*/ 4361180 h 5547360"/>
                <a:gd name="connsiteX68" fmla="*/ 340360 w 2029461"/>
                <a:gd name="connsiteY68" fmla="*/ 4208780 h 5547360"/>
                <a:gd name="connsiteX69" fmla="*/ 431800 w 2029461"/>
                <a:gd name="connsiteY69" fmla="*/ 4117340 h 5547360"/>
                <a:gd name="connsiteX70" fmla="*/ 675640 w 2029461"/>
                <a:gd name="connsiteY70" fmla="*/ 4224020 h 5547360"/>
                <a:gd name="connsiteX71" fmla="*/ 706120 w 2029461"/>
                <a:gd name="connsiteY71" fmla="*/ 4056380 h 5547360"/>
                <a:gd name="connsiteX72" fmla="*/ 538480 w 2029461"/>
                <a:gd name="connsiteY72" fmla="*/ 3858260 h 5547360"/>
                <a:gd name="connsiteX73" fmla="*/ 416560 w 2029461"/>
                <a:gd name="connsiteY73" fmla="*/ 3614420 h 5547360"/>
                <a:gd name="connsiteX74" fmla="*/ 492760 w 2029461"/>
                <a:gd name="connsiteY74" fmla="*/ 3538220 h 5547360"/>
                <a:gd name="connsiteX75" fmla="*/ 584200 w 2029461"/>
                <a:gd name="connsiteY75" fmla="*/ 3141980 h 5547360"/>
                <a:gd name="connsiteX76" fmla="*/ 599440 w 2029461"/>
                <a:gd name="connsiteY76" fmla="*/ 2806700 h 5547360"/>
                <a:gd name="connsiteX77" fmla="*/ 492760 w 2029461"/>
                <a:gd name="connsiteY77" fmla="*/ 2623820 h 5547360"/>
                <a:gd name="connsiteX78" fmla="*/ 492760 w 2029461"/>
                <a:gd name="connsiteY78" fmla="*/ 2319020 h 5547360"/>
                <a:gd name="connsiteX79" fmla="*/ 462280 w 2029461"/>
                <a:gd name="connsiteY79" fmla="*/ 1968500 h 5547360"/>
                <a:gd name="connsiteX80" fmla="*/ 386080 w 2029461"/>
                <a:gd name="connsiteY80" fmla="*/ 1648460 h 5547360"/>
                <a:gd name="connsiteX81" fmla="*/ 218440 w 2029461"/>
                <a:gd name="connsiteY81" fmla="*/ 1236980 h 5547360"/>
                <a:gd name="connsiteX82" fmla="*/ 111760 w 2029461"/>
                <a:gd name="connsiteY82" fmla="*/ 947420 h 5547360"/>
                <a:gd name="connsiteX83" fmla="*/ 111760 w 2029461"/>
                <a:gd name="connsiteY83" fmla="*/ 490220 h 5547360"/>
                <a:gd name="connsiteX84" fmla="*/ 35560 w 2029461"/>
                <a:gd name="connsiteY84" fmla="*/ 170180 h 5547360"/>
                <a:gd name="connsiteX85" fmla="*/ 35560 w 2029461"/>
                <a:gd name="connsiteY85" fmla="*/ 33020 h 5547360"/>
                <a:gd name="connsiteX86" fmla="*/ 142240 w 2029461"/>
                <a:gd name="connsiteY86" fmla="*/ 2540 h 5547360"/>
                <a:gd name="connsiteX87" fmla="*/ 889000 w 2029461"/>
                <a:gd name="connsiteY87" fmla="*/ 33020 h 5547360"/>
                <a:gd name="connsiteX88" fmla="*/ 980440 w 2029461"/>
                <a:gd name="connsiteY88" fmla="*/ 2540 h 5547360"/>
                <a:gd name="connsiteX89" fmla="*/ 949960 w 2029461"/>
                <a:gd name="connsiteY89"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37920 w 2029461"/>
                <a:gd name="connsiteY10" fmla="*/ 1603248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462280 w 2029461"/>
                <a:gd name="connsiteY80" fmla="*/ 1968500 h 5547360"/>
                <a:gd name="connsiteX81" fmla="*/ 386080 w 2029461"/>
                <a:gd name="connsiteY81" fmla="*/ 1648460 h 5547360"/>
                <a:gd name="connsiteX82" fmla="*/ 218440 w 2029461"/>
                <a:gd name="connsiteY82" fmla="*/ 1236980 h 5547360"/>
                <a:gd name="connsiteX83" fmla="*/ 111760 w 2029461"/>
                <a:gd name="connsiteY83" fmla="*/ 947420 h 5547360"/>
                <a:gd name="connsiteX84" fmla="*/ 111760 w 2029461"/>
                <a:gd name="connsiteY84" fmla="*/ 490220 h 5547360"/>
                <a:gd name="connsiteX85" fmla="*/ 35560 w 2029461"/>
                <a:gd name="connsiteY85" fmla="*/ 170180 h 5547360"/>
                <a:gd name="connsiteX86" fmla="*/ 35560 w 2029461"/>
                <a:gd name="connsiteY86" fmla="*/ 33020 h 5547360"/>
                <a:gd name="connsiteX87" fmla="*/ 142240 w 2029461"/>
                <a:gd name="connsiteY87" fmla="*/ 2540 h 5547360"/>
                <a:gd name="connsiteX88" fmla="*/ 889000 w 2029461"/>
                <a:gd name="connsiteY88" fmla="*/ 33020 h 5547360"/>
                <a:gd name="connsiteX89" fmla="*/ 980440 w 2029461"/>
                <a:gd name="connsiteY89" fmla="*/ 2540 h 5547360"/>
                <a:gd name="connsiteX90" fmla="*/ 949960 w 2029461"/>
                <a:gd name="connsiteY90"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462280 w 2029461"/>
                <a:gd name="connsiteY80" fmla="*/ 1968500 h 5547360"/>
                <a:gd name="connsiteX81" fmla="*/ 386080 w 2029461"/>
                <a:gd name="connsiteY81" fmla="*/ 1648460 h 5547360"/>
                <a:gd name="connsiteX82" fmla="*/ 218440 w 2029461"/>
                <a:gd name="connsiteY82" fmla="*/ 1236980 h 5547360"/>
                <a:gd name="connsiteX83" fmla="*/ 111760 w 2029461"/>
                <a:gd name="connsiteY83" fmla="*/ 947420 h 5547360"/>
                <a:gd name="connsiteX84" fmla="*/ 111760 w 2029461"/>
                <a:gd name="connsiteY84" fmla="*/ 490220 h 5547360"/>
                <a:gd name="connsiteX85" fmla="*/ 35560 w 2029461"/>
                <a:gd name="connsiteY85" fmla="*/ 170180 h 5547360"/>
                <a:gd name="connsiteX86" fmla="*/ 35560 w 2029461"/>
                <a:gd name="connsiteY86" fmla="*/ 33020 h 5547360"/>
                <a:gd name="connsiteX87" fmla="*/ 142240 w 2029461"/>
                <a:gd name="connsiteY87" fmla="*/ 2540 h 5547360"/>
                <a:gd name="connsiteX88" fmla="*/ 889000 w 2029461"/>
                <a:gd name="connsiteY88" fmla="*/ 33020 h 5547360"/>
                <a:gd name="connsiteX89" fmla="*/ 980440 w 2029461"/>
                <a:gd name="connsiteY89" fmla="*/ 2540 h 5547360"/>
                <a:gd name="connsiteX90" fmla="*/ 949960 w 2029461"/>
                <a:gd name="connsiteY90"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487680 w 2029461"/>
                <a:gd name="connsiteY80" fmla="*/ 2216912 h 5547360"/>
                <a:gd name="connsiteX81" fmla="*/ 462280 w 2029461"/>
                <a:gd name="connsiteY81" fmla="*/ 1968500 h 5547360"/>
                <a:gd name="connsiteX82" fmla="*/ 386080 w 2029461"/>
                <a:gd name="connsiteY82" fmla="*/ 1648460 h 5547360"/>
                <a:gd name="connsiteX83" fmla="*/ 218440 w 2029461"/>
                <a:gd name="connsiteY83" fmla="*/ 1236980 h 5547360"/>
                <a:gd name="connsiteX84" fmla="*/ 111760 w 2029461"/>
                <a:gd name="connsiteY84" fmla="*/ 947420 h 5547360"/>
                <a:gd name="connsiteX85" fmla="*/ 111760 w 2029461"/>
                <a:gd name="connsiteY85" fmla="*/ 490220 h 5547360"/>
                <a:gd name="connsiteX86" fmla="*/ 35560 w 2029461"/>
                <a:gd name="connsiteY86" fmla="*/ 170180 h 5547360"/>
                <a:gd name="connsiteX87" fmla="*/ 35560 w 2029461"/>
                <a:gd name="connsiteY87" fmla="*/ 33020 h 5547360"/>
                <a:gd name="connsiteX88" fmla="*/ 142240 w 2029461"/>
                <a:gd name="connsiteY88" fmla="*/ 2540 h 5547360"/>
                <a:gd name="connsiteX89" fmla="*/ 889000 w 2029461"/>
                <a:gd name="connsiteY89" fmla="*/ 33020 h 5547360"/>
                <a:gd name="connsiteX90" fmla="*/ 980440 w 2029461"/>
                <a:gd name="connsiteY90" fmla="*/ 2540 h 5547360"/>
                <a:gd name="connsiteX91" fmla="*/ 949960 w 2029461"/>
                <a:gd name="connsiteY9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457200 w 2029461"/>
                <a:gd name="connsiteY80" fmla="*/ 2209800 h 5547360"/>
                <a:gd name="connsiteX81" fmla="*/ 462280 w 2029461"/>
                <a:gd name="connsiteY81" fmla="*/ 1968500 h 5547360"/>
                <a:gd name="connsiteX82" fmla="*/ 386080 w 2029461"/>
                <a:gd name="connsiteY82" fmla="*/ 1648460 h 5547360"/>
                <a:gd name="connsiteX83" fmla="*/ 218440 w 2029461"/>
                <a:gd name="connsiteY83" fmla="*/ 1236980 h 5547360"/>
                <a:gd name="connsiteX84" fmla="*/ 111760 w 2029461"/>
                <a:gd name="connsiteY84" fmla="*/ 947420 h 5547360"/>
                <a:gd name="connsiteX85" fmla="*/ 111760 w 2029461"/>
                <a:gd name="connsiteY85" fmla="*/ 490220 h 5547360"/>
                <a:gd name="connsiteX86" fmla="*/ 35560 w 2029461"/>
                <a:gd name="connsiteY86" fmla="*/ 170180 h 5547360"/>
                <a:gd name="connsiteX87" fmla="*/ 35560 w 2029461"/>
                <a:gd name="connsiteY87" fmla="*/ 33020 h 5547360"/>
                <a:gd name="connsiteX88" fmla="*/ 142240 w 2029461"/>
                <a:gd name="connsiteY88" fmla="*/ 2540 h 5547360"/>
                <a:gd name="connsiteX89" fmla="*/ 889000 w 2029461"/>
                <a:gd name="connsiteY89" fmla="*/ 33020 h 5547360"/>
                <a:gd name="connsiteX90" fmla="*/ 980440 w 2029461"/>
                <a:gd name="connsiteY90" fmla="*/ 2540 h 5547360"/>
                <a:gd name="connsiteX91" fmla="*/ 949960 w 2029461"/>
                <a:gd name="connsiteY9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381000 w 2029461"/>
                <a:gd name="connsiteY80" fmla="*/ 2209800 h 5547360"/>
                <a:gd name="connsiteX81" fmla="*/ 462280 w 2029461"/>
                <a:gd name="connsiteY81" fmla="*/ 1968500 h 5547360"/>
                <a:gd name="connsiteX82" fmla="*/ 386080 w 2029461"/>
                <a:gd name="connsiteY82" fmla="*/ 1648460 h 5547360"/>
                <a:gd name="connsiteX83" fmla="*/ 218440 w 2029461"/>
                <a:gd name="connsiteY83" fmla="*/ 1236980 h 5547360"/>
                <a:gd name="connsiteX84" fmla="*/ 111760 w 2029461"/>
                <a:gd name="connsiteY84" fmla="*/ 947420 h 5547360"/>
                <a:gd name="connsiteX85" fmla="*/ 111760 w 2029461"/>
                <a:gd name="connsiteY85" fmla="*/ 490220 h 5547360"/>
                <a:gd name="connsiteX86" fmla="*/ 35560 w 2029461"/>
                <a:gd name="connsiteY86" fmla="*/ 170180 h 5547360"/>
                <a:gd name="connsiteX87" fmla="*/ 35560 w 2029461"/>
                <a:gd name="connsiteY87" fmla="*/ 33020 h 5547360"/>
                <a:gd name="connsiteX88" fmla="*/ 142240 w 2029461"/>
                <a:gd name="connsiteY88" fmla="*/ 2540 h 5547360"/>
                <a:gd name="connsiteX89" fmla="*/ 889000 w 2029461"/>
                <a:gd name="connsiteY89" fmla="*/ 33020 h 5547360"/>
                <a:gd name="connsiteX90" fmla="*/ 980440 w 2029461"/>
                <a:gd name="connsiteY90" fmla="*/ 2540 h 5547360"/>
                <a:gd name="connsiteX91" fmla="*/ 949960 w 2029461"/>
                <a:gd name="connsiteY9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381000 w 2029461"/>
                <a:gd name="connsiteY80" fmla="*/ 2209800 h 5547360"/>
                <a:gd name="connsiteX81" fmla="*/ 457200 w 2029461"/>
                <a:gd name="connsiteY81" fmla="*/ 2133600 h 5547360"/>
                <a:gd name="connsiteX82" fmla="*/ 386080 w 2029461"/>
                <a:gd name="connsiteY82" fmla="*/ 1648460 h 5547360"/>
                <a:gd name="connsiteX83" fmla="*/ 218440 w 2029461"/>
                <a:gd name="connsiteY83" fmla="*/ 1236980 h 5547360"/>
                <a:gd name="connsiteX84" fmla="*/ 111760 w 2029461"/>
                <a:gd name="connsiteY84" fmla="*/ 947420 h 5547360"/>
                <a:gd name="connsiteX85" fmla="*/ 111760 w 2029461"/>
                <a:gd name="connsiteY85" fmla="*/ 490220 h 5547360"/>
                <a:gd name="connsiteX86" fmla="*/ 35560 w 2029461"/>
                <a:gd name="connsiteY86" fmla="*/ 170180 h 5547360"/>
                <a:gd name="connsiteX87" fmla="*/ 35560 w 2029461"/>
                <a:gd name="connsiteY87" fmla="*/ 33020 h 5547360"/>
                <a:gd name="connsiteX88" fmla="*/ 142240 w 2029461"/>
                <a:gd name="connsiteY88" fmla="*/ 2540 h 5547360"/>
                <a:gd name="connsiteX89" fmla="*/ 889000 w 2029461"/>
                <a:gd name="connsiteY89" fmla="*/ 33020 h 5547360"/>
                <a:gd name="connsiteX90" fmla="*/ 980440 w 2029461"/>
                <a:gd name="connsiteY90" fmla="*/ 2540 h 5547360"/>
                <a:gd name="connsiteX91" fmla="*/ 949960 w 2029461"/>
                <a:gd name="connsiteY91"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381000 w 2029461"/>
                <a:gd name="connsiteY80" fmla="*/ 2209800 h 5547360"/>
                <a:gd name="connsiteX81" fmla="*/ 457200 w 2029461"/>
                <a:gd name="connsiteY81" fmla="*/ 2133600 h 5547360"/>
                <a:gd name="connsiteX82" fmla="*/ 434848 w 2029461"/>
                <a:gd name="connsiteY82" fmla="*/ 1948688 h 5547360"/>
                <a:gd name="connsiteX83" fmla="*/ 386080 w 2029461"/>
                <a:gd name="connsiteY83" fmla="*/ 1648460 h 5547360"/>
                <a:gd name="connsiteX84" fmla="*/ 218440 w 2029461"/>
                <a:gd name="connsiteY84" fmla="*/ 1236980 h 5547360"/>
                <a:gd name="connsiteX85" fmla="*/ 111760 w 2029461"/>
                <a:gd name="connsiteY85" fmla="*/ 947420 h 5547360"/>
                <a:gd name="connsiteX86" fmla="*/ 111760 w 2029461"/>
                <a:gd name="connsiteY86" fmla="*/ 490220 h 5547360"/>
                <a:gd name="connsiteX87" fmla="*/ 35560 w 2029461"/>
                <a:gd name="connsiteY87" fmla="*/ 170180 h 5547360"/>
                <a:gd name="connsiteX88" fmla="*/ 35560 w 2029461"/>
                <a:gd name="connsiteY88" fmla="*/ 33020 h 5547360"/>
                <a:gd name="connsiteX89" fmla="*/ 142240 w 2029461"/>
                <a:gd name="connsiteY89" fmla="*/ 2540 h 5547360"/>
                <a:gd name="connsiteX90" fmla="*/ 889000 w 2029461"/>
                <a:gd name="connsiteY90" fmla="*/ 33020 h 5547360"/>
                <a:gd name="connsiteX91" fmla="*/ 980440 w 2029461"/>
                <a:gd name="connsiteY91" fmla="*/ 2540 h 5547360"/>
                <a:gd name="connsiteX92" fmla="*/ 949960 w 2029461"/>
                <a:gd name="connsiteY92"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381000 w 2029461"/>
                <a:gd name="connsiteY80" fmla="*/ 2209800 h 5547360"/>
                <a:gd name="connsiteX81" fmla="*/ 457200 w 2029461"/>
                <a:gd name="connsiteY81" fmla="*/ 2133600 h 5547360"/>
                <a:gd name="connsiteX82" fmla="*/ 304800 w 2029461"/>
                <a:gd name="connsiteY82" fmla="*/ 1905000 h 5547360"/>
                <a:gd name="connsiteX83" fmla="*/ 386080 w 2029461"/>
                <a:gd name="connsiteY83" fmla="*/ 1648460 h 5547360"/>
                <a:gd name="connsiteX84" fmla="*/ 218440 w 2029461"/>
                <a:gd name="connsiteY84" fmla="*/ 1236980 h 5547360"/>
                <a:gd name="connsiteX85" fmla="*/ 111760 w 2029461"/>
                <a:gd name="connsiteY85" fmla="*/ 947420 h 5547360"/>
                <a:gd name="connsiteX86" fmla="*/ 111760 w 2029461"/>
                <a:gd name="connsiteY86" fmla="*/ 490220 h 5547360"/>
                <a:gd name="connsiteX87" fmla="*/ 35560 w 2029461"/>
                <a:gd name="connsiteY87" fmla="*/ 170180 h 5547360"/>
                <a:gd name="connsiteX88" fmla="*/ 35560 w 2029461"/>
                <a:gd name="connsiteY88" fmla="*/ 33020 h 5547360"/>
                <a:gd name="connsiteX89" fmla="*/ 142240 w 2029461"/>
                <a:gd name="connsiteY89" fmla="*/ 2540 h 5547360"/>
                <a:gd name="connsiteX90" fmla="*/ 889000 w 2029461"/>
                <a:gd name="connsiteY90" fmla="*/ 33020 h 5547360"/>
                <a:gd name="connsiteX91" fmla="*/ 980440 w 2029461"/>
                <a:gd name="connsiteY91" fmla="*/ 2540 h 5547360"/>
                <a:gd name="connsiteX92" fmla="*/ 949960 w 2029461"/>
                <a:gd name="connsiteY92"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381000 w 2029461"/>
                <a:gd name="connsiteY80" fmla="*/ 2209800 h 5547360"/>
                <a:gd name="connsiteX81" fmla="*/ 457200 w 2029461"/>
                <a:gd name="connsiteY81" fmla="*/ 2133600 h 5547360"/>
                <a:gd name="connsiteX82" fmla="*/ 304800 w 2029461"/>
                <a:gd name="connsiteY82" fmla="*/ 1905000 h 5547360"/>
                <a:gd name="connsiteX83" fmla="*/ 381000 w 2029461"/>
                <a:gd name="connsiteY83" fmla="*/ 1600200 h 5547360"/>
                <a:gd name="connsiteX84" fmla="*/ 218440 w 2029461"/>
                <a:gd name="connsiteY84" fmla="*/ 1236980 h 5547360"/>
                <a:gd name="connsiteX85" fmla="*/ 111760 w 2029461"/>
                <a:gd name="connsiteY85" fmla="*/ 947420 h 5547360"/>
                <a:gd name="connsiteX86" fmla="*/ 111760 w 2029461"/>
                <a:gd name="connsiteY86" fmla="*/ 490220 h 5547360"/>
                <a:gd name="connsiteX87" fmla="*/ 35560 w 2029461"/>
                <a:gd name="connsiteY87" fmla="*/ 170180 h 5547360"/>
                <a:gd name="connsiteX88" fmla="*/ 35560 w 2029461"/>
                <a:gd name="connsiteY88" fmla="*/ 33020 h 5547360"/>
                <a:gd name="connsiteX89" fmla="*/ 142240 w 2029461"/>
                <a:gd name="connsiteY89" fmla="*/ 2540 h 5547360"/>
                <a:gd name="connsiteX90" fmla="*/ 889000 w 2029461"/>
                <a:gd name="connsiteY90" fmla="*/ 33020 h 5547360"/>
                <a:gd name="connsiteX91" fmla="*/ 980440 w 2029461"/>
                <a:gd name="connsiteY91" fmla="*/ 2540 h 5547360"/>
                <a:gd name="connsiteX92" fmla="*/ 949960 w 2029461"/>
                <a:gd name="connsiteY92"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381000 w 2029461"/>
                <a:gd name="connsiteY80" fmla="*/ 2209800 h 5547360"/>
                <a:gd name="connsiteX81" fmla="*/ 457200 w 2029461"/>
                <a:gd name="connsiteY81" fmla="*/ 2133600 h 5547360"/>
                <a:gd name="connsiteX82" fmla="*/ 304800 w 2029461"/>
                <a:gd name="connsiteY82" fmla="*/ 1905000 h 5547360"/>
                <a:gd name="connsiteX83" fmla="*/ 381000 w 2029461"/>
                <a:gd name="connsiteY83" fmla="*/ 1600200 h 5547360"/>
                <a:gd name="connsiteX84" fmla="*/ 152400 w 2029461"/>
                <a:gd name="connsiteY84" fmla="*/ 1219200 h 5547360"/>
                <a:gd name="connsiteX85" fmla="*/ 111760 w 2029461"/>
                <a:gd name="connsiteY85" fmla="*/ 947420 h 5547360"/>
                <a:gd name="connsiteX86" fmla="*/ 111760 w 2029461"/>
                <a:gd name="connsiteY86" fmla="*/ 490220 h 5547360"/>
                <a:gd name="connsiteX87" fmla="*/ 35560 w 2029461"/>
                <a:gd name="connsiteY87" fmla="*/ 170180 h 5547360"/>
                <a:gd name="connsiteX88" fmla="*/ 35560 w 2029461"/>
                <a:gd name="connsiteY88" fmla="*/ 33020 h 5547360"/>
                <a:gd name="connsiteX89" fmla="*/ 142240 w 2029461"/>
                <a:gd name="connsiteY89" fmla="*/ 2540 h 5547360"/>
                <a:gd name="connsiteX90" fmla="*/ 889000 w 2029461"/>
                <a:gd name="connsiteY90" fmla="*/ 33020 h 5547360"/>
                <a:gd name="connsiteX91" fmla="*/ 980440 w 2029461"/>
                <a:gd name="connsiteY91" fmla="*/ 2540 h 5547360"/>
                <a:gd name="connsiteX92" fmla="*/ 949960 w 2029461"/>
                <a:gd name="connsiteY92"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381000 w 2029461"/>
                <a:gd name="connsiteY80" fmla="*/ 2209800 h 5547360"/>
                <a:gd name="connsiteX81" fmla="*/ 457200 w 2029461"/>
                <a:gd name="connsiteY81" fmla="*/ 2133600 h 5547360"/>
                <a:gd name="connsiteX82" fmla="*/ 304800 w 2029461"/>
                <a:gd name="connsiteY82" fmla="*/ 1905000 h 5547360"/>
                <a:gd name="connsiteX83" fmla="*/ 381000 w 2029461"/>
                <a:gd name="connsiteY83" fmla="*/ 1600200 h 5547360"/>
                <a:gd name="connsiteX84" fmla="*/ 152400 w 2029461"/>
                <a:gd name="connsiteY84" fmla="*/ 1219200 h 5547360"/>
                <a:gd name="connsiteX85" fmla="*/ 76200 w 2029461"/>
                <a:gd name="connsiteY85" fmla="*/ 914400 h 5547360"/>
                <a:gd name="connsiteX86" fmla="*/ 111760 w 2029461"/>
                <a:gd name="connsiteY86" fmla="*/ 490220 h 5547360"/>
                <a:gd name="connsiteX87" fmla="*/ 35560 w 2029461"/>
                <a:gd name="connsiteY87" fmla="*/ 170180 h 5547360"/>
                <a:gd name="connsiteX88" fmla="*/ 35560 w 2029461"/>
                <a:gd name="connsiteY88" fmla="*/ 33020 h 5547360"/>
                <a:gd name="connsiteX89" fmla="*/ 142240 w 2029461"/>
                <a:gd name="connsiteY89" fmla="*/ 2540 h 5547360"/>
                <a:gd name="connsiteX90" fmla="*/ 889000 w 2029461"/>
                <a:gd name="connsiteY90" fmla="*/ 33020 h 5547360"/>
                <a:gd name="connsiteX91" fmla="*/ 980440 w 2029461"/>
                <a:gd name="connsiteY91" fmla="*/ 2540 h 5547360"/>
                <a:gd name="connsiteX92" fmla="*/ 949960 w 2029461"/>
                <a:gd name="connsiteY92" fmla="*/ 48260 h 5547360"/>
                <a:gd name="connsiteX0" fmla="*/ 949960 w 2029461"/>
                <a:gd name="connsiteY0" fmla="*/ 48260 h 5547360"/>
                <a:gd name="connsiteX1" fmla="*/ 858520 w 2029461"/>
                <a:gd name="connsiteY1" fmla="*/ 139700 h 5547360"/>
                <a:gd name="connsiteX2" fmla="*/ 797560 w 2029461"/>
                <a:gd name="connsiteY2" fmla="*/ 368300 h 5547360"/>
                <a:gd name="connsiteX3" fmla="*/ 782320 w 2029461"/>
                <a:gd name="connsiteY3" fmla="*/ 612140 h 5547360"/>
                <a:gd name="connsiteX4" fmla="*/ 538480 w 2029461"/>
                <a:gd name="connsiteY4" fmla="*/ 749300 h 5547360"/>
                <a:gd name="connsiteX5" fmla="*/ 706120 w 2029461"/>
                <a:gd name="connsiteY5" fmla="*/ 947420 h 5547360"/>
                <a:gd name="connsiteX6" fmla="*/ 370840 w 2029461"/>
                <a:gd name="connsiteY6" fmla="*/ 1008380 h 5547360"/>
                <a:gd name="connsiteX7" fmla="*/ 614680 w 2029461"/>
                <a:gd name="connsiteY7" fmla="*/ 1297940 h 5547360"/>
                <a:gd name="connsiteX8" fmla="*/ 919480 w 2029461"/>
                <a:gd name="connsiteY8" fmla="*/ 1739900 h 5547360"/>
                <a:gd name="connsiteX9" fmla="*/ 1056640 w 2029461"/>
                <a:gd name="connsiteY9" fmla="*/ 1785620 h 5547360"/>
                <a:gd name="connsiteX10" fmla="*/ 1143000 w 2029461"/>
                <a:gd name="connsiteY10" fmla="*/ 1524000 h 5547360"/>
                <a:gd name="connsiteX11" fmla="*/ 1219200 w 2029461"/>
                <a:gd name="connsiteY11" fmla="*/ 1447800 h 5547360"/>
                <a:gd name="connsiteX12" fmla="*/ 1300480 w 2029461"/>
                <a:gd name="connsiteY12" fmla="*/ 1785620 h 5547360"/>
                <a:gd name="connsiteX13" fmla="*/ 1371600 w 2029461"/>
                <a:gd name="connsiteY13" fmla="*/ 1676400 h 5547360"/>
                <a:gd name="connsiteX14" fmla="*/ 1447800 w 2029461"/>
                <a:gd name="connsiteY14" fmla="*/ 1524000 h 5547360"/>
                <a:gd name="connsiteX15" fmla="*/ 1524000 w 2029461"/>
                <a:gd name="connsiteY15" fmla="*/ 1524000 h 5547360"/>
                <a:gd name="connsiteX16" fmla="*/ 1442720 w 2029461"/>
                <a:gd name="connsiteY16" fmla="*/ 1664208 h 5547360"/>
                <a:gd name="connsiteX17" fmla="*/ 1447800 w 2029461"/>
                <a:gd name="connsiteY17" fmla="*/ 1828800 h 5547360"/>
                <a:gd name="connsiteX18" fmla="*/ 1600200 w 2029461"/>
                <a:gd name="connsiteY18" fmla="*/ 1752600 h 5547360"/>
                <a:gd name="connsiteX19" fmla="*/ 1524000 w 2029461"/>
                <a:gd name="connsiteY19" fmla="*/ 1981200 h 5547360"/>
                <a:gd name="connsiteX20" fmla="*/ 1371600 w 2029461"/>
                <a:gd name="connsiteY20" fmla="*/ 1981200 h 5547360"/>
                <a:gd name="connsiteX21" fmla="*/ 1407161 w 2029461"/>
                <a:gd name="connsiteY21" fmla="*/ 2090420 h 5547360"/>
                <a:gd name="connsiteX22" fmla="*/ 1635761 w 2029461"/>
                <a:gd name="connsiteY22" fmla="*/ 2090420 h 5547360"/>
                <a:gd name="connsiteX23" fmla="*/ 1500740 w 2029461"/>
                <a:gd name="connsiteY23" fmla="*/ 2285599 h 5547360"/>
                <a:gd name="connsiteX24" fmla="*/ 1559561 w 2029461"/>
                <a:gd name="connsiteY24" fmla="*/ 2319020 h 5547360"/>
                <a:gd name="connsiteX25" fmla="*/ 1483361 w 2029461"/>
                <a:gd name="connsiteY25" fmla="*/ 2471420 h 5547360"/>
                <a:gd name="connsiteX26" fmla="*/ 1635761 w 2029461"/>
                <a:gd name="connsiteY26" fmla="*/ 2471420 h 5547360"/>
                <a:gd name="connsiteX27" fmla="*/ 1483361 w 2029461"/>
                <a:gd name="connsiteY27" fmla="*/ 2700020 h 5547360"/>
                <a:gd name="connsiteX28" fmla="*/ 1788160 w 2029461"/>
                <a:gd name="connsiteY28" fmla="*/ 2501900 h 5547360"/>
                <a:gd name="connsiteX29" fmla="*/ 2016761 w 2029461"/>
                <a:gd name="connsiteY29" fmla="*/ 2547620 h 5547360"/>
                <a:gd name="connsiteX30" fmla="*/ 1864361 w 2029461"/>
                <a:gd name="connsiteY30" fmla="*/ 2776220 h 5547360"/>
                <a:gd name="connsiteX31" fmla="*/ 2016761 w 2029461"/>
                <a:gd name="connsiteY31" fmla="*/ 2776220 h 5547360"/>
                <a:gd name="connsiteX32" fmla="*/ 1940561 w 2029461"/>
                <a:gd name="connsiteY32" fmla="*/ 2928620 h 5547360"/>
                <a:gd name="connsiteX33" fmla="*/ 1864360 w 2029461"/>
                <a:gd name="connsiteY33" fmla="*/ 2928620 h 5547360"/>
                <a:gd name="connsiteX34" fmla="*/ 1864361 w 2029461"/>
                <a:gd name="connsiteY34" fmla="*/ 3081020 h 5547360"/>
                <a:gd name="connsiteX35" fmla="*/ 1768107 w 2029461"/>
                <a:gd name="connsiteY35" fmla="*/ 3002146 h 5547360"/>
                <a:gd name="connsiteX36" fmla="*/ 1711960 w 2029461"/>
                <a:gd name="connsiteY36" fmla="*/ 3081020 h 5547360"/>
                <a:gd name="connsiteX37" fmla="*/ 1711960 w 2029461"/>
                <a:gd name="connsiteY37" fmla="*/ 3157220 h 5547360"/>
                <a:gd name="connsiteX38" fmla="*/ 1711960 w 2029461"/>
                <a:gd name="connsiteY38" fmla="*/ 3157220 h 5547360"/>
                <a:gd name="connsiteX39" fmla="*/ 1788160 w 2029461"/>
                <a:gd name="connsiteY39" fmla="*/ 3233420 h 5547360"/>
                <a:gd name="connsiteX40" fmla="*/ 1711960 w 2029461"/>
                <a:gd name="connsiteY40" fmla="*/ 3309620 h 5547360"/>
                <a:gd name="connsiteX41" fmla="*/ 1635760 w 2029461"/>
                <a:gd name="connsiteY41" fmla="*/ 3233420 h 5547360"/>
                <a:gd name="connsiteX42" fmla="*/ 1711960 w 2029461"/>
                <a:gd name="connsiteY42" fmla="*/ 3462020 h 5547360"/>
                <a:gd name="connsiteX43" fmla="*/ 1559560 w 2029461"/>
                <a:gd name="connsiteY43" fmla="*/ 3385820 h 5547360"/>
                <a:gd name="connsiteX44" fmla="*/ 1559560 w 2029461"/>
                <a:gd name="connsiteY44" fmla="*/ 3538220 h 5547360"/>
                <a:gd name="connsiteX45" fmla="*/ 1407160 w 2029461"/>
                <a:gd name="connsiteY45" fmla="*/ 3538220 h 5547360"/>
                <a:gd name="connsiteX46" fmla="*/ 1483360 w 2029461"/>
                <a:gd name="connsiteY46" fmla="*/ 3690620 h 5547360"/>
                <a:gd name="connsiteX47" fmla="*/ 1330960 w 2029461"/>
                <a:gd name="connsiteY47" fmla="*/ 3843020 h 5547360"/>
                <a:gd name="connsiteX48" fmla="*/ 1483360 w 2029461"/>
                <a:gd name="connsiteY48" fmla="*/ 3843020 h 5547360"/>
                <a:gd name="connsiteX49" fmla="*/ 1330960 w 2029461"/>
                <a:gd name="connsiteY49" fmla="*/ 3995420 h 5547360"/>
                <a:gd name="connsiteX50" fmla="*/ 1407160 w 2029461"/>
                <a:gd name="connsiteY50" fmla="*/ 3995420 h 5547360"/>
                <a:gd name="connsiteX51" fmla="*/ 1330960 w 2029461"/>
                <a:gd name="connsiteY51" fmla="*/ 4147820 h 5547360"/>
                <a:gd name="connsiteX52" fmla="*/ 1330960 w 2029461"/>
                <a:gd name="connsiteY52" fmla="*/ 4224020 h 5547360"/>
                <a:gd name="connsiteX53" fmla="*/ 1178560 w 2029461"/>
                <a:gd name="connsiteY53" fmla="*/ 4300220 h 5547360"/>
                <a:gd name="connsiteX54" fmla="*/ 1330960 w 2029461"/>
                <a:gd name="connsiteY54" fmla="*/ 4300220 h 5547360"/>
                <a:gd name="connsiteX55" fmla="*/ 1239520 w 2029461"/>
                <a:gd name="connsiteY55" fmla="*/ 4574540 h 5547360"/>
                <a:gd name="connsiteX56" fmla="*/ 1330960 w 2029461"/>
                <a:gd name="connsiteY56" fmla="*/ 4894580 h 5547360"/>
                <a:gd name="connsiteX57" fmla="*/ 1407160 w 2029461"/>
                <a:gd name="connsiteY57" fmla="*/ 4986020 h 5547360"/>
                <a:gd name="connsiteX58" fmla="*/ 1330960 w 2029461"/>
                <a:gd name="connsiteY58" fmla="*/ 5443220 h 5547360"/>
                <a:gd name="connsiteX59" fmla="*/ 1239520 w 2029461"/>
                <a:gd name="connsiteY59" fmla="*/ 5427980 h 5547360"/>
                <a:gd name="connsiteX60" fmla="*/ 1178560 w 2029461"/>
                <a:gd name="connsiteY60" fmla="*/ 5488940 h 5547360"/>
                <a:gd name="connsiteX61" fmla="*/ 1010920 w 2029461"/>
                <a:gd name="connsiteY61" fmla="*/ 5534660 h 5547360"/>
                <a:gd name="connsiteX62" fmla="*/ 828040 w 2029461"/>
                <a:gd name="connsiteY62" fmla="*/ 5412740 h 5547360"/>
                <a:gd name="connsiteX63" fmla="*/ 660400 w 2029461"/>
                <a:gd name="connsiteY63" fmla="*/ 5321300 h 5547360"/>
                <a:gd name="connsiteX64" fmla="*/ 568960 w 2029461"/>
                <a:gd name="connsiteY64" fmla="*/ 5138420 h 5547360"/>
                <a:gd name="connsiteX65" fmla="*/ 462280 w 2029461"/>
                <a:gd name="connsiteY65" fmla="*/ 4955540 h 5547360"/>
                <a:gd name="connsiteX66" fmla="*/ 279400 w 2029461"/>
                <a:gd name="connsiteY66" fmla="*/ 4787900 h 5547360"/>
                <a:gd name="connsiteX67" fmla="*/ 416560 w 2029461"/>
                <a:gd name="connsiteY67" fmla="*/ 4528820 h 5547360"/>
                <a:gd name="connsiteX68" fmla="*/ 447040 w 2029461"/>
                <a:gd name="connsiteY68" fmla="*/ 4361180 h 5547360"/>
                <a:gd name="connsiteX69" fmla="*/ 340360 w 2029461"/>
                <a:gd name="connsiteY69" fmla="*/ 4208780 h 5547360"/>
                <a:gd name="connsiteX70" fmla="*/ 431800 w 2029461"/>
                <a:gd name="connsiteY70" fmla="*/ 4117340 h 5547360"/>
                <a:gd name="connsiteX71" fmla="*/ 675640 w 2029461"/>
                <a:gd name="connsiteY71" fmla="*/ 4224020 h 5547360"/>
                <a:gd name="connsiteX72" fmla="*/ 706120 w 2029461"/>
                <a:gd name="connsiteY72" fmla="*/ 4056380 h 5547360"/>
                <a:gd name="connsiteX73" fmla="*/ 538480 w 2029461"/>
                <a:gd name="connsiteY73" fmla="*/ 3858260 h 5547360"/>
                <a:gd name="connsiteX74" fmla="*/ 416560 w 2029461"/>
                <a:gd name="connsiteY74" fmla="*/ 3614420 h 5547360"/>
                <a:gd name="connsiteX75" fmla="*/ 492760 w 2029461"/>
                <a:gd name="connsiteY75" fmla="*/ 3538220 h 5547360"/>
                <a:gd name="connsiteX76" fmla="*/ 584200 w 2029461"/>
                <a:gd name="connsiteY76" fmla="*/ 3141980 h 5547360"/>
                <a:gd name="connsiteX77" fmla="*/ 599440 w 2029461"/>
                <a:gd name="connsiteY77" fmla="*/ 2806700 h 5547360"/>
                <a:gd name="connsiteX78" fmla="*/ 492760 w 2029461"/>
                <a:gd name="connsiteY78" fmla="*/ 2623820 h 5547360"/>
                <a:gd name="connsiteX79" fmla="*/ 492760 w 2029461"/>
                <a:gd name="connsiteY79" fmla="*/ 2319020 h 5547360"/>
                <a:gd name="connsiteX80" fmla="*/ 381000 w 2029461"/>
                <a:gd name="connsiteY80" fmla="*/ 2209800 h 5547360"/>
                <a:gd name="connsiteX81" fmla="*/ 457200 w 2029461"/>
                <a:gd name="connsiteY81" fmla="*/ 2133600 h 5547360"/>
                <a:gd name="connsiteX82" fmla="*/ 304800 w 2029461"/>
                <a:gd name="connsiteY82" fmla="*/ 1905000 h 5547360"/>
                <a:gd name="connsiteX83" fmla="*/ 381000 w 2029461"/>
                <a:gd name="connsiteY83" fmla="*/ 1600200 h 5547360"/>
                <a:gd name="connsiteX84" fmla="*/ 152400 w 2029461"/>
                <a:gd name="connsiteY84" fmla="*/ 1219200 h 5547360"/>
                <a:gd name="connsiteX85" fmla="*/ 76200 w 2029461"/>
                <a:gd name="connsiteY85" fmla="*/ 914400 h 5547360"/>
                <a:gd name="connsiteX86" fmla="*/ 111760 w 2029461"/>
                <a:gd name="connsiteY86" fmla="*/ 490220 h 5547360"/>
                <a:gd name="connsiteX87" fmla="*/ 35560 w 2029461"/>
                <a:gd name="connsiteY87" fmla="*/ 170180 h 5547360"/>
                <a:gd name="connsiteX88" fmla="*/ 35560 w 2029461"/>
                <a:gd name="connsiteY88" fmla="*/ 33020 h 5547360"/>
                <a:gd name="connsiteX89" fmla="*/ 142240 w 2029461"/>
                <a:gd name="connsiteY89" fmla="*/ 2540 h 5547360"/>
                <a:gd name="connsiteX90" fmla="*/ 889000 w 2029461"/>
                <a:gd name="connsiteY90" fmla="*/ 33020 h 5547360"/>
                <a:gd name="connsiteX91" fmla="*/ 980440 w 2029461"/>
                <a:gd name="connsiteY91" fmla="*/ 2540 h 5547360"/>
                <a:gd name="connsiteX92" fmla="*/ 949960 w 2029461"/>
                <a:gd name="connsiteY92" fmla="*/ 48260 h 5547360"/>
                <a:gd name="connsiteX0" fmla="*/ 956733 w 2036234"/>
                <a:gd name="connsiteY0" fmla="*/ 48260 h 5547360"/>
                <a:gd name="connsiteX1" fmla="*/ 865293 w 2036234"/>
                <a:gd name="connsiteY1" fmla="*/ 139700 h 5547360"/>
                <a:gd name="connsiteX2" fmla="*/ 804333 w 2036234"/>
                <a:gd name="connsiteY2" fmla="*/ 368300 h 5547360"/>
                <a:gd name="connsiteX3" fmla="*/ 789093 w 2036234"/>
                <a:gd name="connsiteY3" fmla="*/ 612140 h 5547360"/>
                <a:gd name="connsiteX4" fmla="*/ 545253 w 2036234"/>
                <a:gd name="connsiteY4" fmla="*/ 749300 h 5547360"/>
                <a:gd name="connsiteX5" fmla="*/ 712893 w 2036234"/>
                <a:gd name="connsiteY5" fmla="*/ 947420 h 5547360"/>
                <a:gd name="connsiteX6" fmla="*/ 377613 w 2036234"/>
                <a:gd name="connsiteY6" fmla="*/ 1008380 h 5547360"/>
                <a:gd name="connsiteX7" fmla="*/ 621453 w 2036234"/>
                <a:gd name="connsiteY7" fmla="*/ 1297940 h 5547360"/>
                <a:gd name="connsiteX8" fmla="*/ 926253 w 2036234"/>
                <a:gd name="connsiteY8" fmla="*/ 1739900 h 5547360"/>
                <a:gd name="connsiteX9" fmla="*/ 1063413 w 2036234"/>
                <a:gd name="connsiteY9" fmla="*/ 1785620 h 5547360"/>
                <a:gd name="connsiteX10" fmla="*/ 1149773 w 2036234"/>
                <a:gd name="connsiteY10" fmla="*/ 1524000 h 5547360"/>
                <a:gd name="connsiteX11" fmla="*/ 1225973 w 2036234"/>
                <a:gd name="connsiteY11" fmla="*/ 1447800 h 5547360"/>
                <a:gd name="connsiteX12" fmla="*/ 1307253 w 2036234"/>
                <a:gd name="connsiteY12" fmla="*/ 1785620 h 5547360"/>
                <a:gd name="connsiteX13" fmla="*/ 1378373 w 2036234"/>
                <a:gd name="connsiteY13" fmla="*/ 1676400 h 5547360"/>
                <a:gd name="connsiteX14" fmla="*/ 1454573 w 2036234"/>
                <a:gd name="connsiteY14" fmla="*/ 1524000 h 5547360"/>
                <a:gd name="connsiteX15" fmla="*/ 1530773 w 2036234"/>
                <a:gd name="connsiteY15" fmla="*/ 1524000 h 5547360"/>
                <a:gd name="connsiteX16" fmla="*/ 1449493 w 2036234"/>
                <a:gd name="connsiteY16" fmla="*/ 1664208 h 5547360"/>
                <a:gd name="connsiteX17" fmla="*/ 1454573 w 2036234"/>
                <a:gd name="connsiteY17" fmla="*/ 1828800 h 5547360"/>
                <a:gd name="connsiteX18" fmla="*/ 1606973 w 2036234"/>
                <a:gd name="connsiteY18" fmla="*/ 1752600 h 5547360"/>
                <a:gd name="connsiteX19" fmla="*/ 1530773 w 2036234"/>
                <a:gd name="connsiteY19" fmla="*/ 1981200 h 5547360"/>
                <a:gd name="connsiteX20" fmla="*/ 1378373 w 2036234"/>
                <a:gd name="connsiteY20" fmla="*/ 1981200 h 5547360"/>
                <a:gd name="connsiteX21" fmla="*/ 1413934 w 2036234"/>
                <a:gd name="connsiteY21" fmla="*/ 2090420 h 5547360"/>
                <a:gd name="connsiteX22" fmla="*/ 1642534 w 2036234"/>
                <a:gd name="connsiteY22" fmla="*/ 2090420 h 5547360"/>
                <a:gd name="connsiteX23" fmla="*/ 1507513 w 2036234"/>
                <a:gd name="connsiteY23" fmla="*/ 2285599 h 5547360"/>
                <a:gd name="connsiteX24" fmla="*/ 1566334 w 2036234"/>
                <a:gd name="connsiteY24" fmla="*/ 2319020 h 5547360"/>
                <a:gd name="connsiteX25" fmla="*/ 1490134 w 2036234"/>
                <a:gd name="connsiteY25" fmla="*/ 2471420 h 5547360"/>
                <a:gd name="connsiteX26" fmla="*/ 1642534 w 2036234"/>
                <a:gd name="connsiteY26" fmla="*/ 2471420 h 5547360"/>
                <a:gd name="connsiteX27" fmla="*/ 1490134 w 2036234"/>
                <a:gd name="connsiteY27" fmla="*/ 2700020 h 5547360"/>
                <a:gd name="connsiteX28" fmla="*/ 1794933 w 2036234"/>
                <a:gd name="connsiteY28" fmla="*/ 2501900 h 5547360"/>
                <a:gd name="connsiteX29" fmla="*/ 2023534 w 2036234"/>
                <a:gd name="connsiteY29" fmla="*/ 2547620 h 5547360"/>
                <a:gd name="connsiteX30" fmla="*/ 1871134 w 2036234"/>
                <a:gd name="connsiteY30" fmla="*/ 2776220 h 5547360"/>
                <a:gd name="connsiteX31" fmla="*/ 2023534 w 2036234"/>
                <a:gd name="connsiteY31" fmla="*/ 2776220 h 5547360"/>
                <a:gd name="connsiteX32" fmla="*/ 1947334 w 2036234"/>
                <a:gd name="connsiteY32" fmla="*/ 2928620 h 5547360"/>
                <a:gd name="connsiteX33" fmla="*/ 1871133 w 2036234"/>
                <a:gd name="connsiteY33" fmla="*/ 2928620 h 5547360"/>
                <a:gd name="connsiteX34" fmla="*/ 1871134 w 2036234"/>
                <a:gd name="connsiteY34" fmla="*/ 3081020 h 5547360"/>
                <a:gd name="connsiteX35" fmla="*/ 1774880 w 2036234"/>
                <a:gd name="connsiteY35" fmla="*/ 3002146 h 5547360"/>
                <a:gd name="connsiteX36" fmla="*/ 1718733 w 2036234"/>
                <a:gd name="connsiteY36" fmla="*/ 3081020 h 5547360"/>
                <a:gd name="connsiteX37" fmla="*/ 1718733 w 2036234"/>
                <a:gd name="connsiteY37" fmla="*/ 3157220 h 5547360"/>
                <a:gd name="connsiteX38" fmla="*/ 1718733 w 2036234"/>
                <a:gd name="connsiteY38" fmla="*/ 3157220 h 5547360"/>
                <a:gd name="connsiteX39" fmla="*/ 1794933 w 2036234"/>
                <a:gd name="connsiteY39" fmla="*/ 3233420 h 5547360"/>
                <a:gd name="connsiteX40" fmla="*/ 1718733 w 2036234"/>
                <a:gd name="connsiteY40" fmla="*/ 3309620 h 5547360"/>
                <a:gd name="connsiteX41" fmla="*/ 1642533 w 2036234"/>
                <a:gd name="connsiteY41" fmla="*/ 3233420 h 5547360"/>
                <a:gd name="connsiteX42" fmla="*/ 1718733 w 2036234"/>
                <a:gd name="connsiteY42" fmla="*/ 3462020 h 5547360"/>
                <a:gd name="connsiteX43" fmla="*/ 1566333 w 2036234"/>
                <a:gd name="connsiteY43" fmla="*/ 3385820 h 5547360"/>
                <a:gd name="connsiteX44" fmla="*/ 1566333 w 2036234"/>
                <a:gd name="connsiteY44" fmla="*/ 3538220 h 5547360"/>
                <a:gd name="connsiteX45" fmla="*/ 1413933 w 2036234"/>
                <a:gd name="connsiteY45" fmla="*/ 3538220 h 5547360"/>
                <a:gd name="connsiteX46" fmla="*/ 1490133 w 2036234"/>
                <a:gd name="connsiteY46" fmla="*/ 3690620 h 5547360"/>
                <a:gd name="connsiteX47" fmla="*/ 1337733 w 2036234"/>
                <a:gd name="connsiteY47" fmla="*/ 3843020 h 5547360"/>
                <a:gd name="connsiteX48" fmla="*/ 1490133 w 2036234"/>
                <a:gd name="connsiteY48" fmla="*/ 3843020 h 5547360"/>
                <a:gd name="connsiteX49" fmla="*/ 1337733 w 2036234"/>
                <a:gd name="connsiteY49" fmla="*/ 3995420 h 5547360"/>
                <a:gd name="connsiteX50" fmla="*/ 1413933 w 2036234"/>
                <a:gd name="connsiteY50" fmla="*/ 3995420 h 5547360"/>
                <a:gd name="connsiteX51" fmla="*/ 1337733 w 2036234"/>
                <a:gd name="connsiteY51" fmla="*/ 4147820 h 5547360"/>
                <a:gd name="connsiteX52" fmla="*/ 1337733 w 2036234"/>
                <a:gd name="connsiteY52" fmla="*/ 4224020 h 5547360"/>
                <a:gd name="connsiteX53" fmla="*/ 1185333 w 2036234"/>
                <a:gd name="connsiteY53" fmla="*/ 4300220 h 5547360"/>
                <a:gd name="connsiteX54" fmla="*/ 1337733 w 2036234"/>
                <a:gd name="connsiteY54" fmla="*/ 4300220 h 5547360"/>
                <a:gd name="connsiteX55" fmla="*/ 1246293 w 2036234"/>
                <a:gd name="connsiteY55" fmla="*/ 4574540 h 5547360"/>
                <a:gd name="connsiteX56" fmla="*/ 1337733 w 2036234"/>
                <a:gd name="connsiteY56" fmla="*/ 4894580 h 5547360"/>
                <a:gd name="connsiteX57" fmla="*/ 1413933 w 2036234"/>
                <a:gd name="connsiteY57" fmla="*/ 4986020 h 5547360"/>
                <a:gd name="connsiteX58" fmla="*/ 1337733 w 2036234"/>
                <a:gd name="connsiteY58" fmla="*/ 5443220 h 5547360"/>
                <a:gd name="connsiteX59" fmla="*/ 1246293 w 2036234"/>
                <a:gd name="connsiteY59" fmla="*/ 5427980 h 5547360"/>
                <a:gd name="connsiteX60" fmla="*/ 1185333 w 2036234"/>
                <a:gd name="connsiteY60" fmla="*/ 5488940 h 5547360"/>
                <a:gd name="connsiteX61" fmla="*/ 1017693 w 2036234"/>
                <a:gd name="connsiteY61" fmla="*/ 5534660 h 5547360"/>
                <a:gd name="connsiteX62" fmla="*/ 834813 w 2036234"/>
                <a:gd name="connsiteY62" fmla="*/ 5412740 h 5547360"/>
                <a:gd name="connsiteX63" fmla="*/ 667173 w 2036234"/>
                <a:gd name="connsiteY63" fmla="*/ 5321300 h 5547360"/>
                <a:gd name="connsiteX64" fmla="*/ 575733 w 2036234"/>
                <a:gd name="connsiteY64" fmla="*/ 5138420 h 5547360"/>
                <a:gd name="connsiteX65" fmla="*/ 469053 w 2036234"/>
                <a:gd name="connsiteY65" fmla="*/ 4955540 h 5547360"/>
                <a:gd name="connsiteX66" fmla="*/ 286173 w 2036234"/>
                <a:gd name="connsiteY66" fmla="*/ 4787900 h 5547360"/>
                <a:gd name="connsiteX67" fmla="*/ 423333 w 2036234"/>
                <a:gd name="connsiteY67" fmla="*/ 4528820 h 5547360"/>
                <a:gd name="connsiteX68" fmla="*/ 453813 w 2036234"/>
                <a:gd name="connsiteY68" fmla="*/ 4361180 h 5547360"/>
                <a:gd name="connsiteX69" fmla="*/ 347133 w 2036234"/>
                <a:gd name="connsiteY69" fmla="*/ 4208780 h 5547360"/>
                <a:gd name="connsiteX70" fmla="*/ 438573 w 2036234"/>
                <a:gd name="connsiteY70" fmla="*/ 4117340 h 5547360"/>
                <a:gd name="connsiteX71" fmla="*/ 682413 w 2036234"/>
                <a:gd name="connsiteY71" fmla="*/ 4224020 h 5547360"/>
                <a:gd name="connsiteX72" fmla="*/ 712893 w 2036234"/>
                <a:gd name="connsiteY72" fmla="*/ 4056380 h 5547360"/>
                <a:gd name="connsiteX73" fmla="*/ 545253 w 2036234"/>
                <a:gd name="connsiteY73" fmla="*/ 3858260 h 5547360"/>
                <a:gd name="connsiteX74" fmla="*/ 423333 w 2036234"/>
                <a:gd name="connsiteY74" fmla="*/ 3614420 h 5547360"/>
                <a:gd name="connsiteX75" fmla="*/ 499533 w 2036234"/>
                <a:gd name="connsiteY75" fmla="*/ 3538220 h 5547360"/>
                <a:gd name="connsiteX76" fmla="*/ 590973 w 2036234"/>
                <a:gd name="connsiteY76" fmla="*/ 3141980 h 5547360"/>
                <a:gd name="connsiteX77" fmla="*/ 606213 w 2036234"/>
                <a:gd name="connsiteY77" fmla="*/ 2806700 h 5547360"/>
                <a:gd name="connsiteX78" fmla="*/ 499533 w 2036234"/>
                <a:gd name="connsiteY78" fmla="*/ 2623820 h 5547360"/>
                <a:gd name="connsiteX79" fmla="*/ 499533 w 2036234"/>
                <a:gd name="connsiteY79" fmla="*/ 2319020 h 5547360"/>
                <a:gd name="connsiteX80" fmla="*/ 387773 w 2036234"/>
                <a:gd name="connsiteY80" fmla="*/ 2209800 h 5547360"/>
                <a:gd name="connsiteX81" fmla="*/ 463973 w 2036234"/>
                <a:gd name="connsiteY81" fmla="*/ 2133600 h 5547360"/>
                <a:gd name="connsiteX82" fmla="*/ 311573 w 2036234"/>
                <a:gd name="connsiteY82" fmla="*/ 1905000 h 5547360"/>
                <a:gd name="connsiteX83" fmla="*/ 387773 w 2036234"/>
                <a:gd name="connsiteY83" fmla="*/ 1600200 h 5547360"/>
                <a:gd name="connsiteX84" fmla="*/ 159173 w 2036234"/>
                <a:gd name="connsiteY84" fmla="*/ 1219200 h 5547360"/>
                <a:gd name="connsiteX85" fmla="*/ 82973 w 2036234"/>
                <a:gd name="connsiteY85" fmla="*/ 914400 h 5547360"/>
                <a:gd name="connsiteX86" fmla="*/ 6773 w 2036234"/>
                <a:gd name="connsiteY86" fmla="*/ 457200 h 5547360"/>
                <a:gd name="connsiteX87" fmla="*/ 42333 w 2036234"/>
                <a:gd name="connsiteY87" fmla="*/ 170180 h 5547360"/>
                <a:gd name="connsiteX88" fmla="*/ 42333 w 2036234"/>
                <a:gd name="connsiteY88" fmla="*/ 33020 h 5547360"/>
                <a:gd name="connsiteX89" fmla="*/ 149013 w 2036234"/>
                <a:gd name="connsiteY89" fmla="*/ 2540 h 5547360"/>
                <a:gd name="connsiteX90" fmla="*/ 895773 w 2036234"/>
                <a:gd name="connsiteY90" fmla="*/ 33020 h 5547360"/>
                <a:gd name="connsiteX91" fmla="*/ 987213 w 2036234"/>
                <a:gd name="connsiteY91" fmla="*/ 2540 h 5547360"/>
                <a:gd name="connsiteX92" fmla="*/ 956733 w 2036234"/>
                <a:gd name="connsiteY92" fmla="*/ 48260 h 5547360"/>
                <a:gd name="connsiteX0" fmla="*/ 956733 w 2036234"/>
                <a:gd name="connsiteY0" fmla="*/ 48260 h 5547360"/>
                <a:gd name="connsiteX1" fmla="*/ 865293 w 2036234"/>
                <a:gd name="connsiteY1" fmla="*/ 139700 h 5547360"/>
                <a:gd name="connsiteX2" fmla="*/ 804333 w 2036234"/>
                <a:gd name="connsiteY2" fmla="*/ 368300 h 5547360"/>
                <a:gd name="connsiteX3" fmla="*/ 789093 w 2036234"/>
                <a:gd name="connsiteY3" fmla="*/ 612140 h 5547360"/>
                <a:gd name="connsiteX4" fmla="*/ 545253 w 2036234"/>
                <a:gd name="connsiteY4" fmla="*/ 749300 h 5547360"/>
                <a:gd name="connsiteX5" fmla="*/ 712893 w 2036234"/>
                <a:gd name="connsiteY5" fmla="*/ 947420 h 5547360"/>
                <a:gd name="connsiteX6" fmla="*/ 377613 w 2036234"/>
                <a:gd name="connsiteY6" fmla="*/ 1008380 h 5547360"/>
                <a:gd name="connsiteX7" fmla="*/ 621453 w 2036234"/>
                <a:gd name="connsiteY7" fmla="*/ 1297940 h 5547360"/>
                <a:gd name="connsiteX8" fmla="*/ 926253 w 2036234"/>
                <a:gd name="connsiteY8" fmla="*/ 1739900 h 5547360"/>
                <a:gd name="connsiteX9" fmla="*/ 1063413 w 2036234"/>
                <a:gd name="connsiteY9" fmla="*/ 1785620 h 5547360"/>
                <a:gd name="connsiteX10" fmla="*/ 1149773 w 2036234"/>
                <a:gd name="connsiteY10" fmla="*/ 1524000 h 5547360"/>
                <a:gd name="connsiteX11" fmla="*/ 1225973 w 2036234"/>
                <a:gd name="connsiteY11" fmla="*/ 1447800 h 5547360"/>
                <a:gd name="connsiteX12" fmla="*/ 1307253 w 2036234"/>
                <a:gd name="connsiteY12" fmla="*/ 1785620 h 5547360"/>
                <a:gd name="connsiteX13" fmla="*/ 1378373 w 2036234"/>
                <a:gd name="connsiteY13" fmla="*/ 1676400 h 5547360"/>
                <a:gd name="connsiteX14" fmla="*/ 1454573 w 2036234"/>
                <a:gd name="connsiteY14" fmla="*/ 1524000 h 5547360"/>
                <a:gd name="connsiteX15" fmla="*/ 1530773 w 2036234"/>
                <a:gd name="connsiteY15" fmla="*/ 1524000 h 5547360"/>
                <a:gd name="connsiteX16" fmla="*/ 1449493 w 2036234"/>
                <a:gd name="connsiteY16" fmla="*/ 1664208 h 5547360"/>
                <a:gd name="connsiteX17" fmla="*/ 1454573 w 2036234"/>
                <a:gd name="connsiteY17" fmla="*/ 1828800 h 5547360"/>
                <a:gd name="connsiteX18" fmla="*/ 1606973 w 2036234"/>
                <a:gd name="connsiteY18" fmla="*/ 1752600 h 5547360"/>
                <a:gd name="connsiteX19" fmla="*/ 1530773 w 2036234"/>
                <a:gd name="connsiteY19" fmla="*/ 1981200 h 5547360"/>
                <a:gd name="connsiteX20" fmla="*/ 1378373 w 2036234"/>
                <a:gd name="connsiteY20" fmla="*/ 1981200 h 5547360"/>
                <a:gd name="connsiteX21" fmla="*/ 1413934 w 2036234"/>
                <a:gd name="connsiteY21" fmla="*/ 2090420 h 5547360"/>
                <a:gd name="connsiteX22" fmla="*/ 1642534 w 2036234"/>
                <a:gd name="connsiteY22" fmla="*/ 2090420 h 5547360"/>
                <a:gd name="connsiteX23" fmla="*/ 1507513 w 2036234"/>
                <a:gd name="connsiteY23" fmla="*/ 2285599 h 5547360"/>
                <a:gd name="connsiteX24" fmla="*/ 1566334 w 2036234"/>
                <a:gd name="connsiteY24" fmla="*/ 2319020 h 5547360"/>
                <a:gd name="connsiteX25" fmla="*/ 1490134 w 2036234"/>
                <a:gd name="connsiteY25" fmla="*/ 2471420 h 5547360"/>
                <a:gd name="connsiteX26" fmla="*/ 1642534 w 2036234"/>
                <a:gd name="connsiteY26" fmla="*/ 2471420 h 5547360"/>
                <a:gd name="connsiteX27" fmla="*/ 1490134 w 2036234"/>
                <a:gd name="connsiteY27" fmla="*/ 2700020 h 5547360"/>
                <a:gd name="connsiteX28" fmla="*/ 1794933 w 2036234"/>
                <a:gd name="connsiteY28" fmla="*/ 2501900 h 5547360"/>
                <a:gd name="connsiteX29" fmla="*/ 2023534 w 2036234"/>
                <a:gd name="connsiteY29" fmla="*/ 2547620 h 5547360"/>
                <a:gd name="connsiteX30" fmla="*/ 1871134 w 2036234"/>
                <a:gd name="connsiteY30" fmla="*/ 2776220 h 5547360"/>
                <a:gd name="connsiteX31" fmla="*/ 2023534 w 2036234"/>
                <a:gd name="connsiteY31" fmla="*/ 2776220 h 5547360"/>
                <a:gd name="connsiteX32" fmla="*/ 1947334 w 2036234"/>
                <a:gd name="connsiteY32" fmla="*/ 2928620 h 5547360"/>
                <a:gd name="connsiteX33" fmla="*/ 1871133 w 2036234"/>
                <a:gd name="connsiteY33" fmla="*/ 2928620 h 5547360"/>
                <a:gd name="connsiteX34" fmla="*/ 1871134 w 2036234"/>
                <a:gd name="connsiteY34" fmla="*/ 3081020 h 5547360"/>
                <a:gd name="connsiteX35" fmla="*/ 1774880 w 2036234"/>
                <a:gd name="connsiteY35" fmla="*/ 3002146 h 5547360"/>
                <a:gd name="connsiteX36" fmla="*/ 1718733 w 2036234"/>
                <a:gd name="connsiteY36" fmla="*/ 3081020 h 5547360"/>
                <a:gd name="connsiteX37" fmla="*/ 1718733 w 2036234"/>
                <a:gd name="connsiteY37" fmla="*/ 3157220 h 5547360"/>
                <a:gd name="connsiteX38" fmla="*/ 1718733 w 2036234"/>
                <a:gd name="connsiteY38" fmla="*/ 3157220 h 5547360"/>
                <a:gd name="connsiteX39" fmla="*/ 1794933 w 2036234"/>
                <a:gd name="connsiteY39" fmla="*/ 3233420 h 5547360"/>
                <a:gd name="connsiteX40" fmla="*/ 1718733 w 2036234"/>
                <a:gd name="connsiteY40" fmla="*/ 3309620 h 5547360"/>
                <a:gd name="connsiteX41" fmla="*/ 1642533 w 2036234"/>
                <a:gd name="connsiteY41" fmla="*/ 3233420 h 5547360"/>
                <a:gd name="connsiteX42" fmla="*/ 1718733 w 2036234"/>
                <a:gd name="connsiteY42" fmla="*/ 3462020 h 5547360"/>
                <a:gd name="connsiteX43" fmla="*/ 1566333 w 2036234"/>
                <a:gd name="connsiteY43" fmla="*/ 3385820 h 5547360"/>
                <a:gd name="connsiteX44" fmla="*/ 1566333 w 2036234"/>
                <a:gd name="connsiteY44" fmla="*/ 3538220 h 5547360"/>
                <a:gd name="connsiteX45" fmla="*/ 1413933 w 2036234"/>
                <a:gd name="connsiteY45" fmla="*/ 3538220 h 5547360"/>
                <a:gd name="connsiteX46" fmla="*/ 1490133 w 2036234"/>
                <a:gd name="connsiteY46" fmla="*/ 3690620 h 5547360"/>
                <a:gd name="connsiteX47" fmla="*/ 1337733 w 2036234"/>
                <a:gd name="connsiteY47" fmla="*/ 3843020 h 5547360"/>
                <a:gd name="connsiteX48" fmla="*/ 1490133 w 2036234"/>
                <a:gd name="connsiteY48" fmla="*/ 3843020 h 5547360"/>
                <a:gd name="connsiteX49" fmla="*/ 1337733 w 2036234"/>
                <a:gd name="connsiteY49" fmla="*/ 3995420 h 5547360"/>
                <a:gd name="connsiteX50" fmla="*/ 1413933 w 2036234"/>
                <a:gd name="connsiteY50" fmla="*/ 3995420 h 5547360"/>
                <a:gd name="connsiteX51" fmla="*/ 1337733 w 2036234"/>
                <a:gd name="connsiteY51" fmla="*/ 4147820 h 5547360"/>
                <a:gd name="connsiteX52" fmla="*/ 1337733 w 2036234"/>
                <a:gd name="connsiteY52" fmla="*/ 4224020 h 5547360"/>
                <a:gd name="connsiteX53" fmla="*/ 1185333 w 2036234"/>
                <a:gd name="connsiteY53" fmla="*/ 4300220 h 5547360"/>
                <a:gd name="connsiteX54" fmla="*/ 1337733 w 2036234"/>
                <a:gd name="connsiteY54" fmla="*/ 4300220 h 5547360"/>
                <a:gd name="connsiteX55" fmla="*/ 1246293 w 2036234"/>
                <a:gd name="connsiteY55" fmla="*/ 4574540 h 5547360"/>
                <a:gd name="connsiteX56" fmla="*/ 1337733 w 2036234"/>
                <a:gd name="connsiteY56" fmla="*/ 4894580 h 5547360"/>
                <a:gd name="connsiteX57" fmla="*/ 1413933 w 2036234"/>
                <a:gd name="connsiteY57" fmla="*/ 4986020 h 5547360"/>
                <a:gd name="connsiteX58" fmla="*/ 1337733 w 2036234"/>
                <a:gd name="connsiteY58" fmla="*/ 5443220 h 5547360"/>
                <a:gd name="connsiteX59" fmla="*/ 1246293 w 2036234"/>
                <a:gd name="connsiteY59" fmla="*/ 5427980 h 5547360"/>
                <a:gd name="connsiteX60" fmla="*/ 1185333 w 2036234"/>
                <a:gd name="connsiteY60" fmla="*/ 5488940 h 5547360"/>
                <a:gd name="connsiteX61" fmla="*/ 1017693 w 2036234"/>
                <a:gd name="connsiteY61" fmla="*/ 5534660 h 5547360"/>
                <a:gd name="connsiteX62" fmla="*/ 834813 w 2036234"/>
                <a:gd name="connsiteY62" fmla="*/ 5412740 h 5547360"/>
                <a:gd name="connsiteX63" fmla="*/ 667173 w 2036234"/>
                <a:gd name="connsiteY63" fmla="*/ 5321300 h 5547360"/>
                <a:gd name="connsiteX64" fmla="*/ 575733 w 2036234"/>
                <a:gd name="connsiteY64" fmla="*/ 5138420 h 5547360"/>
                <a:gd name="connsiteX65" fmla="*/ 469053 w 2036234"/>
                <a:gd name="connsiteY65" fmla="*/ 4955540 h 5547360"/>
                <a:gd name="connsiteX66" fmla="*/ 286173 w 2036234"/>
                <a:gd name="connsiteY66" fmla="*/ 4787900 h 5547360"/>
                <a:gd name="connsiteX67" fmla="*/ 423333 w 2036234"/>
                <a:gd name="connsiteY67" fmla="*/ 4528820 h 5547360"/>
                <a:gd name="connsiteX68" fmla="*/ 453813 w 2036234"/>
                <a:gd name="connsiteY68" fmla="*/ 4361180 h 5547360"/>
                <a:gd name="connsiteX69" fmla="*/ 347133 w 2036234"/>
                <a:gd name="connsiteY69" fmla="*/ 4208780 h 5547360"/>
                <a:gd name="connsiteX70" fmla="*/ 438573 w 2036234"/>
                <a:gd name="connsiteY70" fmla="*/ 4117340 h 5547360"/>
                <a:gd name="connsiteX71" fmla="*/ 682413 w 2036234"/>
                <a:gd name="connsiteY71" fmla="*/ 4224020 h 5547360"/>
                <a:gd name="connsiteX72" fmla="*/ 712893 w 2036234"/>
                <a:gd name="connsiteY72" fmla="*/ 4056380 h 5547360"/>
                <a:gd name="connsiteX73" fmla="*/ 545253 w 2036234"/>
                <a:gd name="connsiteY73" fmla="*/ 3858260 h 5547360"/>
                <a:gd name="connsiteX74" fmla="*/ 423333 w 2036234"/>
                <a:gd name="connsiteY74" fmla="*/ 3614420 h 5547360"/>
                <a:gd name="connsiteX75" fmla="*/ 499533 w 2036234"/>
                <a:gd name="connsiteY75" fmla="*/ 3538220 h 5547360"/>
                <a:gd name="connsiteX76" fmla="*/ 590973 w 2036234"/>
                <a:gd name="connsiteY76" fmla="*/ 3141980 h 5547360"/>
                <a:gd name="connsiteX77" fmla="*/ 606213 w 2036234"/>
                <a:gd name="connsiteY77" fmla="*/ 2806700 h 5547360"/>
                <a:gd name="connsiteX78" fmla="*/ 499533 w 2036234"/>
                <a:gd name="connsiteY78" fmla="*/ 2623820 h 5547360"/>
                <a:gd name="connsiteX79" fmla="*/ 499533 w 2036234"/>
                <a:gd name="connsiteY79" fmla="*/ 2319020 h 5547360"/>
                <a:gd name="connsiteX80" fmla="*/ 387773 w 2036234"/>
                <a:gd name="connsiteY80" fmla="*/ 2209800 h 5547360"/>
                <a:gd name="connsiteX81" fmla="*/ 463973 w 2036234"/>
                <a:gd name="connsiteY81" fmla="*/ 2133600 h 5547360"/>
                <a:gd name="connsiteX82" fmla="*/ 311573 w 2036234"/>
                <a:gd name="connsiteY82" fmla="*/ 1905000 h 5547360"/>
                <a:gd name="connsiteX83" fmla="*/ 387773 w 2036234"/>
                <a:gd name="connsiteY83" fmla="*/ 1600200 h 5547360"/>
                <a:gd name="connsiteX84" fmla="*/ 159173 w 2036234"/>
                <a:gd name="connsiteY84" fmla="*/ 1219200 h 5547360"/>
                <a:gd name="connsiteX85" fmla="*/ 82973 w 2036234"/>
                <a:gd name="connsiteY85" fmla="*/ 990600 h 5547360"/>
                <a:gd name="connsiteX86" fmla="*/ 6773 w 2036234"/>
                <a:gd name="connsiteY86" fmla="*/ 457200 h 5547360"/>
                <a:gd name="connsiteX87" fmla="*/ 42333 w 2036234"/>
                <a:gd name="connsiteY87" fmla="*/ 170180 h 5547360"/>
                <a:gd name="connsiteX88" fmla="*/ 42333 w 2036234"/>
                <a:gd name="connsiteY88" fmla="*/ 33020 h 5547360"/>
                <a:gd name="connsiteX89" fmla="*/ 149013 w 2036234"/>
                <a:gd name="connsiteY89" fmla="*/ 2540 h 5547360"/>
                <a:gd name="connsiteX90" fmla="*/ 895773 w 2036234"/>
                <a:gd name="connsiteY90" fmla="*/ 33020 h 5547360"/>
                <a:gd name="connsiteX91" fmla="*/ 987213 w 2036234"/>
                <a:gd name="connsiteY91" fmla="*/ 2540 h 5547360"/>
                <a:gd name="connsiteX92" fmla="*/ 956733 w 2036234"/>
                <a:gd name="connsiteY92" fmla="*/ 48260 h 5547360"/>
                <a:gd name="connsiteX0" fmla="*/ 956733 w 2036234"/>
                <a:gd name="connsiteY0" fmla="*/ 48260 h 5547360"/>
                <a:gd name="connsiteX1" fmla="*/ 865293 w 2036234"/>
                <a:gd name="connsiteY1" fmla="*/ 139700 h 5547360"/>
                <a:gd name="connsiteX2" fmla="*/ 804333 w 2036234"/>
                <a:gd name="connsiteY2" fmla="*/ 368300 h 5547360"/>
                <a:gd name="connsiteX3" fmla="*/ 789093 w 2036234"/>
                <a:gd name="connsiteY3" fmla="*/ 612140 h 5547360"/>
                <a:gd name="connsiteX4" fmla="*/ 545253 w 2036234"/>
                <a:gd name="connsiteY4" fmla="*/ 749300 h 5547360"/>
                <a:gd name="connsiteX5" fmla="*/ 768773 w 2036234"/>
                <a:gd name="connsiteY5" fmla="*/ 1066800 h 5547360"/>
                <a:gd name="connsiteX6" fmla="*/ 377613 w 2036234"/>
                <a:gd name="connsiteY6" fmla="*/ 1008380 h 5547360"/>
                <a:gd name="connsiteX7" fmla="*/ 621453 w 2036234"/>
                <a:gd name="connsiteY7" fmla="*/ 1297940 h 5547360"/>
                <a:gd name="connsiteX8" fmla="*/ 926253 w 2036234"/>
                <a:gd name="connsiteY8" fmla="*/ 1739900 h 5547360"/>
                <a:gd name="connsiteX9" fmla="*/ 1063413 w 2036234"/>
                <a:gd name="connsiteY9" fmla="*/ 1785620 h 5547360"/>
                <a:gd name="connsiteX10" fmla="*/ 1149773 w 2036234"/>
                <a:gd name="connsiteY10" fmla="*/ 1524000 h 5547360"/>
                <a:gd name="connsiteX11" fmla="*/ 1225973 w 2036234"/>
                <a:gd name="connsiteY11" fmla="*/ 1447800 h 5547360"/>
                <a:gd name="connsiteX12" fmla="*/ 1307253 w 2036234"/>
                <a:gd name="connsiteY12" fmla="*/ 1785620 h 5547360"/>
                <a:gd name="connsiteX13" fmla="*/ 1378373 w 2036234"/>
                <a:gd name="connsiteY13" fmla="*/ 1676400 h 5547360"/>
                <a:gd name="connsiteX14" fmla="*/ 1454573 w 2036234"/>
                <a:gd name="connsiteY14" fmla="*/ 1524000 h 5547360"/>
                <a:gd name="connsiteX15" fmla="*/ 1530773 w 2036234"/>
                <a:gd name="connsiteY15" fmla="*/ 1524000 h 5547360"/>
                <a:gd name="connsiteX16" fmla="*/ 1449493 w 2036234"/>
                <a:gd name="connsiteY16" fmla="*/ 1664208 h 5547360"/>
                <a:gd name="connsiteX17" fmla="*/ 1454573 w 2036234"/>
                <a:gd name="connsiteY17" fmla="*/ 1828800 h 5547360"/>
                <a:gd name="connsiteX18" fmla="*/ 1606973 w 2036234"/>
                <a:gd name="connsiteY18" fmla="*/ 1752600 h 5547360"/>
                <a:gd name="connsiteX19" fmla="*/ 1530773 w 2036234"/>
                <a:gd name="connsiteY19" fmla="*/ 1981200 h 5547360"/>
                <a:gd name="connsiteX20" fmla="*/ 1378373 w 2036234"/>
                <a:gd name="connsiteY20" fmla="*/ 1981200 h 5547360"/>
                <a:gd name="connsiteX21" fmla="*/ 1413934 w 2036234"/>
                <a:gd name="connsiteY21" fmla="*/ 2090420 h 5547360"/>
                <a:gd name="connsiteX22" fmla="*/ 1642534 w 2036234"/>
                <a:gd name="connsiteY22" fmla="*/ 2090420 h 5547360"/>
                <a:gd name="connsiteX23" fmla="*/ 1507513 w 2036234"/>
                <a:gd name="connsiteY23" fmla="*/ 2285599 h 5547360"/>
                <a:gd name="connsiteX24" fmla="*/ 1566334 w 2036234"/>
                <a:gd name="connsiteY24" fmla="*/ 2319020 h 5547360"/>
                <a:gd name="connsiteX25" fmla="*/ 1490134 w 2036234"/>
                <a:gd name="connsiteY25" fmla="*/ 2471420 h 5547360"/>
                <a:gd name="connsiteX26" fmla="*/ 1642534 w 2036234"/>
                <a:gd name="connsiteY26" fmla="*/ 2471420 h 5547360"/>
                <a:gd name="connsiteX27" fmla="*/ 1490134 w 2036234"/>
                <a:gd name="connsiteY27" fmla="*/ 2700020 h 5547360"/>
                <a:gd name="connsiteX28" fmla="*/ 1794933 w 2036234"/>
                <a:gd name="connsiteY28" fmla="*/ 2501900 h 5547360"/>
                <a:gd name="connsiteX29" fmla="*/ 2023534 w 2036234"/>
                <a:gd name="connsiteY29" fmla="*/ 2547620 h 5547360"/>
                <a:gd name="connsiteX30" fmla="*/ 1871134 w 2036234"/>
                <a:gd name="connsiteY30" fmla="*/ 2776220 h 5547360"/>
                <a:gd name="connsiteX31" fmla="*/ 2023534 w 2036234"/>
                <a:gd name="connsiteY31" fmla="*/ 2776220 h 5547360"/>
                <a:gd name="connsiteX32" fmla="*/ 1947334 w 2036234"/>
                <a:gd name="connsiteY32" fmla="*/ 2928620 h 5547360"/>
                <a:gd name="connsiteX33" fmla="*/ 1871133 w 2036234"/>
                <a:gd name="connsiteY33" fmla="*/ 2928620 h 5547360"/>
                <a:gd name="connsiteX34" fmla="*/ 1871134 w 2036234"/>
                <a:gd name="connsiteY34" fmla="*/ 3081020 h 5547360"/>
                <a:gd name="connsiteX35" fmla="*/ 1774880 w 2036234"/>
                <a:gd name="connsiteY35" fmla="*/ 3002146 h 5547360"/>
                <a:gd name="connsiteX36" fmla="*/ 1718733 w 2036234"/>
                <a:gd name="connsiteY36" fmla="*/ 3081020 h 5547360"/>
                <a:gd name="connsiteX37" fmla="*/ 1718733 w 2036234"/>
                <a:gd name="connsiteY37" fmla="*/ 3157220 h 5547360"/>
                <a:gd name="connsiteX38" fmla="*/ 1718733 w 2036234"/>
                <a:gd name="connsiteY38" fmla="*/ 3157220 h 5547360"/>
                <a:gd name="connsiteX39" fmla="*/ 1794933 w 2036234"/>
                <a:gd name="connsiteY39" fmla="*/ 3233420 h 5547360"/>
                <a:gd name="connsiteX40" fmla="*/ 1718733 w 2036234"/>
                <a:gd name="connsiteY40" fmla="*/ 3309620 h 5547360"/>
                <a:gd name="connsiteX41" fmla="*/ 1642533 w 2036234"/>
                <a:gd name="connsiteY41" fmla="*/ 3233420 h 5547360"/>
                <a:gd name="connsiteX42" fmla="*/ 1718733 w 2036234"/>
                <a:gd name="connsiteY42" fmla="*/ 3462020 h 5547360"/>
                <a:gd name="connsiteX43" fmla="*/ 1566333 w 2036234"/>
                <a:gd name="connsiteY43" fmla="*/ 3385820 h 5547360"/>
                <a:gd name="connsiteX44" fmla="*/ 1566333 w 2036234"/>
                <a:gd name="connsiteY44" fmla="*/ 3538220 h 5547360"/>
                <a:gd name="connsiteX45" fmla="*/ 1413933 w 2036234"/>
                <a:gd name="connsiteY45" fmla="*/ 3538220 h 5547360"/>
                <a:gd name="connsiteX46" fmla="*/ 1490133 w 2036234"/>
                <a:gd name="connsiteY46" fmla="*/ 3690620 h 5547360"/>
                <a:gd name="connsiteX47" fmla="*/ 1337733 w 2036234"/>
                <a:gd name="connsiteY47" fmla="*/ 3843020 h 5547360"/>
                <a:gd name="connsiteX48" fmla="*/ 1490133 w 2036234"/>
                <a:gd name="connsiteY48" fmla="*/ 3843020 h 5547360"/>
                <a:gd name="connsiteX49" fmla="*/ 1337733 w 2036234"/>
                <a:gd name="connsiteY49" fmla="*/ 3995420 h 5547360"/>
                <a:gd name="connsiteX50" fmla="*/ 1413933 w 2036234"/>
                <a:gd name="connsiteY50" fmla="*/ 3995420 h 5547360"/>
                <a:gd name="connsiteX51" fmla="*/ 1337733 w 2036234"/>
                <a:gd name="connsiteY51" fmla="*/ 4147820 h 5547360"/>
                <a:gd name="connsiteX52" fmla="*/ 1337733 w 2036234"/>
                <a:gd name="connsiteY52" fmla="*/ 4224020 h 5547360"/>
                <a:gd name="connsiteX53" fmla="*/ 1185333 w 2036234"/>
                <a:gd name="connsiteY53" fmla="*/ 4300220 h 5547360"/>
                <a:gd name="connsiteX54" fmla="*/ 1337733 w 2036234"/>
                <a:gd name="connsiteY54" fmla="*/ 4300220 h 5547360"/>
                <a:gd name="connsiteX55" fmla="*/ 1246293 w 2036234"/>
                <a:gd name="connsiteY55" fmla="*/ 4574540 h 5547360"/>
                <a:gd name="connsiteX56" fmla="*/ 1337733 w 2036234"/>
                <a:gd name="connsiteY56" fmla="*/ 4894580 h 5547360"/>
                <a:gd name="connsiteX57" fmla="*/ 1413933 w 2036234"/>
                <a:gd name="connsiteY57" fmla="*/ 4986020 h 5547360"/>
                <a:gd name="connsiteX58" fmla="*/ 1337733 w 2036234"/>
                <a:gd name="connsiteY58" fmla="*/ 5443220 h 5547360"/>
                <a:gd name="connsiteX59" fmla="*/ 1246293 w 2036234"/>
                <a:gd name="connsiteY59" fmla="*/ 5427980 h 5547360"/>
                <a:gd name="connsiteX60" fmla="*/ 1185333 w 2036234"/>
                <a:gd name="connsiteY60" fmla="*/ 5488940 h 5547360"/>
                <a:gd name="connsiteX61" fmla="*/ 1017693 w 2036234"/>
                <a:gd name="connsiteY61" fmla="*/ 5534660 h 5547360"/>
                <a:gd name="connsiteX62" fmla="*/ 834813 w 2036234"/>
                <a:gd name="connsiteY62" fmla="*/ 5412740 h 5547360"/>
                <a:gd name="connsiteX63" fmla="*/ 667173 w 2036234"/>
                <a:gd name="connsiteY63" fmla="*/ 5321300 h 5547360"/>
                <a:gd name="connsiteX64" fmla="*/ 575733 w 2036234"/>
                <a:gd name="connsiteY64" fmla="*/ 5138420 h 5547360"/>
                <a:gd name="connsiteX65" fmla="*/ 469053 w 2036234"/>
                <a:gd name="connsiteY65" fmla="*/ 4955540 h 5547360"/>
                <a:gd name="connsiteX66" fmla="*/ 286173 w 2036234"/>
                <a:gd name="connsiteY66" fmla="*/ 4787900 h 5547360"/>
                <a:gd name="connsiteX67" fmla="*/ 423333 w 2036234"/>
                <a:gd name="connsiteY67" fmla="*/ 4528820 h 5547360"/>
                <a:gd name="connsiteX68" fmla="*/ 453813 w 2036234"/>
                <a:gd name="connsiteY68" fmla="*/ 4361180 h 5547360"/>
                <a:gd name="connsiteX69" fmla="*/ 347133 w 2036234"/>
                <a:gd name="connsiteY69" fmla="*/ 4208780 h 5547360"/>
                <a:gd name="connsiteX70" fmla="*/ 438573 w 2036234"/>
                <a:gd name="connsiteY70" fmla="*/ 4117340 h 5547360"/>
                <a:gd name="connsiteX71" fmla="*/ 682413 w 2036234"/>
                <a:gd name="connsiteY71" fmla="*/ 4224020 h 5547360"/>
                <a:gd name="connsiteX72" fmla="*/ 712893 w 2036234"/>
                <a:gd name="connsiteY72" fmla="*/ 4056380 h 5547360"/>
                <a:gd name="connsiteX73" fmla="*/ 545253 w 2036234"/>
                <a:gd name="connsiteY73" fmla="*/ 3858260 h 5547360"/>
                <a:gd name="connsiteX74" fmla="*/ 423333 w 2036234"/>
                <a:gd name="connsiteY74" fmla="*/ 3614420 h 5547360"/>
                <a:gd name="connsiteX75" fmla="*/ 499533 w 2036234"/>
                <a:gd name="connsiteY75" fmla="*/ 3538220 h 5547360"/>
                <a:gd name="connsiteX76" fmla="*/ 590973 w 2036234"/>
                <a:gd name="connsiteY76" fmla="*/ 3141980 h 5547360"/>
                <a:gd name="connsiteX77" fmla="*/ 606213 w 2036234"/>
                <a:gd name="connsiteY77" fmla="*/ 2806700 h 5547360"/>
                <a:gd name="connsiteX78" fmla="*/ 499533 w 2036234"/>
                <a:gd name="connsiteY78" fmla="*/ 2623820 h 5547360"/>
                <a:gd name="connsiteX79" fmla="*/ 499533 w 2036234"/>
                <a:gd name="connsiteY79" fmla="*/ 2319020 h 5547360"/>
                <a:gd name="connsiteX80" fmla="*/ 387773 w 2036234"/>
                <a:gd name="connsiteY80" fmla="*/ 2209800 h 5547360"/>
                <a:gd name="connsiteX81" fmla="*/ 463973 w 2036234"/>
                <a:gd name="connsiteY81" fmla="*/ 2133600 h 5547360"/>
                <a:gd name="connsiteX82" fmla="*/ 311573 w 2036234"/>
                <a:gd name="connsiteY82" fmla="*/ 1905000 h 5547360"/>
                <a:gd name="connsiteX83" fmla="*/ 387773 w 2036234"/>
                <a:gd name="connsiteY83" fmla="*/ 1600200 h 5547360"/>
                <a:gd name="connsiteX84" fmla="*/ 159173 w 2036234"/>
                <a:gd name="connsiteY84" fmla="*/ 1219200 h 5547360"/>
                <a:gd name="connsiteX85" fmla="*/ 82973 w 2036234"/>
                <a:gd name="connsiteY85" fmla="*/ 990600 h 5547360"/>
                <a:gd name="connsiteX86" fmla="*/ 6773 w 2036234"/>
                <a:gd name="connsiteY86" fmla="*/ 457200 h 5547360"/>
                <a:gd name="connsiteX87" fmla="*/ 42333 w 2036234"/>
                <a:gd name="connsiteY87" fmla="*/ 170180 h 5547360"/>
                <a:gd name="connsiteX88" fmla="*/ 42333 w 2036234"/>
                <a:gd name="connsiteY88" fmla="*/ 33020 h 5547360"/>
                <a:gd name="connsiteX89" fmla="*/ 149013 w 2036234"/>
                <a:gd name="connsiteY89" fmla="*/ 2540 h 5547360"/>
                <a:gd name="connsiteX90" fmla="*/ 895773 w 2036234"/>
                <a:gd name="connsiteY90" fmla="*/ 33020 h 5547360"/>
                <a:gd name="connsiteX91" fmla="*/ 987213 w 2036234"/>
                <a:gd name="connsiteY91" fmla="*/ 2540 h 5547360"/>
                <a:gd name="connsiteX92" fmla="*/ 956733 w 2036234"/>
                <a:gd name="connsiteY92" fmla="*/ 48260 h 5547360"/>
                <a:gd name="connsiteX0" fmla="*/ 956733 w 2036234"/>
                <a:gd name="connsiteY0" fmla="*/ 48260 h 5547360"/>
                <a:gd name="connsiteX1" fmla="*/ 865293 w 2036234"/>
                <a:gd name="connsiteY1" fmla="*/ 139700 h 5547360"/>
                <a:gd name="connsiteX2" fmla="*/ 804333 w 2036234"/>
                <a:gd name="connsiteY2" fmla="*/ 368300 h 5547360"/>
                <a:gd name="connsiteX3" fmla="*/ 789093 w 2036234"/>
                <a:gd name="connsiteY3" fmla="*/ 612140 h 5547360"/>
                <a:gd name="connsiteX4" fmla="*/ 545253 w 2036234"/>
                <a:gd name="connsiteY4" fmla="*/ 749300 h 5547360"/>
                <a:gd name="connsiteX5" fmla="*/ 768773 w 2036234"/>
                <a:gd name="connsiteY5" fmla="*/ 1066800 h 5547360"/>
                <a:gd name="connsiteX6" fmla="*/ 387773 w 2036234"/>
                <a:gd name="connsiteY6" fmla="*/ 1066800 h 5547360"/>
                <a:gd name="connsiteX7" fmla="*/ 621453 w 2036234"/>
                <a:gd name="connsiteY7" fmla="*/ 1297940 h 5547360"/>
                <a:gd name="connsiteX8" fmla="*/ 926253 w 2036234"/>
                <a:gd name="connsiteY8" fmla="*/ 1739900 h 5547360"/>
                <a:gd name="connsiteX9" fmla="*/ 1063413 w 2036234"/>
                <a:gd name="connsiteY9" fmla="*/ 1785620 h 5547360"/>
                <a:gd name="connsiteX10" fmla="*/ 1149773 w 2036234"/>
                <a:gd name="connsiteY10" fmla="*/ 1524000 h 5547360"/>
                <a:gd name="connsiteX11" fmla="*/ 1225973 w 2036234"/>
                <a:gd name="connsiteY11" fmla="*/ 1447800 h 5547360"/>
                <a:gd name="connsiteX12" fmla="*/ 1307253 w 2036234"/>
                <a:gd name="connsiteY12" fmla="*/ 1785620 h 5547360"/>
                <a:gd name="connsiteX13" fmla="*/ 1378373 w 2036234"/>
                <a:gd name="connsiteY13" fmla="*/ 1676400 h 5547360"/>
                <a:gd name="connsiteX14" fmla="*/ 1454573 w 2036234"/>
                <a:gd name="connsiteY14" fmla="*/ 1524000 h 5547360"/>
                <a:gd name="connsiteX15" fmla="*/ 1530773 w 2036234"/>
                <a:gd name="connsiteY15" fmla="*/ 1524000 h 5547360"/>
                <a:gd name="connsiteX16" fmla="*/ 1449493 w 2036234"/>
                <a:gd name="connsiteY16" fmla="*/ 1664208 h 5547360"/>
                <a:gd name="connsiteX17" fmla="*/ 1454573 w 2036234"/>
                <a:gd name="connsiteY17" fmla="*/ 1828800 h 5547360"/>
                <a:gd name="connsiteX18" fmla="*/ 1606973 w 2036234"/>
                <a:gd name="connsiteY18" fmla="*/ 1752600 h 5547360"/>
                <a:gd name="connsiteX19" fmla="*/ 1530773 w 2036234"/>
                <a:gd name="connsiteY19" fmla="*/ 1981200 h 5547360"/>
                <a:gd name="connsiteX20" fmla="*/ 1378373 w 2036234"/>
                <a:gd name="connsiteY20" fmla="*/ 1981200 h 5547360"/>
                <a:gd name="connsiteX21" fmla="*/ 1413934 w 2036234"/>
                <a:gd name="connsiteY21" fmla="*/ 2090420 h 5547360"/>
                <a:gd name="connsiteX22" fmla="*/ 1642534 w 2036234"/>
                <a:gd name="connsiteY22" fmla="*/ 2090420 h 5547360"/>
                <a:gd name="connsiteX23" fmla="*/ 1507513 w 2036234"/>
                <a:gd name="connsiteY23" fmla="*/ 2285599 h 5547360"/>
                <a:gd name="connsiteX24" fmla="*/ 1566334 w 2036234"/>
                <a:gd name="connsiteY24" fmla="*/ 2319020 h 5547360"/>
                <a:gd name="connsiteX25" fmla="*/ 1490134 w 2036234"/>
                <a:gd name="connsiteY25" fmla="*/ 2471420 h 5547360"/>
                <a:gd name="connsiteX26" fmla="*/ 1642534 w 2036234"/>
                <a:gd name="connsiteY26" fmla="*/ 2471420 h 5547360"/>
                <a:gd name="connsiteX27" fmla="*/ 1490134 w 2036234"/>
                <a:gd name="connsiteY27" fmla="*/ 2700020 h 5547360"/>
                <a:gd name="connsiteX28" fmla="*/ 1794933 w 2036234"/>
                <a:gd name="connsiteY28" fmla="*/ 2501900 h 5547360"/>
                <a:gd name="connsiteX29" fmla="*/ 2023534 w 2036234"/>
                <a:gd name="connsiteY29" fmla="*/ 2547620 h 5547360"/>
                <a:gd name="connsiteX30" fmla="*/ 1871134 w 2036234"/>
                <a:gd name="connsiteY30" fmla="*/ 2776220 h 5547360"/>
                <a:gd name="connsiteX31" fmla="*/ 2023534 w 2036234"/>
                <a:gd name="connsiteY31" fmla="*/ 2776220 h 5547360"/>
                <a:gd name="connsiteX32" fmla="*/ 1947334 w 2036234"/>
                <a:gd name="connsiteY32" fmla="*/ 2928620 h 5547360"/>
                <a:gd name="connsiteX33" fmla="*/ 1871133 w 2036234"/>
                <a:gd name="connsiteY33" fmla="*/ 2928620 h 5547360"/>
                <a:gd name="connsiteX34" fmla="*/ 1871134 w 2036234"/>
                <a:gd name="connsiteY34" fmla="*/ 3081020 h 5547360"/>
                <a:gd name="connsiteX35" fmla="*/ 1774880 w 2036234"/>
                <a:gd name="connsiteY35" fmla="*/ 3002146 h 5547360"/>
                <a:gd name="connsiteX36" fmla="*/ 1718733 w 2036234"/>
                <a:gd name="connsiteY36" fmla="*/ 3081020 h 5547360"/>
                <a:gd name="connsiteX37" fmla="*/ 1718733 w 2036234"/>
                <a:gd name="connsiteY37" fmla="*/ 3157220 h 5547360"/>
                <a:gd name="connsiteX38" fmla="*/ 1718733 w 2036234"/>
                <a:gd name="connsiteY38" fmla="*/ 3157220 h 5547360"/>
                <a:gd name="connsiteX39" fmla="*/ 1794933 w 2036234"/>
                <a:gd name="connsiteY39" fmla="*/ 3233420 h 5547360"/>
                <a:gd name="connsiteX40" fmla="*/ 1718733 w 2036234"/>
                <a:gd name="connsiteY40" fmla="*/ 3309620 h 5547360"/>
                <a:gd name="connsiteX41" fmla="*/ 1642533 w 2036234"/>
                <a:gd name="connsiteY41" fmla="*/ 3233420 h 5547360"/>
                <a:gd name="connsiteX42" fmla="*/ 1718733 w 2036234"/>
                <a:gd name="connsiteY42" fmla="*/ 3462020 h 5547360"/>
                <a:gd name="connsiteX43" fmla="*/ 1566333 w 2036234"/>
                <a:gd name="connsiteY43" fmla="*/ 3385820 h 5547360"/>
                <a:gd name="connsiteX44" fmla="*/ 1566333 w 2036234"/>
                <a:gd name="connsiteY44" fmla="*/ 3538220 h 5547360"/>
                <a:gd name="connsiteX45" fmla="*/ 1413933 w 2036234"/>
                <a:gd name="connsiteY45" fmla="*/ 3538220 h 5547360"/>
                <a:gd name="connsiteX46" fmla="*/ 1490133 w 2036234"/>
                <a:gd name="connsiteY46" fmla="*/ 3690620 h 5547360"/>
                <a:gd name="connsiteX47" fmla="*/ 1337733 w 2036234"/>
                <a:gd name="connsiteY47" fmla="*/ 3843020 h 5547360"/>
                <a:gd name="connsiteX48" fmla="*/ 1490133 w 2036234"/>
                <a:gd name="connsiteY48" fmla="*/ 3843020 h 5547360"/>
                <a:gd name="connsiteX49" fmla="*/ 1337733 w 2036234"/>
                <a:gd name="connsiteY49" fmla="*/ 3995420 h 5547360"/>
                <a:gd name="connsiteX50" fmla="*/ 1413933 w 2036234"/>
                <a:gd name="connsiteY50" fmla="*/ 3995420 h 5547360"/>
                <a:gd name="connsiteX51" fmla="*/ 1337733 w 2036234"/>
                <a:gd name="connsiteY51" fmla="*/ 4147820 h 5547360"/>
                <a:gd name="connsiteX52" fmla="*/ 1337733 w 2036234"/>
                <a:gd name="connsiteY52" fmla="*/ 4224020 h 5547360"/>
                <a:gd name="connsiteX53" fmla="*/ 1185333 w 2036234"/>
                <a:gd name="connsiteY53" fmla="*/ 4300220 h 5547360"/>
                <a:gd name="connsiteX54" fmla="*/ 1337733 w 2036234"/>
                <a:gd name="connsiteY54" fmla="*/ 4300220 h 5547360"/>
                <a:gd name="connsiteX55" fmla="*/ 1246293 w 2036234"/>
                <a:gd name="connsiteY55" fmla="*/ 4574540 h 5547360"/>
                <a:gd name="connsiteX56" fmla="*/ 1337733 w 2036234"/>
                <a:gd name="connsiteY56" fmla="*/ 4894580 h 5547360"/>
                <a:gd name="connsiteX57" fmla="*/ 1413933 w 2036234"/>
                <a:gd name="connsiteY57" fmla="*/ 4986020 h 5547360"/>
                <a:gd name="connsiteX58" fmla="*/ 1337733 w 2036234"/>
                <a:gd name="connsiteY58" fmla="*/ 5443220 h 5547360"/>
                <a:gd name="connsiteX59" fmla="*/ 1246293 w 2036234"/>
                <a:gd name="connsiteY59" fmla="*/ 5427980 h 5547360"/>
                <a:gd name="connsiteX60" fmla="*/ 1185333 w 2036234"/>
                <a:gd name="connsiteY60" fmla="*/ 5488940 h 5547360"/>
                <a:gd name="connsiteX61" fmla="*/ 1017693 w 2036234"/>
                <a:gd name="connsiteY61" fmla="*/ 5534660 h 5547360"/>
                <a:gd name="connsiteX62" fmla="*/ 834813 w 2036234"/>
                <a:gd name="connsiteY62" fmla="*/ 5412740 h 5547360"/>
                <a:gd name="connsiteX63" fmla="*/ 667173 w 2036234"/>
                <a:gd name="connsiteY63" fmla="*/ 5321300 h 5547360"/>
                <a:gd name="connsiteX64" fmla="*/ 575733 w 2036234"/>
                <a:gd name="connsiteY64" fmla="*/ 5138420 h 5547360"/>
                <a:gd name="connsiteX65" fmla="*/ 469053 w 2036234"/>
                <a:gd name="connsiteY65" fmla="*/ 4955540 h 5547360"/>
                <a:gd name="connsiteX66" fmla="*/ 286173 w 2036234"/>
                <a:gd name="connsiteY66" fmla="*/ 4787900 h 5547360"/>
                <a:gd name="connsiteX67" fmla="*/ 423333 w 2036234"/>
                <a:gd name="connsiteY67" fmla="*/ 4528820 h 5547360"/>
                <a:gd name="connsiteX68" fmla="*/ 453813 w 2036234"/>
                <a:gd name="connsiteY68" fmla="*/ 4361180 h 5547360"/>
                <a:gd name="connsiteX69" fmla="*/ 347133 w 2036234"/>
                <a:gd name="connsiteY69" fmla="*/ 4208780 h 5547360"/>
                <a:gd name="connsiteX70" fmla="*/ 438573 w 2036234"/>
                <a:gd name="connsiteY70" fmla="*/ 4117340 h 5547360"/>
                <a:gd name="connsiteX71" fmla="*/ 682413 w 2036234"/>
                <a:gd name="connsiteY71" fmla="*/ 4224020 h 5547360"/>
                <a:gd name="connsiteX72" fmla="*/ 712893 w 2036234"/>
                <a:gd name="connsiteY72" fmla="*/ 4056380 h 5547360"/>
                <a:gd name="connsiteX73" fmla="*/ 545253 w 2036234"/>
                <a:gd name="connsiteY73" fmla="*/ 3858260 h 5547360"/>
                <a:gd name="connsiteX74" fmla="*/ 423333 w 2036234"/>
                <a:gd name="connsiteY74" fmla="*/ 3614420 h 5547360"/>
                <a:gd name="connsiteX75" fmla="*/ 499533 w 2036234"/>
                <a:gd name="connsiteY75" fmla="*/ 3538220 h 5547360"/>
                <a:gd name="connsiteX76" fmla="*/ 590973 w 2036234"/>
                <a:gd name="connsiteY76" fmla="*/ 3141980 h 5547360"/>
                <a:gd name="connsiteX77" fmla="*/ 606213 w 2036234"/>
                <a:gd name="connsiteY77" fmla="*/ 2806700 h 5547360"/>
                <a:gd name="connsiteX78" fmla="*/ 499533 w 2036234"/>
                <a:gd name="connsiteY78" fmla="*/ 2623820 h 5547360"/>
                <a:gd name="connsiteX79" fmla="*/ 499533 w 2036234"/>
                <a:gd name="connsiteY79" fmla="*/ 2319020 h 5547360"/>
                <a:gd name="connsiteX80" fmla="*/ 387773 w 2036234"/>
                <a:gd name="connsiteY80" fmla="*/ 2209800 h 5547360"/>
                <a:gd name="connsiteX81" fmla="*/ 463973 w 2036234"/>
                <a:gd name="connsiteY81" fmla="*/ 2133600 h 5547360"/>
                <a:gd name="connsiteX82" fmla="*/ 311573 w 2036234"/>
                <a:gd name="connsiteY82" fmla="*/ 1905000 h 5547360"/>
                <a:gd name="connsiteX83" fmla="*/ 387773 w 2036234"/>
                <a:gd name="connsiteY83" fmla="*/ 1600200 h 5547360"/>
                <a:gd name="connsiteX84" fmla="*/ 159173 w 2036234"/>
                <a:gd name="connsiteY84" fmla="*/ 1219200 h 5547360"/>
                <a:gd name="connsiteX85" fmla="*/ 82973 w 2036234"/>
                <a:gd name="connsiteY85" fmla="*/ 990600 h 5547360"/>
                <a:gd name="connsiteX86" fmla="*/ 6773 w 2036234"/>
                <a:gd name="connsiteY86" fmla="*/ 457200 h 5547360"/>
                <a:gd name="connsiteX87" fmla="*/ 42333 w 2036234"/>
                <a:gd name="connsiteY87" fmla="*/ 170180 h 5547360"/>
                <a:gd name="connsiteX88" fmla="*/ 42333 w 2036234"/>
                <a:gd name="connsiteY88" fmla="*/ 33020 h 5547360"/>
                <a:gd name="connsiteX89" fmla="*/ 149013 w 2036234"/>
                <a:gd name="connsiteY89" fmla="*/ 2540 h 5547360"/>
                <a:gd name="connsiteX90" fmla="*/ 895773 w 2036234"/>
                <a:gd name="connsiteY90" fmla="*/ 33020 h 5547360"/>
                <a:gd name="connsiteX91" fmla="*/ 987213 w 2036234"/>
                <a:gd name="connsiteY91" fmla="*/ 2540 h 5547360"/>
                <a:gd name="connsiteX92" fmla="*/ 956733 w 2036234"/>
                <a:gd name="connsiteY92" fmla="*/ 48260 h 5547360"/>
                <a:gd name="connsiteX0" fmla="*/ 956733 w 2036234"/>
                <a:gd name="connsiteY0" fmla="*/ 48260 h 5547360"/>
                <a:gd name="connsiteX1" fmla="*/ 865293 w 2036234"/>
                <a:gd name="connsiteY1" fmla="*/ 139700 h 5547360"/>
                <a:gd name="connsiteX2" fmla="*/ 804333 w 2036234"/>
                <a:gd name="connsiteY2" fmla="*/ 368300 h 5547360"/>
                <a:gd name="connsiteX3" fmla="*/ 789093 w 2036234"/>
                <a:gd name="connsiteY3" fmla="*/ 612140 h 5547360"/>
                <a:gd name="connsiteX4" fmla="*/ 545253 w 2036234"/>
                <a:gd name="connsiteY4" fmla="*/ 749300 h 5547360"/>
                <a:gd name="connsiteX5" fmla="*/ 768773 w 2036234"/>
                <a:gd name="connsiteY5" fmla="*/ 1066800 h 5547360"/>
                <a:gd name="connsiteX6" fmla="*/ 551349 w 2036234"/>
                <a:gd name="connsiteY6" fmla="*/ 1062736 h 5547360"/>
                <a:gd name="connsiteX7" fmla="*/ 387773 w 2036234"/>
                <a:gd name="connsiteY7" fmla="*/ 1066800 h 5547360"/>
                <a:gd name="connsiteX8" fmla="*/ 621453 w 2036234"/>
                <a:gd name="connsiteY8" fmla="*/ 1297940 h 5547360"/>
                <a:gd name="connsiteX9" fmla="*/ 926253 w 2036234"/>
                <a:gd name="connsiteY9" fmla="*/ 1739900 h 5547360"/>
                <a:gd name="connsiteX10" fmla="*/ 1063413 w 2036234"/>
                <a:gd name="connsiteY10" fmla="*/ 1785620 h 5547360"/>
                <a:gd name="connsiteX11" fmla="*/ 1149773 w 2036234"/>
                <a:gd name="connsiteY11" fmla="*/ 1524000 h 5547360"/>
                <a:gd name="connsiteX12" fmla="*/ 1225973 w 2036234"/>
                <a:gd name="connsiteY12" fmla="*/ 1447800 h 5547360"/>
                <a:gd name="connsiteX13" fmla="*/ 1307253 w 2036234"/>
                <a:gd name="connsiteY13" fmla="*/ 1785620 h 5547360"/>
                <a:gd name="connsiteX14" fmla="*/ 1378373 w 2036234"/>
                <a:gd name="connsiteY14" fmla="*/ 1676400 h 5547360"/>
                <a:gd name="connsiteX15" fmla="*/ 1454573 w 2036234"/>
                <a:gd name="connsiteY15" fmla="*/ 1524000 h 5547360"/>
                <a:gd name="connsiteX16" fmla="*/ 1530773 w 2036234"/>
                <a:gd name="connsiteY16" fmla="*/ 1524000 h 5547360"/>
                <a:gd name="connsiteX17" fmla="*/ 1449493 w 2036234"/>
                <a:gd name="connsiteY17" fmla="*/ 1664208 h 5547360"/>
                <a:gd name="connsiteX18" fmla="*/ 1454573 w 2036234"/>
                <a:gd name="connsiteY18" fmla="*/ 1828800 h 5547360"/>
                <a:gd name="connsiteX19" fmla="*/ 1606973 w 2036234"/>
                <a:gd name="connsiteY19" fmla="*/ 1752600 h 5547360"/>
                <a:gd name="connsiteX20" fmla="*/ 1530773 w 2036234"/>
                <a:gd name="connsiteY20" fmla="*/ 1981200 h 5547360"/>
                <a:gd name="connsiteX21" fmla="*/ 1378373 w 2036234"/>
                <a:gd name="connsiteY21" fmla="*/ 1981200 h 5547360"/>
                <a:gd name="connsiteX22" fmla="*/ 1413934 w 2036234"/>
                <a:gd name="connsiteY22" fmla="*/ 2090420 h 5547360"/>
                <a:gd name="connsiteX23" fmla="*/ 1642534 w 2036234"/>
                <a:gd name="connsiteY23" fmla="*/ 2090420 h 5547360"/>
                <a:gd name="connsiteX24" fmla="*/ 1507513 w 2036234"/>
                <a:gd name="connsiteY24" fmla="*/ 2285599 h 5547360"/>
                <a:gd name="connsiteX25" fmla="*/ 1566334 w 2036234"/>
                <a:gd name="connsiteY25" fmla="*/ 2319020 h 5547360"/>
                <a:gd name="connsiteX26" fmla="*/ 1490134 w 2036234"/>
                <a:gd name="connsiteY26" fmla="*/ 2471420 h 5547360"/>
                <a:gd name="connsiteX27" fmla="*/ 1642534 w 2036234"/>
                <a:gd name="connsiteY27" fmla="*/ 2471420 h 5547360"/>
                <a:gd name="connsiteX28" fmla="*/ 1490134 w 2036234"/>
                <a:gd name="connsiteY28" fmla="*/ 2700020 h 5547360"/>
                <a:gd name="connsiteX29" fmla="*/ 1794933 w 2036234"/>
                <a:gd name="connsiteY29" fmla="*/ 2501900 h 5547360"/>
                <a:gd name="connsiteX30" fmla="*/ 2023534 w 2036234"/>
                <a:gd name="connsiteY30" fmla="*/ 2547620 h 5547360"/>
                <a:gd name="connsiteX31" fmla="*/ 1871134 w 2036234"/>
                <a:gd name="connsiteY31" fmla="*/ 2776220 h 5547360"/>
                <a:gd name="connsiteX32" fmla="*/ 2023534 w 2036234"/>
                <a:gd name="connsiteY32" fmla="*/ 2776220 h 5547360"/>
                <a:gd name="connsiteX33" fmla="*/ 1947334 w 2036234"/>
                <a:gd name="connsiteY33" fmla="*/ 2928620 h 5547360"/>
                <a:gd name="connsiteX34" fmla="*/ 1871133 w 2036234"/>
                <a:gd name="connsiteY34" fmla="*/ 2928620 h 5547360"/>
                <a:gd name="connsiteX35" fmla="*/ 1871134 w 2036234"/>
                <a:gd name="connsiteY35" fmla="*/ 3081020 h 5547360"/>
                <a:gd name="connsiteX36" fmla="*/ 1774880 w 2036234"/>
                <a:gd name="connsiteY36" fmla="*/ 3002146 h 5547360"/>
                <a:gd name="connsiteX37" fmla="*/ 1718733 w 2036234"/>
                <a:gd name="connsiteY37" fmla="*/ 3081020 h 5547360"/>
                <a:gd name="connsiteX38" fmla="*/ 1718733 w 2036234"/>
                <a:gd name="connsiteY38" fmla="*/ 3157220 h 5547360"/>
                <a:gd name="connsiteX39" fmla="*/ 1718733 w 2036234"/>
                <a:gd name="connsiteY39" fmla="*/ 3157220 h 5547360"/>
                <a:gd name="connsiteX40" fmla="*/ 1794933 w 2036234"/>
                <a:gd name="connsiteY40" fmla="*/ 3233420 h 5547360"/>
                <a:gd name="connsiteX41" fmla="*/ 1718733 w 2036234"/>
                <a:gd name="connsiteY41" fmla="*/ 3309620 h 5547360"/>
                <a:gd name="connsiteX42" fmla="*/ 1642533 w 2036234"/>
                <a:gd name="connsiteY42" fmla="*/ 3233420 h 5547360"/>
                <a:gd name="connsiteX43" fmla="*/ 1718733 w 2036234"/>
                <a:gd name="connsiteY43" fmla="*/ 3462020 h 5547360"/>
                <a:gd name="connsiteX44" fmla="*/ 1566333 w 2036234"/>
                <a:gd name="connsiteY44" fmla="*/ 3385820 h 5547360"/>
                <a:gd name="connsiteX45" fmla="*/ 1566333 w 2036234"/>
                <a:gd name="connsiteY45" fmla="*/ 3538220 h 5547360"/>
                <a:gd name="connsiteX46" fmla="*/ 1413933 w 2036234"/>
                <a:gd name="connsiteY46" fmla="*/ 3538220 h 5547360"/>
                <a:gd name="connsiteX47" fmla="*/ 1490133 w 2036234"/>
                <a:gd name="connsiteY47" fmla="*/ 3690620 h 5547360"/>
                <a:gd name="connsiteX48" fmla="*/ 1337733 w 2036234"/>
                <a:gd name="connsiteY48" fmla="*/ 3843020 h 5547360"/>
                <a:gd name="connsiteX49" fmla="*/ 1490133 w 2036234"/>
                <a:gd name="connsiteY49" fmla="*/ 3843020 h 5547360"/>
                <a:gd name="connsiteX50" fmla="*/ 1337733 w 2036234"/>
                <a:gd name="connsiteY50" fmla="*/ 3995420 h 5547360"/>
                <a:gd name="connsiteX51" fmla="*/ 1413933 w 2036234"/>
                <a:gd name="connsiteY51" fmla="*/ 3995420 h 5547360"/>
                <a:gd name="connsiteX52" fmla="*/ 1337733 w 2036234"/>
                <a:gd name="connsiteY52" fmla="*/ 4147820 h 5547360"/>
                <a:gd name="connsiteX53" fmla="*/ 1337733 w 2036234"/>
                <a:gd name="connsiteY53" fmla="*/ 4224020 h 5547360"/>
                <a:gd name="connsiteX54" fmla="*/ 1185333 w 2036234"/>
                <a:gd name="connsiteY54" fmla="*/ 4300220 h 5547360"/>
                <a:gd name="connsiteX55" fmla="*/ 1337733 w 2036234"/>
                <a:gd name="connsiteY55" fmla="*/ 4300220 h 5547360"/>
                <a:gd name="connsiteX56" fmla="*/ 1246293 w 2036234"/>
                <a:gd name="connsiteY56" fmla="*/ 4574540 h 5547360"/>
                <a:gd name="connsiteX57" fmla="*/ 1337733 w 2036234"/>
                <a:gd name="connsiteY57" fmla="*/ 4894580 h 5547360"/>
                <a:gd name="connsiteX58" fmla="*/ 1413933 w 2036234"/>
                <a:gd name="connsiteY58" fmla="*/ 4986020 h 5547360"/>
                <a:gd name="connsiteX59" fmla="*/ 1337733 w 2036234"/>
                <a:gd name="connsiteY59" fmla="*/ 5443220 h 5547360"/>
                <a:gd name="connsiteX60" fmla="*/ 1246293 w 2036234"/>
                <a:gd name="connsiteY60" fmla="*/ 5427980 h 5547360"/>
                <a:gd name="connsiteX61" fmla="*/ 1185333 w 2036234"/>
                <a:gd name="connsiteY61" fmla="*/ 5488940 h 5547360"/>
                <a:gd name="connsiteX62" fmla="*/ 1017693 w 2036234"/>
                <a:gd name="connsiteY62" fmla="*/ 5534660 h 5547360"/>
                <a:gd name="connsiteX63" fmla="*/ 834813 w 2036234"/>
                <a:gd name="connsiteY63" fmla="*/ 5412740 h 5547360"/>
                <a:gd name="connsiteX64" fmla="*/ 667173 w 2036234"/>
                <a:gd name="connsiteY64" fmla="*/ 5321300 h 5547360"/>
                <a:gd name="connsiteX65" fmla="*/ 575733 w 2036234"/>
                <a:gd name="connsiteY65" fmla="*/ 5138420 h 5547360"/>
                <a:gd name="connsiteX66" fmla="*/ 469053 w 2036234"/>
                <a:gd name="connsiteY66" fmla="*/ 4955540 h 5547360"/>
                <a:gd name="connsiteX67" fmla="*/ 286173 w 2036234"/>
                <a:gd name="connsiteY67" fmla="*/ 4787900 h 5547360"/>
                <a:gd name="connsiteX68" fmla="*/ 423333 w 2036234"/>
                <a:gd name="connsiteY68" fmla="*/ 4528820 h 5547360"/>
                <a:gd name="connsiteX69" fmla="*/ 453813 w 2036234"/>
                <a:gd name="connsiteY69" fmla="*/ 4361180 h 5547360"/>
                <a:gd name="connsiteX70" fmla="*/ 347133 w 2036234"/>
                <a:gd name="connsiteY70" fmla="*/ 4208780 h 5547360"/>
                <a:gd name="connsiteX71" fmla="*/ 438573 w 2036234"/>
                <a:gd name="connsiteY71" fmla="*/ 4117340 h 5547360"/>
                <a:gd name="connsiteX72" fmla="*/ 682413 w 2036234"/>
                <a:gd name="connsiteY72" fmla="*/ 4224020 h 5547360"/>
                <a:gd name="connsiteX73" fmla="*/ 712893 w 2036234"/>
                <a:gd name="connsiteY73" fmla="*/ 4056380 h 5547360"/>
                <a:gd name="connsiteX74" fmla="*/ 545253 w 2036234"/>
                <a:gd name="connsiteY74" fmla="*/ 3858260 h 5547360"/>
                <a:gd name="connsiteX75" fmla="*/ 423333 w 2036234"/>
                <a:gd name="connsiteY75" fmla="*/ 3614420 h 5547360"/>
                <a:gd name="connsiteX76" fmla="*/ 499533 w 2036234"/>
                <a:gd name="connsiteY76" fmla="*/ 3538220 h 5547360"/>
                <a:gd name="connsiteX77" fmla="*/ 590973 w 2036234"/>
                <a:gd name="connsiteY77" fmla="*/ 3141980 h 5547360"/>
                <a:gd name="connsiteX78" fmla="*/ 606213 w 2036234"/>
                <a:gd name="connsiteY78" fmla="*/ 2806700 h 5547360"/>
                <a:gd name="connsiteX79" fmla="*/ 499533 w 2036234"/>
                <a:gd name="connsiteY79" fmla="*/ 2623820 h 5547360"/>
                <a:gd name="connsiteX80" fmla="*/ 499533 w 2036234"/>
                <a:gd name="connsiteY80" fmla="*/ 2319020 h 5547360"/>
                <a:gd name="connsiteX81" fmla="*/ 387773 w 2036234"/>
                <a:gd name="connsiteY81" fmla="*/ 2209800 h 5547360"/>
                <a:gd name="connsiteX82" fmla="*/ 463973 w 2036234"/>
                <a:gd name="connsiteY82" fmla="*/ 2133600 h 5547360"/>
                <a:gd name="connsiteX83" fmla="*/ 311573 w 2036234"/>
                <a:gd name="connsiteY83" fmla="*/ 1905000 h 5547360"/>
                <a:gd name="connsiteX84" fmla="*/ 387773 w 2036234"/>
                <a:gd name="connsiteY84" fmla="*/ 1600200 h 5547360"/>
                <a:gd name="connsiteX85" fmla="*/ 159173 w 2036234"/>
                <a:gd name="connsiteY85" fmla="*/ 1219200 h 5547360"/>
                <a:gd name="connsiteX86" fmla="*/ 82973 w 2036234"/>
                <a:gd name="connsiteY86" fmla="*/ 990600 h 5547360"/>
                <a:gd name="connsiteX87" fmla="*/ 6773 w 2036234"/>
                <a:gd name="connsiteY87" fmla="*/ 457200 h 5547360"/>
                <a:gd name="connsiteX88" fmla="*/ 42333 w 2036234"/>
                <a:gd name="connsiteY88" fmla="*/ 170180 h 5547360"/>
                <a:gd name="connsiteX89" fmla="*/ 42333 w 2036234"/>
                <a:gd name="connsiteY89" fmla="*/ 33020 h 5547360"/>
                <a:gd name="connsiteX90" fmla="*/ 149013 w 2036234"/>
                <a:gd name="connsiteY90" fmla="*/ 2540 h 5547360"/>
                <a:gd name="connsiteX91" fmla="*/ 895773 w 2036234"/>
                <a:gd name="connsiteY91" fmla="*/ 33020 h 5547360"/>
                <a:gd name="connsiteX92" fmla="*/ 987213 w 2036234"/>
                <a:gd name="connsiteY92" fmla="*/ 2540 h 5547360"/>
                <a:gd name="connsiteX93" fmla="*/ 956733 w 2036234"/>
                <a:gd name="connsiteY93" fmla="*/ 48260 h 5547360"/>
                <a:gd name="connsiteX0" fmla="*/ 956733 w 2036234"/>
                <a:gd name="connsiteY0" fmla="*/ 48260 h 5547360"/>
                <a:gd name="connsiteX1" fmla="*/ 865293 w 2036234"/>
                <a:gd name="connsiteY1" fmla="*/ 139700 h 5547360"/>
                <a:gd name="connsiteX2" fmla="*/ 804333 w 2036234"/>
                <a:gd name="connsiteY2" fmla="*/ 368300 h 5547360"/>
                <a:gd name="connsiteX3" fmla="*/ 789093 w 2036234"/>
                <a:gd name="connsiteY3" fmla="*/ 612140 h 5547360"/>
                <a:gd name="connsiteX4" fmla="*/ 545253 w 2036234"/>
                <a:gd name="connsiteY4" fmla="*/ 749300 h 5547360"/>
                <a:gd name="connsiteX5" fmla="*/ 768773 w 2036234"/>
                <a:gd name="connsiteY5" fmla="*/ 1066800 h 5547360"/>
                <a:gd name="connsiteX6" fmla="*/ 616373 w 2036234"/>
                <a:gd name="connsiteY6" fmla="*/ 1143000 h 5547360"/>
                <a:gd name="connsiteX7" fmla="*/ 387773 w 2036234"/>
                <a:gd name="connsiteY7" fmla="*/ 1066800 h 5547360"/>
                <a:gd name="connsiteX8" fmla="*/ 621453 w 2036234"/>
                <a:gd name="connsiteY8" fmla="*/ 1297940 h 5547360"/>
                <a:gd name="connsiteX9" fmla="*/ 926253 w 2036234"/>
                <a:gd name="connsiteY9" fmla="*/ 1739900 h 5547360"/>
                <a:gd name="connsiteX10" fmla="*/ 1063413 w 2036234"/>
                <a:gd name="connsiteY10" fmla="*/ 1785620 h 5547360"/>
                <a:gd name="connsiteX11" fmla="*/ 1149773 w 2036234"/>
                <a:gd name="connsiteY11" fmla="*/ 1524000 h 5547360"/>
                <a:gd name="connsiteX12" fmla="*/ 1225973 w 2036234"/>
                <a:gd name="connsiteY12" fmla="*/ 1447800 h 5547360"/>
                <a:gd name="connsiteX13" fmla="*/ 1307253 w 2036234"/>
                <a:gd name="connsiteY13" fmla="*/ 1785620 h 5547360"/>
                <a:gd name="connsiteX14" fmla="*/ 1378373 w 2036234"/>
                <a:gd name="connsiteY14" fmla="*/ 1676400 h 5547360"/>
                <a:gd name="connsiteX15" fmla="*/ 1454573 w 2036234"/>
                <a:gd name="connsiteY15" fmla="*/ 1524000 h 5547360"/>
                <a:gd name="connsiteX16" fmla="*/ 1530773 w 2036234"/>
                <a:gd name="connsiteY16" fmla="*/ 1524000 h 5547360"/>
                <a:gd name="connsiteX17" fmla="*/ 1449493 w 2036234"/>
                <a:gd name="connsiteY17" fmla="*/ 1664208 h 5547360"/>
                <a:gd name="connsiteX18" fmla="*/ 1454573 w 2036234"/>
                <a:gd name="connsiteY18" fmla="*/ 1828800 h 5547360"/>
                <a:gd name="connsiteX19" fmla="*/ 1606973 w 2036234"/>
                <a:gd name="connsiteY19" fmla="*/ 1752600 h 5547360"/>
                <a:gd name="connsiteX20" fmla="*/ 1530773 w 2036234"/>
                <a:gd name="connsiteY20" fmla="*/ 1981200 h 5547360"/>
                <a:gd name="connsiteX21" fmla="*/ 1378373 w 2036234"/>
                <a:gd name="connsiteY21" fmla="*/ 1981200 h 5547360"/>
                <a:gd name="connsiteX22" fmla="*/ 1413934 w 2036234"/>
                <a:gd name="connsiteY22" fmla="*/ 2090420 h 5547360"/>
                <a:gd name="connsiteX23" fmla="*/ 1642534 w 2036234"/>
                <a:gd name="connsiteY23" fmla="*/ 2090420 h 5547360"/>
                <a:gd name="connsiteX24" fmla="*/ 1507513 w 2036234"/>
                <a:gd name="connsiteY24" fmla="*/ 2285599 h 5547360"/>
                <a:gd name="connsiteX25" fmla="*/ 1566334 w 2036234"/>
                <a:gd name="connsiteY25" fmla="*/ 2319020 h 5547360"/>
                <a:gd name="connsiteX26" fmla="*/ 1490134 w 2036234"/>
                <a:gd name="connsiteY26" fmla="*/ 2471420 h 5547360"/>
                <a:gd name="connsiteX27" fmla="*/ 1642534 w 2036234"/>
                <a:gd name="connsiteY27" fmla="*/ 2471420 h 5547360"/>
                <a:gd name="connsiteX28" fmla="*/ 1490134 w 2036234"/>
                <a:gd name="connsiteY28" fmla="*/ 2700020 h 5547360"/>
                <a:gd name="connsiteX29" fmla="*/ 1794933 w 2036234"/>
                <a:gd name="connsiteY29" fmla="*/ 2501900 h 5547360"/>
                <a:gd name="connsiteX30" fmla="*/ 2023534 w 2036234"/>
                <a:gd name="connsiteY30" fmla="*/ 2547620 h 5547360"/>
                <a:gd name="connsiteX31" fmla="*/ 1871134 w 2036234"/>
                <a:gd name="connsiteY31" fmla="*/ 2776220 h 5547360"/>
                <a:gd name="connsiteX32" fmla="*/ 2023534 w 2036234"/>
                <a:gd name="connsiteY32" fmla="*/ 2776220 h 5547360"/>
                <a:gd name="connsiteX33" fmla="*/ 1947334 w 2036234"/>
                <a:gd name="connsiteY33" fmla="*/ 2928620 h 5547360"/>
                <a:gd name="connsiteX34" fmla="*/ 1871133 w 2036234"/>
                <a:gd name="connsiteY34" fmla="*/ 2928620 h 5547360"/>
                <a:gd name="connsiteX35" fmla="*/ 1871134 w 2036234"/>
                <a:gd name="connsiteY35" fmla="*/ 3081020 h 5547360"/>
                <a:gd name="connsiteX36" fmla="*/ 1774880 w 2036234"/>
                <a:gd name="connsiteY36" fmla="*/ 3002146 h 5547360"/>
                <a:gd name="connsiteX37" fmla="*/ 1718733 w 2036234"/>
                <a:gd name="connsiteY37" fmla="*/ 3081020 h 5547360"/>
                <a:gd name="connsiteX38" fmla="*/ 1718733 w 2036234"/>
                <a:gd name="connsiteY38" fmla="*/ 3157220 h 5547360"/>
                <a:gd name="connsiteX39" fmla="*/ 1718733 w 2036234"/>
                <a:gd name="connsiteY39" fmla="*/ 3157220 h 5547360"/>
                <a:gd name="connsiteX40" fmla="*/ 1794933 w 2036234"/>
                <a:gd name="connsiteY40" fmla="*/ 3233420 h 5547360"/>
                <a:gd name="connsiteX41" fmla="*/ 1718733 w 2036234"/>
                <a:gd name="connsiteY41" fmla="*/ 3309620 h 5547360"/>
                <a:gd name="connsiteX42" fmla="*/ 1642533 w 2036234"/>
                <a:gd name="connsiteY42" fmla="*/ 3233420 h 5547360"/>
                <a:gd name="connsiteX43" fmla="*/ 1718733 w 2036234"/>
                <a:gd name="connsiteY43" fmla="*/ 3462020 h 5547360"/>
                <a:gd name="connsiteX44" fmla="*/ 1566333 w 2036234"/>
                <a:gd name="connsiteY44" fmla="*/ 3385820 h 5547360"/>
                <a:gd name="connsiteX45" fmla="*/ 1566333 w 2036234"/>
                <a:gd name="connsiteY45" fmla="*/ 3538220 h 5547360"/>
                <a:gd name="connsiteX46" fmla="*/ 1413933 w 2036234"/>
                <a:gd name="connsiteY46" fmla="*/ 3538220 h 5547360"/>
                <a:gd name="connsiteX47" fmla="*/ 1490133 w 2036234"/>
                <a:gd name="connsiteY47" fmla="*/ 3690620 h 5547360"/>
                <a:gd name="connsiteX48" fmla="*/ 1337733 w 2036234"/>
                <a:gd name="connsiteY48" fmla="*/ 3843020 h 5547360"/>
                <a:gd name="connsiteX49" fmla="*/ 1490133 w 2036234"/>
                <a:gd name="connsiteY49" fmla="*/ 3843020 h 5547360"/>
                <a:gd name="connsiteX50" fmla="*/ 1337733 w 2036234"/>
                <a:gd name="connsiteY50" fmla="*/ 3995420 h 5547360"/>
                <a:gd name="connsiteX51" fmla="*/ 1413933 w 2036234"/>
                <a:gd name="connsiteY51" fmla="*/ 3995420 h 5547360"/>
                <a:gd name="connsiteX52" fmla="*/ 1337733 w 2036234"/>
                <a:gd name="connsiteY52" fmla="*/ 4147820 h 5547360"/>
                <a:gd name="connsiteX53" fmla="*/ 1337733 w 2036234"/>
                <a:gd name="connsiteY53" fmla="*/ 4224020 h 5547360"/>
                <a:gd name="connsiteX54" fmla="*/ 1185333 w 2036234"/>
                <a:gd name="connsiteY54" fmla="*/ 4300220 h 5547360"/>
                <a:gd name="connsiteX55" fmla="*/ 1337733 w 2036234"/>
                <a:gd name="connsiteY55" fmla="*/ 4300220 h 5547360"/>
                <a:gd name="connsiteX56" fmla="*/ 1246293 w 2036234"/>
                <a:gd name="connsiteY56" fmla="*/ 4574540 h 5547360"/>
                <a:gd name="connsiteX57" fmla="*/ 1337733 w 2036234"/>
                <a:gd name="connsiteY57" fmla="*/ 4894580 h 5547360"/>
                <a:gd name="connsiteX58" fmla="*/ 1413933 w 2036234"/>
                <a:gd name="connsiteY58" fmla="*/ 4986020 h 5547360"/>
                <a:gd name="connsiteX59" fmla="*/ 1337733 w 2036234"/>
                <a:gd name="connsiteY59" fmla="*/ 5443220 h 5547360"/>
                <a:gd name="connsiteX60" fmla="*/ 1246293 w 2036234"/>
                <a:gd name="connsiteY60" fmla="*/ 5427980 h 5547360"/>
                <a:gd name="connsiteX61" fmla="*/ 1185333 w 2036234"/>
                <a:gd name="connsiteY61" fmla="*/ 5488940 h 5547360"/>
                <a:gd name="connsiteX62" fmla="*/ 1017693 w 2036234"/>
                <a:gd name="connsiteY62" fmla="*/ 5534660 h 5547360"/>
                <a:gd name="connsiteX63" fmla="*/ 834813 w 2036234"/>
                <a:gd name="connsiteY63" fmla="*/ 5412740 h 5547360"/>
                <a:gd name="connsiteX64" fmla="*/ 667173 w 2036234"/>
                <a:gd name="connsiteY64" fmla="*/ 5321300 h 5547360"/>
                <a:gd name="connsiteX65" fmla="*/ 575733 w 2036234"/>
                <a:gd name="connsiteY65" fmla="*/ 5138420 h 5547360"/>
                <a:gd name="connsiteX66" fmla="*/ 469053 w 2036234"/>
                <a:gd name="connsiteY66" fmla="*/ 4955540 h 5547360"/>
                <a:gd name="connsiteX67" fmla="*/ 286173 w 2036234"/>
                <a:gd name="connsiteY67" fmla="*/ 4787900 h 5547360"/>
                <a:gd name="connsiteX68" fmla="*/ 423333 w 2036234"/>
                <a:gd name="connsiteY68" fmla="*/ 4528820 h 5547360"/>
                <a:gd name="connsiteX69" fmla="*/ 453813 w 2036234"/>
                <a:gd name="connsiteY69" fmla="*/ 4361180 h 5547360"/>
                <a:gd name="connsiteX70" fmla="*/ 347133 w 2036234"/>
                <a:gd name="connsiteY70" fmla="*/ 4208780 h 5547360"/>
                <a:gd name="connsiteX71" fmla="*/ 438573 w 2036234"/>
                <a:gd name="connsiteY71" fmla="*/ 4117340 h 5547360"/>
                <a:gd name="connsiteX72" fmla="*/ 682413 w 2036234"/>
                <a:gd name="connsiteY72" fmla="*/ 4224020 h 5547360"/>
                <a:gd name="connsiteX73" fmla="*/ 712893 w 2036234"/>
                <a:gd name="connsiteY73" fmla="*/ 4056380 h 5547360"/>
                <a:gd name="connsiteX74" fmla="*/ 545253 w 2036234"/>
                <a:gd name="connsiteY74" fmla="*/ 3858260 h 5547360"/>
                <a:gd name="connsiteX75" fmla="*/ 423333 w 2036234"/>
                <a:gd name="connsiteY75" fmla="*/ 3614420 h 5547360"/>
                <a:gd name="connsiteX76" fmla="*/ 499533 w 2036234"/>
                <a:gd name="connsiteY76" fmla="*/ 3538220 h 5547360"/>
                <a:gd name="connsiteX77" fmla="*/ 590973 w 2036234"/>
                <a:gd name="connsiteY77" fmla="*/ 3141980 h 5547360"/>
                <a:gd name="connsiteX78" fmla="*/ 606213 w 2036234"/>
                <a:gd name="connsiteY78" fmla="*/ 2806700 h 5547360"/>
                <a:gd name="connsiteX79" fmla="*/ 499533 w 2036234"/>
                <a:gd name="connsiteY79" fmla="*/ 2623820 h 5547360"/>
                <a:gd name="connsiteX80" fmla="*/ 499533 w 2036234"/>
                <a:gd name="connsiteY80" fmla="*/ 2319020 h 5547360"/>
                <a:gd name="connsiteX81" fmla="*/ 387773 w 2036234"/>
                <a:gd name="connsiteY81" fmla="*/ 2209800 h 5547360"/>
                <a:gd name="connsiteX82" fmla="*/ 463973 w 2036234"/>
                <a:gd name="connsiteY82" fmla="*/ 2133600 h 5547360"/>
                <a:gd name="connsiteX83" fmla="*/ 311573 w 2036234"/>
                <a:gd name="connsiteY83" fmla="*/ 1905000 h 5547360"/>
                <a:gd name="connsiteX84" fmla="*/ 387773 w 2036234"/>
                <a:gd name="connsiteY84" fmla="*/ 1600200 h 5547360"/>
                <a:gd name="connsiteX85" fmla="*/ 159173 w 2036234"/>
                <a:gd name="connsiteY85" fmla="*/ 1219200 h 5547360"/>
                <a:gd name="connsiteX86" fmla="*/ 82973 w 2036234"/>
                <a:gd name="connsiteY86" fmla="*/ 990600 h 5547360"/>
                <a:gd name="connsiteX87" fmla="*/ 6773 w 2036234"/>
                <a:gd name="connsiteY87" fmla="*/ 457200 h 5547360"/>
                <a:gd name="connsiteX88" fmla="*/ 42333 w 2036234"/>
                <a:gd name="connsiteY88" fmla="*/ 170180 h 5547360"/>
                <a:gd name="connsiteX89" fmla="*/ 42333 w 2036234"/>
                <a:gd name="connsiteY89" fmla="*/ 33020 h 5547360"/>
                <a:gd name="connsiteX90" fmla="*/ 149013 w 2036234"/>
                <a:gd name="connsiteY90" fmla="*/ 2540 h 5547360"/>
                <a:gd name="connsiteX91" fmla="*/ 895773 w 2036234"/>
                <a:gd name="connsiteY91" fmla="*/ 33020 h 5547360"/>
                <a:gd name="connsiteX92" fmla="*/ 987213 w 2036234"/>
                <a:gd name="connsiteY92" fmla="*/ 2540 h 5547360"/>
                <a:gd name="connsiteX93" fmla="*/ 956733 w 2036234"/>
                <a:gd name="connsiteY93" fmla="*/ 48260 h 5547360"/>
                <a:gd name="connsiteX0" fmla="*/ 956733 w 2036234"/>
                <a:gd name="connsiteY0" fmla="*/ 48260 h 5547360"/>
                <a:gd name="connsiteX1" fmla="*/ 865293 w 2036234"/>
                <a:gd name="connsiteY1" fmla="*/ 139700 h 5547360"/>
                <a:gd name="connsiteX2" fmla="*/ 804333 w 2036234"/>
                <a:gd name="connsiteY2" fmla="*/ 368300 h 5547360"/>
                <a:gd name="connsiteX3" fmla="*/ 789093 w 2036234"/>
                <a:gd name="connsiteY3" fmla="*/ 612140 h 5547360"/>
                <a:gd name="connsiteX4" fmla="*/ 616373 w 2036234"/>
                <a:gd name="connsiteY4" fmla="*/ 762000 h 5547360"/>
                <a:gd name="connsiteX5" fmla="*/ 768773 w 2036234"/>
                <a:gd name="connsiteY5" fmla="*/ 1066800 h 5547360"/>
                <a:gd name="connsiteX6" fmla="*/ 616373 w 2036234"/>
                <a:gd name="connsiteY6" fmla="*/ 1143000 h 5547360"/>
                <a:gd name="connsiteX7" fmla="*/ 387773 w 2036234"/>
                <a:gd name="connsiteY7" fmla="*/ 1066800 h 5547360"/>
                <a:gd name="connsiteX8" fmla="*/ 621453 w 2036234"/>
                <a:gd name="connsiteY8" fmla="*/ 1297940 h 5547360"/>
                <a:gd name="connsiteX9" fmla="*/ 926253 w 2036234"/>
                <a:gd name="connsiteY9" fmla="*/ 1739900 h 5547360"/>
                <a:gd name="connsiteX10" fmla="*/ 1063413 w 2036234"/>
                <a:gd name="connsiteY10" fmla="*/ 1785620 h 5547360"/>
                <a:gd name="connsiteX11" fmla="*/ 1149773 w 2036234"/>
                <a:gd name="connsiteY11" fmla="*/ 1524000 h 5547360"/>
                <a:gd name="connsiteX12" fmla="*/ 1225973 w 2036234"/>
                <a:gd name="connsiteY12" fmla="*/ 1447800 h 5547360"/>
                <a:gd name="connsiteX13" fmla="*/ 1307253 w 2036234"/>
                <a:gd name="connsiteY13" fmla="*/ 1785620 h 5547360"/>
                <a:gd name="connsiteX14" fmla="*/ 1378373 w 2036234"/>
                <a:gd name="connsiteY14" fmla="*/ 1676400 h 5547360"/>
                <a:gd name="connsiteX15" fmla="*/ 1454573 w 2036234"/>
                <a:gd name="connsiteY15" fmla="*/ 1524000 h 5547360"/>
                <a:gd name="connsiteX16" fmla="*/ 1530773 w 2036234"/>
                <a:gd name="connsiteY16" fmla="*/ 1524000 h 5547360"/>
                <a:gd name="connsiteX17" fmla="*/ 1449493 w 2036234"/>
                <a:gd name="connsiteY17" fmla="*/ 1664208 h 5547360"/>
                <a:gd name="connsiteX18" fmla="*/ 1454573 w 2036234"/>
                <a:gd name="connsiteY18" fmla="*/ 1828800 h 5547360"/>
                <a:gd name="connsiteX19" fmla="*/ 1606973 w 2036234"/>
                <a:gd name="connsiteY19" fmla="*/ 1752600 h 5547360"/>
                <a:gd name="connsiteX20" fmla="*/ 1530773 w 2036234"/>
                <a:gd name="connsiteY20" fmla="*/ 1981200 h 5547360"/>
                <a:gd name="connsiteX21" fmla="*/ 1378373 w 2036234"/>
                <a:gd name="connsiteY21" fmla="*/ 1981200 h 5547360"/>
                <a:gd name="connsiteX22" fmla="*/ 1413934 w 2036234"/>
                <a:gd name="connsiteY22" fmla="*/ 2090420 h 5547360"/>
                <a:gd name="connsiteX23" fmla="*/ 1642534 w 2036234"/>
                <a:gd name="connsiteY23" fmla="*/ 2090420 h 5547360"/>
                <a:gd name="connsiteX24" fmla="*/ 1507513 w 2036234"/>
                <a:gd name="connsiteY24" fmla="*/ 2285599 h 5547360"/>
                <a:gd name="connsiteX25" fmla="*/ 1566334 w 2036234"/>
                <a:gd name="connsiteY25" fmla="*/ 2319020 h 5547360"/>
                <a:gd name="connsiteX26" fmla="*/ 1490134 w 2036234"/>
                <a:gd name="connsiteY26" fmla="*/ 2471420 h 5547360"/>
                <a:gd name="connsiteX27" fmla="*/ 1642534 w 2036234"/>
                <a:gd name="connsiteY27" fmla="*/ 2471420 h 5547360"/>
                <a:gd name="connsiteX28" fmla="*/ 1490134 w 2036234"/>
                <a:gd name="connsiteY28" fmla="*/ 2700020 h 5547360"/>
                <a:gd name="connsiteX29" fmla="*/ 1794933 w 2036234"/>
                <a:gd name="connsiteY29" fmla="*/ 2501900 h 5547360"/>
                <a:gd name="connsiteX30" fmla="*/ 2023534 w 2036234"/>
                <a:gd name="connsiteY30" fmla="*/ 2547620 h 5547360"/>
                <a:gd name="connsiteX31" fmla="*/ 1871134 w 2036234"/>
                <a:gd name="connsiteY31" fmla="*/ 2776220 h 5547360"/>
                <a:gd name="connsiteX32" fmla="*/ 2023534 w 2036234"/>
                <a:gd name="connsiteY32" fmla="*/ 2776220 h 5547360"/>
                <a:gd name="connsiteX33" fmla="*/ 1947334 w 2036234"/>
                <a:gd name="connsiteY33" fmla="*/ 2928620 h 5547360"/>
                <a:gd name="connsiteX34" fmla="*/ 1871133 w 2036234"/>
                <a:gd name="connsiteY34" fmla="*/ 2928620 h 5547360"/>
                <a:gd name="connsiteX35" fmla="*/ 1871134 w 2036234"/>
                <a:gd name="connsiteY35" fmla="*/ 3081020 h 5547360"/>
                <a:gd name="connsiteX36" fmla="*/ 1774880 w 2036234"/>
                <a:gd name="connsiteY36" fmla="*/ 3002146 h 5547360"/>
                <a:gd name="connsiteX37" fmla="*/ 1718733 w 2036234"/>
                <a:gd name="connsiteY37" fmla="*/ 3081020 h 5547360"/>
                <a:gd name="connsiteX38" fmla="*/ 1718733 w 2036234"/>
                <a:gd name="connsiteY38" fmla="*/ 3157220 h 5547360"/>
                <a:gd name="connsiteX39" fmla="*/ 1718733 w 2036234"/>
                <a:gd name="connsiteY39" fmla="*/ 3157220 h 5547360"/>
                <a:gd name="connsiteX40" fmla="*/ 1794933 w 2036234"/>
                <a:gd name="connsiteY40" fmla="*/ 3233420 h 5547360"/>
                <a:gd name="connsiteX41" fmla="*/ 1718733 w 2036234"/>
                <a:gd name="connsiteY41" fmla="*/ 3309620 h 5547360"/>
                <a:gd name="connsiteX42" fmla="*/ 1642533 w 2036234"/>
                <a:gd name="connsiteY42" fmla="*/ 3233420 h 5547360"/>
                <a:gd name="connsiteX43" fmla="*/ 1718733 w 2036234"/>
                <a:gd name="connsiteY43" fmla="*/ 3462020 h 5547360"/>
                <a:gd name="connsiteX44" fmla="*/ 1566333 w 2036234"/>
                <a:gd name="connsiteY44" fmla="*/ 3385820 h 5547360"/>
                <a:gd name="connsiteX45" fmla="*/ 1566333 w 2036234"/>
                <a:gd name="connsiteY45" fmla="*/ 3538220 h 5547360"/>
                <a:gd name="connsiteX46" fmla="*/ 1413933 w 2036234"/>
                <a:gd name="connsiteY46" fmla="*/ 3538220 h 5547360"/>
                <a:gd name="connsiteX47" fmla="*/ 1490133 w 2036234"/>
                <a:gd name="connsiteY47" fmla="*/ 3690620 h 5547360"/>
                <a:gd name="connsiteX48" fmla="*/ 1337733 w 2036234"/>
                <a:gd name="connsiteY48" fmla="*/ 3843020 h 5547360"/>
                <a:gd name="connsiteX49" fmla="*/ 1490133 w 2036234"/>
                <a:gd name="connsiteY49" fmla="*/ 3843020 h 5547360"/>
                <a:gd name="connsiteX50" fmla="*/ 1337733 w 2036234"/>
                <a:gd name="connsiteY50" fmla="*/ 3995420 h 5547360"/>
                <a:gd name="connsiteX51" fmla="*/ 1413933 w 2036234"/>
                <a:gd name="connsiteY51" fmla="*/ 3995420 h 5547360"/>
                <a:gd name="connsiteX52" fmla="*/ 1337733 w 2036234"/>
                <a:gd name="connsiteY52" fmla="*/ 4147820 h 5547360"/>
                <a:gd name="connsiteX53" fmla="*/ 1337733 w 2036234"/>
                <a:gd name="connsiteY53" fmla="*/ 4224020 h 5547360"/>
                <a:gd name="connsiteX54" fmla="*/ 1185333 w 2036234"/>
                <a:gd name="connsiteY54" fmla="*/ 4300220 h 5547360"/>
                <a:gd name="connsiteX55" fmla="*/ 1337733 w 2036234"/>
                <a:gd name="connsiteY55" fmla="*/ 4300220 h 5547360"/>
                <a:gd name="connsiteX56" fmla="*/ 1246293 w 2036234"/>
                <a:gd name="connsiteY56" fmla="*/ 4574540 h 5547360"/>
                <a:gd name="connsiteX57" fmla="*/ 1337733 w 2036234"/>
                <a:gd name="connsiteY57" fmla="*/ 4894580 h 5547360"/>
                <a:gd name="connsiteX58" fmla="*/ 1413933 w 2036234"/>
                <a:gd name="connsiteY58" fmla="*/ 4986020 h 5547360"/>
                <a:gd name="connsiteX59" fmla="*/ 1337733 w 2036234"/>
                <a:gd name="connsiteY59" fmla="*/ 5443220 h 5547360"/>
                <a:gd name="connsiteX60" fmla="*/ 1246293 w 2036234"/>
                <a:gd name="connsiteY60" fmla="*/ 5427980 h 5547360"/>
                <a:gd name="connsiteX61" fmla="*/ 1185333 w 2036234"/>
                <a:gd name="connsiteY61" fmla="*/ 5488940 h 5547360"/>
                <a:gd name="connsiteX62" fmla="*/ 1017693 w 2036234"/>
                <a:gd name="connsiteY62" fmla="*/ 5534660 h 5547360"/>
                <a:gd name="connsiteX63" fmla="*/ 834813 w 2036234"/>
                <a:gd name="connsiteY63" fmla="*/ 5412740 h 5547360"/>
                <a:gd name="connsiteX64" fmla="*/ 667173 w 2036234"/>
                <a:gd name="connsiteY64" fmla="*/ 5321300 h 5547360"/>
                <a:gd name="connsiteX65" fmla="*/ 575733 w 2036234"/>
                <a:gd name="connsiteY65" fmla="*/ 5138420 h 5547360"/>
                <a:gd name="connsiteX66" fmla="*/ 469053 w 2036234"/>
                <a:gd name="connsiteY66" fmla="*/ 4955540 h 5547360"/>
                <a:gd name="connsiteX67" fmla="*/ 286173 w 2036234"/>
                <a:gd name="connsiteY67" fmla="*/ 4787900 h 5547360"/>
                <a:gd name="connsiteX68" fmla="*/ 423333 w 2036234"/>
                <a:gd name="connsiteY68" fmla="*/ 4528820 h 5547360"/>
                <a:gd name="connsiteX69" fmla="*/ 453813 w 2036234"/>
                <a:gd name="connsiteY69" fmla="*/ 4361180 h 5547360"/>
                <a:gd name="connsiteX70" fmla="*/ 347133 w 2036234"/>
                <a:gd name="connsiteY70" fmla="*/ 4208780 h 5547360"/>
                <a:gd name="connsiteX71" fmla="*/ 438573 w 2036234"/>
                <a:gd name="connsiteY71" fmla="*/ 4117340 h 5547360"/>
                <a:gd name="connsiteX72" fmla="*/ 682413 w 2036234"/>
                <a:gd name="connsiteY72" fmla="*/ 4224020 h 5547360"/>
                <a:gd name="connsiteX73" fmla="*/ 712893 w 2036234"/>
                <a:gd name="connsiteY73" fmla="*/ 4056380 h 5547360"/>
                <a:gd name="connsiteX74" fmla="*/ 545253 w 2036234"/>
                <a:gd name="connsiteY74" fmla="*/ 3858260 h 5547360"/>
                <a:gd name="connsiteX75" fmla="*/ 423333 w 2036234"/>
                <a:gd name="connsiteY75" fmla="*/ 3614420 h 5547360"/>
                <a:gd name="connsiteX76" fmla="*/ 499533 w 2036234"/>
                <a:gd name="connsiteY76" fmla="*/ 3538220 h 5547360"/>
                <a:gd name="connsiteX77" fmla="*/ 590973 w 2036234"/>
                <a:gd name="connsiteY77" fmla="*/ 3141980 h 5547360"/>
                <a:gd name="connsiteX78" fmla="*/ 606213 w 2036234"/>
                <a:gd name="connsiteY78" fmla="*/ 2806700 h 5547360"/>
                <a:gd name="connsiteX79" fmla="*/ 499533 w 2036234"/>
                <a:gd name="connsiteY79" fmla="*/ 2623820 h 5547360"/>
                <a:gd name="connsiteX80" fmla="*/ 499533 w 2036234"/>
                <a:gd name="connsiteY80" fmla="*/ 2319020 h 5547360"/>
                <a:gd name="connsiteX81" fmla="*/ 387773 w 2036234"/>
                <a:gd name="connsiteY81" fmla="*/ 2209800 h 5547360"/>
                <a:gd name="connsiteX82" fmla="*/ 463973 w 2036234"/>
                <a:gd name="connsiteY82" fmla="*/ 2133600 h 5547360"/>
                <a:gd name="connsiteX83" fmla="*/ 311573 w 2036234"/>
                <a:gd name="connsiteY83" fmla="*/ 1905000 h 5547360"/>
                <a:gd name="connsiteX84" fmla="*/ 387773 w 2036234"/>
                <a:gd name="connsiteY84" fmla="*/ 1600200 h 5547360"/>
                <a:gd name="connsiteX85" fmla="*/ 159173 w 2036234"/>
                <a:gd name="connsiteY85" fmla="*/ 1219200 h 5547360"/>
                <a:gd name="connsiteX86" fmla="*/ 82973 w 2036234"/>
                <a:gd name="connsiteY86" fmla="*/ 990600 h 5547360"/>
                <a:gd name="connsiteX87" fmla="*/ 6773 w 2036234"/>
                <a:gd name="connsiteY87" fmla="*/ 457200 h 5547360"/>
                <a:gd name="connsiteX88" fmla="*/ 42333 w 2036234"/>
                <a:gd name="connsiteY88" fmla="*/ 170180 h 5547360"/>
                <a:gd name="connsiteX89" fmla="*/ 42333 w 2036234"/>
                <a:gd name="connsiteY89" fmla="*/ 33020 h 5547360"/>
                <a:gd name="connsiteX90" fmla="*/ 149013 w 2036234"/>
                <a:gd name="connsiteY90" fmla="*/ 2540 h 5547360"/>
                <a:gd name="connsiteX91" fmla="*/ 895773 w 2036234"/>
                <a:gd name="connsiteY91" fmla="*/ 33020 h 5547360"/>
                <a:gd name="connsiteX92" fmla="*/ 987213 w 2036234"/>
                <a:gd name="connsiteY92" fmla="*/ 2540 h 5547360"/>
                <a:gd name="connsiteX93" fmla="*/ 956733 w 2036234"/>
                <a:gd name="connsiteY93" fmla="*/ 48260 h 5547360"/>
                <a:gd name="connsiteX0" fmla="*/ 956733 w 2036234"/>
                <a:gd name="connsiteY0" fmla="*/ 51223 h 5550323"/>
                <a:gd name="connsiteX1" fmla="*/ 865293 w 2036234"/>
                <a:gd name="connsiteY1" fmla="*/ 142663 h 5550323"/>
                <a:gd name="connsiteX2" fmla="*/ 804333 w 2036234"/>
                <a:gd name="connsiteY2" fmla="*/ 371263 h 5550323"/>
                <a:gd name="connsiteX3" fmla="*/ 789093 w 2036234"/>
                <a:gd name="connsiteY3" fmla="*/ 615103 h 5550323"/>
                <a:gd name="connsiteX4" fmla="*/ 616373 w 2036234"/>
                <a:gd name="connsiteY4" fmla="*/ 764963 h 5550323"/>
                <a:gd name="connsiteX5" fmla="*/ 768773 w 2036234"/>
                <a:gd name="connsiteY5" fmla="*/ 1069763 h 5550323"/>
                <a:gd name="connsiteX6" fmla="*/ 616373 w 2036234"/>
                <a:gd name="connsiteY6" fmla="*/ 1145963 h 5550323"/>
                <a:gd name="connsiteX7" fmla="*/ 387773 w 2036234"/>
                <a:gd name="connsiteY7" fmla="*/ 1069763 h 5550323"/>
                <a:gd name="connsiteX8" fmla="*/ 621453 w 2036234"/>
                <a:gd name="connsiteY8" fmla="*/ 1300903 h 5550323"/>
                <a:gd name="connsiteX9" fmla="*/ 926253 w 2036234"/>
                <a:gd name="connsiteY9" fmla="*/ 1742863 h 5550323"/>
                <a:gd name="connsiteX10" fmla="*/ 1063413 w 2036234"/>
                <a:gd name="connsiteY10" fmla="*/ 1788583 h 5550323"/>
                <a:gd name="connsiteX11" fmla="*/ 1149773 w 2036234"/>
                <a:gd name="connsiteY11" fmla="*/ 1526963 h 5550323"/>
                <a:gd name="connsiteX12" fmla="*/ 1225973 w 2036234"/>
                <a:gd name="connsiteY12" fmla="*/ 1450763 h 5550323"/>
                <a:gd name="connsiteX13" fmla="*/ 1307253 w 2036234"/>
                <a:gd name="connsiteY13" fmla="*/ 1788583 h 5550323"/>
                <a:gd name="connsiteX14" fmla="*/ 1378373 w 2036234"/>
                <a:gd name="connsiteY14" fmla="*/ 1679363 h 5550323"/>
                <a:gd name="connsiteX15" fmla="*/ 1454573 w 2036234"/>
                <a:gd name="connsiteY15" fmla="*/ 1526963 h 5550323"/>
                <a:gd name="connsiteX16" fmla="*/ 1530773 w 2036234"/>
                <a:gd name="connsiteY16" fmla="*/ 1526963 h 5550323"/>
                <a:gd name="connsiteX17" fmla="*/ 1449493 w 2036234"/>
                <a:gd name="connsiteY17" fmla="*/ 1667171 h 5550323"/>
                <a:gd name="connsiteX18" fmla="*/ 1454573 w 2036234"/>
                <a:gd name="connsiteY18" fmla="*/ 1831763 h 5550323"/>
                <a:gd name="connsiteX19" fmla="*/ 1606973 w 2036234"/>
                <a:gd name="connsiteY19" fmla="*/ 1755563 h 5550323"/>
                <a:gd name="connsiteX20" fmla="*/ 1530773 w 2036234"/>
                <a:gd name="connsiteY20" fmla="*/ 1984163 h 5550323"/>
                <a:gd name="connsiteX21" fmla="*/ 1378373 w 2036234"/>
                <a:gd name="connsiteY21" fmla="*/ 1984163 h 5550323"/>
                <a:gd name="connsiteX22" fmla="*/ 1413934 w 2036234"/>
                <a:gd name="connsiteY22" fmla="*/ 2093383 h 5550323"/>
                <a:gd name="connsiteX23" fmla="*/ 1642534 w 2036234"/>
                <a:gd name="connsiteY23" fmla="*/ 2093383 h 5550323"/>
                <a:gd name="connsiteX24" fmla="*/ 1507513 w 2036234"/>
                <a:gd name="connsiteY24" fmla="*/ 2288562 h 5550323"/>
                <a:gd name="connsiteX25" fmla="*/ 1566334 w 2036234"/>
                <a:gd name="connsiteY25" fmla="*/ 2321983 h 5550323"/>
                <a:gd name="connsiteX26" fmla="*/ 1490134 w 2036234"/>
                <a:gd name="connsiteY26" fmla="*/ 2474383 h 5550323"/>
                <a:gd name="connsiteX27" fmla="*/ 1642534 w 2036234"/>
                <a:gd name="connsiteY27" fmla="*/ 2474383 h 5550323"/>
                <a:gd name="connsiteX28" fmla="*/ 1490134 w 2036234"/>
                <a:gd name="connsiteY28" fmla="*/ 2702983 h 5550323"/>
                <a:gd name="connsiteX29" fmla="*/ 1794933 w 2036234"/>
                <a:gd name="connsiteY29" fmla="*/ 2504863 h 5550323"/>
                <a:gd name="connsiteX30" fmla="*/ 2023534 w 2036234"/>
                <a:gd name="connsiteY30" fmla="*/ 2550583 h 5550323"/>
                <a:gd name="connsiteX31" fmla="*/ 1871134 w 2036234"/>
                <a:gd name="connsiteY31" fmla="*/ 2779183 h 5550323"/>
                <a:gd name="connsiteX32" fmla="*/ 2023534 w 2036234"/>
                <a:gd name="connsiteY32" fmla="*/ 2779183 h 5550323"/>
                <a:gd name="connsiteX33" fmla="*/ 1947334 w 2036234"/>
                <a:gd name="connsiteY33" fmla="*/ 2931583 h 5550323"/>
                <a:gd name="connsiteX34" fmla="*/ 1871133 w 2036234"/>
                <a:gd name="connsiteY34" fmla="*/ 2931583 h 5550323"/>
                <a:gd name="connsiteX35" fmla="*/ 1871134 w 2036234"/>
                <a:gd name="connsiteY35" fmla="*/ 3083983 h 5550323"/>
                <a:gd name="connsiteX36" fmla="*/ 1774880 w 2036234"/>
                <a:gd name="connsiteY36" fmla="*/ 3005109 h 5550323"/>
                <a:gd name="connsiteX37" fmla="*/ 1718733 w 2036234"/>
                <a:gd name="connsiteY37" fmla="*/ 3083983 h 5550323"/>
                <a:gd name="connsiteX38" fmla="*/ 1718733 w 2036234"/>
                <a:gd name="connsiteY38" fmla="*/ 3160183 h 5550323"/>
                <a:gd name="connsiteX39" fmla="*/ 1718733 w 2036234"/>
                <a:gd name="connsiteY39" fmla="*/ 3160183 h 5550323"/>
                <a:gd name="connsiteX40" fmla="*/ 1794933 w 2036234"/>
                <a:gd name="connsiteY40" fmla="*/ 3236383 h 5550323"/>
                <a:gd name="connsiteX41" fmla="*/ 1718733 w 2036234"/>
                <a:gd name="connsiteY41" fmla="*/ 3312583 h 5550323"/>
                <a:gd name="connsiteX42" fmla="*/ 1642533 w 2036234"/>
                <a:gd name="connsiteY42" fmla="*/ 3236383 h 5550323"/>
                <a:gd name="connsiteX43" fmla="*/ 1718733 w 2036234"/>
                <a:gd name="connsiteY43" fmla="*/ 3464983 h 5550323"/>
                <a:gd name="connsiteX44" fmla="*/ 1566333 w 2036234"/>
                <a:gd name="connsiteY44" fmla="*/ 3388783 h 5550323"/>
                <a:gd name="connsiteX45" fmla="*/ 1566333 w 2036234"/>
                <a:gd name="connsiteY45" fmla="*/ 3541183 h 5550323"/>
                <a:gd name="connsiteX46" fmla="*/ 1413933 w 2036234"/>
                <a:gd name="connsiteY46" fmla="*/ 3541183 h 5550323"/>
                <a:gd name="connsiteX47" fmla="*/ 1490133 w 2036234"/>
                <a:gd name="connsiteY47" fmla="*/ 3693583 h 5550323"/>
                <a:gd name="connsiteX48" fmla="*/ 1337733 w 2036234"/>
                <a:gd name="connsiteY48" fmla="*/ 3845983 h 5550323"/>
                <a:gd name="connsiteX49" fmla="*/ 1490133 w 2036234"/>
                <a:gd name="connsiteY49" fmla="*/ 3845983 h 5550323"/>
                <a:gd name="connsiteX50" fmla="*/ 1337733 w 2036234"/>
                <a:gd name="connsiteY50" fmla="*/ 3998383 h 5550323"/>
                <a:gd name="connsiteX51" fmla="*/ 1413933 w 2036234"/>
                <a:gd name="connsiteY51" fmla="*/ 3998383 h 5550323"/>
                <a:gd name="connsiteX52" fmla="*/ 1337733 w 2036234"/>
                <a:gd name="connsiteY52" fmla="*/ 4150783 h 5550323"/>
                <a:gd name="connsiteX53" fmla="*/ 1337733 w 2036234"/>
                <a:gd name="connsiteY53" fmla="*/ 4226983 h 5550323"/>
                <a:gd name="connsiteX54" fmla="*/ 1185333 w 2036234"/>
                <a:gd name="connsiteY54" fmla="*/ 4303183 h 5550323"/>
                <a:gd name="connsiteX55" fmla="*/ 1337733 w 2036234"/>
                <a:gd name="connsiteY55" fmla="*/ 4303183 h 5550323"/>
                <a:gd name="connsiteX56" fmla="*/ 1246293 w 2036234"/>
                <a:gd name="connsiteY56" fmla="*/ 4577503 h 5550323"/>
                <a:gd name="connsiteX57" fmla="*/ 1337733 w 2036234"/>
                <a:gd name="connsiteY57" fmla="*/ 4897543 h 5550323"/>
                <a:gd name="connsiteX58" fmla="*/ 1413933 w 2036234"/>
                <a:gd name="connsiteY58" fmla="*/ 4988983 h 5550323"/>
                <a:gd name="connsiteX59" fmla="*/ 1337733 w 2036234"/>
                <a:gd name="connsiteY59" fmla="*/ 5446183 h 5550323"/>
                <a:gd name="connsiteX60" fmla="*/ 1246293 w 2036234"/>
                <a:gd name="connsiteY60" fmla="*/ 5430943 h 5550323"/>
                <a:gd name="connsiteX61" fmla="*/ 1185333 w 2036234"/>
                <a:gd name="connsiteY61" fmla="*/ 5491903 h 5550323"/>
                <a:gd name="connsiteX62" fmla="*/ 1017693 w 2036234"/>
                <a:gd name="connsiteY62" fmla="*/ 5537623 h 5550323"/>
                <a:gd name="connsiteX63" fmla="*/ 834813 w 2036234"/>
                <a:gd name="connsiteY63" fmla="*/ 5415703 h 5550323"/>
                <a:gd name="connsiteX64" fmla="*/ 667173 w 2036234"/>
                <a:gd name="connsiteY64" fmla="*/ 5324263 h 5550323"/>
                <a:gd name="connsiteX65" fmla="*/ 575733 w 2036234"/>
                <a:gd name="connsiteY65" fmla="*/ 5141383 h 5550323"/>
                <a:gd name="connsiteX66" fmla="*/ 469053 w 2036234"/>
                <a:gd name="connsiteY66" fmla="*/ 4958503 h 5550323"/>
                <a:gd name="connsiteX67" fmla="*/ 286173 w 2036234"/>
                <a:gd name="connsiteY67" fmla="*/ 4790863 h 5550323"/>
                <a:gd name="connsiteX68" fmla="*/ 423333 w 2036234"/>
                <a:gd name="connsiteY68" fmla="*/ 4531783 h 5550323"/>
                <a:gd name="connsiteX69" fmla="*/ 453813 w 2036234"/>
                <a:gd name="connsiteY69" fmla="*/ 4364143 h 5550323"/>
                <a:gd name="connsiteX70" fmla="*/ 347133 w 2036234"/>
                <a:gd name="connsiteY70" fmla="*/ 4211743 h 5550323"/>
                <a:gd name="connsiteX71" fmla="*/ 438573 w 2036234"/>
                <a:gd name="connsiteY71" fmla="*/ 4120303 h 5550323"/>
                <a:gd name="connsiteX72" fmla="*/ 682413 w 2036234"/>
                <a:gd name="connsiteY72" fmla="*/ 4226983 h 5550323"/>
                <a:gd name="connsiteX73" fmla="*/ 712893 w 2036234"/>
                <a:gd name="connsiteY73" fmla="*/ 4059343 h 5550323"/>
                <a:gd name="connsiteX74" fmla="*/ 545253 w 2036234"/>
                <a:gd name="connsiteY74" fmla="*/ 3861223 h 5550323"/>
                <a:gd name="connsiteX75" fmla="*/ 423333 w 2036234"/>
                <a:gd name="connsiteY75" fmla="*/ 3617383 h 5550323"/>
                <a:gd name="connsiteX76" fmla="*/ 499533 w 2036234"/>
                <a:gd name="connsiteY76" fmla="*/ 3541183 h 5550323"/>
                <a:gd name="connsiteX77" fmla="*/ 590973 w 2036234"/>
                <a:gd name="connsiteY77" fmla="*/ 3144943 h 5550323"/>
                <a:gd name="connsiteX78" fmla="*/ 606213 w 2036234"/>
                <a:gd name="connsiteY78" fmla="*/ 2809663 h 5550323"/>
                <a:gd name="connsiteX79" fmla="*/ 499533 w 2036234"/>
                <a:gd name="connsiteY79" fmla="*/ 2626783 h 5550323"/>
                <a:gd name="connsiteX80" fmla="*/ 499533 w 2036234"/>
                <a:gd name="connsiteY80" fmla="*/ 2321983 h 5550323"/>
                <a:gd name="connsiteX81" fmla="*/ 387773 w 2036234"/>
                <a:gd name="connsiteY81" fmla="*/ 2212763 h 5550323"/>
                <a:gd name="connsiteX82" fmla="*/ 463973 w 2036234"/>
                <a:gd name="connsiteY82" fmla="*/ 2136563 h 5550323"/>
                <a:gd name="connsiteX83" fmla="*/ 311573 w 2036234"/>
                <a:gd name="connsiteY83" fmla="*/ 1907963 h 5550323"/>
                <a:gd name="connsiteX84" fmla="*/ 387773 w 2036234"/>
                <a:gd name="connsiteY84" fmla="*/ 1603163 h 5550323"/>
                <a:gd name="connsiteX85" fmla="*/ 159173 w 2036234"/>
                <a:gd name="connsiteY85" fmla="*/ 1222163 h 5550323"/>
                <a:gd name="connsiteX86" fmla="*/ 82973 w 2036234"/>
                <a:gd name="connsiteY86" fmla="*/ 993563 h 5550323"/>
                <a:gd name="connsiteX87" fmla="*/ 6773 w 2036234"/>
                <a:gd name="connsiteY87" fmla="*/ 460163 h 5550323"/>
                <a:gd name="connsiteX88" fmla="*/ 42333 w 2036234"/>
                <a:gd name="connsiteY88" fmla="*/ 173143 h 5550323"/>
                <a:gd name="connsiteX89" fmla="*/ 42333 w 2036234"/>
                <a:gd name="connsiteY89" fmla="*/ 35983 h 5550323"/>
                <a:gd name="connsiteX90" fmla="*/ 149013 w 2036234"/>
                <a:gd name="connsiteY90" fmla="*/ 5503 h 5550323"/>
                <a:gd name="connsiteX91" fmla="*/ 540173 w 2036234"/>
                <a:gd name="connsiteY91" fmla="*/ 2963 h 5550323"/>
                <a:gd name="connsiteX92" fmla="*/ 987213 w 2036234"/>
                <a:gd name="connsiteY92" fmla="*/ 5503 h 5550323"/>
                <a:gd name="connsiteX93" fmla="*/ 956733 w 2036234"/>
                <a:gd name="connsiteY93" fmla="*/ 51223 h 5550323"/>
                <a:gd name="connsiteX0" fmla="*/ 1002430 w 2081931"/>
                <a:gd name="connsiteY0" fmla="*/ 1754826 h 7253926"/>
                <a:gd name="connsiteX1" fmla="*/ 910990 w 2081931"/>
                <a:gd name="connsiteY1" fmla="*/ 1846266 h 7253926"/>
                <a:gd name="connsiteX2" fmla="*/ 850030 w 2081931"/>
                <a:gd name="connsiteY2" fmla="*/ 2074866 h 7253926"/>
                <a:gd name="connsiteX3" fmla="*/ 834790 w 2081931"/>
                <a:gd name="connsiteY3" fmla="*/ 2318706 h 7253926"/>
                <a:gd name="connsiteX4" fmla="*/ 662070 w 2081931"/>
                <a:gd name="connsiteY4" fmla="*/ 2468566 h 7253926"/>
                <a:gd name="connsiteX5" fmla="*/ 814470 w 2081931"/>
                <a:gd name="connsiteY5" fmla="*/ 2773366 h 7253926"/>
                <a:gd name="connsiteX6" fmla="*/ 662070 w 2081931"/>
                <a:gd name="connsiteY6" fmla="*/ 2849566 h 7253926"/>
                <a:gd name="connsiteX7" fmla="*/ 433470 w 2081931"/>
                <a:gd name="connsiteY7" fmla="*/ 2773366 h 7253926"/>
                <a:gd name="connsiteX8" fmla="*/ 667150 w 2081931"/>
                <a:gd name="connsiteY8" fmla="*/ 3004506 h 7253926"/>
                <a:gd name="connsiteX9" fmla="*/ 971950 w 2081931"/>
                <a:gd name="connsiteY9" fmla="*/ 3446466 h 7253926"/>
                <a:gd name="connsiteX10" fmla="*/ 1109110 w 2081931"/>
                <a:gd name="connsiteY10" fmla="*/ 3492186 h 7253926"/>
                <a:gd name="connsiteX11" fmla="*/ 1195470 w 2081931"/>
                <a:gd name="connsiteY11" fmla="*/ 3230566 h 7253926"/>
                <a:gd name="connsiteX12" fmla="*/ 1271670 w 2081931"/>
                <a:gd name="connsiteY12" fmla="*/ 3154366 h 7253926"/>
                <a:gd name="connsiteX13" fmla="*/ 1352950 w 2081931"/>
                <a:gd name="connsiteY13" fmla="*/ 3492186 h 7253926"/>
                <a:gd name="connsiteX14" fmla="*/ 1424070 w 2081931"/>
                <a:gd name="connsiteY14" fmla="*/ 3382966 h 7253926"/>
                <a:gd name="connsiteX15" fmla="*/ 1500270 w 2081931"/>
                <a:gd name="connsiteY15" fmla="*/ 3230566 h 7253926"/>
                <a:gd name="connsiteX16" fmla="*/ 1576470 w 2081931"/>
                <a:gd name="connsiteY16" fmla="*/ 3230566 h 7253926"/>
                <a:gd name="connsiteX17" fmla="*/ 1495190 w 2081931"/>
                <a:gd name="connsiteY17" fmla="*/ 3370774 h 7253926"/>
                <a:gd name="connsiteX18" fmla="*/ 1500270 w 2081931"/>
                <a:gd name="connsiteY18" fmla="*/ 3535366 h 7253926"/>
                <a:gd name="connsiteX19" fmla="*/ 1652670 w 2081931"/>
                <a:gd name="connsiteY19" fmla="*/ 3459166 h 7253926"/>
                <a:gd name="connsiteX20" fmla="*/ 1576470 w 2081931"/>
                <a:gd name="connsiteY20" fmla="*/ 3687766 h 7253926"/>
                <a:gd name="connsiteX21" fmla="*/ 1424070 w 2081931"/>
                <a:gd name="connsiteY21" fmla="*/ 3687766 h 7253926"/>
                <a:gd name="connsiteX22" fmla="*/ 1459631 w 2081931"/>
                <a:gd name="connsiteY22" fmla="*/ 3796986 h 7253926"/>
                <a:gd name="connsiteX23" fmla="*/ 1688231 w 2081931"/>
                <a:gd name="connsiteY23" fmla="*/ 3796986 h 7253926"/>
                <a:gd name="connsiteX24" fmla="*/ 1553210 w 2081931"/>
                <a:gd name="connsiteY24" fmla="*/ 3992165 h 7253926"/>
                <a:gd name="connsiteX25" fmla="*/ 1612031 w 2081931"/>
                <a:gd name="connsiteY25" fmla="*/ 4025586 h 7253926"/>
                <a:gd name="connsiteX26" fmla="*/ 1535831 w 2081931"/>
                <a:gd name="connsiteY26" fmla="*/ 4177986 h 7253926"/>
                <a:gd name="connsiteX27" fmla="*/ 1688231 w 2081931"/>
                <a:gd name="connsiteY27" fmla="*/ 4177986 h 7253926"/>
                <a:gd name="connsiteX28" fmla="*/ 1535831 w 2081931"/>
                <a:gd name="connsiteY28" fmla="*/ 4406586 h 7253926"/>
                <a:gd name="connsiteX29" fmla="*/ 1840630 w 2081931"/>
                <a:gd name="connsiteY29" fmla="*/ 4208466 h 7253926"/>
                <a:gd name="connsiteX30" fmla="*/ 2069231 w 2081931"/>
                <a:gd name="connsiteY30" fmla="*/ 4254186 h 7253926"/>
                <a:gd name="connsiteX31" fmla="*/ 1916831 w 2081931"/>
                <a:gd name="connsiteY31" fmla="*/ 4482786 h 7253926"/>
                <a:gd name="connsiteX32" fmla="*/ 2069231 w 2081931"/>
                <a:gd name="connsiteY32" fmla="*/ 4482786 h 7253926"/>
                <a:gd name="connsiteX33" fmla="*/ 1993031 w 2081931"/>
                <a:gd name="connsiteY33" fmla="*/ 4635186 h 7253926"/>
                <a:gd name="connsiteX34" fmla="*/ 1916830 w 2081931"/>
                <a:gd name="connsiteY34" fmla="*/ 4635186 h 7253926"/>
                <a:gd name="connsiteX35" fmla="*/ 1916831 w 2081931"/>
                <a:gd name="connsiteY35" fmla="*/ 4787586 h 7253926"/>
                <a:gd name="connsiteX36" fmla="*/ 1820577 w 2081931"/>
                <a:gd name="connsiteY36" fmla="*/ 4708712 h 7253926"/>
                <a:gd name="connsiteX37" fmla="*/ 1764430 w 2081931"/>
                <a:gd name="connsiteY37" fmla="*/ 4787586 h 7253926"/>
                <a:gd name="connsiteX38" fmla="*/ 1764430 w 2081931"/>
                <a:gd name="connsiteY38" fmla="*/ 4863786 h 7253926"/>
                <a:gd name="connsiteX39" fmla="*/ 1764430 w 2081931"/>
                <a:gd name="connsiteY39" fmla="*/ 4863786 h 7253926"/>
                <a:gd name="connsiteX40" fmla="*/ 1840630 w 2081931"/>
                <a:gd name="connsiteY40" fmla="*/ 4939986 h 7253926"/>
                <a:gd name="connsiteX41" fmla="*/ 1764430 w 2081931"/>
                <a:gd name="connsiteY41" fmla="*/ 5016186 h 7253926"/>
                <a:gd name="connsiteX42" fmla="*/ 1688230 w 2081931"/>
                <a:gd name="connsiteY42" fmla="*/ 4939986 h 7253926"/>
                <a:gd name="connsiteX43" fmla="*/ 1764430 w 2081931"/>
                <a:gd name="connsiteY43" fmla="*/ 5168586 h 7253926"/>
                <a:gd name="connsiteX44" fmla="*/ 1612030 w 2081931"/>
                <a:gd name="connsiteY44" fmla="*/ 5092386 h 7253926"/>
                <a:gd name="connsiteX45" fmla="*/ 1612030 w 2081931"/>
                <a:gd name="connsiteY45" fmla="*/ 5244786 h 7253926"/>
                <a:gd name="connsiteX46" fmla="*/ 1459630 w 2081931"/>
                <a:gd name="connsiteY46" fmla="*/ 5244786 h 7253926"/>
                <a:gd name="connsiteX47" fmla="*/ 1535830 w 2081931"/>
                <a:gd name="connsiteY47" fmla="*/ 5397186 h 7253926"/>
                <a:gd name="connsiteX48" fmla="*/ 1383430 w 2081931"/>
                <a:gd name="connsiteY48" fmla="*/ 5549586 h 7253926"/>
                <a:gd name="connsiteX49" fmla="*/ 1535830 w 2081931"/>
                <a:gd name="connsiteY49" fmla="*/ 5549586 h 7253926"/>
                <a:gd name="connsiteX50" fmla="*/ 1383430 w 2081931"/>
                <a:gd name="connsiteY50" fmla="*/ 5701986 h 7253926"/>
                <a:gd name="connsiteX51" fmla="*/ 1459630 w 2081931"/>
                <a:gd name="connsiteY51" fmla="*/ 5701986 h 7253926"/>
                <a:gd name="connsiteX52" fmla="*/ 1383430 w 2081931"/>
                <a:gd name="connsiteY52" fmla="*/ 5854386 h 7253926"/>
                <a:gd name="connsiteX53" fmla="*/ 1383430 w 2081931"/>
                <a:gd name="connsiteY53" fmla="*/ 5930586 h 7253926"/>
                <a:gd name="connsiteX54" fmla="*/ 1231030 w 2081931"/>
                <a:gd name="connsiteY54" fmla="*/ 6006786 h 7253926"/>
                <a:gd name="connsiteX55" fmla="*/ 1383430 w 2081931"/>
                <a:gd name="connsiteY55" fmla="*/ 6006786 h 7253926"/>
                <a:gd name="connsiteX56" fmla="*/ 1291990 w 2081931"/>
                <a:gd name="connsiteY56" fmla="*/ 6281106 h 7253926"/>
                <a:gd name="connsiteX57" fmla="*/ 1383430 w 2081931"/>
                <a:gd name="connsiteY57" fmla="*/ 6601146 h 7253926"/>
                <a:gd name="connsiteX58" fmla="*/ 1459630 w 2081931"/>
                <a:gd name="connsiteY58" fmla="*/ 6692586 h 7253926"/>
                <a:gd name="connsiteX59" fmla="*/ 1383430 w 2081931"/>
                <a:gd name="connsiteY59" fmla="*/ 7149786 h 7253926"/>
                <a:gd name="connsiteX60" fmla="*/ 1291990 w 2081931"/>
                <a:gd name="connsiteY60" fmla="*/ 7134546 h 7253926"/>
                <a:gd name="connsiteX61" fmla="*/ 1231030 w 2081931"/>
                <a:gd name="connsiteY61" fmla="*/ 7195506 h 7253926"/>
                <a:gd name="connsiteX62" fmla="*/ 1063390 w 2081931"/>
                <a:gd name="connsiteY62" fmla="*/ 7241226 h 7253926"/>
                <a:gd name="connsiteX63" fmla="*/ 880510 w 2081931"/>
                <a:gd name="connsiteY63" fmla="*/ 7119306 h 7253926"/>
                <a:gd name="connsiteX64" fmla="*/ 712870 w 2081931"/>
                <a:gd name="connsiteY64" fmla="*/ 7027866 h 7253926"/>
                <a:gd name="connsiteX65" fmla="*/ 621430 w 2081931"/>
                <a:gd name="connsiteY65" fmla="*/ 6844986 h 7253926"/>
                <a:gd name="connsiteX66" fmla="*/ 514750 w 2081931"/>
                <a:gd name="connsiteY66" fmla="*/ 6662106 h 7253926"/>
                <a:gd name="connsiteX67" fmla="*/ 331870 w 2081931"/>
                <a:gd name="connsiteY67" fmla="*/ 6494466 h 7253926"/>
                <a:gd name="connsiteX68" fmla="*/ 469030 w 2081931"/>
                <a:gd name="connsiteY68" fmla="*/ 6235386 h 7253926"/>
                <a:gd name="connsiteX69" fmla="*/ 499510 w 2081931"/>
                <a:gd name="connsiteY69" fmla="*/ 6067746 h 7253926"/>
                <a:gd name="connsiteX70" fmla="*/ 392830 w 2081931"/>
                <a:gd name="connsiteY70" fmla="*/ 5915346 h 7253926"/>
                <a:gd name="connsiteX71" fmla="*/ 484270 w 2081931"/>
                <a:gd name="connsiteY71" fmla="*/ 5823906 h 7253926"/>
                <a:gd name="connsiteX72" fmla="*/ 728110 w 2081931"/>
                <a:gd name="connsiteY72" fmla="*/ 5930586 h 7253926"/>
                <a:gd name="connsiteX73" fmla="*/ 758590 w 2081931"/>
                <a:gd name="connsiteY73" fmla="*/ 5762946 h 7253926"/>
                <a:gd name="connsiteX74" fmla="*/ 590950 w 2081931"/>
                <a:gd name="connsiteY74" fmla="*/ 5564826 h 7253926"/>
                <a:gd name="connsiteX75" fmla="*/ 469030 w 2081931"/>
                <a:gd name="connsiteY75" fmla="*/ 5320986 h 7253926"/>
                <a:gd name="connsiteX76" fmla="*/ 545230 w 2081931"/>
                <a:gd name="connsiteY76" fmla="*/ 5244786 h 7253926"/>
                <a:gd name="connsiteX77" fmla="*/ 636670 w 2081931"/>
                <a:gd name="connsiteY77" fmla="*/ 4848546 h 7253926"/>
                <a:gd name="connsiteX78" fmla="*/ 651910 w 2081931"/>
                <a:gd name="connsiteY78" fmla="*/ 4513266 h 7253926"/>
                <a:gd name="connsiteX79" fmla="*/ 545230 w 2081931"/>
                <a:gd name="connsiteY79" fmla="*/ 4330386 h 7253926"/>
                <a:gd name="connsiteX80" fmla="*/ 545230 w 2081931"/>
                <a:gd name="connsiteY80" fmla="*/ 4025586 h 7253926"/>
                <a:gd name="connsiteX81" fmla="*/ 433470 w 2081931"/>
                <a:gd name="connsiteY81" fmla="*/ 3916366 h 7253926"/>
                <a:gd name="connsiteX82" fmla="*/ 509670 w 2081931"/>
                <a:gd name="connsiteY82" fmla="*/ 3840166 h 7253926"/>
                <a:gd name="connsiteX83" fmla="*/ 357270 w 2081931"/>
                <a:gd name="connsiteY83" fmla="*/ 3611566 h 7253926"/>
                <a:gd name="connsiteX84" fmla="*/ 433470 w 2081931"/>
                <a:gd name="connsiteY84" fmla="*/ 3306766 h 7253926"/>
                <a:gd name="connsiteX85" fmla="*/ 204870 w 2081931"/>
                <a:gd name="connsiteY85" fmla="*/ 2925766 h 7253926"/>
                <a:gd name="connsiteX86" fmla="*/ 128670 w 2081931"/>
                <a:gd name="connsiteY86" fmla="*/ 2697166 h 7253926"/>
                <a:gd name="connsiteX87" fmla="*/ 52470 w 2081931"/>
                <a:gd name="connsiteY87" fmla="*/ 2163766 h 7253926"/>
                <a:gd name="connsiteX88" fmla="*/ 88030 w 2081931"/>
                <a:gd name="connsiteY88" fmla="*/ 1876746 h 7253926"/>
                <a:gd name="connsiteX89" fmla="*/ 88030 w 2081931"/>
                <a:gd name="connsiteY89" fmla="*/ 1739586 h 7253926"/>
                <a:gd name="connsiteX90" fmla="*/ 194710 w 2081931"/>
                <a:gd name="connsiteY90" fmla="*/ 1709106 h 7253926"/>
                <a:gd name="connsiteX91" fmla="*/ 1256288 w 2081931"/>
                <a:gd name="connsiteY91" fmla="*/ 0 h 7253926"/>
                <a:gd name="connsiteX92" fmla="*/ 1032910 w 2081931"/>
                <a:gd name="connsiteY92" fmla="*/ 1709106 h 7253926"/>
                <a:gd name="connsiteX93" fmla="*/ 1002430 w 2081931"/>
                <a:gd name="connsiteY93" fmla="*/ 1754826 h 7253926"/>
                <a:gd name="connsiteX0" fmla="*/ 991368 w 2070869"/>
                <a:gd name="connsiteY0" fmla="*/ 1754826 h 7253926"/>
                <a:gd name="connsiteX1" fmla="*/ 899928 w 2070869"/>
                <a:gd name="connsiteY1" fmla="*/ 1846266 h 7253926"/>
                <a:gd name="connsiteX2" fmla="*/ 838968 w 2070869"/>
                <a:gd name="connsiteY2" fmla="*/ 2074866 h 7253926"/>
                <a:gd name="connsiteX3" fmla="*/ 823728 w 2070869"/>
                <a:gd name="connsiteY3" fmla="*/ 2318706 h 7253926"/>
                <a:gd name="connsiteX4" fmla="*/ 651008 w 2070869"/>
                <a:gd name="connsiteY4" fmla="*/ 2468566 h 7253926"/>
                <a:gd name="connsiteX5" fmla="*/ 803408 w 2070869"/>
                <a:gd name="connsiteY5" fmla="*/ 2773366 h 7253926"/>
                <a:gd name="connsiteX6" fmla="*/ 651008 w 2070869"/>
                <a:gd name="connsiteY6" fmla="*/ 2849566 h 7253926"/>
                <a:gd name="connsiteX7" fmla="*/ 422408 w 2070869"/>
                <a:gd name="connsiteY7" fmla="*/ 2773366 h 7253926"/>
                <a:gd name="connsiteX8" fmla="*/ 656088 w 2070869"/>
                <a:gd name="connsiteY8" fmla="*/ 3004506 h 7253926"/>
                <a:gd name="connsiteX9" fmla="*/ 960888 w 2070869"/>
                <a:gd name="connsiteY9" fmla="*/ 3446466 h 7253926"/>
                <a:gd name="connsiteX10" fmla="*/ 1098048 w 2070869"/>
                <a:gd name="connsiteY10" fmla="*/ 3492186 h 7253926"/>
                <a:gd name="connsiteX11" fmla="*/ 1184408 w 2070869"/>
                <a:gd name="connsiteY11" fmla="*/ 3230566 h 7253926"/>
                <a:gd name="connsiteX12" fmla="*/ 1260608 w 2070869"/>
                <a:gd name="connsiteY12" fmla="*/ 3154366 h 7253926"/>
                <a:gd name="connsiteX13" fmla="*/ 1341888 w 2070869"/>
                <a:gd name="connsiteY13" fmla="*/ 3492186 h 7253926"/>
                <a:gd name="connsiteX14" fmla="*/ 1413008 w 2070869"/>
                <a:gd name="connsiteY14" fmla="*/ 3382966 h 7253926"/>
                <a:gd name="connsiteX15" fmla="*/ 1489208 w 2070869"/>
                <a:gd name="connsiteY15" fmla="*/ 3230566 h 7253926"/>
                <a:gd name="connsiteX16" fmla="*/ 1565408 w 2070869"/>
                <a:gd name="connsiteY16" fmla="*/ 3230566 h 7253926"/>
                <a:gd name="connsiteX17" fmla="*/ 1484128 w 2070869"/>
                <a:gd name="connsiteY17" fmla="*/ 3370774 h 7253926"/>
                <a:gd name="connsiteX18" fmla="*/ 1489208 w 2070869"/>
                <a:gd name="connsiteY18" fmla="*/ 3535366 h 7253926"/>
                <a:gd name="connsiteX19" fmla="*/ 1641608 w 2070869"/>
                <a:gd name="connsiteY19" fmla="*/ 3459166 h 7253926"/>
                <a:gd name="connsiteX20" fmla="*/ 1565408 w 2070869"/>
                <a:gd name="connsiteY20" fmla="*/ 3687766 h 7253926"/>
                <a:gd name="connsiteX21" fmla="*/ 1413008 w 2070869"/>
                <a:gd name="connsiteY21" fmla="*/ 3687766 h 7253926"/>
                <a:gd name="connsiteX22" fmla="*/ 1448569 w 2070869"/>
                <a:gd name="connsiteY22" fmla="*/ 3796986 h 7253926"/>
                <a:gd name="connsiteX23" fmla="*/ 1677169 w 2070869"/>
                <a:gd name="connsiteY23" fmla="*/ 3796986 h 7253926"/>
                <a:gd name="connsiteX24" fmla="*/ 1542148 w 2070869"/>
                <a:gd name="connsiteY24" fmla="*/ 3992165 h 7253926"/>
                <a:gd name="connsiteX25" fmla="*/ 1600969 w 2070869"/>
                <a:gd name="connsiteY25" fmla="*/ 4025586 h 7253926"/>
                <a:gd name="connsiteX26" fmla="*/ 1524769 w 2070869"/>
                <a:gd name="connsiteY26" fmla="*/ 4177986 h 7253926"/>
                <a:gd name="connsiteX27" fmla="*/ 1677169 w 2070869"/>
                <a:gd name="connsiteY27" fmla="*/ 4177986 h 7253926"/>
                <a:gd name="connsiteX28" fmla="*/ 1524769 w 2070869"/>
                <a:gd name="connsiteY28" fmla="*/ 4406586 h 7253926"/>
                <a:gd name="connsiteX29" fmla="*/ 1829568 w 2070869"/>
                <a:gd name="connsiteY29" fmla="*/ 4208466 h 7253926"/>
                <a:gd name="connsiteX30" fmla="*/ 2058169 w 2070869"/>
                <a:gd name="connsiteY30" fmla="*/ 4254186 h 7253926"/>
                <a:gd name="connsiteX31" fmla="*/ 1905769 w 2070869"/>
                <a:gd name="connsiteY31" fmla="*/ 4482786 h 7253926"/>
                <a:gd name="connsiteX32" fmla="*/ 2058169 w 2070869"/>
                <a:gd name="connsiteY32" fmla="*/ 4482786 h 7253926"/>
                <a:gd name="connsiteX33" fmla="*/ 1981969 w 2070869"/>
                <a:gd name="connsiteY33" fmla="*/ 4635186 h 7253926"/>
                <a:gd name="connsiteX34" fmla="*/ 1905768 w 2070869"/>
                <a:gd name="connsiteY34" fmla="*/ 4635186 h 7253926"/>
                <a:gd name="connsiteX35" fmla="*/ 1905769 w 2070869"/>
                <a:gd name="connsiteY35" fmla="*/ 4787586 h 7253926"/>
                <a:gd name="connsiteX36" fmla="*/ 1809515 w 2070869"/>
                <a:gd name="connsiteY36" fmla="*/ 4708712 h 7253926"/>
                <a:gd name="connsiteX37" fmla="*/ 1753368 w 2070869"/>
                <a:gd name="connsiteY37" fmla="*/ 4787586 h 7253926"/>
                <a:gd name="connsiteX38" fmla="*/ 1753368 w 2070869"/>
                <a:gd name="connsiteY38" fmla="*/ 4863786 h 7253926"/>
                <a:gd name="connsiteX39" fmla="*/ 1753368 w 2070869"/>
                <a:gd name="connsiteY39" fmla="*/ 4863786 h 7253926"/>
                <a:gd name="connsiteX40" fmla="*/ 1829568 w 2070869"/>
                <a:gd name="connsiteY40" fmla="*/ 4939986 h 7253926"/>
                <a:gd name="connsiteX41" fmla="*/ 1753368 w 2070869"/>
                <a:gd name="connsiteY41" fmla="*/ 5016186 h 7253926"/>
                <a:gd name="connsiteX42" fmla="*/ 1677168 w 2070869"/>
                <a:gd name="connsiteY42" fmla="*/ 4939986 h 7253926"/>
                <a:gd name="connsiteX43" fmla="*/ 1753368 w 2070869"/>
                <a:gd name="connsiteY43" fmla="*/ 5168586 h 7253926"/>
                <a:gd name="connsiteX44" fmla="*/ 1600968 w 2070869"/>
                <a:gd name="connsiteY44" fmla="*/ 5092386 h 7253926"/>
                <a:gd name="connsiteX45" fmla="*/ 1600968 w 2070869"/>
                <a:gd name="connsiteY45" fmla="*/ 5244786 h 7253926"/>
                <a:gd name="connsiteX46" fmla="*/ 1448568 w 2070869"/>
                <a:gd name="connsiteY46" fmla="*/ 5244786 h 7253926"/>
                <a:gd name="connsiteX47" fmla="*/ 1524768 w 2070869"/>
                <a:gd name="connsiteY47" fmla="*/ 5397186 h 7253926"/>
                <a:gd name="connsiteX48" fmla="*/ 1372368 w 2070869"/>
                <a:gd name="connsiteY48" fmla="*/ 5549586 h 7253926"/>
                <a:gd name="connsiteX49" fmla="*/ 1524768 w 2070869"/>
                <a:gd name="connsiteY49" fmla="*/ 5549586 h 7253926"/>
                <a:gd name="connsiteX50" fmla="*/ 1372368 w 2070869"/>
                <a:gd name="connsiteY50" fmla="*/ 5701986 h 7253926"/>
                <a:gd name="connsiteX51" fmla="*/ 1448568 w 2070869"/>
                <a:gd name="connsiteY51" fmla="*/ 5701986 h 7253926"/>
                <a:gd name="connsiteX52" fmla="*/ 1372368 w 2070869"/>
                <a:gd name="connsiteY52" fmla="*/ 5854386 h 7253926"/>
                <a:gd name="connsiteX53" fmla="*/ 1372368 w 2070869"/>
                <a:gd name="connsiteY53" fmla="*/ 5930586 h 7253926"/>
                <a:gd name="connsiteX54" fmla="*/ 1219968 w 2070869"/>
                <a:gd name="connsiteY54" fmla="*/ 6006786 h 7253926"/>
                <a:gd name="connsiteX55" fmla="*/ 1372368 w 2070869"/>
                <a:gd name="connsiteY55" fmla="*/ 6006786 h 7253926"/>
                <a:gd name="connsiteX56" fmla="*/ 1280928 w 2070869"/>
                <a:gd name="connsiteY56" fmla="*/ 6281106 h 7253926"/>
                <a:gd name="connsiteX57" fmla="*/ 1372368 w 2070869"/>
                <a:gd name="connsiteY57" fmla="*/ 6601146 h 7253926"/>
                <a:gd name="connsiteX58" fmla="*/ 1448568 w 2070869"/>
                <a:gd name="connsiteY58" fmla="*/ 6692586 h 7253926"/>
                <a:gd name="connsiteX59" fmla="*/ 1372368 w 2070869"/>
                <a:gd name="connsiteY59" fmla="*/ 7149786 h 7253926"/>
                <a:gd name="connsiteX60" fmla="*/ 1280928 w 2070869"/>
                <a:gd name="connsiteY60" fmla="*/ 7134546 h 7253926"/>
                <a:gd name="connsiteX61" fmla="*/ 1219968 w 2070869"/>
                <a:gd name="connsiteY61" fmla="*/ 7195506 h 7253926"/>
                <a:gd name="connsiteX62" fmla="*/ 1052328 w 2070869"/>
                <a:gd name="connsiteY62" fmla="*/ 7241226 h 7253926"/>
                <a:gd name="connsiteX63" fmla="*/ 869448 w 2070869"/>
                <a:gd name="connsiteY63" fmla="*/ 7119306 h 7253926"/>
                <a:gd name="connsiteX64" fmla="*/ 701808 w 2070869"/>
                <a:gd name="connsiteY64" fmla="*/ 7027866 h 7253926"/>
                <a:gd name="connsiteX65" fmla="*/ 610368 w 2070869"/>
                <a:gd name="connsiteY65" fmla="*/ 6844986 h 7253926"/>
                <a:gd name="connsiteX66" fmla="*/ 503688 w 2070869"/>
                <a:gd name="connsiteY66" fmla="*/ 6662106 h 7253926"/>
                <a:gd name="connsiteX67" fmla="*/ 320808 w 2070869"/>
                <a:gd name="connsiteY67" fmla="*/ 6494466 h 7253926"/>
                <a:gd name="connsiteX68" fmla="*/ 457968 w 2070869"/>
                <a:gd name="connsiteY68" fmla="*/ 6235386 h 7253926"/>
                <a:gd name="connsiteX69" fmla="*/ 488448 w 2070869"/>
                <a:gd name="connsiteY69" fmla="*/ 6067746 h 7253926"/>
                <a:gd name="connsiteX70" fmla="*/ 381768 w 2070869"/>
                <a:gd name="connsiteY70" fmla="*/ 5915346 h 7253926"/>
                <a:gd name="connsiteX71" fmla="*/ 473208 w 2070869"/>
                <a:gd name="connsiteY71" fmla="*/ 5823906 h 7253926"/>
                <a:gd name="connsiteX72" fmla="*/ 717048 w 2070869"/>
                <a:gd name="connsiteY72" fmla="*/ 5930586 h 7253926"/>
                <a:gd name="connsiteX73" fmla="*/ 747528 w 2070869"/>
                <a:gd name="connsiteY73" fmla="*/ 5762946 h 7253926"/>
                <a:gd name="connsiteX74" fmla="*/ 579888 w 2070869"/>
                <a:gd name="connsiteY74" fmla="*/ 5564826 h 7253926"/>
                <a:gd name="connsiteX75" fmla="*/ 457968 w 2070869"/>
                <a:gd name="connsiteY75" fmla="*/ 5320986 h 7253926"/>
                <a:gd name="connsiteX76" fmla="*/ 534168 w 2070869"/>
                <a:gd name="connsiteY76" fmla="*/ 5244786 h 7253926"/>
                <a:gd name="connsiteX77" fmla="*/ 625608 w 2070869"/>
                <a:gd name="connsiteY77" fmla="*/ 4848546 h 7253926"/>
                <a:gd name="connsiteX78" fmla="*/ 640848 w 2070869"/>
                <a:gd name="connsiteY78" fmla="*/ 4513266 h 7253926"/>
                <a:gd name="connsiteX79" fmla="*/ 534168 w 2070869"/>
                <a:gd name="connsiteY79" fmla="*/ 4330386 h 7253926"/>
                <a:gd name="connsiteX80" fmla="*/ 534168 w 2070869"/>
                <a:gd name="connsiteY80" fmla="*/ 4025586 h 7253926"/>
                <a:gd name="connsiteX81" fmla="*/ 422408 w 2070869"/>
                <a:gd name="connsiteY81" fmla="*/ 3916366 h 7253926"/>
                <a:gd name="connsiteX82" fmla="*/ 498608 w 2070869"/>
                <a:gd name="connsiteY82" fmla="*/ 3840166 h 7253926"/>
                <a:gd name="connsiteX83" fmla="*/ 346208 w 2070869"/>
                <a:gd name="connsiteY83" fmla="*/ 3611566 h 7253926"/>
                <a:gd name="connsiteX84" fmla="*/ 422408 w 2070869"/>
                <a:gd name="connsiteY84" fmla="*/ 3306766 h 7253926"/>
                <a:gd name="connsiteX85" fmla="*/ 193808 w 2070869"/>
                <a:gd name="connsiteY85" fmla="*/ 2925766 h 7253926"/>
                <a:gd name="connsiteX86" fmla="*/ 117608 w 2070869"/>
                <a:gd name="connsiteY86" fmla="*/ 2697166 h 7253926"/>
                <a:gd name="connsiteX87" fmla="*/ 41408 w 2070869"/>
                <a:gd name="connsiteY87" fmla="*/ 2163766 h 7253926"/>
                <a:gd name="connsiteX88" fmla="*/ 76968 w 2070869"/>
                <a:gd name="connsiteY88" fmla="*/ 1876746 h 7253926"/>
                <a:gd name="connsiteX89" fmla="*/ 76968 w 2070869"/>
                <a:gd name="connsiteY89" fmla="*/ 1739586 h 7253926"/>
                <a:gd name="connsiteX90" fmla="*/ 538776 w 2070869"/>
                <a:gd name="connsiteY90" fmla="*/ 588710 h 7253926"/>
                <a:gd name="connsiteX91" fmla="*/ 1245226 w 2070869"/>
                <a:gd name="connsiteY91" fmla="*/ 0 h 7253926"/>
                <a:gd name="connsiteX92" fmla="*/ 1021848 w 2070869"/>
                <a:gd name="connsiteY92" fmla="*/ 1709106 h 7253926"/>
                <a:gd name="connsiteX93" fmla="*/ 991368 w 2070869"/>
                <a:gd name="connsiteY93" fmla="*/ 1754826 h 7253926"/>
                <a:gd name="connsiteX0" fmla="*/ 958046 w 2037547"/>
                <a:gd name="connsiteY0" fmla="*/ 1754826 h 7253926"/>
                <a:gd name="connsiteX1" fmla="*/ 866606 w 2037547"/>
                <a:gd name="connsiteY1" fmla="*/ 1846266 h 7253926"/>
                <a:gd name="connsiteX2" fmla="*/ 805646 w 2037547"/>
                <a:gd name="connsiteY2" fmla="*/ 2074866 h 7253926"/>
                <a:gd name="connsiteX3" fmla="*/ 790406 w 2037547"/>
                <a:gd name="connsiteY3" fmla="*/ 2318706 h 7253926"/>
                <a:gd name="connsiteX4" fmla="*/ 617686 w 2037547"/>
                <a:gd name="connsiteY4" fmla="*/ 2468566 h 7253926"/>
                <a:gd name="connsiteX5" fmla="*/ 770086 w 2037547"/>
                <a:gd name="connsiteY5" fmla="*/ 2773366 h 7253926"/>
                <a:gd name="connsiteX6" fmla="*/ 617686 w 2037547"/>
                <a:gd name="connsiteY6" fmla="*/ 2849566 h 7253926"/>
                <a:gd name="connsiteX7" fmla="*/ 389086 w 2037547"/>
                <a:gd name="connsiteY7" fmla="*/ 2773366 h 7253926"/>
                <a:gd name="connsiteX8" fmla="*/ 622766 w 2037547"/>
                <a:gd name="connsiteY8" fmla="*/ 3004506 h 7253926"/>
                <a:gd name="connsiteX9" fmla="*/ 927566 w 2037547"/>
                <a:gd name="connsiteY9" fmla="*/ 3446466 h 7253926"/>
                <a:gd name="connsiteX10" fmla="*/ 1064726 w 2037547"/>
                <a:gd name="connsiteY10" fmla="*/ 3492186 h 7253926"/>
                <a:gd name="connsiteX11" fmla="*/ 1151086 w 2037547"/>
                <a:gd name="connsiteY11" fmla="*/ 3230566 h 7253926"/>
                <a:gd name="connsiteX12" fmla="*/ 1227286 w 2037547"/>
                <a:gd name="connsiteY12" fmla="*/ 3154366 h 7253926"/>
                <a:gd name="connsiteX13" fmla="*/ 1308566 w 2037547"/>
                <a:gd name="connsiteY13" fmla="*/ 3492186 h 7253926"/>
                <a:gd name="connsiteX14" fmla="*/ 1379686 w 2037547"/>
                <a:gd name="connsiteY14" fmla="*/ 3382966 h 7253926"/>
                <a:gd name="connsiteX15" fmla="*/ 1455886 w 2037547"/>
                <a:gd name="connsiteY15" fmla="*/ 3230566 h 7253926"/>
                <a:gd name="connsiteX16" fmla="*/ 1532086 w 2037547"/>
                <a:gd name="connsiteY16" fmla="*/ 3230566 h 7253926"/>
                <a:gd name="connsiteX17" fmla="*/ 1450806 w 2037547"/>
                <a:gd name="connsiteY17" fmla="*/ 3370774 h 7253926"/>
                <a:gd name="connsiteX18" fmla="*/ 1455886 w 2037547"/>
                <a:gd name="connsiteY18" fmla="*/ 3535366 h 7253926"/>
                <a:gd name="connsiteX19" fmla="*/ 1608286 w 2037547"/>
                <a:gd name="connsiteY19" fmla="*/ 3459166 h 7253926"/>
                <a:gd name="connsiteX20" fmla="*/ 1532086 w 2037547"/>
                <a:gd name="connsiteY20" fmla="*/ 3687766 h 7253926"/>
                <a:gd name="connsiteX21" fmla="*/ 1379686 w 2037547"/>
                <a:gd name="connsiteY21" fmla="*/ 3687766 h 7253926"/>
                <a:gd name="connsiteX22" fmla="*/ 1415247 w 2037547"/>
                <a:gd name="connsiteY22" fmla="*/ 3796986 h 7253926"/>
                <a:gd name="connsiteX23" fmla="*/ 1643847 w 2037547"/>
                <a:gd name="connsiteY23" fmla="*/ 3796986 h 7253926"/>
                <a:gd name="connsiteX24" fmla="*/ 1508826 w 2037547"/>
                <a:gd name="connsiteY24" fmla="*/ 3992165 h 7253926"/>
                <a:gd name="connsiteX25" fmla="*/ 1567647 w 2037547"/>
                <a:gd name="connsiteY25" fmla="*/ 4025586 h 7253926"/>
                <a:gd name="connsiteX26" fmla="*/ 1491447 w 2037547"/>
                <a:gd name="connsiteY26" fmla="*/ 4177986 h 7253926"/>
                <a:gd name="connsiteX27" fmla="*/ 1643847 w 2037547"/>
                <a:gd name="connsiteY27" fmla="*/ 4177986 h 7253926"/>
                <a:gd name="connsiteX28" fmla="*/ 1491447 w 2037547"/>
                <a:gd name="connsiteY28" fmla="*/ 4406586 h 7253926"/>
                <a:gd name="connsiteX29" fmla="*/ 1796246 w 2037547"/>
                <a:gd name="connsiteY29" fmla="*/ 4208466 h 7253926"/>
                <a:gd name="connsiteX30" fmla="*/ 2024847 w 2037547"/>
                <a:gd name="connsiteY30" fmla="*/ 4254186 h 7253926"/>
                <a:gd name="connsiteX31" fmla="*/ 1872447 w 2037547"/>
                <a:gd name="connsiteY31" fmla="*/ 4482786 h 7253926"/>
                <a:gd name="connsiteX32" fmla="*/ 2024847 w 2037547"/>
                <a:gd name="connsiteY32" fmla="*/ 4482786 h 7253926"/>
                <a:gd name="connsiteX33" fmla="*/ 1948647 w 2037547"/>
                <a:gd name="connsiteY33" fmla="*/ 4635186 h 7253926"/>
                <a:gd name="connsiteX34" fmla="*/ 1872446 w 2037547"/>
                <a:gd name="connsiteY34" fmla="*/ 4635186 h 7253926"/>
                <a:gd name="connsiteX35" fmla="*/ 1872447 w 2037547"/>
                <a:gd name="connsiteY35" fmla="*/ 4787586 h 7253926"/>
                <a:gd name="connsiteX36" fmla="*/ 1776193 w 2037547"/>
                <a:gd name="connsiteY36" fmla="*/ 4708712 h 7253926"/>
                <a:gd name="connsiteX37" fmla="*/ 1720046 w 2037547"/>
                <a:gd name="connsiteY37" fmla="*/ 4787586 h 7253926"/>
                <a:gd name="connsiteX38" fmla="*/ 1720046 w 2037547"/>
                <a:gd name="connsiteY38" fmla="*/ 4863786 h 7253926"/>
                <a:gd name="connsiteX39" fmla="*/ 1720046 w 2037547"/>
                <a:gd name="connsiteY39" fmla="*/ 4863786 h 7253926"/>
                <a:gd name="connsiteX40" fmla="*/ 1796246 w 2037547"/>
                <a:gd name="connsiteY40" fmla="*/ 4939986 h 7253926"/>
                <a:gd name="connsiteX41" fmla="*/ 1720046 w 2037547"/>
                <a:gd name="connsiteY41" fmla="*/ 5016186 h 7253926"/>
                <a:gd name="connsiteX42" fmla="*/ 1643846 w 2037547"/>
                <a:gd name="connsiteY42" fmla="*/ 4939986 h 7253926"/>
                <a:gd name="connsiteX43" fmla="*/ 1720046 w 2037547"/>
                <a:gd name="connsiteY43" fmla="*/ 5168586 h 7253926"/>
                <a:gd name="connsiteX44" fmla="*/ 1567646 w 2037547"/>
                <a:gd name="connsiteY44" fmla="*/ 5092386 h 7253926"/>
                <a:gd name="connsiteX45" fmla="*/ 1567646 w 2037547"/>
                <a:gd name="connsiteY45" fmla="*/ 5244786 h 7253926"/>
                <a:gd name="connsiteX46" fmla="*/ 1415246 w 2037547"/>
                <a:gd name="connsiteY46" fmla="*/ 5244786 h 7253926"/>
                <a:gd name="connsiteX47" fmla="*/ 1491446 w 2037547"/>
                <a:gd name="connsiteY47" fmla="*/ 5397186 h 7253926"/>
                <a:gd name="connsiteX48" fmla="*/ 1339046 w 2037547"/>
                <a:gd name="connsiteY48" fmla="*/ 5549586 h 7253926"/>
                <a:gd name="connsiteX49" fmla="*/ 1491446 w 2037547"/>
                <a:gd name="connsiteY49" fmla="*/ 5549586 h 7253926"/>
                <a:gd name="connsiteX50" fmla="*/ 1339046 w 2037547"/>
                <a:gd name="connsiteY50" fmla="*/ 5701986 h 7253926"/>
                <a:gd name="connsiteX51" fmla="*/ 1415246 w 2037547"/>
                <a:gd name="connsiteY51" fmla="*/ 5701986 h 7253926"/>
                <a:gd name="connsiteX52" fmla="*/ 1339046 w 2037547"/>
                <a:gd name="connsiteY52" fmla="*/ 5854386 h 7253926"/>
                <a:gd name="connsiteX53" fmla="*/ 1339046 w 2037547"/>
                <a:gd name="connsiteY53" fmla="*/ 5930586 h 7253926"/>
                <a:gd name="connsiteX54" fmla="*/ 1186646 w 2037547"/>
                <a:gd name="connsiteY54" fmla="*/ 6006786 h 7253926"/>
                <a:gd name="connsiteX55" fmla="*/ 1339046 w 2037547"/>
                <a:gd name="connsiteY55" fmla="*/ 6006786 h 7253926"/>
                <a:gd name="connsiteX56" fmla="*/ 1247606 w 2037547"/>
                <a:gd name="connsiteY56" fmla="*/ 6281106 h 7253926"/>
                <a:gd name="connsiteX57" fmla="*/ 1339046 w 2037547"/>
                <a:gd name="connsiteY57" fmla="*/ 6601146 h 7253926"/>
                <a:gd name="connsiteX58" fmla="*/ 1415246 w 2037547"/>
                <a:gd name="connsiteY58" fmla="*/ 6692586 h 7253926"/>
                <a:gd name="connsiteX59" fmla="*/ 1339046 w 2037547"/>
                <a:gd name="connsiteY59" fmla="*/ 7149786 h 7253926"/>
                <a:gd name="connsiteX60" fmla="*/ 1247606 w 2037547"/>
                <a:gd name="connsiteY60" fmla="*/ 7134546 h 7253926"/>
                <a:gd name="connsiteX61" fmla="*/ 1186646 w 2037547"/>
                <a:gd name="connsiteY61" fmla="*/ 7195506 h 7253926"/>
                <a:gd name="connsiteX62" fmla="*/ 1019006 w 2037547"/>
                <a:gd name="connsiteY62" fmla="*/ 7241226 h 7253926"/>
                <a:gd name="connsiteX63" fmla="*/ 836126 w 2037547"/>
                <a:gd name="connsiteY63" fmla="*/ 7119306 h 7253926"/>
                <a:gd name="connsiteX64" fmla="*/ 668486 w 2037547"/>
                <a:gd name="connsiteY64" fmla="*/ 7027866 h 7253926"/>
                <a:gd name="connsiteX65" fmla="*/ 577046 w 2037547"/>
                <a:gd name="connsiteY65" fmla="*/ 6844986 h 7253926"/>
                <a:gd name="connsiteX66" fmla="*/ 470366 w 2037547"/>
                <a:gd name="connsiteY66" fmla="*/ 6662106 h 7253926"/>
                <a:gd name="connsiteX67" fmla="*/ 287486 w 2037547"/>
                <a:gd name="connsiteY67" fmla="*/ 6494466 h 7253926"/>
                <a:gd name="connsiteX68" fmla="*/ 424646 w 2037547"/>
                <a:gd name="connsiteY68" fmla="*/ 6235386 h 7253926"/>
                <a:gd name="connsiteX69" fmla="*/ 455126 w 2037547"/>
                <a:gd name="connsiteY69" fmla="*/ 6067746 h 7253926"/>
                <a:gd name="connsiteX70" fmla="*/ 348446 w 2037547"/>
                <a:gd name="connsiteY70" fmla="*/ 5915346 h 7253926"/>
                <a:gd name="connsiteX71" fmla="*/ 439886 w 2037547"/>
                <a:gd name="connsiteY71" fmla="*/ 5823906 h 7253926"/>
                <a:gd name="connsiteX72" fmla="*/ 683726 w 2037547"/>
                <a:gd name="connsiteY72" fmla="*/ 5930586 h 7253926"/>
                <a:gd name="connsiteX73" fmla="*/ 714206 w 2037547"/>
                <a:gd name="connsiteY73" fmla="*/ 5762946 h 7253926"/>
                <a:gd name="connsiteX74" fmla="*/ 546566 w 2037547"/>
                <a:gd name="connsiteY74" fmla="*/ 5564826 h 7253926"/>
                <a:gd name="connsiteX75" fmla="*/ 424646 w 2037547"/>
                <a:gd name="connsiteY75" fmla="*/ 5320986 h 7253926"/>
                <a:gd name="connsiteX76" fmla="*/ 500846 w 2037547"/>
                <a:gd name="connsiteY76" fmla="*/ 5244786 h 7253926"/>
                <a:gd name="connsiteX77" fmla="*/ 592286 w 2037547"/>
                <a:gd name="connsiteY77" fmla="*/ 4848546 h 7253926"/>
                <a:gd name="connsiteX78" fmla="*/ 607526 w 2037547"/>
                <a:gd name="connsiteY78" fmla="*/ 4513266 h 7253926"/>
                <a:gd name="connsiteX79" fmla="*/ 500846 w 2037547"/>
                <a:gd name="connsiteY79" fmla="*/ 4330386 h 7253926"/>
                <a:gd name="connsiteX80" fmla="*/ 500846 w 2037547"/>
                <a:gd name="connsiteY80" fmla="*/ 4025586 h 7253926"/>
                <a:gd name="connsiteX81" fmla="*/ 389086 w 2037547"/>
                <a:gd name="connsiteY81" fmla="*/ 3916366 h 7253926"/>
                <a:gd name="connsiteX82" fmla="*/ 465286 w 2037547"/>
                <a:gd name="connsiteY82" fmla="*/ 3840166 h 7253926"/>
                <a:gd name="connsiteX83" fmla="*/ 312886 w 2037547"/>
                <a:gd name="connsiteY83" fmla="*/ 3611566 h 7253926"/>
                <a:gd name="connsiteX84" fmla="*/ 389086 w 2037547"/>
                <a:gd name="connsiteY84" fmla="*/ 3306766 h 7253926"/>
                <a:gd name="connsiteX85" fmla="*/ 160486 w 2037547"/>
                <a:gd name="connsiteY85" fmla="*/ 2925766 h 7253926"/>
                <a:gd name="connsiteX86" fmla="*/ 84286 w 2037547"/>
                <a:gd name="connsiteY86" fmla="*/ 2697166 h 7253926"/>
                <a:gd name="connsiteX87" fmla="*/ 8086 w 2037547"/>
                <a:gd name="connsiteY87" fmla="*/ 2163766 h 7253926"/>
                <a:gd name="connsiteX88" fmla="*/ 43646 w 2037547"/>
                <a:gd name="connsiteY88" fmla="*/ 1876746 h 7253926"/>
                <a:gd name="connsiteX89" fmla="*/ 269969 w 2037547"/>
                <a:gd name="connsiteY89" fmla="*/ 1059676 h 7253926"/>
                <a:gd name="connsiteX90" fmla="*/ 505454 w 2037547"/>
                <a:gd name="connsiteY90" fmla="*/ 588710 h 7253926"/>
                <a:gd name="connsiteX91" fmla="*/ 1211904 w 2037547"/>
                <a:gd name="connsiteY91" fmla="*/ 0 h 7253926"/>
                <a:gd name="connsiteX92" fmla="*/ 988526 w 2037547"/>
                <a:gd name="connsiteY92" fmla="*/ 1709106 h 7253926"/>
                <a:gd name="connsiteX93" fmla="*/ 958046 w 2037547"/>
                <a:gd name="connsiteY93" fmla="*/ 1754826 h 7253926"/>
                <a:gd name="connsiteX0" fmla="*/ 958048 w 2037549"/>
                <a:gd name="connsiteY0" fmla="*/ 1754826 h 7253926"/>
                <a:gd name="connsiteX1" fmla="*/ 866608 w 2037549"/>
                <a:gd name="connsiteY1" fmla="*/ 1846266 h 7253926"/>
                <a:gd name="connsiteX2" fmla="*/ 805648 w 2037549"/>
                <a:gd name="connsiteY2" fmla="*/ 2074866 h 7253926"/>
                <a:gd name="connsiteX3" fmla="*/ 790408 w 2037549"/>
                <a:gd name="connsiteY3" fmla="*/ 2318706 h 7253926"/>
                <a:gd name="connsiteX4" fmla="*/ 617688 w 2037549"/>
                <a:gd name="connsiteY4" fmla="*/ 2468566 h 7253926"/>
                <a:gd name="connsiteX5" fmla="*/ 770088 w 2037549"/>
                <a:gd name="connsiteY5" fmla="*/ 2773366 h 7253926"/>
                <a:gd name="connsiteX6" fmla="*/ 617688 w 2037549"/>
                <a:gd name="connsiteY6" fmla="*/ 2849566 h 7253926"/>
                <a:gd name="connsiteX7" fmla="*/ 389088 w 2037549"/>
                <a:gd name="connsiteY7" fmla="*/ 2773366 h 7253926"/>
                <a:gd name="connsiteX8" fmla="*/ 622768 w 2037549"/>
                <a:gd name="connsiteY8" fmla="*/ 3004506 h 7253926"/>
                <a:gd name="connsiteX9" fmla="*/ 927568 w 2037549"/>
                <a:gd name="connsiteY9" fmla="*/ 3446466 h 7253926"/>
                <a:gd name="connsiteX10" fmla="*/ 1064728 w 2037549"/>
                <a:gd name="connsiteY10" fmla="*/ 3492186 h 7253926"/>
                <a:gd name="connsiteX11" fmla="*/ 1151088 w 2037549"/>
                <a:gd name="connsiteY11" fmla="*/ 3230566 h 7253926"/>
                <a:gd name="connsiteX12" fmla="*/ 1227288 w 2037549"/>
                <a:gd name="connsiteY12" fmla="*/ 3154366 h 7253926"/>
                <a:gd name="connsiteX13" fmla="*/ 1308568 w 2037549"/>
                <a:gd name="connsiteY13" fmla="*/ 3492186 h 7253926"/>
                <a:gd name="connsiteX14" fmla="*/ 1379688 w 2037549"/>
                <a:gd name="connsiteY14" fmla="*/ 3382966 h 7253926"/>
                <a:gd name="connsiteX15" fmla="*/ 1455888 w 2037549"/>
                <a:gd name="connsiteY15" fmla="*/ 3230566 h 7253926"/>
                <a:gd name="connsiteX16" fmla="*/ 1532088 w 2037549"/>
                <a:gd name="connsiteY16" fmla="*/ 3230566 h 7253926"/>
                <a:gd name="connsiteX17" fmla="*/ 1450808 w 2037549"/>
                <a:gd name="connsiteY17" fmla="*/ 3370774 h 7253926"/>
                <a:gd name="connsiteX18" fmla="*/ 1455888 w 2037549"/>
                <a:gd name="connsiteY18" fmla="*/ 3535366 h 7253926"/>
                <a:gd name="connsiteX19" fmla="*/ 1608288 w 2037549"/>
                <a:gd name="connsiteY19" fmla="*/ 3459166 h 7253926"/>
                <a:gd name="connsiteX20" fmla="*/ 1532088 w 2037549"/>
                <a:gd name="connsiteY20" fmla="*/ 3687766 h 7253926"/>
                <a:gd name="connsiteX21" fmla="*/ 1379688 w 2037549"/>
                <a:gd name="connsiteY21" fmla="*/ 3687766 h 7253926"/>
                <a:gd name="connsiteX22" fmla="*/ 1415249 w 2037549"/>
                <a:gd name="connsiteY22" fmla="*/ 3796986 h 7253926"/>
                <a:gd name="connsiteX23" fmla="*/ 1643849 w 2037549"/>
                <a:gd name="connsiteY23" fmla="*/ 3796986 h 7253926"/>
                <a:gd name="connsiteX24" fmla="*/ 1508828 w 2037549"/>
                <a:gd name="connsiteY24" fmla="*/ 3992165 h 7253926"/>
                <a:gd name="connsiteX25" fmla="*/ 1567649 w 2037549"/>
                <a:gd name="connsiteY25" fmla="*/ 4025586 h 7253926"/>
                <a:gd name="connsiteX26" fmla="*/ 1491449 w 2037549"/>
                <a:gd name="connsiteY26" fmla="*/ 4177986 h 7253926"/>
                <a:gd name="connsiteX27" fmla="*/ 1643849 w 2037549"/>
                <a:gd name="connsiteY27" fmla="*/ 4177986 h 7253926"/>
                <a:gd name="connsiteX28" fmla="*/ 1491449 w 2037549"/>
                <a:gd name="connsiteY28" fmla="*/ 4406586 h 7253926"/>
                <a:gd name="connsiteX29" fmla="*/ 1796248 w 2037549"/>
                <a:gd name="connsiteY29" fmla="*/ 4208466 h 7253926"/>
                <a:gd name="connsiteX30" fmla="*/ 2024849 w 2037549"/>
                <a:gd name="connsiteY30" fmla="*/ 4254186 h 7253926"/>
                <a:gd name="connsiteX31" fmla="*/ 1872449 w 2037549"/>
                <a:gd name="connsiteY31" fmla="*/ 4482786 h 7253926"/>
                <a:gd name="connsiteX32" fmla="*/ 2024849 w 2037549"/>
                <a:gd name="connsiteY32" fmla="*/ 4482786 h 7253926"/>
                <a:gd name="connsiteX33" fmla="*/ 1948649 w 2037549"/>
                <a:gd name="connsiteY33" fmla="*/ 4635186 h 7253926"/>
                <a:gd name="connsiteX34" fmla="*/ 1872448 w 2037549"/>
                <a:gd name="connsiteY34" fmla="*/ 4635186 h 7253926"/>
                <a:gd name="connsiteX35" fmla="*/ 1872449 w 2037549"/>
                <a:gd name="connsiteY35" fmla="*/ 4787586 h 7253926"/>
                <a:gd name="connsiteX36" fmla="*/ 1776195 w 2037549"/>
                <a:gd name="connsiteY36" fmla="*/ 4708712 h 7253926"/>
                <a:gd name="connsiteX37" fmla="*/ 1720048 w 2037549"/>
                <a:gd name="connsiteY37" fmla="*/ 4787586 h 7253926"/>
                <a:gd name="connsiteX38" fmla="*/ 1720048 w 2037549"/>
                <a:gd name="connsiteY38" fmla="*/ 4863786 h 7253926"/>
                <a:gd name="connsiteX39" fmla="*/ 1720048 w 2037549"/>
                <a:gd name="connsiteY39" fmla="*/ 4863786 h 7253926"/>
                <a:gd name="connsiteX40" fmla="*/ 1796248 w 2037549"/>
                <a:gd name="connsiteY40" fmla="*/ 4939986 h 7253926"/>
                <a:gd name="connsiteX41" fmla="*/ 1720048 w 2037549"/>
                <a:gd name="connsiteY41" fmla="*/ 5016186 h 7253926"/>
                <a:gd name="connsiteX42" fmla="*/ 1643848 w 2037549"/>
                <a:gd name="connsiteY42" fmla="*/ 4939986 h 7253926"/>
                <a:gd name="connsiteX43" fmla="*/ 1720048 w 2037549"/>
                <a:gd name="connsiteY43" fmla="*/ 5168586 h 7253926"/>
                <a:gd name="connsiteX44" fmla="*/ 1567648 w 2037549"/>
                <a:gd name="connsiteY44" fmla="*/ 5092386 h 7253926"/>
                <a:gd name="connsiteX45" fmla="*/ 1567648 w 2037549"/>
                <a:gd name="connsiteY45" fmla="*/ 5244786 h 7253926"/>
                <a:gd name="connsiteX46" fmla="*/ 1415248 w 2037549"/>
                <a:gd name="connsiteY46" fmla="*/ 5244786 h 7253926"/>
                <a:gd name="connsiteX47" fmla="*/ 1491448 w 2037549"/>
                <a:gd name="connsiteY47" fmla="*/ 5397186 h 7253926"/>
                <a:gd name="connsiteX48" fmla="*/ 1339048 w 2037549"/>
                <a:gd name="connsiteY48" fmla="*/ 5549586 h 7253926"/>
                <a:gd name="connsiteX49" fmla="*/ 1491448 w 2037549"/>
                <a:gd name="connsiteY49" fmla="*/ 5549586 h 7253926"/>
                <a:gd name="connsiteX50" fmla="*/ 1339048 w 2037549"/>
                <a:gd name="connsiteY50" fmla="*/ 5701986 h 7253926"/>
                <a:gd name="connsiteX51" fmla="*/ 1415248 w 2037549"/>
                <a:gd name="connsiteY51" fmla="*/ 5701986 h 7253926"/>
                <a:gd name="connsiteX52" fmla="*/ 1339048 w 2037549"/>
                <a:gd name="connsiteY52" fmla="*/ 5854386 h 7253926"/>
                <a:gd name="connsiteX53" fmla="*/ 1339048 w 2037549"/>
                <a:gd name="connsiteY53" fmla="*/ 5930586 h 7253926"/>
                <a:gd name="connsiteX54" fmla="*/ 1186648 w 2037549"/>
                <a:gd name="connsiteY54" fmla="*/ 6006786 h 7253926"/>
                <a:gd name="connsiteX55" fmla="*/ 1339048 w 2037549"/>
                <a:gd name="connsiteY55" fmla="*/ 6006786 h 7253926"/>
                <a:gd name="connsiteX56" fmla="*/ 1247608 w 2037549"/>
                <a:gd name="connsiteY56" fmla="*/ 6281106 h 7253926"/>
                <a:gd name="connsiteX57" fmla="*/ 1339048 w 2037549"/>
                <a:gd name="connsiteY57" fmla="*/ 6601146 h 7253926"/>
                <a:gd name="connsiteX58" fmla="*/ 1415248 w 2037549"/>
                <a:gd name="connsiteY58" fmla="*/ 6692586 h 7253926"/>
                <a:gd name="connsiteX59" fmla="*/ 1339048 w 2037549"/>
                <a:gd name="connsiteY59" fmla="*/ 7149786 h 7253926"/>
                <a:gd name="connsiteX60" fmla="*/ 1247608 w 2037549"/>
                <a:gd name="connsiteY60" fmla="*/ 7134546 h 7253926"/>
                <a:gd name="connsiteX61" fmla="*/ 1186648 w 2037549"/>
                <a:gd name="connsiteY61" fmla="*/ 7195506 h 7253926"/>
                <a:gd name="connsiteX62" fmla="*/ 1019008 w 2037549"/>
                <a:gd name="connsiteY62" fmla="*/ 7241226 h 7253926"/>
                <a:gd name="connsiteX63" fmla="*/ 836128 w 2037549"/>
                <a:gd name="connsiteY63" fmla="*/ 7119306 h 7253926"/>
                <a:gd name="connsiteX64" fmla="*/ 668488 w 2037549"/>
                <a:gd name="connsiteY64" fmla="*/ 7027866 h 7253926"/>
                <a:gd name="connsiteX65" fmla="*/ 577048 w 2037549"/>
                <a:gd name="connsiteY65" fmla="*/ 6844986 h 7253926"/>
                <a:gd name="connsiteX66" fmla="*/ 470368 w 2037549"/>
                <a:gd name="connsiteY66" fmla="*/ 6662106 h 7253926"/>
                <a:gd name="connsiteX67" fmla="*/ 287488 w 2037549"/>
                <a:gd name="connsiteY67" fmla="*/ 6494466 h 7253926"/>
                <a:gd name="connsiteX68" fmla="*/ 424648 w 2037549"/>
                <a:gd name="connsiteY68" fmla="*/ 6235386 h 7253926"/>
                <a:gd name="connsiteX69" fmla="*/ 455128 w 2037549"/>
                <a:gd name="connsiteY69" fmla="*/ 6067746 h 7253926"/>
                <a:gd name="connsiteX70" fmla="*/ 348448 w 2037549"/>
                <a:gd name="connsiteY70" fmla="*/ 5915346 h 7253926"/>
                <a:gd name="connsiteX71" fmla="*/ 439888 w 2037549"/>
                <a:gd name="connsiteY71" fmla="*/ 5823906 h 7253926"/>
                <a:gd name="connsiteX72" fmla="*/ 683728 w 2037549"/>
                <a:gd name="connsiteY72" fmla="*/ 5930586 h 7253926"/>
                <a:gd name="connsiteX73" fmla="*/ 714208 w 2037549"/>
                <a:gd name="connsiteY73" fmla="*/ 5762946 h 7253926"/>
                <a:gd name="connsiteX74" fmla="*/ 546568 w 2037549"/>
                <a:gd name="connsiteY74" fmla="*/ 5564826 h 7253926"/>
                <a:gd name="connsiteX75" fmla="*/ 424648 w 2037549"/>
                <a:gd name="connsiteY75" fmla="*/ 5320986 h 7253926"/>
                <a:gd name="connsiteX76" fmla="*/ 500848 w 2037549"/>
                <a:gd name="connsiteY76" fmla="*/ 5244786 h 7253926"/>
                <a:gd name="connsiteX77" fmla="*/ 592288 w 2037549"/>
                <a:gd name="connsiteY77" fmla="*/ 4848546 h 7253926"/>
                <a:gd name="connsiteX78" fmla="*/ 607528 w 2037549"/>
                <a:gd name="connsiteY78" fmla="*/ 4513266 h 7253926"/>
                <a:gd name="connsiteX79" fmla="*/ 500848 w 2037549"/>
                <a:gd name="connsiteY79" fmla="*/ 4330386 h 7253926"/>
                <a:gd name="connsiteX80" fmla="*/ 500848 w 2037549"/>
                <a:gd name="connsiteY80" fmla="*/ 4025586 h 7253926"/>
                <a:gd name="connsiteX81" fmla="*/ 389088 w 2037549"/>
                <a:gd name="connsiteY81" fmla="*/ 3916366 h 7253926"/>
                <a:gd name="connsiteX82" fmla="*/ 465288 w 2037549"/>
                <a:gd name="connsiteY82" fmla="*/ 3840166 h 7253926"/>
                <a:gd name="connsiteX83" fmla="*/ 312888 w 2037549"/>
                <a:gd name="connsiteY83" fmla="*/ 3611566 h 7253926"/>
                <a:gd name="connsiteX84" fmla="*/ 389088 w 2037549"/>
                <a:gd name="connsiteY84" fmla="*/ 3306766 h 7253926"/>
                <a:gd name="connsiteX85" fmla="*/ 160488 w 2037549"/>
                <a:gd name="connsiteY85" fmla="*/ 2925766 h 7253926"/>
                <a:gd name="connsiteX86" fmla="*/ 84288 w 2037549"/>
                <a:gd name="connsiteY86" fmla="*/ 2697166 h 7253926"/>
                <a:gd name="connsiteX87" fmla="*/ 8088 w 2037549"/>
                <a:gd name="connsiteY87" fmla="*/ 2163766 h 7253926"/>
                <a:gd name="connsiteX88" fmla="*/ 43648 w 2037549"/>
                <a:gd name="connsiteY88" fmla="*/ 1876746 h 7253926"/>
                <a:gd name="connsiteX89" fmla="*/ 269971 w 2037549"/>
                <a:gd name="connsiteY89" fmla="*/ 1059676 h 7253926"/>
                <a:gd name="connsiteX90" fmla="*/ 505456 w 2037549"/>
                <a:gd name="connsiteY90" fmla="*/ 588710 h 7253926"/>
                <a:gd name="connsiteX91" fmla="*/ 1211906 w 2037549"/>
                <a:gd name="connsiteY91" fmla="*/ 0 h 7253926"/>
                <a:gd name="connsiteX92" fmla="*/ 858680 w 2037549"/>
                <a:gd name="connsiteY92" fmla="*/ 824193 h 7253926"/>
                <a:gd name="connsiteX93" fmla="*/ 958048 w 2037549"/>
                <a:gd name="connsiteY93" fmla="*/ 1754826 h 7253926"/>
                <a:gd name="connsiteX0" fmla="*/ 623194 w 2037547"/>
                <a:gd name="connsiteY0" fmla="*/ 1177418 h 7253926"/>
                <a:gd name="connsiteX1" fmla="*/ 866606 w 2037547"/>
                <a:gd name="connsiteY1" fmla="*/ 1846266 h 7253926"/>
                <a:gd name="connsiteX2" fmla="*/ 805646 w 2037547"/>
                <a:gd name="connsiteY2" fmla="*/ 2074866 h 7253926"/>
                <a:gd name="connsiteX3" fmla="*/ 790406 w 2037547"/>
                <a:gd name="connsiteY3" fmla="*/ 2318706 h 7253926"/>
                <a:gd name="connsiteX4" fmla="*/ 617686 w 2037547"/>
                <a:gd name="connsiteY4" fmla="*/ 2468566 h 7253926"/>
                <a:gd name="connsiteX5" fmla="*/ 770086 w 2037547"/>
                <a:gd name="connsiteY5" fmla="*/ 2773366 h 7253926"/>
                <a:gd name="connsiteX6" fmla="*/ 617686 w 2037547"/>
                <a:gd name="connsiteY6" fmla="*/ 2849566 h 7253926"/>
                <a:gd name="connsiteX7" fmla="*/ 389086 w 2037547"/>
                <a:gd name="connsiteY7" fmla="*/ 2773366 h 7253926"/>
                <a:gd name="connsiteX8" fmla="*/ 622766 w 2037547"/>
                <a:gd name="connsiteY8" fmla="*/ 3004506 h 7253926"/>
                <a:gd name="connsiteX9" fmla="*/ 927566 w 2037547"/>
                <a:gd name="connsiteY9" fmla="*/ 3446466 h 7253926"/>
                <a:gd name="connsiteX10" fmla="*/ 1064726 w 2037547"/>
                <a:gd name="connsiteY10" fmla="*/ 3492186 h 7253926"/>
                <a:gd name="connsiteX11" fmla="*/ 1151086 w 2037547"/>
                <a:gd name="connsiteY11" fmla="*/ 3230566 h 7253926"/>
                <a:gd name="connsiteX12" fmla="*/ 1227286 w 2037547"/>
                <a:gd name="connsiteY12" fmla="*/ 3154366 h 7253926"/>
                <a:gd name="connsiteX13" fmla="*/ 1308566 w 2037547"/>
                <a:gd name="connsiteY13" fmla="*/ 3492186 h 7253926"/>
                <a:gd name="connsiteX14" fmla="*/ 1379686 w 2037547"/>
                <a:gd name="connsiteY14" fmla="*/ 3382966 h 7253926"/>
                <a:gd name="connsiteX15" fmla="*/ 1455886 w 2037547"/>
                <a:gd name="connsiteY15" fmla="*/ 3230566 h 7253926"/>
                <a:gd name="connsiteX16" fmla="*/ 1532086 w 2037547"/>
                <a:gd name="connsiteY16" fmla="*/ 3230566 h 7253926"/>
                <a:gd name="connsiteX17" fmla="*/ 1450806 w 2037547"/>
                <a:gd name="connsiteY17" fmla="*/ 3370774 h 7253926"/>
                <a:gd name="connsiteX18" fmla="*/ 1455886 w 2037547"/>
                <a:gd name="connsiteY18" fmla="*/ 3535366 h 7253926"/>
                <a:gd name="connsiteX19" fmla="*/ 1608286 w 2037547"/>
                <a:gd name="connsiteY19" fmla="*/ 3459166 h 7253926"/>
                <a:gd name="connsiteX20" fmla="*/ 1532086 w 2037547"/>
                <a:gd name="connsiteY20" fmla="*/ 3687766 h 7253926"/>
                <a:gd name="connsiteX21" fmla="*/ 1379686 w 2037547"/>
                <a:gd name="connsiteY21" fmla="*/ 3687766 h 7253926"/>
                <a:gd name="connsiteX22" fmla="*/ 1415247 w 2037547"/>
                <a:gd name="connsiteY22" fmla="*/ 3796986 h 7253926"/>
                <a:gd name="connsiteX23" fmla="*/ 1643847 w 2037547"/>
                <a:gd name="connsiteY23" fmla="*/ 3796986 h 7253926"/>
                <a:gd name="connsiteX24" fmla="*/ 1508826 w 2037547"/>
                <a:gd name="connsiteY24" fmla="*/ 3992165 h 7253926"/>
                <a:gd name="connsiteX25" fmla="*/ 1567647 w 2037547"/>
                <a:gd name="connsiteY25" fmla="*/ 4025586 h 7253926"/>
                <a:gd name="connsiteX26" fmla="*/ 1491447 w 2037547"/>
                <a:gd name="connsiteY26" fmla="*/ 4177986 h 7253926"/>
                <a:gd name="connsiteX27" fmla="*/ 1643847 w 2037547"/>
                <a:gd name="connsiteY27" fmla="*/ 4177986 h 7253926"/>
                <a:gd name="connsiteX28" fmla="*/ 1491447 w 2037547"/>
                <a:gd name="connsiteY28" fmla="*/ 4406586 h 7253926"/>
                <a:gd name="connsiteX29" fmla="*/ 1796246 w 2037547"/>
                <a:gd name="connsiteY29" fmla="*/ 4208466 h 7253926"/>
                <a:gd name="connsiteX30" fmla="*/ 2024847 w 2037547"/>
                <a:gd name="connsiteY30" fmla="*/ 4254186 h 7253926"/>
                <a:gd name="connsiteX31" fmla="*/ 1872447 w 2037547"/>
                <a:gd name="connsiteY31" fmla="*/ 4482786 h 7253926"/>
                <a:gd name="connsiteX32" fmla="*/ 2024847 w 2037547"/>
                <a:gd name="connsiteY32" fmla="*/ 4482786 h 7253926"/>
                <a:gd name="connsiteX33" fmla="*/ 1948647 w 2037547"/>
                <a:gd name="connsiteY33" fmla="*/ 4635186 h 7253926"/>
                <a:gd name="connsiteX34" fmla="*/ 1872446 w 2037547"/>
                <a:gd name="connsiteY34" fmla="*/ 4635186 h 7253926"/>
                <a:gd name="connsiteX35" fmla="*/ 1872447 w 2037547"/>
                <a:gd name="connsiteY35" fmla="*/ 4787586 h 7253926"/>
                <a:gd name="connsiteX36" fmla="*/ 1776193 w 2037547"/>
                <a:gd name="connsiteY36" fmla="*/ 4708712 h 7253926"/>
                <a:gd name="connsiteX37" fmla="*/ 1720046 w 2037547"/>
                <a:gd name="connsiteY37" fmla="*/ 4787586 h 7253926"/>
                <a:gd name="connsiteX38" fmla="*/ 1720046 w 2037547"/>
                <a:gd name="connsiteY38" fmla="*/ 4863786 h 7253926"/>
                <a:gd name="connsiteX39" fmla="*/ 1720046 w 2037547"/>
                <a:gd name="connsiteY39" fmla="*/ 4863786 h 7253926"/>
                <a:gd name="connsiteX40" fmla="*/ 1796246 w 2037547"/>
                <a:gd name="connsiteY40" fmla="*/ 4939986 h 7253926"/>
                <a:gd name="connsiteX41" fmla="*/ 1720046 w 2037547"/>
                <a:gd name="connsiteY41" fmla="*/ 5016186 h 7253926"/>
                <a:gd name="connsiteX42" fmla="*/ 1643846 w 2037547"/>
                <a:gd name="connsiteY42" fmla="*/ 4939986 h 7253926"/>
                <a:gd name="connsiteX43" fmla="*/ 1720046 w 2037547"/>
                <a:gd name="connsiteY43" fmla="*/ 5168586 h 7253926"/>
                <a:gd name="connsiteX44" fmla="*/ 1567646 w 2037547"/>
                <a:gd name="connsiteY44" fmla="*/ 5092386 h 7253926"/>
                <a:gd name="connsiteX45" fmla="*/ 1567646 w 2037547"/>
                <a:gd name="connsiteY45" fmla="*/ 5244786 h 7253926"/>
                <a:gd name="connsiteX46" fmla="*/ 1415246 w 2037547"/>
                <a:gd name="connsiteY46" fmla="*/ 5244786 h 7253926"/>
                <a:gd name="connsiteX47" fmla="*/ 1491446 w 2037547"/>
                <a:gd name="connsiteY47" fmla="*/ 5397186 h 7253926"/>
                <a:gd name="connsiteX48" fmla="*/ 1339046 w 2037547"/>
                <a:gd name="connsiteY48" fmla="*/ 5549586 h 7253926"/>
                <a:gd name="connsiteX49" fmla="*/ 1491446 w 2037547"/>
                <a:gd name="connsiteY49" fmla="*/ 5549586 h 7253926"/>
                <a:gd name="connsiteX50" fmla="*/ 1339046 w 2037547"/>
                <a:gd name="connsiteY50" fmla="*/ 5701986 h 7253926"/>
                <a:gd name="connsiteX51" fmla="*/ 1415246 w 2037547"/>
                <a:gd name="connsiteY51" fmla="*/ 5701986 h 7253926"/>
                <a:gd name="connsiteX52" fmla="*/ 1339046 w 2037547"/>
                <a:gd name="connsiteY52" fmla="*/ 5854386 h 7253926"/>
                <a:gd name="connsiteX53" fmla="*/ 1339046 w 2037547"/>
                <a:gd name="connsiteY53" fmla="*/ 5930586 h 7253926"/>
                <a:gd name="connsiteX54" fmla="*/ 1186646 w 2037547"/>
                <a:gd name="connsiteY54" fmla="*/ 6006786 h 7253926"/>
                <a:gd name="connsiteX55" fmla="*/ 1339046 w 2037547"/>
                <a:gd name="connsiteY55" fmla="*/ 6006786 h 7253926"/>
                <a:gd name="connsiteX56" fmla="*/ 1247606 w 2037547"/>
                <a:gd name="connsiteY56" fmla="*/ 6281106 h 7253926"/>
                <a:gd name="connsiteX57" fmla="*/ 1339046 w 2037547"/>
                <a:gd name="connsiteY57" fmla="*/ 6601146 h 7253926"/>
                <a:gd name="connsiteX58" fmla="*/ 1415246 w 2037547"/>
                <a:gd name="connsiteY58" fmla="*/ 6692586 h 7253926"/>
                <a:gd name="connsiteX59" fmla="*/ 1339046 w 2037547"/>
                <a:gd name="connsiteY59" fmla="*/ 7149786 h 7253926"/>
                <a:gd name="connsiteX60" fmla="*/ 1247606 w 2037547"/>
                <a:gd name="connsiteY60" fmla="*/ 7134546 h 7253926"/>
                <a:gd name="connsiteX61" fmla="*/ 1186646 w 2037547"/>
                <a:gd name="connsiteY61" fmla="*/ 7195506 h 7253926"/>
                <a:gd name="connsiteX62" fmla="*/ 1019006 w 2037547"/>
                <a:gd name="connsiteY62" fmla="*/ 7241226 h 7253926"/>
                <a:gd name="connsiteX63" fmla="*/ 836126 w 2037547"/>
                <a:gd name="connsiteY63" fmla="*/ 7119306 h 7253926"/>
                <a:gd name="connsiteX64" fmla="*/ 668486 w 2037547"/>
                <a:gd name="connsiteY64" fmla="*/ 7027866 h 7253926"/>
                <a:gd name="connsiteX65" fmla="*/ 577046 w 2037547"/>
                <a:gd name="connsiteY65" fmla="*/ 6844986 h 7253926"/>
                <a:gd name="connsiteX66" fmla="*/ 470366 w 2037547"/>
                <a:gd name="connsiteY66" fmla="*/ 6662106 h 7253926"/>
                <a:gd name="connsiteX67" fmla="*/ 287486 w 2037547"/>
                <a:gd name="connsiteY67" fmla="*/ 6494466 h 7253926"/>
                <a:gd name="connsiteX68" fmla="*/ 424646 w 2037547"/>
                <a:gd name="connsiteY68" fmla="*/ 6235386 h 7253926"/>
                <a:gd name="connsiteX69" fmla="*/ 455126 w 2037547"/>
                <a:gd name="connsiteY69" fmla="*/ 6067746 h 7253926"/>
                <a:gd name="connsiteX70" fmla="*/ 348446 w 2037547"/>
                <a:gd name="connsiteY70" fmla="*/ 5915346 h 7253926"/>
                <a:gd name="connsiteX71" fmla="*/ 439886 w 2037547"/>
                <a:gd name="connsiteY71" fmla="*/ 5823906 h 7253926"/>
                <a:gd name="connsiteX72" fmla="*/ 683726 w 2037547"/>
                <a:gd name="connsiteY72" fmla="*/ 5930586 h 7253926"/>
                <a:gd name="connsiteX73" fmla="*/ 714206 w 2037547"/>
                <a:gd name="connsiteY73" fmla="*/ 5762946 h 7253926"/>
                <a:gd name="connsiteX74" fmla="*/ 546566 w 2037547"/>
                <a:gd name="connsiteY74" fmla="*/ 5564826 h 7253926"/>
                <a:gd name="connsiteX75" fmla="*/ 424646 w 2037547"/>
                <a:gd name="connsiteY75" fmla="*/ 5320986 h 7253926"/>
                <a:gd name="connsiteX76" fmla="*/ 500846 w 2037547"/>
                <a:gd name="connsiteY76" fmla="*/ 5244786 h 7253926"/>
                <a:gd name="connsiteX77" fmla="*/ 592286 w 2037547"/>
                <a:gd name="connsiteY77" fmla="*/ 4848546 h 7253926"/>
                <a:gd name="connsiteX78" fmla="*/ 607526 w 2037547"/>
                <a:gd name="connsiteY78" fmla="*/ 4513266 h 7253926"/>
                <a:gd name="connsiteX79" fmla="*/ 500846 w 2037547"/>
                <a:gd name="connsiteY79" fmla="*/ 4330386 h 7253926"/>
                <a:gd name="connsiteX80" fmla="*/ 500846 w 2037547"/>
                <a:gd name="connsiteY80" fmla="*/ 4025586 h 7253926"/>
                <a:gd name="connsiteX81" fmla="*/ 389086 w 2037547"/>
                <a:gd name="connsiteY81" fmla="*/ 3916366 h 7253926"/>
                <a:gd name="connsiteX82" fmla="*/ 465286 w 2037547"/>
                <a:gd name="connsiteY82" fmla="*/ 3840166 h 7253926"/>
                <a:gd name="connsiteX83" fmla="*/ 312886 w 2037547"/>
                <a:gd name="connsiteY83" fmla="*/ 3611566 h 7253926"/>
                <a:gd name="connsiteX84" fmla="*/ 389086 w 2037547"/>
                <a:gd name="connsiteY84" fmla="*/ 3306766 h 7253926"/>
                <a:gd name="connsiteX85" fmla="*/ 160486 w 2037547"/>
                <a:gd name="connsiteY85" fmla="*/ 2925766 h 7253926"/>
                <a:gd name="connsiteX86" fmla="*/ 84286 w 2037547"/>
                <a:gd name="connsiteY86" fmla="*/ 2697166 h 7253926"/>
                <a:gd name="connsiteX87" fmla="*/ 8086 w 2037547"/>
                <a:gd name="connsiteY87" fmla="*/ 2163766 h 7253926"/>
                <a:gd name="connsiteX88" fmla="*/ 43646 w 2037547"/>
                <a:gd name="connsiteY88" fmla="*/ 1876746 h 7253926"/>
                <a:gd name="connsiteX89" fmla="*/ 269969 w 2037547"/>
                <a:gd name="connsiteY89" fmla="*/ 1059676 h 7253926"/>
                <a:gd name="connsiteX90" fmla="*/ 505454 w 2037547"/>
                <a:gd name="connsiteY90" fmla="*/ 588710 h 7253926"/>
                <a:gd name="connsiteX91" fmla="*/ 1211904 w 2037547"/>
                <a:gd name="connsiteY91" fmla="*/ 0 h 7253926"/>
                <a:gd name="connsiteX92" fmla="*/ 858678 w 2037547"/>
                <a:gd name="connsiteY92" fmla="*/ 824193 h 7253926"/>
                <a:gd name="connsiteX93" fmla="*/ 623194 w 2037547"/>
                <a:gd name="connsiteY93" fmla="*/ 1177418 h 7253926"/>
                <a:gd name="connsiteX0" fmla="*/ 623196 w 2037549"/>
                <a:gd name="connsiteY0" fmla="*/ 1177418 h 7253926"/>
                <a:gd name="connsiteX1" fmla="*/ 740938 w 2037549"/>
                <a:gd name="connsiteY1" fmla="*/ 1648385 h 7253926"/>
                <a:gd name="connsiteX2" fmla="*/ 805648 w 2037549"/>
                <a:gd name="connsiteY2" fmla="*/ 2074866 h 7253926"/>
                <a:gd name="connsiteX3" fmla="*/ 790408 w 2037549"/>
                <a:gd name="connsiteY3" fmla="*/ 2318706 h 7253926"/>
                <a:gd name="connsiteX4" fmla="*/ 617688 w 2037549"/>
                <a:gd name="connsiteY4" fmla="*/ 2468566 h 7253926"/>
                <a:gd name="connsiteX5" fmla="*/ 770088 w 2037549"/>
                <a:gd name="connsiteY5" fmla="*/ 2773366 h 7253926"/>
                <a:gd name="connsiteX6" fmla="*/ 617688 w 2037549"/>
                <a:gd name="connsiteY6" fmla="*/ 2849566 h 7253926"/>
                <a:gd name="connsiteX7" fmla="*/ 389088 w 2037549"/>
                <a:gd name="connsiteY7" fmla="*/ 2773366 h 7253926"/>
                <a:gd name="connsiteX8" fmla="*/ 622768 w 2037549"/>
                <a:gd name="connsiteY8" fmla="*/ 3004506 h 7253926"/>
                <a:gd name="connsiteX9" fmla="*/ 927568 w 2037549"/>
                <a:gd name="connsiteY9" fmla="*/ 3446466 h 7253926"/>
                <a:gd name="connsiteX10" fmla="*/ 1064728 w 2037549"/>
                <a:gd name="connsiteY10" fmla="*/ 3492186 h 7253926"/>
                <a:gd name="connsiteX11" fmla="*/ 1151088 w 2037549"/>
                <a:gd name="connsiteY11" fmla="*/ 3230566 h 7253926"/>
                <a:gd name="connsiteX12" fmla="*/ 1227288 w 2037549"/>
                <a:gd name="connsiteY12" fmla="*/ 3154366 h 7253926"/>
                <a:gd name="connsiteX13" fmla="*/ 1308568 w 2037549"/>
                <a:gd name="connsiteY13" fmla="*/ 3492186 h 7253926"/>
                <a:gd name="connsiteX14" fmla="*/ 1379688 w 2037549"/>
                <a:gd name="connsiteY14" fmla="*/ 3382966 h 7253926"/>
                <a:gd name="connsiteX15" fmla="*/ 1455888 w 2037549"/>
                <a:gd name="connsiteY15" fmla="*/ 3230566 h 7253926"/>
                <a:gd name="connsiteX16" fmla="*/ 1532088 w 2037549"/>
                <a:gd name="connsiteY16" fmla="*/ 3230566 h 7253926"/>
                <a:gd name="connsiteX17" fmla="*/ 1450808 w 2037549"/>
                <a:gd name="connsiteY17" fmla="*/ 3370774 h 7253926"/>
                <a:gd name="connsiteX18" fmla="*/ 1455888 w 2037549"/>
                <a:gd name="connsiteY18" fmla="*/ 3535366 h 7253926"/>
                <a:gd name="connsiteX19" fmla="*/ 1608288 w 2037549"/>
                <a:gd name="connsiteY19" fmla="*/ 3459166 h 7253926"/>
                <a:gd name="connsiteX20" fmla="*/ 1532088 w 2037549"/>
                <a:gd name="connsiteY20" fmla="*/ 3687766 h 7253926"/>
                <a:gd name="connsiteX21" fmla="*/ 1379688 w 2037549"/>
                <a:gd name="connsiteY21" fmla="*/ 3687766 h 7253926"/>
                <a:gd name="connsiteX22" fmla="*/ 1415249 w 2037549"/>
                <a:gd name="connsiteY22" fmla="*/ 3796986 h 7253926"/>
                <a:gd name="connsiteX23" fmla="*/ 1643849 w 2037549"/>
                <a:gd name="connsiteY23" fmla="*/ 3796986 h 7253926"/>
                <a:gd name="connsiteX24" fmla="*/ 1508828 w 2037549"/>
                <a:gd name="connsiteY24" fmla="*/ 3992165 h 7253926"/>
                <a:gd name="connsiteX25" fmla="*/ 1567649 w 2037549"/>
                <a:gd name="connsiteY25" fmla="*/ 4025586 h 7253926"/>
                <a:gd name="connsiteX26" fmla="*/ 1491449 w 2037549"/>
                <a:gd name="connsiteY26" fmla="*/ 4177986 h 7253926"/>
                <a:gd name="connsiteX27" fmla="*/ 1643849 w 2037549"/>
                <a:gd name="connsiteY27" fmla="*/ 4177986 h 7253926"/>
                <a:gd name="connsiteX28" fmla="*/ 1491449 w 2037549"/>
                <a:gd name="connsiteY28" fmla="*/ 4406586 h 7253926"/>
                <a:gd name="connsiteX29" fmla="*/ 1796248 w 2037549"/>
                <a:gd name="connsiteY29" fmla="*/ 4208466 h 7253926"/>
                <a:gd name="connsiteX30" fmla="*/ 2024849 w 2037549"/>
                <a:gd name="connsiteY30" fmla="*/ 4254186 h 7253926"/>
                <a:gd name="connsiteX31" fmla="*/ 1872449 w 2037549"/>
                <a:gd name="connsiteY31" fmla="*/ 4482786 h 7253926"/>
                <a:gd name="connsiteX32" fmla="*/ 2024849 w 2037549"/>
                <a:gd name="connsiteY32" fmla="*/ 4482786 h 7253926"/>
                <a:gd name="connsiteX33" fmla="*/ 1948649 w 2037549"/>
                <a:gd name="connsiteY33" fmla="*/ 4635186 h 7253926"/>
                <a:gd name="connsiteX34" fmla="*/ 1872448 w 2037549"/>
                <a:gd name="connsiteY34" fmla="*/ 4635186 h 7253926"/>
                <a:gd name="connsiteX35" fmla="*/ 1872449 w 2037549"/>
                <a:gd name="connsiteY35" fmla="*/ 4787586 h 7253926"/>
                <a:gd name="connsiteX36" fmla="*/ 1776195 w 2037549"/>
                <a:gd name="connsiteY36" fmla="*/ 4708712 h 7253926"/>
                <a:gd name="connsiteX37" fmla="*/ 1720048 w 2037549"/>
                <a:gd name="connsiteY37" fmla="*/ 4787586 h 7253926"/>
                <a:gd name="connsiteX38" fmla="*/ 1720048 w 2037549"/>
                <a:gd name="connsiteY38" fmla="*/ 4863786 h 7253926"/>
                <a:gd name="connsiteX39" fmla="*/ 1720048 w 2037549"/>
                <a:gd name="connsiteY39" fmla="*/ 4863786 h 7253926"/>
                <a:gd name="connsiteX40" fmla="*/ 1796248 w 2037549"/>
                <a:gd name="connsiteY40" fmla="*/ 4939986 h 7253926"/>
                <a:gd name="connsiteX41" fmla="*/ 1720048 w 2037549"/>
                <a:gd name="connsiteY41" fmla="*/ 5016186 h 7253926"/>
                <a:gd name="connsiteX42" fmla="*/ 1643848 w 2037549"/>
                <a:gd name="connsiteY42" fmla="*/ 4939986 h 7253926"/>
                <a:gd name="connsiteX43" fmla="*/ 1720048 w 2037549"/>
                <a:gd name="connsiteY43" fmla="*/ 5168586 h 7253926"/>
                <a:gd name="connsiteX44" fmla="*/ 1567648 w 2037549"/>
                <a:gd name="connsiteY44" fmla="*/ 5092386 h 7253926"/>
                <a:gd name="connsiteX45" fmla="*/ 1567648 w 2037549"/>
                <a:gd name="connsiteY45" fmla="*/ 5244786 h 7253926"/>
                <a:gd name="connsiteX46" fmla="*/ 1415248 w 2037549"/>
                <a:gd name="connsiteY46" fmla="*/ 5244786 h 7253926"/>
                <a:gd name="connsiteX47" fmla="*/ 1491448 w 2037549"/>
                <a:gd name="connsiteY47" fmla="*/ 5397186 h 7253926"/>
                <a:gd name="connsiteX48" fmla="*/ 1339048 w 2037549"/>
                <a:gd name="connsiteY48" fmla="*/ 5549586 h 7253926"/>
                <a:gd name="connsiteX49" fmla="*/ 1491448 w 2037549"/>
                <a:gd name="connsiteY49" fmla="*/ 5549586 h 7253926"/>
                <a:gd name="connsiteX50" fmla="*/ 1339048 w 2037549"/>
                <a:gd name="connsiteY50" fmla="*/ 5701986 h 7253926"/>
                <a:gd name="connsiteX51" fmla="*/ 1415248 w 2037549"/>
                <a:gd name="connsiteY51" fmla="*/ 5701986 h 7253926"/>
                <a:gd name="connsiteX52" fmla="*/ 1339048 w 2037549"/>
                <a:gd name="connsiteY52" fmla="*/ 5854386 h 7253926"/>
                <a:gd name="connsiteX53" fmla="*/ 1339048 w 2037549"/>
                <a:gd name="connsiteY53" fmla="*/ 5930586 h 7253926"/>
                <a:gd name="connsiteX54" fmla="*/ 1186648 w 2037549"/>
                <a:gd name="connsiteY54" fmla="*/ 6006786 h 7253926"/>
                <a:gd name="connsiteX55" fmla="*/ 1339048 w 2037549"/>
                <a:gd name="connsiteY55" fmla="*/ 6006786 h 7253926"/>
                <a:gd name="connsiteX56" fmla="*/ 1247608 w 2037549"/>
                <a:gd name="connsiteY56" fmla="*/ 6281106 h 7253926"/>
                <a:gd name="connsiteX57" fmla="*/ 1339048 w 2037549"/>
                <a:gd name="connsiteY57" fmla="*/ 6601146 h 7253926"/>
                <a:gd name="connsiteX58" fmla="*/ 1415248 w 2037549"/>
                <a:gd name="connsiteY58" fmla="*/ 6692586 h 7253926"/>
                <a:gd name="connsiteX59" fmla="*/ 1339048 w 2037549"/>
                <a:gd name="connsiteY59" fmla="*/ 7149786 h 7253926"/>
                <a:gd name="connsiteX60" fmla="*/ 1247608 w 2037549"/>
                <a:gd name="connsiteY60" fmla="*/ 7134546 h 7253926"/>
                <a:gd name="connsiteX61" fmla="*/ 1186648 w 2037549"/>
                <a:gd name="connsiteY61" fmla="*/ 7195506 h 7253926"/>
                <a:gd name="connsiteX62" fmla="*/ 1019008 w 2037549"/>
                <a:gd name="connsiteY62" fmla="*/ 7241226 h 7253926"/>
                <a:gd name="connsiteX63" fmla="*/ 836128 w 2037549"/>
                <a:gd name="connsiteY63" fmla="*/ 7119306 h 7253926"/>
                <a:gd name="connsiteX64" fmla="*/ 668488 w 2037549"/>
                <a:gd name="connsiteY64" fmla="*/ 7027866 h 7253926"/>
                <a:gd name="connsiteX65" fmla="*/ 577048 w 2037549"/>
                <a:gd name="connsiteY65" fmla="*/ 6844986 h 7253926"/>
                <a:gd name="connsiteX66" fmla="*/ 470368 w 2037549"/>
                <a:gd name="connsiteY66" fmla="*/ 6662106 h 7253926"/>
                <a:gd name="connsiteX67" fmla="*/ 287488 w 2037549"/>
                <a:gd name="connsiteY67" fmla="*/ 6494466 h 7253926"/>
                <a:gd name="connsiteX68" fmla="*/ 424648 w 2037549"/>
                <a:gd name="connsiteY68" fmla="*/ 6235386 h 7253926"/>
                <a:gd name="connsiteX69" fmla="*/ 455128 w 2037549"/>
                <a:gd name="connsiteY69" fmla="*/ 6067746 h 7253926"/>
                <a:gd name="connsiteX70" fmla="*/ 348448 w 2037549"/>
                <a:gd name="connsiteY70" fmla="*/ 5915346 h 7253926"/>
                <a:gd name="connsiteX71" fmla="*/ 439888 w 2037549"/>
                <a:gd name="connsiteY71" fmla="*/ 5823906 h 7253926"/>
                <a:gd name="connsiteX72" fmla="*/ 683728 w 2037549"/>
                <a:gd name="connsiteY72" fmla="*/ 5930586 h 7253926"/>
                <a:gd name="connsiteX73" fmla="*/ 714208 w 2037549"/>
                <a:gd name="connsiteY73" fmla="*/ 5762946 h 7253926"/>
                <a:gd name="connsiteX74" fmla="*/ 546568 w 2037549"/>
                <a:gd name="connsiteY74" fmla="*/ 5564826 h 7253926"/>
                <a:gd name="connsiteX75" fmla="*/ 424648 w 2037549"/>
                <a:gd name="connsiteY75" fmla="*/ 5320986 h 7253926"/>
                <a:gd name="connsiteX76" fmla="*/ 500848 w 2037549"/>
                <a:gd name="connsiteY76" fmla="*/ 5244786 h 7253926"/>
                <a:gd name="connsiteX77" fmla="*/ 592288 w 2037549"/>
                <a:gd name="connsiteY77" fmla="*/ 4848546 h 7253926"/>
                <a:gd name="connsiteX78" fmla="*/ 607528 w 2037549"/>
                <a:gd name="connsiteY78" fmla="*/ 4513266 h 7253926"/>
                <a:gd name="connsiteX79" fmla="*/ 500848 w 2037549"/>
                <a:gd name="connsiteY79" fmla="*/ 4330386 h 7253926"/>
                <a:gd name="connsiteX80" fmla="*/ 500848 w 2037549"/>
                <a:gd name="connsiteY80" fmla="*/ 4025586 h 7253926"/>
                <a:gd name="connsiteX81" fmla="*/ 389088 w 2037549"/>
                <a:gd name="connsiteY81" fmla="*/ 3916366 h 7253926"/>
                <a:gd name="connsiteX82" fmla="*/ 465288 w 2037549"/>
                <a:gd name="connsiteY82" fmla="*/ 3840166 h 7253926"/>
                <a:gd name="connsiteX83" fmla="*/ 312888 w 2037549"/>
                <a:gd name="connsiteY83" fmla="*/ 3611566 h 7253926"/>
                <a:gd name="connsiteX84" fmla="*/ 389088 w 2037549"/>
                <a:gd name="connsiteY84" fmla="*/ 3306766 h 7253926"/>
                <a:gd name="connsiteX85" fmla="*/ 160488 w 2037549"/>
                <a:gd name="connsiteY85" fmla="*/ 2925766 h 7253926"/>
                <a:gd name="connsiteX86" fmla="*/ 84288 w 2037549"/>
                <a:gd name="connsiteY86" fmla="*/ 2697166 h 7253926"/>
                <a:gd name="connsiteX87" fmla="*/ 8088 w 2037549"/>
                <a:gd name="connsiteY87" fmla="*/ 2163766 h 7253926"/>
                <a:gd name="connsiteX88" fmla="*/ 43648 w 2037549"/>
                <a:gd name="connsiteY88" fmla="*/ 1876746 h 7253926"/>
                <a:gd name="connsiteX89" fmla="*/ 269971 w 2037549"/>
                <a:gd name="connsiteY89" fmla="*/ 1059676 h 7253926"/>
                <a:gd name="connsiteX90" fmla="*/ 505456 w 2037549"/>
                <a:gd name="connsiteY90" fmla="*/ 588710 h 7253926"/>
                <a:gd name="connsiteX91" fmla="*/ 1211906 w 2037549"/>
                <a:gd name="connsiteY91" fmla="*/ 0 h 7253926"/>
                <a:gd name="connsiteX92" fmla="*/ 858680 w 2037549"/>
                <a:gd name="connsiteY92" fmla="*/ 824193 h 7253926"/>
                <a:gd name="connsiteX93" fmla="*/ 623196 w 2037549"/>
                <a:gd name="connsiteY93" fmla="*/ 1177418 h 7253926"/>
                <a:gd name="connsiteX0" fmla="*/ 626432 w 2040785"/>
                <a:gd name="connsiteY0" fmla="*/ 1177418 h 7253926"/>
                <a:gd name="connsiteX1" fmla="*/ 744174 w 2040785"/>
                <a:gd name="connsiteY1" fmla="*/ 1648385 h 7253926"/>
                <a:gd name="connsiteX2" fmla="*/ 808884 w 2040785"/>
                <a:gd name="connsiteY2" fmla="*/ 2074866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861916 w 2040785"/>
                <a:gd name="connsiteY92" fmla="*/ 824193 h 7253926"/>
                <a:gd name="connsiteX93" fmla="*/ 626432 w 2040785"/>
                <a:gd name="connsiteY93" fmla="*/ 1177418 h 7253926"/>
                <a:gd name="connsiteX0" fmla="*/ 626432 w 2040785"/>
                <a:gd name="connsiteY0" fmla="*/ 1177418 h 7253926"/>
                <a:gd name="connsiteX1" fmla="*/ 744174 w 2040785"/>
                <a:gd name="connsiteY1" fmla="*/ 1648385 h 7253926"/>
                <a:gd name="connsiteX2" fmla="*/ 508690 w 2040785"/>
                <a:gd name="connsiteY2" fmla="*/ 2119351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861916 w 2040785"/>
                <a:gd name="connsiteY92" fmla="*/ 824193 h 7253926"/>
                <a:gd name="connsiteX93" fmla="*/ 626432 w 2040785"/>
                <a:gd name="connsiteY93" fmla="*/ 1177418 h 7253926"/>
                <a:gd name="connsiteX0" fmla="*/ 626432 w 2040785"/>
                <a:gd name="connsiteY0" fmla="*/ 1177418 h 7253926"/>
                <a:gd name="connsiteX1" fmla="*/ 744174 w 2040785"/>
                <a:gd name="connsiteY1" fmla="*/ 1648385 h 7253926"/>
                <a:gd name="connsiteX2" fmla="*/ 390949 w 2040785"/>
                <a:gd name="connsiteY2" fmla="*/ 2119351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861916 w 2040785"/>
                <a:gd name="connsiteY92" fmla="*/ 824193 h 7253926"/>
                <a:gd name="connsiteX93" fmla="*/ 626432 w 2040785"/>
                <a:gd name="connsiteY93" fmla="*/ 1177418 h 7253926"/>
                <a:gd name="connsiteX0" fmla="*/ 626432 w 2040785"/>
                <a:gd name="connsiteY0" fmla="*/ 1177418 h 7253926"/>
                <a:gd name="connsiteX1" fmla="*/ 744174 w 2040785"/>
                <a:gd name="connsiteY1" fmla="*/ 1648385 h 7253926"/>
                <a:gd name="connsiteX2" fmla="*/ 390949 w 2040785"/>
                <a:gd name="connsiteY2" fmla="*/ 2119351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861916 w 2040785"/>
                <a:gd name="connsiteY92" fmla="*/ 824193 h 7253926"/>
                <a:gd name="connsiteX93" fmla="*/ 626432 w 2040785"/>
                <a:gd name="connsiteY93" fmla="*/ 1177418 h 7253926"/>
                <a:gd name="connsiteX0" fmla="*/ 626432 w 2040785"/>
                <a:gd name="connsiteY0" fmla="*/ 1177418 h 7253926"/>
                <a:gd name="connsiteX1" fmla="*/ 744174 w 2040785"/>
                <a:gd name="connsiteY1" fmla="*/ 1648385 h 7253926"/>
                <a:gd name="connsiteX2" fmla="*/ 508690 w 2040785"/>
                <a:gd name="connsiteY2" fmla="*/ 2001610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861916 w 2040785"/>
                <a:gd name="connsiteY92" fmla="*/ 824193 h 7253926"/>
                <a:gd name="connsiteX93" fmla="*/ 626432 w 2040785"/>
                <a:gd name="connsiteY93" fmla="*/ 1177418 h 7253926"/>
                <a:gd name="connsiteX0" fmla="*/ 626432 w 2040785"/>
                <a:gd name="connsiteY0" fmla="*/ 1177418 h 7253926"/>
                <a:gd name="connsiteX1" fmla="*/ 861916 w 2040785"/>
                <a:gd name="connsiteY1" fmla="*/ 2001610 h 7253926"/>
                <a:gd name="connsiteX2" fmla="*/ 508690 w 2040785"/>
                <a:gd name="connsiteY2" fmla="*/ 2001610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861916 w 2040785"/>
                <a:gd name="connsiteY92" fmla="*/ 824193 h 7253926"/>
                <a:gd name="connsiteX93" fmla="*/ 626432 w 2040785"/>
                <a:gd name="connsiteY93" fmla="*/ 1177418 h 7253926"/>
                <a:gd name="connsiteX0" fmla="*/ 626432 w 2040785"/>
                <a:gd name="connsiteY0" fmla="*/ 1530643 h 7253926"/>
                <a:gd name="connsiteX1" fmla="*/ 861916 w 2040785"/>
                <a:gd name="connsiteY1" fmla="*/ 2001610 h 7253926"/>
                <a:gd name="connsiteX2" fmla="*/ 508690 w 2040785"/>
                <a:gd name="connsiteY2" fmla="*/ 2001610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861916 w 2040785"/>
                <a:gd name="connsiteY92" fmla="*/ 824193 h 7253926"/>
                <a:gd name="connsiteX93" fmla="*/ 626432 w 2040785"/>
                <a:gd name="connsiteY93" fmla="*/ 1530643 h 7253926"/>
                <a:gd name="connsiteX0" fmla="*/ 390949 w 2040785"/>
                <a:gd name="connsiteY0" fmla="*/ 1530643 h 7253926"/>
                <a:gd name="connsiteX1" fmla="*/ 861916 w 2040785"/>
                <a:gd name="connsiteY1" fmla="*/ 2001610 h 7253926"/>
                <a:gd name="connsiteX2" fmla="*/ 508690 w 2040785"/>
                <a:gd name="connsiteY2" fmla="*/ 2001610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861916 w 2040785"/>
                <a:gd name="connsiteY92" fmla="*/ 824193 h 7253926"/>
                <a:gd name="connsiteX93" fmla="*/ 390949 w 2040785"/>
                <a:gd name="connsiteY93" fmla="*/ 1530643 h 7253926"/>
                <a:gd name="connsiteX0" fmla="*/ 744174 w 2040785"/>
                <a:gd name="connsiteY0" fmla="*/ 1530643 h 7253926"/>
                <a:gd name="connsiteX1" fmla="*/ 861916 w 2040785"/>
                <a:gd name="connsiteY1" fmla="*/ 2001610 h 7253926"/>
                <a:gd name="connsiteX2" fmla="*/ 508690 w 2040785"/>
                <a:gd name="connsiteY2" fmla="*/ 2001610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861916 w 2040785"/>
                <a:gd name="connsiteY92" fmla="*/ 824193 h 7253926"/>
                <a:gd name="connsiteX93" fmla="*/ 744174 w 2040785"/>
                <a:gd name="connsiteY93" fmla="*/ 1530643 h 7253926"/>
                <a:gd name="connsiteX0" fmla="*/ 744174 w 2040785"/>
                <a:gd name="connsiteY0" fmla="*/ 1530643 h 7253926"/>
                <a:gd name="connsiteX1" fmla="*/ 861916 w 2040785"/>
                <a:gd name="connsiteY1" fmla="*/ 2001610 h 7253926"/>
                <a:gd name="connsiteX2" fmla="*/ 508690 w 2040785"/>
                <a:gd name="connsiteY2" fmla="*/ 2001610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1049143 w 2040785"/>
                <a:gd name="connsiteY92" fmla="*/ 335854 h 7253926"/>
                <a:gd name="connsiteX93" fmla="*/ 861916 w 2040785"/>
                <a:gd name="connsiteY93" fmla="*/ 824193 h 7253926"/>
                <a:gd name="connsiteX94" fmla="*/ 744174 w 2040785"/>
                <a:gd name="connsiteY94" fmla="*/ 1530643 h 7253926"/>
                <a:gd name="connsiteX0" fmla="*/ 744174 w 2040785"/>
                <a:gd name="connsiteY0" fmla="*/ 1530643 h 7253926"/>
                <a:gd name="connsiteX1" fmla="*/ 861916 w 2040785"/>
                <a:gd name="connsiteY1" fmla="*/ 2001610 h 7253926"/>
                <a:gd name="connsiteX2" fmla="*/ 508690 w 2040785"/>
                <a:gd name="connsiteY2" fmla="*/ 2001610 h 7253926"/>
                <a:gd name="connsiteX3" fmla="*/ 793644 w 2040785"/>
                <a:gd name="connsiteY3" fmla="*/ 2318706 h 7253926"/>
                <a:gd name="connsiteX4" fmla="*/ 620924 w 2040785"/>
                <a:gd name="connsiteY4" fmla="*/ 2468566 h 7253926"/>
                <a:gd name="connsiteX5" fmla="*/ 773324 w 2040785"/>
                <a:gd name="connsiteY5" fmla="*/ 2773366 h 7253926"/>
                <a:gd name="connsiteX6" fmla="*/ 620924 w 2040785"/>
                <a:gd name="connsiteY6" fmla="*/ 2849566 h 7253926"/>
                <a:gd name="connsiteX7" fmla="*/ 392324 w 2040785"/>
                <a:gd name="connsiteY7" fmla="*/ 2773366 h 7253926"/>
                <a:gd name="connsiteX8" fmla="*/ 626004 w 2040785"/>
                <a:gd name="connsiteY8" fmla="*/ 3004506 h 7253926"/>
                <a:gd name="connsiteX9" fmla="*/ 930804 w 2040785"/>
                <a:gd name="connsiteY9" fmla="*/ 3446466 h 7253926"/>
                <a:gd name="connsiteX10" fmla="*/ 1067964 w 2040785"/>
                <a:gd name="connsiteY10" fmla="*/ 3492186 h 7253926"/>
                <a:gd name="connsiteX11" fmla="*/ 1154324 w 2040785"/>
                <a:gd name="connsiteY11" fmla="*/ 3230566 h 7253926"/>
                <a:gd name="connsiteX12" fmla="*/ 1230524 w 2040785"/>
                <a:gd name="connsiteY12" fmla="*/ 3154366 h 7253926"/>
                <a:gd name="connsiteX13" fmla="*/ 1311804 w 2040785"/>
                <a:gd name="connsiteY13" fmla="*/ 3492186 h 7253926"/>
                <a:gd name="connsiteX14" fmla="*/ 1382924 w 2040785"/>
                <a:gd name="connsiteY14" fmla="*/ 3382966 h 7253926"/>
                <a:gd name="connsiteX15" fmla="*/ 1459124 w 2040785"/>
                <a:gd name="connsiteY15" fmla="*/ 3230566 h 7253926"/>
                <a:gd name="connsiteX16" fmla="*/ 1535324 w 2040785"/>
                <a:gd name="connsiteY16" fmla="*/ 3230566 h 7253926"/>
                <a:gd name="connsiteX17" fmla="*/ 1454044 w 2040785"/>
                <a:gd name="connsiteY17" fmla="*/ 3370774 h 7253926"/>
                <a:gd name="connsiteX18" fmla="*/ 1459124 w 2040785"/>
                <a:gd name="connsiteY18" fmla="*/ 3535366 h 7253926"/>
                <a:gd name="connsiteX19" fmla="*/ 1611524 w 2040785"/>
                <a:gd name="connsiteY19" fmla="*/ 3459166 h 7253926"/>
                <a:gd name="connsiteX20" fmla="*/ 1535324 w 2040785"/>
                <a:gd name="connsiteY20" fmla="*/ 3687766 h 7253926"/>
                <a:gd name="connsiteX21" fmla="*/ 1382924 w 2040785"/>
                <a:gd name="connsiteY21" fmla="*/ 3687766 h 7253926"/>
                <a:gd name="connsiteX22" fmla="*/ 1418485 w 2040785"/>
                <a:gd name="connsiteY22" fmla="*/ 3796986 h 7253926"/>
                <a:gd name="connsiteX23" fmla="*/ 1647085 w 2040785"/>
                <a:gd name="connsiteY23" fmla="*/ 3796986 h 7253926"/>
                <a:gd name="connsiteX24" fmla="*/ 1512064 w 2040785"/>
                <a:gd name="connsiteY24" fmla="*/ 3992165 h 7253926"/>
                <a:gd name="connsiteX25" fmla="*/ 1570885 w 2040785"/>
                <a:gd name="connsiteY25" fmla="*/ 4025586 h 7253926"/>
                <a:gd name="connsiteX26" fmla="*/ 1494685 w 2040785"/>
                <a:gd name="connsiteY26" fmla="*/ 4177986 h 7253926"/>
                <a:gd name="connsiteX27" fmla="*/ 1647085 w 2040785"/>
                <a:gd name="connsiteY27" fmla="*/ 4177986 h 7253926"/>
                <a:gd name="connsiteX28" fmla="*/ 1494685 w 2040785"/>
                <a:gd name="connsiteY28" fmla="*/ 4406586 h 7253926"/>
                <a:gd name="connsiteX29" fmla="*/ 1799484 w 2040785"/>
                <a:gd name="connsiteY29" fmla="*/ 4208466 h 7253926"/>
                <a:gd name="connsiteX30" fmla="*/ 2028085 w 2040785"/>
                <a:gd name="connsiteY30" fmla="*/ 4254186 h 7253926"/>
                <a:gd name="connsiteX31" fmla="*/ 1875685 w 2040785"/>
                <a:gd name="connsiteY31" fmla="*/ 4482786 h 7253926"/>
                <a:gd name="connsiteX32" fmla="*/ 2028085 w 2040785"/>
                <a:gd name="connsiteY32" fmla="*/ 4482786 h 7253926"/>
                <a:gd name="connsiteX33" fmla="*/ 1951885 w 2040785"/>
                <a:gd name="connsiteY33" fmla="*/ 4635186 h 7253926"/>
                <a:gd name="connsiteX34" fmla="*/ 1875684 w 2040785"/>
                <a:gd name="connsiteY34" fmla="*/ 4635186 h 7253926"/>
                <a:gd name="connsiteX35" fmla="*/ 1875685 w 2040785"/>
                <a:gd name="connsiteY35" fmla="*/ 4787586 h 7253926"/>
                <a:gd name="connsiteX36" fmla="*/ 1779431 w 2040785"/>
                <a:gd name="connsiteY36" fmla="*/ 4708712 h 7253926"/>
                <a:gd name="connsiteX37" fmla="*/ 1723284 w 2040785"/>
                <a:gd name="connsiteY37" fmla="*/ 4787586 h 7253926"/>
                <a:gd name="connsiteX38" fmla="*/ 1723284 w 2040785"/>
                <a:gd name="connsiteY38" fmla="*/ 4863786 h 7253926"/>
                <a:gd name="connsiteX39" fmla="*/ 1723284 w 2040785"/>
                <a:gd name="connsiteY39" fmla="*/ 4863786 h 7253926"/>
                <a:gd name="connsiteX40" fmla="*/ 1799484 w 2040785"/>
                <a:gd name="connsiteY40" fmla="*/ 4939986 h 7253926"/>
                <a:gd name="connsiteX41" fmla="*/ 1723284 w 2040785"/>
                <a:gd name="connsiteY41" fmla="*/ 5016186 h 7253926"/>
                <a:gd name="connsiteX42" fmla="*/ 1647084 w 2040785"/>
                <a:gd name="connsiteY42" fmla="*/ 4939986 h 7253926"/>
                <a:gd name="connsiteX43" fmla="*/ 1723284 w 2040785"/>
                <a:gd name="connsiteY43" fmla="*/ 5168586 h 7253926"/>
                <a:gd name="connsiteX44" fmla="*/ 1570884 w 2040785"/>
                <a:gd name="connsiteY44" fmla="*/ 5092386 h 7253926"/>
                <a:gd name="connsiteX45" fmla="*/ 1570884 w 2040785"/>
                <a:gd name="connsiteY45" fmla="*/ 5244786 h 7253926"/>
                <a:gd name="connsiteX46" fmla="*/ 1418484 w 2040785"/>
                <a:gd name="connsiteY46" fmla="*/ 5244786 h 7253926"/>
                <a:gd name="connsiteX47" fmla="*/ 1494684 w 2040785"/>
                <a:gd name="connsiteY47" fmla="*/ 5397186 h 7253926"/>
                <a:gd name="connsiteX48" fmla="*/ 1342284 w 2040785"/>
                <a:gd name="connsiteY48" fmla="*/ 5549586 h 7253926"/>
                <a:gd name="connsiteX49" fmla="*/ 1494684 w 2040785"/>
                <a:gd name="connsiteY49" fmla="*/ 5549586 h 7253926"/>
                <a:gd name="connsiteX50" fmla="*/ 1342284 w 2040785"/>
                <a:gd name="connsiteY50" fmla="*/ 5701986 h 7253926"/>
                <a:gd name="connsiteX51" fmla="*/ 1418484 w 2040785"/>
                <a:gd name="connsiteY51" fmla="*/ 5701986 h 7253926"/>
                <a:gd name="connsiteX52" fmla="*/ 1342284 w 2040785"/>
                <a:gd name="connsiteY52" fmla="*/ 5854386 h 7253926"/>
                <a:gd name="connsiteX53" fmla="*/ 1342284 w 2040785"/>
                <a:gd name="connsiteY53" fmla="*/ 5930586 h 7253926"/>
                <a:gd name="connsiteX54" fmla="*/ 1189884 w 2040785"/>
                <a:gd name="connsiteY54" fmla="*/ 6006786 h 7253926"/>
                <a:gd name="connsiteX55" fmla="*/ 1342284 w 2040785"/>
                <a:gd name="connsiteY55" fmla="*/ 6006786 h 7253926"/>
                <a:gd name="connsiteX56" fmla="*/ 1250844 w 2040785"/>
                <a:gd name="connsiteY56" fmla="*/ 6281106 h 7253926"/>
                <a:gd name="connsiteX57" fmla="*/ 1342284 w 2040785"/>
                <a:gd name="connsiteY57" fmla="*/ 6601146 h 7253926"/>
                <a:gd name="connsiteX58" fmla="*/ 1418484 w 2040785"/>
                <a:gd name="connsiteY58" fmla="*/ 6692586 h 7253926"/>
                <a:gd name="connsiteX59" fmla="*/ 1342284 w 2040785"/>
                <a:gd name="connsiteY59" fmla="*/ 7149786 h 7253926"/>
                <a:gd name="connsiteX60" fmla="*/ 1250844 w 2040785"/>
                <a:gd name="connsiteY60" fmla="*/ 7134546 h 7253926"/>
                <a:gd name="connsiteX61" fmla="*/ 1189884 w 2040785"/>
                <a:gd name="connsiteY61" fmla="*/ 7195506 h 7253926"/>
                <a:gd name="connsiteX62" fmla="*/ 1022244 w 2040785"/>
                <a:gd name="connsiteY62" fmla="*/ 7241226 h 7253926"/>
                <a:gd name="connsiteX63" fmla="*/ 839364 w 2040785"/>
                <a:gd name="connsiteY63" fmla="*/ 7119306 h 7253926"/>
                <a:gd name="connsiteX64" fmla="*/ 671724 w 2040785"/>
                <a:gd name="connsiteY64" fmla="*/ 7027866 h 7253926"/>
                <a:gd name="connsiteX65" fmla="*/ 580284 w 2040785"/>
                <a:gd name="connsiteY65" fmla="*/ 6844986 h 7253926"/>
                <a:gd name="connsiteX66" fmla="*/ 473604 w 2040785"/>
                <a:gd name="connsiteY66" fmla="*/ 6662106 h 7253926"/>
                <a:gd name="connsiteX67" fmla="*/ 290724 w 2040785"/>
                <a:gd name="connsiteY67" fmla="*/ 6494466 h 7253926"/>
                <a:gd name="connsiteX68" fmla="*/ 427884 w 2040785"/>
                <a:gd name="connsiteY68" fmla="*/ 6235386 h 7253926"/>
                <a:gd name="connsiteX69" fmla="*/ 458364 w 2040785"/>
                <a:gd name="connsiteY69" fmla="*/ 6067746 h 7253926"/>
                <a:gd name="connsiteX70" fmla="*/ 351684 w 2040785"/>
                <a:gd name="connsiteY70" fmla="*/ 5915346 h 7253926"/>
                <a:gd name="connsiteX71" fmla="*/ 443124 w 2040785"/>
                <a:gd name="connsiteY71" fmla="*/ 5823906 h 7253926"/>
                <a:gd name="connsiteX72" fmla="*/ 686964 w 2040785"/>
                <a:gd name="connsiteY72" fmla="*/ 5930586 h 7253926"/>
                <a:gd name="connsiteX73" fmla="*/ 717444 w 2040785"/>
                <a:gd name="connsiteY73" fmla="*/ 5762946 h 7253926"/>
                <a:gd name="connsiteX74" fmla="*/ 549804 w 2040785"/>
                <a:gd name="connsiteY74" fmla="*/ 5564826 h 7253926"/>
                <a:gd name="connsiteX75" fmla="*/ 427884 w 2040785"/>
                <a:gd name="connsiteY75" fmla="*/ 5320986 h 7253926"/>
                <a:gd name="connsiteX76" fmla="*/ 504084 w 2040785"/>
                <a:gd name="connsiteY76" fmla="*/ 5244786 h 7253926"/>
                <a:gd name="connsiteX77" fmla="*/ 595524 w 2040785"/>
                <a:gd name="connsiteY77" fmla="*/ 4848546 h 7253926"/>
                <a:gd name="connsiteX78" fmla="*/ 610764 w 2040785"/>
                <a:gd name="connsiteY78" fmla="*/ 4513266 h 7253926"/>
                <a:gd name="connsiteX79" fmla="*/ 504084 w 2040785"/>
                <a:gd name="connsiteY79" fmla="*/ 4330386 h 7253926"/>
                <a:gd name="connsiteX80" fmla="*/ 504084 w 2040785"/>
                <a:gd name="connsiteY80" fmla="*/ 4025586 h 7253926"/>
                <a:gd name="connsiteX81" fmla="*/ 392324 w 2040785"/>
                <a:gd name="connsiteY81" fmla="*/ 3916366 h 7253926"/>
                <a:gd name="connsiteX82" fmla="*/ 468524 w 2040785"/>
                <a:gd name="connsiteY82" fmla="*/ 3840166 h 7253926"/>
                <a:gd name="connsiteX83" fmla="*/ 316124 w 2040785"/>
                <a:gd name="connsiteY83" fmla="*/ 3611566 h 7253926"/>
                <a:gd name="connsiteX84" fmla="*/ 392324 w 2040785"/>
                <a:gd name="connsiteY84" fmla="*/ 3306766 h 7253926"/>
                <a:gd name="connsiteX85" fmla="*/ 163724 w 2040785"/>
                <a:gd name="connsiteY85" fmla="*/ 2925766 h 7253926"/>
                <a:gd name="connsiteX86" fmla="*/ 87524 w 2040785"/>
                <a:gd name="connsiteY86" fmla="*/ 2697166 h 7253926"/>
                <a:gd name="connsiteX87" fmla="*/ 11324 w 2040785"/>
                <a:gd name="connsiteY87" fmla="*/ 2163766 h 7253926"/>
                <a:gd name="connsiteX88" fmla="*/ 155466 w 2040785"/>
                <a:gd name="connsiteY88" fmla="*/ 1530643 h 7253926"/>
                <a:gd name="connsiteX89" fmla="*/ 273207 w 2040785"/>
                <a:gd name="connsiteY89" fmla="*/ 1059676 h 7253926"/>
                <a:gd name="connsiteX90" fmla="*/ 508692 w 2040785"/>
                <a:gd name="connsiteY90" fmla="*/ 588710 h 7253926"/>
                <a:gd name="connsiteX91" fmla="*/ 1215142 w 2040785"/>
                <a:gd name="connsiteY91" fmla="*/ 0 h 7253926"/>
                <a:gd name="connsiteX92" fmla="*/ 1215141 w 2040785"/>
                <a:gd name="connsiteY92" fmla="*/ 470968 h 7253926"/>
                <a:gd name="connsiteX93" fmla="*/ 861916 w 2040785"/>
                <a:gd name="connsiteY93" fmla="*/ 824193 h 7253926"/>
                <a:gd name="connsiteX94" fmla="*/ 744174 w 2040785"/>
                <a:gd name="connsiteY94" fmla="*/ 1530643 h 7253926"/>
                <a:gd name="connsiteX0" fmla="*/ 744174 w 2040785"/>
                <a:gd name="connsiteY0" fmla="*/ 1530641 h 7253924"/>
                <a:gd name="connsiteX1" fmla="*/ 861916 w 2040785"/>
                <a:gd name="connsiteY1" fmla="*/ 2001608 h 7253924"/>
                <a:gd name="connsiteX2" fmla="*/ 508690 w 2040785"/>
                <a:gd name="connsiteY2" fmla="*/ 2001608 h 7253924"/>
                <a:gd name="connsiteX3" fmla="*/ 793644 w 2040785"/>
                <a:gd name="connsiteY3" fmla="*/ 2318704 h 7253924"/>
                <a:gd name="connsiteX4" fmla="*/ 620924 w 2040785"/>
                <a:gd name="connsiteY4" fmla="*/ 2468564 h 7253924"/>
                <a:gd name="connsiteX5" fmla="*/ 773324 w 2040785"/>
                <a:gd name="connsiteY5" fmla="*/ 2773364 h 7253924"/>
                <a:gd name="connsiteX6" fmla="*/ 620924 w 2040785"/>
                <a:gd name="connsiteY6" fmla="*/ 2849564 h 7253924"/>
                <a:gd name="connsiteX7" fmla="*/ 392324 w 2040785"/>
                <a:gd name="connsiteY7" fmla="*/ 2773364 h 7253924"/>
                <a:gd name="connsiteX8" fmla="*/ 626004 w 2040785"/>
                <a:gd name="connsiteY8" fmla="*/ 3004504 h 7253924"/>
                <a:gd name="connsiteX9" fmla="*/ 930804 w 2040785"/>
                <a:gd name="connsiteY9" fmla="*/ 3446464 h 7253924"/>
                <a:gd name="connsiteX10" fmla="*/ 1067964 w 2040785"/>
                <a:gd name="connsiteY10" fmla="*/ 3492184 h 7253924"/>
                <a:gd name="connsiteX11" fmla="*/ 1154324 w 2040785"/>
                <a:gd name="connsiteY11" fmla="*/ 3230564 h 7253924"/>
                <a:gd name="connsiteX12" fmla="*/ 1230524 w 2040785"/>
                <a:gd name="connsiteY12" fmla="*/ 3154364 h 7253924"/>
                <a:gd name="connsiteX13" fmla="*/ 1311804 w 2040785"/>
                <a:gd name="connsiteY13" fmla="*/ 3492184 h 7253924"/>
                <a:gd name="connsiteX14" fmla="*/ 1382924 w 2040785"/>
                <a:gd name="connsiteY14" fmla="*/ 3382964 h 7253924"/>
                <a:gd name="connsiteX15" fmla="*/ 1459124 w 2040785"/>
                <a:gd name="connsiteY15" fmla="*/ 3230564 h 7253924"/>
                <a:gd name="connsiteX16" fmla="*/ 1535324 w 2040785"/>
                <a:gd name="connsiteY16" fmla="*/ 3230564 h 7253924"/>
                <a:gd name="connsiteX17" fmla="*/ 1454044 w 2040785"/>
                <a:gd name="connsiteY17" fmla="*/ 3370772 h 7253924"/>
                <a:gd name="connsiteX18" fmla="*/ 1459124 w 2040785"/>
                <a:gd name="connsiteY18" fmla="*/ 3535364 h 7253924"/>
                <a:gd name="connsiteX19" fmla="*/ 1611524 w 2040785"/>
                <a:gd name="connsiteY19" fmla="*/ 3459164 h 7253924"/>
                <a:gd name="connsiteX20" fmla="*/ 1535324 w 2040785"/>
                <a:gd name="connsiteY20" fmla="*/ 3687764 h 7253924"/>
                <a:gd name="connsiteX21" fmla="*/ 1382924 w 2040785"/>
                <a:gd name="connsiteY21" fmla="*/ 3687764 h 7253924"/>
                <a:gd name="connsiteX22" fmla="*/ 1418485 w 2040785"/>
                <a:gd name="connsiteY22" fmla="*/ 3796984 h 7253924"/>
                <a:gd name="connsiteX23" fmla="*/ 1647085 w 2040785"/>
                <a:gd name="connsiteY23" fmla="*/ 3796984 h 7253924"/>
                <a:gd name="connsiteX24" fmla="*/ 1512064 w 2040785"/>
                <a:gd name="connsiteY24" fmla="*/ 3992163 h 7253924"/>
                <a:gd name="connsiteX25" fmla="*/ 1570885 w 2040785"/>
                <a:gd name="connsiteY25" fmla="*/ 4025584 h 7253924"/>
                <a:gd name="connsiteX26" fmla="*/ 1494685 w 2040785"/>
                <a:gd name="connsiteY26" fmla="*/ 4177984 h 7253924"/>
                <a:gd name="connsiteX27" fmla="*/ 1647085 w 2040785"/>
                <a:gd name="connsiteY27" fmla="*/ 4177984 h 7253924"/>
                <a:gd name="connsiteX28" fmla="*/ 1494685 w 2040785"/>
                <a:gd name="connsiteY28" fmla="*/ 4406584 h 7253924"/>
                <a:gd name="connsiteX29" fmla="*/ 1799484 w 2040785"/>
                <a:gd name="connsiteY29" fmla="*/ 4208464 h 7253924"/>
                <a:gd name="connsiteX30" fmla="*/ 2028085 w 2040785"/>
                <a:gd name="connsiteY30" fmla="*/ 4254184 h 7253924"/>
                <a:gd name="connsiteX31" fmla="*/ 1875685 w 2040785"/>
                <a:gd name="connsiteY31" fmla="*/ 4482784 h 7253924"/>
                <a:gd name="connsiteX32" fmla="*/ 2028085 w 2040785"/>
                <a:gd name="connsiteY32" fmla="*/ 4482784 h 7253924"/>
                <a:gd name="connsiteX33" fmla="*/ 1951885 w 2040785"/>
                <a:gd name="connsiteY33" fmla="*/ 4635184 h 7253924"/>
                <a:gd name="connsiteX34" fmla="*/ 1875684 w 2040785"/>
                <a:gd name="connsiteY34" fmla="*/ 4635184 h 7253924"/>
                <a:gd name="connsiteX35" fmla="*/ 1875685 w 2040785"/>
                <a:gd name="connsiteY35" fmla="*/ 4787584 h 7253924"/>
                <a:gd name="connsiteX36" fmla="*/ 1779431 w 2040785"/>
                <a:gd name="connsiteY36" fmla="*/ 4708710 h 7253924"/>
                <a:gd name="connsiteX37" fmla="*/ 1723284 w 2040785"/>
                <a:gd name="connsiteY37" fmla="*/ 4787584 h 7253924"/>
                <a:gd name="connsiteX38" fmla="*/ 1723284 w 2040785"/>
                <a:gd name="connsiteY38" fmla="*/ 4863784 h 7253924"/>
                <a:gd name="connsiteX39" fmla="*/ 1723284 w 2040785"/>
                <a:gd name="connsiteY39" fmla="*/ 4863784 h 7253924"/>
                <a:gd name="connsiteX40" fmla="*/ 1799484 w 2040785"/>
                <a:gd name="connsiteY40" fmla="*/ 4939984 h 7253924"/>
                <a:gd name="connsiteX41" fmla="*/ 1723284 w 2040785"/>
                <a:gd name="connsiteY41" fmla="*/ 5016184 h 7253924"/>
                <a:gd name="connsiteX42" fmla="*/ 1647084 w 2040785"/>
                <a:gd name="connsiteY42" fmla="*/ 4939984 h 7253924"/>
                <a:gd name="connsiteX43" fmla="*/ 1723284 w 2040785"/>
                <a:gd name="connsiteY43" fmla="*/ 5168584 h 7253924"/>
                <a:gd name="connsiteX44" fmla="*/ 1570884 w 2040785"/>
                <a:gd name="connsiteY44" fmla="*/ 5092384 h 7253924"/>
                <a:gd name="connsiteX45" fmla="*/ 1570884 w 2040785"/>
                <a:gd name="connsiteY45" fmla="*/ 5244784 h 7253924"/>
                <a:gd name="connsiteX46" fmla="*/ 1418484 w 2040785"/>
                <a:gd name="connsiteY46" fmla="*/ 5244784 h 7253924"/>
                <a:gd name="connsiteX47" fmla="*/ 1494684 w 2040785"/>
                <a:gd name="connsiteY47" fmla="*/ 5397184 h 7253924"/>
                <a:gd name="connsiteX48" fmla="*/ 1342284 w 2040785"/>
                <a:gd name="connsiteY48" fmla="*/ 5549584 h 7253924"/>
                <a:gd name="connsiteX49" fmla="*/ 1494684 w 2040785"/>
                <a:gd name="connsiteY49" fmla="*/ 5549584 h 7253924"/>
                <a:gd name="connsiteX50" fmla="*/ 1342284 w 2040785"/>
                <a:gd name="connsiteY50" fmla="*/ 5701984 h 7253924"/>
                <a:gd name="connsiteX51" fmla="*/ 1418484 w 2040785"/>
                <a:gd name="connsiteY51" fmla="*/ 5701984 h 7253924"/>
                <a:gd name="connsiteX52" fmla="*/ 1342284 w 2040785"/>
                <a:gd name="connsiteY52" fmla="*/ 5854384 h 7253924"/>
                <a:gd name="connsiteX53" fmla="*/ 1342284 w 2040785"/>
                <a:gd name="connsiteY53" fmla="*/ 5930584 h 7253924"/>
                <a:gd name="connsiteX54" fmla="*/ 1189884 w 2040785"/>
                <a:gd name="connsiteY54" fmla="*/ 6006784 h 7253924"/>
                <a:gd name="connsiteX55" fmla="*/ 1342284 w 2040785"/>
                <a:gd name="connsiteY55" fmla="*/ 6006784 h 7253924"/>
                <a:gd name="connsiteX56" fmla="*/ 1250844 w 2040785"/>
                <a:gd name="connsiteY56" fmla="*/ 6281104 h 7253924"/>
                <a:gd name="connsiteX57" fmla="*/ 1342284 w 2040785"/>
                <a:gd name="connsiteY57" fmla="*/ 6601144 h 7253924"/>
                <a:gd name="connsiteX58" fmla="*/ 1418484 w 2040785"/>
                <a:gd name="connsiteY58" fmla="*/ 6692584 h 7253924"/>
                <a:gd name="connsiteX59" fmla="*/ 1342284 w 2040785"/>
                <a:gd name="connsiteY59" fmla="*/ 7149784 h 7253924"/>
                <a:gd name="connsiteX60" fmla="*/ 1250844 w 2040785"/>
                <a:gd name="connsiteY60" fmla="*/ 7134544 h 7253924"/>
                <a:gd name="connsiteX61" fmla="*/ 1189884 w 2040785"/>
                <a:gd name="connsiteY61" fmla="*/ 7195504 h 7253924"/>
                <a:gd name="connsiteX62" fmla="*/ 1022244 w 2040785"/>
                <a:gd name="connsiteY62" fmla="*/ 7241224 h 7253924"/>
                <a:gd name="connsiteX63" fmla="*/ 839364 w 2040785"/>
                <a:gd name="connsiteY63" fmla="*/ 7119304 h 7253924"/>
                <a:gd name="connsiteX64" fmla="*/ 671724 w 2040785"/>
                <a:gd name="connsiteY64" fmla="*/ 7027864 h 7253924"/>
                <a:gd name="connsiteX65" fmla="*/ 580284 w 2040785"/>
                <a:gd name="connsiteY65" fmla="*/ 6844984 h 7253924"/>
                <a:gd name="connsiteX66" fmla="*/ 473604 w 2040785"/>
                <a:gd name="connsiteY66" fmla="*/ 6662104 h 7253924"/>
                <a:gd name="connsiteX67" fmla="*/ 290724 w 2040785"/>
                <a:gd name="connsiteY67" fmla="*/ 6494464 h 7253924"/>
                <a:gd name="connsiteX68" fmla="*/ 427884 w 2040785"/>
                <a:gd name="connsiteY68" fmla="*/ 6235384 h 7253924"/>
                <a:gd name="connsiteX69" fmla="*/ 458364 w 2040785"/>
                <a:gd name="connsiteY69" fmla="*/ 6067744 h 7253924"/>
                <a:gd name="connsiteX70" fmla="*/ 351684 w 2040785"/>
                <a:gd name="connsiteY70" fmla="*/ 5915344 h 7253924"/>
                <a:gd name="connsiteX71" fmla="*/ 443124 w 2040785"/>
                <a:gd name="connsiteY71" fmla="*/ 5823904 h 7253924"/>
                <a:gd name="connsiteX72" fmla="*/ 686964 w 2040785"/>
                <a:gd name="connsiteY72" fmla="*/ 5930584 h 7253924"/>
                <a:gd name="connsiteX73" fmla="*/ 717444 w 2040785"/>
                <a:gd name="connsiteY73" fmla="*/ 5762944 h 7253924"/>
                <a:gd name="connsiteX74" fmla="*/ 549804 w 2040785"/>
                <a:gd name="connsiteY74" fmla="*/ 5564824 h 7253924"/>
                <a:gd name="connsiteX75" fmla="*/ 427884 w 2040785"/>
                <a:gd name="connsiteY75" fmla="*/ 5320984 h 7253924"/>
                <a:gd name="connsiteX76" fmla="*/ 504084 w 2040785"/>
                <a:gd name="connsiteY76" fmla="*/ 5244784 h 7253924"/>
                <a:gd name="connsiteX77" fmla="*/ 595524 w 2040785"/>
                <a:gd name="connsiteY77" fmla="*/ 4848544 h 7253924"/>
                <a:gd name="connsiteX78" fmla="*/ 610764 w 2040785"/>
                <a:gd name="connsiteY78" fmla="*/ 4513264 h 7253924"/>
                <a:gd name="connsiteX79" fmla="*/ 504084 w 2040785"/>
                <a:gd name="connsiteY79" fmla="*/ 4330384 h 7253924"/>
                <a:gd name="connsiteX80" fmla="*/ 504084 w 2040785"/>
                <a:gd name="connsiteY80" fmla="*/ 4025584 h 7253924"/>
                <a:gd name="connsiteX81" fmla="*/ 392324 w 2040785"/>
                <a:gd name="connsiteY81" fmla="*/ 3916364 h 7253924"/>
                <a:gd name="connsiteX82" fmla="*/ 468524 w 2040785"/>
                <a:gd name="connsiteY82" fmla="*/ 3840164 h 7253924"/>
                <a:gd name="connsiteX83" fmla="*/ 316124 w 2040785"/>
                <a:gd name="connsiteY83" fmla="*/ 3611564 h 7253924"/>
                <a:gd name="connsiteX84" fmla="*/ 392324 w 2040785"/>
                <a:gd name="connsiteY84" fmla="*/ 3306764 h 7253924"/>
                <a:gd name="connsiteX85" fmla="*/ 163724 w 2040785"/>
                <a:gd name="connsiteY85" fmla="*/ 2925764 h 7253924"/>
                <a:gd name="connsiteX86" fmla="*/ 87524 w 2040785"/>
                <a:gd name="connsiteY86" fmla="*/ 2697164 h 7253924"/>
                <a:gd name="connsiteX87" fmla="*/ 11324 w 2040785"/>
                <a:gd name="connsiteY87" fmla="*/ 2163764 h 7253924"/>
                <a:gd name="connsiteX88" fmla="*/ 155466 w 2040785"/>
                <a:gd name="connsiteY88" fmla="*/ 1530641 h 7253924"/>
                <a:gd name="connsiteX89" fmla="*/ 273207 w 2040785"/>
                <a:gd name="connsiteY89" fmla="*/ 1059674 h 7253924"/>
                <a:gd name="connsiteX90" fmla="*/ 508692 w 2040785"/>
                <a:gd name="connsiteY90" fmla="*/ 588708 h 7253924"/>
                <a:gd name="connsiteX91" fmla="*/ 1097399 w 2040785"/>
                <a:gd name="connsiteY91" fmla="*/ 0 h 7253924"/>
                <a:gd name="connsiteX92" fmla="*/ 1215141 w 2040785"/>
                <a:gd name="connsiteY92" fmla="*/ 470966 h 7253924"/>
                <a:gd name="connsiteX93" fmla="*/ 861916 w 2040785"/>
                <a:gd name="connsiteY93" fmla="*/ 824191 h 7253924"/>
                <a:gd name="connsiteX94" fmla="*/ 744174 w 2040785"/>
                <a:gd name="connsiteY94" fmla="*/ 1530641 h 7253924"/>
                <a:gd name="connsiteX0" fmla="*/ 744174 w 2040785"/>
                <a:gd name="connsiteY0" fmla="*/ 1592085 h 7315368"/>
                <a:gd name="connsiteX1" fmla="*/ 861916 w 2040785"/>
                <a:gd name="connsiteY1" fmla="*/ 2063052 h 7315368"/>
                <a:gd name="connsiteX2" fmla="*/ 508690 w 2040785"/>
                <a:gd name="connsiteY2" fmla="*/ 2063052 h 7315368"/>
                <a:gd name="connsiteX3" fmla="*/ 793644 w 2040785"/>
                <a:gd name="connsiteY3" fmla="*/ 2380148 h 7315368"/>
                <a:gd name="connsiteX4" fmla="*/ 620924 w 2040785"/>
                <a:gd name="connsiteY4" fmla="*/ 2530008 h 7315368"/>
                <a:gd name="connsiteX5" fmla="*/ 773324 w 2040785"/>
                <a:gd name="connsiteY5" fmla="*/ 2834808 h 7315368"/>
                <a:gd name="connsiteX6" fmla="*/ 620924 w 2040785"/>
                <a:gd name="connsiteY6" fmla="*/ 2911008 h 7315368"/>
                <a:gd name="connsiteX7" fmla="*/ 392324 w 2040785"/>
                <a:gd name="connsiteY7" fmla="*/ 2834808 h 7315368"/>
                <a:gd name="connsiteX8" fmla="*/ 626004 w 2040785"/>
                <a:gd name="connsiteY8" fmla="*/ 3065948 h 7315368"/>
                <a:gd name="connsiteX9" fmla="*/ 930804 w 2040785"/>
                <a:gd name="connsiteY9" fmla="*/ 3507908 h 7315368"/>
                <a:gd name="connsiteX10" fmla="*/ 1067964 w 2040785"/>
                <a:gd name="connsiteY10" fmla="*/ 3553628 h 7315368"/>
                <a:gd name="connsiteX11" fmla="*/ 1154324 w 2040785"/>
                <a:gd name="connsiteY11" fmla="*/ 3292008 h 7315368"/>
                <a:gd name="connsiteX12" fmla="*/ 1230524 w 2040785"/>
                <a:gd name="connsiteY12" fmla="*/ 3215808 h 7315368"/>
                <a:gd name="connsiteX13" fmla="*/ 1311804 w 2040785"/>
                <a:gd name="connsiteY13" fmla="*/ 3553628 h 7315368"/>
                <a:gd name="connsiteX14" fmla="*/ 1382924 w 2040785"/>
                <a:gd name="connsiteY14" fmla="*/ 3444408 h 7315368"/>
                <a:gd name="connsiteX15" fmla="*/ 1459124 w 2040785"/>
                <a:gd name="connsiteY15" fmla="*/ 3292008 h 7315368"/>
                <a:gd name="connsiteX16" fmla="*/ 1535324 w 2040785"/>
                <a:gd name="connsiteY16" fmla="*/ 3292008 h 7315368"/>
                <a:gd name="connsiteX17" fmla="*/ 1454044 w 2040785"/>
                <a:gd name="connsiteY17" fmla="*/ 3432216 h 7315368"/>
                <a:gd name="connsiteX18" fmla="*/ 1459124 w 2040785"/>
                <a:gd name="connsiteY18" fmla="*/ 3596808 h 7315368"/>
                <a:gd name="connsiteX19" fmla="*/ 1611524 w 2040785"/>
                <a:gd name="connsiteY19" fmla="*/ 3520608 h 7315368"/>
                <a:gd name="connsiteX20" fmla="*/ 1535324 w 2040785"/>
                <a:gd name="connsiteY20" fmla="*/ 3749208 h 7315368"/>
                <a:gd name="connsiteX21" fmla="*/ 1382924 w 2040785"/>
                <a:gd name="connsiteY21" fmla="*/ 3749208 h 7315368"/>
                <a:gd name="connsiteX22" fmla="*/ 1418485 w 2040785"/>
                <a:gd name="connsiteY22" fmla="*/ 3858428 h 7315368"/>
                <a:gd name="connsiteX23" fmla="*/ 1647085 w 2040785"/>
                <a:gd name="connsiteY23" fmla="*/ 3858428 h 7315368"/>
                <a:gd name="connsiteX24" fmla="*/ 1512064 w 2040785"/>
                <a:gd name="connsiteY24" fmla="*/ 4053607 h 7315368"/>
                <a:gd name="connsiteX25" fmla="*/ 1570885 w 2040785"/>
                <a:gd name="connsiteY25" fmla="*/ 4087028 h 7315368"/>
                <a:gd name="connsiteX26" fmla="*/ 1494685 w 2040785"/>
                <a:gd name="connsiteY26" fmla="*/ 4239428 h 7315368"/>
                <a:gd name="connsiteX27" fmla="*/ 1647085 w 2040785"/>
                <a:gd name="connsiteY27" fmla="*/ 4239428 h 7315368"/>
                <a:gd name="connsiteX28" fmla="*/ 1494685 w 2040785"/>
                <a:gd name="connsiteY28" fmla="*/ 4468028 h 7315368"/>
                <a:gd name="connsiteX29" fmla="*/ 1799484 w 2040785"/>
                <a:gd name="connsiteY29" fmla="*/ 4269908 h 7315368"/>
                <a:gd name="connsiteX30" fmla="*/ 2028085 w 2040785"/>
                <a:gd name="connsiteY30" fmla="*/ 4315628 h 7315368"/>
                <a:gd name="connsiteX31" fmla="*/ 1875685 w 2040785"/>
                <a:gd name="connsiteY31" fmla="*/ 4544228 h 7315368"/>
                <a:gd name="connsiteX32" fmla="*/ 2028085 w 2040785"/>
                <a:gd name="connsiteY32" fmla="*/ 4544228 h 7315368"/>
                <a:gd name="connsiteX33" fmla="*/ 1951885 w 2040785"/>
                <a:gd name="connsiteY33" fmla="*/ 4696628 h 7315368"/>
                <a:gd name="connsiteX34" fmla="*/ 1875684 w 2040785"/>
                <a:gd name="connsiteY34" fmla="*/ 4696628 h 7315368"/>
                <a:gd name="connsiteX35" fmla="*/ 1875685 w 2040785"/>
                <a:gd name="connsiteY35" fmla="*/ 4849028 h 7315368"/>
                <a:gd name="connsiteX36" fmla="*/ 1779431 w 2040785"/>
                <a:gd name="connsiteY36" fmla="*/ 4770154 h 7315368"/>
                <a:gd name="connsiteX37" fmla="*/ 1723284 w 2040785"/>
                <a:gd name="connsiteY37" fmla="*/ 4849028 h 7315368"/>
                <a:gd name="connsiteX38" fmla="*/ 1723284 w 2040785"/>
                <a:gd name="connsiteY38" fmla="*/ 4925228 h 7315368"/>
                <a:gd name="connsiteX39" fmla="*/ 1723284 w 2040785"/>
                <a:gd name="connsiteY39" fmla="*/ 4925228 h 7315368"/>
                <a:gd name="connsiteX40" fmla="*/ 1799484 w 2040785"/>
                <a:gd name="connsiteY40" fmla="*/ 5001428 h 7315368"/>
                <a:gd name="connsiteX41" fmla="*/ 1723284 w 2040785"/>
                <a:gd name="connsiteY41" fmla="*/ 5077628 h 7315368"/>
                <a:gd name="connsiteX42" fmla="*/ 1647084 w 2040785"/>
                <a:gd name="connsiteY42" fmla="*/ 5001428 h 7315368"/>
                <a:gd name="connsiteX43" fmla="*/ 1723284 w 2040785"/>
                <a:gd name="connsiteY43" fmla="*/ 5230028 h 7315368"/>
                <a:gd name="connsiteX44" fmla="*/ 1570884 w 2040785"/>
                <a:gd name="connsiteY44" fmla="*/ 5153828 h 7315368"/>
                <a:gd name="connsiteX45" fmla="*/ 1570884 w 2040785"/>
                <a:gd name="connsiteY45" fmla="*/ 5306228 h 7315368"/>
                <a:gd name="connsiteX46" fmla="*/ 1418484 w 2040785"/>
                <a:gd name="connsiteY46" fmla="*/ 5306228 h 7315368"/>
                <a:gd name="connsiteX47" fmla="*/ 1494684 w 2040785"/>
                <a:gd name="connsiteY47" fmla="*/ 5458628 h 7315368"/>
                <a:gd name="connsiteX48" fmla="*/ 1342284 w 2040785"/>
                <a:gd name="connsiteY48" fmla="*/ 5611028 h 7315368"/>
                <a:gd name="connsiteX49" fmla="*/ 1494684 w 2040785"/>
                <a:gd name="connsiteY49" fmla="*/ 5611028 h 7315368"/>
                <a:gd name="connsiteX50" fmla="*/ 1342284 w 2040785"/>
                <a:gd name="connsiteY50" fmla="*/ 5763428 h 7315368"/>
                <a:gd name="connsiteX51" fmla="*/ 1418484 w 2040785"/>
                <a:gd name="connsiteY51" fmla="*/ 5763428 h 7315368"/>
                <a:gd name="connsiteX52" fmla="*/ 1342284 w 2040785"/>
                <a:gd name="connsiteY52" fmla="*/ 5915828 h 7315368"/>
                <a:gd name="connsiteX53" fmla="*/ 1342284 w 2040785"/>
                <a:gd name="connsiteY53" fmla="*/ 5992028 h 7315368"/>
                <a:gd name="connsiteX54" fmla="*/ 1189884 w 2040785"/>
                <a:gd name="connsiteY54" fmla="*/ 6068228 h 7315368"/>
                <a:gd name="connsiteX55" fmla="*/ 1342284 w 2040785"/>
                <a:gd name="connsiteY55" fmla="*/ 6068228 h 7315368"/>
                <a:gd name="connsiteX56" fmla="*/ 1250844 w 2040785"/>
                <a:gd name="connsiteY56" fmla="*/ 6342548 h 7315368"/>
                <a:gd name="connsiteX57" fmla="*/ 1342284 w 2040785"/>
                <a:gd name="connsiteY57" fmla="*/ 6662588 h 7315368"/>
                <a:gd name="connsiteX58" fmla="*/ 1418484 w 2040785"/>
                <a:gd name="connsiteY58" fmla="*/ 6754028 h 7315368"/>
                <a:gd name="connsiteX59" fmla="*/ 1342284 w 2040785"/>
                <a:gd name="connsiteY59" fmla="*/ 7211228 h 7315368"/>
                <a:gd name="connsiteX60" fmla="*/ 1250844 w 2040785"/>
                <a:gd name="connsiteY60" fmla="*/ 7195988 h 7315368"/>
                <a:gd name="connsiteX61" fmla="*/ 1189884 w 2040785"/>
                <a:gd name="connsiteY61" fmla="*/ 7256948 h 7315368"/>
                <a:gd name="connsiteX62" fmla="*/ 1022244 w 2040785"/>
                <a:gd name="connsiteY62" fmla="*/ 7302668 h 7315368"/>
                <a:gd name="connsiteX63" fmla="*/ 839364 w 2040785"/>
                <a:gd name="connsiteY63" fmla="*/ 7180748 h 7315368"/>
                <a:gd name="connsiteX64" fmla="*/ 671724 w 2040785"/>
                <a:gd name="connsiteY64" fmla="*/ 7089308 h 7315368"/>
                <a:gd name="connsiteX65" fmla="*/ 580284 w 2040785"/>
                <a:gd name="connsiteY65" fmla="*/ 6906428 h 7315368"/>
                <a:gd name="connsiteX66" fmla="*/ 473604 w 2040785"/>
                <a:gd name="connsiteY66" fmla="*/ 6723548 h 7315368"/>
                <a:gd name="connsiteX67" fmla="*/ 290724 w 2040785"/>
                <a:gd name="connsiteY67" fmla="*/ 6555908 h 7315368"/>
                <a:gd name="connsiteX68" fmla="*/ 427884 w 2040785"/>
                <a:gd name="connsiteY68" fmla="*/ 6296828 h 7315368"/>
                <a:gd name="connsiteX69" fmla="*/ 458364 w 2040785"/>
                <a:gd name="connsiteY69" fmla="*/ 6129188 h 7315368"/>
                <a:gd name="connsiteX70" fmla="*/ 351684 w 2040785"/>
                <a:gd name="connsiteY70" fmla="*/ 5976788 h 7315368"/>
                <a:gd name="connsiteX71" fmla="*/ 443124 w 2040785"/>
                <a:gd name="connsiteY71" fmla="*/ 5885348 h 7315368"/>
                <a:gd name="connsiteX72" fmla="*/ 686964 w 2040785"/>
                <a:gd name="connsiteY72" fmla="*/ 5992028 h 7315368"/>
                <a:gd name="connsiteX73" fmla="*/ 717444 w 2040785"/>
                <a:gd name="connsiteY73" fmla="*/ 5824388 h 7315368"/>
                <a:gd name="connsiteX74" fmla="*/ 549804 w 2040785"/>
                <a:gd name="connsiteY74" fmla="*/ 5626268 h 7315368"/>
                <a:gd name="connsiteX75" fmla="*/ 427884 w 2040785"/>
                <a:gd name="connsiteY75" fmla="*/ 5382428 h 7315368"/>
                <a:gd name="connsiteX76" fmla="*/ 504084 w 2040785"/>
                <a:gd name="connsiteY76" fmla="*/ 5306228 h 7315368"/>
                <a:gd name="connsiteX77" fmla="*/ 595524 w 2040785"/>
                <a:gd name="connsiteY77" fmla="*/ 4909988 h 7315368"/>
                <a:gd name="connsiteX78" fmla="*/ 610764 w 2040785"/>
                <a:gd name="connsiteY78" fmla="*/ 4574708 h 7315368"/>
                <a:gd name="connsiteX79" fmla="*/ 504084 w 2040785"/>
                <a:gd name="connsiteY79" fmla="*/ 4391828 h 7315368"/>
                <a:gd name="connsiteX80" fmla="*/ 504084 w 2040785"/>
                <a:gd name="connsiteY80" fmla="*/ 4087028 h 7315368"/>
                <a:gd name="connsiteX81" fmla="*/ 392324 w 2040785"/>
                <a:gd name="connsiteY81" fmla="*/ 3977808 h 7315368"/>
                <a:gd name="connsiteX82" fmla="*/ 468524 w 2040785"/>
                <a:gd name="connsiteY82" fmla="*/ 3901608 h 7315368"/>
                <a:gd name="connsiteX83" fmla="*/ 316124 w 2040785"/>
                <a:gd name="connsiteY83" fmla="*/ 3673008 h 7315368"/>
                <a:gd name="connsiteX84" fmla="*/ 392324 w 2040785"/>
                <a:gd name="connsiteY84" fmla="*/ 3368208 h 7315368"/>
                <a:gd name="connsiteX85" fmla="*/ 163724 w 2040785"/>
                <a:gd name="connsiteY85" fmla="*/ 2987208 h 7315368"/>
                <a:gd name="connsiteX86" fmla="*/ 87524 w 2040785"/>
                <a:gd name="connsiteY86" fmla="*/ 2758608 h 7315368"/>
                <a:gd name="connsiteX87" fmla="*/ 11324 w 2040785"/>
                <a:gd name="connsiteY87" fmla="*/ 2225208 h 7315368"/>
                <a:gd name="connsiteX88" fmla="*/ 155466 w 2040785"/>
                <a:gd name="connsiteY88" fmla="*/ 1592085 h 7315368"/>
                <a:gd name="connsiteX89" fmla="*/ 273207 w 2040785"/>
                <a:gd name="connsiteY89" fmla="*/ 1121118 h 7315368"/>
                <a:gd name="connsiteX90" fmla="*/ 508692 w 2040785"/>
                <a:gd name="connsiteY90" fmla="*/ 650152 h 7315368"/>
                <a:gd name="connsiteX91" fmla="*/ 1097399 w 2040785"/>
                <a:gd name="connsiteY91" fmla="*/ 61444 h 7315368"/>
                <a:gd name="connsiteX92" fmla="*/ 1118631 w 2040785"/>
                <a:gd name="connsiteY92" fmla="*/ 281485 h 7315368"/>
                <a:gd name="connsiteX93" fmla="*/ 1215141 w 2040785"/>
                <a:gd name="connsiteY93" fmla="*/ 532410 h 7315368"/>
                <a:gd name="connsiteX94" fmla="*/ 861916 w 2040785"/>
                <a:gd name="connsiteY94" fmla="*/ 885635 h 7315368"/>
                <a:gd name="connsiteX95" fmla="*/ 744174 w 2040785"/>
                <a:gd name="connsiteY95" fmla="*/ 1592085 h 7315368"/>
                <a:gd name="connsiteX0" fmla="*/ 744174 w 2040785"/>
                <a:gd name="connsiteY0" fmla="*/ 1609134 h 7332417"/>
                <a:gd name="connsiteX1" fmla="*/ 861916 w 2040785"/>
                <a:gd name="connsiteY1" fmla="*/ 2080101 h 7332417"/>
                <a:gd name="connsiteX2" fmla="*/ 508690 w 2040785"/>
                <a:gd name="connsiteY2" fmla="*/ 2080101 h 7332417"/>
                <a:gd name="connsiteX3" fmla="*/ 793644 w 2040785"/>
                <a:gd name="connsiteY3" fmla="*/ 2397197 h 7332417"/>
                <a:gd name="connsiteX4" fmla="*/ 620924 w 2040785"/>
                <a:gd name="connsiteY4" fmla="*/ 2547057 h 7332417"/>
                <a:gd name="connsiteX5" fmla="*/ 773324 w 2040785"/>
                <a:gd name="connsiteY5" fmla="*/ 2851857 h 7332417"/>
                <a:gd name="connsiteX6" fmla="*/ 620924 w 2040785"/>
                <a:gd name="connsiteY6" fmla="*/ 2928057 h 7332417"/>
                <a:gd name="connsiteX7" fmla="*/ 392324 w 2040785"/>
                <a:gd name="connsiteY7" fmla="*/ 2851857 h 7332417"/>
                <a:gd name="connsiteX8" fmla="*/ 626004 w 2040785"/>
                <a:gd name="connsiteY8" fmla="*/ 3082997 h 7332417"/>
                <a:gd name="connsiteX9" fmla="*/ 930804 w 2040785"/>
                <a:gd name="connsiteY9" fmla="*/ 3524957 h 7332417"/>
                <a:gd name="connsiteX10" fmla="*/ 1067964 w 2040785"/>
                <a:gd name="connsiteY10" fmla="*/ 3570677 h 7332417"/>
                <a:gd name="connsiteX11" fmla="*/ 1154324 w 2040785"/>
                <a:gd name="connsiteY11" fmla="*/ 3309057 h 7332417"/>
                <a:gd name="connsiteX12" fmla="*/ 1230524 w 2040785"/>
                <a:gd name="connsiteY12" fmla="*/ 3232857 h 7332417"/>
                <a:gd name="connsiteX13" fmla="*/ 1311804 w 2040785"/>
                <a:gd name="connsiteY13" fmla="*/ 3570677 h 7332417"/>
                <a:gd name="connsiteX14" fmla="*/ 1382924 w 2040785"/>
                <a:gd name="connsiteY14" fmla="*/ 3461457 h 7332417"/>
                <a:gd name="connsiteX15" fmla="*/ 1459124 w 2040785"/>
                <a:gd name="connsiteY15" fmla="*/ 3309057 h 7332417"/>
                <a:gd name="connsiteX16" fmla="*/ 1535324 w 2040785"/>
                <a:gd name="connsiteY16" fmla="*/ 3309057 h 7332417"/>
                <a:gd name="connsiteX17" fmla="*/ 1454044 w 2040785"/>
                <a:gd name="connsiteY17" fmla="*/ 3449265 h 7332417"/>
                <a:gd name="connsiteX18" fmla="*/ 1459124 w 2040785"/>
                <a:gd name="connsiteY18" fmla="*/ 3613857 h 7332417"/>
                <a:gd name="connsiteX19" fmla="*/ 1611524 w 2040785"/>
                <a:gd name="connsiteY19" fmla="*/ 3537657 h 7332417"/>
                <a:gd name="connsiteX20" fmla="*/ 1535324 w 2040785"/>
                <a:gd name="connsiteY20" fmla="*/ 3766257 h 7332417"/>
                <a:gd name="connsiteX21" fmla="*/ 1382924 w 2040785"/>
                <a:gd name="connsiteY21" fmla="*/ 3766257 h 7332417"/>
                <a:gd name="connsiteX22" fmla="*/ 1418485 w 2040785"/>
                <a:gd name="connsiteY22" fmla="*/ 3875477 h 7332417"/>
                <a:gd name="connsiteX23" fmla="*/ 1647085 w 2040785"/>
                <a:gd name="connsiteY23" fmla="*/ 3875477 h 7332417"/>
                <a:gd name="connsiteX24" fmla="*/ 1512064 w 2040785"/>
                <a:gd name="connsiteY24" fmla="*/ 4070656 h 7332417"/>
                <a:gd name="connsiteX25" fmla="*/ 1570885 w 2040785"/>
                <a:gd name="connsiteY25" fmla="*/ 4104077 h 7332417"/>
                <a:gd name="connsiteX26" fmla="*/ 1494685 w 2040785"/>
                <a:gd name="connsiteY26" fmla="*/ 4256477 h 7332417"/>
                <a:gd name="connsiteX27" fmla="*/ 1647085 w 2040785"/>
                <a:gd name="connsiteY27" fmla="*/ 4256477 h 7332417"/>
                <a:gd name="connsiteX28" fmla="*/ 1494685 w 2040785"/>
                <a:gd name="connsiteY28" fmla="*/ 4485077 h 7332417"/>
                <a:gd name="connsiteX29" fmla="*/ 1799484 w 2040785"/>
                <a:gd name="connsiteY29" fmla="*/ 4286957 h 7332417"/>
                <a:gd name="connsiteX30" fmla="*/ 2028085 w 2040785"/>
                <a:gd name="connsiteY30" fmla="*/ 4332677 h 7332417"/>
                <a:gd name="connsiteX31" fmla="*/ 1875685 w 2040785"/>
                <a:gd name="connsiteY31" fmla="*/ 4561277 h 7332417"/>
                <a:gd name="connsiteX32" fmla="*/ 2028085 w 2040785"/>
                <a:gd name="connsiteY32" fmla="*/ 4561277 h 7332417"/>
                <a:gd name="connsiteX33" fmla="*/ 1951885 w 2040785"/>
                <a:gd name="connsiteY33" fmla="*/ 4713677 h 7332417"/>
                <a:gd name="connsiteX34" fmla="*/ 1875684 w 2040785"/>
                <a:gd name="connsiteY34" fmla="*/ 4713677 h 7332417"/>
                <a:gd name="connsiteX35" fmla="*/ 1875685 w 2040785"/>
                <a:gd name="connsiteY35" fmla="*/ 4866077 h 7332417"/>
                <a:gd name="connsiteX36" fmla="*/ 1779431 w 2040785"/>
                <a:gd name="connsiteY36" fmla="*/ 4787203 h 7332417"/>
                <a:gd name="connsiteX37" fmla="*/ 1723284 w 2040785"/>
                <a:gd name="connsiteY37" fmla="*/ 4866077 h 7332417"/>
                <a:gd name="connsiteX38" fmla="*/ 1723284 w 2040785"/>
                <a:gd name="connsiteY38" fmla="*/ 4942277 h 7332417"/>
                <a:gd name="connsiteX39" fmla="*/ 1723284 w 2040785"/>
                <a:gd name="connsiteY39" fmla="*/ 4942277 h 7332417"/>
                <a:gd name="connsiteX40" fmla="*/ 1799484 w 2040785"/>
                <a:gd name="connsiteY40" fmla="*/ 5018477 h 7332417"/>
                <a:gd name="connsiteX41" fmla="*/ 1723284 w 2040785"/>
                <a:gd name="connsiteY41" fmla="*/ 5094677 h 7332417"/>
                <a:gd name="connsiteX42" fmla="*/ 1647084 w 2040785"/>
                <a:gd name="connsiteY42" fmla="*/ 5018477 h 7332417"/>
                <a:gd name="connsiteX43" fmla="*/ 1723284 w 2040785"/>
                <a:gd name="connsiteY43" fmla="*/ 5247077 h 7332417"/>
                <a:gd name="connsiteX44" fmla="*/ 1570884 w 2040785"/>
                <a:gd name="connsiteY44" fmla="*/ 5170877 h 7332417"/>
                <a:gd name="connsiteX45" fmla="*/ 1570884 w 2040785"/>
                <a:gd name="connsiteY45" fmla="*/ 5323277 h 7332417"/>
                <a:gd name="connsiteX46" fmla="*/ 1418484 w 2040785"/>
                <a:gd name="connsiteY46" fmla="*/ 5323277 h 7332417"/>
                <a:gd name="connsiteX47" fmla="*/ 1494684 w 2040785"/>
                <a:gd name="connsiteY47" fmla="*/ 5475677 h 7332417"/>
                <a:gd name="connsiteX48" fmla="*/ 1342284 w 2040785"/>
                <a:gd name="connsiteY48" fmla="*/ 5628077 h 7332417"/>
                <a:gd name="connsiteX49" fmla="*/ 1494684 w 2040785"/>
                <a:gd name="connsiteY49" fmla="*/ 5628077 h 7332417"/>
                <a:gd name="connsiteX50" fmla="*/ 1342284 w 2040785"/>
                <a:gd name="connsiteY50" fmla="*/ 5780477 h 7332417"/>
                <a:gd name="connsiteX51" fmla="*/ 1418484 w 2040785"/>
                <a:gd name="connsiteY51" fmla="*/ 5780477 h 7332417"/>
                <a:gd name="connsiteX52" fmla="*/ 1342284 w 2040785"/>
                <a:gd name="connsiteY52" fmla="*/ 5932877 h 7332417"/>
                <a:gd name="connsiteX53" fmla="*/ 1342284 w 2040785"/>
                <a:gd name="connsiteY53" fmla="*/ 6009077 h 7332417"/>
                <a:gd name="connsiteX54" fmla="*/ 1189884 w 2040785"/>
                <a:gd name="connsiteY54" fmla="*/ 6085277 h 7332417"/>
                <a:gd name="connsiteX55" fmla="*/ 1342284 w 2040785"/>
                <a:gd name="connsiteY55" fmla="*/ 6085277 h 7332417"/>
                <a:gd name="connsiteX56" fmla="*/ 1250844 w 2040785"/>
                <a:gd name="connsiteY56" fmla="*/ 6359597 h 7332417"/>
                <a:gd name="connsiteX57" fmla="*/ 1342284 w 2040785"/>
                <a:gd name="connsiteY57" fmla="*/ 6679637 h 7332417"/>
                <a:gd name="connsiteX58" fmla="*/ 1418484 w 2040785"/>
                <a:gd name="connsiteY58" fmla="*/ 6771077 h 7332417"/>
                <a:gd name="connsiteX59" fmla="*/ 1342284 w 2040785"/>
                <a:gd name="connsiteY59" fmla="*/ 7228277 h 7332417"/>
                <a:gd name="connsiteX60" fmla="*/ 1250844 w 2040785"/>
                <a:gd name="connsiteY60" fmla="*/ 7213037 h 7332417"/>
                <a:gd name="connsiteX61" fmla="*/ 1189884 w 2040785"/>
                <a:gd name="connsiteY61" fmla="*/ 7273997 h 7332417"/>
                <a:gd name="connsiteX62" fmla="*/ 1022244 w 2040785"/>
                <a:gd name="connsiteY62" fmla="*/ 7319717 h 7332417"/>
                <a:gd name="connsiteX63" fmla="*/ 839364 w 2040785"/>
                <a:gd name="connsiteY63" fmla="*/ 7197797 h 7332417"/>
                <a:gd name="connsiteX64" fmla="*/ 671724 w 2040785"/>
                <a:gd name="connsiteY64" fmla="*/ 7106357 h 7332417"/>
                <a:gd name="connsiteX65" fmla="*/ 580284 w 2040785"/>
                <a:gd name="connsiteY65" fmla="*/ 6923477 h 7332417"/>
                <a:gd name="connsiteX66" fmla="*/ 473604 w 2040785"/>
                <a:gd name="connsiteY66" fmla="*/ 6740597 h 7332417"/>
                <a:gd name="connsiteX67" fmla="*/ 290724 w 2040785"/>
                <a:gd name="connsiteY67" fmla="*/ 6572957 h 7332417"/>
                <a:gd name="connsiteX68" fmla="*/ 427884 w 2040785"/>
                <a:gd name="connsiteY68" fmla="*/ 6313877 h 7332417"/>
                <a:gd name="connsiteX69" fmla="*/ 458364 w 2040785"/>
                <a:gd name="connsiteY69" fmla="*/ 6146237 h 7332417"/>
                <a:gd name="connsiteX70" fmla="*/ 351684 w 2040785"/>
                <a:gd name="connsiteY70" fmla="*/ 5993837 h 7332417"/>
                <a:gd name="connsiteX71" fmla="*/ 443124 w 2040785"/>
                <a:gd name="connsiteY71" fmla="*/ 5902397 h 7332417"/>
                <a:gd name="connsiteX72" fmla="*/ 686964 w 2040785"/>
                <a:gd name="connsiteY72" fmla="*/ 6009077 h 7332417"/>
                <a:gd name="connsiteX73" fmla="*/ 717444 w 2040785"/>
                <a:gd name="connsiteY73" fmla="*/ 5841437 h 7332417"/>
                <a:gd name="connsiteX74" fmla="*/ 549804 w 2040785"/>
                <a:gd name="connsiteY74" fmla="*/ 5643317 h 7332417"/>
                <a:gd name="connsiteX75" fmla="*/ 427884 w 2040785"/>
                <a:gd name="connsiteY75" fmla="*/ 5399477 h 7332417"/>
                <a:gd name="connsiteX76" fmla="*/ 504084 w 2040785"/>
                <a:gd name="connsiteY76" fmla="*/ 5323277 h 7332417"/>
                <a:gd name="connsiteX77" fmla="*/ 595524 w 2040785"/>
                <a:gd name="connsiteY77" fmla="*/ 4927037 h 7332417"/>
                <a:gd name="connsiteX78" fmla="*/ 610764 w 2040785"/>
                <a:gd name="connsiteY78" fmla="*/ 4591757 h 7332417"/>
                <a:gd name="connsiteX79" fmla="*/ 504084 w 2040785"/>
                <a:gd name="connsiteY79" fmla="*/ 4408877 h 7332417"/>
                <a:gd name="connsiteX80" fmla="*/ 504084 w 2040785"/>
                <a:gd name="connsiteY80" fmla="*/ 4104077 h 7332417"/>
                <a:gd name="connsiteX81" fmla="*/ 392324 w 2040785"/>
                <a:gd name="connsiteY81" fmla="*/ 3994857 h 7332417"/>
                <a:gd name="connsiteX82" fmla="*/ 468524 w 2040785"/>
                <a:gd name="connsiteY82" fmla="*/ 3918657 h 7332417"/>
                <a:gd name="connsiteX83" fmla="*/ 316124 w 2040785"/>
                <a:gd name="connsiteY83" fmla="*/ 3690057 h 7332417"/>
                <a:gd name="connsiteX84" fmla="*/ 392324 w 2040785"/>
                <a:gd name="connsiteY84" fmla="*/ 3385257 h 7332417"/>
                <a:gd name="connsiteX85" fmla="*/ 163724 w 2040785"/>
                <a:gd name="connsiteY85" fmla="*/ 3004257 h 7332417"/>
                <a:gd name="connsiteX86" fmla="*/ 87524 w 2040785"/>
                <a:gd name="connsiteY86" fmla="*/ 2775657 h 7332417"/>
                <a:gd name="connsiteX87" fmla="*/ 11324 w 2040785"/>
                <a:gd name="connsiteY87" fmla="*/ 2242257 h 7332417"/>
                <a:gd name="connsiteX88" fmla="*/ 155466 w 2040785"/>
                <a:gd name="connsiteY88" fmla="*/ 1609134 h 7332417"/>
                <a:gd name="connsiteX89" fmla="*/ 273207 w 2040785"/>
                <a:gd name="connsiteY89" fmla="*/ 1138167 h 7332417"/>
                <a:gd name="connsiteX90" fmla="*/ 508692 w 2040785"/>
                <a:gd name="connsiteY90" fmla="*/ 667201 h 7332417"/>
                <a:gd name="connsiteX91" fmla="*/ 1097399 w 2040785"/>
                <a:gd name="connsiteY91" fmla="*/ 78493 h 7332417"/>
                <a:gd name="connsiteX92" fmla="*/ 1332882 w 2040785"/>
                <a:gd name="connsiteY92" fmla="*/ 196234 h 7332417"/>
                <a:gd name="connsiteX93" fmla="*/ 1215141 w 2040785"/>
                <a:gd name="connsiteY93" fmla="*/ 549459 h 7332417"/>
                <a:gd name="connsiteX94" fmla="*/ 861916 w 2040785"/>
                <a:gd name="connsiteY94" fmla="*/ 902684 h 7332417"/>
                <a:gd name="connsiteX95" fmla="*/ 744174 w 2040785"/>
                <a:gd name="connsiteY95" fmla="*/ 1609134 h 733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40785" h="7332417">
                  <a:moveTo>
                    <a:pt x="744174" y="1609134"/>
                  </a:moveTo>
                  <a:cubicBezTo>
                    <a:pt x="744174" y="1805370"/>
                    <a:pt x="901163" y="2001607"/>
                    <a:pt x="861916" y="2080101"/>
                  </a:cubicBezTo>
                  <a:cubicBezTo>
                    <a:pt x="822669" y="2158595"/>
                    <a:pt x="520069" y="2027252"/>
                    <a:pt x="508690" y="2080101"/>
                  </a:cubicBezTo>
                  <a:cubicBezTo>
                    <a:pt x="497311" y="2132950"/>
                    <a:pt x="774938" y="2319371"/>
                    <a:pt x="793644" y="2397197"/>
                  </a:cubicBezTo>
                  <a:cubicBezTo>
                    <a:pt x="812350" y="2475023"/>
                    <a:pt x="624311" y="2471280"/>
                    <a:pt x="620924" y="2547057"/>
                  </a:cubicBezTo>
                  <a:cubicBezTo>
                    <a:pt x="617537" y="2622834"/>
                    <a:pt x="773324" y="2788357"/>
                    <a:pt x="773324" y="2851857"/>
                  </a:cubicBezTo>
                  <a:cubicBezTo>
                    <a:pt x="773324" y="2915357"/>
                    <a:pt x="684424" y="2928057"/>
                    <a:pt x="620924" y="2928057"/>
                  </a:cubicBezTo>
                  <a:cubicBezTo>
                    <a:pt x="557424" y="2928057"/>
                    <a:pt x="391477" y="2826034"/>
                    <a:pt x="392324" y="2851857"/>
                  </a:cubicBezTo>
                  <a:cubicBezTo>
                    <a:pt x="393171" y="2877680"/>
                    <a:pt x="536257" y="2970814"/>
                    <a:pt x="626004" y="3082997"/>
                  </a:cubicBezTo>
                  <a:cubicBezTo>
                    <a:pt x="715751" y="3195180"/>
                    <a:pt x="857144" y="3443677"/>
                    <a:pt x="930804" y="3524957"/>
                  </a:cubicBezTo>
                  <a:cubicBezTo>
                    <a:pt x="1004464" y="3606237"/>
                    <a:pt x="1030711" y="3606660"/>
                    <a:pt x="1067964" y="3570677"/>
                  </a:cubicBezTo>
                  <a:cubicBezTo>
                    <a:pt x="1105217" y="3534694"/>
                    <a:pt x="1127231" y="3365360"/>
                    <a:pt x="1154324" y="3309057"/>
                  </a:cubicBezTo>
                  <a:cubicBezTo>
                    <a:pt x="1181417" y="3252754"/>
                    <a:pt x="1204277" y="3189254"/>
                    <a:pt x="1230524" y="3232857"/>
                  </a:cubicBezTo>
                  <a:cubicBezTo>
                    <a:pt x="1256771" y="3276460"/>
                    <a:pt x="1286404" y="3532577"/>
                    <a:pt x="1311804" y="3570677"/>
                  </a:cubicBezTo>
                  <a:cubicBezTo>
                    <a:pt x="1337204" y="3608777"/>
                    <a:pt x="1358371" y="3505060"/>
                    <a:pt x="1382924" y="3461457"/>
                  </a:cubicBezTo>
                  <a:cubicBezTo>
                    <a:pt x="1407477" y="3417854"/>
                    <a:pt x="1433724" y="3334457"/>
                    <a:pt x="1459124" y="3309057"/>
                  </a:cubicBezTo>
                  <a:cubicBezTo>
                    <a:pt x="1484524" y="3283657"/>
                    <a:pt x="1536171" y="3285689"/>
                    <a:pt x="1535324" y="3309057"/>
                  </a:cubicBezTo>
                  <a:cubicBezTo>
                    <a:pt x="1534477" y="3332425"/>
                    <a:pt x="1466744" y="3398465"/>
                    <a:pt x="1454044" y="3449265"/>
                  </a:cubicBezTo>
                  <a:cubicBezTo>
                    <a:pt x="1441344" y="3500065"/>
                    <a:pt x="1432877" y="3599125"/>
                    <a:pt x="1459124" y="3613857"/>
                  </a:cubicBezTo>
                  <a:cubicBezTo>
                    <a:pt x="1485371" y="3628589"/>
                    <a:pt x="1614233" y="3480084"/>
                    <a:pt x="1611524" y="3537657"/>
                  </a:cubicBezTo>
                  <a:lnTo>
                    <a:pt x="1535324" y="3766257"/>
                  </a:lnTo>
                  <a:cubicBezTo>
                    <a:pt x="1509924" y="3778957"/>
                    <a:pt x="1402397" y="3748054"/>
                    <a:pt x="1382924" y="3766257"/>
                  </a:cubicBezTo>
                  <a:cubicBezTo>
                    <a:pt x="1363451" y="3784460"/>
                    <a:pt x="1374458" y="3857274"/>
                    <a:pt x="1418485" y="3875477"/>
                  </a:cubicBezTo>
                  <a:cubicBezTo>
                    <a:pt x="1462512" y="3893680"/>
                    <a:pt x="1631489" y="3842947"/>
                    <a:pt x="1647085" y="3875477"/>
                  </a:cubicBezTo>
                  <a:cubicBezTo>
                    <a:pt x="1662681" y="3908007"/>
                    <a:pt x="1524764" y="4032556"/>
                    <a:pt x="1512064" y="4070656"/>
                  </a:cubicBezTo>
                  <a:cubicBezTo>
                    <a:pt x="1499364" y="4108756"/>
                    <a:pt x="1573782" y="4073107"/>
                    <a:pt x="1570885" y="4104077"/>
                  </a:cubicBezTo>
                  <a:cubicBezTo>
                    <a:pt x="1567988" y="4135047"/>
                    <a:pt x="1481985" y="4231077"/>
                    <a:pt x="1494685" y="4256477"/>
                  </a:cubicBezTo>
                  <a:cubicBezTo>
                    <a:pt x="1507385" y="4281877"/>
                    <a:pt x="1647085" y="4218377"/>
                    <a:pt x="1647085" y="4256477"/>
                  </a:cubicBezTo>
                  <a:cubicBezTo>
                    <a:pt x="1647085" y="4294577"/>
                    <a:pt x="1469285" y="4479997"/>
                    <a:pt x="1494685" y="4485077"/>
                  </a:cubicBezTo>
                  <a:cubicBezTo>
                    <a:pt x="1520085" y="4490157"/>
                    <a:pt x="1710584" y="4312357"/>
                    <a:pt x="1799484" y="4286957"/>
                  </a:cubicBezTo>
                  <a:cubicBezTo>
                    <a:pt x="1888384" y="4261557"/>
                    <a:pt x="2015385" y="4286957"/>
                    <a:pt x="2028085" y="4332677"/>
                  </a:cubicBezTo>
                  <a:cubicBezTo>
                    <a:pt x="2040785" y="4378397"/>
                    <a:pt x="1875685" y="4523177"/>
                    <a:pt x="1875685" y="4561277"/>
                  </a:cubicBezTo>
                  <a:cubicBezTo>
                    <a:pt x="1875685" y="4599377"/>
                    <a:pt x="2015385" y="4535877"/>
                    <a:pt x="2028085" y="4561277"/>
                  </a:cubicBezTo>
                  <a:cubicBezTo>
                    <a:pt x="2040785" y="4586677"/>
                    <a:pt x="1961689" y="4696521"/>
                    <a:pt x="1951885" y="4713677"/>
                  </a:cubicBezTo>
                  <a:cubicBezTo>
                    <a:pt x="1951885" y="4739077"/>
                    <a:pt x="1888384" y="4688277"/>
                    <a:pt x="1875684" y="4713677"/>
                  </a:cubicBezTo>
                  <a:cubicBezTo>
                    <a:pt x="1862984" y="4739077"/>
                    <a:pt x="1891727" y="4853823"/>
                    <a:pt x="1875685" y="4866077"/>
                  </a:cubicBezTo>
                  <a:cubicBezTo>
                    <a:pt x="1859643" y="4878331"/>
                    <a:pt x="1804831" y="4787203"/>
                    <a:pt x="1779431" y="4787203"/>
                  </a:cubicBezTo>
                  <a:cubicBezTo>
                    <a:pt x="1754031" y="4787203"/>
                    <a:pt x="1732642" y="4840231"/>
                    <a:pt x="1723284" y="4866077"/>
                  </a:cubicBezTo>
                  <a:cubicBezTo>
                    <a:pt x="1713926" y="4891923"/>
                    <a:pt x="1730859" y="4922670"/>
                    <a:pt x="1723284" y="4942277"/>
                  </a:cubicBezTo>
                  <a:lnTo>
                    <a:pt x="1723284" y="4942277"/>
                  </a:lnTo>
                  <a:cubicBezTo>
                    <a:pt x="1735984" y="4954977"/>
                    <a:pt x="1799484" y="4993077"/>
                    <a:pt x="1799484" y="5018477"/>
                  </a:cubicBezTo>
                  <a:cubicBezTo>
                    <a:pt x="1799484" y="5043877"/>
                    <a:pt x="1748684" y="5094677"/>
                    <a:pt x="1723284" y="5094677"/>
                  </a:cubicBezTo>
                  <a:cubicBezTo>
                    <a:pt x="1697884" y="5094677"/>
                    <a:pt x="1647084" y="4993077"/>
                    <a:pt x="1647084" y="5018477"/>
                  </a:cubicBezTo>
                  <a:cubicBezTo>
                    <a:pt x="1647084" y="5043877"/>
                    <a:pt x="1735984" y="5221677"/>
                    <a:pt x="1723284" y="5247077"/>
                  </a:cubicBezTo>
                  <a:cubicBezTo>
                    <a:pt x="1710584" y="5272477"/>
                    <a:pt x="1596284" y="5158177"/>
                    <a:pt x="1570884" y="5170877"/>
                  </a:cubicBezTo>
                  <a:cubicBezTo>
                    <a:pt x="1545484" y="5183577"/>
                    <a:pt x="1596284" y="5297877"/>
                    <a:pt x="1570884" y="5323277"/>
                  </a:cubicBezTo>
                  <a:cubicBezTo>
                    <a:pt x="1545484" y="5348677"/>
                    <a:pt x="1431184" y="5297877"/>
                    <a:pt x="1418484" y="5323277"/>
                  </a:cubicBezTo>
                  <a:cubicBezTo>
                    <a:pt x="1405784" y="5348677"/>
                    <a:pt x="1507384" y="5424877"/>
                    <a:pt x="1494684" y="5475677"/>
                  </a:cubicBezTo>
                  <a:cubicBezTo>
                    <a:pt x="1481984" y="5526477"/>
                    <a:pt x="1342284" y="5602677"/>
                    <a:pt x="1342284" y="5628077"/>
                  </a:cubicBezTo>
                  <a:cubicBezTo>
                    <a:pt x="1342284" y="5653477"/>
                    <a:pt x="1494684" y="5602677"/>
                    <a:pt x="1494684" y="5628077"/>
                  </a:cubicBezTo>
                  <a:cubicBezTo>
                    <a:pt x="1494684" y="5653477"/>
                    <a:pt x="1354984" y="5755077"/>
                    <a:pt x="1342284" y="5780477"/>
                  </a:cubicBezTo>
                  <a:cubicBezTo>
                    <a:pt x="1329584" y="5805877"/>
                    <a:pt x="1418484" y="5755077"/>
                    <a:pt x="1418484" y="5780477"/>
                  </a:cubicBezTo>
                  <a:cubicBezTo>
                    <a:pt x="1418484" y="5805877"/>
                    <a:pt x="1354984" y="5894777"/>
                    <a:pt x="1342284" y="5932877"/>
                  </a:cubicBezTo>
                  <a:cubicBezTo>
                    <a:pt x="1329584" y="5970977"/>
                    <a:pt x="1367684" y="5983677"/>
                    <a:pt x="1342284" y="6009077"/>
                  </a:cubicBezTo>
                  <a:cubicBezTo>
                    <a:pt x="1316884" y="6034477"/>
                    <a:pt x="1191221" y="6080598"/>
                    <a:pt x="1189884" y="6085277"/>
                  </a:cubicBezTo>
                  <a:cubicBezTo>
                    <a:pt x="1159137" y="6131398"/>
                    <a:pt x="1332124" y="6039557"/>
                    <a:pt x="1342284" y="6085277"/>
                  </a:cubicBezTo>
                  <a:cubicBezTo>
                    <a:pt x="1352444" y="6130997"/>
                    <a:pt x="1250844" y="6260537"/>
                    <a:pt x="1250844" y="6359597"/>
                  </a:cubicBezTo>
                  <a:cubicBezTo>
                    <a:pt x="1250844" y="6458657"/>
                    <a:pt x="1314344" y="6611057"/>
                    <a:pt x="1342284" y="6679637"/>
                  </a:cubicBezTo>
                  <a:cubicBezTo>
                    <a:pt x="1370224" y="6748217"/>
                    <a:pt x="1418484" y="6679637"/>
                    <a:pt x="1418484" y="6771077"/>
                  </a:cubicBezTo>
                  <a:cubicBezTo>
                    <a:pt x="1418484" y="6862517"/>
                    <a:pt x="1370224" y="7154617"/>
                    <a:pt x="1342284" y="7228277"/>
                  </a:cubicBezTo>
                  <a:cubicBezTo>
                    <a:pt x="1314344" y="7301937"/>
                    <a:pt x="1250844" y="7213037"/>
                    <a:pt x="1250844" y="7213037"/>
                  </a:cubicBezTo>
                  <a:cubicBezTo>
                    <a:pt x="1233064" y="7230817"/>
                    <a:pt x="1227984" y="7256217"/>
                    <a:pt x="1189884" y="7273997"/>
                  </a:cubicBezTo>
                  <a:cubicBezTo>
                    <a:pt x="1151784" y="7291777"/>
                    <a:pt x="1080664" y="7332417"/>
                    <a:pt x="1022244" y="7319717"/>
                  </a:cubicBezTo>
                  <a:cubicBezTo>
                    <a:pt x="963824" y="7307017"/>
                    <a:pt x="897784" y="7233357"/>
                    <a:pt x="839364" y="7197797"/>
                  </a:cubicBezTo>
                  <a:cubicBezTo>
                    <a:pt x="780944" y="7162237"/>
                    <a:pt x="714904" y="7152077"/>
                    <a:pt x="671724" y="7106357"/>
                  </a:cubicBezTo>
                  <a:cubicBezTo>
                    <a:pt x="628544" y="7060637"/>
                    <a:pt x="613304" y="6984437"/>
                    <a:pt x="580284" y="6923477"/>
                  </a:cubicBezTo>
                  <a:cubicBezTo>
                    <a:pt x="547264" y="6862517"/>
                    <a:pt x="521864" y="6799017"/>
                    <a:pt x="473604" y="6740597"/>
                  </a:cubicBezTo>
                  <a:cubicBezTo>
                    <a:pt x="425344" y="6682177"/>
                    <a:pt x="298344" y="6644077"/>
                    <a:pt x="290724" y="6572957"/>
                  </a:cubicBezTo>
                  <a:cubicBezTo>
                    <a:pt x="283104" y="6501837"/>
                    <a:pt x="399944" y="6384997"/>
                    <a:pt x="427884" y="6313877"/>
                  </a:cubicBezTo>
                  <a:cubicBezTo>
                    <a:pt x="455824" y="6242757"/>
                    <a:pt x="471064" y="6199577"/>
                    <a:pt x="458364" y="6146237"/>
                  </a:cubicBezTo>
                  <a:cubicBezTo>
                    <a:pt x="445664" y="6092897"/>
                    <a:pt x="354224" y="6034477"/>
                    <a:pt x="351684" y="5993837"/>
                  </a:cubicBezTo>
                  <a:cubicBezTo>
                    <a:pt x="349144" y="5953197"/>
                    <a:pt x="387244" y="5899857"/>
                    <a:pt x="443124" y="5902397"/>
                  </a:cubicBezTo>
                  <a:cubicBezTo>
                    <a:pt x="499004" y="5904937"/>
                    <a:pt x="641244" y="6019237"/>
                    <a:pt x="686964" y="6009077"/>
                  </a:cubicBezTo>
                  <a:cubicBezTo>
                    <a:pt x="732684" y="5998917"/>
                    <a:pt x="740304" y="5902397"/>
                    <a:pt x="717444" y="5841437"/>
                  </a:cubicBezTo>
                  <a:cubicBezTo>
                    <a:pt x="694584" y="5780477"/>
                    <a:pt x="598064" y="5716977"/>
                    <a:pt x="549804" y="5643317"/>
                  </a:cubicBezTo>
                  <a:cubicBezTo>
                    <a:pt x="501544" y="5569657"/>
                    <a:pt x="435504" y="5452817"/>
                    <a:pt x="427884" y="5399477"/>
                  </a:cubicBezTo>
                  <a:cubicBezTo>
                    <a:pt x="420264" y="5346137"/>
                    <a:pt x="476144" y="5402017"/>
                    <a:pt x="504084" y="5323277"/>
                  </a:cubicBezTo>
                  <a:cubicBezTo>
                    <a:pt x="532024" y="5244537"/>
                    <a:pt x="577744" y="5048957"/>
                    <a:pt x="595524" y="4927037"/>
                  </a:cubicBezTo>
                  <a:cubicBezTo>
                    <a:pt x="613304" y="4805117"/>
                    <a:pt x="626004" y="4678117"/>
                    <a:pt x="610764" y="4591757"/>
                  </a:cubicBezTo>
                  <a:cubicBezTo>
                    <a:pt x="595524" y="4505397"/>
                    <a:pt x="521864" y="4490157"/>
                    <a:pt x="504084" y="4408877"/>
                  </a:cubicBezTo>
                  <a:cubicBezTo>
                    <a:pt x="486304" y="4327597"/>
                    <a:pt x="522711" y="4173080"/>
                    <a:pt x="504084" y="4104077"/>
                  </a:cubicBezTo>
                  <a:cubicBezTo>
                    <a:pt x="485457" y="4035074"/>
                    <a:pt x="398251" y="4025760"/>
                    <a:pt x="392324" y="3994857"/>
                  </a:cubicBezTo>
                  <a:cubicBezTo>
                    <a:pt x="386397" y="3963954"/>
                    <a:pt x="481224" y="3969457"/>
                    <a:pt x="468524" y="3918657"/>
                  </a:cubicBezTo>
                  <a:cubicBezTo>
                    <a:pt x="455824" y="3867857"/>
                    <a:pt x="328824" y="3778957"/>
                    <a:pt x="316124" y="3690057"/>
                  </a:cubicBezTo>
                  <a:cubicBezTo>
                    <a:pt x="303424" y="3601157"/>
                    <a:pt x="417724" y="3499557"/>
                    <a:pt x="392324" y="3385257"/>
                  </a:cubicBezTo>
                  <a:cubicBezTo>
                    <a:pt x="366924" y="3270957"/>
                    <a:pt x="214524" y="3105857"/>
                    <a:pt x="163724" y="3004257"/>
                  </a:cubicBezTo>
                  <a:cubicBezTo>
                    <a:pt x="112924" y="2902657"/>
                    <a:pt x="112924" y="2902657"/>
                    <a:pt x="87524" y="2775657"/>
                  </a:cubicBezTo>
                  <a:cubicBezTo>
                    <a:pt x="62124" y="2648657"/>
                    <a:pt x="0" y="2436677"/>
                    <a:pt x="11324" y="2242257"/>
                  </a:cubicBezTo>
                  <a:cubicBezTo>
                    <a:pt x="22648" y="2047837"/>
                    <a:pt x="111819" y="1793149"/>
                    <a:pt x="155466" y="1609134"/>
                  </a:cubicBezTo>
                  <a:cubicBezTo>
                    <a:pt x="199113" y="1425119"/>
                    <a:pt x="214336" y="1295156"/>
                    <a:pt x="273207" y="1138167"/>
                  </a:cubicBezTo>
                  <a:cubicBezTo>
                    <a:pt x="332078" y="981178"/>
                    <a:pt x="371327" y="843813"/>
                    <a:pt x="508692" y="667201"/>
                  </a:cubicBezTo>
                  <a:cubicBezTo>
                    <a:pt x="646057" y="490589"/>
                    <a:pt x="960034" y="156987"/>
                    <a:pt x="1097399" y="78493"/>
                  </a:cubicBezTo>
                  <a:cubicBezTo>
                    <a:pt x="1234764" y="-1"/>
                    <a:pt x="1313258" y="117740"/>
                    <a:pt x="1332882" y="196234"/>
                  </a:cubicBezTo>
                  <a:cubicBezTo>
                    <a:pt x="1352506" y="274728"/>
                    <a:pt x="1257927" y="448767"/>
                    <a:pt x="1215141" y="549459"/>
                  </a:cubicBezTo>
                  <a:lnTo>
                    <a:pt x="861916" y="902684"/>
                  </a:lnTo>
                  <a:cubicBezTo>
                    <a:pt x="931343" y="910727"/>
                    <a:pt x="744174" y="1412898"/>
                    <a:pt x="744174" y="1609134"/>
                  </a:cubicBezTo>
                  <a:close/>
                </a:path>
              </a:pathLst>
            </a:custGeom>
            <a:solidFill>
              <a:schemeClr val="accent1">
                <a:lumMod val="60000"/>
                <a:lumOff val="40000"/>
              </a:schemeClr>
            </a:solid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5015971" y="36241"/>
              <a:ext cx="1364105" cy="1558977"/>
            </a:xfrm>
            <a:custGeom>
              <a:avLst/>
              <a:gdLst>
                <a:gd name="connsiteX0" fmla="*/ 0 w 1364105"/>
                <a:gd name="connsiteY0" fmla="*/ 0 h 1558977"/>
                <a:gd name="connsiteX1" fmla="*/ 194873 w 1364105"/>
                <a:gd name="connsiteY1" fmla="*/ 179882 h 1558977"/>
                <a:gd name="connsiteX2" fmla="*/ 299804 w 1364105"/>
                <a:gd name="connsiteY2" fmla="*/ 389744 h 1558977"/>
                <a:gd name="connsiteX3" fmla="*/ 449705 w 1364105"/>
                <a:gd name="connsiteY3" fmla="*/ 449705 h 1558977"/>
                <a:gd name="connsiteX4" fmla="*/ 554636 w 1364105"/>
                <a:gd name="connsiteY4" fmla="*/ 599606 h 1558977"/>
                <a:gd name="connsiteX5" fmla="*/ 674558 w 1364105"/>
                <a:gd name="connsiteY5" fmla="*/ 659567 h 1558977"/>
                <a:gd name="connsiteX6" fmla="*/ 734518 w 1364105"/>
                <a:gd name="connsiteY6" fmla="*/ 779488 h 1558977"/>
                <a:gd name="connsiteX7" fmla="*/ 809469 w 1364105"/>
                <a:gd name="connsiteY7" fmla="*/ 794479 h 1558977"/>
                <a:gd name="connsiteX8" fmla="*/ 839450 w 1364105"/>
                <a:gd name="connsiteY8" fmla="*/ 944380 h 1558977"/>
                <a:gd name="connsiteX9" fmla="*/ 974361 w 1364105"/>
                <a:gd name="connsiteY9" fmla="*/ 1124262 h 1558977"/>
                <a:gd name="connsiteX10" fmla="*/ 1079292 w 1364105"/>
                <a:gd name="connsiteY10" fmla="*/ 1229193 h 1558977"/>
                <a:gd name="connsiteX11" fmla="*/ 1139253 w 1364105"/>
                <a:gd name="connsiteY11" fmla="*/ 1349115 h 1558977"/>
                <a:gd name="connsiteX12" fmla="*/ 1199213 w 1364105"/>
                <a:gd name="connsiteY12" fmla="*/ 1349115 h 1558977"/>
                <a:gd name="connsiteX13" fmla="*/ 1349115 w 1364105"/>
                <a:gd name="connsiteY13" fmla="*/ 1439056 h 1558977"/>
                <a:gd name="connsiteX14" fmla="*/ 1289154 w 1364105"/>
                <a:gd name="connsiteY14" fmla="*/ 1558977 h 155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4105" h="1558977">
                  <a:moveTo>
                    <a:pt x="0" y="0"/>
                  </a:moveTo>
                  <a:cubicBezTo>
                    <a:pt x="72453" y="57462"/>
                    <a:pt x="144906" y="114925"/>
                    <a:pt x="194873" y="179882"/>
                  </a:cubicBezTo>
                  <a:cubicBezTo>
                    <a:pt x="244840" y="244839"/>
                    <a:pt x="257332" y="344774"/>
                    <a:pt x="299804" y="389744"/>
                  </a:cubicBezTo>
                  <a:cubicBezTo>
                    <a:pt x="342276" y="434714"/>
                    <a:pt x="407233" y="414728"/>
                    <a:pt x="449705" y="449705"/>
                  </a:cubicBezTo>
                  <a:cubicBezTo>
                    <a:pt x="492177" y="484682"/>
                    <a:pt x="517161" y="564629"/>
                    <a:pt x="554636" y="599606"/>
                  </a:cubicBezTo>
                  <a:cubicBezTo>
                    <a:pt x="592111" y="634583"/>
                    <a:pt x="644578" y="629587"/>
                    <a:pt x="674558" y="659567"/>
                  </a:cubicBezTo>
                  <a:cubicBezTo>
                    <a:pt x="704538" y="689547"/>
                    <a:pt x="712033" y="757003"/>
                    <a:pt x="734518" y="779488"/>
                  </a:cubicBezTo>
                  <a:cubicBezTo>
                    <a:pt x="757003" y="801973"/>
                    <a:pt x="791980" y="766997"/>
                    <a:pt x="809469" y="794479"/>
                  </a:cubicBezTo>
                  <a:cubicBezTo>
                    <a:pt x="826958" y="821961"/>
                    <a:pt x="811968" y="889416"/>
                    <a:pt x="839450" y="944380"/>
                  </a:cubicBezTo>
                  <a:cubicBezTo>
                    <a:pt x="866932" y="999344"/>
                    <a:pt x="934387" y="1076793"/>
                    <a:pt x="974361" y="1124262"/>
                  </a:cubicBezTo>
                  <a:cubicBezTo>
                    <a:pt x="1014335" y="1171731"/>
                    <a:pt x="1051810" y="1191718"/>
                    <a:pt x="1079292" y="1229193"/>
                  </a:cubicBezTo>
                  <a:cubicBezTo>
                    <a:pt x="1106774" y="1266669"/>
                    <a:pt x="1119266" y="1329128"/>
                    <a:pt x="1139253" y="1349115"/>
                  </a:cubicBezTo>
                  <a:cubicBezTo>
                    <a:pt x="1159240" y="1369102"/>
                    <a:pt x="1164236" y="1334125"/>
                    <a:pt x="1199213" y="1349115"/>
                  </a:cubicBezTo>
                  <a:cubicBezTo>
                    <a:pt x="1234190" y="1364105"/>
                    <a:pt x="1334125" y="1404079"/>
                    <a:pt x="1349115" y="1439056"/>
                  </a:cubicBezTo>
                  <a:cubicBezTo>
                    <a:pt x="1364105" y="1474033"/>
                    <a:pt x="1304144" y="1553980"/>
                    <a:pt x="1289154" y="1558977"/>
                  </a:cubicBezTo>
                </a:path>
              </a:pathLst>
            </a:custGeom>
            <a:ln w="63500">
              <a:solidFill>
                <a:schemeClr val="tx2">
                  <a:lumMod val="40000"/>
                  <a:lumOff val="60000"/>
                </a:schemeClr>
              </a:solidFill>
            </a:ln>
            <a:effectLst>
              <a:outerShdw dist="12700" dir="5400000" algn="ctr" rotWithShape="0">
                <a:srgbClr val="3399FF"/>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4911040" y="1954982"/>
              <a:ext cx="854440" cy="1633928"/>
            </a:xfrm>
            <a:custGeom>
              <a:avLst/>
              <a:gdLst>
                <a:gd name="connsiteX0" fmla="*/ 0 w 854440"/>
                <a:gd name="connsiteY0" fmla="*/ 0 h 1633928"/>
                <a:gd name="connsiteX1" fmla="*/ 74951 w 854440"/>
                <a:gd name="connsiteY1" fmla="*/ 149901 h 1633928"/>
                <a:gd name="connsiteX2" fmla="*/ 239843 w 854440"/>
                <a:gd name="connsiteY2" fmla="*/ 239842 h 1633928"/>
                <a:gd name="connsiteX3" fmla="*/ 359764 w 854440"/>
                <a:gd name="connsiteY3" fmla="*/ 404734 h 1633928"/>
                <a:gd name="connsiteX4" fmla="*/ 464695 w 854440"/>
                <a:gd name="connsiteY4" fmla="*/ 584616 h 1633928"/>
                <a:gd name="connsiteX5" fmla="*/ 449705 w 854440"/>
                <a:gd name="connsiteY5" fmla="*/ 839449 h 1633928"/>
                <a:gd name="connsiteX6" fmla="*/ 449705 w 854440"/>
                <a:gd name="connsiteY6" fmla="*/ 1094282 h 1633928"/>
                <a:gd name="connsiteX7" fmla="*/ 479685 w 854440"/>
                <a:gd name="connsiteY7" fmla="*/ 1334124 h 1633928"/>
                <a:gd name="connsiteX8" fmla="*/ 629587 w 854440"/>
                <a:gd name="connsiteY8" fmla="*/ 1499016 h 1633928"/>
                <a:gd name="connsiteX9" fmla="*/ 854440 w 854440"/>
                <a:gd name="connsiteY9" fmla="*/ 1633928 h 163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4440" h="1633928">
                  <a:moveTo>
                    <a:pt x="0" y="0"/>
                  </a:moveTo>
                  <a:cubicBezTo>
                    <a:pt x="17488" y="54963"/>
                    <a:pt x="34977" y="109927"/>
                    <a:pt x="74951" y="149901"/>
                  </a:cubicBezTo>
                  <a:cubicBezTo>
                    <a:pt x="114925" y="189875"/>
                    <a:pt x="192374" y="197370"/>
                    <a:pt x="239843" y="239842"/>
                  </a:cubicBezTo>
                  <a:cubicBezTo>
                    <a:pt x="287312" y="282314"/>
                    <a:pt x="322289" y="347272"/>
                    <a:pt x="359764" y="404734"/>
                  </a:cubicBezTo>
                  <a:cubicBezTo>
                    <a:pt x="397239" y="462196"/>
                    <a:pt x="449705" y="512164"/>
                    <a:pt x="464695" y="584616"/>
                  </a:cubicBezTo>
                  <a:cubicBezTo>
                    <a:pt x="479685" y="657068"/>
                    <a:pt x="452203" y="754505"/>
                    <a:pt x="449705" y="839449"/>
                  </a:cubicBezTo>
                  <a:cubicBezTo>
                    <a:pt x="447207" y="924393"/>
                    <a:pt x="444708" y="1011836"/>
                    <a:pt x="449705" y="1094282"/>
                  </a:cubicBezTo>
                  <a:cubicBezTo>
                    <a:pt x="454702" y="1176728"/>
                    <a:pt x="449705" y="1266668"/>
                    <a:pt x="479685" y="1334124"/>
                  </a:cubicBezTo>
                  <a:cubicBezTo>
                    <a:pt x="509665" y="1401580"/>
                    <a:pt x="567128" y="1449049"/>
                    <a:pt x="629587" y="1499016"/>
                  </a:cubicBezTo>
                  <a:cubicBezTo>
                    <a:pt x="692046" y="1548983"/>
                    <a:pt x="854440" y="1633928"/>
                    <a:pt x="854440" y="1633928"/>
                  </a:cubicBezTo>
                </a:path>
              </a:pathLst>
            </a:custGeom>
            <a:ln w="50800">
              <a:solidFill>
                <a:schemeClr val="tx2">
                  <a:lumMod val="40000"/>
                  <a:lumOff val="60000"/>
                </a:schemeClr>
              </a:solidFill>
            </a:ln>
            <a:effectLst>
              <a:outerShdw dist="25400" dir="5400000" algn="ctr" rotWithShape="0">
                <a:srgbClr val="3399FF"/>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761139" y="1730129"/>
              <a:ext cx="974360" cy="344774"/>
            </a:xfrm>
            <a:custGeom>
              <a:avLst/>
              <a:gdLst>
                <a:gd name="connsiteX0" fmla="*/ 0 w 974360"/>
                <a:gd name="connsiteY0" fmla="*/ 0 h 344774"/>
                <a:gd name="connsiteX1" fmla="*/ 299803 w 974360"/>
                <a:gd name="connsiteY1" fmla="*/ 59961 h 344774"/>
                <a:gd name="connsiteX2" fmla="*/ 449705 w 974360"/>
                <a:gd name="connsiteY2" fmla="*/ 164892 h 344774"/>
                <a:gd name="connsiteX3" fmla="*/ 659567 w 974360"/>
                <a:gd name="connsiteY3" fmla="*/ 299804 h 344774"/>
                <a:gd name="connsiteX4" fmla="*/ 794478 w 974360"/>
                <a:gd name="connsiteY4" fmla="*/ 254833 h 344774"/>
                <a:gd name="connsiteX5" fmla="*/ 974360 w 974360"/>
                <a:gd name="connsiteY5" fmla="*/ 344774 h 344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360" h="344774">
                  <a:moveTo>
                    <a:pt x="0" y="0"/>
                  </a:moveTo>
                  <a:cubicBezTo>
                    <a:pt x="112426" y="16239"/>
                    <a:pt x="224852" y="32479"/>
                    <a:pt x="299803" y="59961"/>
                  </a:cubicBezTo>
                  <a:cubicBezTo>
                    <a:pt x="374754" y="87443"/>
                    <a:pt x="389744" y="124918"/>
                    <a:pt x="449705" y="164892"/>
                  </a:cubicBezTo>
                  <a:cubicBezTo>
                    <a:pt x="509666" y="204866"/>
                    <a:pt x="602105" y="284814"/>
                    <a:pt x="659567" y="299804"/>
                  </a:cubicBezTo>
                  <a:cubicBezTo>
                    <a:pt x="717029" y="314794"/>
                    <a:pt x="742013" y="247338"/>
                    <a:pt x="794478" y="254833"/>
                  </a:cubicBezTo>
                  <a:cubicBezTo>
                    <a:pt x="846943" y="262328"/>
                    <a:pt x="944380" y="337279"/>
                    <a:pt x="974360" y="344774"/>
                  </a:cubicBezTo>
                </a:path>
              </a:pathLst>
            </a:custGeom>
            <a:ln w="50800">
              <a:solidFill>
                <a:schemeClr val="tx2">
                  <a:lumMod val="40000"/>
                  <a:lumOff val="60000"/>
                </a:schemeClr>
              </a:solidFill>
            </a:ln>
            <a:effectLst>
              <a:outerShdw dist="25400" dir="5400000" algn="ctr" rotWithShape="0">
                <a:srgbClr val="3399FF"/>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1828285" y="6106953"/>
              <a:ext cx="2594365" cy="523220"/>
            </a:xfrm>
            <a:prstGeom prst="rect">
              <a:avLst/>
            </a:prstGeom>
            <a:noFill/>
          </p:spPr>
          <p:txBody>
            <a:bodyPr wrap="none" rtlCol="0">
              <a:spAutoFit/>
            </a:bodyPr>
            <a:lstStyle/>
            <a:p>
              <a:r>
                <a:rPr lang="en-US" sz="2800" b="1" spc="1000" dirty="0" smtClean="0">
                  <a:solidFill>
                    <a:schemeClr val="bg1">
                      <a:alpha val="42000"/>
                    </a:schemeClr>
                  </a:solidFill>
                  <a:effectLst>
                    <a:outerShdw dist="50800" dir="5400000" algn="ctr" rotWithShape="0">
                      <a:schemeClr val="tx1"/>
                    </a:outerShdw>
                  </a:effectLst>
                </a:rPr>
                <a:t>VIRGINIA</a:t>
              </a:r>
            </a:p>
          </p:txBody>
        </p:sp>
        <p:sp>
          <p:nvSpPr>
            <p:cNvPr id="28" name="TextBox 27"/>
            <p:cNvSpPr txBox="1"/>
            <p:nvPr/>
          </p:nvSpPr>
          <p:spPr>
            <a:xfrm>
              <a:off x="5105400" y="2133600"/>
              <a:ext cx="1824474" cy="477054"/>
            </a:xfrm>
            <a:prstGeom prst="rect">
              <a:avLst/>
            </a:prstGeom>
            <a:solidFill>
              <a:srgbClr val="0070C0"/>
            </a:solidFill>
          </p:spPr>
          <p:txBody>
            <a:bodyPr wrap="none" rtlCol="0">
              <a:spAutoFit/>
            </a:bodyPr>
            <a:lstStyle/>
            <a:p>
              <a:pPr algn="ctr"/>
              <a:r>
                <a:rPr lang="en-US" sz="2400" b="1" dirty="0" smtClean="0">
                  <a:solidFill>
                    <a:schemeClr val="bg1"/>
                  </a:solidFill>
                  <a:latin typeface="Times New Roman" pitchFamily="18" charset="0"/>
                  <a:cs typeface="Times New Roman" pitchFamily="18" charset="0"/>
                </a:rPr>
                <a:t>Washington</a:t>
              </a:r>
            </a:p>
          </p:txBody>
        </p:sp>
        <p:sp>
          <p:nvSpPr>
            <p:cNvPr id="29" name="5-Point Star 28"/>
            <p:cNvSpPr/>
            <p:nvPr/>
          </p:nvSpPr>
          <p:spPr>
            <a:xfrm>
              <a:off x="4724400" y="2209800"/>
              <a:ext cx="457200" cy="533400"/>
            </a:xfrm>
            <a:prstGeom prst="star5">
              <a:avLst/>
            </a:prstGeom>
            <a:solidFill>
              <a:srgbClr val="0070C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964426" y="3411794"/>
              <a:ext cx="1002890" cy="199102"/>
            </a:xfrm>
            <a:custGeom>
              <a:avLst/>
              <a:gdLst>
                <a:gd name="connsiteX0" fmla="*/ 1002890 w 1002890"/>
                <a:gd name="connsiteY0" fmla="*/ 68825 h 199102"/>
                <a:gd name="connsiteX1" fmla="*/ 840658 w 1002890"/>
                <a:gd name="connsiteY1" fmla="*/ 54077 h 199102"/>
                <a:gd name="connsiteX2" fmla="*/ 722671 w 1002890"/>
                <a:gd name="connsiteY2" fmla="*/ 98322 h 199102"/>
                <a:gd name="connsiteX3" fmla="*/ 545690 w 1002890"/>
                <a:gd name="connsiteY3" fmla="*/ 186812 h 199102"/>
                <a:gd name="connsiteX4" fmla="*/ 442451 w 1002890"/>
                <a:gd name="connsiteY4" fmla="*/ 172064 h 199102"/>
                <a:gd name="connsiteX5" fmla="*/ 398206 w 1002890"/>
                <a:gd name="connsiteY5" fmla="*/ 113071 h 199102"/>
                <a:gd name="connsiteX6" fmla="*/ 324464 w 1002890"/>
                <a:gd name="connsiteY6" fmla="*/ 83574 h 199102"/>
                <a:gd name="connsiteX7" fmla="*/ 235974 w 1002890"/>
                <a:gd name="connsiteY7" fmla="*/ 24580 h 199102"/>
                <a:gd name="connsiteX8" fmla="*/ 162232 w 1002890"/>
                <a:gd name="connsiteY8" fmla="*/ 9832 h 199102"/>
                <a:gd name="connsiteX9" fmla="*/ 103239 w 1002890"/>
                <a:gd name="connsiteY9" fmla="*/ 83574 h 199102"/>
                <a:gd name="connsiteX10" fmla="*/ 14748 w 1002890"/>
                <a:gd name="connsiteY10" fmla="*/ 83574 h 199102"/>
                <a:gd name="connsiteX11" fmla="*/ 0 w 1002890"/>
                <a:gd name="connsiteY11" fmla="*/ 83574 h 19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2890" h="199102">
                  <a:moveTo>
                    <a:pt x="1002890" y="68825"/>
                  </a:moveTo>
                  <a:cubicBezTo>
                    <a:pt x="945125" y="58993"/>
                    <a:pt x="887361" y="49161"/>
                    <a:pt x="840658" y="54077"/>
                  </a:cubicBezTo>
                  <a:cubicBezTo>
                    <a:pt x="793955" y="58993"/>
                    <a:pt x="771832" y="76200"/>
                    <a:pt x="722671" y="98322"/>
                  </a:cubicBezTo>
                  <a:cubicBezTo>
                    <a:pt x="673510" y="120444"/>
                    <a:pt x="592393" y="174522"/>
                    <a:pt x="545690" y="186812"/>
                  </a:cubicBezTo>
                  <a:cubicBezTo>
                    <a:pt x="498987" y="199102"/>
                    <a:pt x="467031" y="184354"/>
                    <a:pt x="442451" y="172064"/>
                  </a:cubicBezTo>
                  <a:cubicBezTo>
                    <a:pt x="417871" y="159774"/>
                    <a:pt x="417871" y="127819"/>
                    <a:pt x="398206" y="113071"/>
                  </a:cubicBezTo>
                  <a:cubicBezTo>
                    <a:pt x="378542" y="98323"/>
                    <a:pt x="351503" y="98323"/>
                    <a:pt x="324464" y="83574"/>
                  </a:cubicBezTo>
                  <a:cubicBezTo>
                    <a:pt x="297425" y="68826"/>
                    <a:pt x="263013" y="36870"/>
                    <a:pt x="235974" y="24580"/>
                  </a:cubicBezTo>
                  <a:cubicBezTo>
                    <a:pt x="208935" y="12290"/>
                    <a:pt x="184354" y="0"/>
                    <a:pt x="162232" y="9832"/>
                  </a:cubicBezTo>
                  <a:cubicBezTo>
                    <a:pt x="140110" y="19664"/>
                    <a:pt x="127820" y="71284"/>
                    <a:pt x="103239" y="83574"/>
                  </a:cubicBezTo>
                  <a:cubicBezTo>
                    <a:pt x="78658" y="95864"/>
                    <a:pt x="14748" y="83574"/>
                    <a:pt x="14748" y="83574"/>
                  </a:cubicBezTo>
                  <a:lnTo>
                    <a:pt x="0" y="83574"/>
                  </a:lnTo>
                </a:path>
              </a:pathLst>
            </a:custGeom>
            <a:ln w="38100">
              <a:solidFill>
                <a:schemeClr val="tx2">
                  <a:lumMod val="40000"/>
                  <a:lumOff val="60000"/>
                </a:schemeClr>
              </a:solidFill>
            </a:ln>
            <a:effectLst>
              <a:outerShdw dist="12700" dir="5400000" algn="ctr" rotWithShape="0">
                <a:srgbClr val="006EC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0" name="TextBox 29"/>
          <p:cNvSpPr txBox="1"/>
          <p:nvPr/>
        </p:nvSpPr>
        <p:spPr>
          <a:xfrm>
            <a:off x="2819400" y="5029200"/>
            <a:ext cx="1553631" cy="461665"/>
          </a:xfrm>
          <a:prstGeom prst="rect">
            <a:avLst/>
          </a:prstGeom>
          <a:solidFill>
            <a:srgbClr val="FF0000">
              <a:alpha val="98000"/>
            </a:srgbClr>
          </a:solidFill>
        </p:spPr>
        <p:txBody>
          <a:bodyPr wrap="none" rtlCol="0">
            <a:spAutoFit/>
          </a:bodyPr>
          <a:lstStyle/>
          <a:p>
            <a:pPr algn="ctr"/>
            <a:r>
              <a:rPr lang="en-US" sz="2400" b="1" dirty="0" smtClean="0">
                <a:solidFill>
                  <a:schemeClr val="bg1"/>
                </a:solidFill>
                <a:effectLst>
                  <a:outerShdw dist="50800" dir="8400000" algn="ctr" rotWithShape="0">
                    <a:schemeClr val="tx1"/>
                  </a:outerShdw>
                </a:effectLst>
                <a:latin typeface="Times New Roman" pitchFamily="18" charset="0"/>
                <a:cs typeface="Times New Roman" pitchFamily="18" charset="0"/>
              </a:rPr>
              <a:t>Richmond</a:t>
            </a:r>
          </a:p>
        </p:txBody>
      </p:sp>
      <p:sp>
        <p:nvSpPr>
          <p:cNvPr id="64" name="TextBox 63"/>
          <p:cNvSpPr txBox="1"/>
          <p:nvPr/>
        </p:nvSpPr>
        <p:spPr>
          <a:xfrm>
            <a:off x="2706412" y="5558135"/>
            <a:ext cx="1636988" cy="461665"/>
          </a:xfrm>
          <a:prstGeom prst="rect">
            <a:avLst/>
          </a:prstGeom>
          <a:solidFill>
            <a:schemeClr val="tx1"/>
          </a:solidFill>
        </p:spPr>
        <p:txBody>
          <a:bodyPr wrap="none" rtlCol="0">
            <a:spAutoFit/>
          </a:bodyPr>
          <a:lstStyle/>
          <a:p>
            <a:pPr algn="ctr"/>
            <a:r>
              <a:rPr lang="en-US" sz="2400" b="1" dirty="0" smtClean="0">
                <a:solidFill>
                  <a:schemeClr val="bg1"/>
                </a:solidFill>
                <a:effectLst>
                  <a:outerShdw dist="50800" dir="8400000" algn="ctr" rotWithShape="0">
                    <a:schemeClr val="tx1"/>
                  </a:outerShdw>
                </a:effectLst>
                <a:latin typeface="Times New Roman" pitchFamily="18" charset="0"/>
                <a:cs typeface="Times New Roman" pitchFamily="18" charset="0"/>
              </a:rPr>
              <a:t>Petersburg</a:t>
            </a:r>
          </a:p>
        </p:txBody>
      </p:sp>
      <p:sp>
        <p:nvSpPr>
          <p:cNvPr id="65" name="5-Point Star 64"/>
          <p:cNvSpPr/>
          <p:nvPr/>
        </p:nvSpPr>
        <p:spPr>
          <a:xfrm>
            <a:off x="4343400" y="5334000"/>
            <a:ext cx="457200" cy="533400"/>
          </a:xfrm>
          <a:prstGeom prst="star5">
            <a:avLst>
              <a:gd name="adj" fmla="val 19098"/>
              <a:gd name="hf" fmla="val 105146"/>
              <a:gd name="vf" fmla="val 110557"/>
            </a:avLst>
          </a:prstGeom>
          <a:solidFill>
            <a:schemeClr val="tx1"/>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5-Point Star 30"/>
          <p:cNvSpPr/>
          <p:nvPr/>
        </p:nvSpPr>
        <p:spPr>
          <a:xfrm>
            <a:off x="4191000" y="4724400"/>
            <a:ext cx="457200" cy="533400"/>
          </a:xfrm>
          <a:prstGeom prst="star5">
            <a:avLst>
              <a:gd name="adj" fmla="val 19098"/>
              <a:gd name="hf" fmla="val 105146"/>
              <a:gd name="vf" fmla="val 110557"/>
            </a:avLst>
          </a:prstGeom>
          <a:solidFill>
            <a:srgbClr val="FF000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Rectangle 57"/>
          <p:cNvSpPr/>
          <p:nvPr/>
        </p:nvSpPr>
        <p:spPr>
          <a:xfrm>
            <a:off x="1295400" y="4572000"/>
            <a:ext cx="3733800" cy="2286000"/>
          </a:xfrm>
          <a:prstGeom prst="rect">
            <a:avLst/>
          </a:prstGeom>
          <a:ln w="762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8" name="Picture 2"/>
          <p:cNvPicPr>
            <a:picLocks noChangeAspect="1" noChangeArrowheads="1"/>
          </p:cNvPicPr>
          <p:nvPr/>
        </p:nvPicPr>
        <p:blipFill>
          <a:blip r:embed="rId2" cstate="print"/>
          <a:srcRect t="53912" r="26714"/>
          <a:stretch>
            <a:fillRect/>
          </a:stretch>
        </p:blipFill>
        <p:spPr bwMode="auto">
          <a:xfrm>
            <a:off x="-2743200" y="3352800"/>
            <a:ext cx="9079225" cy="6019801"/>
          </a:xfrm>
          <a:prstGeom prst="rect">
            <a:avLst/>
          </a:prstGeom>
          <a:noFill/>
          <a:ln w="76200">
            <a:solidFill>
              <a:schemeClr val="tx1"/>
            </a:solidFill>
            <a:miter lim="800000"/>
            <a:headEnd/>
            <a:tailEnd/>
          </a:ln>
          <a:effectLst/>
        </p:spPr>
      </p:pic>
      <p:sp useBgFill="1">
        <p:nvSpPr>
          <p:cNvPr id="77" name="TextBox 76"/>
          <p:cNvSpPr txBox="1">
            <a:spLocks noChangeArrowheads="1"/>
          </p:cNvSpPr>
          <p:nvPr/>
        </p:nvSpPr>
        <p:spPr bwMode="auto">
          <a:xfrm>
            <a:off x="0" y="-27432"/>
            <a:ext cx="9144000" cy="830997"/>
          </a:xfrm>
          <a:prstGeom prst="rect">
            <a:avLst/>
          </a:prstGeom>
          <a:ln w="9525">
            <a:noFill/>
            <a:miter lim="800000"/>
            <a:headEnd/>
            <a:tailEnd/>
          </a:ln>
        </p:spPr>
        <p:txBody>
          <a:bodyPr wrap="square">
            <a:spAutoFit/>
          </a:bodyPr>
          <a:lstStyle/>
          <a:p>
            <a:pPr>
              <a:defRPr/>
            </a:pPr>
            <a:r>
              <a:rPr lang="en-US" sz="4800" b="1" dirty="0" smtClean="0">
                <a:effectLst>
                  <a:outerShdw dist="50800" dir="7200000" algn="ctr" rotWithShape="0">
                    <a:schemeClr val="bg1"/>
                  </a:outerShdw>
                </a:effectLst>
                <a:latin typeface="Calibri" pitchFamily="34" charset="0"/>
              </a:rPr>
              <a:t>      </a:t>
            </a:r>
            <a:r>
              <a:rPr lang="en-US" sz="2800" b="1" dirty="0" smtClean="0">
                <a:effectLst>
                  <a:outerShdw dist="50800" dir="7200000" algn="ctr" rotWithShape="0">
                    <a:schemeClr val="bg1"/>
                  </a:outerShdw>
                </a:effectLst>
                <a:latin typeface="Calibri" pitchFamily="34" charset="0"/>
              </a:rPr>
              <a:t> </a:t>
            </a:r>
            <a:r>
              <a:rPr lang="en-US" sz="4800" b="1" dirty="0" smtClean="0">
                <a:effectLst>
                  <a:outerShdw dist="50800" dir="7200000" algn="ctr" rotWithShape="0">
                    <a:schemeClr val="bg1"/>
                  </a:outerShdw>
                </a:effectLst>
                <a:latin typeface="Calibri" pitchFamily="34" charset="0"/>
              </a:rPr>
              <a:t>Siege of Petersburg </a:t>
            </a:r>
            <a:r>
              <a:rPr lang="en-US" sz="2400" b="1" dirty="0" smtClean="0">
                <a:effectLst>
                  <a:outerShdw dist="50800" dir="7200000" algn="ctr" rotWithShape="0">
                    <a:schemeClr val="bg1"/>
                  </a:outerShdw>
                </a:effectLst>
                <a:latin typeface="Calibri" pitchFamily="34" charset="0"/>
              </a:rPr>
              <a:t> </a:t>
            </a:r>
            <a:r>
              <a:rPr lang="en-US" sz="4800" b="1" dirty="0" smtClean="0">
                <a:effectLst>
                  <a:outerShdw dist="50800" dir="7200000" algn="ctr" rotWithShape="0">
                    <a:schemeClr val="bg1"/>
                  </a:outerShdw>
                </a:effectLst>
                <a:latin typeface="Calibri" pitchFamily="34" charset="0"/>
              </a:rPr>
              <a:t>ends!</a:t>
            </a:r>
            <a:endParaRPr lang="en-US" sz="4800" b="1" dirty="0">
              <a:effectLst>
                <a:outerShdw dist="50800" dir="7200000" algn="ctr" rotWithShape="0">
                  <a:schemeClr val="bg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1000" fill="hold"/>
                                        <p:tgtEl>
                                          <p:spTgt spid="68"/>
                                        </p:tgtEl>
                                        <p:attrNameLst>
                                          <p:attrName>ppt_w</p:attrName>
                                        </p:attrNameLst>
                                      </p:cBhvr>
                                      <p:tavLst>
                                        <p:tav tm="0">
                                          <p:val>
                                            <p:fltVal val="0"/>
                                          </p:val>
                                        </p:tav>
                                        <p:tav tm="100000">
                                          <p:val>
                                            <p:strVal val="#ppt_w"/>
                                          </p:val>
                                        </p:tav>
                                      </p:tavLst>
                                    </p:anim>
                                    <p:anim calcmode="lin" valueType="num">
                                      <p:cBhvr>
                                        <p:cTn id="8" dur="1000" fill="hold"/>
                                        <p:tgtEl>
                                          <p:spTgt spid="68"/>
                                        </p:tgtEl>
                                        <p:attrNameLst>
                                          <p:attrName>ppt_h</p:attrName>
                                        </p:attrNameLst>
                                      </p:cBhvr>
                                      <p:tavLst>
                                        <p:tav tm="0">
                                          <p:val>
                                            <p:fltVal val="0"/>
                                          </p:val>
                                        </p:tav>
                                        <p:tav tm="100000">
                                          <p:val>
                                            <p:strVal val="#ppt_h"/>
                                          </p:val>
                                        </p:tav>
                                      </p:tavLst>
                                    </p:anim>
                                    <p:animEffect transition="in" filter="fade">
                                      <p:cBhvr>
                                        <p:cTn id="9" dur="1000"/>
                                        <p:tgtEl>
                                          <p:spTgt spid="68"/>
                                        </p:tgtEl>
                                      </p:cBhvr>
                                    </p:animEffect>
                                  </p:childTnLst>
                                </p:cTn>
                              </p:par>
                              <p:par>
                                <p:cTn id="10" presetID="64" presetClass="path" presetSubtype="0" accel="50000" decel="50000" fill="hold" nodeType="withEffect">
                                  <p:stCondLst>
                                    <p:cond delay="0"/>
                                  </p:stCondLst>
                                  <p:childTnLst>
                                    <p:animMotion origin="layout" path="M -4.16667E-6 2.22222E-6 L 0.30365 -0.37222 " pathEditMode="relative" rAng="0" ptsTypes="AA">
                                      <p:cBhvr>
                                        <p:cTn id="11" dur="1000" fill="hold"/>
                                        <p:tgtEl>
                                          <p:spTgt spid="68"/>
                                        </p:tgtEl>
                                        <p:attrNameLst>
                                          <p:attrName>ppt_x</p:attrName>
                                          <p:attrName>ppt_y</p:attrName>
                                        </p:attrNameLst>
                                      </p:cBhvr>
                                      <p:rCtr x="152" y="-186"/>
                                    </p:animMotion>
                                  </p:childTnLst>
                                </p:cTn>
                              </p:par>
                              <p:par>
                                <p:cTn id="12" presetID="10" presetClass="exit" presetSubtype="0" fill="hold" grpId="0" nodeType="withEffect">
                                  <p:stCondLst>
                                    <p:cond delay="500"/>
                                  </p:stCondLst>
                                  <p:childTnLst>
                                    <p:animEffect transition="out" filter="fade">
                                      <p:cBhvr>
                                        <p:cTn id="13" dur="1000"/>
                                        <p:tgtEl>
                                          <p:spTgt spid="58"/>
                                        </p:tgtEl>
                                      </p:cBhvr>
                                    </p:animEffect>
                                    <p:set>
                                      <p:cBhvr>
                                        <p:cTn id="14" dur="1" fill="hold">
                                          <p:stCondLst>
                                            <p:cond delay="999"/>
                                          </p:stCondLst>
                                        </p:cTn>
                                        <p:tgtEl>
                                          <p:spTgt spid="58"/>
                                        </p:tgtEl>
                                        <p:attrNameLst>
                                          <p:attrName>style.visibility</p:attrName>
                                        </p:attrNameLst>
                                      </p:cBhvr>
                                      <p:to>
                                        <p:strVal val="hidden"/>
                                      </p:to>
                                    </p:set>
                                  </p:childTnLst>
                                </p:cTn>
                              </p:par>
                              <p:par>
                                <p:cTn id="15" presetID="10" presetClass="exit" presetSubtype="0" fill="hold" nodeType="withEffect">
                                  <p:stCondLst>
                                    <p:cond delay="500"/>
                                  </p:stCondLst>
                                  <p:childTnLst>
                                    <p:animEffect transition="out" filter="fade">
                                      <p:cBhvr>
                                        <p:cTn id="16" dur="1000"/>
                                        <p:tgtEl>
                                          <p:spTgt spid="2"/>
                                        </p:tgtEl>
                                      </p:cBhvr>
                                    </p:animEffect>
                                    <p:set>
                                      <p:cBhvr>
                                        <p:cTn id="17"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t="53912" r="26714"/>
          <a:stretch>
            <a:fillRect/>
          </a:stretch>
        </p:blipFill>
        <p:spPr bwMode="auto">
          <a:xfrm>
            <a:off x="36576" y="795528"/>
            <a:ext cx="9079225" cy="6019801"/>
          </a:xfrm>
          <a:prstGeom prst="rect">
            <a:avLst/>
          </a:prstGeom>
          <a:noFill/>
          <a:ln w="76200">
            <a:solidFill>
              <a:schemeClr val="tx1"/>
            </a:solidFill>
            <a:miter lim="800000"/>
            <a:headEnd/>
            <a:tailEnd/>
          </a:ln>
          <a:effectLst/>
        </p:spPr>
      </p:pic>
      <p:grpSp>
        <p:nvGrpSpPr>
          <p:cNvPr id="27" name="Group 26"/>
          <p:cNvGrpSpPr/>
          <p:nvPr/>
        </p:nvGrpSpPr>
        <p:grpSpPr>
          <a:xfrm>
            <a:off x="2286000" y="990600"/>
            <a:ext cx="6644640" cy="4206240"/>
            <a:chOff x="2286000" y="990600"/>
            <a:chExt cx="6644640" cy="4206240"/>
          </a:xfrm>
        </p:grpSpPr>
        <p:sp>
          <p:nvSpPr>
            <p:cNvPr id="28" name="Freeform 27"/>
            <p:cNvSpPr/>
            <p:nvPr/>
          </p:nvSpPr>
          <p:spPr>
            <a:xfrm>
              <a:off x="2575560" y="1158240"/>
              <a:ext cx="6355080" cy="4038600"/>
            </a:xfrm>
            <a:custGeom>
              <a:avLst/>
              <a:gdLst>
                <a:gd name="connsiteX0" fmla="*/ 0 w 6355080"/>
                <a:gd name="connsiteY0" fmla="*/ 0 h 4038600"/>
                <a:gd name="connsiteX1" fmla="*/ 259080 w 6355080"/>
                <a:gd name="connsiteY1" fmla="*/ 60960 h 4038600"/>
                <a:gd name="connsiteX2" fmla="*/ 457200 w 6355080"/>
                <a:gd name="connsiteY2" fmla="*/ 91440 h 4038600"/>
                <a:gd name="connsiteX3" fmla="*/ 624840 w 6355080"/>
                <a:gd name="connsiteY3" fmla="*/ 198120 h 4038600"/>
                <a:gd name="connsiteX4" fmla="*/ 792480 w 6355080"/>
                <a:gd name="connsiteY4" fmla="*/ 274320 h 4038600"/>
                <a:gd name="connsiteX5" fmla="*/ 716280 w 6355080"/>
                <a:gd name="connsiteY5" fmla="*/ 396240 h 4038600"/>
                <a:gd name="connsiteX6" fmla="*/ 868680 w 6355080"/>
                <a:gd name="connsiteY6" fmla="*/ 518160 h 4038600"/>
                <a:gd name="connsiteX7" fmla="*/ 807720 w 6355080"/>
                <a:gd name="connsiteY7" fmla="*/ 640080 h 4038600"/>
                <a:gd name="connsiteX8" fmla="*/ 1036320 w 6355080"/>
                <a:gd name="connsiteY8" fmla="*/ 731520 h 4038600"/>
                <a:gd name="connsiteX9" fmla="*/ 1097280 w 6355080"/>
                <a:gd name="connsiteY9" fmla="*/ 853440 h 4038600"/>
                <a:gd name="connsiteX10" fmla="*/ 1112520 w 6355080"/>
                <a:gd name="connsiteY10" fmla="*/ 1021080 h 4038600"/>
                <a:gd name="connsiteX11" fmla="*/ 1173480 w 6355080"/>
                <a:gd name="connsiteY11" fmla="*/ 1097280 h 4038600"/>
                <a:gd name="connsiteX12" fmla="*/ 1158240 w 6355080"/>
                <a:gd name="connsiteY12" fmla="*/ 1188720 h 4038600"/>
                <a:gd name="connsiteX13" fmla="*/ 1310640 w 6355080"/>
                <a:gd name="connsiteY13" fmla="*/ 1188720 h 4038600"/>
                <a:gd name="connsiteX14" fmla="*/ 1341120 w 6355080"/>
                <a:gd name="connsiteY14" fmla="*/ 1264920 h 4038600"/>
                <a:gd name="connsiteX15" fmla="*/ 1493520 w 6355080"/>
                <a:gd name="connsiteY15" fmla="*/ 1386840 h 4038600"/>
                <a:gd name="connsiteX16" fmla="*/ 1569720 w 6355080"/>
                <a:gd name="connsiteY16" fmla="*/ 1463040 h 4038600"/>
                <a:gd name="connsiteX17" fmla="*/ 1600200 w 6355080"/>
                <a:gd name="connsiteY17" fmla="*/ 1630680 h 4038600"/>
                <a:gd name="connsiteX18" fmla="*/ 1889760 w 6355080"/>
                <a:gd name="connsiteY18" fmla="*/ 1767840 h 4038600"/>
                <a:gd name="connsiteX19" fmla="*/ 1981200 w 6355080"/>
                <a:gd name="connsiteY19" fmla="*/ 1569720 h 4038600"/>
                <a:gd name="connsiteX20" fmla="*/ 2179320 w 6355080"/>
                <a:gd name="connsiteY20" fmla="*/ 1645920 h 4038600"/>
                <a:gd name="connsiteX21" fmla="*/ 2331720 w 6355080"/>
                <a:gd name="connsiteY21" fmla="*/ 1737360 h 4038600"/>
                <a:gd name="connsiteX22" fmla="*/ 2590800 w 6355080"/>
                <a:gd name="connsiteY22" fmla="*/ 1859280 h 4038600"/>
                <a:gd name="connsiteX23" fmla="*/ 2834640 w 6355080"/>
                <a:gd name="connsiteY23" fmla="*/ 1950720 h 4038600"/>
                <a:gd name="connsiteX24" fmla="*/ 3108960 w 6355080"/>
                <a:gd name="connsiteY24" fmla="*/ 2042160 h 4038600"/>
                <a:gd name="connsiteX25" fmla="*/ 3261360 w 6355080"/>
                <a:gd name="connsiteY25" fmla="*/ 2072640 h 4038600"/>
                <a:gd name="connsiteX26" fmla="*/ 3383280 w 6355080"/>
                <a:gd name="connsiteY26" fmla="*/ 2133600 h 4038600"/>
                <a:gd name="connsiteX27" fmla="*/ 3383280 w 6355080"/>
                <a:gd name="connsiteY27" fmla="*/ 2346960 h 4038600"/>
                <a:gd name="connsiteX28" fmla="*/ 3413760 w 6355080"/>
                <a:gd name="connsiteY28" fmla="*/ 2484120 h 4038600"/>
                <a:gd name="connsiteX29" fmla="*/ 3474720 w 6355080"/>
                <a:gd name="connsiteY29" fmla="*/ 2606040 h 4038600"/>
                <a:gd name="connsiteX30" fmla="*/ 3520440 w 6355080"/>
                <a:gd name="connsiteY30" fmla="*/ 2697480 h 4038600"/>
                <a:gd name="connsiteX31" fmla="*/ 3581400 w 6355080"/>
                <a:gd name="connsiteY31" fmla="*/ 2529840 h 4038600"/>
                <a:gd name="connsiteX32" fmla="*/ 3657600 w 6355080"/>
                <a:gd name="connsiteY32" fmla="*/ 2575560 h 4038600"/>
                <a:gd name="connsiteX33" fmla="*/ 3657600 w 6355080"/>
                <a:gd name="connsiteY33" fmla="*/ 2743200 h 4038600"/>
                <a:gd name="connsiteX34" fmla="*/ 3840480 w 6355080"/>
                <a:gd name="connsiteY34" fmla="*/ 2590800 h 4038600"/>
                <a:gd name="connsiteX35" fmla="*/ 3855720 w 6355080"/>
                <a:gd name="connsiteY35" fmla="*/ 2758440 h 4038600"/>
                <a:gd name="connsiteX36" fmla="*/ 3825240 w 6355080"/>
                <a:gd name="connsiteY36" fmla="*/ 2849880 h 4038600"/>
                <a:gd name="connsiteX37" fmla="*/ 3992880 w 6355080"/>
                <a:gd name="connsiteY37" fmla="*/ 2819400 h 4038600"/>
                <a:gd name="connsiteX38" fmla="*/ 4221480 w 6355080"/>
                <a:gd name="connsiteY38" fmla="*/ 2819400 h 4038600"/>
                <a:gd name="connsiteX39" fmla="*/ 4358640 w 6355080"/>
                <a:gd name="connsiteY39" fmla="*/ 2926080 h 4038600"/>
                <a:gd name="connsiteX40" fmla="*/ 4419600 w 6355080"/>
                <a:gd name="connsiteY40" fmla="*/ 2956560 h 4038600"/>
                <a:gd name="connsiteX41" fmla="*/ 4556760 w 6355080"/>
                <a:gd name="connsiteY41" fmla="*/ 3002280 h 4038600"/>
                <a:gd name="connsiteX42" fmla="*/ 4724400 w 6355080"/>
                <a:gd name="connsiteY42" fmla="*/ 3108960 h 4038600"/>
                <a:gd name="connsiteX43" fmla="*/ 4785360 w 6355080"/>
                <a:gd name="connsiteY43" fmla="*/ 2956560 h 4038600"/>
                <a:gd name="connsiteX44" fmla="*/ 5120640 w 6355080"/>
                <a:gd name="connsiteY44" fmla="*/ 3169920 h 4038600"/>
                <a:gd name="connsiteX45" fmla="*/ 5303520 w 6355080"/>
                <a:gd name="connsiteY45" fmla="*/ 3261360 h 4038600"/>
                <a:gd name="connsiteX46" fmla="*/ 5516880 w 6355080"/>
                <a:gd name="connsiteY46" fmla="*/ 3291840 h 4038600"/>
                <a:gd name="connsiteX47" fmla="*/ 5501640 w 6355080"/>
                <a:gd name="connsiteY47" fmla="*/ 3596640 h 4038600"/>
                <a:gd name="connsiteX48" fmla="*/ 5593080 w 6355080"/>
                <a:gd name="connsiteY48" fmla="*/ 3688080 h 4038600"/>
                <a:gd name="connsiteX49" fmla="*/ 5775960 w 6355080"/>
                <a:gd name="connsiteY49" fmla="*/ 3855720 h 4038600"/>
                <a:gd name="connsiteX50" fmla="*/ 5958840 w 6355080"/>
                <a:gd name="connsiteY50" fmla="*/ 4023360 h 4038600"/>
                <a:gd name="connsiteX51" fmla="*/ 6172200 w 6355080"/>
                <a:gd name="connsiteY51" fmla="*/ 3947160 h 4038600"/>
                <a:gd name="connsiteX52" fmla="*/ 6324600 w 6355080"/>
                <a:gd name="connsiteY52" fmla="*/ 3810000 h 4038600"/>
                <a:gd name="connsiteX53" fmla="*/ 6355080 w 6355080"/>
                <a:gd name="connsiteY53" fmla="*/ 3794760 h 403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355080" h="4038600">
                  <a:moveTo>
                    <a:pt x="0" y="0"/>
                  </a:moveTo>
                  <a:cubicBezTo>
                    <a:pt x="91440" y="22860"/>
                    <a:pt x="182880" y="45720"/>
                    <a:pt x="259080" y="60960"/>
                  </a:cubicBezTo>
                  <a:cubicBezTo>
                    <a:pt x="335280" y="76200"/>
                    <a:pt x="396240" y="68580"/>
                    <a:pt x="457200" y="91440"/>
                  </a:cubicBezTo>
                  <a:cubicBezTo>
                    <a:pt x="518160" y="114300"/>
                    <a:pt x="568960" y="167640"/>
                    <a:pt x="624840" y="198120"/>
                  </a:cubicBezTo>
                  <a:cubicBezTo>
                    <a:pt x="680720" y="228600"/>
                    <a:pt x="777240" y="241300"/>
                    <a:pt x="792480" y="274320"/>
                  </a:cubicBezTo>
                  <a:cubicBezTo>
                    <a:pt x="807720" y="307340"/>
                    <a:pt x="703580" y="355600"/>
                    <a:pt x="716280" y="396240"/>
                  </a:cubicBezTo>
                  <a:cubicBezTo>
                    <a:pt x="728980" y="436880"/>
                    <a:pt x="853440" y="477520"/>
                    <a:pt x="868680" y="518160"/>
                  </a:cubicBezTo>
                  <a:cubicBezTo>
                    <a:pt x="883920" y="558800"/>
                    <a:pt x="779780" y="604520"/>
                    <a:pt x="807720" y="640080"/>
                  </a:cubicBezTo>
                  <a:cubicBezTo>
                    <a:pt x="835660" y="675640"/>
                    <a:pt x="988060" y="695960"/>
                    <a:pt x="1036320" y="731520"/>
                  </a:cubicBezTo>
                  <a:cubicBezTo>
                    <a:pt x="1084580" y="767080"/>
                    <a:pt x="1084580" y="805180"/>
                    <a:pt x="1097280" y="853440"/>
                  </a:cubicBezTo>
                  <a:cubicBezTo>
                    <a:pt x="1109980" y="901700"/>
                    <a:pt x="1099820" y="980440"/>
                    <a:pt x="1112520" y="1021080"/>
                  </a:cubicBezTo>
                  <a:cubicBezTo>
                    <a:pt x="1125220" y="1061720"/>
                    <a:pt x="1165860" y="1069340"/>
                    <a:pt x="1173480" y="1097280"/>
                  </a:cubicBezTo>
                  <a:cubicBezTo>
                    <a:pt x="1181100" y="1125220"/>
                    <a:pt x="1135380" y="1173480"/>
                    <a:pt x="1158240" y="1188720"/>
                  </a:cubicBezTo>
                  <a:cubicBezTo>
                    <a:pt x="1181100" y="1203960"/>
                    <a:pt x="1280160" y="1176020"/>
                    <a:pt x="1310640" y="1188720"/>
                  </a:cubicBezTo>
                  <a:cubicBezTo>
                    <a:pt x="1341120" y="1201420"/>
                    <a:pt x="1310640" y="1231900"/>
                    <a:pt x="1341120" y="1264920"/>
                  </a:cubicBezTo>
                  <a:cubicBezTo>
                    <a:pt x="1371600" y="1297940"/>
                    <a:pt x="1455420" y="1353820"/>
                    <a:pt x="1493520" y="1386840"/>
                  </a:cubicBezTo>
                  <a:cubicBezTo>
                    <a:pt x="1531620" y="1419860"/>
                    <a:pt x="1551940" y="1422400"/>
                    <a:pt x="1569720" y="1463040"/>
                  </a:cubicBezTo>
                  <a:cubicBezTo>
                    <a:pt x="1587500" y="1503680"/>
                    <a:pt x="1546860" y="1579880"/>
                    <a:pt x="1600200" y="1630680"/>
                  </a:cubicBezTo>
                  <a:cubicBezTo>
                    <a:pt x="1653540" y="1681480"/>
                    <a:pt x="1826260" y="1778000"/>
                    <a:pt x="1889760" y="1767840"/>
                  </a:cubicBezTo>
                  <a:cubicBezTo>
                    <a:pt x="1953260" y="1757680"/>
                    <a:pt x="1932940" y="1590040"/>
                    <a:pt x="1981200" y="1569720"/>
                  </a:cubicBezTo>
                  <a:cubicBezTo>
                    <a:pt x="2029460" y="1549400"/>
                    <a:pt x="2120900" y="1617980"/>
                    <a:pt x="2179320" y="1645920"/>
                  </a:cubicBezTo>
                  <a:cubicBezTo>
                    <a:pt x="2237740" y="1673860"/>
                    <a:pt x="2263140" y="1701800"/>
                    <a:pt x="2331720" y="1737360"/>
                  </a:cubicBezTo>
                  <a:cubicBezTo>
                    <a:pt x="2400300" y="1772920"/>
                    <a:pt x="2506980" y="1823720"/>
                    <a:pt x="2590800" y="1859280"/>
                  </a:cubicBezTo>
                  <a:cubicBezTo>
                    <a:pt x="2674620" y="1894840"/>
                    <a:pt x="2748280" y="1920240"/>
                    <a:pt x="2834640" y="1950720"/>
                  </a:cubicBezTo>
                  <a:cubicBezTo>
                    <a:pt x="2921000" y="1981200"/>
                    <a:pt x="3037840" y="2021840"/>
                    <a:pt x="3108960" y="2042160"/>
                  </a:cubicBezTo>
                  <a:cubicBezTo>
                    <a:pt x="3180080" y="2062480"/>
                    <a:pt x="3215640" y="2057400"/>
                    <a:pt x="3261360" y="2072640"/>
                  </a:cubicBezTo>
                  <a:cubicBezTo>
                    <a:pt x="3307080" y="2087880"/>
                    <a:pt x="3362960" y="2087880"/>
                    <a:pt x="3383280" y="2133600"/>
                  </a:cubicBezTo>
                  <a:cubicBezTo>
                    <a:pt x="3403600" y="2179320"/>
                    <a:pt x="3378200" y="2288540"/>
                    <a:pt x="3383280" y="2346960"/>
                  </a:cubicBezTo>
                  <a:cubicBezTo>
                    <a:pt x="3388360" y="2405380"/>
                    <a:pt x="3398520" y="2440940"/>
                    <a:pt x="3413760" y="2484120"/>
                  </a:cubicBezTo>
                  <a:cubicBezTo>
                    <a:pt x="3429000" y="2527300"/>
                    <a:pt x="3474720" y="2606040"/>
                    <a:pt x="3474720" y="2606040"/>
                  </a:cubicBezTo>
                  <a:cubicBezTo>
                    <a:pt x="3492500" y="2641600"/>
                    <a:pt x="3502660" y="2710180"/>
                    <a:pt x="3520440" y="2697480"/>
                  </a:cubicBezTo>
                  <a:cubicBezTo>
                    <a:pt x="3538220" y="2684780"/>
                    <a:pt x="3558540" y="2550160"/>
                    <a:pt x="3581400" y="2529840"/>
                  </a:cubicBezTo>
                  <a:cubicBezTo>
                    <a:pt x="3604260" y="2509520"/>
                    <a:pt x="3644900" y="2540000"/>
                    <a:pt x="3657600" y="2575560"/>
                  </a:cubicBezTo>
                  <a:cubicBezTo>
                    <a:pt x="3670300" y="2611120"/>
                    <a:pt x="3627120" y="2740660"/>
                    <a:pt x="3657600" y="2743200"/>
                  </a:cubicBezTo>
                  <a:cubicBezTo>
                    <a:pt x="3688080" y="2745740"/>
                    <a:pt x="3807460" y="2588260"/>
                    <a:pt x="3840480" y="2590800"/>
                  </a:cubicBezTo>
                  <a:cubicBezTo>
                    <a:pt x="3873500" y="2593340"/>
                    <a:pt x="3858260" y="2715260"/>
                    <a:pt x="3855720" y="2758440"/>
                  </a:cubicBezTo>
                  <a:cubicBezTo>
                    <a:pt x="3853180" y="2801620"/>
                    <a:pt x="3802380" y="2839720"/>
                    <a:pt x="3825240" y="2849880"/>
                  </a:cubicBezTo>
                  <a:cubicBezTo>
                    <a:pt x="3848100" y="2860040"/>
                    <a:pt x="3926840" y="2824480"/>
                    <a:pt x="3992880" y="2819400"/>
                  </a:cubicBezTo>
                  <a:cubicBezTo>
                    <a:pt x="4058920" y="2814320"/>
                    <a:pt x="4160520" y="2801620"/>
                    <a:pt x="4221480" y="2819400"/>
                  </a:cubicBezTo>
                  <a:cubicBezTo>
                    <a:pt x="4282440" y="2837180"/>
                    <a:pt x="4325620" y="2903220"/>
                    <a:pt x="4358640" y="2926080"/>
                  </a:cubicBezTo>
                  <a:cubicBezTo>
                    <a:pt x="4391660" y="2948940"/>
                    <a:pt x="4386580" y="2943860"/>
                    <a:pt x="4419600" y="2956560"/>
                  </a:cubicBezTo>
                  <a:cubicBezTo>
                    <a:pt x="4452620" y="2969260"/>
                    <a:pt x="4505960" y="2976880"/>
                    <a:pt x="4556760" y="3002280"/>
                  </a:cubicBezTo>
                  <a:cubicBezTo>
                    <a:pt x="4607560" y="3027680"/>
                    <a:pt x="4686300" y="3116580"/>
                    <a:pt x="4724400" y="3108960"/>
                  </a:cubicBezTo>
                  <a:cubicBezTo>
                    <a:pt x="4762500" y="3101340"/>
                    <a:pt x="4719320" y="2946400"/>
                    <a:pt x="4785360" y="2956560"/>
                  </a:cubicBezTo>
                  <a:cubicBezTo>
                    <a:pt x="4851400" y="2966720"/>
                    <a:pt x="5034280" y="3119120"/>
                    <a:pt x="5120640" y="3169920"/>
                  </a:cubicBezTo>
                  <a:cubicBezTo>
                    <a:pt x="5207000" y="3220720"/>
                    <a:pt x="5237480" y="3241040"/>
                    <a:pt x="5303520" y="3261360"/>
                  </a:cubicBezTo>
                  <a:cubicBezTo>
                    <a:pt x="5369560" y="3281680"/>
                    <a:pt x="5483860" y="3235960"/>
                    <a:pt x="5516880" y="3291840"/>
                  </a:cubicBezTo>
                  <a:cubicBezTo>
                    <a:pt x="5549900" y="3347720"/>
                    <a:pt x="5488940" y="3530600"/>
                    <a:pt x="5501640" y="3596640"/>
                  </a:cubicBezTo>
                  <a:cubicBezTo>
                    <a:pt x="5514340" y="3662680"/>
                    <a:pt x="5547360" y="3644900"/>
                    <a:pt x="5593080" y="3688080"/>
                  </a:cubicBezTo>
                  <a:cubicBezTo>
                    <a:pt x="5638800" y="3731260"/>
                    <a:pt x="5775960" y="3855720"/>
                    <a:pt x="5775960" y="3855720"/>
                  </a:cubicBezTo>
                  <a:cubicBezTo>
                    <a:pt x="5836920" y="3911600"/>
                    <a:pt x="5892800" y="4008120"/>
                    <a:pt x="5958840" y="4023360"/>
                  </a:cubicBezTo>
                  <a:cubicBezTo>
                    <a:pt x="6024880" y="4038600"/>
                    <a:pt x="6111240" y="3982720"/>
                    <a:pt x="6172200" y="3947160"/>
                  </a:cubicBezTo>
                  <a:cubicBezTo>
                    <a:pt x="6233160" y="3911600"/>
                    <a:pt x="6294120" y="3835400"/>
                    <a:pt x="6324600" y="3810000"/>
                  </a:cubicBezTo>
                  <a:cubicBezTo>
                    <a:pt x="6355080" y="3784600"/>
                    <a:pt x="6347460" y="3799840"/>
                    <a:pt x="6355080" y="3794760"/>
                  </a:cubicBezTo>
                </a:path>
              </a:pathLst>
            </a:custGeom>
            <a:ln w="76200">
              <a:solidFill>
                <a:schemeClr val="accent5">
                  <a:lumMod val="60000"/>
                  <a:lumOff val="40000"/>
                </a:schemeClr>
              </a:solidFill>
              <a:prstDash val="solid"/>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a:off x="2286000" y="990600"/>
              <a:ext cx="1679307" cy="461665"/>
            </a:xfrm>
            <a:prstGeom prst="rect">
              <a:avLst/>
            </a:prstGeom>
            <a:solidFill>
              <a:schemeClr val="accent5">
                <a:lumMod val="60000"/>
                <a:lumOff val="40000"/>
              </a:schemeClr>
            </a:solidFill>
          </p:spPr>
          <p:txBody>
            <a:bodyPr wrap="none" rtlCol="0">
              <a:spAutoFit/>
            </a:bodyPr>
            <a:lstStyle/>
            <a:p>
              <a:pPr algn="ctr"/>
              <a:r>
                <a:rPr lang="en-US" sz="2400" b="1" spc="-10" dirty="0" smtClean="0"/>
                <a:t>James River</a:t>
              </a:r>
            </a:p>
          </p:txBody>
        </p:sp>
      </p:grpSp>
      <p:sp>
        <p:nvSpPr>
          <p:cNvPr id="4" name="TextBox 3"/>
          <p:cNvSpPr txBox="1"/>
          <p:nvPr/>
        </p:nvSpPr>
        <p:spPr>
          <a:xfrm>
            <a:off x="4161369" y="3048000"/>
            <a:ext cx="1553631" cy="461665"/>
          </a:xfrm>
          <a:prstGeom prst="rect">
            <a:avLst/>
          </a:prstGeom>
          <a:solidFill>
            <a:srgbClr val="FF0000">
              <a:alpha val="98000"/>
            </a:srgbClr>
          </a:solidFill>
        </p:spPr>
        <p:txBody>
          <a:bodyPr wrap="none" rtlCol="0">
            <a:spAutoFit/>
          </a:bodyPr>
          <a:lstStyle/>
          <a:p>
            <a:pPr algn="ctr"/>
            <a:r>
              <a:rPr lang="en-US" sz="2400" b="1" dirty="0" smtClean="0">
                <a:solidFill>
                  <a:schemeClr val="bg1"/>
                </a:solidFill>
                <a:effectLst>
                  <a:outerShdw dist="50800" dir="8400000" algn="ctr" rotWithShape="0">
                    <a:schemeClr val="tx1"/>
                  </a:outerShdw>
                </a:effectLst>
                <a:latin typeface="Times New Roman" pitchFamily="18" charset="0"/>
                <a:cs typeface="Times New Roman" pitchFamily="18" charset="0"/>
              </a:rPr>
              <a:t>Richmond</a:t>
            </a:r>
          </a:p>
        </p:txBody>
      </p:sp>
      <p:sp>
        <p:nvSpPr>
          <p:cNvPr id="5" name="5-Point Star 4"/>
          <p:cNvSpPr/>
          <p:nvPr/>
        </p:nvSpPr>
        <p:spPr>
          <a:xfrm>
            <a:off x="5791200" y="2895600"/>
            <a:ext cx="457200" cy="533400"/>
          </a:xfrm>
          <a:prstGeom prst="star5">
            <a:avLst>
              <a:gd name="adj" fmla="val 19098"/>
              <a:gd name="hf" fmla="val 105146"/>
              <a:gd name="vf" fmla="val 110557"/>
            </a:avLst>
          </a:prstGeom>
          <a:solidFill>
            <a:srgbClr val="FF000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6705600" y="4495800"/>
            <a:ext cx="1636987" cy="461665"/>
          </a:xfrm>
          <a:prstGeom prst="rect">
            <a:avLst/>
          </a:prstGeom>
          <a:solidFill>
            <a:schemeClr val="tx1"/>
          </a:solidFill>
        </p:spPr>
        <p:txBody>
          <a:bodyPr wrap="none" rtlCol="0">
            <a:spAutoFit/>
          </a:bodyPr>
          <a:lstStyle/>
          <a:p>
            <a:pPr algn="ctr"/>
            <a:r>
              <a:rPr lang="en-US" sz="2400" b="1" dirty="0" smtClean="0">
                <a:solidFill>
                  <a:schemeClr val="bg1"/>
                </a:solidFill>
                <a:effectLst>
                  <a:outerShdw dist="50800" dir="8400000" algn="ctr" rotWithShape="0">
                    <a:schemeClr val="tx1"/>
                  </a:outerShdw>
                </a:effectLst>
                <a:latin typeface="Times New Roman" pitchFamily="18" charset="0"/>
                <a:cs typeface="Times New Roman" pitchFamily="18" charset="0"/>
              </a:rPr>
              <a:t>Petersburg</a:t>
            </a:r>
          </a:p>
        </p:txBody>
      </p:sp>
      <p:grpSp>
        <p:nvGrpSpPr>
          <p:cNvPr id="15" name="Group 14"/>
          <p:cNvGrpSpPr/>
          <p:nvPr/>
        </p:nvGrpSpPr>
        <p:grpSpPr>
          <a:xfrm>
            <a:off x="5715000" y="4038600"/>
            <a:ext cx="1066800" cy="673100"/>
            <a:chOff x="5715000" y="4038600"/>
            <a:chExt cx="1066800" cy="673100"/>
          </a:xfrm>
        </p:grpSpPr>
        <p:grpSp>
          <p:nvGrpSpPr>
            <p:cNvPr id="13" name="Group 12"/>
            <p:cNvGrpSpPr/>
            <p:nvPr/>
          </p:nvGrpSpPr>
          <p:grpSpPr>
            <a:xfrm>
              <a:off x="5715000" y="4038600"/>
              <a:ext cx="1066800" cy="673100"/>
              <a:chOff x="5715000" y="4038600"/>
              <a:chExt cx="1066800" cy="673100"/>
            </a:xfrm>
          </p:grpSpPr>
          <p:sp>
            <p:nvSpPr>
              <p:cNvPr id="11" name="Freeform 10"/>
              <p:cNvSpPr/>
              <p:nvPr/>
            </p:nvSpPr>
            <p:spPr>
              <a:xfrm>
                <a:off x="5715000" y="4038600"/>
                <a:ext cx="685800" cy="457200"/>
              </a:xfrm>
              <a:custGeom>
                <a:avLst/>
                <a:gdLst>
                  <a:gd name="connsiteX0" fmla="*/ 716280 w 787400"/>
                  <a:gd name="connsiteY0" fmla="*/ 0 h 429260"/>
                  <a:gd name="connsiteX1" fmla="*/ 762000 w 787400"/>
                  <a:gd name="connsiteY1" fmla="*/ 167640 h 429260"/>
                  <a:gd name="connsiteX2" fmla="*/ 563880 w 787400"/>
                  <a:gd name="connsiteY2" fmla="*/ 228600 h 429260"/>
                  <a:gd name="connsiteX3" fmla="*/ 335280 w 787400"/>
                  <a:gd name="connsiteY3" fmla="*/ 243840 h 429260"/>
                  <a:gd name="connsiteX4" fmla="*/ 228600 w 787400"/>
                  <a:gd name="connsiteY4" fmla="*/ 411480 h 429260"/>
                  <a:gd name="connsiteX5" fmla="*/ 0 w 787400"/>
                  <a:gd name="connsiteY5" fmla="*/ 350520 h 429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400" h="429260">
                    <a:moveTo>
                      <a:pt x="716280" y="0"/>
                    </a:moveTo>
                    <a:cubicBezTo>
                      <a:pt x="751840" y="64770"/>
                      <a:pt x="787400" y="129540"/>
                      <a:pt x="762000" y="167640"/>
                    </a:cubicBezTo>
                    <a:cubicBezTo>
                      <a:pt x="736600" y="205740"/>
                      <a:pt x="635000" y="215900"/>
                      <a:pt x="563880" y="228600"/>
                    </a:cubicBezTo>
                    <a:cubicBezTo>
                      <a:pt x="492760" y="241300"/>
                      <a:pt x="391160" y="213360"/>
                      <a:pt x="335280" y="243840"/>
                    </a:cubicBezTo>
                    <a:cubicBezTo>
                      <a:pt x="279400" y="274320"/>
                      <a:pt x="284480" y="393700"/>
                      <a:pt x="228600" y="411480"/>
                    </a:cubicBezTo>
                    <a:cubicBezTo>
                      <a:pt x="172720" y="429260"/>
                      <a:pt x="86360" y="389890"/>
                      <a:pt x="0" y="350520"/>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5821680" y="4038600"/>
                <a:ext cx="960120" cy="673100"/>
              </a:xfrm>
              <a:custGeom>
                <a:avLst/>
                <a:gdLst>
                  <a:gd name="connsiteX0" fmla="*/ 853440 w 853440"/>
                  <a:gd name="connsiteY0" fmla="*/ 0 h 581660"/>
                  <a:gd name="connsiteX1" fmla="*/ 822960 w 853440"/>
                  <a:gd name="connsiteY1" fmla="*/ 274320 h 581660"/>
                  <a:gd name="connsiteX2" fmla="*/ 670560 w 853440"/>
                  <a:gd name="connsiteY2" fmla="*/ 304800 h 581660"/>
                  <a:gd name="connsiteX3" fmla="*/ 624840 w 853440"/>
                  <a:gd name="connsiteY3" fmla="*/ 320040 h 581660"/>
                  <a:gd name="connsiteX4" fmla="*/ 533400 w 853440"/>
                  <a:gd name="connsiteY4" fmla="*/ 426720 h 581660"/>
                  <a:gd name="connsiteX5" fmla="*/ 350520 w 853440"/>
                  <a:gd name="connsiteY5" fmla="*/ 381000 h 581660"/>
                  <a:gd name="connsiteX6" fmla="*/ 243840 w 853440"/>
                  <a:gd name="connsiteY6" fmla="*/ 502920 h 581660"/>
                  <a:gd name="connsiteX7" fmla="*/ 76200 w 853440"/>
                  <a:gd name="connsiteY7" fmla="*/ 579120 h 581660"/>
                  <a:gd name="connsiteX8" fmla="*/ 0 w 853440"/>
                  <a:gd name="connsiteY8" fmla="*/ 518160 h 58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440" h="581660">
                    <a:moveTo>
                      <a:pt x="853440" y="0"/>
                    </a:moveTo>
                    <a:cubicBezTo>
                      <a:pt x="853440" y="111760"/>
                      <a:pt x="853440" y="223520"/>
                      <a:pt x="822960" y="274320"/>
                    </a:cubicBezTo>
                    <a:cubicBezTo>
                      <a:pt x="792480" y="325120"/>
                      <a:pt x="703580" y="297180"/>
                      <a:pt x="670560" y="304800"/>
                    </a:cubicBezTo>
                    <a:cubicBezTo>
                      <a:pt x="637540" y="312420"/>
                      <a:pt x="647700" y="299720"/>
                      <a:pt x="624840" y="320040"/>
                    </a:cubicBezTo>
                    <a:cubicBezTo>
                      <a:pt x="601980" y="340360"/>
                      <a:pt x="579120" y="416560"/>
                      <a:pt x="533400" y="426720"/>
                    </a:cubicBezTo>
                    <a:cubicBezTo>
                      <a:pt x="487680" y="436880"/>
                      <a:pt x="398780" y="368300"/>
                      <a:pt x="350520" y="381000"/>
                    </a:cubicBezTo>
                    <a:cubicBezTo>
                      <a:pt x="302260" y="393700"/>
                      <a:pt x="289560" y="469900"/>
                      <a:pt x="243840" y="502920"/>
                    </a:cubicBezTo>
                    <a:cubicBezTo>
                      <a:pt x="198120" y="535940"/>
                      <a:pt x="116840" y="576580"/>
                      <a:pt x="76200" y="579120"/>
                    </a:cubicBezTo>
                    <a:cubicBezTo>
                      <a:pt x="35560" y="581660"/>
                      <a:pt x="17780" y="549910"/>
                      <a:pt x="0" y="518160"/>
                    </a:cubicBezTo>
                  </a:path>
                </a:pathLst>
              </a:custGeom>
              <a:ln w="762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4" name="Oval 13"/>
            <p:cNvSpPr/>
            <p:nvPr/>
          </p:nvSpPr>
          <p:spPr>
            <a:xfrm>
              <a:off x="6019800" y="4038600"/>
              <a:ext cx="228600" cy="228600"/>
            </a:xfrm>
            <a:prstGeom prst="ellipse">
              <a:avLst/>
            </a:prstGeom>
            <a:solidFill>
              <a:schemeClr val="tx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16" name="TextBox 15"/>
          <p:cNvSpPr txBox="1">
            <a:spLocks noChangeArrowheads="1"/>
          </p:cNvSpPr>
          <p:nvPr/>
        </p:nvSpPr>
        <p:spPr bwMode="auto">
          <a:xfrm>
            <a:off x="0" y="762000"/>
            <a:ext cx="9144000" cy="553998"/>
          </a:xfrm>
          <a:prstGeom prst="rect">
            <a:avLst/>
          </a:prstGeom>
          <a:ln w="9525">
            <a:noFill/>
            <a:miter lim="800000"/>
            <a:headEnd/>
            <a:tailEnd/>
          </a:ln>
        </p:spPr>
        <p:txBody>
          <a:bodyPr wrap="square">
            <a:spAutoFit/>
          </a:bodyPr>
          <a:lstStyle/>
          <a:p>
            <a:pPr>
              <a:defRPr/>
            </a:pPr>
            <a:r>
              <a:rPr lang="en-US" sz="3000" b="1" dirty="0" smtClean="0">
                <a:solidFill>
                  <a:srgbClr val="FF0000"/>
                </a:solidFill>
                <a:effectLst>
                  <a:outerShdw dist="50800" dir="7200000" algn="ctr" rotWithShape="0">
                    <a:schemeClr val="tx1"/>
                  </a:outerShdw>
                </a:effectLst>
                <a:latin typeface="Calibri" pitchFamily="34" charset="0"/>
              </a:rPr>
              <a:t>   March 25: Confederates attack Fort Stedman, repulsed </a:t>
            </a:r>
            <a:endParaRPr lang="en-US" sz="3000" b="1" dirty="0">
              <a:solidFill>
                <a:srgbClr val="FF0000"/>
              </a:solidFill>
              <a:effectLst>
                <a:outerShdw dist="50800" dir="7200000" algn="ctr" rotWithShape="0">
                  <a:schemeClr val="tx1"/>
                </a:outerShdw>
              </a:effectLst>
              <a:latin typeface="Calibri" pitchFamily="34" charset="0"/>
            </a:endParaRPr>
          </a:p>
        </p:txBody>
      </p:sp>
      <p:sp useBgFill="1">
        <p:nvSpPr>
          <p:cNvPr id="17" name="TextBox 16"/>
          <p:cNvSpPr txBox="1">
            <a:spLocks noChangeArrowheads="1"/>
          </p:cNvSpPr>
          <p:nvPr/>
        </p:nvSpPr>
        <p:spPr bwMode="auto">
          <a:xfrm>
            <a:off x="0" y="6096000"/>
            <a:ext cx="9144000" cy="538609"/>
          </a:xfrm>
          <a:prstGeom prst="rect">
            <a:avLst/>
          </a:prstGeom>
          <a:ln w="9525">
            <a:noFill/>
            <a:miter lim="800000"/>
            <a:headEnd/>
            <a:tailEnd/>
          </a:ln>
          <a:effectLst/>
        </p:spPr>
        <p:txBody>
          <a:bodyPr wrap="square">
            <a:spAutoFit/>
          </a:bodyPr>
          <a:lstStyle/>
          <a:p>
            <a:pPr>
              <a:defRPr/>
            </a:pPr>
            <a:r>
              <a:rPr lang="en-US" sz="2900" b="1" dirty="0" smtClean="0">
                <a:solidFill>
                  <a:srgbClr val="0070C0"/>
                </a:solidFill>
                <a:effectLst>
                  <a:outerShdw dist="38100" dir="7200000" algn="ctr" rotWithShape="0">
                    <a:schemeClr val="tx1"/>
                  </a:outerShdw>
                </a:effectLst>
                <a:latin typeface="Calibri" pitchFamily="34" charset="0"/>
              </a:rPr>
              <a:t>  April 1: Union cuts last rail line to Petersburg at Five Forks </a:t>
            </a:r>
            <a:endParaRPr lang="en-US" sz="2900" b="1" dirty="0">
              <a:solidFill>
                <a:srgbClr val="0070C0"/>
              </a:solidFill>
              <a:effectLst>
                <a:outerShdw dist="38100" dir="7200000" algn="ctr" rotWithShape="0">
                  <a:schemeClr val="tx1"/>
                </a:outerShdw>
              </a:effectLst>
              <a:latin typeface="Calibri" pitchFamily="34" charset="0"/>
            </a:endParaRPr>
          </a:p>
        </p:txBody>
      </p:sp>
      <p:sp useBgFill="1">
        <p:nvSpPr>
          <p:cNvPr id="18" name="TextBox 17"/>
          <p:cNvSpPr txBox="1">
            <a:spLocks noChangeArrowheads="1"/>
          </p:cNvSpPr>
          <p:nvPr/>
        </p:nvSpPr>
        <p:spPr bwMode="auto">
          <a:xfrm>
            <a:off x="0" y="5572780"/>
            <a:ext cx="9144000" cy="553998"/>
          </a:xfrm>
          <a:prstGeom prst="rect">
            <a:avLst/>
          </a:prstGeom>
          <a:ln w="9525">
            <a:noFill/>
            <a:miter lim="800000"/>
            <a:headEnd/>
            <a:tailEnd/>
          </a:ln>
        </p:spPr>
        <p:txBody>
          <a:bodyPr wrap="square">
            <a:spAutoFit/>
          </a:bodyPr>
          <a:lstStyle/>
          <a:p>
            <a:pPr>
              <a:defRPr/>
            </a:pPr>
            <a:r>
              <a:rPr lang="en-US" sz="3000" b="1" dirty="0" smtClean="0">
                <a:solidFill>
                  <a:srgbClr val="0070C0"/>
                </a:solidFill>
                <a:effectLst>
                  <a:outerShdw dist="38100" dir="7200000" algn="ctr" rotWithShape="0">
                    <a:schemeClr val="tx1"/>
                  </a:outerShdw>
                </a:effectLst>
                <a:latin typeface="Calibri" pitchFamily="34" charset="0"/>
              </a:rPr>
              <a:t>  April 2: Union assaults Petersburg fortifications</a:t>
            </a:r>
            <a:endParaRPr lang="en-US" sz="3000" b="1" dirty="0">
              <a:solidFill>
                <a:srgbClr val="0070C0"/>
              </a:solidFill>
              <a:effectLst>
                <a:outerShdw dist="38100" dir="7200000" algn="ctr" rotWithShape="0">
                  <a:schemeClr val="tx1"/>
                </a:outerShdw>
              </a:effectLst>
              <a:latin typeface="Calibri" pitchFamily="34" charset="0"/>
            </a:endParaRPr>
          </a:p>
        </p:txBody>
      </p:sp>
      <p:sp useBgFill="1">
        <p:nvSpPr>
          <p:cNvPr id="19" name="TextBox 18"/>
          <p:cNvSpPr txBox="1">
            <a:spLocks noChangeArrowheads="1"/>
          </p:cNvSpPr>
          <p:nvPr/>
        </p:nvSpPr>
        <p:spPr bwMode="auto">
          <a:xfrm>
            <a:off x="0" y="1295400"/>
            <a:ext cx="9144000" cy="1477328"/>
          </a:xfrm>
          <a:prstGeom prst="rect">
            <a:avLst/>
          </a:prstGeom>
          <a:ln w="9525">
            <a:noFill/>
            <a:miter lim="800000"/>
            <a:headEnd/>
            <a:tailEnd/>
          </a:ln>
        </p:spPr>
        <p:txBody>
          <a:bodyPr wrap="square">
            <a:spAutoFit/>
          </a:bodyPr>
          <a:lstStyle/>
          <a:p>
            <a:pPr>
              <a:defRPr/>
            </a:pPr>
            <a:r>
              <a:rPr lang="en-US" sz="3000" b="1" dirty="0" smtClean="0">
                <a:solidFill>
                  <a:srgbClr val="FF0000"/>
                </a:solidFill>
                <a:effectLst>
                  <a:outerShdw dist="50800" dir="7200000" algn="ctr" rotWithShape="0">
                    <a:schemeClr val="tx1"/>
                  </a:outerShdw>
                </a:effectLst>
                <a:latin typeface="Calibri" pitchFamily="34" charset="0"/>
              </a:rPr>
              <a:t>   April 2: R.E. Lee &amp; ANV abandon Petersburg;</a:t>
            </a:r>
          </a:p>
          <a:p>
            <a:pPr>
              <a:defRPr/>
            </a:pPr>
            <a:r>
              <a:rPr lang="en-US" sz="3000" b="1" dirty="0" smtClean="0">
                <a:solidFill>
                  <a:srgbClr val="FF0000"/>
                </a:solidFill>
                <a:effectLst>
                  <a:outerShdw dist="50800" dir="7200000" algn="ctr" rotWithShape="0">
                    <a:schemeClr val="tx1"/>
                  </a:outerShdw>
                </a:effectLst>
                <a:latin typeface="Calibri" pitchFamily="34" charset="0"/>
              </a:rPr>
              <a:t>	      President Davis &amp; </a:t>
            </a:r>
            <a:r>
              <a:rPr lang="en-US" sz="3000" b="1" dirty="0" err="1" smtClean="0">
                <a:solidFill>
                  <a:srgbClr val="FF0000"/>
                </a:solidFill>
                <a:effectLst>
                  <a:outerShdw dist="50800" dir="7200000" algn="ctr" rotWithShape="0">
                    <a:schemeClr val="tx1"/>
                  </a:outerShdw>
                </a:effectLst>
                <a:latin typeface="Calibri" pitchFamily="34" charset="0"/>
              </a:rPr>
              <a:t>gov’t</a:t>
            </a:r>
            <a:r>
              <a:rPr lang="en-US" sz="3000" b="1" dirty="0" smtClean="0">
                <a:solidFill>
                  <a:srgbClr val="FF0000"/>
                </a:solidFill>
                <a:effectLst>
                  <a:outerShdw dist="50800" dir="7200000" algn="ctr" rotWithShape="0">
                    <a:schemeClr val="tx1"/>
                  </a:outerShdw>
                </a:effectLst>
                <a:latin typeface="Calibri" pitchFamily="34" charset="0"/>
              </a:rPr>
              <a:t> abandon Richmond;</a:t>
            </a:r>
          </a:p>
          <a:p>
            <a:pPr>
              <a:defRPr/>
            </a:pPr>
            <a:r>
              <a:rPr lang="en-US" sz="3000" b="1" dirty="0" smtClean="0">
                <a:solidFill>
                  <a:srgbClr val="FF0000"/>
                </a:solidFill>
                <a:effectLst>
                  <a:outerShdw dist="50800" dir="7200000" algn="ctr" rotWithShape="0">
                    <a:schemeClr val="tx1"/>
                  </a:outerShdw>
                </a:effectLst>
                <a:latin typeface="Calibri" pitchFamily="34" charset="0"/>
              </a:rPr>
              <a:t>	      Confederates set fire to military warehouses </a:t>
            </a:r>
            <a:endParaRPr lang="en-US" sz="3000" b="1" dirty="0">
              <a:solidFill>
                <a:srgbClr val="FF0000"/>
              </a:solidFill>
              <a:effectLst>
                <a:outerShdw dist="50800" dir="7200000" algn="ctr" rotWithShape="0">
                  <a:schemeClr val="tx1"/>
                </a:outerShdw>
              </a:effectLst>
              <a:latin typeface="Calibri" pitchFamily="34" charset="0"/>
            </a:endParaRPr>
          </a:p>
        </p:txBody>
      </p:sp>
      <p:sp useBgFill="1">
        <p:nvSpPr>
          <p:cNvPr id="20" name="TextBox 19"/>
          <p:cNvSpPr txBox="1">
            <a:spLocks noChangeArrowheads="1"/>
          </p:cNvSpPr>
          <p:nvPr/>
        </p:nvSpPr>
        <p:spPr bwMode="auto">
          <a:xfrm>
            <a:off x="0" y="5029200"/>
            <a:ext cx="9144000" cy="553998"/>
          </a:xfrm>
          <a:prstGeom prst="rect">
            <a:avLst/>
          </a:prstGeom>
          <a:ln w="9525">
            <a:noFill/>
            <a:miter lim="800000"/>
            <a:headEnd/>
            <a:tailEnd/>
          </a:ln>
        </p:spPr>
        <p:txBody>
          <a:bodyPr wrap="square">
            <a:spAutoFit/>
          </a:bodyPr>
          <a:lstStyle/>
          <a:p>
            <a:pPr>
              <a:defRPr/>
            </a:pPr>
            <a:r>
              <a:rPr lang="en-US" sz="3000" b="1" dirty="0" smtClean="0">
                <a:solidFill>
                  <a:srgbClr val="0070C0"/>
                </a:solidFill>
                <a:effectLst>
                  <a:outerShdw dist="50800" dir="7200000" algn="ctr" rotWithShape="0">
                    <a:schemeClr val="tx1"/>
                  </a:outerShdw>
                </a:effectLst>
                <a:latin typeface="Calibri" pitchFamily="34" charset="0"/>
              </a:rPr>
              <a:t>   April 3: Union troops occupy Petersburg &amp; Richmond </a:t>
            </a:r>
          </a:p>
        </p:txBody>
      </p:sp>
      <p:sp>
        <p:nvSpPr>
          <p:cNvPr id="21" name="Explosion 2 20"/>
          <p:cNvSpPr/>
          <p:nvPr/>
        </p:nvSpPr>
        <p:spPr>
          <a:xfrm rot="1794551">
            <a:off x="6370929" y="3651006"/>
            <a:ext cx="441988" cy="60952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8100">
            <a:solidFill>
              <a:srgbClr val="FFFF00"/>
            </a:solidFill>
            <a:prstDash val="dash"/>
            <a:tailEnd type="arrow"/>
          </a:ln>
          <a:effectLst>
            <a:outerShdw dist="381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Explosion 2 21"/>
          <p:cNvSpPr/>
          <p:nvPr/>
        </p:nvSpPr>
        <p:spPr>
          <a:xfrm rot="1794551">
            <a:off x="5913729" y="3879605"/>
            <a:ext cx="441988" cy="60952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8100">
            <a:solidFill>
              <a:srgbClr val="FFFF00"/>
            </a:solidFill>
            <a:prstDash val="dash"/>
            <a:tailEnd type="arrow"/>
          </a:ln>
          <a:effectLst>
            <a:outerShdw dist="381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Explosion 2 22"/>
          <p:cNvSpPr/>
          <p:nvPr/>
        </p:nvSpPr>
        <p:spPr>
          <a:xfrm rot="1794551">
            <a:off x="5304128" y="4108205"/>
            <a:ext cx="441988" cy="60952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8100">
            <a:solidFill>
              <a:srgbClr val="FFFF00"/>
            </a:solidFill>
            <a:prstDash val="dash"/>
            <a:tailEnd type="arrow"/>
          </a:ln>
          <a:effectLst>
            <a:outerShdw dist="381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5-Point Star 24"/>
          <p:cNvSpPr/>
          <p:nvPr/>
        </p:nvSpPr>
        <p:spPr>
          <a:xfrm>
            <a:off x="5943600" y="3962400"/>
            <a:ext cx="457200" cy="533400"/>
          </a:xfrm>
          <a:prstGeom prst="star5">
            <a:avLst>
              <a:gd name="adj" fmla="val 19098"/>
              <a:gd name="hf" fmla="val 105146"/>
              <a:gd name="vf" fmla="val 110557"/>
            </a:avLst>
          </a:prstGeom>
          <a:solidFill>
            <a:srgbClr val="0070C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0" name="Group 29"/>
          <p:cNvGrpSpPr/>
          <p:nvPr/>
        </p:nvGrpSpPr>
        <p:grpSpPr>
          <a:xfrm>
            <a:off x="0" y="546212"/>
            <a:ext cx="9144000" cy="6311788"/>
            <a:chOff x="0" y="546212"/>
            <a:chExt cx="9144000" cy="6311788"/>
          </a:xfrm>
        </p:grpSpPr>
        <p:pic>
          <p:nvPicPr>
            <p:cNvPr id="31" name="Picture 2" descr="File:Ruins of Richmond, VA., 1865 - NARA - 524883.tif"/>
            <p:cNvPicPr>
              <a:picLocks noChangeAspect="1" noChangeArrowheads="1"/>
            </p:cNvPicPr>
            <p:nvPr/>
          </p:nvPicPr>
          <p:blipFill>
            <a:blip r:embed="rId3" cstate="print"/>
            <a:srcRect l="1667" t="4110" r="4167" b="6849"/>
            <a:stretch>
              <a:fillRect/>
            </a:stretch>
          </p:blipFill>
          <p:spPr bwMode="auto">
            <a:xfrm>
              <a:off x="0" y="546212"/>
              <a:ext cx="9144000" cy="6311788"/>
            </a:xfrm>
            <a:prstGeom prst="rect">
              <a:avLst/>
            </a:prstGeom>
            <a:noFill/>
          </p:spPr>
        </p:pic>
        <p:sp>
          <p:nvSpPr>
            <p:cNvPr id="32" name="TextBox 31"/>
            <p:cNvSpPr txBox="1"/>
            <p:nvPr/>
          </p:nvSpPr>
          <p:spPr>
            <a:xfrm>
              <a:off x="0" y="6211669"/>
              <a:ext cx="4617419" cy="646331"/>
            </a:xfrm>
            <a:prstGeom prst="rect">
              <a:avLst/>
            </a:prstGeom>
            <a:noFill/>
          </p:spPr>
          <p:txBody>
            <a:bodyPr wrap="none" rtlCol="0">
              <a:spAutoFit/>
            </a:bodyPr>
            <a:lstStyle/>
            <a:p>
              <a:pPr algn="ctr"/>
              <a:r>
                <a:rPr lang="en-US" sz="3600" b="1" spc="-10" dirty="0" smtClean="0">
                  <a:solidFill>
                    <a:schemeClr val="bg1"/>
                  </a:solidFill>
                  <a:effectLst>
                    <a:outerShdw dist="50800" dir="7200000" algn="ctr" rotWithShape="0">
                      <a:schemeClr val="tx1"/>
                    </a:outerShdw>
                  </a:effectLst>
                </a:rPr>
                <a:t>Richmond after the fire</a:t>
              </a:r>
            </a:p>
          </p:txBody>
        </p:sp>
      </p:grpSp>
      <p:sp useBgFill="1">
        <p:nvSpPr>
          <p:cNvPr id="8" name="TextBox 7"/>
          <p:cNvSpPr txBox="1">
            <a:spLocks noChangeArrowheads="1"/>
          </p:cNvSpPr>
          <p:nvPr/>
        </p:nvSpPr>
        <p:spPr bwMode="auto">
          <a:xfrm>
            <a:off x="0" y="-27432"/>
            <a:ext cx="9144000" cy="830997"/>
          </a:xfrm>
          <a:prstGeom prst="rect">
            <a:avLst/>
          </a:prstGeom>
          <a:ln w="9525">
            <a:noFill/>
            <a:miter lim="800000"/>
            <a:headEnd/>
            <a:tailEnd/>
          </a:ln>
        </p:spPr>
        <p:txBody>
          <a:bodyPr wrap="square">
            <a:spAutoFit/>
          </a:bodyPr>
          <a:lstStyle/>
          <a:p>
            <a:pPr>
              <a:defRPr/>
            </a:pPr>
            <a:r>
              <a:rPr lang="en-US" sz="4800" b="1" dirty="0" smtClean="0">
                <a:effectLst>
                  <a:outerShdw dist="50800" dir="7200000" algn="ctr" rotWithShape="0">
                    <a:schemeClr val="bg1"/>
                  </a:outerShdw>
                </a:effectLst>
                <a:latin typeface="Calibri" pitchFamily="34" charset="0"/>
              </a:rPr>
              <a:t>      </a:t>
            </a:r>
            <a:r>
              <a:rPr lang="en-US" sz="2800" b="1" dirty="0" smtClean="0">
                <a:effectLst>
                  <a:outerShdw dist="50800" dir="7200000" algn="ctr" rotWithShape="0">
                    <a:schemeClr val="bg1"/>
                  </a:outerShdw>
                </a:effectLst>
                <a:latin typeface="Calibri" pitchFamily="34" charset="0"/>
              </a:rPr>
              <a:t> </a:t>
            </a:r>
            <a:r>
              <a:rPr lang="en-US" sz="4800" b="1" dirty="0" smtClean="0">
                <a:effectLst>
                  <a:outerShdw dist="50800" dir="7200000" algn="ctr" rotWithShape="0">
                    <a:schemeClr val="bg1"/>
                  </a:outerShdw>
                </a:effectLst>
                <a:latin typeface="Calibri" pitchFamily="34" charset="0"/>
              </a:rPr>
              <a:t>Siege of Petersburg </a:t>
            </a:r>
            <a:r>
              <a:rPr lang="en-US" sz="2400" b="1" dirty="0" smtClean="0">
                <a:effectLst>
                  <a:outerShdw dist="50800" dir="7200000" algn="ctr" rotWithShape="0">
                    <a:schemeClr val="bg1"/>
                  </a:outerShdw>
                </a:effectLst>
                <a:latin typeface="Calibri" pitchFamily="34" charset="0"/>
              </a:rPr>
              <a:t> </a:t>
            </a:r>
            <a:r>
              <a:rPr lang="en-US" sz="4800" b="1" dirty="0" smtClean="0">
                <a:effectLst>
                  <a:outerShdw dist="50800" dir="7200000" algn="ctr" rotWithShape="0">
                    <a:schemeClr val="bg1"/>
                  </a:outerShdw>
                </a:effectLst>
                <a:latin typeface="Calibri" pitchFamily="34" charset="0"/>
              </a:rPr>
              <a:t>ends!</a:t>
            </a:r>
            <a:endParaRPr lang="en-US" sz="4800" b="1" dirty="0">
              <a:effectLst>
                <a:outerShdw dist="50800" dir="7200000" algn="ctr" rotWithShape="0">
                  <a:schemeClr val="bg1"/>
                </a:outerShdw>
              </a:effectLst>
              <a:latin typeface="Calibri" pitchFamily="34" charset="0"/>
            </a:endParaRPr>
          </a:p>
        </p:txBody>
      </p:sp>
      <p:sp useBgFill="1">
        <p:nvSpPr>
          <p:cNvPr id="24" name="TextBox 23"/>
          <p:cNvSpPr txBox="1">
            <a:spLocks noChangeArrowheads="1"/>
          </p:cNvSpPr>
          <p:nvPr/>
        </p:nvSpPr>
        <p:spPr bwMode="auto">
          <a:xfrm>
            <a:off x="0" y="7203"/>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R.E. Lee’s plan for survival . . . </a:t>
            </a:r>
            <a:endParaRPr lang="en-US" sz="4800" b="1" dirty="0">
              <a:effectLst>
                <a:outerShdw dist="50800" dir="7200000" algn="ctr" rotWithShape="0">
                  <a:schemeClr val="bg1"/>
                </a:outerShdw>
              </a:effectLst>
              <a:latin typeface="Calibri" pitchFamily="34" charset="0"/>
            </a:endParaRPr>
          </a:p>
        </p:txBody>
      </p:sp>
      <p:pic>
        <p:nvPicPr>
          <p:cNvPr id="33" name="Picture 32" descr="http://upload.wikimedia.org/wikipedia/commons/thumb/2/2a/Battle_flag_of_the_US_Confederacy.svg/150px-Battle_flag_of_the_US_Confederacy.svg.png"/>
          <p:cNvPicPr/>
          <p:nvPr/>
        </p:nvPicPr>
        <p:blipFill>
          <a:blip r:embed="rId4" cstate="print"/>
          <a:srcRect/>
          <a:stretch>
            <a:fillRect/>
          </a:stretch>
        </p:blipFill>
        <p:spPr bwMode="auto">
          <a:xfrm>
            <a:off x="6705600" y="2590800"/>
            <a:ext cx="2286000" cy="236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360"/>
                                          </p:val>
                                        </p:tav>
                                        <p:tav tm="100000">
                                          <p:val>
                                            <p:fltVal val="0"/>
                                          </p:val>
                                        </p:tav>
                                      </p:tavLst>
                                    </p:anim>
                                    <p:animEffect transition="in" filter="fade">
                                      <p:cBhvr>
                                        <p:cTn id="15" dur="10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Effect transition="in" filter="fade">
                                      <p:cBhvr>
                                        <p:cTn id="25" dur="10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1000"/>
                                        <p:tgtEl>
                                          <p:spTgt spid="16"/>
                                        </p:tgtEl>
                                      </p:cBhvr>
                                    </p:animEffect>
                                  </p:childTnLst>
                                </p:cTn>
                              </p:par>
                              <p:par>
                                <p:cTn id="34" presetID="49" presetClass="entr" presetSubtype="0" decel="100000" fill="hold" grpId="1"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1000" fill="hold"/>
                                        <p:tgtEl>
                                          <p:spTgt spid="21"/>
                                        </p:tgtEl>
                                        <p:attrNameLst>
                                          <p:attrName>ppt_w</p:attrName>
                                        </p:attrNameLst>
                                      </p:cBhvr>
                                      <p:tavLst>
                                        <p:tav tm="0">
                                          <p:val>
                                            <p:fltVal val="0"/>
                                          </p:val>
                                        </p:tav>
                                        <p:tav tm="100000">
                                          <p:val>
                                            <p:strVal val="#ppt_w"/>
                                          </p:val>
                                        </p:tav>
                                      </p:tavLst>
                                    </p:anim>
                                    <p:anim calcmode="lin" valueType="num">
                                      <p:cBhvr>
                                        <p:cTn id="37" dur="1000" fill="hold"/>
                                        <p:tgtEl>
                                          <p:spTgt spid="21"/>
                                        </p:tgtEl>
                                        <p:attrNameLst>
                                          <p:attrName>ppt_h</p:attrName>
                                        </p:attrNameLst>
                                      </p:cBhvr>
                                      <p:tavLst>
                                        <p:tav tm="0">
                                          <p:val>
                                            <p:fltVal val="0"/>
                                          </p:val>
                                        </p:tav>
                                        <p:tav tm="100000">
                                          <p:val>
                                            <p:strVal val="#ppt_h"/>
                                          </p:val>
                                        </p:tav>
                                      </p:tavLst>
                                    </p:anim>
                                    <p:anim calcmode="lin" valueType="num">
                                      <p:cBhvr>
                                        <p:cTn id="38" dur="1000" fill="hold"/>
                                        <p:tgtEl>
                                          <p:spTgt spid="21"/>
                                        </p:tgtEl>
                                        <p:attrNameLst>
                                          <p:attrName>style.rotation</p:attrName>
                                        </p:attrNameLst>
                                      </p:cBhvr>
                                      <p:tavLst>
                                        <p:tav tm="0">
                                          <p:val>
                                            <p:fltVal val="360"/>
                                          </p:val>
                                        </p:tav>
                                        <p:tav tm="100000">
                                          <p:val>
                                            <p:fltVal val="0"/>
                                          </p:val>
                                        </p:tav>
                                      </p:tavLst>
                                    </p:anim>
                                    <p:animEffect transition="in" filter="fade">
                                      <p:cBhvr>
                                        <p:cTn id="39" dur="10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1000"/>
                                        <p:tgtEl>
                                          <p:spTgt spid="17"/>
                                        </p:tgtEl>
                                      </p:cBhvr>
                                    </p:animEffect>
                                  </p:childTnLst>
                                </p:cTn>
                              </p:par>
                              <p:par>
                                <p:cTn id="45" presetID="10" presetClass="exit" presetSubtype="0" fill="hold" grpId="0" nodeType="withEffect">
                                  <p:stCondLst>
                                    <p:cond delay="0"/>
                                  </p:stCondLst>
                                  <p:childTnLst>
                                    <p:animEffect transition="out" filter="fade">
                                      <p:cBhvr>
                                        <p:cTn id="46" dur="1000"/>
                                        <p:tgtEl>
                                          <p:spTgt spid="21"/>
                                        </p:tgtEl>
                                      </p:cBhvr>
                                    </p:animEffect>
                                    <p:set>
                                      <p:cBhvr>
                                        <p:cTn id="47" dur="1" fill="hold">
                                          <p:stCondLst>
                                            <p:cond delay="999"/>
                                          </p:stCondLst>
                                        </p:cTn>
                                        <p:tgtEl>
                                          <p:spTgt spid="21"/>
                                        </p:tgtEl>
                                        <p:attrNameLst>
                                          <p:attrName>style.visibility</p:attrName>
                                        </p:attrNameLst>
                                      </p:cBhvr>
                                      <p:to>
                                        <p:strVal val="hidden"/>
                                      </p:to>
                                    </p:set>
                                  </p:childTnLst>
                                </p:cTn>
                              </p:par>
                              <p:par>
                                <p:cTn id="48" presetID="49" presetClass="entr" presetSubtype="0" decel="100000" fill="hold" grpId="1"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1000" fill="hold"/>
                                        <p:tgtEl>
                                          <p:spTgt spid="23"/>
                                        </p:tgtEl>
                                        <p:attrNameLst>
                                          <p:attrName>ppt_w</p:attrName>
                                        </p:attrNameLst>
                                      </p:cBhvr>
                                      <p:tavLst>
                                        <p:tav tm="0">
                                          <p:val>
                                            <p:fltVal val="0"/>
                                          </p:val>
                                        </p:tav>
                                        <p:tav tm="100000">
                                          <p:val>
                                            <p:strVal val="#ppt_w"/>
                                          </p:val>
                                        </p:tav>
                                      </p:tavLst>
                                    </p:anim>
                                    <p:anim calcmode="lin" valueType="num">
                                      <p:cBhvr>
                                        <p:cTn id="51" dur="1000" fill="hold"/>
                                        <p:tgtEl>
                                          <p:spTgt spid="23"/>
                                        </p:tgtEl>
                                        <p:attrNameLst>
                                          <p:attrName>ppt_h</p:attrName>
                                        </p:attrNameLst>
                                      </p:cBhvr>
                                      <p:tavLst>
                                        <p:tav tm="0">
                                          <p:val>
                                            <p:fltVal val="0"/>
                                          </p:val>
                                        </p:tav>
                                        <p:tav tm="100000">
                                          <p:val>
                                            <p:strVal val="#ppt_h"/>
                                          </p:val>
                                        </p:tav>
                                      </p:tavLst>
                                    </p:anim>
                                    <p:anim calcmode="lin" valueType="num">
                                      <p:cBhvr>
                                        <p:cTn id="52" dur="1000" fill="hold"/>
                                        <p:tgtEl>
                                          <p:spTgt spid="23"/>
                                        </p:tgtEl>
                                        <p:attrNameLst>
                                          <p:attrName>style.rotation</p:attrName>
                                        </p:attrNameLst>
                                      </p:cBhvr>
                                      <p:tavLst>
                                        <p:tav tm="0">
                                          <p:val>
                                            <p:fltVal val="360"/>
                                          </p:val>
                                        </p:tav>
                                        <p:tav tm="100000">
                                          <p:val>
                                            <p:fltVal val="0"/>
                                          </p:val>
                                        </p:tav>
                                      </p:tavLst>
                                    </p:anim>
                                    <p:animEffect transition="in" filter="fade">
                                      <p:cBhvr>
                                        <p:cTn id="53" dur="10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left)">
                                      <p:cBhvr>
                                        <p:cTn id="58" dur="1000"/>
                                        <p:tgtEl>
                                          <p:spTgt spid="18"/>
                                        </p:tgtEl>
                                      </p:cBhvr>
                                    </p:animEffect>
                                  </p:childTnLst>
                                </p:cTn>
                              </p:par>
                              <p:par>
                                <p:cTn id="59" presetID="10" presetClass="exit" presetSubtype="0" fill="hold" grpId="0" nodeType="withEffect">
                                  <p:stCondLst>
                                    <p:cond delay="0"/>
                                  </p:stCondLst>
                                  <p:childTnLst>
                                    <p:animEffect transition="out" filter="fade">
                                      <p:cBhvr>
                                        <p:cTn id="60" dur="1000"/>
                                        <p:tgtEl>
                                          <p:spTgt spid="23"/>
                                        </p:tgtEl>
                                      </p:cBhvr>
                                    </p:animEffect>
                                    <p:set>
                                      <p:cBhvr>
                                        <p:cTn id="61" dur="1" fill="hold">
                                          <p:stCondLst>
                                            <p:cond delay="999"/>
                                          </p:stCondLst>
                                        </p:cTn>
                                        <p:tgtEl>
                                          <p:spTgt spid="23"/>
                                        </p:tgtEl>
                                        <p:attrNameLst>
                                          <p:attrName>style.visibility</p:attrName>
                                        </p:attrNameLst>
                                      </p:cBhvr>
                                      <p:to>
                                        <p:strVal val="hidden"/>
                                      </p:to>
                                    </p:set>
                                  </p:childTnLst>
                                </p:cTn>
                              </p:par>
                              <p:par>
                                <p:cTn id="62" presetID="49" presetClass="entr" presetSubtype="0" decel="100000" fill="hold" grpId="1"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p:cTn id="64" dur="1000" fill="hold"/>
                                        <p:tgtEl>
                                          <p:spTgt spid="22"/>
                                        </p:tgtEl>
                                        <p:attrNameLst>
                                          <p:attrName>ppt_w</p:attrName>
                                        </p:attrNameLst>
                                      </p:cBhvr>
                                      <p:tavLst>
                                        <p:tav tm="0">
                                          <p:val>
                                            <p:fltVal val="0"/>
                                          </p:val>
                                        </p:tav>
                                        <p:tav tm="100000">
                                          <p:val>
                                            <p:strVal val="#ppt_w"/>
                                          </p:val>
                                        </p:tav>
                                      </p:tavLst>
                                    </p:anim>
                                    <p:anim calcmode="lin" valueType="num">
                                      <p:cBhvr>
                                        <p:cTn id="65" dur="1000" fill="hold"/>
                                        <p:tgtEl>
                                          <p:spTgt spid="22"/>
                                        </p:tgtEl>
                                        <p:attrNameLst>
                                          <p:attrName>ppt_h</p:attrName>
                                        </p:attrNameLst>
                                      </p:cBhvr>
                                      <p:tavLst>
                                        <p:tav tm="0">
                                          <p:val>
                                            <p:fltVal val="0"/>
                                          </p:val>
                                        </p:tav>
                                        <p:tav tm="100000">
                                          <p:val>
                                            <p:strVal val="#ppt_h"/>
                                          </p:val>
                                        </p:tav>
                                      </p:tavLst>
                                    </p:anim>
                                    <p:anim calcmode="lin" valueType="num">
                                      <p:cBhvr>
                                        <p:cTn id="66" dur="1000" fill="hold"/>
                                        <p:tgtEl>
                                          <p:spTgt spid="22"/>
                                        </p:tgtEl>
                                        <p:attrNameLst>
                                          <p:attrName>style.rotation</p:attrName>
                                        </p:attrNameLst>
                                      </p:cBhvr>
                                      <p:tavLst>
                                        <p:tav tm="0">
                                          <p:val>
                                            <p:fltVal val="360"/>
                                          </p:val>
                                        </p:tav>
                                        <p:tav tm="100000">
                                          <p:val>
                                            <p:fltVal val="0"/>
                                          </p:val>
                                        </p:tav>
                                      </p:tavLst>
                                    </p:anim>
                                    <p:animEffect transition="in" filter="fade">
                                      <p:cBhvr>
                                        <p:cTn id="67" dur="10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p:cTn id="72" dur="1000" fill="hold"/>
                                        <p:tgtEl>
                                          <p:spTgt spid="19"/>
                                        </p:tgtEl>
                                        <p:attrNameLst>
                                          <p:attrName>ppt_w</p:attrName>
                                        </p:attrNameLst>
                                      </p:cBhvr>
                                      <p:tavLst>
                                        <p:tav tm="0">
                                          <p:val>
                                            <p:fltVal val="0"/>
                                          </p:val>
                                        </p:tav>
                                        <p:tav tm="100000">
                                          <p:val>
                                            <p:strVal val="#ppt_w"/>
                                          </p:val>
                                        </p:tav>
                                      </p:tavLst>
                                    </p:anim>
                                    <p:anim calcmode="lin" valueType="num">
                                      <p:cBhvr>
                                        <p:cTn id="73" dur="1000" fill="hold"/>
                                        <p:tgtEl>
                                          <p:spTgt spid="19"/>
                                        </p:tgtEl>
                                        <p:attrNameLst>
                                          <p:attrName>ppt_h</p:attrName>
                                        </p:attrNameLst>
                                      </p:cBhvr>
                                      <p:tavLst>
                                        <p:tav tm="0">
                                          <p:val>
                                            <p:fltVal val="0"/>
                                          </p:val>
                                        </p:tav>
                                        <p:tav tm="100000">
                                          <p:val>
                                            <p:strVal val="#ppt_h"/>
                                          </p:val>
                                        </p:tav>
                                      </p:tavLst>
                                    </p:anim>
                                    <p:animEffect transition="in" filter="fade">
                                      <p:cBhvr>
                                        <p:cTn id="74" dur="1000"/>
                                        <p:tgtEl>
                                          <p:spTgt spid="19"/>
                                        </p:tgtEl>
                                      </p:cBhvr>
                                    </p:animEffect>
                                  </p:childTnLst>
                                </p:cTn>
                              </p:par>
                              <p:par>
                                <p:cTn id="75" presetID="10" presetClass="exit" presetSubtype="0" fill="hold" grpId="0" nodeType="withEffect">
                                  <p:stCondLst>
                                    <p:cond delay="0"/>
                                  </p:stCondLst>
                                  <p:childTnLst>
                                    <p:animEffect transition="out" filter="fade">
                                      <p:cBhvr>
                                        <p:cTn id="76" dur="1000"/>
                                        <p:tgtEl>
                                          <p:spTgt spid="22"/>
                                        </p:tgtEl>
                                      </p:cBhvr>
                                    </p:animEffect>
                                    <p:set>
                                      <p:cBhvr>
                                        <p:cTn id="77" dur="1" fill="hold">
                                          <p:stCondLst>
                                            <p:cond delay="999"/>
                                          </p:stCondLst>
                                        </p:cTn>
                                        <p:tgtEl>
                                          <p:spTgt spid="22"/>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wipe(left)">
                                      <p:cBhvr>
                                        <p:cTn id="82" dur="1000"/>
                                        <p:tgtEl>
                                          <p:spTgt spid="20"/>
                                        </p:tgtEl>
                                      </p:cBhvr>
                                    </p:animEffect>
                                  </p:childTnLst>
                                </p:cTn>
                              </p:par>
                            </p:childTnLst>
                          </p:cTn>
                        </p:par>
                        <p:par>
                          <p:cTn id="83" fill="hold">
                            <p:stCondLst>
                              <p:cond delay="1000"/>
                            </p:stCondLst>
                            <p:childTnLst>
                              <p:par>
                                <p:cTn id="84" presetID="1" presetClass="emph" presetSubtype="2" fill="hold" nodeType="afterEffect">
                                  <p:stCondLst>
                                    <p:cond delay="0"/>
                                  </p:stCondLst>
                                  <p:childTnLst>
                                    <p:animClr clrSpc="rgb">
                                      <p:cBhvr>
                                        <p:cTn id="85" dur="1000" fill="hold"/>
                                        <p:tgtEl>
                                          <p:spTgt spid="4"/>
                                        </p:tgtEl>
                                        <p:attrNameLst>
                                          <p:attrName>fillcolor</p:attrName>
                                        </p:attrNameLst>
                                      </p:cBhvr>
                                      <p:to>
                                        <a:schemeClr val="hlink"/>
                                      </p:to>
                                    </p:animClr>
                                    <p:set>
                                      <p:cBhvr>
                                        <p:cTn id="86" dur="1000" fill="hold"/>
                                        <p:tgtEl>
                                          <p:spTgt spid="4"/>
                                        </p:tgtEl>
                                        <p:attrNameLst>
                                          <p:attrName>fill.type</p:attrName>
                                        </p:attrNameLst>
                                      </p:cBhvr>
                                      <p:to>
                                        <p:strVal val="solid"/>
                                      </p:to>
                                    </p:set>
                                    <p:set>
                                      <p:cBhvr>
                                        <p:cTn id="87" dur="1000" fill="hold"/>
                                        <p:tgtEl>
                                          <p:spTgt spid="4"/>
                                        </p:tgtEl>
                                        <p:attrNameLst>
                                          <p:attrName>fill.on</p:attrName>
                                        </p:attrNameLst>
                                      </p:cBhvr>
                                      <p:to>
                                        <p:strVal val="true"/>
                                      </p:to>
                                    </p:set>
                                  </p:childTnLst>
                                </p:cTn>
                              </p:par>
                              <p:par>
                                <p:cTn id="88" presetID="1" presetClass="emph" presetSubtype="2" fill="hold" nodeType="withEffect">
                                  <p:stCondLst>
                                    <p:cond delay="0"/>
                                  </p:stCondLst>
                                  <p:childTnLst>
                                    <p:animClr clrSpc="rgb">
                                      <p:cBhvr>
                                        <p:cTn id="89" dur="1000" fill="hold"/>
                                        <p:tgtEl>
                                          <p:spTgt spid="5"/>
                                        </p:tgtEl>
                                        <p:attrNameLst>
                                          <p:attrName>fillcolor</p:attrName>
                                        </p:attrNameLst>
                                      </p:cBhvr>
                                      <p:to>
                                        <a:schemeClr val="hlink"/>
                                      </p:to>
                                    </p:animClr>
                                    <p:set>
                                      <p:cBhvr>
                                        <p:cTn id="90" dur="1000" fill="hold"/>
                                        <p:tgtEl>
                                          <p:spTgt spid="5"/>
                                        </p:tgtEl>
                                        <p:attrNameLst>
                                          <p:attrName>fill.type</p:attrName>
                                        </p:attrNameLst>
                                      </p:cBhvr>
                                      <p:to>
                                        <p:strVal val="solid"/>
                                      </p:to>
                                    </p:set>
                                    <p:set>
                                      <p:cBhvr>
                                        <p:cTn id="91" dur="1000" fill="hold"/>
                                        <p:tgtEl>
                                          <p:spTgt spid="5"/>
                                        </p:tgtEl>
                                        <p:attrNameLst>
                                          <p:attrName>fill.on</p:attrName>
                                        </p:attrNameLst>
                                      </p:cBhvr>
                                      <p:to>
                                        <p:strVal val="true"/>
                                      </p:to>
                                    </p:set>
                                  </p:childTnLst>
                                </p:cTn>
                              </p:par>
                              <p:par>
                                <p:cTn id="92" presetID="1" presetClass="emph" presetSubtype="2" fill="hold" nodeType="withEffect">
                                  <p:stCondLst>
                                    <p:cond delay="0"/>
                                  </p:stCondLst>
                                  <p:childTnLst>
                                    <p:animClr clrSpc="rgb">
                                      <p:cBhvr>
                                        <p:cTn id="93" dur="1000" fill="hold"/>
                                        <p:tgtEl>
                                          <p:spTgt spid="6"/>
                                        </p:tgtEl>
                                        <p:attrNameLst>
                                          <p:attrName>fillcolor</p:attrName>
                                        </p:attrNameLst>
                                      </p:cBhvr>
                                      <p:to>
                                        <a:schemeClr val="hlink"/>
                                      </p:to>
                                    </p:animClr>
                                    <p:set>
                                      <p:cBhvr>
                                        <p:cTn id="94" dur="1000" fill="hold"/>
                                        <p:tgtEl>
                                          <p:spTgt spid="6"/>
                                        </p:tgtEl>
                                        <p:attrNameLst>
                                          <p:attrName>fill.type</p:attrName>
                                        </p:attrNameLst>
                                      </p:cBhvr>
                                      <p:to>
                                        <p:strVal val="solid"/>
                                      </p:to>
                                    </p:set>
                                    <p:set>
                                      <p:cBhvr>
                                        <p:cTn id="95" dur="1000" fill="hold"/>
                                        <p:tgtEl>
                                          <p:spTgt spid="6"/>
                                        </p:tgtEl>
                                        <p:attrNameLst>
                                          <p:attrName>fill.on</p:attrName>
                                        </p:attrNameLst>
                                      </p:cBhvr>
                                      <p:to>
                                        <p:strVal val="true"/>
                                      </p:to>
                                    </p:set>
                                  </p:childTnLst>
                                </p:cTn>
                              </p:par>
                              <p:par>
                                <p:cTn id="96" presetID="10" presetClass="exit" presetSubtype="0" fill="hold" nodeType="withEffect">
                                  <p:stCondLst>
                                    <p:cond delay="0"/>
                                  </p:stCondLst>
                                  <p:childTnLst>
                                    <p:animEffect transition="out" filter="fade">
                                      <p:cBhvr>
                                        <p:cTn id="97" dur="1000"/>
                                        <p:tgtEl>
                                          <p:spTgt spid="15"/>
                                        </p:tgtEl>
                                      </p:cBhvr>
                                    </p:animEffect>
                                    <p:set>
                                      <p:cBhvr>
                                        <p:cTn id="98" dur="1" fill="hold">
                                          <p:stCondLst>
                                            <p:cond delay="999"/>
                                          </p:stCondLst>
                                        </p:cTn>
                                        <p:tgtEl>
                                          <p:spTgt spid="15"/>
                                        </p:tgtEl>
                                        <p:attrNameLst>
                                          <p:attrName>style.visibility</p:attrName>
                                        </p:attrNameLst>
                                      </p:cBhvr>
                                      <p:to>
                                        <p:strVal val="hidden"/>
                                      </p:to>
                                    </p:set>
                                  </p:childTnLst>
                                </p:cTn>
                              </p:par>
                              <p:par>
                                <p:cTn id="99" presetID="10" presetClass="entr" presetSubtype="0" fill="hold" grpId="0" nodeType="with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fade">
                                      <p:cBhvr>
                                        <p:cTn id="101" dur="1000"/>
                                        <p:tgtEl>
                                          <p:spTgt spid="25"/>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30"/>
                                        </p:tgtEl>
                                        <p:attrNameLst>
                                          <p:attrName>style.visibility</p:attrName>
                                        </p:attrNameLst>
                                      </p:cBhvr>
                                      <p:to>
                                        <p:strVal val="visible"/>
                                      </p:to>
                                    </p:set>
                                    <p:animEffect transition="in" filter="fade">
                                      <p:cBhvr>
                                        <p:cTn id="106" dur="1000"/>
                                        <p:tgtEl>
                                          <p:spTgt spid="30"/>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grpId="0" nodeType="clickEffect">
                                  <p:stCondLst>
                                    <p:cond delay="0"/>
                                  </p:stCondLst>
                                  <p:childTnLst>
                                    <p:animEffect transition="out" filter="fade">
                                      <p:cBhvr>
                                        <p:cTn id="110" dur="1000"/>
                                        <p:tgtEl>
                                          <p:spTgt spid="8"/>
                                        </p:tgtEl>
                                      </p:cBhvr>
                                    </p:animEffect>
                                    <p:set>
                                      <p:cBhvr>
                                        <p:cTn id="111" dur="1" fill="hold">
                                          <p:stCondLst>
                                            <p:cond delay="999"/>
                                          </p:stCondLst>
                                        </p:cTn>
                                        <p:tgtEl>
                                          <p:spTgt spid="8"/>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1000"/>
                                        <p:tgtEl>
                                          <p:spTgt spid="16"/>
                                        </p:tgtEl>
                                      </p:cBhvr>
                                    </p:animEffect>
                                    <p:set>
                                      <p:cBhvr>
                                        <p:cTn id="114" dur="1" fill="hold">
                                          <p:stCondLst>
                                            <p:cond delay="999"/>
                                          </p:stCondLst>
                                        </p:cTn>
                                        <p:tgtEl>
                                          <p:spTgt spid="16"/>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1000"/>
                                        <p:tgtEl>
                                          <p:spTgt spid="19"/>
                                        </p:tgtEl>
                                      </p:cBhvr>
                                    </p:animEffect>
                                    <p:set>
                                      <p:cBhvr>
                                        <p:cTn id="117" dur="1" fill="hold">
                                          <p:stCondLst>
                                            <p:cond delay="999"/>
                                          </p:stCondLst>
                                        </p:cTn>
                                        <p:tgtEl>
                                          <p:spTgt spid="19"/>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1000"/>
                                        <p:tgtEl>
                                          <p:spTgt spid="20"/>
                                        </p:tgtEl>
                                      </p:cBhvr>
                                    </p:animEffect>
                                    <p:set>
                                      <p:cBhvr>
                                        <p:cTn id="120" dur="1" fill="hold">
                                          <p:stCondLst>
                                            <p:cond delay="999"/>
                                          </p:stCondLst>
                                        </p:cTn>
                                        <p:tgtEl>
                                          <p:spTgt spid="20"/>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1000"/>
                                        <p:tgtEl>
                                          <p:spTgt spid="18"/>
                                        </p:tgtEl>
                                      </p:cBhvr>
                                    </p:animEffect>
                                    <p:set>
                                      <p:cBhvr>
                                        <p:cTn id="123" dur="1" fill="hold">
                                          <p:stCondLst>
                                            <p:cond delay="999"/>
                                          </p:stCondLst>
                                        </p:cTn>
                                        <p:tgtEl>
                                          <p:spTgt spid="18"/>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1000"/>
                                        <p:tgtEl>
                                          <p:spTgt spid="17"/>
                                        </p:tgtEl>
                                      </p:cBhvr>
                                    </p:animEffect>
                                    <p:set>
                                      <p:cBhvr>
                                        <p:cTn id="126" dur="1" fill="hold">
                                          <p:stCondLst>
                                            <p:cond delay="999"/>
                                          </p:stCondLst>
                                        </p:cTn>
                                        <p:tgtEl>
                                          <p:spTgt spid="17"/>
                                        </p:tgtEl>
                                        <p:attrNameLst>
                                          <p:attrName>style.visibility</p:attrName>
                                        </p:attrNameLst>
                                      </p:cBhvr>
                                      <p:to>
                                        <p:strVal val="hidden"/>
                                      </p:to>
                                    </p:set>
                                  </p:childTnLst>
                                </p:cTn>
                              </p:par>
                              <p:par>
                                <p:cTn id="127" presetID="10" presetClass="exit" presetSubtype="0" fill="hold" nodeType="withEffect">
                                  <p:stCondLst>
                                    <p:cond delay="0"/>
                                  </p:stCondLst>
                                  <p:childTnLst>
                                    <p:animEffect transition="out" filter="fade">
                                      <p:cBhvr>
                                        <p:cTn id="128" dur="1000"/>
                                        <p:tgtEl>
                                          <p:spTgt spid="27"/>
                                        </p:tgtEl>
                                      </p:cBhvr>
                                    </p:animEffect>
                                    <p:set>
                                      <p:cBhvr>
                                        <p:cTn id="129" dur="1" fill="hold">
                                          <p:stCondLst>
                                            <p:cond delay="999"/>
                                          </p:stCondLst>
                                        </p:cTn>
                                        <p:tgtEl>
                                          <p:spTgt spid="27"/>
                                        </p:tgtEl>
                                        <p:attrNameLst>
                                          <p:attrName>style.visibility</p:attrName>
                                        </p:attrNameLst>
                                      </p:cBhvr>
                                      <p:to>
                                        <p:strVal val="hidden"/>
                                      </p:to>
                                    </p:set>
                                  </p:childTnLst>
                                </p:cTn>
                              </p:par>
                              <p:par>
                                <p:cTn id="130" presetID="53" presetClass="exit" presetSubtype="0" fill="hold" nodeType="withEffect">
                                  <p:stCondLst>
                                    <p:cond delay="0"/>
                                  </p:stCondLst>
                                  <p:childTnLst>
                                    <p:anim calcmode="lin" valueType="num">
                                      <p:cBhvr>
                                        <p:cTn id="131" dur="1000"/>
                                        <p:tgtEl>
                                          <p:spTgt spid="30"/>
                                        </p:tgtEl>
                                        <p:attrNameLst>
                                          <p:attrName>ppt_w</p:attrName>
                                        </p:attrNameLst>
                                      </p:cBhvr>
                                      <p:tavLst>
                                        <p:tav tm="0">
                                          <p:val>
                                            <p:strVal val="ppt_w"/>
                                          </p:val>
                                        </p:tav>
                                        <p:tav tm="100000">
                                          <p:val>
                                            <p:fltVal val="0"/>
                                          </p:val>
                                        </p:tav>
                                      </p:tavLst>
                                    </p:anim>
                                    <p:anim calcmode="lin" valueType="num">
                                      <p:cBhvr>
                                        <p:cTn id="132" dur="1000"/>
                                        <p:tgtEl>
                                          <p:spTgt spid="30"/>
                                        </p:tgtEl>
                                        <p:attrNameLst>
                                          <p:attrName>ppt_h</p:attrName>
                                        </p:attrNameLst>
                                      </p:cBhvr>
                                      <p:tavLst>
                                        <p:tav tm="0">
                                          <p:val>
                                            <p:strVal val="ppt_h"/>
                                          </p:val>
                                        </p:tav>
                                        <p:tav tm="100000">
                                          <p:val>
                                            <p:fltVal val="0"/>
                                          </p:val>
                                        </p:tav>
                                      </p:tavLst>
                                    </p:anim>
                                    <p:animEffect transition="out" filter="fade">
                                      <p:cBhvr>
                                        <p:cTn id="133" dur="1000"/>
                                        <p:tgtEl>
                                          <p:spTgt spid="30"/>
                                        </p:tgtEl>
                                      </p:cBhvr>
                                    </p:animEffect>
                                    <p:set>
                                      <p:cBhvr>
                                        <p:cTn id="134" dur="1" fill="hold">
                                          <p:stCondLst>
                                            <p:cond delay="999"/>
                                          </p:stCondLst>
                                        </p:cTn>
                                        <p:tgtEl>
                                          <p:spTgt spid="30"/>
                                        </p:tgtEl>
                                        <p:attrNameLst>
                                          <p:attrName>style.visibility</p:attrName>
                                        </p:attrNameLst>
                                      </p:cBhvr>
                                      <p:to>
                                        <p:strVal val="hidden"/>
                                      </p:to>
                                    </p:set>
                                  </p:childTnLst>
                                </p:cTn>
                              </p:par>
                            </p:childTnLst>
                          </p:cTn>
                        </p:par>
                        <p:par>
                          <p:cTn id="135" fill="hold">
                            <p:stCondLst>
                              <p:cond delay="1000"/>
                            </p:stCondLst>
                            <p:childTnLst>
                              <p:par>
                                <p:cTn id="136" presetID="39" presetClass="entr" presetSubtype="0" accel="100000" fill="hold" grpId="0" nodeType="afterEffect">
                                  <p:stCondLst>
                                    <p:cond delay="0"/>
                                  </p:stCondLst>
                                  <p:childTnLst>
                                    <p:set>
                                      <p:cBhvr>
                                        <p:cTn id="137" dur="1" fill="hold">
                                          <p:stCondLst>
                                            <p:cond delay="0"/>
                                          </p:stCondLst>
                                        </p:cTn>
                                        <p:tgtEl>
                                          <p:spTgt spid="24"/>
                                        </p:tgtEl>
                                        <p:attrNameLst>
                                          <p:attrName>style.visibility</p:attrName>
                                        </p:attrNameLst>
                                      </p:cBhvr>
                                      <p:to>
                                        <p:strVal val="visible"/>
                                      </p:to>
                                    </p:set>
                                    <p:anim calcmode="lin" valueType="num">
                                      <p:cBhvr>
                                        <p:cTn id="138" dur="10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139" dur="10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140" dur="10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41" dur="1000" fill="hold"/>
                                        <p:tgtEl>
                                          <p:spTgt spid="24"/>
                                        </p:tgtEl>
                                        <p:attrNameLst>
                                          <p:attrName>ppt_y</p:attrName>
                                        </p:attrNameLst>
                                      </p:cBhvr>
                                      <p:tavLst>
                                        <p:tav tm="0">
                                          <p:val>
                                            <p:strVal val="#ppt_y"/>
                                          </p:val>
                                        </p:tav>
                                        <p:tav tm="100000">
                                          <p:val>
                                            <p:strVal val="#ppt_y"/>
                                          </p:val>
                                        </p:tav>
                                      </p:tavLst>
                                    </p:anim>
                                  </p:childTnLst>
                                </p:cTn>
                              </p:par>
                              <p:par>
                                <p:cTn id="142" presetID="42" presetClass="entr" presetSubtype="0" fill="hold" nodeType="withEffect">
                                  <p:stCondLst>
                                    <p:cond delay="0"/>
                                  </p:stCondLst>
                                  <p:childTnLst>
                                    <p:set>
                                      <p:cBhvr>
                                        <p:cTn id="143" dur="1" fill="hold">
                                          <p:stCondLst>
                                            <p:cond delay="0"/>
                                          </p:stCondLst>
                                        </p:cTn>
                                        <p:tgtEl>
                                          <p:spTgt spid="33"/>
                                        </p:tgtEl>
                                        <p:attrNameLst>
                                          <p:attrName>style.visibility</p:attrName>
                                        </p:attrNameLst>
                                      </p:cBhvr>
                                      <p:to>
                                        <p:strVal val="visible"/>
                                      </p:to>
                                    </p:set>
                                    <p:animEffect transition="in" filter="fade">
                                      <p:cBhvr>
                                        <p:cTn id="144" dur="2000"/>
                                        <p:tgtEl>
                                          <p:spTgt spid="33"/>
                                        </p:tgtEl>
                                      </p:cBhvr>
                                    </p:animEffect>
                                    <p:anim calcmode="lin" valueType="num">
                                      <p:cBhvr>
                                        <p:cTn id="145" dur="2000" fill="hold"/>
                                        <p:tgtEl>
                                          <p:spTgt spid="33"/>
                                        </p:tgtEl>
                                        <p:attrNameLst>
                                          <p:attrName>ppt_x</p:attrName>
                                        </p:attrNameLst>
                                      </p:cBhvr>
                                      <p:tavLst>
                                        <p:tav tm="0">
                                          <p:val>
                                            <p:strVal val="#ppt_x"/>
                                          </p:val>
                                        </p:tav>
                                        <p:tav tm="100000">
                                          <p:val>
                                            <p:strVal val="#ppt_x"/>
                                          </p:val>
                                        </p:tav>
                                      </p:tavLst>
                                    </p:anim>
                                    <p:anim calcmode="lin" valueType="num">
                                      <p:cBhvr>
                                        <p:cTn id="146" dur="2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5" grpId="0" animBg="1"/>
      <p:bldP spid="8"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t="53912" r="26714"/>
          <a:stretch>
            <a:fillRect/>
          </a:stretch>
        </p:blipFill>
        <p:spPr bwMode="auto">
          <a:xfrm>
            <a:off x="36576" y="795528"/>
            <a:ext cx="9079225" cy="6019801"/>
          </a:xfrm>
          <a:prstGeom prst="rect">
            <a:avLst/>
          </a:prstGeom>
          <a:noFill/>
          <a:ln w="76200">
            <a:solidFill>
              <a:schemeClr val="tx1"/>
            </a:solidFill>
            <a:miter lim="800000"/>
            <a:headEnd/>
            <a:tailEnd/>
          </a:ln>
          <a:effectLst/>
        </p:spPr>
      </p:pic>
      <p:sp>
        <p:nvSpPr>
          <p:cNvPr id="4" name="TextBox 3"/>
          <p:cNvSpPr txBox="1"/>
          <p:nvPr/>
        </p:nvSpPr>
        <p:spPr>
          <a:xfrm>
            <a:off x="4161369" y="3048000"/>
            <a:ext cx="1553631" cy="461665"/>
          </a:xfrm>
          <a:prstGeom prst="rect">
            <a:avLst/>
          </a:prstGeom>
          <a:solidFill>
            <a:srgbClr val="0070C0"/>
          </a:solidFill>
        </p:spPr>
        <p:txBody>
          <a:bodyPr wrap="none" rtlCol="0">
            <a:spAutoFit/>
          </a:bodyPr>
          <a:lstStyle/>
          <a:p>
            <a:pPr algn="ctr"/>
            <a:r>
              <a:rPr lang="en-US" sz="2400" b="1" dirty="0" smtClean="0">
                <a:solidFill>
                  <a:schemeClr val="bg1"/>
                </a:solidFill>
                <a:effectLst>
                  <a:outerShdw dist="50800" dir="8400000" algn="ctr" rotWithShape="0">
                    <a:schemeClr val="tx1"/>
                  </a:outerShdw>
                </a:effectLst>
                <a:latin typeface="Times New Roman" pitchFamily="18" charset="0"/>
                <a:cs typeface="Times New Roman" pitchFamily="18" charset="0"/>
              </a:rPr>
              <a:t>Richmond</a:t>
            </a:r>
          </a:p>
        </p:txBody>
      </p:sp>
      <p:sp>
        <p:nvSpPr>
          <p:cNvPr id="5" name="5-Point Star 4"/>
          <p:cNvSpPr/>
          <p:nvPr/>
        </p:nvSpPr>
        <p:spPr>
          <a:xfrm>
            <a:off x="5791200" y="2895600"/>
            <a:ext cx="457200" cy="533400"/>
          </a:xfrm>
          <a:prstGeom prst="star5">
            <a:avLst>
              <a:gd name="adj" fmla="val 19098"/>
              <a:gd name="hf" fmla="val 105146"/>
              <a:gd name="vf" fmla="val 110557"/>
            </a:avLst>
          </a:prstGeom>
          <a:solidFill>
            <a:srgbClr val="0070C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6705600" y="4495800"/>
            <a:ext cx="1636987" cy="461665"/>
          </a:xfrm>
          <a:prstGeom prst="rect">
            <a:avLst/>
          </a:prstGeom>
          <a:solidFill>
            <a:srgbClr val="0070C0"/>
          </a:solidFill>
        </p:spPr>
        <p:txBody>
          <a:bodyPr wrap="none" rtlCol="0">
            <a:spAutoFit/>
          </a:bodyPr>
          <a:lstStyle/>
          <a:p>
            <a:pPr algn="ctr"/>
            <a:r>
              <a:rPr lang="en-US" sz="2400" b="1" dirty="0" smtClean="0">
                <a:solidFill>
                  <a:schemeClr val="bg1"/>
                </a:solidFill>
                <a:effectLst>
                  <a:outerShdw dist="50800" dir="8400000" algn="ctr" rotWithShape="0">
                    <a:schemeClr val="tx1"/>
                  </a:outerShdw>
                </a:effectLst>
                <a:latin typeface="Times New Roman" pitchFamily="18" charset="0"/>
                <a:cs typeface="Times New Roman" pitchFamily="18" charset="0"/>
              </a:rPr>
              <a:t>Petersburg</a:t>
            </a:r>
          </a:p>
        </p:txBody>
      </p:sp>
      <p:sp useBgFill="1">
        <p:nvSpPr>
          <p:cNvPr id="24" name="TextBox 23"/>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R.E. Lee’s plan for survival . . . </a:t>
            </a:r>
            <a:endParaRPr lang="en-US" sz="4800" b="1" dirty="0">
              <a:effectLst>
                <a:outerShdw dist="50800" dir="7200000" algn="ctr" rotWithShape="0">
                  <a:schemeClr val="bg1"/>
                </a:outerShdw>
              </a:effectLst>
              <a:latin typeface="Calibri" pitchFamily="34" charset="0"/>
            </a:endParaRPr>
          </a:p>
        </p:txBody>
      </p:sp>
      <p:sp>
        <p:nvSpPr>
          <p:cNvPr id="25" name="5-Point Star 24"/>
          <p:cNvSpPr/>
          <p:nvPr/>
        </p:nvSpPr>
        <p:spPr>
          <a:xfrm>
            <a:off x="5943600" y="3962400"/>
            <a:ext cx="457200" cy="533400"/>
          </a:xfrm>
          <a:prstGeom prst="star5">
            <a:avLst>
              <a:gd name="adj" fmla="val 19098"/>
              <a:gd name="hf" fmla="val 105146"/>
              <a:gd name="vf" fmla="val 110557"/>
            </a:avLst>
          </a:prstGeom>
          <a:solidFill>
            <a:srgbClr val="0070C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6" name="TextBox 25"/>
          <p:cNvSpPr txBox="1">
            <a:spLocks noChangeArrowheads="1"/>
          </p:cNvSpPr>
          <p:nvPr/>
        </p:nvSpPr>
        <p:spPr bwMode="auto">
          <a:xfrm>
            <a:off x="0" y="762000"/>
            <a:ext cx="9144000" cy="1200329"/>
          </a:xfrm>
          <a:prstGeom prst="rect">
            <a:avLst/>
          </a:prstGeom>
          <a:ln w="9525">
            <a:noFill/>
            <a:miter lim="800000"/>
            <a:headEnd/>
            <a:tailEnd/>
          </a:ln>
        </p:spPr>
        <p:txBody>
          <a:bodyPr wrap="square">
            <a:spAutoFit/>
          </a:bodyPr>
          <a:lstStyle/>
          <a:p>
            <a:pPr>
              <a:defRPr/>
            </a:pPr>
            <a:r>
              <a:rPr lang="en-US" sz="3600" b="1" dirty="0" smtClean="0">
                <a:solidFill>
                  <a:srgbClr val="FF0000"/>
                </a:solidFill>
                <a:effectLst>
                  <a:outerShdw dist="50800" dir="7200000" algn="ctr" rotWithShape="0">
                    <a:schemeClr val="tx1"/>
                  </a:outerShdw>
                </a:effectLst>
                <a:latin typeface="Calibri" pitchFamily="34" charset="0"/>
              </a:rPr>
              <a:t> - move troops to Amelia Courthouse for</a:t>
            </a:r>
          </a:p>
          <a:p>
            <a:pPr>
              <a:defRPr/>
            </a:pPr>
            <a:r>
              <a:rPr lang="en-US" sz="3600" b="1" dirty="0" smtClean="0">
                <a:solidFill>
                  <a:srgbClr val="FF0000"/>
                </a:solidFill>
                <a:effectLst>
                  <a:outerShdw dist="50800" dir="7200000" algn="ctr" rotWithShape="0">
                    <a:schemeClr val="tx1"/>
                  </a:outerShdw>
                </a:effectLst>
                <a:latin typeface="Calibri" pitchFamily="34" charset="0"/>
              </a:rPr>
              <a:t>     resupply by rail from Richmond </a:t>
            </a:r>
            <a:endParaRPr lang="en-US" sz="3600" b="1" dirty="0">
              <a:solidFill>
                <a:srgbClr val="FF0000"/>
              </a:solidFill>
              <a:effectLst>
                <a:outerShdw dist="50800" dir="7200000" algn="ctr" rotWithShape="0">
                  <a:schemeClr val="tx1"/>
                </a:outerShdw>
              </a:effectLst>
              <a:latin typeface="Calibri" pitchFamily="34" charset="0"/>
            </a:endParaRPr>
          </a:p>
        </p:txBody>
      </p:sp>
      <p:sp useBgFill="1">
        <p:nvSpPr>
          <p:cNvPr id="27" name="TextBox 26"/>
          <p:cNvSpPr txBox="1">
            <a:spLocks noChangeArrowheads="1"/>
          </p:cNvSpPr>
          <p:nvPr/>
        </p:nvSpPr>
        <p:spPr bwMode="auto">
          <a:xfrm>
            <a:off x="0" y="1905000"/>
            <a:ext cx="9144000" cy="646331"/>
          </a:xfrm>
          <a:prstGeom prst="rect">
            <a:avLst/>
          </a:prstGeom>
          <a:ln w="9525">
            <a:noFill/>
            <a:miter lim="800000"/>
            <a:headEnd/>
            <a:tailEnd/>
          </a:ln>
        </p:spPr>
        <p:txBody>
          <a:bodyPr wrap="square">
            <a:spAutoFit/>
          </a:bodyPr>
          <a:lstStyle/>
          <a:p>
            <a:pPr>
              <a:defRPr/>
            </a:pPr>
            <a:r>
              <a:rPr lang="en-US" sz="3600" b="1" dirty="0" smtClean="0">
                <a:solidFill>
                  <a:srgbClr val="FF0000"/>
                </a:solidFill>
                <a:effectLst>
                  <a:outerShdw dist="50800" dir="7200000" algn="ctr" rotWithShape="0">
                    <a:schemeClr val="tx1"/>
                  </a:outerShdw>
                </a:effectLst>
                <a:latin typeface="Calibri" pitchFamily="34" charset="0"/>
              </a:rPr>
              <a:t> - proceed to Danville to meet army from south</a:t>
            </a:r>
            <a:endParaRPr lang="en-US" sz="3600" b="1" dirty="0">
              <a:solidFill>
                <a:srgbClr val="FF0000"/>
              </a:solidFill>
              <a:effectLst>
                <a:outerShdw dist="50800" dir="7200000" algn="ctr" rotWithShape="0">
                  <a:schemeClr val="tx1"/>
                </a:outerShdw>
              </a:effectLst>
              <a:latin typeface="Calibri" pitchFamily="34" charset="0"/>
            </a:endParaRPr>
          </a:p>
        </p:txBody>
      </p:sp>
      <p:sp>
        <p:nvSpPr>
          <p:cNvPr id="28" name="Freeform 27"/>
          <p:cNvSpPr/>
          <p:nvPr/>
        </p:nvSpPr>
        <p:spPr>
          <a:xfrm>
            <a:off x="4303986" y="4114800"/>
            <a:ext cx="1828800" cy="275896"/>
          </a:xfrm>
          <a:custGeom>
            <a:avLst/>
            <a:gdLst>
              <a:gd name="connsiteX0" fmla="*/ 1828800 w 1828800"/>
              <a:gd name="connsiteY0" fmla="*/ 236483 h 275896"/>
              <a:gd name="connsiteX1" fmla="*/ 1292773 w 1828800"/>
              <a:gd name="connsiteY1" fmla="*/ 252248 h 275896"/>
              <a:gd name="connsiteX2" fmla="*/ 677917 w 1828800"/>
              <a:gd name="connsiteY2" fmla="*/ 94593 h 275896"/>
              <a:gd name="connsiteX3" fmla="*/ 0 w 1828800"/>
              <a:gd name="connsiteY3" fmla="*/ 0 h 275896"/>
            </a:gdLst>
            <a:ahLst/>
            <a:cxnLst>
              <a:cxn ang="0">
                <a:pos x="connsiteX0" y="connsiteY0"/>
              </a:cxn>
              <a:cxn ang="0">
                <a:pos x="connsiteX1" y="connsiteY1"/>
              </a:cxn>
              <a:cxn ang="0">
                <a:pos x="connsiteX2" y="connsiteY2"/>
              </a:cxn>
              <a:cxn ang="0">
                <a:pos x="connsiteX3" y="connsiteY3"/>
              </a:cxn>
            </a:cxnLst>
            <a:rect l="l" t="t" r="r" b="b"/>
            <a:pathLst>
              <a:path w="1828800" h="275896">
                <a:moveTo>
                  <a:pt x="1828800" y="236483"/>
                </a:moveTo>
                <a:cubicBezTo>
                  <a:pt x="1656693" y="256189"/>
                  <a:pt x="1484587" y="275896"/>
                  <a:pt x="1292773" y="252248"/>
                </a:cubicBezTo>
                <a:cubicBezTo>
                  <a:pt x="1100959" y="228600"/>
                  <a:pt x="893379" y="136634"/>
                  <a:pt x="677917" y="94593"/>
                </a:cubicBezTo>
                <a:cubicBezTo>
                  <a:pt x="462455" y="52552"/>
                  <a:pt x="231227" y="26276"/>
                  <a:pt x="0" y="0"/>
                </a:cubicBezTo>
              </a:path>
            </a:pathLst>
          </a:custGeom>
          <a:ln w="152400">
            <a:solidFill>
              <a:srgbClr val="FF0000"/>
            </a:solidFill>
            <a:prstDash val="sysDot"/>
            <a:tailEnd type="triangle"/>
          </a:ln>
          <a:effectLst>
            <a:outerShdw dist="762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4191000" y="3242004"/>
            <a:ext cx="1673772" cy="796596"/>
          </a:xfrm>
          <a:custGeom>
            <a:avLst/>
            <a:gdLst>
              <a:gd name="connsiteX0" fmla="*/ 1623848 w 1623848"/>
              <a:gd name="connsiteY0" fmla="*/ 0 h 551793"/>
              <a:gd name="connsiteX1" fmla="*/ 1040524 w 1623848"/>
              <a:gd name="connsiteY1" fmla="*/ 331076 h 551793"/>
              <a:gd name="connsiteX2" fmla="*/ 0 w 1623848"/>
              <a:gd name="connsiteY2" fmla="*/ 551793 h 551793"/>
              <a:gd name="connsiteX0" fmla="*/ 1826172 w 1826172"/>
              <a:gd name="connsiteY0" fmla="*/ 0 h 588579"/>
              <a:gd name="connsiteX1" fmla="*/ 1242848 w 1826172"/>
              <a:gd name="connsiteY1" fmla="*/ 331076 h 588579"/>
              <a:gd name="connsiteX2" fmla="*/ 0 w 1826172"/>
              <a:gd name="connsiteY2" fmla="*/ 588579 h 588579"/>
              <a:gd name="connsiteX0" fmla="*/ 1826172 w 1826172"/>
              <a:gd name="connsiteY0" fmla="*/ 119117 h 707696"/>
              <a:gd name="connsiteX1" fmla="*/ 990600 w 1826172"/>
              <a:gd name="connsiteY1" fmla="*/ 98096 h 707696"/>
              <a:gd name="connsiteX2" fmla="*/ 0 w 1826172"/>
              <a:gd name="connsiteY2" fmla="*/ 707696 h 707696"/>
              <a:gd name="connsiteX0" fmla="*/ 1673772 w 1673772"/>
              <a:gd name="connsiteY0" fmla="*/ 131817 h 796596"/>
              <a:gd name="connsiteX1" fmla="*/ 838200 w 1673772"/>
              <a:gd name="connsiteY1" fmla="*/ 110796 h 796596"/>
              <a:gd name="connsiteX2" fmla="*/ 0 w 1673772"/>
              <a:gd name="connsiteY2" fmla="*/ 796596 h 796596"/>
              <a:gd name="connsiteX0" fmla="*/ 1673772 w 1673772"/>
              <a:gd name="connsiteY0" fmla="*/ 131817 h 796596"/>
              <a:gd name="connsiteX1" fmla="*/ 838200 w 1673772"/>
              <a:gd name="connsiteY1" fmla="*/ 110796 h 796596"/>
              <a:gd name="connsiteX2" fmla="*/ 0 w 1673772"/>
              <a:gd name="connsiteY2" fmla="*/ 796596 h 796596"/>
            </a:gdLst>
            <a:ahLst/>
            <a:cxnLst>
              <a:cxn ang="0">
                <a:pos x="connsiteX0" y="connsiteY0"/>
              </a:cxn>
              <a:cxn ang="0">
                <a:pos x="connsiteX1" y="connsiteY1"/>
              </a:cxn>
              <a:cxn ang="0">
                <a:pos x="connsiteX2" y="connsiteY2"/>
              </a:cxn>
            </a:cxnLst>
            <a:rect l="l" t="t" r="r" b="b"/>
            <a:pathLst>
              <a:path w="1673772" h="796596">
                <a:moveTo>
                  <a:pt x="1673772" y="131817"/>
                </a:moveTo>
                <a:cubicBezTo>
                  <a:pt x="1517430" y="251372"/>
                  <a:pt x="1117162" y="0"/>
                  <a:pt x="838200" y="110796"/>
                </a:cubicBezTo>
                <a:cubicBezTo>
                  <a:pt x="559238" y="221592"/>
                  <a:pt x="141889" y="591644"/>
                  <a:pt x="0" y="796596"/>
                </a:cubicBezTo>
              </a:path>
            </a:pathLst>
          </a:custGeom>
          <a:ln w="152400">
            <a:solidFill>
              <a:srgbClr val="FF0000"/>
            </a:solidFill>
            <a:prstDash val="sysDot"/>
            <a:tailEnd type="triangle"/>
          </a:ln>
          <a:effectLst>
            <a:outerShdw dist="762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1066800" y="3733800"/>
            <a:ext cx="2741456" cy="461665"/>
          </a:xfrm>
          <a:prstGeom prst="rect">
            <a:avLst/>
          </a:prstGeom>
          <a:solidFill>
            <a:srgbClr val="FF0000"/>
          </a:solidFill>
        </p:spPr>
        <p:txBody>
          <a:bodyPr wrap="none" rtlCol="0">
            <a:spAutoFit/>
          </a:bodyPr>
          <a:lstStyle/>
          <a:p>
            <a:pPr algn="ctr"/>
            <a:r>
              <a:rPr lang="en-US" sz="2400" b="1" dirty="0" smtClean="0">
                <a:solidFill>
                  <a:schemeClr val="bg1"/>
                </a:solidFill>
                <a:effectLst>
                  <a:outerShdw dist="50800" dir="8400000" algn="ctr" rotWithShape="0">
                    <a:schemeClr val="tx1"/>
                  </a:outerShdw>
                </a:effectLst>
                <a:latin typeface="Times New Roman" pitchFamily="18" charset="0"/>
                <a:cs typeface="Times New Roman" pitchFamily="18" charset="0"/>
              </a:rPr>
              <a:t>Amelia Courthouse</a:t>
            </a:r>
          </a:p>
        </p:txBody>
      </p:sp>
      <p:sp>
        <p:nvSpPr>
          <p:cNvPr id="14" name="5-Point Star 13"/>
          <p:cNvSpPr/>
          <p:nvPr/>
        </p:nvSpPr>
        <p:spPr>
          <a:xfrm>
            <a:off x="3886200" y="3886200"/>
            <a:ext cx="457200" cy="533400"/>
          </a:xfrm>
          <a:prstGeom prst="star5">
            <a:avLst>
              <a:gd name="adj" fmla="val 19098"/>
              <a:gd name="hf" fmla="val 105146"/>
              <a:gd name="vf" fmla="val 110557"/>
            </a:avLst>
          </a:prstGeom>
          <a:solidFill>
            <a:srgbClr val="FF000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1371600" y="6172200"/>
            <a:ext cx="1277915" cy="461665"/>
          </a:xfrm>
          <a:prstGeom prst="rect">
            <a:avLst/>
          </a:prstGeom>
          <a:solidFill>
            <a:srgbClr val="FF0000"/>
          </a:solidFill>
        </p:spPr>
        <p:txBody>
          <a:bodyPr wrap="none" rtlCol="0">
            <a:spAutoFit/>
          </a:bodyPr>
          <a:lstStyle/>
          <a:p>
            <a:pPr algn="ctr"/>
            <a:r>
              <a:rPr lang="en-US" sz="2400" b="1" dirty="0" smtClean="0">
                <a:solidFill>
                  <a:schemeClr val="bg1"/>
                </a:solidFill>
                <a:effectLst>
                  <a:outerShdw dist="50800" dir="8400000" algn="ctr" rotWithShape="0">
                    <a:schemeClr val="tx1"/>
                  </a:outerShdw>
                </a:effectLst>
                <a:latin typeface="Times New Roman" pitchFamily="18" charset="0"/>
                <a:cs typeface="Times New Roman" pitchFamily="18" charset="0"/>
              </a:rPr>
              <a:t>Danville</a:t>
            </a:r>
          </a:p>
        </p:txBody>
      </p:sp>
      <p:sp>
        <p:nvSpPr>
          <p:cNvPr id="16" name="5-Point Star 15"/>
          <p:cNvSpPr/>
          <p:nvPr/>
        </p:nvSpPr>
        <p:spPr>
          <a:xfrm>
            <a:off x="685800" y="5862935"/>
            <a:ext cx="457200" cy="533400"/>
          </a:xfrm>
          <a:prstGeom prst="star5">
            <a:avLst>
              <a:gd name="adj" fmla="val 19098"/>
              <a:gd name="hf" fmla="val 105146"/>
              <a:gd name="vf" fmla="val 110557"/>
            </a:avLst>
          </a:prstGeom>
          <a:solidFill>
            <a:srgbClr val="FF000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772510" y="4240924"/>
            <a:ext cx="3373821" cy="2023241"/>
          </a:xfrm>
          <a:custGeom>
            <a:avLst/>
            <a:gdLst>
              <a:gd name="connsiteX0" fmla="*/ 3373821 w 3373821"/>
              <a:gd name="connsiteY0" fmla="*/ 0 h 2023241"/>
              <a:gd name="connsiteX1" fmla="*/ 2601311 w 3373821"/>
              <a:gd name="connsiteY1" fmla="*/ 315310 h 2023241"/>
              <a:gd name="connsiteX2" fmla="*/ 1860331 w 3373821"/>
              <a:gd name="connsiteY2" fmla="*/ 788276 h 2023241"/>
              <a:gd name="connsiteX3" fmla="*/ 1245476 w 3373821"/>
              <a:gd name="connsiteY3" fmla="*/ 1403131 h 2023241"/>
              <a:gd name="connsiteX4" fmla="*/ 220718 w 3373821"/>
              <a:gd name="connsiteY4" fmla="*/ 1923393 h 2023241"/>
              <a:gd name="connsiteX5" fmla="*/ 0 w 3373821"/>
              <a:gd name="connsiteY5" fmla="*/ 2002221 h 202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3821" h="2023241">
                <a:moveTo>
                  <a:pt x="3373821" y="0"/>
                </a:moveTo>
                <a:cubicBezTo>
                  <a:pt x="3113690" y="91965"/>
                  <a:pt x="2853559" y="183931"/>
                  <a:pt x="2601311" y="315310"/>
                </a:cubicBezTo>
                <a:cubicBezTo>
                  <a:pt x="2349063" y="446689"/>
                  <a:pt x="2086303" y="606973"/>
                  <a:pt x="1860331" y="788276"/>
                </a:cubicBezTo>
                <a:cubicBezTo>
                  <a:pt x="1634359" y="969579"/>
                  <a:pt x="1518745" y="1213945"/>
                  <a:pt x="1245476" y="1403131"/>
                </a:cubicBezTo>
                <a:cubicBezTo>
                  <a:pt x="972207" y="1592317"/>
                  <a:pt x="428297" y="1823545"/>
                  <a:pt x="220718" y="1923393"/>
                </a:cubicBezTo>
                <a:cubicBezTo>
                  <a:pt x="13139" y="2023241"/>
                  <a:pt x="39414" y="1994338"/>
                  <a:pt x="0" y="2002221"/>
                </a:cubicBezTo>
              </a:path>
            </a:pathLst>
          </a:custGeom>
          <a:ln w="152400">
            <a:solidFill>
              <a:srgbClr val="FF0000"/>
            </a:solidFill>
            <a:prstDash val="sysDot"/>
            <a:tailEnd type="triangle"/>
          </a:ln>
          <a:effectLst>
            <a:outerShdw dist="889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7" name="TextBox 16"/>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What happens . . . </a:t>
            </a:r>
            <a:endParaRPr lang="en-US" sz="4800" b="1" dirty="0">
              <a:effectLst>
                <a:outerShdw dist="50800" dir="7200000" algn="ctr" rotWithShape="0">
                  <a:schemeClr val="bg1"/>
                </a:outerShdw>
              </a:effectLst>
              <a:latin typeface="Calibri" pitchFamily="34" charset="0"/>
            </a:endParaRPr>
          </a:p>
        </p:txBody>
      </p:sp>
      <p:pic>
        <p:nvPicPr>
          <p:cNvPr id="18" name="Picture 17" descr="http://upload.wikimedia.org/wikipedia/commons/thumb/2/2a/Battle_flag_of_the_US_Confederacy.svg/150px-Battle_flag_of_the_US_Confederacy.svg.png"/>
          <p:cNvPicPr/>
          <p:nvPr/>
        </p:nvPicPr>
        <p:blipFill>
          <a:blip r:embed="rId3" cstate="print"/>
          <a:srcRect/>
          <a:stretch>
            <a:fillRect/>
          </a:stretch>
        </p:blipFill>
        <p:spPr bwMode="auto">
          <a:xfrm>
            <a:off x="6705600" y="2590800"/>
            <a:ext cx="2286000" cy="236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childTnLst>
                          </p:cTn>
                        </p:par>
                        <p:par>
                          <p:cTn id="8" fill="hold">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right)">
                                      <p:cBhvr>
                                        <p:cTn id="11" dur="1000"/>
                                        <p:tgtEl>
                                          <p:spTgt spid="30"/>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right)">
                                      <p:cBhvr>
                                        <p:cTn id="14" dur="1000"/>
                                        <p:tgtEl>
                                          <p:spTgt spid="28"/>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36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childTnLst>
                                </p:cTn>
                              </p:par>
                            </p:childTnLst>
                          </p:cTn>
                        </p:par>
                        <p:par>
                          <p:cTn id="30" fill="hold">
                            <p:stCondLst>
                              <p:cond delay="1000"/>
                            </p:stCondLst>
                            <p:childTnLst>
                              <p:par>
                                <p:cTn id="31" presetID="22" presetClass="entr" presetSubtype="2"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right)">
                                      <p:cBhvr>
                                        <p:cTn id="33" dur="1000"/>
                                        <p:tgtEl>
                                          <p:spTgt spid="29"/>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childTnLst>
                                </p:cTn>
                              </p:par>
                              <p:par>
                                <p:cTn id="38" presetID="49" presetClass="entr" presetSubtype="0" decel="10000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1000" fill="hold"/>
                                        <p:tgtEl>
                                          <p:spTgt spid="16"/>
                                        </p:tgtEl>
                                        <p:attrNameLst>
                                          <p:attrName>ppt_w</p:attrName>
                                        </p:attrNameLst>
                                      </p:cBhvr>
                                      <p:tavLst>
                                        <p:tav tm="0">
                                          <p:val>
                                            <p:fltVal val="0"/>
                                          </p:val>
                                        </p:tav>
                                        <p:tav tm="100000">
                                          <p:val>
                                            <p:strVal val="#ppt_w"/>
                                          </p:val>
                                        </p:tav>
                                      </p:tavLst>
                                    </p:anim>
                                    <p:anim calcmode="lin" valueType="num">
                                      <p:cBhvr>
                                        <p:cTn id="41" dur="1000" fill="hold"/>
                                        <p:tgtEl>
                                          <p:spTgt spid="16"/>
                                        </p:tgtEl>
                                        <p:attrNameLst>
                                          <p:attrName>ppt_h</p:attrName>
                                        </p:attrNameLst>
                                      </p:cBhvr>
                                      <p:tavLst>
                                        <p:tav tm="0">
                                          <p:val>
                                            <p:fltVal val="0"/>
                                          </p:val>
                                        </p:tav>
                                        <p:tav tm="100000">
                                          <p:val>
                                            <p:strVal val="#ppt_h"/>
                                          </p:val>
                                        </p:tav>
                                      </p:tavLst>
                                    </p:anim>
                                    <p:anim calcmode="lin" valueType="num">
                                      <p:cBhvr>
                                        <p:cTn id="42" dur="1000" fill="hold"/>
                                        <p:tgtEl>
                                          <p:spTgt spid="16"/>
                                        </p:tgtEl>
                                        <p:attrNameLst>
                                          <p:attrName>style.rotation</p:attrName>
                                        </p:attrNameLst>
                                      </p:cBhvr>
                                      <p:tavLst>
                                        <p:tav tm="0">
                                          <p:val>
                                            <p:fltVal val="360"/>
                                          </p:val>
                                        </p:tav>
                                        <p:tav tm="100000">
                                          <p:val>
                                            <p:fltVal val="0"/>
                                          </p:val>
                                        </p:tav>
                                      </p:tavLst>
                                    </p:anim>
                                    <p:animEffect transition="in" filter="fade">
                                      <p:cBhvr>
                                        <p:cTn id="43" dur="10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1000"/>
                                        <p:tgtEl>
                                          <p:spTgt spid="26"/>
                                        </p:tgtEl>
                                      </p:cBhvr>
                                    </p:animEffect>
                                    <p:set>
                                      <p:cBhvr>
                                        <p:cTn id="48" dur="1" fill="hold">
                                          <p:stCondLst>
                                            <p:cond delay="999"/>
                                          </p:stCondLst>
                                        </p:cTn>
                                        <p:tgtEl>
                                          <p:spTgt spid="2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1000"/>
                                        <p:tgtEl>
                                          <p:spTgt spid="27"/>
                                        </p:tgtEl>
                                      </p:cBhvr>
                                    </p:animEffect>
                                    <p:set>
                                      <p:cBhvr>
                                        <p:cTn id="51" dur="1" fill="hold">
                                          <p:stCondLst>
                                            <p:cond delay="999"/>
                                          </p:stCondLst>
                                        </p:cTn>
                                        <p:tgtEl>
                                          <p:spTgt spid="2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30"/>
                                        </p:tgtEl>
                                      </p:cBhvr>
                                    </p:animEffect>
                                    <p:set>
                                      <p:cBhvr>
                                        <p:cTn id="54" dur="1" fill="hold">
                                          <p:stCondLst>
                                            <p:cond delay="999"/>
                                          </p:stCondLst>
                                        </p:cTn>
                                        <p:tgtEl>
                                          <p:spTgt spid="3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28"/>
                                        </p:tgtEl>
                                      </p:cBhvr>
                                    </p:animEffect>
                                    <p:set>
                                      <p:cBhvr>
                                        <p:cTn id="57" dur="1" fill="hold">
                                          <p:stCondLst>
                                            <p:cond delay="999"/>
                                          </p:stCondLst>
                                        </p:cTn>
                                        <p:tgtEl>
                                          <p:spTgt spid="28"/>
                                        </p:tgtEl>
                                        <p:attrNameLst>
                                          <p:attrName>style.visibility</p:attrName>
                                        </p:attrNameLst>
                                      </p:cBhvr>
                                      <p:to>
                                        <p:strVal val="hidden"/>
                                      </p:to>
                                    </p:set>
                                  </p:childTnLst>
                                </p:cTn>
                              </p:par>
                            </p:childTnLst>
                          </p:cTn>
                        </p:par>
                        <p:par>
                          <p:cTn id="58" fill="hold">
                            <p:stCondLst>
                              <p:cond delay="1000"/>
                            </p:stCondLst>
                            <p:childTnLst>
                              <p:par>
                                <p:cTn id="59" presetID="39" presetClass="entr" presetSubtype="0" accel="100000"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10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62" dur="10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63" dur="10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64"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animBg="1"/>
      <p:bldP spid="27" grpId="1" animBg="1"/>
      <p:bldP spid="28" grpId="0" animBg="1"/>
      <p:bldP spid="28" grpId="1" animBg="1"/>
      <p:bldP spid="30" grpId="0" animBg="1"/>
      <p:bldP spid="30" grpId="1" animBg="1"/>
      <p:bldP spid="13" grpId="0" animBg="1"/>
      <p:bldP spid="14" grpId="0" animBg="1"/>
      <p:bldP spid="15" grpId="0" animBg="1"/>
      <p:bldP spid="16" grpId="0" animBg="1"/>
      <p:bldP spid="29"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t="53912" r="26714"/>
          <a:stretch>
            <a:fillRect/>
          </a:stretch>
        </p:blipFill>
        <p:spPr bwMode="auto">
          <a:xfrm>
            <a:off x="36576" y="795528"/>
            <a:ext cx="9079225" cy="6019801"/>
          </a:xfrm>
          <a:prstGeom prst="rect">
            <a:avLst/>
          </a:prstGeom>
          <a:noFill/>
          <a:ln w="76200">
            <a:solidFill>
              <a:schemeClr val="tx1"/>
            </a:solidFill>
            <a:miter lim="800000"/>
            <a:headEnd/>
            <a:tailEnd/>
          </a:ln>
          <a:effectLst/>
        </p:spPr>
      </p:pic>
      <p:sp>
        <p:nvSpPr>
          <p:cNvPr id="4" name="TextBox 3"/>
          <p:cNvSpPr txBox="1"/>
          <p:nvPr/>
        </p:nvSpPr>
        <p:spPr>
          <a:xfrm>
            <a:off x="4161369" y="3048000"/>
            <a:ext cx="1553631" cy="461665"/>
          </a:xfrm>
          <a:prstGeom prst="rect">
            <a:avLst/>
          </a:prstGeom>
          <a:solidFill>
            <a:srgbClr val="0070C0"/>
          </a:solidFill>
        </p:spPr>
        <p:txBody>
          <a:bodyPr wrap="none" rtlCol="0">
            <a:spAutoFit/>
          </a:bodyPr>
          <a:lstStyle/>
          <a:p>
            <a:pPr algn="ctr"/>
            <a:r>
              <a:rPr lang="en-US" sz="2400" b="1" dirty="0" smtClean="0">
                <a:solidFill>
                  <a:schemeClr val="bg1"/>
                </a:solidFill>
                <a:effectLst>
                  <a:outerShdw dist="50800" dir="8400000" algn="ctr" rotWithShape="0">
                    <a:schemeClr val="tx1"/>
                  </a:outerShdw>
                </a:effectLst>
                <a:latin typeface="Times New Roman" pitchFamily="18" charset="0"/>
                <a:cs typeface="Times New Roman" pitchFamily="18" charset="0"/>
              </a:rPr>
              <a:t>Richmond</a:t>
            </a:r>
          </a:p>
        </p:txBody>
      </p:sp>
      <p:sp>
        <p:nvSpPr>
          <p:cNvPr id="5" name="5-Point Star 4"/>
          <p:cNvSpPr/>
          <p:nvPr/>
        </p:nvSpPr>
        <p:spPr>
          <a:xfrm>
            <a:off x="5791200" y="2895600"/>
            <a:ext cx="457200" cy="533400"/>
          </a:xfrm>
          <a:prstGeom prst="star5">
            <a:avLst>
              <a:gd name="adj" fmla="val 19098"/>
              <a:gd name="hf" fmla="val 105146"/>
              <a:gd name="vf" fmla="val 110557"/>
            </a:avLst>
          </a:prstGeom>
          <a:solidFill>
            <a:srgbClr val="0070C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6705600" y="4495800"/>
            <a:ext cx="1636987" cy="461665"/>
          </a:xfrm>
          <a:prstGeom prst="rect">
            <a:avLst/>
          </a:prstGeom>
          <a:solidFill>
            <a:srgbClr val="0070C0"/>
          </a:solidFill>
        </p:spPr>
        <p:txBody>
          <a:bodyPr wrap="none" rtlCol="0">
            <a:spAutoFit/>
          </a:bodyPr>
          <a:lstStyle/>
          <a:p>
            <a:pPr algn="ctr"/>
            <a:r>
              <a:rPr lang="en-US" sz="2400" b="1" dirty="0" smtClean="0">
                <a:solidFill>
                  <a:schemeClr val="bg1"/>
                </a:solidFill>
                <a:effectLst>
                  <a:outerShdw dist="50800" dir="8400000" algn="ctr" rotWithShape="0">
                    <a:schemeClr val="tx1"/>
                  </a:outerShdw>
                </a:effectLst>
                <a:latin typeface="Times New Roman" pitchFamily="18" charset="0"/>
                <a:cs typeface="Times New Roman" pitchFamily="18" charset="0"/>
              </a:rPr>
              <a:t>Petersburg</a:t>
            </a:r>
          </a:p>
        </p:txBody>
      </p:sp>
      <p:sp>
        <p:nvSpPr>
          <p:cNvPr id="25" name="5-Point Star 24"/>
          <p:cNvSpPr/>
          <p:nvPr/>
        </p:nvSpPr>
        <p:spPr>
          <a:xfrm>
            <a:off x="5943600" y="3962400"/>
            <a:ext cx="457200" cy="533400"/>
          </a:xfrm>
          <a:prstGeom prst="star5">
            <a:avLst>
              <a:gd name="adj" fmla="val 19098"/>
              <a:gd name="hf" fmla="val 105146"/>
              <a:gd name="vf" fmla="val 110557"/>
            </a:avLst>
          </a:prstGeom>
          <a:solidFill>
            <a:srgbClr val="0070C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1066800" y="3733800"/>
            <a:ext cx="2741456" cy="461665"/>
          </a:xfrm>
          <a:prstGeom prst="rect">
            <a:avLst/>
          </a:prstGeom>
          <a:solidFill>
            <a:srgbClr val="FF0000"/>
          </a:solidFill>
        </p:spPr>
        <p:txBody>
          <a:bodyPr wrap="none" rtlCol="0">
            <a:spAutoFit/>
          </a:bodyPr>
          <a:lstStyle/>
          <a:p>
            <a:pPr algn="ctr"/>
            <a:r>
              <a:rPr lang="en-US" sz="2400" b="1" dirty="0" smtClean="0">
                <a:solidFill>
                  <a:schemeClr val="bg1"/>
                </a:solidFill>
                <a:effectLst>
                  <a:outerShdw dist="50800" dir="8400000" algn="ctr" rotWithShape="0">
                    <a:schemeClr val="tx1"/>
                  </a:outerShdw>
                </a:effectLst>
                <a:latin typeface="Times New Roman" pitchFamily="18" charset="0"/>
                <a:cs typeface="Times New Roman" pitchFamily="18" charset="0"/>
              </a:rPr>
              <a:t>Amelia Courthouse</a:t>
            </a:r>
          </a:p>
        </p:txBody>
      </p:sp>
      <p:sp>
        <p:nvSpPr>
          <p:cNvPr id="14" name="5-Point Star 13"/>
          <p:cNvSpPr/>
          <p:nvPr/>
        </p:nvSpPr>
        <p:spPr>
          <a:xfrm>
            <a:off x="3886200" y="3886200"/>
            <a:ext cx="457200" cy="533400"/>
          </a:xfrm>
          <a:prstGeom prst="star5">
            <a:avLst>
              <a:gd name="adj" fmla="val 19098"/>
              <a:gd name="hf" fmla="val 105146"/>
              <a:gd name="vf" fmla="val 110557"/>
            </a:avLst>
          </a:prstGeom>
          <a:solidFill>
            <a:srgbClr val="FF000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1371600" y="6172200"/>
            <a:ext cx="1277915" cy="461665"/>
          </a:xfrm>
          <a:prstGeom prst="rect">
            <a:avLst/>
          </a:prstGeom>
          <a:solidFill>
            <a:srgbClr val="FF0000"/>
          </a:solidFill>
        </p:spPr>
        <p:txBody>
          <a:bodyPr wrap="none" rtlCol="0">
            <a:spAutoFit/>
          </a:bodyPr>
          <a:lstStyle/>
          <a:p>
            <a:pPr algn="ctr"/>
            <a:r>
              <a:rPr lang="en-US" sz="2400" b="1" dirty="0" smtClean="0">
                <a:solidFill>
                  <a:schemeClr val="bg1"/>
                </a:solidFill>
                <a:effectLst>
                  <a:outerShdw dist="50800" dir="8400000" algn="ctr" rotWithShape="0">
                    <a:schemeClr val="tx1"/>
                  </a:outerShdw>
                </a:effectLst>
                <a:latin typeface="Times New Roman" pitchFamily="18" charset="0"/>
                <a:cs typeface="Times New Roman" pitchFamily="18" charset="0"/>
              </a:rPr>
              <a:t>Danville</a:t>
            </a:r>
          </a:p>
        </p:txBody>
      </p:sp>
      <p:sp>
        <p:nvSpPr>
          <p:cNvPr id="16" name="5-Point Star 15"/>
          <p:cNvSpPr/>
          <p:nvPr/>
        </p:nvSpPr>
        <p:spPr>
          <a:xfrm>
            <a:off x="685800" y="5862935"/>
            <a:ext cx="457200" cy="533400"/>
          </a:xfrm>
          <a:prstGeom prst="star5">
            <a:avLst>
              <a:gd name="adj" fmla="val 19098"/>
              <a:gd name="hf" fmla="val 105146"/>
              <a:gd name="vf" fmla="val 110557"/>
            </a:avLst>
          </a:prstGeom>
          <a:solidFill>
            <a:srgbClr val="FF000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9" name="TextBox 18"/>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What happens . . . </a:t>
            </a:r>
            <a:endParaRPr lang="en-US" sz="4800" b="1" dirty="0">
              <a:effectLst>
                <a:outerShdw dist="50800" dir="7200000" algn="ctr" rotWithShape="0">
                  <a:schemeClr val="bg1"/>
                </a:outerShdw>
              </a:effectLst>
              <a:latin typeface="Calibri" pitchFamily="34" charset="0"/>
            </a:endParaRPr>
          </a:p>
        </p:txBody>
      </p:sp>
      <p:sp useBgFill="1">
        <p:nvSpPr>
          <p:cNvPr id="20" name="TextBox 19"/>
          <p:cNvSpPr txBox="1">
            <a:spLocks noChangeArrowheads="1"/>
          </p:cNvSpPr>
          <p:nvPr/>
        </p:nvSpPr>
        <p:spPr bwMode="auto">
          <a:xfrm>
            <a:off x="0" y="1334869"/>
            <a:ext cx="9144000" cy="646331"/>
          </a:xfrm>
          <a:prstGeom prst="rect">
            <a:avLst/>
          </a:prstGeom>
          <a:ln w="9525">
            <a:noFill/>
            <a:miter lim="800000"/>
            <a:headEnd/>
            <a:tailEnd/>
          </a:ln>
        </p:spPr>
        <p:txBody>
          <a:bodyPr wrap="square">
            <a:spAutoFit/>
          </a:bodyPr>
          <a:lstStyle/>
          <a:p>
            <a:pPr>
              <a:defRPr/>
            </a:pPr>
            <a:r>
              <a:rPr lang="en-US" sz="3600" b="1" dirty="0" smtClean="0">
                <a:solidFill>
                  <a:srgbClr val="FF0000"/>
                </a:solidFill>
                <a:effectLst>
                  <a:outerShdw dist="50800" dir="7200000" algn="ctr" rotWithShape="0">
                    <a:schemeClr val="tx1"/>
                  </a:outerShdw>
                </a:effectLst>
                <a:latin typeface="Calibri" pitchFamily="34" charset="0"/>
              </a:rPr>
              <a:t> No food arrives at </a:t>
            </a:r>
            <a:r>
              <a:rPr lang="en-US" sz="3600" b="1" dirty="0" err="1" smtClean="0">
                <a:solidFill>
                  <a:srgbClr val="FF0000"/>
                </a:solidFill>
                <a:effectLst>
                  <a:outerShdw dist="50800" dir="7200000" algn="ctr" rotWithShape="0">
                    <a:schemeClr val="tx1"/>
                  </a:outerShdw>
                </a:effectLst>
                <a:latin typeface="Calibri" pitchFamily="34" charset="0"/>
              </a:rPr>
              <a:t>Ameila</a:t>
            </a:r>
            <a:r>
              <a:rPr lang="en-US" sz="3600" b="1" dirty="0" smtClean="0">
                <a:solidFill>
                  <a:srgbClr val="FF0000"/>
                </a:solidFill>
                <a:effectLst>
                  <a:outerShdw dist="50800" dir="7200000" algn="ctr" rotWithShape="0">
                    <a:schemeClr val="tx1"/>
                  </a:outerShdw>
                </a:effectLst>
                <a:latin typeface="Calibri" pitchFamily="34" charset="0"/>
              </a:rPr>
              <a:t>. Lee delays march </a:t>
            </a:r>
            <a:endParaRPr lang="en-US" sz="3600" b="1" dirty="0">
              <a:solidFill>
                <a:srgbClr val="FF0000"/>
              </a:solidFill>
              <a:effectLst>
                <a:outerShdw dist="50800" dir="7200000" algn="ctr" rotWithShape="0">
                  <a:schemeClr val="tx1"/>
                </a:outerShdw>
              </a:effectLst>
              <a:latin typeface="Calibri" pitchFamily="34" charset="0"/>
            </a:endParaRPr>
          </a:p>
        </p:txBody>
      </p:sp>
      <p:sp>
        <p:nvSpPr>
          <p:cNvPr id="21" name="Freeform 20"/>
          <p:cNvSpPr/>
          <p:nvPr/>
        </p:nvSpPr>
        <p:spPr>
          <a:xfrm>
            <a:off x="772510" y="4240924"/>
            <a:ext cx="3373821" cy="2023241"/>
          </a:xfrm>
          <a:custGeom>
            <a:avLst/>
            <a:gdLst>
              <a:gd name="connsiteX0" fmla="*/ 3373821 w 3373821"/>
              <a:gd name="connsiteY0" fmla="*/ 0 h 2023241"/>
              <a:gd name="connsiteX1" fmla="*/ 2601311 w 3373821"/>
              <a:gd name="connsiteY1" fmla="*/ 315310 h 2023241"/>
              <a:gd name="connsiteX2" fmla="*/ 1860331 w 3373821"/>
              <a:gd name="connsiteY2" fmla="*/ 788276 h 2023241"/>
              <a:gd name="connsiteX3" fmla="*/ 1245476 w 3373821"/>
              <a:gd name="connsiteY3" fmla="*/ 1403131 h 2023241"/>
              <a:gd name="connsiteX4" fmla="*/ 220718 w 3373821"/>
              <a:gd name="connsiteY4" fmla="*/ 1923393 h 2023241"/>
              <a:gd name="connsiteX5" fmla="*/ 0 w 3373821"/>
              <a:gd name="connsiteY5" fmla="*/ 2002221 h 202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3821" h="2023241">
                <a:moveTo>
                  <a:pt x="3373821" y="0"/>
                </a:moveTo>
                <a:cubicBezTo>
                  <a:pt x="3113690" y="91965"/>
                  <a:pt x="2853559" y="183931"/>
                  <a:pt x="2601311" y="315310"/>
                </a:cubicBezTo>
                <a:cubicBezTo>
                  <a:pt x="2349063" y="446689"/>
                  <a:pt x="2086303" y="606973"/>
                  <a:pt x="1860331" y="788276"/>
                </a:cubicBezTo>
                <a:cubicBezTo>
                  <a:pt x="1634359" y="969579"/>
                  <a:pt x="1518745" y="1213945"/>
                  <a:pt x="1245476" y="1403131"/>
                </a:cubicBezTo>
                <a:cubicBezTo>
                  <a:pt x="972207" y="1592317"/>
                  <a:pt x="428297" y="1823545"/>
                  <a:pt x="220718" y="1923393"/>
                </a:cubicBezTo>
                <a:cubicBezTo>
                  <a:pt x="13139" y="2023241"/>
                  <a:pt x="39414" y="1994338"/>
                  <a:pt x="0" y="2002221"/>
                </a:cubicBezTo>
              </a:path>
            </a:pathLst>
          </a:custGeom>
          <a:ln w="152400">
            <a:solidFill>
              <a:srgbClr val="FF0000"/>
            </a:solidFill>
            <a:prstDash val="sysDot"/>
            <a:tailEnd type="triangle"/>
          </a:ln>
          <a:effectLst>
            <a:outerShdw dist="889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3" name="TextBox 22"/>
          <p:cNvSpPr txBox="1">
            <a:spLocks noChangeArrowheads="1"/>
          </p:cNvSpPr>
          <p:nvPr/>
        </p:nvSpPr>
        <p:spPr bwMode="auto">
          <a:xfrm>
            <a:off x="0" y="1944469"/>
            <a:ext cx="9144000" cy="646331"/>
          </a:xfrm>
          <a:prstGeom prst="rect">
            <a:avLst/>
          </a:prstGeom>
          <a:ln w="9525">
            <a:noFill/>
            <a:miter lim="800000"/>
            <a:headEnd/>
            <a:tailEnd/>
          </a:ln>
        </p:spPr>
        <p:txBody>
          <a:bodyPr wrap="square">
            <a:spAutoFit/>
          </a:bodyPr>
          <a:lstStyle/>
          <a:p>
            <a:pPr>
              <a:defRPr/>
            </a:pPr>
            <a:r>
              <a:rPr lang="en-US" sz="3600" b="1" dirty="0" smtClean="0">
                <a:solidFill>
                  <a:srgbClr val="0070C0"/>
                </a:solidFill>
                <a:effectLst>
                  <a:outerShdw dist="50800" dir="7200000" algn="ctr" rotWithShape="0">
                    <a:schemeClr val="tx1"/>
                  </a:outerShdw>
                </a:effectLst>
                <a:latin typeface="Calibri" pitchFamily="34" charset="0"/>
              </a:rPr>
              <a:t> Union catches up and blocks access to Danville</a:t>
            </a:r>
            <a:endParaRPr lang="en-US" sz="3600" b="1" dirty="0">
              <a:solidFill>
                <a:srgbClr val="0070C0"/>
              </a:solidFill>
              <a:effectLst>
                <a:outerShdw dist="50800" dir="7200000" algn="ctr" rotWithShape="0">
                  <a:schemeClr val="tx1"/>
                </a:outerShdw>
              </a:effectLst>
              <a:latin typeface="Calibri" pitchFamily="34" charset="0"/>
            </a:endParaRPr>
          </a:p>
        </p:txBody>
      </p:sp>
      <p:sp>
        <p:nvSpPr>
          <p:cNvPr id="22" name="TextBox 21"/>
          <p:cNvSpPr txBox="1"/>
          <p:nvPr/>
        </p:nvSpPr>
        <p:spPr>
          <a:xfrm rot="7258193">
            <a:off x="2777096" y="4055049"/>
            <a:ext cx="749244" cy="1569660"/>
          </a:xfrm>
          <a:prstGeom prst="rect">
            <a:avLst/>
          </a:prstGeom>
          <a:noFill/>
        </p:spPr>
        <p:txBody>
          <a:bodyPr wrap="none" rtlCol="0">
            <a:spAutoFit/>
          </a:bodyPr>
          <a:lstStyle/>
          <a:p>
            <a:pPr algn="ctr"/>
            <a:r>
              <a:rPr lang="en-US" sz="9600" b="1" spc="-10" dirty="0" smtClean="0">
                <a:solidFill>
                  <a:srgbClr val="0070C0"/>
                </a:solidFill>
                <a:effectLst>
                  <a:outerShdw dist="50800" dir="7200000" algn="ctr" rotWithShape="0">
                    <a:schemeClr val="tx1"/>
                  </a:outerShdw>
                </a:effectLst>
              </a:rPr>
              <a:t>x</a:t>
            </a:r>
          </a:p>
        </p:txBody>
      </p:sp>
      <p:sp>
        <p:nvSpPr>
          <p:cNvPr id="35" name="TextBox 34"/>
          <p:cNvSpPr txBox="1"/>
          <p:nvPr/>
        </p:nvSpPr>
        <p:spPr>
          <a:xfrm>
            <a:off x="1066800" y="2895600"/>
            <a:ext cx="2103461" cy="523220"/>
          </a:xfrm>
          <a:prstGeom prst="rect">
            <a:avLst/>
          </a:prstGeom>
          <a:solidFill>
            <a:srgbClr val="FF0000"/>
          </a:solidFill>
        </p:spPr>
        <p:txBody>
          <a:bodyPr wrap="none" rtlCol="0">
            <a:spAutoFit/>
          </a:bodyPr>
          <a:lstStyle/>
          <a:p>
            <a:pPr algn="ctr"/>
            <a:r>
              <a:rPr lang="en-US" sz="2800" b="1" dirty="0" smtClean="0">
                <a:solidFill>
                  <a:schemeClr val="bg1"/>
                </a:solidFill>
                <a:effectLst>
                  <a:outerShdw dist="50800" dir="8400000" algn="ctr" rotWithShape="0">
                    <a:schemeClr val="tx1"/>
                  </a:outerShdw>
                </a:effectLst>
                <a:latin typeface="Times New Roman" pitchFamily="18" charset="0"/>
                <a:cs typeface="Times New Roman" pitchFamily="18" charset="0"/>
              </a:rPr>
              <a:t>Appomattox</a:t>
            </a:r>
          </a:p>
        </p:txBody>
      </p:sp>
      <p:sp>
        <p:nvSpPr>
          <p:cNvPr id="36" name="5-Point Star 35"/>
          <p:cNvSpPr/>
          <p:nvPr/>
        </p:nvSpPr>
        <p:spPr>
          <a:xfrm>
            <a:off x="1905000" y="3352800"/>
            <a:ext cx="457200" cy="533400"/>
          </a:xfrm>
          <a:prstGeom prst="star5">
            <a:avLst>
              <a:gd name="adj" fmla="val 19098"/>
              <a:gd name="hf" fmla="val 105146"/>
              <a:gd name="vf" fmla="val 110557"/>
            </a:avLst>
          </a:prstGeom>
          <a:solidFill>
            <a:srgbClr val="FF000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p:cNvSpPr txBox="1">
            <a:spLocks noChangeArrowheads="1"/>
          </p:cNvSpPr>
          <p:nvPr/>
        </p:nvSpPr>
        <p:spPr bwMode="auto">
          <a:xfrm>
            <a:off x="0" y="4303455"/>
            <a:ext cx="9144000" cy="2554545"/>
          </a:xfrm>
          <a:prstGeom prst="rect">
            <a:avLst/>
          </a:prstGeom>
          <a:solidFill>
            <a:schemeClr val="tx1"/>
          </a:solidFill>
          <a:ln w="9525">
            <a:noFill/>
            <a:miter lim="800000"/>
            <a:headEnd/>
            <a:tailEnd/>
          </a:ln>
        </p:spPr>
        <p:txBody>
          <a:bodyPr wrap="square">
            <a:spAutoFit/>
          </a:bodyPr>
          <a:lstStyle/>
          <a:p>
            <a:pPr algn="ctr">
              <a:defRPr/>
            </a:pPr>
            <a:r>
              <a:rPr lang="en-US" sz="4000" b="1" dirty="0" smtClean="0">
                <a:solidFill>
                  <a:schemeClr val="bg1"/>
                </a:solidFill>
                <a:latin typeface="Calibri" pitchFamily="34" charset="0"/>
              </a:rPr>
              <a:t> April 9, 1865 </a:t>
            </a:r>
          </a:p>
          <a:p>
            <a:pPr algn="ctr">
              <a:defRPr/>
            </a:pPr>
            <a:r>
              <a:rPr lang="en-US" sz="4000" b="1" dirty="0" smtClean="0">
                <a:solidFill>
                  <a:schemeClr val="bg1"/>
                </a:solidFill>
                <a:latin typeface="Calibri" pitchFamily="34" charset="0"/>
              </a:rPr>
              <a:t>Confederate General Robert E. Lee </a:t>
            </a:r>
          </a:p>
          <a:p>
            <a:pPr algn="ctr">
              <a:defRPr/>
            </a:pPr>
            <a:r>
              <a:rPr lang="en-US" sz="4000" b="1" dirty="0" smtClean="0">
                <a:solidFill>
                  <a:schemeClr val="bg1"/>
                </a:solidFill>
                <a:latin typeface="Calibri" pitchFamily="34" charset="0"/>
              </a:rPr>
              <a:t>surrenders the Army of Northern Virginia </a:t>
            </a:r>
          </a:p>
          <a:p>
            <a:pPr algn="ctr">
              <a:defRPr/>
            </a:pPr>
            <a:r>
              <a:rPr lang="en-US" sz="4000" b="1" dirty="0" smtClean="0">
                <a:solidFill>
                  <a:schemeClr val="bg1"/>
                </a:solidFill>
                <a:latin typeface="Calibri" pitchFamily="34" charset="0"/>
              </a:rPr>
              <a:t>to Union General Ulysses S. Grant</a:t>
            </a:r>
            <a:endParaRPr lang="en-US" sz="4000" b="1" dirty="0">
              <a:solidFill>
                <a:schemeClr val="bg1"/>
              </a:solidFill>
              <a:latin typeface="Calibri" pitchFamily="34" charset="0"/>
            </a:endParaRPr>
          </a:p>
        </p:txBody>
      </p:sp>
      <p:sp useBgFill="1">
        <p:nvSpPr>
          <p:cNvPr id="38" name="TextBox 37"/>
          <p:cNvSpPr txBox="1">
            <a:spLocks noChangeArrowheads="1"/>
          </p:cNvSpPr>
          <p:nvPr/>
        </p:nvSpPr>
        <p:spPr bwMode="auto">
          <a:xfrm>
            <a:off x="0" y="762000"/>
            <a:ext cx="9144000" cy="646331"/>
          </a:xfrm>
          <a:prstGeom prst="rect">
            <a:avLst/>
          </a:prstGeom>
          <a:ln w="9525">
            <a:noFill/>
            <a:miter lim="800000"/>
            <a:headEnd/>
            <a:tailEnd/>
          </a:ln>
        </p:spPr>
        <p:txBody>
          <a:bodyPr wrap="square">
            <a:spAutoFit/>
          </a:bodyPr>
          <a:lstStyle/>
          <a:p>
            <a:pPr algn="ctr">
              <a:defRPr/>
            </a:pPr>
            <a:r>
              <a:rPr lang="en-US" sz="3600" b="1" dirty="0" smtClean="0">
                <a:latin typeface="Calibri" pitchFamily="34" charset="0"/>
              </a:rPr>
              <a:t>April 3-9, 1865</a:t>
            </a:r>
            <a:endParaRPr lang="en-US" sz="3600" b="1" dirty="0">
              <a:latin typeface="Calibri" pitchFamily="34" charset="0"/>
            </a:endParaRPr>
          </a:p>
        </p:txBody>
      </p:sp>
      <p:sp>
        <p:nvSpPr>
          <p:cNvPr id="17" name="Oval 16"/>
          <p:cNvSpPr/>
          <p:nvPr/>
        </p:nvSpPr>
        <p:spPr>
          <a:xfrm rot="5158029">
            <a:off x="5614845" y="3730953"/>
            <a:ext cx="620334" cy="835664"/>
          </a:xfrm>
          <a:prstGeom prst="ellipse">
            <a:avLst/>
          </a:prstGeom>
          <a:solidFill>
            <a:srgbClr val="FF0000">
              <a:alpha val="67000"/>
            </a:srgbClr>
          </a:solidFill>
          <a:ln w="38100">
            <a:noFill/>
            <a:prstDash val="sysDash"/>
            <a:tailEnd type="arrow"/>
          </a:ln>
          <a:effectLst>
            <a:outerShdw blurRad="406400" dist="101600" dir="540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Oval 17"/>
          <p:cNvSpPr/>
          <p:nvPr/>
        </p:nvSpPr>
        <p:spPr>
          <a:xfrm rot="5158029">
            <a:off x="5995844" y="3959553"/>
            <a:ext cx="620334" cy="835664"/>
          </a:xfrm>
          <a:prstGeom prst="ellipse">
            <a:avLst/>
          </a:prstGeom>
          <a:solidFill>
            <a:srgbClr val="0070C0">
              <a:alpha val="67000"/>
            </a:srgbClr>
          </a:solidFill>
          <a:ln w="38100">
            <a:noFill/>
            <a:prstDash val="sysDash"/>
            <a:tailEnd type="arrow"/>
          </a:ln>
          <a:effectLst>
            <a:outerShdw blurRad="406400" dist="101600" dir="5400000" algn="ctr" rotWithShape="0">
              <a:srgbClr val="0070C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Explosion 2 31"/>
          <p:cNvSpPr/>
          <p:nvPr/>
        </p:nvSpPr>
        <p:spPr>
          <a:xfrm rot="1794551">
            <a:off x="3246728" y="3651005"/>
            <a:ext cx="441988" cy="60952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8100">
            <a:solidFill>
              <a:srgbClr val="FFFF00"/>
            </a:solidFill>
            <a:prstDash val="dash"/>
            <a:tailEnd type="arrow"/>
          </a:ln>
          <a:effectLst>
            <a:outerShdw dist="381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Explosion 2 32"/>
          <p:cNvSpPr/>
          <p:nvPr/>
        </p:nvSpPr>
        <p:spPr>
          <a:xfrm rot="1794551">
            <a:off x="2637128" y="3270005"/>
            <a:ext cx="441988" cy="60952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8100">
            <a:solidFill>
              <a:srgbClr val="FFFF00"/>
            </a:solidFill>
            <a:prstDash val="dash"/>
            <a:tailEnd type="arrow"/>
          </a:ln>
          <a:effectLst>
            <a:outerShdw dist="381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Explosion 2 33"/>
          <p:cNvSpPr/>
          <p:nvPr/>
        </p:nvSpPr>
        <p:spPr>
          <a:xfrm rot="1794551">
            <a:off x="2027529" y="3422405"/>
            <a:ext cx="441988" cy="60952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8100">
            <a:solidFill>
              <a:srgbClr val="FFFF00"/>
            </a:solidFill>
            <a:prstDash val="dash"/>
            <a:tailEnd type="arrow"/>
          </a:ln>
          <a:effectLst>
            <a:outerShdw dist="381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6" name="Picture 25" descr="http://upload.wikimedia.org/wikipedia/commons/thumb/2/2a/Battle_flag_of_the_US_Confederacy.svg/150px-Battle_flag_of_the_US_Confederacy.svg.png"/>
          <p:cNvPicPr/>
          <p:nvPr/>
        </p:nvPicPr>
        <p:blipFill>
          <a:blip r:embed="rId3" cstate="print"/>
          <a:srcRect/>
          <a:stretch>
            <a:fillRect/>
          </a:stretch>
        </p:blipFill>
        <p:spPr bwMode="auto">
          <a:xfrm>
            <a:off x="6705600" y="2590800"/>
            <a:ext cx="2286000" cy="236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fltVal val="0"/>
                                          </p:val>
                                        </p:tav>
                                        <p:tav tm="100000">
                                          <p:val>
                                            <p:strVal val="#ppt_w"/>
                                          </p:val>
                                        </p:tav>
                                      </p:tavLst>
                                    </p:anim>
                                    <p:anim calcmode="lin" valueType="num">
                                      <p:cBhvr>
                                        <p:cTn id="8" dur="1000" fill="hold"/>
                                        <p:tgtEl>
                                          <p:spTgt spid="38"/>
                                        </p:tgtEl>
                                        <p:attrNameLst>
                                          <p:attrName>ppt_h</p:attrName>
                                        </p:attrNameLst>
                                      </p:cBhvr>
                                      <p:tavLst>
                                        <p:tav tm="0">
                                          <p:val>
                                            <p:fltVal val="0"/>
                                          </p:val>
                                        </p:tav>
                                        <p:tav tm="100000">
                                          <p:val>
                                            <p:strVal val="#ppt_h"/>
                                          </p:val>
                                        </p:tav>
                                      </p:tavLst>
                                    </p:anim>
                                    <p:animEffect transition="in" filter="fade">
                                      <p:cBhvr>
                                        <p:cTn id="9" dur="1000"/>
                                        <p:tgtEl>
                                          <p:spTgt spid="38"/>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par>
                                <p:cTn id="14" presetID="0" presetClass="path" presetSubtype="0" accel="50000" decel="50000" fill="hold" grpId="1" nodeType="withEffect">
                                  <p:stCondLst>
                                    <p:cond delay="500"/>
                                  </p:stCondLst>
                                  <p:childTnLst>
                                    <p:animMotion origin="layout" path="M 0 0 L -0.04653 0.0044 L -0.09827 -0.00694 L -0.19827 -0.02546 " pathEditMode="relative" ptsTypes="AAAA">
                                      <p:cBhvr>
                                        <p:cTn id="15" dur="2000" fill="hold"/>
                                        <p:tgtEl>
                                          <p:spTgt spid="17"/>
                                        </p:tgtEl>
                                        <p:attrNameLst>
                                          <p:attrName>ppt_x</p:attrName>
                                          <p:attrName>ppt_y</p:attrName>
                                        </p:attrNameLst>
                                      </p:cBhvr>
                                    </p:animMotion>
                                  </p:childTnLst>
                                </p:cTn>
                              </p:par>
                            </p:childTnLst>
                          </p:cTn>
                        </p:par>
                        <p:par>
                          <p:cTn id="16" fill="hold">
                            <p:stCondLst>
                              <p:cond delay="3500"/>
                            </p:stCondLst>
                            <p:childTnLst>
                              <p:par>
                                <p:cTn id="17" presetID="10" presetClass="entr" presetSubtype="0" fill="hold" grpId="1"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childTnLst>
                                </p:cTn>
                              </p:par>
                            </p:childTnLst>
                          </p:cTn>
                        </p:par>
                        <p:par>
                          <p:cTn id="20" fill="hold">
                            <p:stCondLst>
                              <p:cond delay="4500"/>
                            </p:stCondLst>
                            <p:childTnLst>
                              <p:par>
                                <p:cTn id="21" presetID="10" presetClass="exit" presetSubtype="0" fill="hold" grpId="0" nodeType="afterEffect">
                                  <p:stCondLst>
                                    <p:cond delay="0"/>
                                  </p:stCondLst>
                                  <p:childTnLst>
                                    <p:animEffect transition="out" filter="fade">
                                      <p:cBhvr>
                                        <p:cTn id="22" dur="1000"/>
                                        <p:tgtEl>
                                          <p:spTgt spid="13"/>
                                        </p:tgtEl>
                                      </p:cBhvr>
                                    </p:animEffect>
                                    <p:set>
                                      <p:cBhvr>
                                        <p:cTn id="23" dur="1" fill="hold">
                                          <p:stCondLst>
                                            <p:cond delay="999"/>
                                          </p:stCondLst>
                                        </p:cTn>
                                        <p:tgtEl>
                                          <p:spTgt spid="13"/>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1000"/>
                                        <p:tgtEl>
                                          <p:spTgt spid="14"/>
                                        </p:tgtEl>
                                      </p:cBhvr>
                                    </p:animEffect>
                                    <p:set>
                                      <p:cBhvr>
                                        <p:cTn id="26" dur="1" fill="hold">
                                          <p:stCondLst>
                                            <p:cond delay="9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childTnLst>
                                </p:cTn>
                              </p:par>
                              <p:par>
                                <p:cTn id="35" presetID="0" presetClass="path" presetSubtype="0" accel="50000" decel="50000" fill="hold" grpId="1" nodeType="withEffect">
                                  <p:stCondLst>
                                    <p:cond delay="500"/>
                                  </p:stCondLst>
                                  <p:childTnLst>
                                    <p:animMotion origin="layout" path="M 0.00209 0.00834 L -0.09583 0.0507 L -0.17934 0.03588 L -0.27916 -0.03078 " pathEditMode="relative" rAng="0" ptsTypes="AAAA">
                                      <p:cBhvr>
                                        <p:cTn id="36" dur="2000" fill="hold"/>
                                        <p:tgtEl>
                                          <p:spTgt spid="18"/>
                                        </p:tgtEl>
                                        <p:attrNameLst>
                                          <p:attrName>ppt_x</p:attrName>
                                          <p:attrName>ppt_y</p:attrName>
                                        </p:attrNameLst>
                                      </p:cBhvr>
                                      <p:rCtr x="-141" y="2"/>
                                    </p:animMotion>
                                  </p:childTnLst>
                                </p:cTn>
                              </p:par>
                            </p:childTnLst>
                          </p:cTn>
                        </p:par>
                        <p:par>
                          <p:cTn id="37" fill="hold">
                            <p:stCondLst>
                              <p:cond delay="2500"/>
                            </p:stCondLst>
                            <p:childTnLst>
                              <p:par>
                                <p:cTn id="38" presetID="22" presetClass="entr" presetSubtype="8"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1000"/>
                                        <p:tgtEl>
                                          <p:spTgt spid="22"/>
                                        </p:tgtEl>
                                      </p:cBhvr>
                                    </p:animEffect>
                                  </p:childTnLst>
                                </p:cTn>
                              </p:par>
                              <p:par>
                                <p:cTn id="41" presetID="22" presetClass="exit" presetSubtype="4" fill="hold" grpId="0" nodeType="withEffect">
                                  <p:stCondLst>
                                    <p:cond delay="0"/>
                                  </p:stCondLst>
                                  <p:childTnLst>
                                    <p:animEffect transition="out" filter="wipe(down)">
                                      <p:cBhvr>
                                        <p:cTn id="42" dur="1000"/>
                                        <p:tgtEl>
                                          <p:spTgt spid="21"/>
                                        </p:tgtEl>
                                      </p:cBhvr>
                                    </p:animEffect>
                                    <p:set>
                                      <p:cBhvr>
                                        <p:cTn id="43" dur="1" fill="hold">
                                          <p:stCondLst>
                                            <p:cond delay="999"/>
                                          </p:stCondLst>
                                        </p:cTn>
                                        <p:tgtEl>
                                          <p:spTgt spid="2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1000"/>
                                        <p:tgtEl>
                                          <p:spTgt spid="15"/>
                                        </p:tgtEl>
                                      </p:cBhvr>
                                    </p:animEffect>
                                    <p:set>
                                      <p:cBhvr>
                                        <p:cTn id="46" dur="1" fill="hold">
                                          <p:stCondLst>
                                            <p:cond delay="999"/>
                                          </p:stCondLst>
                                        </p:cTn>
                                        <p:tgtEl>
                                          <p:spTgt spid="15"/>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1000"/>
                                        <p:tgtEl>
                                          <p:spTgt spid="16"/>
                                        </p:tgtEl>
                                      </p:cBhvr>
                                    </p:animEffect>
                                    <p:set>
                                      <p:cBhvr>
                                        <p:cTn id="49" dur="1" fill="hold">
                                          <p:stCondLst>
                                            <p:cond delay="999"/>
                                          </p:stCondLst>
                                        </p:cTn>
                                        <p:tgtEl>
                                          <p:spTgt spid="16"/>
                                        </p:tgtEl>
                                        <p:attrNameLst>
                                          <p:attrName>style.visibility</p:attrName>
                                        </p:attrNameLst>
                                      </p:cBhvr>
                                      <p:to>
                                        <p:strVal val="hidden"/>
                                      </p:to>
                                    </p:set>
                                  </p:childTnLst>
                                </p:cTn>
                              </p:par>
                            </p:childTnLst>
                          </p:cTn>
                        </p:par>
                        <p:par>
                          <p:cTn id="50" fill="hold">
                            <p:stCondLst>
                              <p:cond delay="3500"/>
                            </p:stCondLst>
                            <p:childTnLst>
                              <p:par>
                                <p:cTn id="51" presetID="10" presetClass="exit" presetSubtype="0" fill="hold" grpId="1" nodeType="afterEffect">
                                  <p:stCondLst>
                                    <p:cond delay="0"/>
                                  </p:stCondLst>
                                  <p:childTnLst>
                                    <p:animEffect transition="out" filter="fade">
                                      <p:cBhvr>
                                        <p:cTn id="52" dur="1000"/>
                                        <p:tgtEl>
                                          <p:spTgt spid="22"/>
                                        </p:tgtEl>
                                      </p:cBhvr>
                                    </p:animEffect>
                                    <p:set>
                                      <p:cBhvr>
                                        <p:cTn id="53" dur="1" fill="hold">
                                          <p:stCondLst>
                                            <p:cond delay="999"/>
                                          </p:stCondLst>
                                        </p:cTn>
                                        <p:tgtEl>
                                          <p:spTgt spid="2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0" presetClass="path" presetSubtype="0" accel="50000" decel="50000" fill="hold" grpId="2" nodeType="clickEffect">
                                  <p:stCondLst>
                                    <p:cond delay="0"/>
                                  </p:stCondLst>
                                  <p:childTnLst>
                                    <p:animMotion origin="layout" path="M -0.19827 -0.02546 L -0.25174 -0.03449 L -0.33247 -0.09444 L -0.41007 -0.07153 " pathEditMode="relative" rAng="0" ptsTypes="AAAA">
                                      <p:cBhvr>
                                        <p:cTn id="57" dur="3000" fill="hold"/>
                                        <p:tgtEl>
                                          <p:spTgt spid="17"/>
                                        </p:tgtEl>
                                        <p:attrNameLst>
                                          <p:attrName>ppt_x</p:attrName>
                                          <p:attrName>ppt_y</p:attrName>
                                        </p:attrNameLst>
                                      </p:cBhvr>
                                      <p:rCtr x="-106" y="-34"/>
                                    </p:animMotion>
                                  </p:childTnLst>
                                </p:cTn>
                              </p:par>
                              <p:par>
                                <p:cTn id="58" presetID="0" presetClass="path" presetSubtype="0" accel="50000" decel="50000" fill="hold" grpId="2" nodeType="withEffect">
                                  <p:stCondLst>
                                    <p:cond delay="0"/>
                                  </p:stCondLst>
                                  <p:childTnLst>
                                    <p:animMotion origin="layout" path="M -0.27291 -0.02314 L -0.34531 -0.0118 L -0.38489 -0.00486 L -0.41996 -0.01481 L -0.45034 -0.08541 " pathEditMode="relative" rAng="0" ptsTypes="AAAAA">
                                      <p:cBhvr>
                                        <p:cTn id="59" dur="3000" fill="hold"/>
                                        <p:tgtEl>
                                          <p:spTgt spid="18"/>
                                        </p:tgtEl>
                                        <p:attrNameLst>
                                          <p:attrName>ppt_x</p:attrName>
                                          <p:attrName>ppt_y</p:attrName>
                                        </p:attrNameLst>
                                      </p:cBhvr>
                                      <p:rCtr x="-89" y="-22"/>
                                    </p:animMotion>
                                  </p:childTnLst>
                                </p:cTn>
                              </p:par>
                              <p:par>
                                <p:cTn id="60" presetID="10" presetClass="exit" presetSubtype="0" fill="hold" grpId="0" nodeType="withEffect">
                                  <p:stCondLst>
                                    <p:cond delay="0"/>
                                  </p:stCondLst>
                                  <p:childTnLst>
                                    <p:animEffect transition="out" filter="fade">
                                      <p:cBhvr>
                                        <p:cTn id="61" dur="1000"/>
                                        <p:tgtEl>
                                          <p:spTgt spid="6"/>
                                        </p:tgtEl>
                                      </p:cBhvr>
                                    </p:animEffect>
                                    <p:set>
                                      <p:cBhvr>
                                        <p:cTn id="62" dur="1" fill="hold">
                                          <p:stCondLst>
                                            <p:cond delay="999"/>
                                          </p:stCondLst>
                                        </p:cTn>
                                        <p:tgtEl>
                                          <p:spTgt spid="6"/>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1000"/>
                                        <p:tgtEl>
                                          <p:spTgt spid="5"/>
                                        </p:tgtEl>
                                      </p:cBhvr>
                                    </p:animEffect>
                                    <p:set>
                                      <p:cBhvr>
                                        <p:cTn id="65" dur="1" fill="hold">
                                          <p:stCondLst>
                                            <p:cond delay="999"/>
                                          </p:stCondLst>
                                        </p:cTn>
                                        <p:tgtEl>
                                          <p:spTgt spid="5"/>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1000"/>
                                        <p:tgtEl>
                                          <p:spTgt spid="25"/>
                                        </p:tgtEl>
                                      </p:cBhvr>
                                    </p:animEffect>
                                    <p:set>
                                      <p:cBhvr>
                                        <p:cTn id="68" dur="1" fill="hold">
                                          <p:stCondLst>
                                            <p:cond delay="999"/>
                                          </p:stCondLst>
                                        </p:cTn>
                                        <p:tgtEl>
                                          <p:spTgt spid="25"/>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1000"/>
                                        <p:tgtEl>
                                          <p:spTgt spid="4"/>
                                        </p:tgtEl>
                                      </p:cBhvr>
                                    </p:animEffect>
                                    <p:set>
                                      <p:cBhvr>
                                        <p:cTn id="71" dur="1" fill="hold">
                                          <p:stCondLst>
                                            <p:cond delay="999"/>
                                          </p:stCondLst>
                                        </p:cTn>
                                        <p:tgtEl>
                                          <p:spTgt spid="4"/>
                                        </p:tgtEl>
                                        <p:attrNameLst>
                                          <p:attrName>style.visibility</p:attrName>
                                        </p:attrNameLst>
                                      </p:cBhvr>
                                      <p:to>
                                        <p:strVal val="hidden"/>
                                      </p:to>
                                    </p:set>
                                  </p:childTnLst>
                                </p:cTn>
                              </p:par>
                              <p:par>
                                <p:cTn id="72" presetID="49" presetClass="entr" presetSubtype="0" decel="100000" fill="hold" grpId="1" nodeType="withEffect">
                                  <p:stCondLst>
                                    <p:cond delay="500"/>
                                  </p:stCondLst>
                                  <p:childTnLst>
                                    <p:set>
                                      <p:cBhvr>
                                        <p:cTn id="73" dur="1" fill="hold">
                                          <p:stCondLst>
                                            <p:cond delay="0"/>
                                          </p:stCondLst>
                                        </p:cTn>
                                        <p:tgtEl>
                                          <p:spTgt spid="32"/>
                                        </p:tgtEl>
                                        <p:attrNameLst>
                                          <p:attrName>style.visibility</p:attrName>
                                        </p:attrNameLst>
                                      </p:cBhvr>
                                      <p:to>
                                        <p:strVal val="visible"/>
                                      </p:to>
                                    </p:set>
                                    <p:anim calcmode="lin" valueType="num">
                                      <p:cBhvr>
                                        <p:cTn id="74" dur="1000" fill="hold"/>
                                        <p:tgtEl>
                                          <p:spTgt spid="32"/>
                                        </p:tgtEl>
                                        <p:attrNameLst>
                                          <p:attrName>ppt_w</p:attrName>
                                        </p:attrNameLst>
                                      </p:cBhvr>
                                      <p:tavLst>
                                        <p:tav tm="0">
                                          <p:val>
                                            <p:fltVal val="0"/>
                                          </p:val>
                                        </p:tav>
                                        <p:tav tm="100000">
                                          <p:val>
                                            <p:strVal val="#ppt_w"/>
                                          </p:val>
                                        </p:tav>
                                      </p:tavLst>
                                    </p:anim>
                                    <p:anim calcmode="lin" valueType="num">
                                      <p:cBhvr>
                                        <p:cTn id="75" dur="1000" fill="hold"/>
                                        <p:tgtEl>
                                          <p:spTgt spid="32"/>
                                        </p:tgtEl>
                                        <p:attrNameLst>
                                          <p:attrName>ppt_h</p:attrName>
                                        </p:attrNameLst>
                                      </p:cBhvr>
                                      <p:tavLst>
                                        <p:tav tm="0">
                                          <p:val>
                                            <p:fltVal val="0"/>
                                          </p:val>
                                        </p:tav>
                                        <p:tav tm="100000">
                                          <p:val>
                                            <p:strVal val="#ppt_h"/>
                                          </p:val>
                                        </p:tav>
                                      </p:tavLst>
                                    </p:anim>
                                    <p:anim calcmode="lin" valueType="num">
                                      <p:cBhvr>
                                        <p:cTn id="76" dur="1000" fill="hold"/>
                                        <p:tgtEl>
                                          <p:spTgt spid="32"/>
                                        </p:tgtEl>
                                        <p:attrNameLst>
                                          <p:attrName>style.rotation</p:attrName>
                                        </p:attrNameLst>
                                      </p:cBhvr>
                                      <p:tavLst>
                                        <p:tav tm="0">
                                          <p:val>
                                            <p:fltVal val="360"/>
                                          </p:val>
                                        </p:tav>
                                        <p:tav tm="100000">
                                          <p:val>
                                            <p:fltVal val="0"/>
                                          </p:val>
                                        </p:tav>
                                      </p:tavLst>
                                    </p:anim>
                                    <p:animEffect transition="in" filter="fade">
                                      <p:cBhvr>
                                        <p:cTn id="77" dur="1000"/>
                                        <p:tgtEl>
                                          <p:spTgt spid="32"/>
                                        </p:tgtEl>
                                      </p:cBhvr>
                                    </p:animEffect>
                                  </p:childTnLst>
                                </p:cTn>
                              </p:par>
                              <p:par>
                                <p:cTn id="78" presetID="49" presetClass="entr" presetSubtype="0" decel="100000" fill="hold" grpId="1" nodeType="withEffect">
                                  <p:stCondLst>
                                    <p:cond delay="1000"/>
                                  </p:stCondLst>
                                  <p:childTnLst>
                                    <p:set>
                                      <p:cBhvr>
                                        <p:cTn id="79" dur="1" fill="hold">
                                          <p:stCondLst>
                                            <p:cond delay="0"/>
                                          </p:stCondLst>
                                        </p:cTn>
                                        <p:tgtEl>
                                          <p:spTgt spid="33"/>
                                        </p:tgtEl>
                                        <p:attrNameLst>
                                          <p:attrName>style.visibility</p:attrName>
                                        </p:attrNameLst>
                                      </p:cBhvr>
                                      <p:to>
                                        <p:strVal val="visible"/>
                                      </p:to>
                                    </p:set>
                                    <p:anim calcmode="lin" valueType="num">
                                      <p:cBhvr>
                                        <p:cTn id="80" dur="1000" fill="hold"/>
                                        <p:tgtEl>
                                          <p:spTgt spid="33"/>
                                        </p:tgtEl>
                                        <p:attrNameLst>
                                          <p:attrName>ppt_w</p:attrName>
                                        </p:attrNameLst>
                                      </p:cBhvr>
                                      <p:tavLst>
                                        <p:tav tm="0">
                                          <p:val>
                                            <p:fltVal val="0"/>
                                          </p:val>
                                        </p:tav>
                                        <p:tav tm="100000">
                                          <p:val>
                                            <p:strVal val="#ppt_w"/>
                                          </p:val>
                                        </p:tav>
                                      </p:tavLst>
                                    </p:anim>
                                    <p:anim calcmode="lin" valueType="num">
                                      <p:cBhvr>
                                        <p:cTn id="81" dur="1000" fill="hold"/>
                                        <p:tgtEl>
                                          <p:spTgt spid="33"/>
                                        </p:tgtEl>
                                        <p:attrNameLst>
                                          <p:attrName>ppt_h</p:attrName>
                                        </p:attrNameLst>
                                      </p:cBhvr>
                                      <p:tavLst>
                                        <p:tav tm="0">
                                          <p:val>
                                            <p:fltVal val="0"/>
                                          </p:val>
                                        </p:tav>
                                        <p:tav tm="100000">
                                          <p:val>
                                            <p:strVal val="#ppt_h"/>
                                          </p:val>
                                        </p:tav>
                                      </p:tavLst>
                                    </p:anim>
                                    <p:anim calcmode="lin" valueType="num">
                                      <p:cBhvr>
                                        <p:cTn id="82" dur="1000" fill="hold"/>
                                        <p:tgtEl>
                                          <p:spTgt spid="33"/>
                                        </p:tgtEl>
                                        <p:attrNameLst>
                                          <p:attrName>style.rotation</p:attrName>
                                        </p:attrNameLst>
                                      </p:cBhvr>
                                      <p:tavLst>
                                        <p:tav tm="0">
                                          <p:val>
                                            <p:fltVal val="360"/>
                                          </p:val>
                                        </p:tav>
                                        <p:tav tm="100000">
                                          <p:val>
                                            <p:fltVal val="0"/>
                                          </p:val>
                                        </p:tav>
                                      </p:tavLst>
                                    </p:anim>
                                    <p:animEffect transition="in" filter="fade">
                                      <p:cBhvr>
                                        <p:cTn id="83" dur="1000"/>
                                        <p:tgtEl>
                                          <p:spTgt spid="33"/>
                                        </p:tgtEl>
                                      </p:cBhvr>
                                    </p:animEffect>
                                  </p:childTnLst>
                                </p:cTn>
                              </p:par>
                              <p:par>
                                <p:cTn id="84" presetID="10" presetClass="exit" presetSubtype="0" fill="hold" grpId="0" nodeType="withEffect">
                                  <p:stCondLst>
                                    <p:cond delay="1000"/>
                                  </p:stCondLst>
                                  <p:childTnLst>
                                    <p:animEffect transition="out" filter="fade">
                                      <p:cBhvr>
                                        <p:cTn id="85" dur="1000"/>
                                        <p:tgtEl>
                                          <p:spTgt spid="32"/>
                                        </p:tgtEl>
                                      </p:cBhvr>
                                    </p:animEffect>
                                    <p:set>
                                      <p:cBhvr>
                                        <p:cTn id="86" dur="1" fill="hold">
                                          <p:stCondLst>
                                            <p:cond delay="999"/>
                                          </p:stCondLst>
                                        </p:cTn>
                                        <p:tgtEl>
                                          <p:spTgt spid="32"/>
                                        </p:tgtEl>
                                        <p:attrNameLst>
                                          <p:attrName>style.visibility</p:attrName>
                                        </p:attrNameLst>
                                      </p:cBhvr>
                                      <p:to>
                                        <p:strVal val="hidden"/>
                                      </p:to>
                                    </p:set>
                                  </p:childTnLst>
                                </p:cTn>
                              </p:par>
                              <p:par>
                                <p:cTn id="87" presetID="49" presetClass="entr" presetSubtype="0" decel="100000" fill="hold" grpId="1" nodeType="withEffect">
                                  <p:stCondLst>
                                    <p:cond delay="1500"/>
                                  </p:stCondLst>
                                  <p:childTnLst>
                                    <p:set>
                                      <p:cBhvr>
                                        <p:cTn id="88" dur="1" fill="hold">
                                          <p:stCondLst>
                                            <p:cond delay="0"/>
                                          </p:stCondLst>
                                        </p:cTn>
                                        <p:tgtEl>
                                          <p:spTgt spid="34"/>
                                        </p:tgtEl>
                                        <p:attrNameLst>
                                          <p:attrName>style.visibility</p:attrName>
                                        </p:attrNameLst>
                                      </p:cBhvr>
                                      <p:to>
                                        <p:strVal val="visible"/>
                                      </p:to>
                                    </p:set>
                                    <p:anim calcmode="lin" valueType="num">
                                      <p:cBhvr>
                                        <p:cTn id="89" dur="1000" fill="hold"/>
                                        <p:tgtEl>
                                          <p:spTgt spid="34"/>
                                        </p:tgtEl>
                                        <p:attrNameLst>
                                          <p:attrName>ppt_w</p:attrName>
                                        </p:attrNameLst>
                                      </p:cBhvr>
                                      <p:tavLst>
                                        <p:tav tm="0">
                                          <p:val>
                                            <p:fltVal val="0"/>
                                          </p:val>
                                        </p:tav>
                                        <p:tav tm="100000">
                                          <p:val>
                                            <p:strVal val="#ppt_w"/>
                                          </p:val>
                                        </p:tav>
                                      </p:tavLst>
                                    </p:anim>
                                    <p:anim calcmode="lin" valueType="num">
                                      <p:cBhvr>
                                        <p:cTn id="90" dur="1000" fill="hold"/>
                                        <p:tgtEl>
                                          <p:spTgt spid="34"/>
                                        </p:tgtEl>
                                        <p:attrNameLst>
                                          <p:attrName>ppt_h</p:attrName>
                                        </p:attrNameLst>
                                      </p:cBhvr>
                                      <p:tavLst>
                                        <p:tav tm="0">
                                          <p:val>
                                            <p:fltVal val="0"/>
                                          </p:val>
                                        </p:tav>
                                        <p:tav tm="100000">
                                          <p:val>
                                            <p:strVal val="#ppt_h"/>
                                          </p:val>
                                        </p:tav>
                                      </p:tavLst>
                                    </p:anim>
                                    <p:anim calcmode="lin" valueType="num">
                                      <p:cBhvr>
                                        <p:cTn id="91" dur="1000" fill="hold"/>
                                        <p:tgtEl>
                                          <p:spTgt spid="34"/>
                                        </p:tgtEl>
                                        <p:attrNameLst>
                                          <p:attrName>style.rotation</p:attrName>
                                        </p:attrNameLst>
                                      </p:cBhvr>
                                      <p:tavLst>
                                        <p:tav tm="0">
                                          <p:val>
                                            <p:fltVal val="360"/>
                                          </p:val>
                                        </p:tav>
                                        <p:tav tm="100000">
                                          <p:val>
                                            <p:fltVal val="0"/>
                                          </p:val>
                                        </p:tav>
                                      </p:tavLst>
                                    </p:anim>
                                    <p:animEffect transition="in" filter="fade">
                                      <p:cBhvr>
                                        <p:cTn id="92" dur="1000"/>
                                        <p:tgtEl>
                                          <p:spTgt spid="34"/>
                                        </p:tgtEl>
                                      </p:cBhvr>
                                    </p:animEffect>
                                  </p:childTnLst>
                                </p:cTn>
                              </p:par>
                              <p:par>
                                <p:cTn id="93" presetID="10" presetClass="exit" presetSubtype="0" fill="hold" grpId="0" nodeType="withEffect">
                                  <p:stCondLst>
                                    <p:cond delay="1500"/>
                                  </p:stCondLst>
                                  <p:childTnLst>
                                    <p:animEffect transition="out" filter="fade">
                                      <p:cBhvr>
                                        <p:cTn id="94" dur="1000"/>
                                        <p:tgtEl>
                                          <p:spTgt spid="33"/>
                                        </p:tgtEl>
                                      </p:cBhvr>
                                    </p:animEffect>
                                    <p:set>
                                      <p:cBhvr>
                                        <p:cTn id="95" dur="1" fill="hold">
                                          <p:stCondLst>
                                            <p:cond delay="999"/>
                                          </p:stCondLst>
                                        </p:cTn>
                                        <p:tgtEl>
                                          <p:spTgt spid="33"/>
                                        </p:tgtEl>
                                        <p:attrNameLst>
                                          <p:attrName>style.visibility</p:attrName>
                                        </p:attrNameLst>
                                      </p:cBhvr>
                                      <p:to>
                                        <p:strVal val="hidden"/>
                                      </p:to>
                                    </p:set>
                                  </p:childTnLst>
                                </p:cTn>
                              </p:par>
                              <p:par>
                                <p:cTn id="96" presetID="10" presetClass="exit" presetSubtype="0" fill="hold" grpId="0" nodeType="withEffect">
                                  <p:stCondLst>
                                    <p:cond delay="2000"/>
                                  </p:stCondLst>
                                  <p:childTnLst>
                                    <p:animEffect transition="out" filter="fade">
                                      <p:cBhvr>
                                        <p:cTn id="97" dur="1000"/>
                                        <p:tgtEl>
                                          <p:spTgt spid="34"/>
                                        </p:tgtEl>
                                      </p:cBhvr>
                                    </p:animEffect>
                                    <p:set>
                                      <p:cBhvr>
                                        <p:cTn id="98" dur="1" fill="hold">
                                          <p:stCondLst>
                                            <p:cond delay="999"/>
                                          </p:stCondLst>
                                        </p:cTn>
                                        <p:tgtEl>
                                          <p:spTgt spid="34"/>
                                        </p:tgtEl>
                                        <p:attrNameLst>
                                          <p:attrName>style.visibility</p:attrName>
                                        </p:attrNameLst>
                                      </p:cBhvr>
                                      <p:to>
                                        <p:strVal val="hidden"/>
                                      </p:to>
                                    </p:set>
                                  </p:childTnLst>
                                </p:cTn>
                              </p:par>
                            </p:childTnLst>
                          </p:cTn>
                        </p:par>
                        <p:par>
                          <p:cTn id="99" fill="hold">
                            <p:stCondLst>
                              <p:cond delay="3000"/>
                            </p:stCondLst>
                            <p:childTnLst>
                              <p:par>
                                <p:cTn id="100" presetID="10" presetClass="entr" presetSubtype="0" fill="hold" grpId="0" nodeType="after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fade">
                                      <p:cBhvr>
                                        <p:cTn id="102" dur="1000"/>
                                        <p:tgtEl>
                                          <p:spTgt spid="35"/>
                                        </p:tgtEl>
                                      </p:cBhvr>
                                    </p:animEffect>
                                  </p:childTnLst>
                                </p:cTn>
                              </p:par>
                              <p:par>
                                <p:cTn id="103" presetID="49" presetClass="entr" presetSubtype="0" decel="100000" fill="hold" grpId="0" nodeType="withEffect">
                                  <p:stCondLst>
                                    <p:cond delay="0"/>
                                  </p:stCondLst>
                                  <p:childTnLst>
                                    <p:set>
                                      <p:cBhvr>
                                        <p:cTn id="104" dur="1" fill="hold">
                                          <p:stCondLst>
                                            <p:cond delay="0"/>
                                          </p:stCondLst>
                                        </p:cTn>
                                        <p:tgtEl>
                                          <p:spTgt spid="36"/>
                                        </p:tgtEl>
                                        <p:attrNameLst>
                                          <p:attrName>style.visibility</p:attrName>
                                        </p:attrNameLst>
                                      </p:cBhvr>
                                      <p:to>
                                        <p:strVal val="visible"/>
                                      </p:to>
                                    </p:set>
                                    <p:anim calcmode="lin" valueType="num">
                                      <p:cBhvr>
                                        <p:cTn id="105" dur="1000" fill="hold"/>
                                        <p:tgtEl>
                                          <p:spTgt spid="36"/>
                                        </p:tgtEl>
                                        <p:attrNameLst>
                                          <p:attrName>ppt_w</p:attrName>
                                        </p:attrNameLst>
                                      </p:cBhvr>
                                      <p:tavLst>
                                        <p:tav tm="0">
                                          <p:val>
                                            <p:fltVal val="0"/>
                                          </p:val>
                                        </p:tav>
                                        <p:tav tm="100000">
                                          <p:val>
                                            <p:strVal val="#ppt_w"/>
                                          </p:val>
                                        </p:tav>
                                      </p:tavLst>
                                    </p:anim>
                                    <p:anim calcmode="lin" valueType="num">
                                      <p:cBhvr>
                                        <p:cTn id="106" dur="1000" fill="hold"/>
                                        <p:tgtEl>
                                          <p:spTgt spid="36"/>
                                        </p:tgtEl>
                                        <p:attrNameLst>
                                          <p:attrName>ppt_h</p:attrName>
                                        </p:attrNameLst>
                                      </p:cBhvr>
                                      <p:tavLst>
                                        <p:tav tm="0">
                                          <p:val>
                                            <p:fltVal val="0"/>
                                          </p:val>
                                        </p:tav>
                                        <p:tav tm="100000">
                                          <p:val>
                                            <p:strVal val="#ppt_h"/>
                                          </p:val>
                                        </p:tav>
                                      </p:tavLst>
                                    </p:anim>
                                    <p:anim calcmode="lin" valueType="num">
                                      <p:cBhvr>
                                        <p:cTn id="107" dur="1000" fill="hold"/>
                                        <p:tgtEl>
                                          <p:spTgt spid="36"/>
                                        </p:tgtEl>
                                        <p:attrNameLst>
                                          <p:attrName>style.rotation</p:attrName>
                                        </p:attrNameLst>
                                      </p:cBhvr>
                                      <p:tavLst>
                                        <p:tav tm="0">
                                          <p:val>
                                            <p:fltVal val="360"/>
                                          </p:val>
                                        </p:tav>
                                        <p:tav tm="100000">
                                          <p:val>
                                            <p:fltVal val="0"/>
                                          </p:val>
                                        </p:tav>
                                      </p:tavLst>
                                    </p:anim>
                                    <p:animEffect transition="in" filter="fade">
                                      <p:cBhvr>
                                        <p:cTn id="108" dur="1000"/>
                                        <p:tgtEl>
                                          <p:spTgt spid="36"/>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3" nodeType="clickEffect">
                                  <p:stCondLst>
                                    <p:cond delay="0"/>
                                  </p:stCondLst>
                                  <p:childTnLst>
                                    <p:animEffect transition="out" filter="fade">
                                      <p:cBhvr>
                                        <p:cTn id="112" dur="2000"/>
                                        <p:tgtEl>
                                          <p:spTgt spid="18"/>
                                        </p:tgtEl>
                                      </p:cBhvr>
                                    </p:animEffect>
                                    <p:set>
                                      <p:cBhvr>
                                        <p:cTn id="113" dur="1" fill="hold">
                                          <p:stCondLst>
                                            <p:cond delay="1999"/>
                                          </p:stCondLst>
                                        </p:cTn>
                                        <p:tgtEl>
                                          <p:spTgt spid="18"/>
                                        </p:tgtEl>
                                        <p:attrNameLst>
                                          <p:attrName>style.visibility</p:attrName>
                                        </p:attrNameLst>
                                      </p:cBhvr>
                                      <p:to>
                                        <p:strVal val="hidden"/>
                                      </p:to>
                                    </p:set>
                                  </p:childTnLst>
                                </p:cTn>
                              </p:par>
                              <p:par>
                                <p:cTn id="114" presetID="10" presetClass="exit" presetSubtype="0" fill="hold" grpId="3" nodeType="withEffect">
                                  <p:stCondLst>
                                    <p:cond delay="0"/>
                                  </p:stCondLst>
                                  <p:childTnLst>
                                    <p:animEffect transition="out" filter="fade">
                                      <p:cBhvr>
                                        <p:cTn id="115" dur="2000"/>
                                        <p:tgtEl>
                                          <p:spTgt spid="17"/>
                                        </p:tgtEl>
                                      </p:cBhvr>
                                    </p:animEffect>
                                    <p:set>
                                      <p:cBhvr>
                                        <p:cTn id="116" dur="1" fill="hold">
                                          <p:stCondLst>
                                            <p:cond delay="1999"/>
                                          </p:stCondLst>
                                        </p:cTn>
                                        <p:tgtEl>
                                          <p:spTgt spid="17"/>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1000"/>
                                        <p:tgtEl>
                                          <p:spTgt spid="23"/>
                                        </p:tgtEl>
                                      </p:cBhvr>
                                    </p:animEffect>
                                    <p:set>
                                      <p:cBhvr>
                                        <p:cTn id="119" dur="1" fill="hold">
                                          <p:stCondLst>
                                            <p:cond delay="999"/>
                                          </p:stCondLst>
                                        </p:cTn>
                                        <p:tgtEl>
                                          <p:spTgt spid="23"/>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1000"/>
                                        <p:tgtEl>
                                          <p:spTgt spid="20"/>
                                        </p:tgtEl>
                                      </p:cBhvr>
                                    </p:animEffect>
                                    <p:set>
                                      <p:cBhvr>
                                        <p:cTn id="122" dur="1" fill="hold">
                                          <p:stCondLst>
                                            <p:cond delay="999"/>
                                          </p:stCondLst>
                                        </p:cTn>
                                        <p:tgtEl>
                                          <p:spTgt spid="20"/>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1000"/>
                                        <p:tgtEl>
                                          <p:spTgt spid="38"/>
                                        </p:tgtEl>
                                      </p:cBhvr>
                                    </p:animEffect>
                                    <p:set>
                                      <p:cBhvr>
                                        <p:cTn id="125" dur="1" fill="hold">
                                          <p:stCondLst>
                                            <p:cond delay="999"/>
                                          </p:stCondLst>
                                        </p:cTn>
                                        <p:tgtEl>
                                          <p:spTgt spid="38"/>
                                        </p:tgtEl>
                                        <p:attrNameLst>
                                          <p:attrName>style.visibility</p:attrName>
                                        </p:attrNameLst>
                                      </p:cBhvr>
                                      <p:to>
                                        <p:strVal val="hidden"/>
                                      </p:to>
                                    </p:set>
                                  </p:childTnLst>
                                </p:cTn>
                              </p:par>
                            </p:childTnLst>
                          </p:cTn>
                        </p:par>
                        <p:par>
                          <p:cTn id="126" fill="hold">
                            <p:stCondLst>
                              <p:cond delay="2000"/>
                            </p:stCondLst>
                            <p:childTnLst>
                              <p:par>
                                <p:cTn id="127" presetID="10" presetClass="entr" presetSubtype="0" fill="hold" grpId="0" nodeType="afterEffect">
                                  <p:stCondLst>
                                    <p:cond delay="0"/>
                                  </p:stCondLst>
                                  <p:childTnLst>
                                    <p:set>
                                      <p:cBhvr>
                                        <p:cTn id="128" dur="1" fill="hold">
                                          <p:stCondLst>
                                            <p:cond delay="0"/>
                                          </p:stCondLst>
                                        </p:cTn>
                                        <p:tgtEl>
                                          <p:spTgt spid="37"/>
                                        </p:tgtEl>
                                        <p:attrNameLst>
                                          <p:attrName>style.visibility</p:attrName>
                                        </p:attrNameLst>
                                      </p:cBhvr>
                                      <p:to>
                                        <p:strVal val="visible"/>
                                      </p:to>
                                    </p:set>
                                    <p:animEffect transition="in" filter="fade">
                                      <p:cBhvr>
                                        <p:cTn id="129" dur="1000"/>
                                        <p:tgtEl>
                                          <p:spTgt spid="37"/>
                                        </p:tgtEl>
                                      </p:cBhvr>
                                    </p:animEffect>
                                  </p:childTnLst>
                                </p:cTn>
                              </p:par>
                              <p:par>
                                <p:cTn id="130" presetID="1" presetClass="emph" presetSubtype="2" fill="hold" nodeType="withEffect">
                                  <p:stCondLst>
                                    <p:cond delay="0"/>
                                  </p:stCondLst>
                                  <p:childTnLst>
                                    <p:animClr clrSpc="rgb">
                                      <p:cBhvr>
                                        <p:cTn id="131" dur="1000" fill="hold"/>
                                        <p:tgtEl>
                                          <p:spTgt spid="35"/>
                                        </p:tgtEl>
                                        <p:attrNameLst>
                                          <p:attrName>fillcolor</p:attrName>
                                        </p:attrNameLst>
                                      </p:cBhvr>
                                      <p:to>
                                        <a:schemeClr val="tx1"/>
                                      </p:to>
                                    </p:animClr>
                                    <p:set>
                                      <p:cBhvr>
                                        <p:cTn id="132" dur="1000" fill="hold"/>
                                        <p:tgtEl>
                                          <p:spTgt spid="35"/>
                                        </p:tgtEl>
                                        <p:attrNameLst>
                                          <p:attrName>fill.type</p:attrName>
                                        </p:attrNameLst>
                                      </p:cBhvr>
                                      <p:to>
                                        <p:strVal val="solid"/>
                                      </p:to>
                                    </p:set>
                                    <p:set>
                                      <p:cBhvr>
                                        <p:cTn id="133" dur="1000" fill="hold"/>
                                        <p:tgtEl>
                                          <p:spTgt spid="35"/>
                                        </p:tgtEl>
                                        <p:attrNameLst>
                                          <p:attrName>fill.on</p:attrName>
                                        </p:attrNameLst>
                                      </p:cBhvr>
                                      <p:to>
                                        <p:strVal val="true"/>
                                      </p:to>
                                    </p:set>
                                  </p:childTnLst>
                                </p:cTn>
                              </p:par>
                              <p:par>
                                <p:cTn id="134" presetID="1" presetClass="emph" presetSubtype="2" fill="hold" nodeType="withEffect">
                                  <p:stCondLst>
                                    <p:cond delay="0"/>
                                  </p:stCondLst>
                                  <p:childTnLst>
                                    <p:animClr clrSpc="rgb">
                                      <p:cBhvr>
                                        <p:cTn id="135" dur="1000" fill="hold"/>
                                        <p:tgtEl>
                                          <p:spTgt spid="36"/>
                                        </p:tgtEl>
                                        <p:attrNameLst>
                                          <p:attrName>fillcolor</p:attrName>
                                        </p:attrNameLst>
                                      </p:cBhvr>
                                      <p:to>
                                        <a:schemeClr val="tx1"/>
                                      </p:to>
                                    </p:animClr>
                                    <p:set>
                                      <p:cBhvr>
                                        <p:cTn id="136" dur="1000" fill="hold"/>
                                        <p:tgtEl>
                                          <p:spTgt spid="36"/>
                                        </p:tgtEl>
                                        <p:attrNameLst>
                                          <p:attrName>fill.type</p:attrName>
                                        </p:attrNameLst>
                                      </p:cBhvr>
                                      <p:to>
                                        <p:strVal val="solid"/>
                                      </p:to>
                                    </p:set>
                                    <p:set>
                                      <p:cBhvr>
                                        <p:cTn id="137" dur="1000" fill="hold"/>
                                        <p:tgtEl>
                                          <p:spTgt spid="36"/>
                                        </p:tgtEl>
                                        <p:attrNameLst>
                                          <p:attrName>fill.on</p:attrName>
                                        </p:attrNameLst>
                                      </p:cBhvr>
                                      <p:to>
                                        <p:strVal val="true"/>
                                      </p:to>
                                    </p:set>
                                  </p:childTnLst>
                                </p:cTn>
                              </p:par>
                              <p:par>
                                <p:cTn id="138" presetID="9" presetClass="exit" presetSubtype="0" fill="hold" nodeType="withEffect">
                                  <p:stCondLst>
                                    <p:cond delay="0"/>
                                  </p:stCondLst>
                                  <p:childTnLst>
                                    <p:animEffect transition="out" filter="dissolve">
                                      <p:cBhvr>
                                        <p:cTn id="139" dur="2000"/>
                                        <p:tgtEl>
                                          <p:spTgt spid="26"/>
                                        </p:tgtEl>
                                      </p:cBhvr>
                                    </p:animEffect>
                                    <p:set>
                                      <p:cBhvr>
                                        <p:cTn id="140" dur="1" fill="hold">
                                          <p:stCondLst>
                                            <p:cond delay="1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5" grpId="0" animBg="1"/>
      <p:bldP spid="13" grpId="0" animBg="1"/>
      <p:bldP spid="14" grpId="0" animBg="1"/>
      <p:bldP spid="15" grpId="0" animBg="1"/>
      <p:bldP spid="16" grpId="0" animBg="1"/>
      <p:bldP spid="20" grpId="1" animBg="1"/>
      <p:bldP spid="20" grpId="2" animBg="1"/>
      <p:bldP spid="21" grpId="0" animBg="1"/>
      <p:bldP spid="23" grpId="0" animBg="1"/>
      <p:bldP spid="23" grpId="1" animBg="1"/>
      <p:bldP spid="22" grpId="0"/>
      <p:bldP spid="22" grpId="1"/>
      <p:bldP spid="35" grpId="0" animBg="1"/>
      <p:bldP spid="36" grpId="0" animBg="1"/>
      <p:bldP spid="37" grpId="0" animBg="1"/>
      <p:bldP spid="38" grpId="0" animBg="1"/>
      <p:bldP spid="38" grpId="1" animBg="1"/>
      <p:bldP spid="17" grpId="0" animBg="1"/>
      <p:bldP spid="17" grpId="1" animBg="1"/>
      <p:bldP spid="17" grpId="2" animBg="1"/>
      <p:bldP spid="17" grpId="3" animBg="1"/>
      <p:bldP spid="18" grpId="0" animBg="1"/>
      <p:bldP spid="18" grpId="1" animBg="1"/>
      <p:bldP spid="18" grpId="2" animBg="1"/>
      <p:bldP spid="18" grpId="3" animBg="1"/>
      <p:bldP spid="32" grpId="0" animBg="1"/>
      <p:bldP spid="32" grpId="1" animBg="1"/>
      <p:bldP spid="33" grpId="0" animBg="1"/>
      <p:bldP spid="33" grpId="1" animBg="1"/>
      <p:bldP spid="34" grpId="0" animBg="1"/>
      <p:bldP spid="34" grpId="1"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22" name="Rectangle 2"/>
          <p:cNvSpPr>
            <a:spLocks noChangeArrowheads="1"/>
          </p:cNvSpPr>
          <p:nvPr/>
        </p:nvSpPr>
        <p:spPr bwMode="auto">
          <a:xfrm>
            <a:off x="0" y="580310"/>
            <a:ext cx="91440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ea typeface="Times New Roman" pitchFamily="18" charset="0"/>
                <a:cs typeface="Arial" pitchFamily="34" charset="0"/>
              </a:rPr>
              <a:t>April 16- Columbus (WILSON’S RAID)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ea typeface="Times New Roman" pitchFamily="18" charset="0"/>
                <a:cs typeface="Arial" pitchFamily="34" charset="0"/>
              </a:rPr>
              <a:t>After the </a:t>
            </a:r>
            <a:r>
              <a:rPr kumimoji="0" lang="en-US" sz="1600" b="0" i="0" u="none" strike="noStrike" cap="none" normalizeH="0" baseline="0" dirty="0" smtClean="0">
                <a:ln>
                  <a:noFill/>
                </a:ln>
                <a:solidFill>
                  <a:schemeClr val="tx1"/>
                </a:solidFill>
                <a:effectLst/>
                <a:ea typeface="Times New Roman" pitchFamily="18" charset="0"/>
                <a:cs typeface="Arial" pitchFamily="34" charset="0"/>
                <a:hlinkClick r:id="rId2" tooltip="Union Army"/>
              </a:rPr>
              <a:t>Union</a:t>
            </a:r>
            <a:r>
              <a:rPr kumimoji="0" lang="en-US" sz="1600" b="0" i="0" u="none" strike="noStrike" cap="none" normalizeH="0" baseline="0" dirty="0" smtClean="0">
                <a:ln>
                  <a:noFill/>
                </a:ln>
                <a:solidFill>
                  <a:schemeClr val="tx1"/>
                </a:solidFill>
                <a:effectLst/>
                <a:ea typeface="Times New Roman" pitchFamily="18" charset="0"/>
                <a:cs typeface="Arial" pitchFamily="34" charset="0"/>
              </a:rPr>
              <a:t> victory in the </a:t>
            </a:r>
            <a:r>
              <a:rPr kumimoji="0" lang="en-US" sz="1600" b="0" i="0" u="none" strike="noStrike" cap="none" normalizeH="0" baseline="0" dirty="0" smtClean="0">
                <a:ln>
                  <a:noFill/>
                </a:ln>
                <a:solidFill>
                  <a:schemeClr val="tx1"/>
                </a:solidFill>
                <a:effectLst/>
                <a:ea typeface="Times New Roman" pitchFamily="18" charset="0"/>
                <a:cs typeface="Arial" pitchFamily="34" charset="0"/>
                <a:hlinkClick r:id="rId3" tooltip="Battle of Nashville"/>
              </a:rPr>
              <a:t>Battle of Nashville</a:t>
            </a:r>
            <a:r>
              <a:rPr kumimoji="0" lang="en-US" sz="1600" b="0" i="0" u="none" strike="noStrike" cap="none" normalizeH="0" baseline="0" dirty="0" smtClean="0">
                <a:ln>
                  <a:noFill/>
                </a:ln>
                <a:solidFill>
                  <a:schemeClr val="tx1"/>
                </a:solidFill>
                <a:effectLst/>
                <a:ea typeface="Times New Roman" pitchFamily="18" charset="0"/>
                <a:cs typeface="Arial" pitchFamily="34" charset="0"/>
              </a:rPr>
              <a:t> (December 15–16, 1864), Union General </a:t>
            </a:r>
            <a:r>
              <a:rPr kumimoji="0" lang="en-US" sz="1600" b="0" i="0" u="none" strike="noStrike" cap="none" normalizeH="0" baseline="0" dirty="0" smtClean="0">
                <a:ln>
                  <a:noFill/>
                </a:ln>
                <a:solidFill>
                  <a:schemeClr val="tx1"/>
                </a:solidFill>
                <a:effectLst/>
                <a:ea typeface="Times New Roman" pitchFamily="18" charset="0"/>
                <a:cs typeface="Arial" pitchFamily="34" charset="0"/>
                <a:hlinkClick r:id="rId4" tooltip="George H. Thomas"/>
              </a:rPr>
              <a:t>George H. Thomas</a:t>
            </a:r>
            <a:r>
              <a:rPr kumimoji="0" lang="en-US" sz="1600" b="0" i="0" u="none" strike="noStrike" cap="none" normalizeH="0" baseline="0" dirty="0" smtClean="0">
                <a:ln>
                  <a:noFill/>
                </a:ln>
                <a:solidFill>
                  <a:schemeClr val="tx1"/>
                </a:solidFill>
                <a:effectLst/>
                <a:ea typeface="Times New Roman" pitchFamily="18" charset="0"/>
                <a:cs typeface="Arial" pitchFamily="34" charset="0"/>
              </a:rPr>
              <a:t> gave orders to General </a:t>
            </a:r>
            <a:r>
              <a:rPr kumimoji="0" lang="en-US" sz="1600" b="0" i="0" u="none" strike="noStrike" cap="none" normalizeH="0" baseline="0" dirty="0" smtClean="0">
                <a:ln>
                  <a:noFill/>
                </a:ln>
                <a:solidFill>
                  <a:schemeClr val="tx1"/>
                </a:solidFill>
                <a:effectLst/>
                <a:ea typeface="Times New Roman" pitchFamily="18" charset="0"/>
                <a:cs typeface="Arial" pitchFamily="34" charset="0"/>
                <a:hlinkClick r:id="rId5" tooltip="James H. Wilson"/>
              </a:rPr>
              <a:t>James H. Wilson</a:t>
            </a:r>
            <a:r>
              <a:rPr kumimoji="0" lang="en-US" sz="1600" b="0" i="0" u="none" strike="noStrike" cap="none" normalizeH="0" baseline="0" dirty="0" smtClean="0">
                <a:ln>
                  <a:noFill/>
                </a:ln>
                <a:solidFill>
                  <a:schemeClr val="tx1"/>
                </a:solidFill>
                <a:effectLst/>
                <a:ea typeface="Times New Roman" pitchFamily="18" charset="0"/>
                <a:cs typeface="Arial" pitchFamily="34" charset="0"/>
              </a:rPr>
              <a:t> to march into the heart of the </a:t>
            </a:r>
            <a:r>
              <a:rPr kumimoji="0" lang="en-US" sz="1600" b="0" i="0" u="none" strike="noStrike" cap="none" normalizeH="0" baseline="0" dirty="0" smtClean="0">
                <a:ln>
                  <a:noFill/>
                </a:ln>
                <a:solidFill>
                  <a:schemeClr val="tx1"/>
                </a:solidFill>
                <a:effectLst/>
                <a:ea typeface="Times New Roman" pitchFamily="18" charset="0"/>
                <a:cs typeface="Arial" pitchFamily="34" charset="0"/>
                <a:hlinkClick r:id="rId6" tooltip="Deep South"/>
              </a:rPr>
              <a:t>Deep South</a:t>
            </a:r>
            <a:r>
              <a:rPr kumimoji="0" lang="en-US" sz="1600" b="0" i="0" u="none" strike="noStrike" cap="none" normalizeH="0" baseline="0" dirty="0" smtClean="0">
                <a:ln>
                  <a:noFill/>
                </a:ln>
                <a:solidFill>
                  <a:schemeClr val="tx1"/>
                </a:solidFill>
                <a:effectLst/>
                <a:ea typeface="Times New Roman" pitchFamily="18" charset="0"/>
                <a:cs typeface="Arial" pitchFamily="34" charset="0"/>
              </a:rPr>
              <a:t> to bring the </a:t>
            </a:r>
            <a:r>
              <a:rPr kumimoji="0" lang="en-US" sz="1600" b="0" i="0" u="none" strike="noStrike" cap="none" normalizeH="0" baseline="0" dirty="0" smtClean="0">
                <a:ln>
                  <a:noFill/>
                </a:ln>
                <a:solidFill>
                  <a:schemeClr val="tx1"/>
                </a:solidFill>
                <a:effectLst/>
                <a:ea typeface="Times New Roman" pitchFamily="18" charset="0"/>
                <a:cs typeface="Arial" pitchFamily="34" charset="0"/>
                <a:hlinkClick r:id="rId7" tooltip="Confederate States of America"/>
              </a:rPr>
              <a:t>Confederacy</a:t>
            </a:r>
            <a:r>
              <a:rPr kumimoji="0" lang="en-US" sz="1600" b="0" i="0" u="none" strike="noStrike" cap="none" normalizeH="0" baseline="0" dirty="0" smtClean="0">
                <a:ln>
                  <a:noFill/>
                </a:ln>
                <a:solidFill>
                  <a:schemeClr val="tx1"/>
                </a:solidFill>
                <a:effectLst/>
                <a:ea typeface="Times New Roman" pitchFamily="18" charset="0"/>
                <a:cs typeface="Arial" pitchFamily="34" charset="0"/>
              </a:rPr>
              <a:t> to its knees by destroying all of their supply centers such as </a:t>
            </a:r>
            <a:r>
              <a:rPr kumimoji="0" lang="en-US" sz="1600" b="0" i="0" u="none" strike="noStrike" cap="none" normalizeH="0" baseline="0" dirty="0" smtClean="0">
                <a:ln>
                  <a:noFill/>
                </a:ln>
                <a:solidFill>
                  <a:schemeClr val="tx1"/>
                </a:solidFill>
                <a:effectLst/>
                <a:ea typeface="Times New Roman" pitchFamily="18" charset="0"/>
                <a:cs typeface="Arial" pitchFamily="34" charset="0"/>
                <a:hlinkClick r:id="rId8" tooltip="Selma, Alabama"/>
              </a:rPr>
              <a:t>Selma, Alabama</a:t>
            </a:r>
            <a:r>
              <a:rPr kumimoji="0" lang="en-US" sz="1600" b="0" i="0" u="none" strike="noStrike" cap="none" normalizeH="0" baseline="0" dirty="0" smtClean="0">
                <a:ln>
                  <a:noFill/>
                </a:ln>
                <a:solidFill>
                  <a:schemeClr val="tx1"/>
                </a:solidFill>
                <a:effectLst/>
                <a:ea typeface="Times New Roman" pitchFamily="18" charset="0"/>
                <a:cs typeface="Arial" pitchFamily="34" charset="0"/>
              </a:rPr>
              <a:t>, and </a:t>
            </a:r>
            <a:r>
              <a:rPr kumimoji="0" lang="en-US" sz="1600" b="0" i="0" u="none" strike="noStrike" cap="none" normalizeH="0" baseline="0" dirty="0" smtClean="0">
                <a:ln>
                  <a:noFill/>
                </a:ln>
                <a:solidFill>
                  <a:schemeClr val="tx1"/>
                </a:solidFill>
                <a:effectLst/>
                <a:ea typeface="Times New Roman" pitchFamily="18" charset="0"/>
                <a:cs typeface="Arial" pitchFamily="34" charset="0"/>
                <a:hlinkClick r:id="rId9" tooltip="Columbus, Georgia"/>
              </a:rPr>
              <a:t>Columbus, Georgia</a:t>
            </a:r>
            <a:r>
              <a:rPr kumimoji="0" lang="en-US" sz="1600" b="0" i="0" u="none" strike="noStrike" cap="none" normalizeH="0" baseline="0" dirty="0" smtClean="0">
                <a:ln>
                  <a:noFill/>
                </a:ln>
                <a:solidFill>
                  <a:schemeClr val="tx1"/>
                </a:solidFill>
                <a:effectLst/>
                <a:ea typeface="Times New Roman" pitchFamily="18" charset="0"/>
                <a:cs typeface="Arial" pitchFamily="34" charset="0"/>
              </a:rPr>
              <a:t>.</a:t>
            </a:r>
          </a:p>
        </p:txBody>
      </p:sp>
      <p:pic>
        <p:nvPicPr>
          <p:cNvPr id="133121" name="Picture 3" descr="http://upload.wikimedia.org/wikipedia/en/thumb/6/63/Wilsonsraid.jpg/350px-Wilsonsraid.jpg">
            <a:hlinkClick r:id="rId10"/>
          </p:cNvPr>
          <p:cNvPicPr>
            <a:picLocks noChangeAspect="1" noChangeArrowheads="1"/>
          </p:cNvPicPr>
          <p:nvPr/>
        </p:nvPicPr>
        <p:blipFill>
          <a:blip r:embed="rId11" cstate="print"/>
          <a:srcRect/>
          <a:stretch>
            <a:fillRect/>
          </a:stretch>
        </p:blipFill>
        <p:spPr bwMode="auto">
          <a:xfrm>
            <a:off x="304800" y="1828800"/>
            <a:ext cx="3143928" cy="2524125"/>
          </a:xfrm>
          <a:prstGeom prst="rect">
            <a:avLst/>
          </a:prstGeom>
          <a:noFill/>
        </p:spPr>
      </p:pic>
      <p:sp>
        <p:nvSpPr>
          <p:cNvPr id="5" name="Rectangle 4"/>
          <p:cNvSpPr/>
          <p:nvPr/>
        </p:nvSpPr>
        <p:spPr>
          <a:xfrm>
            <a:off x="3505200" y="1752600"/>
            <a:ext cx="5410200" cy="2308324"/>
          </a:xfrm>
          <a:prstGeom prst="rect">
            <a:avLst/>
          </a:prstGeom>
        </p:spPr>
        <p:txBody>
          <a:bodyPr wrap="square">
            <a:spAutoFit/>
          </a:bodyPr>
          <a:lstStyle/>
          <a:p>
            <a:r>
              <a:rPr lang="en-US" sz="1600" dirty="0" smtClean="0"/>
              <a:t>The </a:t>
            </a:r>
            <a:r>
              <a:rPr lang="en-US" sz="1600" b="1" dirty="0" smtClean="0"/>
              <a:t>Battle of Columbus</a:t>
            </a:r>
            <a:r>
              <a:rPr lang="en-US" sz="1600" dirty="0" smtClean="0"/>
              <a:t>, Georgia (April 16, 1865), also known as the </a:t>
            </a:r>
            <a:r>
              <a:rPr lang="en-US" sz="1600" b="1" dirty="0" smtClean="0"/>
              <a:t>Battle of Girard, Alabama</a:t>
            </a:r>
            <a:r>
              <a:rPr lang="en-US" sz="1600" dirty="0" smtClean="0"/>
              <a:t> (now </a:t>
            </a:r>
            <a:r>
              <a:rPr lang="en-US" sz="1600" u="sng" dirty="0" err="1" smtClean="0">
                <a:hlinkClick r:id="rId12" tooltip="Phenix City, Alabama"/>
              </a:rPr>
              <a:t>Phenix</a:t>
            </a:r>
            <a:r>
              <a:rPr lang="en-US" sz="1600" u="sng" dirty="0" smtClean="0">
                <a:hlinkClick r:id="rId12" tooltip="Phenix City, Alabama"/>
              </a:rPr>
              <a:t> City, Alabama</a:t>
            </a:r>
            <a:r>
              <a:rPr lang="en-US" sz="1600" dirty="0" smtClean="0"/>
              <a:t>) is widely regarded to be the last battle of the </a:t>
            </a:r>
            <a:r>
              <a:rPr lang="en-US" sz="1600" u="sng" dirty="0" smtClean="0">
                <a:hlinkClick r:id="rId13" tooltip="American Civil War"/>
              </a:rPr>
              <a:t>American Civil War</a:t>
            </a:r>
            <a:r>
              <a:rPr lang="en-US" sz="1600" dirty="0" smtClean="0"/>
              <a:t>.</a:t>
            </a:r>
            <a:r>
              <a:rPr lang="en-US" sz="1600" u="sng" baseline="30000" dirty="0" smtClean="0">
                <a:hlinkClick r:id="rId14"/>
              </a:rPr>
              <a:t>[1][2][3][4][5]</a:t>
            </a:r>
            <a:r>
              <a:rPr lang="en-US" sz="1600" dirty="0" smtClean="0"/>
              <a:t> The </a:t>
            </a:r>
            <a:r>
              <a:rPr lang="en-US" sz="1600" u="sng" dirty="0" smtClean="0">
                <a:hlinkClick r:id="rId15" tooltip="Georgia (U.S. state)"/>
              </a:rPr>
              <a:t>Georgia</a:t>
            </a:r>
            <a:r>
              <a:rPr lang="en-US" sz="1600" dirty="0" smtClean="0"/>
              <a:t> state government officially declared this battle the "last battle of the war between the states."</a:t>
            </a:r>
            <a:r>
              <a:rPr lang="en-US" sz="1600" u="sng" baseline="30000" dirty="0" smtClean="0">
                <a:hlinkClick r:id="rId14"/>
              </a:rPr>
              <a:t>[6]</a:t>
            </a:r>
            <a:r>
              <a:rPr lang="en-US" sz="1600" dirty="0" smtClean="0"/>
              <a:t> In the </a:t>
            </a:r>
            <a:r>
              <a:rPr lang="en-US" sz="1600" i="1" u="sng" dirty="0" smtClean="0">
                <a:hlinkClick r:id="rId16" tooltip="Official Records of the American Civil War"/>
              </a:rPr>
              <a:t>Official Records</a:t>
            </a:r>
            <a:r>
              <a:rPr lang="en-US" sz="1600" dirty="0" smtClean="0"/>
              <a:t>, the Battle of Columbus is referred to as the "closing conflict of the war."</a:t>
            </a:r>
            <a:r>
              <a:rPr lang="en-US" sz="1600" u="sng" baseline="30000" dirty="0" smtClean="0">
                <a:hlinkClick r:id="rId14"/>
              </a:rPr>
              <a:t>[7]</a:t>
            </a:r>
            <a:r>
              <a:rPr lang="en-US" sz="1600" dirty="0" smtClean="0"/>
              <a:t>This battle was also the last conflict as part of a campaign through Alabama and Georgia, called </a:t>
            </a:r>
            <a:r>
              <a:rPr lang="en-US" sz="1600" u="sng" dirty="0" smtClean="0">
                <a:hlinkClick r:id="rId17" tooltip="Wilson's Raid"/>
              </a:rPr>
              <a:t>Wilson's Raid</a:t>
            </a:r>
            <a:r>
              <a:rPr lang="en-US" sz="1600" dirty="0" smtClean="0"/>
              <a:t>.</a:t>
            </a:r>
            <a:endParaRPr lang="en-US" sz="1600" dirty="0"/>
          </a:p>
        </p:txBody>
      </p:sp>
      <p:sp>
        <p:nvSpPr>
          <p:cNvPr id="6" name="Rectangle 5"/>
          <p:cNvSpPr/>
          <p:nvPr/>
        </p:nvSpPr>
        <p:spPr>
          <a:xfrm>
            <a:off x="0" y="4495800"/>
            <a:ext cx="9144000" cy="2308324"/>
          </a:xfrm>
          <a:prstGeom prst="rect">
            <a:avLst/>
          </a:prstGeom>
        </p:spPr>
        <p:txBody>
          <a:bodyPr wrap="square">
            <a:spAutoFit/>
          </a:bodyPr>
          <a:lstStyle/>
          <a:p>
            <a:r>
              <a:rPr lang="en-US" sz="1600" b="1" dirty="0" smtClean="0"/>
              <a:t>May 12-13 - </a:t>
            </a:r>
            <a:r>
              <a:rPr lang="en-US" sz="1600" b="1" dirty="0" err="1" smtClean="0"/>
              <a:t>Palmito</a:t>
            </a:r>
            <a:r>
              <a:rPr lang="en-US" sz="1600" b="1" dirty="0" smtClean="0"/>
              <a:t> Ranch </a:t>
            </a:r>
          </a:p>
          <a:p>
            <a:r>
              <a:rPr lang="en-US" sz="1600" dirty="0" smtClean="0"/>
              <a:t>The </a:t>
            </a:r>
            <a:r>
              <a:rPr lang="en-US" sz="1600" u="sng" dirty="0" smtClean="0">
                <a:hlinkClick r:id="rId18" tooltip="Battle of Palmito Ranch"/>
              </a:rPr>
              <a:t>Battle of </a:t>
            </a:r>
            <a:r>
              <a:rPr lang="en-US" sz="1600" u="sng" dirty="0" err="1" smtClean="0">
                <a:hlinkClick r:id="rId18" tooltip="Battle of Palmito Ranch"/>
              </a:rPr>
              <a:t>Palmito</a:t>
            </a:r>
            <a:r>
              <a:rPr lang="en-US" sz="1600" u="sng" dirty="0" smtClean="0">
                <a:hlinkClick r:id="rId18" tooltip="Battle of Palmito Ranch"/>
              </a:rPr>
              <a:t> Ranch</a:t>
            </a:r>
            <a:r>
              <a:rPr lang="en-US" sz="1600" dirty="0" smtClean="0"/>
              <a:t> in </a:t>
            </a:r>
            <a:r>
              <a:rPr lang="en-US" sz="1600" u="sng" dirty="0" smtClean="0">
                <a:hlinkClick r:id="rId19" tooltip="Texas"/>
              </a:rPr>
              <a:t>Texas</a:t>
            </a:r>
            <a:r>
              <a:rPr lang="en-US" sz="1600" dirty="0" smtClean="0"/>
              <a:t> occurred after the Battle of Columbus, but the engagement at </a:t>
            </a:r>
            <a:r>
              <a:rPr lang="en-US" sz="1600" dirty="0" err="1" smtClean="0"/>
              <a:t>Palmito</a:t>
            </a:r>
            <a:r>
              <a:rPr lang="en-US" sz="1600" dirty="0" smtClean="0"/>
              <a:t> Ranch occurred after </a:t>
            </a:r>
            <a:r>
              <a:rPr lang="en-US" sz="1600" u="sng" dirty="0" smtClean="0">
                <a:hlinkClick r:id="rId20" tooltip="Bennett Place"/>
              </a:rPr>
              <a:t>Johnston's surrender to Sherman</a:t>
            </a:r>
            <a:r>
              <a:rPr lang="en-US" sz="1600" dirty="0" smtClean="0"/>
              <a:t> (April 26, 1865) and after the Confederacy dissolved on May 5.  Like the war's first big battle at </a:t>
            </a:r>
            <a:r>
              <a:rPr lang="en-US" sz="1600" u="sng" dirty="0" smtClean="0">
                <a:hlinkClick r:id="rId21" tooltip="First Bull Run"/>
              </a:rPr>
              <a:t>First Bull Run</a:t>
            </a:r>
            <a:r>
              <a:rPr lang="en-US" sz="1600" dirty="0" smtClean="0"/>
              <a:t>, which also yielded little gain for either side, the battle is recorded as a Confederate victory.</a:t>
            </a:r>
            <a:r>
              <a:rPr lang="en-US" sz="1600" u="sng" baseline="30000" dirty="0" smtClean="0">
                <a:hlinkClick r:id="rId18"/>
              </a:rPr>
              <a:t>[19]</a:t>
            </a:r>
            <a:r>
              <a:rPr lang="en-US" sz="1600" dirty="0" smtClean="0"/>
              <a:t> Two weeks later, Texan forces surrendered formally on May 26, 1865; Confederate General </a:t>
            </a:r>
            <a:r>
              <a:rPr lang="en-US" sz="1600" u="sng" dirty="0" smtClean="0">
                <a:hlinkClick r:id="rId22" tooltip="Edmund Kirby Smith"/>
              </a:rPr>
              <a:t>Edmund Kirby Smith</a:t>
            </a:r>
            <a:r>
              <a:rPr lang="en-US" sz="1600" dirty="0" smtClean="0"/>
              <a:t> surrendered his forces in the </a:t>
            </a:r>
            <a:r>
              <a:rPr lang="en-US" sz="1600" u="sng" dirty="0" smtClean="0">
                <a:hlinkClick r:id="rId23" tooltip="Trans-Mississippi Department"/>
              </a:rPr>
              <a:t>Trans-Mississippi Department</a:t>
            </a:r>
            <a:r>
              <a:rPr lang="en-US" sz="1600" dirty="0" smtClean="0"/>
              <a:t> on June 2. Most senior Confederate commanders in Texas (including Smith, Walker, Slaughter, and Ford) and many troops and equipment fled across the border to Mexico, possibly to ally with Imperial French forces, or Mexican forces with </a:t>
            </a:r>
            <a:r>
              <a:rPr lang="en-US" sz="1600" u="sng" dirty="0" smtClean="0">
                <a:hlinkClick r:id="rId24" tooltip="Benito Juárez"/>
              </a:rPr>
              <a:t>Benito </a:t>
            </a:r>
            <a:r>
              <a:rPr lang="en-US" sz="1600" u="sng" dirty="0" err="1" smtClean="0">
                <a:hlinkClick r:id="rId24" tooltip="Benito Juárez"/>
              </a:rPr>
              <a:t>Juárez</a:t>
            </a:r>
            <a:r>
              <a:rPr lang="en-US" sz="1600" dirty="0" smtClean="0"/>
              <a:t>.</a:t>
            </a:r>
            <a:endParaRPr lang="en-US" sz="1600" dirty="0"/>
          </a:p>
        </p:txBody>
      </p:sp>
      <p:sp>
        <p:nvSpPr>
          <p:cNvPr id="7" name="TextBox 6"/>
          <p:cNvSpPr txBox="1"/>
          <p:nvPr/>
        </p:nvSpPr>
        <p:spPr>
          <a:xfrm>
            <a:off x="3262043" y="0"/>
            <a:ext cx="2243307" cy="584775"/>
          </a:xfrm>
          <a:prstGeom prst="rect">
            <a:avLst/>
          </a:prstGeom>
          <a:noFill/>
        </p:spPr>
        <p:txBody>
          <a:bodyPr wrap="none" rtlCol="0">
            <a:spAutoFit/>
          </a:bodyPr>
          <a:lstStyle/>
          <a:p>
            <a:pPr algn="ctr"/>
            <a:r>
              <a:rPr lang="en-US" sz="3200" b="1" spc="-10" dirty="0" smtClean="0">
                <a:solidFill>
                  <a:srgbClr val="FF0000"/>
                </a:solidFill>
                <a:effectLst>
                  <a:outerShdw dist="50800" dir="7200000" algn="ctr" rotWithShape="0">
                    <a:schemeClr val="tx1"/>
                  </a:outerShdw>
                </a:effectLst>
              </a:rPr>
              <a:t>Final battles</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795528"/>
            <a:ext cx="9144000" cy="6062472"/>
            <a:chOff x="0" y="795528"/>
            <a:chExt cx="9144000" cy="6062472"/>
          </a:xfrm>
        </p:grpSpPr>
        <p:pic>
          <p:nvPicPr>
            <p:cNvPr id="4" name="Picture 2"/>
            <p:cNvPicPr>
              <a:picLocks noChangeAspect="1" noChangeArrowheads="1"/>
            </p:cNvPicPr>
            <p:nvPr/>
          </p:nvPicPr>
          <p:blipFill>
            <a:blip r:embed="rId2" cstate="print"/>
            <a:srcRect t="53912" r="26714"/>
            <a:stretch>
              <a:fillRect/>
            </a:stretch>
          </p:blipFill>
          <p:spPr bwMode="auto">
            <a:xfrm>
              <a:off x="36576" y="795528"/>
              <a:ext cx="9079225" cy="6019801"/>
            </a:xfrm>
            <a:prstGeom prst="rect">
              <a:avLst/>
            </a:prstGeom>
            <a:noFill/>
            <a:ln w="76200">
              <a:solidFill>
                <a:schemeClr val="tx1"/>
              </a:solidFill>
              <a:miter lim="800000"/>
              <a:headEnd/>
              <a:tailEnd/>
            </a:ln>
            <a:effectLst/>
          </p:spPr>
        </p:pic>
        <p:sp>
          <p:nvSpPr>
            <p:cNvPr id="6" name="TextBox 5"/>
            <p:cNvSpPr txBox="1"/>
            <p:nvPr/>
          </p:nvSpPr>
          <p:spPr>
            <a:xfrm>
              <a:off x="1066800" y="2895600"/>
              <a:ext cx="2103461" cy="523220"/>
            </a:xfrm>
            <a:prstGeom prst="rect">
              <a:avLst/>
            </a:prstGeom>
            <a:solidFill>
              <a:schemeClr val="tx1"/>
            </a:solidFill>
          </p:spPr>
          <p:txBody>
            <a:bodyPr wrap="none" rtlCol="0">
              <a:spAutoFit/>
            </a:bodyPr>
            <a:lstStyle/>
            <a:p>
              <a:pPr algn="ctr"/>
              <a:r>
                <a:rPr lang="en-US" sz="2800" b="1" dirty="0" smtClean="0">
                  <a:solidFill>
                    <a:schemeClr val="bg1"/>
                  </a:solidFill>
                  <a:effectLst>
                    <a:outerShdw dist="50800" dir="8400000" algn="ctr" rotWithShape="0">
                      <a:schemeClr val="tx1"/>
                    </a:outerShdw>
                  </a:effectLst>
                  <a:latin typeface="Times New Roman" pitchFamily="18" charset="0"/>
                  <a:cs typeface="Times New Roman" pitchFamily="18" charset="0"/>
                </a:rPr>
                <a:t>Appomattox</a:t>
              </a:r>
            </a:p>
          </p:txBody>
        </p:sp>
        <p:sp>
          <p:nvSpPr>
            <p:cNvPr id="7" name="TextBox 6"/>
            <p:cNvSpPr txBox="1">
              <a:spLocks noChangeArrowheads="1"/>
            </p:cNvSpPr>
            <p:nvPr/>
          </p:nvSpPr>
          <p:spPr bwMode="auto">
            <a:xfrm>
              <a:off x="0" y="4303455"/>
              <a:ext cx="9144000" cy="2554545"/>
            </a:xfrm>
            <a:prstGeom prst="rect">
              <a:avLst/>
            </a:prstGeom>
            <a:solidFill>
              <a:schemeClr val="tx1"/>
            </a:solidFill>
            <a:ln w="9525">
              <a:noFill/>
              <a:miter lim="800000"/>
              <a:headEnd/>
              <a:tailEnd/>
            </a:ln>
          </p:spPr>
          <p:txBody>
            <a:bodyPr wrap="square">
              <a:spAutoFit/>
            </a:bodyPr>
            <a:lstStyle/>
            <a:p>
              <a:pPr algn="ctr">
                <a:defRPr/>
              </a:pPr>
              <a:r>
                <a:rPr lang="en-US" sz="4000" b="1" dirty="0" smtClean="0">
                  <a:solidFill>
                    <a:schemeClr val="bg1"/>
                  </a:solidFill>
                  <a:latin typeface="Calibri" pitchFamily="34" charset="0"/>
                </a:rPr>
                <a:t> April 9, 1865 </a:t>
              </a:r>
            </a:p>
            <a:p>
              <a:pPr algn="ctr">
                <a:defRPr/>
              </a:pPr>
              <a:r>
                <a:rPr lang="en-US" sz="4000" b="1" dirty="0" smtClean="0">
                  <a:solidFill>
                    <a:schemeClr val="bg1"/>
                  </a:solidFill>
                  <a:latin typeface="Calibri" pitchFamily="34" charset="0"/>
                </a:rPr>
                <a:t>Confederate General Robert E. Lee </a:t>
              </a:r>
            </a:p>
            <a:p>
              <a:pPr algn="ctr">
                <a:defRPr/>
              </a:pPr>
              <a:r>
                <a:rPr lang="en-US" sz="4000" b="1" dirty="0" smtClean="0">
                  <a:solidFill>
                    <a:schemeClr val="bg1"/>
                  </a:solidFill>
                  <a:latin typeface="Calibri" pitchFamily="34" charset="0"/>
                </a:rPr>
                <a:t>surrenders the Army of Northern Virginia </a:t>
              </a:r>
            </a:p>
            <a:p>
              <a:pPr algn="ctr">
                <a:defRPr/>
              </a:pPr>
              <a:r>
                <a:rPr lang="en-US" sz="4000" b="1" dirty="0" smtClean="0">
                  <a:solidFill>
                    <a:schemeClr val="bg1"/>
                  </a:solidFill>
                  <a:latin typeface="Calibri" pitchFamily="34" charset="0"/>
                </a:rPr>
                <a:t>to Union General Ulysses S. Grant</a:t>
              </a:r>
              <a:endParaRPr lang="en-US" sz="4000" b="1" dirty="0">
                <a:solidFill>
                  <a:schemeClr val="bg1"/>
                </a:solidFill>
                <a:latin typeface="Calibri" pitchFamily="34" charset="0"/>
              </a:endParaRPr>
            </a:p>
          </p:txBody>
        </p:sp>
        <p:sp>
          <p:nvSpPr>
            <p:cNvPr id="8" name="5-Point Star 7"/>
            <p:cNvSpPr/>
            <p:nvPr/>
          </p:nvSpPr>
          <p:spPr>
            <a:xfrm>
              <a:off x="1905000" y="3352800"/>
              <a:ext cx="457200" cy="533400"/>
            </a:xfrm>
            <a:prstGeom prst="star5">
              <a:avLst>
                <a:gd name="adj" fmla="val 19098"/>
                <a:gd name="hf" fmla="val 105146"/>
                <a:gd name="vf" fmla="val 110557"/>
              </a:avLst>
            </a:prstGeom>
            <a:solidFill>
              <a:schemeClr val="tx1"/>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2" name="Picture 2"/>
          <p:cNvPicPr>
            <a:picLocks noChangeAspect="1" noChangeArrowheads="1"/>
          </p:cNvPicPr>
          <p:nvPr/>
        </p:nvPicPr>
        <p:blipFill>
          <a:blip r:embed="rId3" cstate="print"/>
          <a:srcRect/>
          <a:stretch>
            <a:fillRect/>
          </a:stretch>
        </p:blipFill>
        <p:spPr bwMode="auto">
          <a:xfrm>
            <a:off x="0" y="643748"/>
            <a:ext cx="9144000" cy="6214252"/>
          </a:xfrm>
          <a:prstGeom prst="rect">
            <a:avLst/>
          </a:prstGeom>
          <a:noFill/>
          <a:ln w="9525">
            <a:noFill/>
            <a:miter lim="800000"/>
            <a:headEnd/>
            <a:tailEnd/>
          </a:ln>
          <a:effectLst/>
        </p:spPr>
      </p:pic>
      <p:sp useBgFill="1">
        <p:nvSpPr>
          <p:cNvPr id="5" name="TextBox 4"/>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What happens . . . </a:t>
            </a:r>
            <a:endParaRPr lang="en-US" sz="4800" b="1" dirty="0">
              <a:effectLst>
                <a:outerShdw dist="50800" dir="7200000" algn="ctr" rotWithShape="0">
                  <a:schemeClr val="bg1"/>
                </a:outerShdw>
              </a:effectLst>
              <a:latin typeface="Calibri" pitchFamily="34" charset="0"/>
            </a:endParaRPr>
          </a:p>
        </p:txBody>
      </p:sp>
      <p:pic>
        <p:nvPicPr>
          <p:cNvPr id="13" name="Picture 12"/>
          <p:cNvPicPr>
            <a:picLocks noChangeAspect="1" noChangeArrowheads="1"/>
          </p:cNvPicPr>
          <p:nvPr/>
        </p:nvPicPr>
        <p:blipFill>
          <a:blip r:embed="rId4" cstate="print"/>
          <a:srcRect l="3617"/>
          <a:stretch>
            <a:fillRect/>
          </a:stretch>
        </p:blipFill>
        <p:spPr bwMode="auto">
          <a:xfrm>
            <a:off x="-4648200" y="1"/>
            <a:ext cx="9144000" cy="6858000"/>
          </a:xfrm>
          <a:prstGeom prst="rect">
            <a:avLst/>
          </a:prstGeom>
          <a:noFill/>
          <a:ln w="9525">
            <a:noFill/>
            <a:miter lim="800000"/>
            <a:headEnd/>
            <a:tailEnd/>
          </a:ln>
          <a:effectLst/>
        </p:spPr>
      </p:pic>
      <p:sp>
        <p:nvSpPr>
          <p:cNvPr id="3" name="TextBox 2"/>
          <p:cNvSpPr txBox="1"/>
          <p:nvPr/>
        </p:nvSpPr>
        <p:spPr>
          <a:xfrm>
            <a:off x="0" y="6820317"/>
            <a:ext cx="9144000" cy="7048083"/>
          </a:xfrm>
          <a:prstGeom prst="rect">
            <a:avLst/>
          </a:prstGeom>
          <a:solidFill>
            <a:schemeClr val="tx1"/>
          </a:solidFill>
        </p:spPr>
        <p:txBody>
          <a:bodyPr wrap="square" rtlCol="0">
            <a:spAutoFit/>
          </a:bodyPr>
          <a:lstStyle/>
          <a:p>
            <a:pPr algn="ctr"/>
            <a:endParaRPr lang="en-US" sz="2000" spc="300" dirty="0" smtClean="0">
              <a:solidFill>
                <a:schemeClr val="bg1"/>
              </a:solidFill>
              <a:cs typeface="Arial" pitchFamily="34" charset="0"/>
            </a:endParaRPr>
          </a:p>
          <a:p>
            <a:pPr algn="ctr"/>
            <a:r>
              <a:rPr lang="en-US" sz="3600" spc="300" dirty="0" smtClean="0">
                <a:solidFill>
                  <a:schemeClr val="bg1"/>
                </a:solidFill>
                <a:cs typeface="Arial" pitchFamily="34" charset="0"/>
              </a:rPr>
              <a:t>‘. . . surrender at Appomattox seemed to usher in a new life in a new world.  </a:t>
            </a:r>
          </a:p>
          <a:p>
            <a:pPr algn="ctr"/>
            <a:r>
              <a:rPr lang="en-US" sz="3600" spc="300" dirty="0" smtClean="0">
                <a:solidFill>
                  <a:schemeClr val="bg1"/>
                </a:solidFill>
                <a:cs typeface="Arial" pitchFamily="34" charset="0"/>
              </a:rPr>
              <a:t>We had lived through the war.   </a:t>
            </a:r>
          </a:p>
          <a:p>
            <a:pPr algn="ctr"/>
            <a:r>
              <a:rPr lang="en-US" sz="3600" spc="300" dirty="0" smtClean="0">
                <a:solidFill>
                  <a:schemeClr val="bg1"/>
                </a:solidFill>
                <a:cs typeface="Arial" pitchFamily="34" charset="0"/>
              </a:rPr>
              <a:t>There was nobody trying to shoot at us, and nobody for us to shoot at.  </a:t>
            </a:r>
          </a:p>
          <a:p>
            <a:pPr algn="ctr"/>
            <a:r>
              <a:rPr lang="en-US" sz="3600" spc="300" dirty="0" smtClean="0">
                <a:solidFill>
                  <a:schemeClr val="bg1"/>
                </a:solidFill>
                <a:cs typeface="Arial" pitchFamily="34" charset="0"/>
              </a:rPr>
              <a:t>Our guns were gone, </a:t>
            </a:r>
          </a:p>
          <a:p>
            <a:pPr algn="ctr"/>
            <a:r>
              <a:rPr lang="en-US" sz="3600" spc="300" dirty="0" smtClean="0">
                <a:solidFill>
                  <a:schemeClr val="bg1"/>
                </a:solidFill>
                <a:cs typeface="Arial" pitchFamily="34" charset="0"/>
              </a:rPr>
              <a:t>our country was gone, </a:t>
            </a:r>
          </a:p>
          <a:p>
            <a:pPr algn="ctr"/>
            <a:r>
              <a:rPr lang="en-US" sz="3600" spc="300" dirty="0" smtClean="0">
                <a:solidFill>
                  <a:schemeClr val="bg1"/>
                </a:solidFill>
                <a:cs typeface="Arial" pitchFamily="34" charset="0"/>
              </a:rPr>
              <a:t>our very entity seemed to be destroyed. </a:t>
            </a:r>
          </a:p>
          <a:p>
            <a:pPr algn="ctr"/>
            <a:r>
              <a:rPr lang="en-US" sz="3600" spc="300" dirty="0" smtClean="0">
                <a:solidFill>
                  <a:schemeClr val="bg1"/>
                </a:solidFill>
                <a:cs typeface="Arial" pitchFamily="34" charset="0"/>
              </a:rPr>
              <a:t>We were no longer soldiers, </a:t>
            </a:r>
          </a:p>
          <a:p>
            <a:pPr algn="ctr"/>
            <a:r>
              <a:rPr lang="en-US" sz="3600" spc="300" dirty="0" smtClean="0">
                <a:solidFill>
                  <a:schemeClr val="bg1"/>
                </a:solidFill>
                <a:cs typeface="Arial" pitchFamily="34" charset="0"/>
              </a:rPr>
              <a:t>and had no orders to obey, </a:t>
            </a:r>
          </a:p>
          <a:p>
            <a:pPr algn="ctr"/>
            <a:r>
              <a:rPr lang="en-US" sz="3600" spc="300" dirty="0" smtClean="0">
                <a:solidFill>
                  <a:schemeClr val="bg1"/>
                </a:solidFill>
                <a:cs typeface="Arial" pitchFamily="34" charset="0"/>
              </a:rPr>
              <a:t>nothing to do and nowhere to go.”</a:t>
            </a:r>
          </a:p>
          <a:p>
            <a:pPr algn="ctr"/>
            <a:r>
              <a:rPr lang="en-US" sz="3600" spc="300" dirty="0" smtClean="0">
                <a:solidFill>
                  <a:schemeClr val="bg1"/>
                </a:solidFill>
                <a:cs typeface="Arial" pitchFamily="34" charset="0"/>
              </a:rPr>
              <a:t>              </a:t>
            </a:r>
            <a:r>
              <a:rPr lang="en-US" sz="2400" spc="300" dirty="0" smtClean="0">
                <a:solidFill>
                  <a:schemeClr val="bg1"/>
                </a:solidFill>
                <a:cs typeface="Arial" pitchFamily="34" charset="0"/>
              </a:rPr>
              <a:t>- Confederate Colonel E. Porter Alexander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xit" presetSubtype="0" fill="hold" nodeType="withEffect">
                                  <p:stCondLst>
                                    <p:cond delay="0"/>
                                  </p:stCondLst>
                                  <p:childTnLst>
                                    <p:animEffect transition="out" filter="fade">
                                      <p:cBhvr>
                                        <p:cTn id="9" dur="1000"/>
                                        <p:tgtEl>
                                          <p:spTgt spid="11"/>
                                        </p:tgtEl>
                                      </p:cBhvr>
                                    </p:animEffect>
                                    <p:set>
                                      <p:cBhvr>
                                        <p:cTn id="10" dur="1" fill="hold">
                                          <p:stCondLst>
                                            <p:cond delay="999"/>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12"/>
                                        </p:tgtEl>
                                      </p:cBhvr>
                                    </p:animEffect>
                                    <p:set>
                                      <p:cBhvr>
                                        <p:cTn id="15" dur="1" fill="hold">
                                          <p:stCondLst>
                                            <p:cond delay="1999"/>
                                          </p:stCondLst>
                                        </p:cTn>
                                        <p:tgtEl>
                                          <p:spTgt spid="12"/>
                                        </p:tgtEl>
                                        <p:attrNameLst>
                                          <p:attrName>style.visibility</p:attrName>
                                        </p:attrNameLst>
                                      </p:cBhvr>
                                      <p:to>
                                        <p:strVal val="hidden"/>
                                      </p:to>
                                    </p:set>
                                  </p:childTnLst>
                                </p:cTn>
                              </p:par>
                              <p:par>
                                <p:cTn id="16" presetID="63" presetClass="path" presetSubtype="0" accel="50000" decel="50000" fill="hold" nodeType="withEffect">
                                  <p:stCondLst>
                                    <p:cond delay="0"/>
                                  </p:stCondLst>
                                  <p:childTnLst>
                                    <p:animMotion origin="layout" path="M 0 4.15299E-6 L 0.56667 -0.00255 " pathEditMode="relative" rAng="0" ptsTypes="AA">
                                      <p:cBhvr>
                                        <p:cTn id="17" dur="2000" fill="hold"/>
                                        <p:tgtEl>
                                          <p:spTgt spid="12"/>
                                        </p:tgtEl>
                                        <p:attrNameLst>
                                          <p:attrName>ppt_x</p:attrName>
                                          <p:attrName>ppt_y</p:attrName>
                                        </p:attrNameLst>
                                      </p:cBhvr>
                                      <p:rCtr x="283" y="-1"/>
                                    </p:animMotion>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2000"/>
                                        <p:tgtEl>
                                          <p:spTgt spid="13"/>
                                        </p:tgtEl>
                                      </p:cBhvr>
                                    </p:animEffect>
                                  </p:childTnLst>
                                </p:cTn>
                              </p:par>
                              <p:par>
                                <p:cTn id="21" presetID="63" presetClass="path" presetSubtype="0" accel="50000" decel="50000" fill="hold" nodeType="withEffect">
                                  <p:stCondLst>
                                    <p:cond delay="0"/>
                                  </p:stCondLst>
                                  <p:childTnLst>
                                    <p:animMotion origin="layout" path="M 0 2.89808E-6 L 0.50833 0.00554 " pathEditMode="relative" rAng="0" ptsTypes="AA">
                                      <p:cBhvr>
                                        <p:cTn id="22" dur="1000" fill="hold"/>
                                        <p:tgtEl>
                                          <p:spTgt spid="13"/>
                                        </p:tgtEl>
                                        <p:attrNameLst>
                                          <p:attrName>ppt_x</p:attrName>
                                          <p:attrName>ppt_y</p:attrName>
                                        </p:attrNameLst>
                                      </p:cBhvr>
                                      <p:rCtr x="254" y="3"/>
                                    </p:animMotion>
                                  </p:childTnLst>
                                </p:cTn>
                              </p:par>
                              <p:par>
                                <p:cTn id="23" presetID="10" presetClass="exit" presetSubtype="0" fill="hold" grpId="0" nodeType="withEffect">
                                  <p:stCondLst>
                                    <p:cond delay="0"/>
                                  </p:stCondLst>
                                  <p:childTnLst>
                                    <p:animEffect transition="out" filter="fade">
                                      <p:cBhvr>
                                        <p:cTn id="24" dur="1000"/>
                                        <p:tgtEl>
                                          <p:spTgt spid="5"/>
                                        </p:tgtEl>
                                      </p:cBhvr>
                                    </p:animEffect>
                                    <p:set>
                                      <p:cBhvr>
                                        <p:cTn id="25" dur="1" fill="hold">
                                          <p:stCondLst>
                                            <p:cond delay="999"/>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childTnLst>
                                </p:cTn>
                              </p:par>
                              <p:par>
                                <p:cTn id="30" presetID="64" presetClass="path" presetSubtype="0" accel="50000" decel="50000" fill="hold" grpId="1" nodeType="withEffect">
                                  <p:stCondLst>
                                    <p:cond delay="0"/>
                                  </p:stCondLst>
                                  <p:childTnLst>
                                    <p:animMotion origin="layout" path="M 0 -5.73013E-7 L 0 -1.0231 " pathEditMode="relative" rAng="0" ptsTypes="AA">
                                      <p:cBhvr>
                                        <p:cTn id="31" dur="15000" fill="hold"/>
                                        <p:tgtEl>
                                          <p:spTgt spid="3"/>
                                        </p:tgtEl>
                                        <p:attrNameLst>
                                          <p:attrName>ppt_x</p:attrName>
                                          <p:attrName>ppt_y</p:attrName>
                                        </p:attrNameLst>
                                      </p:cBhvr>
                                      <p:rCtr x="0" y="-5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0" y="-190083"/>
            <a:ext cx="9144000" cy="7048083"/>
          </a:xfrm>
          <a:prstGeom prst="rect">
            <a:avLst/>
          </a:prstGeom>
          <a:solidFill>
            <a:schemeClr val="tx1"/>
          </a:solidFill>
        </p:spPr>
        <p:txBody>
          <a:bodyPr wrap="square" rtlCol="0">
            <a:spAutoFit/>
          </a:bodyPr>
          <a:lstStyle/>
          <a:p>
            <a:pPr algn="ctr"/>
            <a:endParaRPr lang="en-US" sz="2000" spc="300" dirty="0" smtClean="0">
              <a:solidFill>
                <a:schemeClr val="bg1"/>
              </a:solidFill>
              <a:cs typeface="Arial" pitchFamily="34" charset="0"/>
            </a:endParaRPr>
          </a:p>
          <a:p>
            <a:pPr algn="ctr"/>
            <a:r>
              <a:rPr lang="en-US" sz="3600" spc="300" dirty="0" smtClean="0">
                <a:solidFill>
                  <a:schemeClr val="bg1"/>
                </a:solidFill>
                <a:cs typeface="Arial" pitchFamily="34" charset="0"/>
              </a:rPr>
              <a:t>‘. . . surrender at Appomattox seemed to usher in a new life in a new world.  </a:t>
            </a:r>
          </a:p>
          <a:p>
            <a:pPr algn="ctr"/>
            <a:r>
              <a:rPr lang="en-US" sz="3600" spc="300" dirty="0" smtClean="0">
                <a:solidFill>
                  <a:schemeClr val="bg1"/>
                </a:solidFill>
                <a:cs typeface="Arial" pitchFamily="34" charset="0"/>
              </a:rPr>
              <a:t>We had lived through the war.   </a:t>
            </a:r>
          </a:p>
          <a:p>
            <a:pPr algn="ctr"/>
            <a:r>
              <a:rPr lang="en-US" sz="3600" spc="300" dirty="0" smtClean="0">
                <a:solidFill>
                  <a:schemeClr val="bg1"/>
                </a:solidFill>
                <a:cs typeface="Arial" pitchFamily="34" charset="0"/>
              </a:rPr>
              <a:t>There was nobody trying to shoot at us, and nobody for us to shoot at.  </a:t>
            </a:r>
          </a:p>
          <a:p>
            <a:pPr algn="ctr"/>
            <a:r>
              <a:rPr lang="en-US" sz="3600" spc="300" dirty="0" smtClean="0">
                <a:solidFill>
                  <a:schemeClr val="bg1"/>
                </a:solidFill>
                <a:cs typeface="Arial" pitchFamily="34" charset="0"/>
              </a:rPr>
              <a:t>Our guns were gone, </a:t>
            </a:r>
          </a:p>
          <a:p>
            <a:pPr algn="ctr"/>
            <a:r>
              <a:rPr lang="en-US" sz="3600" spc="300" dirty="0" smtClean="0">
                <a:solidFill>
                  <a:schemeClr val="bg1"/>
                </a:solidFill>
                <a:cs typeface="Arial" pitchFamily="34" charset="0"/>
              </a:rPr>
              <a:t>our country was gone, </a:t>
            </a:r>
          </a:p>
          <a:p>
            <a:pPr algn="ctr"/>
            <a:r>
              <a:rPr lang="en-US" sz="3600" spc="300" dirty="0" smtClean="0">
                <a:solidFill>
                  <a:schemeClr val="bg1"/>
                </a:solidFill>
                <a:cs typeface="Arial" pitchFamily="34" charset="0"/>
              </a:rPr>
              <a:t>our very entity seemed to be destroyed. </a:t>
            </a:r>
          </a:p>
          <a:p>
            <a:pPr algn="ctr"/>
            <a:r>
              <a:rPr lang="en-US" sz="3600" spc="300" dirty="0" smtClean="0">
                <a:solidFill>
                  <a:schemeClr val="bg1"/>
                </a:solidFill>
                <a:cs typeface="Arial" pitchFamily="34" charset="0"/>
              </a:rPr>
              <a:t>We were no longer soldiers, </a:t>
            </a:r>
          </a:p>
          <a:p>
            <a:pPr algn="ctr"/>
            <a:r>
              <a:rPr lang="en-US" sz="3600" spc="300" dirty="0" smtClean="0">
                <a:solidFill>
                  <a:schemeClr val="bg1"/>
                </a:solidFill>
                <a:cs typeface="Arial" pitchFamily="34" charset="0"/>
              </a:rPr>
              <a:t>and had no orders to obey, </a:t>
            </a:r>
          </a:p>
          <a:p>
            <a:pPr algn="ctr"/>
            <a:r>
              <a:rPr lang="en-US" sz="3600" spc="300" dirty="0" smtClean="0">
                <a:solidFill>
                  <a:schemeClr val="bg1"/>
                </a:solidFill>
                <a:cs typeface="Arial" pitchFamily="34" charset="0"/>
              </a:rPr>
              <a:t>nothing to do and nowhere to go.”</a:t>
            </a:r>
          </a:p>
          <a:p>
            <a:pPr algn="ctr"/>
            <a:r>
              <a:rPr lang="en-US" sz="3600" spc="300" dirty="0" smtClean="0">
                <a:solidFill>
                  <a:schemeClr val="bg1"/>
                </a:solidFill>
                <a:cs typeface="Arial" pitchFamily="34" charset="0"/>
              </a:rPr>
              <a:t>              </a:t>
            </a:r>
            <a:r>
              <a:rPr lang="en-US" sz="2400" spc="300" dirty="0" smtClean="0">
                <a:solidFill>
                  <a:schemeClr val="bg1"/>
                </a:solidFill>
                <a:cs typeface="Arial" pitchFamily="34" charset="0"/>
              </a:rPr>
              <a:t>- Confederate Colonel E. Porter Alexander</a:t>
            </a:r>
          </a:p>
        </p:txBody>
      </p:sp>
      <p:grpSp>
        <p:nvGrpSpPr>
          <p:cNvPr id="3" name="Group 3"/>
          <p:cNvGrpSpPr/>
          <p:nvPr/>
        </p:nvGrpSpPr>
        <p:grpSpPr>
          <a:xfrm>
            <a:off x="0" y="762000"/>
            <a:ext cx="9144000" cy="6096000"/>
            <a:chOff x="-1110953" y="-96591"/>
            <a:chExt cx="10254953" cy="6954591"/>
          </a:xfrm>
        </p:grpSpPr>
        <p:grpSp>
          <p:nvGrpSpPr>
            <p:cNvPr id="4" name="Group 24"/>
            <p:cNvGrpSpPr/>
            <p:nvPr/>
          </p:nvGrpSpPr>
          <p:grpSpPr>
            <a:xfrm>
              <a:off x="-1110953" y="-96591"/>
              <a:ext cx="10254953" cy="6954591"/>
              <a:chOff x="-1110953" y="-96591"/>
              <a:chExt cx="10254953" cy="6954591"/>
            </a:xfrm>
          </p:grpSpPr>
          <p:grpSp>
            <p:nvGrpSpPr>
              <p:cNvPr id="5" name="Group 6"/>
              <p:cNvGrpSpPr/>
              <p:nvPr/>
            </p:nvGrpSpPr>
            <p:grpSpPr>
              <a:xfrm>
                <a:off x="-1110953" y="-96591"/>
                <a:ext cx="10254953" cy="6954591"/>
                <a:chOff x="-1110953" y="-96591"/>
                <a:chExt cx="10254953" cy="6954591"/>
              </a:xfrm>
            </p:grpSpPr>
            <p:pic>
              <p:nvPicPr>
                <p:cNvPr id="10" name="Picture 2" descr="http://www.civilwarsoldier.com/wp-content/uploads/2013/01/Confederate-Railroad-Map-1861.jpg"/>
                <p:cNvPicPr>
                  <a:picLocks noChangeAspect="1" noChangeArrowheads="1"/>
                </p:cNvPicPr>
                <p:nvPr/>
              </p:nvPicPr>
              <p:blipFill>
                <a:blip r:embed="rId3" cstate="print"/>
                <a:srcRect l="31883" t="15092" r="1770" b="25985"/>
                <a:stretch>
                  <a:fillRect/>
                </a:stretch>
              </p:blipFill>
              <p:spPr bwMode="auto">
                <a:xfrm>
                  <a:off x="-1110953" y="-96591"/>
                  <a:ext cx="10254953" cy="6954591"/>
                </a:xfrm>
                <a:prstGeom prst="rect">
                  <a:avLst/>
                </a:prstGeom>
                <a:noFill/>
              </p:spPr>
            </p:pic>
            <p:pic>
              <p:nvPicPr>
                <p:cNvPr id="11" name="Picture 2" descr="http://www.civilwarsoldier.com/wp-content/uploads/2013/01/Confederate-Railroad-Map-1861.jpg"/>
                <p:cNvPicPr>
                  <a:picLocks noChangeAspect="1" noChangeArrowheads="1"/>
                </p:cNvPicPr>
                <p:nvPr/>
              </p:nvPicPr>
              <p:blipFill>
                <a:blip r:embed="rId3" cstate="print"/>
                <a:srcRect l="79003" t="68850" r="2756" b="27276"/>
                <a:stretch>
                  <a:fillRect/>
                </a:stretch>
              </p:blipFill>
              <p:spPr bwMode="auto">
                <a:xfrm>
                  <a:off x="6096000" y="6400800"/>
                  <a:ext cx="2819400" cy="457200"/>
                </a:xfrm>
                <a:prstGeom prst="rect">
                  <a:avLst/>
                </a:prstGeom>
                <a:noFill/>
              </p:spPr>
            </p:pic>
          </p:grpSp>
          <p:pic>
            <p:nvPicPr>
              <p:cNvPr id="8" name="Picture 2" descr="http://www.civilwarsoldier.com/wp-content/uploads/2013/01/Confederate-Railroad-Map-1861.jpg"/>
              <p:cNvPicPr>
                <a:picLocks noChangeAspect="1" noChangeArrowheads="1"/>
              </p:cNvPicPr>
              <p:nvPr/>
            </p:nvPicPr>
            <p:blipFill>
              <a:blip r:embed="rId3" cstate="print"/>
              <a:srcRect l="63600" t="40211" r="33056" b="57619"/>
              <a:stretch>
                <a:fillRect/>
              </a:stretch>
            </p:blipFill>
            <p:spPr bwMode="auto">
              <a:xfrm rot="2884693">
                <a:off x="4362363" y="2093598"/>
                <a:ext cx="855975" cy="853843"/>
              </a:xfrm>
              <a:prstGeom prst="rect">
                <a:avLst/>
              </a:prstGeom>
              <a:noFill/>
            </p:spPr>
          </p:pic>
          <p:pic>
            <p:nvPicPr>
              <p:cNvPr id="9" name="Picture 2" descr="http://www.civilwarsoldier.com/wp-content/uploads/2013/01/Confederate-Railroad-Map-1861.jpg"/>
              <p:cNvPicPr>
                <a:picLocks noChangeAspect="1" noChangeArrowheads="1"/>
              </p:cNvPicPr>
              <p:nvPr/>
            </p:nvPicPr>
            <p:blipFill>
              <a:blip r:embed="rId3" cstate="print"/>
              <a:srcRect l="61749" t="40168" r="31842" b="57619"/>
              <a:stretch>
                <a:fillRect/>
              </a:stretch>
            </p:blipFill>
            <p:spPr bwMode="auto">
              <a:xfrm rot="1240743">
                <a:off x="3926254" y="2343786"/>
                <a:ext cx="1061323" cy="726785"/>
              </a:xfrm>
              <a:prstGeom prst="rect">
                <a:avLst/>
              </a:prstGeom>
              <a:noFill/>
            </p:spPr>
          </p:pic>
        </p:grpSp>
        <p:cxnSp>
          <p:nvCxnSpPr>
            <p:cNvPr id="6" name="Straight Connector 5"/>
            <p:cNvCxnSpPr/>
            <p:nvPr/>
          </p:nvCxnSpPr>
          <p:spPr>
            <a:xfrm rot="-120000">
              <a:off x="3962400" y="2438400"/>
              <a:ext cx="1371600" cy="0"/>
            </a:xfrm>
            <a:prstGeom prst="line">
              <a:avLst/>
            </a:prstGeom>
            <a:ln w="12700">
              <a:solidFill>
                <a:schemeClr val="bg1">
                  <a:lumMod val="50000"/>
                </a:schemeClr>
              </a:solidFill>
              <a:prstDash val="lgDashDot"/>
            </a:ln>
            <a:effectLst/>
          </p:spPr>
          <p:style>
            <a:lnRef idx="1">
              <a:schemeClr val="accent1"/>
            </a:lnRef>
            <a:fillRef idx="0">
              <a:schemeClr val="accent1"/>
            </a:fillRef>
            <a:effectRef idx="0">
              <a:schemeClr val="accent1"/>
            </a:effectRef>
            <a:fontRef idx="minor">
              <a:schemeClr val="tx1"/>
            </a:fontRef>
          </p:style>
        </p:cxnSp>
      </p:grpSp>
      <p:grpSp>
        <p:nvGrpSpPr>
          <p:cNvPr id="7" name="Group 44"/>
          <p:cNvGrpSpPr/>
          <p:nvPr/>
        </p:nvGrpSpPr>
        <p:grpSpPr>
          <a:xfrm>
            <a:off x="533400" y="3794760"/>
            <a:ext cx="1206099" cy="2377440"/>
            <a:chOff x="533400" y="3794760"/>
            <a:chExt cx="1206099" cy="2377440"/>
          </a:xfrm>
        </p:grpSpPr>
        <p:sp>
          <p:nvSpPr>
            <p:cNvPr id="32" name="Freeform 31"/>
            <p:cNvSpPr/>
            <p:nvPr/>
          </p:nvSpPr>
          <p:spPr>
            <a:xfrm>
              <a:off x="850900" y="3794760"/>
              <a:ext cx="383540" cy="2377440"/>
            </a:xfrm>
            <a:custGeom>
              <a:avLst/>
              <a:gdLst>
                <a:gd name="connsiteX0" fmla="*/ 383540 w 1907540"/>
                <a:gd name="connsiteY0" fmla="*/ 0 h 2593340"/>
                <a:gd name="connsiteX1" fmla="*/ 109220 w 1907540"/>
                <a:gd name="connsiteY1" fmla="*/ 1021080 h 2593340"/>
                <a:gd name="connsiteX2" fmla="*/ 63500 w 1907540"/>
                <a:gd name="connsiteY2" fmla="*/ 1706880 h 2593340"/>
                <a:gd name="connsiteX3" fmla="*/ 63500 w 1907540"/>
                <a:gd name="connsiteY3" fmla="*/ 2255520 h 2593340"/>
                <a:gd name="connsiteX4" fmla="*/ 444500 w 1907540"/>
                <a:gd name="connsiteY4" fmla="*/ 2529840 h 2593340"/>
                <a:gd name="connsiteX5" fmla="*/ 1526540 w 1907540"/>
                <a:gd name="connsiteY5" fmla="*/ 2590800 h 2593340"/>
                <a:gd name="connsiteX6" fmla="*/ 1907540 w 1907540"/>
                <a:gd name="connsiteY6" fmla="*/ 2514600 h 2593340"/>
                <a:gd name="connsiteX0" fmla="*/ 383540 w 1526540"/>
                <a:gd name="connsiteY0" fmla="*/ 0 h 2593340"/>
                <a:gd name="connsiteX1" fmla="*/ 109220 w 1526540"/>
                <a:gd name="connsiteY1" fmla="*/ 1021080 h 2593340"/>
                <a:gd name="connsiteX2" fmla="*/ 63500 w 1526540"/>
                <a:gd name="connsiteY2" fmla="*/ 1706880 h 2593340"/>
                <a:gd name="connsiteX3" fmla="*/ 63500 w 1526540"/>
                <a:gd name="connsiteY3" fmla="*/ 2255520 h 2593340"/>
                <a:gd name="connsiteX4" fmla="*/ 444500 w 1526540"/>
                <a:gd name="connsiteY4" fmla="*/ 2529840 h 2593340"/>
                <a:gd name="connsiteX5" fmla="*/ 1526540 w 1526540"/>
                <a:gd name="connsiteY5" fmla="*/ 2590800 h 2593340"/>
                <a:gd name="connsiteX0" fmla="*/ 383540 w 444500"/>
                <a:gd name="connsiteY0" fmla="*/ 0 h 2529840"/>
                <a:gd name="connsiteX1" fmla="*/ 109220 w 444500"/>
                <a:gd name="connsiteY1" fmla="*/ 1021080 h 2529840"/>
                <a:gd name="connsiteX2" fmla="*/ 63500 w 444500"/>
                <a:gd name="connsiteY2" fmla="*/ 1706880 h 2529840"/>
                <a:gd name="connsiteX3" fmla="*/ 63500 w 444500"/>
                <a:gd name="connsiteY3" fmla="*/ 2255520 h 2529840"/>
                <a:gd name="connsiteX4" fmla="*/ 444500 w 444500"/>
                <a:gd name="connsiteY4" fmla="*/ 2529840 h 2529840"/>
                <a:gd name="connsiteX0" fmla="*/ 383540 w 383540"/>
                <a:gd name="connsiteY0" fmla="*/ 0 h 2255520"/>
                <a:gd name="connsiteX1" fmla="*/ 109220 w 383540"/>
                <a:gd name="connsiteY1" fmla="*/ 1021080 h 2255520"/>
                <a:gd name="connsiteX2" fmla="*/ 63500 w 383540"/>
                <a:gd name="connsiteY2" fmla="*/ 1706880 h 2255520"/>
                <a:gd name="connsiteX3" fmla="*/ 63500 w 383540"/>
                <a:gd name="connsiteY3" fmla="*/ 2255520 h 2255520"/>
                <a:gd name="connsiteX0" fmla="*/ 383540 w 383540"/>
                <a:gd name="connsiteY0" fmla="*/ 0 h 2377440"/>
                <a:gd name="connsiteX1" fmla="*/ 109220 w 383540"/>
                <a:gd name="connsiteY1" fmla="*/ 1021080 h 2377440"/>
                <a:gd name="connsiteX2" fmla="*/ 63500 w 383540"/>
                <a:gd name="connsiteY2" fmla="*/ 1706880 h 2377440"/>
                <a:gd name="connsiteX3" fmla="*/ 63500 w 383540"/>
                <a:gd name="connsiteY3" fmla="*/ 2377440 h 2377440"/>
              </a:gdLst>
              <a:ahLst/>
              <a:cxnLst>
                <a:cxn ang="0">
                  <a:pos x="connsiteX0" y="connsiteY0"/>
                </a:cxn>
                <a:cxn ang="0">
                  <a:pos x="connsiteX1" y="connsiteY1"/>
                </a:cxn>
                <a:cxn ang="0">
                  <a:pos x="connsiteX2" y="connsiteY2"/>
                </a:cxn>
                <a:cxn ang="0">
                  <a:pos x="connsiteX3" y="connsiteY3"/>
                </a:cxn>
              </a:cxnLst>
              <a:rect l="l" t="t" r="r" b="b"/>
              <a:pathLst>
                <a:path w="383540" h="2377440">
                  <a:moveTo>
                    <a:pt x="383540" y="0"/>
                  </a:moveTo>
                  <a:cubicBezTo>
                    <a:pt x="273050" y="368300"/>
                    <a:pt x="162560" y="736600"/>
                    <a:pt x="109220" y="1021080"/>
                  </a:cubicBezTo>
                  <a:cubicBezTo>
                    <a:pt x="55880" y="1305560"/>
                    <a:pt x="71120" y="1480820"/>
                    <a:pt x="63500" y="1706880"/>
                  </a:cubicBezTo>
                  <a:cubicBezTo>
                    <a:pt x="55880" y="1932940"/>
                    <a:pt x="0" y="2240280"/>
                    <a:pt x="63500" y="2377440"/>
                  </a:cubicBezTo>
                </a:path>
              </a:pathLst>
            </a:custGeom>
            <a:ln w="381000">
              <a:solidFill>
                <a:schemeClr val="accent1">
                  <a:shade val="95000"/>
                  <a:satMod val="105000"/>
                  <a:alpha val="75000"/>
                </a:schemeClr>
              </a:solidFill>
            </a:ln>
            <a:effectLst>
              <a:outerShdw blurRad="3810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 name="TextBox 43"/>
            <p:cNvSpPr txBox="1"/>
            <p:nvPr/>
          </p:nvSpPr>
          <p:spPr>
            <a:xfrm>
              <a:off x="533400" y="3886200"/>
              <a:ext cx="1206099" cy="523220"/>
            </a:xfrm>
            <a:prstGeom prst="rect">
              <a:avLst/>
            </a:prstGeom>
            <a:solidFill>
              <a:schemeClr val="accent1">
                <a:alpha val="67000"/>
              </a:schemeClr>
            </a:solidFill>
          </p:spPr>
          <p:txBody>
            <a:bodyPr wrap="none" rtlCol="0">
              <a:spAutoFit/>
            </a:bodyPr>
            <a:lstStyle/>
            <a:p>
              <a:pPr algn="ctr"/>
              <a:r>
                <a:rPr lang="en-US" sz="2800" b="1" spc="-10" dirty="0" smtClean="0">
                  <a:solidFill>
                    <a:schemeClr val="bg1"/>
                  </a:solidFill>
                  <a:effectLst>
                    <a:outerShdw dist="50800" dir="7200000" algn="ctr" rotWithShape="0">
                      <a:schemeClr val="tx1"/>
                    </a:outerShdw>
                  </a:effectLst>
                </a:rPr>
                <a:t>Wilson</a:t>
              </a:r>
            </a:p>
          </p:txBody>
        </p:sp>
      </p:grpSp>
      <p:grpSp>
        <p:nvGrpSpPr>
          <p:cNvPr id="19" name="Group 48"/>
          <p:cNvGrpSpPr/>
          <p:nvPr/>
        </p:nvGrpSpPr>
        <p:grpSpPr>
          <a:xfrm>
            <a:off x="6400800" y="762000"/>
            <a:ext cx="1213421" cy="1370533"/>
            <a:chOff x="6400800" y="762000"/>
            <a:chExt cx="1213421" cy="1370533"/>
          </a:xfrm>
        </p:grpSpPr>
        <p:sp>
          <p:nvSpPr>
            <p:cNvPr id="28" name="Freeform 27"/>
            <p:cNvSpPr/>
            <p:nvPr/>
          </p:nvSpPr>
          <p:spPr>
            <a:xfrm rot="2279814">
              <a:off x="6864306" y="1373009"/>
              <a:ext cx="749915" cy="759524"/>
            </a:xfrm>
            <a:custGeom>
              <a:avLst/>
              <a:gdLst>
                <a:gd name="connsiteX0" fmla="*/ 502920 w 502920"/>
                <a:gd name="connsiteY0" fmla="*/ 716280 h 716280"/>
                <a:gd name="connsiteX1" fmla="*/ 411480 w 502920"/>
                <a:gd name="connsiteY1" fmla="*/ 518160 h 716280"/>
                <a:gd name="connsiteX2" fmla="*/ 137160 w 502920"/>
                <a:gd name="connsiteY2" fmla="*/ 350520 h 716280"/>
                <a:gd name="connsiteX3" fmla="*/ 0 w 502920"/>
                <a:gd name="connsiteY3" fmla="*/ 0 h 716280"/>
                <a:gd name="connsiteX0" fmla="*/ 899160 w 899160"/>
                <a:gd name="connsiteY0" fmla="*/ 731520 h 731520"/>
                <a:gd name="connsiteX1" fmla="*/ 807720 w 899160"/>
                <a:gd name="connsiteY1" fmla="*/ 533400 h 731520"/>
                <a:gd name="connsiteX2" fmla="*/ 533400 w 899160"/>
                <a:gd name="connsiteY2" fmla="*/ 365760 h 731520"/>
                <a:gd name="connsiteX3" fmla="*/ 0 w 899160"/>
                <a:gd name="connsiteY3" fmla="*/ 0 h 731520"/>
                <a:gd name="connsiteX0" fmla="*/ 899160 w 899160"/>
                <a:gd name="connsiteY0" fmla="*/ 731520 h 731520"/>
                <a:gd name="connsiteX1" fmla="*/ 807720 w 899160"/>
                <a:gd name="connsiteY1" fmla="*/ 533400 h 731520"/>
                <a:gd name="connsiteX2" fmla="*/ 533400 w 899160"/>
                <a:gd name="connsiteY2" fmla="*/ 304800 h 731520"/>
                <a:gd name="connsiteX3" fmla="*/ 0 w 899160"/>
                <a:gd name="connsiteY3" fmla="*/ 0 h 731520"/>
                <a:gd name="connsiteX0" fmla="*/ 899160 w 899160"/>
                <a:gd name="connsiteY0" fmla="*/ 655320 h 655320"/>
                <a:gd name="connsiteX1" fmla="*/ 807720 w 899160"/>
                <a:gd name="connsiteY1" fmla="*/ 457200 h 655320"/>
                <a:gd name="connsiteX2" fmla="*/ 533400 w 899160"/>
                <a:gd name="connsiteY2" fmla="*/ 228600 h 655320"/>
                <a:gd name="connsiteX3" fmla="*/ 0 w 899160"/>
                <a:gd name="connsiteY3" fmla="*/ 0 h 655320"/>
              </a:gdLst>
              <a:ahLst/>
              <a:cxnLst>
                <a:cxn ang="0">
                  <a:pos x="connsiteX0" y="connsiteY0"/>
                </a:cxn>
                <a:cxn ang="0">
                  <a:pos x="connsiteX1" y="connsiteY1"/>
                </a:cxn>
                <a:cxn ang="0">
                  <a:pos x="connsiteX2" y="connsiteY2"/>
                </a:cxn>
                <a:cxn ang="0">
                  <a:pos x="connsiteX3" y="connsiteY3"/>
                </a:cxn>
              </a:cxnLst>
              <a:rect l="l" t="t" r="r" b="b"/>
              <a:pathLst>
                <a:path w="899160" h="655320">
                  <a:moveTo>
                    <a:pt x="899160" y="655320"/>
                  </a:moveTo>
                  <a:cubicBezTo>
                    <a:pt x="883920" y="586740"/>
                    <a:pt x="868680" y="528320"/>
                    <a:pt x="807720" y="457200"/>
                  </a:cubicBezTo>
                  <a:cubicBezTo>
                    <a:pt x="746760" y="386080"/>
                    <a:pt x="668020" y="304800"/>
                    <a:pt x="533400" y="228600"/>
                  </a:cubicBezTo>
                  <a:cubicBezTo>
                    <a:pt x="398780" y="152400"/>
                    <a:pt x="38100" y="63500"/>
                    <a:pt x="0" y="0"/>
                  </a:cubicBezTo>
                </a:path>
              </a:pathLst>
            </a:custGeom>
            <a:ln w="317500">
              <a:solidFill>
                <a:schemeClr val="accent1">
                  <a:lumMod val="75000"/>
                  <a:alpha val="76000"/>
                </a:schemeClr>
              </a:solidFill>
            </a:ln>
            <a:effectLst>
              <a:outerShdw blurRad="381000" dist="50800" dir="5400000" algn="ctr" rotWithShape="0">
                <a:schemeClr val="accent1">
                  <a:lumMod val="75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p:cNvSpPr txBox="1"/>
            <p:nvPr/>
          </p:nvSpPr>
          <p:spPr>
            <a:xfrm>
              <a:off x="6400800" y="762000"/>
              <a:ext cx="1019831" cy="523220"/>
            </a:xfrm>
            <a:prstGeom prst="rect">
              <a:avLst/>
            </a:prstGeom>
            <a:solidFill>
              <a:schemeClr val="accent1">
                <a:alpha val="67000"/>
              </a:schemeClr>
            </a:solidFill>
          </p:spPr>
          <p:txBody>
            <a:bodyPr wrap="none" rtlCol="0">
              <a:spAutoFit/>
            </a:bodyPr>
            <a:lstStyle/>
            <a:p>
              <a:pPr algn="ctr"/>
              <a:r>
                <a:rPr lang="en-US" sz="2800" b="1" spc="-10" dirty="0" smtClean="0">
                  <a:solidFill>
                    <a:schemeClr val="bg1"/>
                  </a:solidFill>
                  <a:effectLst>
                    <a:outerShdw dist="50800" dir="7200000" algn="ctr" rotWithShape="0">
                      <a:schemeClr val="tx1"/>
                    </a:outerShdw>
                  </a:effectLst>
                </a:rPr>
                <a:t>Grant</a:t>
              </a:r>
            </a:p>
          </p:txBody>
        </p:sp>
      </p:grpSp>
      <p:sp>
        <p:nvSpPr>
          <p:cNvPr id="25" name="Freeform 24"/>
          <p:cNvSpPr/>
          <p:nvPr/>
        </p:nvSpPr>
        <p:spPr>
          <a:xfrm rot="8189143">
            <a:off x="6559242" y="1812805"/>
            <a:ext cx="749915" cy="759524"/>
          </a:xfrm>
          <a:custGeom>
            <a:avLst/>
            <a:gdLst>
              <a:gd name="connsiteX0" fmla="*/ 502920 w 502920"/>
              <a:gd name="connsiteY0" fmla="*/ 716280 h 716280"/>
              <a:gd name="connsiteX1" fmla="*/ 411480 w 502920"/>
              <a:gd name="connsiteY1" fmla="*/ 518160 h 716280"/>
              <a:gd name="connsiteX2" fmla="*/ 137160 w 502920"/>
              <a:gd name="connsiteY2" fmla="*/ 350520 h 716280"/>
              <a:gd name="connsiteX3" fmla="*/ 0 w 502920"/>
              <a:gd name="connsiteY3" fmla="*/ 0 h 716280"/>
              <a:gd name="connsiteX0" fmla="*/ 899160 w 899160"/>
              <a:gd name="connsiteY0" fmla="*/ 731520 h 731520"/>
              <a:gd name="connsiteX1" fmla="*/ 807720 w 899160"/>
              <a:gd name="connsiteY1" fmla="*/ 533400 h 731520"/>
              <a:gd name="connsiteX2" fmla="*/ 533400 w 899160"/>
              <a:gd name="connsiteY2" fmla="*/ 365760 h 731520"/>
              <a:gd name="connsiteX3" fmla="*/ 0 w 899160"/>
              <a:gd name="connsiteY3" fmla="*/ 0 h 731520"/>
              <a:gd name="connsiteX0" fmla="*/ 899160 w 899160"/>
              <a:gd name="connsiteY0" fmla="*/ 731520 h 731520"/>
              <a:gd name="connsiteX1" fmla="*/ 807720 w 899160"/>
              <a:gd name="connsiteY1" fmla="*/ 533400 h 731520"/>
              <a:gd name="connsiteX2" fmla="*/ 533400 w 899160"/>
              <a:gd name="connsiteY2" fmla="*/ 304800 h 731520"/>
              <a:gd name="connsiteX3" fmla="*/ 0 w 899160"/>
              <a:gd name="connsiteY3" fmla="*/ 0 h 731520"/>
              <a:gd name="connsiteX0" fmla="*/ 899160 w 899160"/>
              <a:gd name="connsiteY0" fmla="*/ 655320 h 655320"/>
              <a:gd name="connsiteX1" fmla="*/ 807720 w 899160"/>
              <a:gd name="connsiteY1" fmla="*/ 457200 h 655320"/>
              <a:gd name="connsiteX2" fmla="*/ 533400 w 899160"/>
              <a:gd name="connsiteY2" fmla="*/ 228600 h 655320"/>
              <a:gd name="connsiteX3" fmla="*/ 0 w 899160"/>
              <a:gd name="connsiteY3" fmla="*/ 0 h 655320"/>
            </a:gdLst>
            <a:ahLst/>
            <a:cxnLst>
              <a:cxn ang="0">
                <a:pos x="connsiteX0" y="connsiteY0"/>
              </a:cxn>
              <a:cxn ang="0">
                <a:pos x="connsiteX1" y="connsiteY1"/>
              </a:cxn>
              <a:cxn ang="0">
                <a:pos x="connsiteX2" y="connsiteY2"/>
              </a:cxn>
              <a:cxn ang="0">
                <a:pos x="connsiteX3" y="connsiteY3"/>
              </a:cxn>
            </a:cxnLst>
            <a:rect l="l" t="t" r="r" b="b"/>
            <a:pathLst>
              <a:path w="899160" h="655320">
                <a:moveTo>
                  <a:pt x="899160" y="655320"/>
                </a:moveTo>
                <a:cubicBezTo>
                  <a:pt x="883920" y="586740"/>
                  <a:pt x="868680" y="528320"/>
                  <a:pt x="807720" y="457200"/>
                </a:cubicBezTo>
                <a:cubicBezTo>
                  <a:pt x="746760" y="386080"/>
                  <a:pt x="668020" y="304800"/>
                  <a:pt x="533400" y="228600"/>
                </a:cubicBezTo>
                <a:cubicBezTo>
                  <a:pt x="398780" y="152400"/>
                  <a:pt x="38100" y="63500"/>
                  <a:pt x="0" y="0"/>
                </a:cubicBezTo>
              </a:path>
            </a:pathLst>
          </a:custGeom>
          <a:ln w="317500">
            <a:solidFill>
              <a:schemeClr val="accent1">
                <a:lumMod val="75000"/>
                <a:alpha val="76000"/>
              </a:schemeClr>
            </a:solidFill>
          </a:ln>
          <a:effectLst>
            <a:outerShdw blurRad="381000" dist="50800" dir="5400000" algn="ctr" rotWithShape="0">
              <a:schemeClr val="accent1">
                <a:lumMod val="75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5-Point Star 25"/>
          <p:cNvSpPr/>
          <p:nvPr/>
        </p:nvSpPr>
        <p:spPr>
          <a:xfrm>
            <a:off x="6248400" y="1905000"/>
            <a:ext cx="457200" cy="533400"/>
          </a:xfrm>
          <a:prstGeom prst="star5">
            <a:avLst>
              <a:gd name="adj" fmla="val 19098"/>
              <a:gd name="hf" fmla="val 105146"/>
              <a:gd name="vf" fmla="val 110557"/>
            </a:avLst>
          </a:prstGeom>
          <a:solidFill>
            <a:srgbClr val="0070C0"/>
          </a:soli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2420275" y="1490472"/>
            <a:ext cx="3751925" cy="1384995"/>
          </a:xfrm>
          <a:prstGeom prst="rect">
            <a:avLst/>
          </a:prstGeom>
          <a:solidFill>
            <a:schemeClr val="bg1">
              <a:lumMod val="95000"/>
              <a:alpha val="88000"/>
            </a:schemeClr>
          </a:solidFill>
          <a:ln w="38100">
            <a:solidFill>
              <a:schemeClr val="tx1"/>
            </a:solidFill>
          </a:ln>
        </p:spPr>
        <p:txBody>
          <a:bodyPr wrap="none" rtlCol="0">
            <a:spAutoFit/>
          </a:bodyPr>
          <a:lstStyle/>
          <a:p>
            <a:pPr algn="ctr"/>
            <a:r>
              <a:rPr lang="en-US" sz="2800" b="1" spc="-10" dirty="0" smtClean="0"/>
              <a:t>April 9, 1865: </a:t>
            </a:r>
          </a:p>
          <a:p>
            <a:pPr algn="ctr"/>
            <a:r>
              <a:rPr lang="en-US" sz="2800" b="1" spc="-10" dirty="0" smtClean="0"/>
              <a:t>Lee surrenders to Grant </a:t>
            </a:r>
          </a:p>
          <a:p>
            <a:pPr algn="ctr"/>
            <a:r>
              <a:rPr lang="en-US" sz="2800" b="1" spc="-10" dirty="0" smtClean="0"/>
              <a:t>at Appomattox, VA</a:t>
            </a:r>
          </a:p>
        </p:txBody>
      </p:sp>
      <p:sp>
        <p:nvSpPr>
          <p:cNvPr id="29" name="5-Point Star 28"/>
          <p:cNvSpPr/>
          <p:nvPr/>
        </p:nvSpPr>
        <p:spPr>
          <a:xfrm>
            <a:off x="7010400" y="990600"/>
            <a:ext cx="457200" cy="533400"/>
          </a:xfrm>
          <a:prstGeom prst="star5">
            <a:avLst>
              <a:gd name="adj" fmla="val 19098"/>
              <a:gd name="hf" fmla="val 105146"/>
              <a:gd name="vf" fmla="val 110557"/>
            </a:avLst>
          </a:prstGeom>
          <a:solidFill>
            <a:srgbClr val="0070C0"/>
          </a:soli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5-Point Star 29"/>
          <p:cNvSpPr/>
          <p:nvPr/>
        </p:nvSpPr>
        <p:spPr>
          <a:xfrm>
            <a:off x="7086600" y="1524000"/>
            <a:ext cx="457200" cy="533400"/>
          </a:xfrm>
          <a:prstGeom prst="star5">
            <a:avLst>
              <a:gd name="adj" fmla="val 19098"/>
              <a:gd name="hf" fmla="val 105146"/>
              <a:gd name="vf" fmla="val 110557"/>
            </a:avLst>
          </a:prstGeom>
          <a:solidFill>
            <a:srgbClr val="0070C0"/>
          </a:soli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5-Point Star 30"/>
          <p:cNvSpPr/>
          <p:nvPr/>
        </p:nvSpPr>
        <p:spPr>
          <a:xfrm>
            <a:off x="6934200" y="1981200"/>
            <a:ext cx="457200" cy="533400"/>
          </a:xfrm>
          <a:prstGeom prst="star5">
            <a:avLst>
              <a:gd name="adj" fmla="val 19098"/>
              <a:gd name="hf" fmla="val 105146"/>
              <a:gd name="vf" fmla="val 110557"/>
            </a:avLst>
          </a:prstGeom>
          <a:solidFill>
            <a:srgbClr val="0070C0"/>
          </a:soli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5-Point Star 33"/>
          <p:cNvSpPr/>
          <p:nvPr/>
        </p:nvSpPr>
        <p:spPr>
          <a:xfrm>
            <a:off x="609600" y="5257800"/>
            <a:ext cx="457200" cy="533400"/>
          </a:xfrm>
          <a:prstGeom prst="star5">
            <a:avLst>
              <a:gd name="adj" fmla="val 19098"/>
              <a:gd name="hf" fmla="val 105146"/>
              <a:gd name="vf" fmla="val 110557"/>
            </a:avLst>
          </a:prstGeom>
          <a:solidFill>
            <a:srgbClr val="0070C0"/>
          </a:soli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5-Point Star 35"/>
          <p:cNvSpPr/>
          <p:nvPr/>
        </p:nvSpPr>
        <p:spPr>
          <a:xfrm>
            <a:off x="990600" y="3352800"/>
            <a:ext cx="457200" cy="533400"/>
          </a:xfrm>
          <a:prstGeom prst="star5">
            <a:avLst>
              <a:gd name="adj" fmla="val 19098"/>
              <a:gd name="hf" fmla="val 105146"/>
              <a:gd name="vf" fmla="val 110557"/>
            </a:avLst>
          </a:prstGeom>
          <a:solidFill>
            <a:srgbClr val="0070C0"/>
          </a:soli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8" name="Picture 37" descr="http://www.illinoiscivilwar.org/civil_flag.gif"/>
          <p:cNvPicPr/>
          <p:nvPr/>
        </p:nvPicPr>
        <p:blipFill>
          <a:blip r:embed="rId4" cstate="print"/>
          <a:srcRect/>
          <a:stretch>
            <a:fillRect/>
          </a:stretch>
        </p:blipFill>
        <p:spPr bwMode="auto">
          <a:xfrm>
            <a:off x="5257800" y="762000"/>
            <a:ext cx="1188720" cy="713232"/>
          </a:xfrm>
          <a:prstGeom prst="rect">
            <a:avLst/>
          </a:prstGeom>
          <a:noFill/>
          <a:ln w="127000">
            <a:noFill/>
            <a:round/>
            <a:headEnd/>
            <a:tailEnd/>
          </a:ln>
        </p:spPr>
      </p:pic>
      <p:pic>
        <p:nvPicPr>
          <p:cNvPr id="55" name="Picture 2"/>
          <p:cNvPicPr>
            <a:picLocks noChangeAspect="1" noChangeArrowheads="1"/>
          </p:cNvPicPr>
          <p:nvPr/>
        </p:nvPicPr>
        <p:blipFill>
          <a:blip r:embed="rId5" cstate="print"/>
          <a:srcRect/>
          <a:stretch>
            <a:fillRect/>
          </a:stretch>
        </p:blipFill>
        <p:spPr bwMode="auto">
          <a:xfrm>
            <a:off x="1904999" y="838200"/>
            <a:ext cx="5301395" cy="3962400"/>
          </a:xfrm>
          <a:prstGeom prst="rect">
            <a:avLst/>
          </a:prstGeom>
          <a:noFill/>
          <a:ln w="76200">
            <a:solidFill>
              <a:schemeClr val="tx1"/>
            </a:solidFill>
            <a:miter lim="800000"/>
            <a:headEnd/>
            <a:tailEnd/>
          </a:ln>
          <a:effectLst/>
        </p:spPr>
      </p:pic>
      <p:grpSp>
        <p:nvGrpSpPr>
          <p:cNvPr id="52" name="Group 14"/>
          <p:cNvGrpSpPr/>
          <p:nvPr/>
        </p:nvGrpSpPr>
        <p:grpSpPr>
          <a:xfrm>
            <a:off x="0" y="713141"/>
            <a:ext cx="9144000" cy="4163659"/>
            <a:chOff x="0" y="789341"/>
            <a:chExt cx="9144000" cy="4163659"/>
          </a:xfrm>
        </p:grpSpPr>
        <p:pic>
          <p:nvPicPr>
            <p:cNvPr id="53" name="Picture 3"/>
            <p:cNvPicPr>
              <a:picLocks noChangeAspect="1" noChangeArrowheads="1"/>
            </p:cNvPicPr>
            <p:nvPr/>
          </p:nvPicPr>
          <p:blipFill>
            <a:blip r:embed="rId6" cstate="print"/>
            <a:srcRect/>
            <a:stretch>
              <a:fillRect/>
            </a:stretch>
          </p:blipFill>
          <p:spPr bwMode="auto">
            <a:xfrm>
              <a:off x="0" y="789341"/>
              <a:ext cx="9144000" cy="4163659"/>
            </a:xfrm>
            <a:prstGeom prst="rect">
              <a:avLst/>
            </a:prstGeom>
            <a:noFill/>
            <a:ln w="9525">
              <a:noFill/>
              <a:miter lim="800000"/>
              <a:headEnd/>
              <a:tailEnd/>
            </a:ln>
            <a:effectLst/>
          </p:spPr>
        </p:pic>
        <p:sp>
          <p:nvSpPr>
            <p:cNvPr id="54" name="TextBox 53"/>
            <p:cNvSpPr txBox="1">
              <a:spLocks noChangeArrowheads="1"/>
            </p:cNvSpPr>
            <p:nvPr/>
          </p:nvSpPr>
          <p:spPr bwMode="auto">
            <a:xfrm>
              <a:off x="3778898" y="4419600"/>
              <a:ext cx="5105400" cy="523220"/>
            </a:xfrm>
            <a:prstGeom prst="rect">
              <a:avLst/>
            </a:prstGeom>
            <a:solidFill>
              <a:srgbClr val="FEE6D2">
                <a:alpha val="70980"/>
              </a:srgbClr>
            </a:solidFill>
            <a:ln w="9525">
              <a:noFill/>
              <a:miter lim="800000"/>
              <a:headEnd/>
              <a:tailEnd/>
            </a:ln>
          </p:spPr>
          <p:txBody>
            <a:bodyPr wrap="square">
              <a:spAutoFit/>
            </a:bodyPr>
            <a:lstStyle/>
            <a:p>
              <a:pPr algn="ctr">
                <a:defRPr/>
              </a:pPr>
              <a:r>
                <a:rPr lang="en-US" sz="2800" b="1" dirty="0" smtClean="0">
                  <a:solidFill>
                    <a:srgbClr val="0070C0"/>
                  </a:solidFill>
                  <a:latin typeface="Calibri" pitchFamily="34" charset="0"/>
                </a:rPr>
                <a:t>Wilson’s Raid:  March-April 1865</a:t>
              </a:r>
              <a:endParaRPr lang="en-US" sz="2800" b="1" dirty="0">
                <a:solidFill>
                  <a:srgbClr val="0070C0"/>
                </a:solidFill>
                <a:latin typeface="Calibri" pitchFamily="34" charset="0"/>
              </a:endParaRPr>
            </a:p>
          </p:txBody>
        </p:sp>
      </p:grpSp>
      <p:pic>
        <p:nvPicPr>
          <p:cNvPr id="59" name="Picture 58" descr="http://www.illinoiscivilwar.org/civil_flag.gif"/>
          <p:cNvPicPr/>
          <p:nvPr/>
        </p:nvPicPr>
        <p:blipFill>
          <a:blip r:embed="rId4" cstate="print"/>
          <a:srcRect/>
          <a:stretch>
            <a:fillRect/>
          </a:stretch>
        </p:blipFill>
        <p:spPr bwMode="auto">
          <a:xfrm>
            <a:off x="1752600" y="3675888"/>
            <a:ext cx="1188720" cy="713232"/>
          </a:xfrm>
          <a:prstGeom prst="rect">
            <a:avLst/>
          </a:prstGeom>
          <a:noFill/>
          <a:ln w="127000">
            <a:noFill/>
            <a:round/>
            <a:headEnd/>
            <a:tailEnd/>
          </a:ln>
        </p:spPr>
      </p:pic>
      <p:sp>
        <p:nvSpPr>
          <p:cNvPr id="56" name="TextBox 55"/>
          <p:cNvSpPr txBox="1"/>
          <p:nvPr/>
        </p:nvSpPr>
        <p:spPr>
          <a:xfrm>
            <a:off x="0" y="4406205"/>
            <a:ext cx="3442738" cy="1384995"/>
          </a:xfrm>
          <a:prstGeom prst="rect">
            <a:avLst/>
          </a:prstGeom>
          <a:solidFill>
            <a:schemeClr val="bg1">
              <a:lumMod val="95000"/>
              <a:alpha val="88000"/>
            </a:schemeClr>
          </a:solidFill>
          <a:ln w="38100">
            <a:solidFill>
              <a:schemeClr val="tx1"/>
            </a:solidFill>
          </a:ln>
        </p:spPr>
        <p:txBody>
          <a:bodyPr wrap="none" rtlCol="0">
            <a:spAutoFit/>
          </a:bodyPr>
          <a:lstStyle/>
          <a:p>
            <a:pPr algn="ctr"/>
            <a:r>
              <a:rPr lang="en-US" sz="2800" b="1" spc="-10" dirty="0" smtClean="0"/>
              <a:t>April 16, 1865: </a:t>
            </a:r>
          </a:p>
          <a:p>
            <a:pPr algn="ctr"/>
            <a:r>
              <a:rPr lang="en-US" sz="2800" b="1" spc="-10" dirty="0" smtClean="0"/>
              <a:t>last battle of Civil War</a:t>
            </a:r>
          </a:p>
          <a:p>
            <a:pPr algn="ctr"/>
            <a:r>
              <a:rPr lang="en-US" sz="2800" b="1" spc="-10" dirty="0" smtClean="0"/>
              <a:t>at Columbus, GA</a:t>
            </a:r>
          </a:p>
        </p:txBody>
      </p:sp>
      <p:sp>
        <p:nvSpPr>
          <p:cNvPr id="57" name="Freeform 56"/>
          <p:cNvSpPr/>
          <p:nvPr/>
        </p:nvSpPr>
        <p:spPr>
          <a:xfrm rot="13928962">
            <a:off x="1057889" y="5425320"/>
            <a:ext cx="1443320" cy="1705233"/>
          </a:xfrm>
          <a:custGeom>
            <a:avLst/>
            <a:gdLst>
              <a:gd name="connsiteX0" fmla="*/ 383540 w 1907540"/>
              <a:gd name="connsiteY0" fmla="*/ 0 h 2593340"/>
              <a:gd name="connsiteX1" fmla="*/ 109220 w 1907540"/>
              <a:gd name="connsiteY1" fmla="*/ 1021080 h 2593340"/>
              <a:gd name="connsiteX2" fmla="*/ 63500 w 1907540"/>
              <a:gd name="connsiteY2" fmla="*/ 1706880 h 2593340"/>
              <a:gd name="connsiteX3" fmla="*/ 63500 w 1907540"/>
              <a:gd name="connsiteY3" fmla="*/ 2255520 h 2593340"/>
              <a:gd name="connsiteX4" fmla="*/ 444500 w 1907540"/>
              <a:gd name="connsiteY4" fmla="*/ 2529840 h 2593340"/>
              <a:gd name="connsiteX5" fmla="*/ 1526540 w 1907540"/>
              <a:gd name="connsiteY5" fmla="*/ 2590800 h 2593340"/>
              <a:gd name="connsiteX6" fmla="*/ 1907540 w 1907540"/>
              <a:gd name="connsiteY6" fmla="*/ 2514600 h 2593340"/>
              <a:gd name="connsiteX0" fmla="*/ 383540 w 1526540"/>
              <a:gd name="connsiteY0" fmla="*/ 0 h 2593340"/>
              <a:gd name="connsiteX1" fmla="*/ 109220 w 1526540"/>
              <a:gd name="connsiteY1" fmla="*/ 1021080 h 2593340"/>
              <a:gd name="connsiteX2" fmla="*/ 63500 w 1526540"/>
              <a:gd name="connsiteY2" fmla="*/ 1706880 h 2593340"/>
              <a:gd name="connsiteX3" fmla="*/ 63500 w 1526540"/>
              <a:gd name="connsiteY3" fmla="*/ 2255520 h 2593340"/>
              <a:gd name="connsiteX4" fmla="*/ 444500 w 1526540"/>
              <a:gd name="connsiteY4" fmla="*/ 2529840 h 2593340"/>
              <a:gd name="connsiteX5" fmla="*/ 1526540 w 1526540"/>
              <a:gd name="connsiteY5" fmla="*/ 2590800 h 2593340"/>
              <a:gd name="connsiteX0" fmla="*/ 383540 w 444500"/>
              <a:gd name="connsiteY0" fmla="*/ 0 h 2529840"/>
              <a:gd name="connsiteX1" fmla="*/ 109220 w 444500"/>
              <a:gd name="connsiteY1" fmla="*/ 1021080 h 2529840"/>
              <a:gd name="connsiteX2" fmla="*/ 63500 w 444500"/>
              <a:gd name="connsiteY2" fmla="*/ 1706880 h 2529840"/>
              <a:gd name="connsiteX3" fmla="*/ 63500 w 444500"/>
              <a:gd name="connsiteY3" fmla="*/ 2255520 h 2529840"/>
              <a:gd name="connsiteX4" fmla="*/ 444500 w 444500"/>
              <a:gd name="connsiteY4" fmla="*/ 2529840 h 2529840"/>
              <a:gd name="connsiteX0" fmla="*/ 383540 w 383540"/>
              <a:gd name="connsiteY0" fmla="*/ 0 h 2255520"/>
              <a:gd name="connsiteX1" fmla="*/ 109220 w 383540"/>
              <a:gd name="connsiteY1" fmla="*/ 1021080 h 2255520"/>
              <a:gd name="connsiteX2" fmla="*/ 63500 w 383540"/>
              <a:gd name="connsiteY2" fmla="*/ 1706880 h 2255520"/>
              <a:gd name="connsiteX3" fmla="*/ 63500 w 383540"/>
              <a:gd name="connsiteY3" fmla="*/ 2255520 h 2255520"/>
              <a:gd name="connsiteX0" fmla="*/ 326466 w 326466"/>
              <a:gd name="connsiteY0" fmla="*/ 0 h 2099454"/>
              <a:gd name="connsiteX1" fmla="*/ 109220 w 326466"/>
              <a:gd name="connsiteY1" fmla="*/ 865014 h 2099454"/>
              <a:gd name="connsiteX2" fmla="*/ 63500 w 326466"/>
              <a:gd name="connsiteY2" fmla="*/ 1550814 h 2099454"/>
              <a:gd name="connsiteX3" fmla="*/ 63500 w 326466"/>
              <a:gd name="connsiteY3" fmla="*/ 2099454 h 2099454"/>
              <a:gd name="connsiteX0" fmla="*/ 326466 w 326466"/>
              <a:gd name="connsiteY0" fmla="*/ 0 h 2099454"/>
              <a:gd name="connsiteX1" fmla="*/ 63500 w 326466"/>
              <a:gd name="connsiteY1" fmla="*/ 1550814 h 2099454"/>
              <a:gd name="connsiteX2" fmla="*/ 63500 w 326466"/>
              <a:gd name="connsiteY2" fmla="*/ 2099454 h 2099454"/>
              <a:gd name="connsiteX0" fmla="*/ 262966 w 262966"/>
              <a:gd name="connsiteY0" fmla="*/ 0 h 1550814"/>
              <a:gd name="connsiteX1" fmla="*/ 0 w 262966"/>
              <a:gd name="connsiteY1" fmla="*/ 1550814 h 1550814"/>
              <a:gd name="connsiteX0" fmla="*/ 278823 w 278823"/>
              <a:gd name="connsiteY0" fmla="*/ 0 h 1798661"/>
              <a:gd name="connsiteX1" fmla="*/ 0 w 278823"/>
              <a:gd name="connsiteY1" fmla="*/ 1798661 h 1798661"/>
              <a:gd name="connsiteX0" fmla="*/ 290169 w 290169"/>
              <a:gd name="connsiteY0" fmla="*/ 0 h 1886632"/>
              <a:gd name="connsiteX1" fmla="*/ 0 w 290169"/>
              <a:gd name="connsiteY1" fmla="*/ 1886632 h 1886632"/>
              <a:gd name="connsiteX0" fmla="*/ 318567 w 318567"/>
              <a:gd name="connsiteY0" fmla="*/ 0 h 2035867"/>
              <a:gd name="connsiteX1" fmla="*/ 0 w 318567"/>
              <a:gd name="connsiteY1" fmla="*/ 2035867 h 2035867"/>
              <a:gd name="connsiteX0" fmla="*/ 318567 w 318567"/>
              <a:gd name="connsiteY0" fmla="*/ 0 h 2035867"/>
              <a:gd name="connsiteX1" fmla="*/ 0 w 318567"/>
              <a:gd name="connsiteY1" fmla="*/ 2035867 h 2035867"/>
              <a:gd name="connsiteX0" fmla="*/ 318567 w 318660"/>
              <a:gd name="connsiteY0" fmla="*/ 4633 h 2040500"/>
              <a:gd name="connsiteX1" fmla="*/ 318567 w 318660"/>
              <a:gd name="connsiteY1" fmla="*/ 4632 h 2040500"/>
              <a:gd name="connsiteX2" fmla="*/ 0 w 318660"/>
              <a:gd name="connsiteY2" fmla="*/ 2040500 h 2040500"/>
              <a:gd name="connsiteX0" fmla="*/ 335555 w 335648"/>
              <a:gd name="connsiteY0" fmla="*/ 4634 h 2243157"/>
              <a:gd name="connsiteX1" fmla="*/ 335555 w 335648"/>
              <a:gd name="connsiteY1" fmla="*/ 4633 h 2243157"/>
              <a:gd name="connsiteX2" fmla="*/ 0 w 335648"/>
              <a:gd name="connsiteY2" fmla="*/ 2243156 h 2243157"/>
              <a:gd name="connsiteX0" fmla="*/ 335555 w 350249"/>
              <a:gd name="connsiteY0" fmla="*/ 1 h 2238522"/>
              <a:gd name="connsiteX1" fmla="*/ 350156 w 350249"/>
              <a:gd name="connsiteY1" fmla="*/ 68363 h 2238522"/>
              <a:gd name="connsiteX2" fmla="*/ 0 w 350249"/>
              <a:gd name="connsiteY2" fmla="*/ 2238523 h 2238522"/>
              <a:gd name="connsiteX0" fmla="*/ 335555 w 350249"/>
              <a:gd name="connsiteY0" fmla="*/ 254691 h 2493213"/>
              <a:gd name="connsiteX1" fmla="*/ 350156 w 350249"/>
              <a:gd name="connsiteY1" fmla="*/ 323053 h 2493213"/>
              <a:gd name="connsiteX2" fmla="*/ 0 w 350249"/>
              <a:gd name="connsiteY2" fmla="*/ 2493213 h 2493213"/>
            </a:gdLst>
            <a:ahLst/>
            <a:cxnLst>
              <a:cxn ang="0">
                <a:pos x="connsiteX0" y="connsiteY0"/>
              </a:cxn>
              <a:cxn ang="0">
                <a:pos x="connsiteX1" y="connsiteY1"/>
              </a:cxn>
              <a:cxn ang="0">
                <a:pos x="connsiteX2" y="connsiteY2"/>
              </a:cxn>
            </a:cxnLst>
            <a:rect l="l" t="t" r="r" b="b"/>
            <a:pathLst>
              <a:path w="350249" h="2493213">
                <a:moveTo>
                  <a:pt x="335555" y="254691"/>
                </a:moveTo>
                <a:cubicBezTo>
                  <a:pt x="335481" y="258398"/>
                  <a:pt x="350249" y="318420"/>
                  <a:pt x="350156" y="323053"/>
                </a:cubicBezTo>
                <a:cubicBezTo>
                  <a:pt x="272922" y="1"/>
                  <a:pt x="43828" y="2143304"/>
                  <a:pt x="0" y="2493213"/>
                </a:cubicBezTo>
              </a:path>
            </a:pathLst>
          </a:custGeom>
          <a:ln w="381000">
            <a:solidFill>
              <a:schemeClr val="accent1">
                <a:shade val="95000"/>
                <a:satMod val="105000"/>
                <a:alpha val="75000"/>
              </a:schemeClr>
            </a:solidFill>
          </a:ln>
          <a:effectLst>
            <a:outerShdw blurRad="3810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 name="5-Point Star 34"/>
          <p:cNvSpPr/>
          <p:nvPr/>
        </p:nvSpPr>
        <p:spPr>
          <a:xfrm>
            <a:off x="685800" y="5867400"/>
            <a:ext cx="457200" cy="533400"/>
          </a:xfrm>
          <a:prstGeom prst="star5">
            <a:avLst>
              <a:gd name="adj" fmla="val 19098"/>
              <a:gd name="hf" fmla="val 105146"/>
              <a:gd name="vf" fmla="val 110557"/>
            </a:avLst>
          </a:prstGeom>
          <a:solidFill>
            <a:srgbClr val="0070C0"/>
          </a:soli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5-Point Star 57"/>
          <p:cNvSpPr/>
          <p:nvPr/>
        </p:nvSpPr>
        <p:spPr>
          <a:xfrm>
            <a:off x="2514600" y="6019800"/>
            <a:ext cx="457200" cy="533400"/>
          </a:xfrm>
          <a:prstGeom prst="star5">
            <a:avLst>
              <a:gd name="adj" fmla="val 19098"/>
              <a:gd name="hf" fmla="val 105146"/>
              <a:gd name="vf" fmla="val 110557"/>
            </a:avLst>
          </a:prstGeom>
          <a:solidFill>
            <a:srgbClr val="0070C0"/>
          </a:soli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0" name="Picture 2"/>
          <p:cNvPicPr>
            <a:picLocks noChangeAspect="1" noChangeArrowheads="1"/>
          </p:cNvPicPr>
          <p:nvPr/>
        </p:nvPicPr>
        <p:blipFill>
          <a:blip r:embed="rId7" cstate="print"/>
          <a:srcRect/>
          <a:stretch>
            <a:fillRect/>
          </a:stretch>
        </p:blipFill>
        <p:spPr bwMode="auto">
          <a:xfrm>
            <a:off x="2209800" y="2949464"/>
            <a:ext cx="4495800" cy="3908535"/>
          </a:xfrm>
          <a:prstGeom prst="rect">
            <a:avLst/>
          </a:prstGeom>
          <a:noFill/>
          <a:ln w="50800">
            <a:solidFill>
              <a:schemeClr val="bg1"/>
            </a:solidFill>
            <a:miter lim="800000"/>
            <a:headEnd/>
            <a:tailEnd/>
          </a:ln>
          <a:effectLst/>
        </p:spPr>
      </p:pic>
      <p:sp useBgFill="1">
        <p:nvSpPr>
          <p:cNvPr id="2" name="TextBox 1"/>
          <p:cNvSpPr txBox="1"/>
          <p:nvPr/>
        </p:nvSpPr>
        <p:spPr>
          <a:xfrm>
            <a:off x="30044" y="0"/>
            <a:ext cx="9113955" cy="769441"/>
          </a:xfrm>
          <a:prstGeom prst="rect">
            <a:avLst/>
          </a:prstGeom>
        </p:spPr>
        <p:txBody>
          <a:bodyPr wrap="square" rtlCol="0">
            <a:spAutoFit/>
          </a:bodyPr>
          <a:lstStyle/>
          <a:p>
            <a:pPr algn="ctr"/>
            <a:r>
              <a:rPr lang="en-US" sz="4400" b="1" spc="-10" dirty="0" smtClean="0"/>
              <a:t>Final battles of the Civil War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7"/>
                                        </p:tgtEl>
                                      </p:cBhvr>
                                    </p:animEffect>
                                    <p:set>
                                      <p:cBhvr>
                                        <p:cTn id="7" dur="1" fill="hold">
                                          <p:stCondLst>
                                            <p:cond delay="999"/>
                                          </p:stCondLst>
                                        </p:cTn>
                                        <p:tgtEl>
                                          <p:spTgt spid="3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2000"/>
                                        <p:tgtEl>
                                          <p:spTgt spid="19"/>
                                        </p:tgtEl>
                                      </p:cBhvr>
                                    </p:animEffect>
                                  </p:childTnLst>
                                </p:cTn>
                              </p:par>
                              <p:par>
                                <p:cTn id="19" presetID="49" presetClass="entr" presetSubtype="0" decel="100000" fill="hold" grpId="0" nodeType="withEffect">
                                  <p:stCondLst>
                                    <p:cond delay="500"/>
                                  </p:stCondLst>
                                  <p:childTnLst>
                                    <p:set>
                                      <p:cBhvr>
                                        <p:cTn id="20" dur="1" fill="hold">
                                          <p:stCondLst>
                                            <p:cond delay="0"/>
                                          </p:stCondLst>
                                        </p:cTn>
                                        <p:tgtEl>
                                          <p:spTgt spid="29"/>
                                        </p:tgtEl>
                                        <p:attrNameLst>
                                          <p:attrName>style.visibility</p:attrName>
                                        </p:attrNameLst>
                                      </p:cBhvr>
                                      <p:to>
                                        <p:strVal val="visible"/>
                                      </p:to>
                                    </p:set>
                                    <p:anim calcmode="lin" valueType="num">
                                      <p:cBhvr>
                                        <p:cTn id="21" dur="1000" fill="hold"/>
                                        <p:tgtEl>
                                          <p:spTgt spid="29"/>
                                        </p:tgtEl>
                                        <p:attrNameLst>
                                          <p:attrName>ppt_w</p:attrName>
                                        </p:attrNameLst>
                                      </p:cBhvr>
                                      <p:tavLst>
                                        <p:tav tm="0">
                                          <p:val>
                                            <p:fltVal val="0"/>
                                          </p:val>
                                        </p:tav>
                                        <p:tav tm="100000">
                                          <p:val>
                                            <p:strVal val="#ppt_w"/>
                                          </p:val>
                                        </p:tav>
                                      </p:tavLst>
                                    </p:anim>
                                    <p:anim calcmode="lin" valueType="num">
                                      <p:cBhvr>
                                        <p:cTn id="22" dur="1000" fill="hold"/>
                                        <p:tgtEl>
                                          <p:spTgt spid="29"/>
                                        </p:tgtEl>
                                        <p:attrNameLst>
                                          <p:attrName>ppt_h</p:attrName>
                                        </p:attrNameLst>
                                      </p:cBhvr>
                                      <p:tavLst>
                                        <p:tav tm="0">
                                          <p:val>
                                            <p:fltVal val="0"/>
                                          </p:val>
                                        </p:tav>
                                        <p:tav tm="100000">
                                          <p:val>
                                            <p:strVal val="#ppt_h"/>
                                          </p:val>
                                        </p:tav>
                                      </p:tavLst>
                                    </p:anim>
                                    <p:anim calcmode="lin" valueType="num">
                                      <p:cBhvr>
                                        <p:cTn id="23" dur="1000" fill="hold"/>
                                        <p:tgtEl>
                                          <p:spTgt spid="29"/>
                                        </p:tgtEl>
                                        <p:attrNameLst>
                                          <p:attrName>style.rotation</p:attrName>
                                        </p:attrNameLst>
                                      </p:cBhvr>
                                      <p:tavLst>
                                        <p:tav tm="0">
                                          <p:val>
                                            <p:fltVal val="360"/>
                                          </p:val>
                                        </p:tav>
                                        <p:tav tm="100000">
                                          <p:val>
                                            <p:fltVal val="0"/>
                                          </p:val>
                                        </p:tav>
                                      </p:tavLst>
                                    </p:anim>
                                    <p:animEffect transition="in" filter="fade">
                                      <p:cBhvr>
                                        <p:cTn id="24" dur="1000"/>
                                        <p:tgtEl>
                                          <p:spTgt spid="29"/>
                                        </p:tgtEl>
                                      </p:cBhvr>
                                    </p:animEffect>
                                  </p:childTnLst>
                                </p:cTn>
                              </p:par>
                              <p:par>
                                <p:cTn id="25" presetID="49" presetClass="entr" presetSubtype="0" decel="100000" fill="hold" grpId="0" nodeType="withEffect">
                                  <p:stCondLst>
                                    <p:cond delay="10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fltVal val="0"/>
                                          </p:val>
                                        </p:tav>
                                        <p:tav tm="100000">
                                          <p:val>
                                            <p:strVal val="#ppt_w"/>
                                          </p:val>
                                        </p:tav>
                                      </p:tavLst>
                                    </p:anim>
                                    <p:anim calcmode="lin" valueType="num">
                                      <p:cBhvr>
                                        <p:cTn id="28" dur="1000" fill="hold"/>
                                        <p:tgtEl>
                                          <p:spTgt spid="30"/>
                                        </p:tgtEl>
                                        <p:attrNameLst>
                                          <p:attrName>ppt_h</p:attrName>
                                        </p:attrNameLst>
                                      </p:cBhvr>
                                      <p:tavLst>
                                        <p:tav tm="0">
                                          <p:val>
                                            <p:fltVal val="0"/>
                                          </p:val>
                                        </p:tav>
                                        <p:tav tm="100000">
                                          <p:val>
                                            <p:strVal val="#ppt_h"/>
                                          </p:val>
                                        </p:tav>
                                      </p:tavLst>
                                    </p:anim>
                                    <p:anim calcmode="lin" valueType="num">
                                      <p:cBhvr>
                                        <p:cTn id="29" dur="1000" fill="hold"/>
                                        <p:tgtEl>
                                          <p:spTgt spid="30"/>
                                        </p:tgtEl>
                                        <p:attrNameLst>
                                          <p:attrName>style.rotation</p:attrName>
                                        </p:attrNameLst>
                                      </p:cBhvr>
                                      <p:tavLst>
                                        <p:tav tm="0">
                                          <p:val>
                                            <p:fltVal val="360"/>
                                          </p:val>
                                        </p:tav>
                                        <p:tav tm="100000">
                                          <p:val>
                                            <p:fltVal val="0"/>
                                          </p:val>
                                        </p:tav>
                                      </p:tavLst>
                                    </p:anim>
                                    <p:animEffect transition="in" filter="fade">
                                      <p:cBhvr>
                                        <p:cTn id="30" dur="1000"/>
                                        <p:tgtEl>
                                          <p:spTgt spid="30"/>
                                        </p:tgtEl>
                                      </p:cBhvr>
                                    </p:animEffect>
                                  </p:childTnLst>
                                </p:cTn>
                              </p:par>
                              <p:par>
                                <p:cTn id="31" presetID="49" presetClass="entr" presetSubtype="0" decel="100000" fill="hold" grpId="0" nodeType="withEffect">
                                  <p:stCondLst>
                                    <p:cond delay="2000"/>
                                  </p:stCondLst>
                                  <p:childTnLst>
                                    <p:set>
                                      <p:cBhvr>
                                        <p:cTn id="32" dur="1" fill="hold">
                                          <p:stCondLst>
                                            <p:cond delay="0"/>
                                          </p:stCondLst>
                                        </p:cTn>
                                        <p:tgtEl>
                                          <p:spTgt spid="31"/>
                                        </p:tgtEl>
                                        <p:attrNameLst>
                                          <p:attrName>style.visibility</p:attrName>
                                        </p:attrNameLst>
                                      </p:cBhvr>
                                      <p:to>
                                        <p:strVal val="visible"/>
                                      </p:to>
                                    </p:set>
                                    <p:anim calcmode="lin" valueType="num">
                                      <p:cBhvr>
                                        <p:cTn id="33" dur="1000" fill="hold"/>
                                        <p:tgtEl>
                                          <p:spTgt spid="31"/>
                                        </p:tgtEl>
                                        <p:attrNameLst>
                                          <p:attrName>ppt_w</p:attrName>
                                        </p:attrNameLst>
                                      </p:cBhvr>
                                      <p:tavLst>
                                        <p:tav tm="0">
                                          <p:val>
                                            <p:fltVal val="0"/>
                                          </p:val>
                                        </p:tav>
                                        <p:tav tm="100000">
                                          <p:val>
                                            <p:strVal val="#ppt_w"/>
                                          </p:val>
                                        </p:tav>
                                      </p:tavLst>
                                    </p:anim>
                                    <p:anim calcmode="lin" valueType="num">
                                      <p:cBhvr>
                                        <p:cTn id="34" dur="1000" fill="hold"/>
                                        <p:tgtEl>
                                          <p:spTgt spid="31"/>
                                        </p:tgtEl>
                                        <p:attrNameLst>
                                          <p:attrName>ppt_h</p:attrName>
                                        </p:attrNameLst>
                                      </p:cBhvr>
                                      <p:tavLst>
                                        <p:tav tm="0">
                                          <p:val>
                                            <p:fltVal val="0"/>
                                          </p:val>
                                        </p:tav>
                                        <p:tav tm="100000">
                                          <p:val>
                                            <p:strVal val="#ppt_h"/>
                                          </p:val>
                                        </p:tav>
                                      </p:tavLst>
                                    </p:anim>
                                    <p:anim calcmode="lin" valueType="num">
                                      <p:cBhvr>
                                        <p:cTn id="35" dur="1000" fill="hold"/>
                                        <p:tgtEl>
                                          <p:spTgt spid="31"/>
                                        </p:tgtEl>
                                        <p:attrNameLst>
                                          <p:attrName>style.rotation</p:attrName>
                                        </p:attrNameLst>
                                      </p:cBhvr>
                                      <p:tavLst>
                                        <p:tav tm="0">
                                          <p:val>
                                            <p:fltVal val="360"/>
                                          </p:val>
                                        </p:tav>
                                        <p:tav tm="100000">
                                          <p:val>
                                            <p:fltVal val="0"/>
                                          </p:val>
                                        </p:tav>
                                      </p:tavLst>
                                    </p:anim>
                                    <p:animEffect transition="in" filter="fade">
                                      <p:cBhvr>
                                        <p:cTn id="36" dur="1000"/>
                                        <p:tgtEl>
                                          <p:spTgt spid="31"/>
                                        </p:tgtEl>
                                      </p:cBhvr>
                                    </p:animEffect>
                                  </p:childTnLst>
                                </p:cTn>
                              </p:par>
                              <p:par>
                                <p:cTn id="37" presetID="22" presetClass="entr" presetSubtype="2" fill="hold" grpId="0" nodeType="withEffect">
                                  <p:stCondLst>
                                    <p:cond delay="1500"/>
                                  </p:stCondLst>
                                  <p:childTnLst>
                                    <p:set>
                                      <p:cBhvr>
                                        <p:cTn id="38" dur="1" fill="hold">
                                          <p:stCondLst>
                                            <p:cond delay="0"/>
                                          </p:stCondLst>
                                        </p:cTn>
                                        <p:tgtEl>
                                          <p:spTgt spid="25"/>
                                        </p:tgtEl>
                                        <p:attrNameLst>
                                          <p:attrName>style.visibility</p:attrName>
                                        </p:attrNameLst>
                                      </p:cBhvr>
                                      <p:to>
                                        <p:strVal val="visible"/>
                                      </p:to>
                                    </p:set>
                                    <p:animEffect transition="in" filter="wipe(right)">
                                      <p:cBhvr>
                                        <p:cTn id="39" dur="2000"/>
                                        <p:tgtEl>
                                          <p:spTgt spid="25"/>
                                        </p:tgtEl>
                                      </p:cBhvr>
                                    </p:animEffect>
                                  </p:childTnLst>
                                </p:cTn>
                              </p:par>
                              <p:par>
                                <p:cTn id="40" presetID="49" presetClass="entr" presetSubtype="0" decel="100000" fill="hold" grpId="0" nodeType="withEffect">
                                  <p:stCondLst>
                                    <p:cond delay="3000"/>
                                  </p:stCondLst>
                                  <p:childTnLst>
                                    <p:set>
                                      <p:cBhvr>
                                        <p:cTn id="41" dur="1" fill="hold">
                                          <p:stCondLst>
                                            <p:cond delay="0"/>
                                          </p:stCondLst>
                                        </p:cTn>
                                        <p:tgtEl>
                                          <p:spTgt spid="26"/>
                                        </p:tgtEl>
                                        <p:attrNameLst>
                                          <p:attrName>style.visibility</p:attrName>
                                        </p:attrNameLst>
                                      </p:cBhvr>
                                      <p:to>
                                        <p:strVal val="visible"/>
                                      </p:to>
                                    </p:set>
                                    <p:anim calcmode="lin" valueType="num">
                                      <p:cBhvr>
                                        <p:cTn id="42" dur="1000" fill="hold"/>
                                        <p:tgtEl>
                                          <p:spTgt spid="26"/>
                                        </p:tgtEl>
                                        <p:attrNameLst>
                                          <p:attrName>ppt_w</p:attrName>
                                        </p:attrNameLst>
                                      </p:cBhvr>
                                      <p:tavLst>
                                        <p:tav tm="0">
                                          <p:val>
                                            <p:fltVal val="0"/>
                                          </p:val>
                                        </p:tav>
                                        <p:tav tm="100000">
                                          <p:val>
                                            <p:strVal val="#ppt_w"/>
                                          </p:val>
                                        </p:tav>
                                      </p:tavLst>
                                    </p:anim>
                                    <p:anim calcmode="lin" valueType="num">
                                      <p:cBhvr>
                                        <p:cTn id="43" dur="1000" fill="hold"/>
                                        <p:tgtEl>
                                          <p:spTgt spid="26"/>
                                        </p:tgtEl>
                                        <p:attrNameLst>
                                          <p:attrName>ppt_h</p:attrName>
                                        </p:attrNameLst>
                                      </p:cBhvr>
                                      <p:tavLst>
                                        <p:tav tm="0">
                                          <p:val>
                                            <p:fltVal val="0"/>
                                          </p:val>
                                        </p:tav>
                                        <p:tav tm="100000">
                                          <p:val>
                                            <p:strVal val="#ppt_h"/>
                                          </p:val>
                                        </p:tav>
                                      </p:tavLst>
                                    </p:anim>
                                    <p:anim calcmode="lin" valueType="num">
                                      <p:cBhvr>
                                        <p:cTn id="44" dur="1000" fill="hold"/>
                                        <p:tgtEl>
                                          <p:spTgt spid="26"/>
                                        </p:tgtEl>
                                        <p:attrNameLst>
                                          <p:attrName>style.rotation</p:attrName>
                                        </p:attrNameLst>
                                      </p:cBhvr>
                                      <p:tavLst>
                                        <p:tav tm="0">
                                          <p:val>
                                            <p:fltVal val="360"/>
                                          </p:val>
                                        </p:tav>
                                        <p:tav tm="100000">
                                          <p:val>
                                            <p:fltVal val="0"/>
                                          </p:val>
                                        </p:tav>
                                      </p:tavLst>
                                    </p:anim>
                                    <p:animEffect transition="in" filter="fade">
                                      <p:cBhvr>
                                        <p:cTn id="45" dur="1000"/>
                                        <p:tgtEl>
                                          <p:spTgt spid="26"/>
                                        </p:tgtEl>
                                      </p:cBhvr>
                                    </p:animEffect>
                                  </p:childTnLst>
                                </p:cTn>
                              </p:par>
                              <p:par>
                                <p:cTn id="46" presetID="10" presetClass="exit" presetSubtype="0" fill="hold" grpId="1" nodeType="withEffect">
                                  <p:stCondLst>
                                    <p:cond delay="3500"/>
                                  </p:stCondLst>
                                  <p:childTnLst>
                                    <p:animEffect transition="out" filter="fade">
                                      <p:cBhvr>
                                        <p:cTn id="47" dur="2000"/>
                                        <p:tgtEl>
                                          <p:spTgt spid="29"/>
                                        </p:tgtEl>
                                      </p:cBhvr>
                                    </p:animEffect>
                                    <p:set>
                                      <p:cBhvr>
                                        <p:cTn id="48" dur="1" fill="hold">
                                          <p:stCondLst>
                                            <p:cond delay="1999"/>
                                          </p:stCondLst>
                                        </p:cTn>
                                        <p:tgtEl>
                                          <p:spTgt spid="29"/>
                                        </p:tgtEl>
                                        <p:attrNameLst>
                                          <p:attrName>style.visibility</p:attrName>
                                        </p:attrNameLst>
                                      </p:cBhvr>
                                      <p:to>
                                        <p:strVal val="hidden"/>
                                      </p:to>
                                    </p:set>
                                  </p:childTnLst>
                                </p:cTn>
                              </p:par>
                              <p:par>
                                <p:cTn id="49" presetID="10" presetClass="exit" presetSubtype="0" fill="hold" grpId="1" nodeType="withEffect">
                                  <p:stCondLst>
                                    <p:cond delay="3500"/>
                                  </p:stCondLst>
                                  <p:childTnLst>
                                    <p:animEffect transition="out" filter="fade">
                                      <p:cBhvr>
                                        <p:cTn id="50" dur="2000"/>
                                        <p:tgtEl>
                                          <p:spTgt spid="30"/>
                                        </p:tgtEl>
                                      </p:cBhvr>
                                    </p:animEffect>
                                    <p:set>
                                      <p:cBhvr>
                                        <p:cTn id="51" dur="1" fill="hold">
                                          <p:stCondLst>
                                            <p:cond delay="1999"/>
                                          </p:stCondLst>
                                        </p:cTn>
                                        <p:tgtEl>
                                          <p:spTgt spid="30"/>
                                        </p:tgtEl>
                                        <p:attrNameLst>
                                          <p:attrName>style.visibility</p:attrName>
                                        </p:attrNameLst>
                                      </p:cBhvr>
                                      <p:to>
                                        <p:strVal val="hidden"/>
                                      </p:to>
                                    </p:set>
                                  </p:childTnLst>
                                </p:cTn>
                              </p:par>
                              <p:par>
                                <p:cTn id="52" presetID="10" presetClass="exit" presetSubtype="0" fill="hold" grpId="1" nodeType="withEffect">
                                  <p:stCondLst>
                                    <p:cond delay="3500"/>
                                  </p:stCondLst>
                                  <p:childTnLst>
                                    <p:animEffect transition="out" filter="fade">
                                      <p:cBhvr>
                                        <p:cTn id="53" dur="2000"/>
                                        <p:tgtEl>
                                          <p:spTgt spid="31"/>
                                        </p:tgtEl>
                                      </p:cBhvr>
                                    </p:animEffect>
                                    <p:set>
                                      <p:cBhvr>
                                        <p:cTn id="54" dur="1" fill="hold">
                                          <p:stCondLst>
                                            <p:cond delay="1999"/>
                                          </p:stCondLst>
                                        </p:cTn>
                                        <p:tgtEl>
                                          <p:spTgt spid="31"/>
                                        </p:tgtEl>
                                        <p:attrNameLst>
                                          <p:attrName>style.visibility</p:attrName>
                                        </p:attrNameLst>
                                      </p:cBhvr>
                                      <p:to>
                                        <p:strVal val="hidden"/>
                                      </p:to>
                                    </p:set>
                                  </p:childTnLst>
                                </p:cTn>
                              </p:par>
                              <p:par>
                                <p:cTn id="55" presetID="10" presetClass="entr" presetSubtype="0" fill="hold" grpId="0" nodeType="withEffect">
                                  <p:stCondLst>
                                    <p:cond delay="300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childTnLst>
                                </p:cTn>
                              </p:par>
                              <p:par>
                                <p:cTn id="58" presetID="10" presetClass="entr" presetSubtype="0" fill="hold" nodeType="withEffect">
                                  <p:stCondLst>
                                    <p:cond delay="3000"/>
                                  </p:stCondLst>
                                  <p:childTnLst>
                                    <p:set>
                                      <p:cBhvr>
                                        <p:cTn id="59" dur="1" fill="hold">
                                          <p:stCondLst>
                                            <p:cond delay="0"/>
                                          </p:stCondLst>
                                        </p:cTn>
                                        <p:tgtEl>
                                          <p:spTgt spid="60"/>
                                        </p:tgtEl>
                                        <p:attrNameLst>
                                          <p:attrName>style.visibility</p:attrName>
                                        </p:attrNameLst>
                                      </p:cBhvr>
                                      <p:to>
                                        <p:strVal val="visible"/>
                                      </p:to>
                                    </p:set>
                                    <p:animEffect transition="in" filter="fade">
                                      <p:cBhvr>
                                        <p:cTn id="60" dur="1000"/>
                                        <p:tgtEl>
                                          <p:spTgt spid="60"/>
                                        </p:tgtEl>
                                      </p:cBhvr>
                                    </p:animEffect>
                                  </p:childTnLst>
                                </p:cTn>
                              </p:par>
                            </p:childTnLst>
                          </p:cTn>
                        </p:par>
                        <p:par>
                          <p:cTn id="61" fill="hold">
                            <p:stCondLst>
                              <p:cond delay="5500"/>
                            </p:stCondLst>
                            <p:childTnLst>
                              <p:par>
                                <p:cTn id="62" presetID="31" presetClass="entr" presetSubtype="0" fill="hold" nodeType="afterEffect">
                                  <p:stCondLst>
                                    <p:cond delay="0"/>
                                  </p:stCondLst>
                                  <p:iterate type="lt">
                                    <p:tmPct val="5000"/>
                                  </p:iterate>
                                  <p:childTnLst>
                                    <p:set>
                                      <p:cBhvr>
                                        <p:cTn id="63" dur="1" fill="hold">
                                          <p:stCondLst>
                                            <p:cond delay="0"/>
                                          </p:stCondLst>
                                        </p:cTn>
                                        <p:tgtEl>
                                          <p:spTgt spid="38"/>
                                        </p:tgtEl>
                                        <p:attrNameLst>
                                          <p:attrName>style.visibility</p:attrName>
                                        </p:attrNameLst>
                                      </p:cBhvr>
                                      <p:to>
                                        <p:strVal val="visible"/>
                                      </p:to>
                                    </p:set>
                                    <p:anim calcmode="lin" valueType="num">
                                      <p:cBhvr>
                                        <p:cTn id="64" dur="1000" fill="hold"/>
                                        <p:tgtEl>
                                          <p:spTgt spid="38"/>
                                        </p:tgtEl>
                                        <p:attrNameLst>
                                          <p:attrName>ppt_w</p:attrName>
                                        </p:attrNameLst>
                                      </p:cBhvr>
                                      <p:tavLst>
                                        <p:tav tm="0">
                                          <p:val>
                                            <p:fltVal val="0"/>
                                          </p:val>
                                        </p:tav>
                                        <p:tav tm="100000">
                                          <p:val>
                                            <p:strVal val="#ppt_w"/>
                                          </p:val>
                                        </p:tav>
                                      </p:tavLst>
                                    </p:anim>
                                    <p:anim calcmode="lin" valueType="num">
                                      <p:cBhvr>
                                        <p:cTn id="65" dur="1000" fill="hold"/>
                                        <p:tgtEl>
                                          <p:spTgt spid="38"/>
                                        </p:tgtEl>
                                        <p:attrNameLst>
                                          <p:attrName>ppt_h</p:attrName>
                                        </p:attrNameLst>
                                      </p:cBhvr>
                                      <p:tavLst>
                                        <p:tav tm="0">
                                          <p:val>
                                            <p:fltVal val="0"/>
                                          </p:val>
                                        </p:tav>
                                        <p:tav tm="100000">
                                          <p:val>
                                            <p:strVal val="#ppt_h"/>
                                          </p:val>
                                        </p:tav>
                                      </p:tavLst>
                                    </p:anim>
                                    <p:anim calcmode="lin" valueType="num">
                                      <p:cBhvr>
                                        <p:cTn id="66" dur="1000" fill="hold"/>
                                        <p:tgtEl>
                                          <p:spTgt spid="38"/>
                                        </p:tgtEl>
                                        <p:attrNameLst>
                                          <p:attrName>style.rotation</p:attrName>
                                        </p:attrNameLst>
                                      </p:cBhvr>
                                      <p:tavLst>
                                        <p:tav tm="0">
                                          <p:val>
                                            <p:fltVal val="90"/>
                                          </p:val>
                                        </p:tav>
                                        <p:tav tm="100000">
                                          <p:val>
                                            <p:fltVal val="0"/>
                                          </p:val>
                                        </p:tav>
                                      </p:tavLst>
                                    </p:anim>
                                    <p:animEffect transition="in" filter="fade">
                                      <p:cBhvr>
                                        <p:cTn id="67" dur="10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1000"/>
                                        <p:tgtEl>
                                          <p:spTgt spid="60"/>
                                        </p:tgtEl>
                                      </p:cBhvr>
                                    </p:animEffect>
                                    <p:set>
                                      <p:cBhvr>
                                        <p:cTn id="72" dur="1" fill="hold">
                                          <p:stCondLst>
                                            <p:cond delay="999"/>
                                          </p:stCondLst>
                                        </p:cTn>
                                        <p:tgtEl>
                                          <p:spTgt spid="60"/>
                                        </p:tgtEl>
                                        <p:attrNameLst>
                                          <p:attrName>style.visibility</p:attrName>
                                        </p:attrNameLst>
                                      </p:cBhvr>
                                      <p:to>
                                        <p:strVal val="hidden"/>
                                      </p:to>
                                    </p:set>
                                  </p:childTnLst>
                                </p:cTn>
                              </p:par>
                            </p:childTnLst>
                          </p:cTn>
                        </p:par>
                        <p:par>
                          <p:cTn id="73" fill="hold">
                            <p:stCondLst>
                              <p:cond delay="1000"/>
                            </p:stCondLst>
                            <p:childTnLst>
                              <p:par>
                                <p:cTn id="74" presetID="49" presetClass="entr" presetSubtype="0" decel="100000" fill="hold" grpId="0" nodeType="afterEffect">
                                  <p:stCondLst>
                                    <p:cond delay="0"/>
                                  </p:stCondLst>
                                  <p:childTnLst>
                                    <p:set>
                                      <p:cBhvr>
                                        <p:cTn id="75" dur="1" fill="hold">
                                          <p:stCondLst>
                                            <p:cond delay="0"/>
                                          </p:stCondLst>
                                        </p:cTn>
                                        <p:tgtEl>
                                          <p:spTgt spid="36"/>
                                        </p:tgtEl>
                                        <p:attrNameLst>
                                          <p:attrName>style.visibility</p:attrName>
                                        </p:attrNameLst>
                                      </p:cBhvr>
                                      <p:to>
                                        <p:strVal val="visible"/>
                                      </p:to>
                                    </p:set>
                                    <p:anim calcmode="lin" valueType="num">
                                      <p:cBhvr>
                                        <p:cTn id="76" dur="1000" fill="hold"/>
                                        <p:tgtEl>
                                          <p:spTgt spid="36"/>
                                        </p:tgtEl>
                                        <p:attrNameLst>
                                          <p:attrName>ppt_w</p:attrName>
                                        </p:attrNameLst>
                                      </p:cBhvr>
                                      <p:tavLst>
                                        <p:tav tm="0">
                                          <p:val>
                                            <p:fltVal val="0"/>
                                          </p:val>
                                        </p:tav>
                                        <p:tav tm="100000">
                                          <p:val>
                                            <p:strVal val="#ppt_w"/>
                                          </p:val>
                                        </p:tav>
                                      </p:tavLst>
                                    </p:anim>
                                    <p:anim calcmode="lin" valueType="num">
                                      <p:cBhvr>
                                        <p:cTn id="77" dur="1000" fill="hold"/>
                                        <p:tgtEl>
                                          <p:spTgt spid="36"/>
                                        </p:tgtEl>
                                        <p:attrNameLst>
                                          <p:attrName>ppt_h</p:attrName>
                                        </p:attrNameLst>
                                      </p:cBhvr>
                                      <p:tavLst>
                                        <p:tav tm="0">
                                          <p:val>
                                            <p:fltVal val="0"/>
                                          </p:val>
                                        </p:tav>
                                        <p:tav tm="100000">
                                          <p:val>
                                            <p:strVal val="#ppt_h"/>
                                          </p:val>
                                        </p:tav>
                                      </p:tavLst>
                                    </p:anim>
                                    <p:anim calcmode="lin" valueType="num">
                                      <p:cBhvr>
                                        <p:cTn id="78" dur="1000" fill="hold"/>
                                        <p:tgtEl>
                                          <p:spTgt spid="36"/>
                                        </p:tgtEl>
                                        <p:attrNameLst>
                                          <p:attrName>style.rotation</p:attrName>
                                        </p:attrNameLst>
                                      </p:cBhvr>
                                      <p:tavLst>
                                        <p:tav tm="0">
                                          <p:val>
                                            <p:fltVal val="360"/>
                                          </p:val>
                                        </p:tav>
                                        <p:tav tm="100000">
                                          <p:val>
                                            <p:fltVal val="0"/>
                                          </p:val>
                                        </p:tav>
                                      </p:tavLst>
                                    </p:anim>
                                    <p:animEffect transition="in" filter="fade">
                                      <p:cBhvr>
                                        <p:cTn id="79" dur="1000"/>
                                        <p:tgtEl>
                                          <p:spTgt spid="36"/>
                                        </p:tgtEl>
                                      </p:cBhvr>
                                    </p:animEffect>
                                  </p:childTnLst>
                                </p:cTn>
                              </p:par>
                            </p:childTnLst>
                          </p:cTn>
                        </p:par>
                        <p:par>
                          <p:cTn id="80" fill="hold">
                            <p:stCondLst>
                              <p:cond delay="2000"/>
                            </p:stCondLst>
                            <p:childTnLst>
                              <p:par>
                                <p:cTn id="81" presetID="22" presetClass="entr" presetSubtype="1" fill="hold" nodeType="after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wipe(up)">
                                      <p:cBhvr>
                                        <p:cTn id="83" dur="3000"/>
                                        <p:tgtEl>
                                          <p:spTgt spid="7"/>
                                        </p:tgtEl>
                                      </p:cBhvr>
                                    </p:animEffect>
                                  </p:childTnLst>
                                </p:cTn>
                              </p:par>
                              <p:par>
                                <p:cTn id="84" presetID="49" presetClass="entr" presetSubtype="0" decel="100000" fill="hold" grpId="0" nodeType="withEffect">
                                  <p:stCondLst>
                                    <p:cond delay="2000"/>
                                  </p:stCondLst>
                                  <p:childTnLst>
                                    <p:set>
                                      <p:cBhvr>
                                        <p:cTn id="85" dur="1" fill="hold">
                                          <p:stCondLst>
                                            <p:cond delay="0"/>
                                          </p:stCondLst>
                                        </p:cTn>
                                        <p:tgtEl>
                                          <p:spTgt spid="34"/>
                                        </p:tgtEl>
                                        <p:attrNameLst>
                                          <p:attrName>style.visibility</p:attrName>
                                        </p:attrNameLst>
                                      </p:cBhvr>
                                      <p:to>
                                        <p:strVal val="visible"/>
                                      </p:to>
                                    </p:set>
                                    <p:anim calcmode="lin" valueType="num">
                                      <p:cBhvr>
                                        <p:cTn id="86" dur="1000" fill="hold"/>
                                        <p:tgtEl>
                                          <p:spTgt spid="34"/>
                                        </p:tgtEl>
                                        <p:attrNameLst>
                                          <p:attrName>ppt_w</p:attrName>
                                        </p:attrNameLst>
                                      </p:cBhvr>
                                      <p:tavLst>
                                        <p:tav tm="0">
                                          <p:val>
                                            <p:fltVal val="0"/>
                                          </p:val>
                                        </p:tav>
                                        <p:tav tm="100000">
                                          <p:val>
                                            <p:strVal val="#ppt_w"/>
                                          </p:val>
                                        </p:tav>
                                      </p:tavLst>
                                    </p:anim>
                                    <p:anim calcmode="lin" valueType="num">
                                      <p:cBhvr>
                                        <p:cTn id="87" dur="1000" fill="hold"/>
                                        <p:tgtEl>
                                          <p:spTgt spid="34"/>
                                        </p:tgtEl>
                                        <p:attrNameLst>
                                          <p:attrName>ppt_h</p:attrName>
                                        </p:attrNameLst>
                                      </p:cBhvr>
                                      <p:tavLst>
                                        <p:tav tm="0">
                                          <p:val>
                                            <p:fltVal val="0"/>
                                          </p:val>
                                        </p:tav>
                                        <p:tav tm="100000">
                                          <p:val>
                                            <p:strVal val="#ppt_h"/>
                                          </p:val>
                                        </p:tav>
                                      </p:tavLst>
                                    </p:anim>
                                    <p:anim calcmode="lin" valueType="num">
                                      <p:cBhvr>
                                        <p:cTn id="88" dur="1000" fill="hold"/>
                                        <p:tgtEl>
                                          <p:spTgt spid="34"/>
                                        </p:tgtEl>
                                        <p:attrNameLst>
                                          <p:attrName>style.rotation</p:attrName>
                                        </p:attrNameLst>
                                      </p:cBhvr>
                                      <p:tavLst>
                                        <p:tav tm="0">
                                          <p:val>
                                            <p:fltVal val="360"/>
                                          </p:val>
                                        </p:tav>
                                        <p:tav tm="100000">
                                          <p:val>
                                            <p:fltVal val="0"/>
                                          </p:val>
                                        </p:tav>
                                      </p:tavLst>
                                    </p:anim>
                                    <p:animEffect transition="in" filter="fade">
                                      <p:cBhvr>
                                        <p:cTn id="89" dur="1000"/>
                                        <p:tgtEl>
                                          <p:spTgt spid="34"/>
                                        </p:tgtEl>
                                      </p:cBhvr>
                                    </p:animEffect>
                                  </p:childTnLst>
                                </p:cTn>
                              </p:par>
                              <p:par>
                                <p:cTn id="90" presetID="49" presetClass="entr" presetSubtype="0" decel="100000" fill="hold" grpId="0" nodeType="withEffect">
                                  <p:stCondLst>
                                    <p:cond delay="2500"/>
                                  </p:stCondLst>
                                  <p:childTnLst>
                                    <p:set>
                                      <p:cBhvr>
                                        <p:cTn id="91" dur="1" fill="hold">
                                          <p:stCondLst>
                                            <p:cond delay="0"/>
                                          </p:stCondLst>
                                        </p:cTn>
                                        <p:tgtEl>
                                          <p:spTgt spid="35"/>
                                        </p:tgtEl>
                                        <p:attrNameLst>
                                          <p:attrName>style.visibility</p:attrName>
                                        </p:attrNameLst>
                                      </p:cBhvr>
                                      <p:to>
                                        <p:strVal val="visible"/>
                                      </p:to>
                                    </p:set>
                                    <p:anim calcmode="lin" valueType="num">
                                      <p:cBhvr>
                                        <p:cTn id="92" dur="1000" fill="hold"/>
                                        <p:tgtEl>
                                          <p:spTgt spid="35"/>
                                        </p:tgtEl>
                                        <p:attrNameLst>
                                          <p:attrName>ppt_w</p:attrName>
                                        </p:attrNameLst>
                                      </p:cBhvr>
                                      <p:tavLst>
                                        <p:tav tm="0">
                                          <p:val>
                                            <p:fltVal val="0"/>
                                          </p:val>
                                        </p:tav>
                                        <p:tav tm="100000">
                                          <p:val>
                                            <p:strVal val="#ppt_w"/>
                                          </p:val>
                                        </p:tav>
                                      </p:tavLst>
                                    </p:anim>
                                    <p:anim calcmode="lin" valueType="num">
                                      <p:cBhvr>
                                        <p:cTn id="93" dur="1000" fill="hold"/>
                                        <p:tgtEl>
                                          <p:spTgt spid="35"/>
                                        </p:tgtEl>
                                        <p:attrNameLst>
                                          <p:attrName>ppt_h</p:attrName>
                                        </p:attrNameLst>
                                      </p:cBhvr>
                                      <p:tavLst>
                                        <p:tav tm="0">
                                          <p:val>
                                            <p:fltVal val="0"/>
                                          </p:val>
                                        </p:tav>
                                        <p:tav tm="100000">
                                          <p:val>
                                            <p:strVal val="#ppt_h"/>
                                          </p:val>
                                        </p:tav>
                                      </p:tavLst>
                                    </p:anim>
                                    <p:anim calcmode="lin" valueType="num">
                                      <p:cBhvr>
                                        <p:cTn id="94" dur="1000" fill="hold"/>
                                        <p:tgtEl>
                                          <p:spTgt spid="35"/>
                                        </p:tgtEl>
                                        <p:attrNameLst>
                                          <p:attrName>style.rotation</p:attrName>
                                        </p:attrNameLst>
                                      </p:cBhvr>
                                      <p:tavLst>
                                        <p:tav tm="0">
                                          <p:val>
                                            <p:fltVal val="360"/>
                                          </p:val>
                                        </p:tav>
                                        <p:tav tm="100000">
                                          <p:val>
                                            <p:fltVal val="0"/>
                                          </p:val>
                                        </p:tav>
                                      </p:tavLst>
                                    </p:anim>
                                    <p:animEffect transition="in" filter="fade">
                                      <p:cBhvr>
                                        <p:cTn id="95" dur="1000"/>
                                        <p:tgtEl>
                                          <p:spTgt spid="35"/>
                                        </p:tgtEl>
                                      </p:cBhvr>
                                    </p:animEffect>
                                  </p:childTnLst>
                                </p:cTn>
                              </p:par>
                            </p:childTnLst>
                          </p:cTn>
                        </p:par>
                        <p:par>
                          <p:cTn id="96" fill="hold">
                            <p:stCondLst>
                              <p:cond delay="5500"/>
                            </p:stCondLst>
                            <p:childTnLst>
                              <p:par>
                                <p:cTn id="97" presetID="34" presetClass="entr" presetSubtype="0" fill="hold" nodeType="afterEffect">
                                  <p:stCondLst>
                                    <p:cond delay="0"/>
                                  </p:stCondLst>
                                  <p:childTnLst>
                                    <p:set>
                                      <p:cBhvr>
                                        <p:cTn id="98" dur="1" fill="hold">
                                          <p:stCondLst>
                                            <p:cond delay="0"/>
                                          </p:stCondLst>
                                        </p:cTn>
                                        <p:tgtEl>
                                          <p:spTgt spid="52"/>
                                        </p:tgtEl>
                                        <p:attrNameLst>
                                          <p:attrName>style.visibility</p:attrName>
                                        </p:attrNameLst>
                                      </p:cBhvr>
                                      <p:to>
                                        <p:strVal val="visible"/>
                                      </p:to>
                                    </p:set>
                                    <p:anim from="(-#ppt_w/2)" to="(#ppt_x)" calcmode="lin" valueType="num">
                                      <p:cBhvr>
                                        <p:cTn id="99" dur="600" fill="hold">
                                          <p:stCondLst>
                                            <p:cond delay="0"/>
                                          </p:stCondLst>
                                        </p:cTn>
                                        <p:tgtEl>
                                          <p:spTgt spid="52"/>
                                        </p:tgtEl>
                                        <p:attrNameLst>
                                          <p:attrName>ppt_x</p:attrName>
                                        </p:attrNameLst>
                                      </p:cBhvr>
                                    </p:anim>
                                    <p:anim from="0" to="-1.0" calcmode="lin" valueType="num">
                                      <p:cBhvr>
                                        <p:cTn id="100" dur="200" decel="50000" autoRev="1" fill="hold">
                                          <p:stCondLst>
                                            <p:cond delay="600"/>
                                          </p:stCondLst>
                                        </p:cTn>
                                        <p:tgtEl>
                                          <p:spTgt spid="52"/>
                                        </p:tgtEl>
                                        <p:attrNameLst>
                                          <p:attrName>xshear</p:attrName>
                                        </p:attrNameLst>
                                      </p:cBhvr>
                                    </p:anim>
                                    <p:animScale>
                                      <p:cBhvr>
                                        <p:cTn id="101" dur="200" decel="100000" autoRev="1" fill="hold">
                                          <p:stCondLst>
                                            <p:cond delay="600"/>
                                          </p:stCondLst>
                                        </p:cTn>
                                        <p:tgtEl>
                                          <p:spTgt spid="52"/>
                                        </p:tgtEl>
                                      </p:cBhvr>
                                      <p:from x="100000" y="100000"/>
                                      <p:to x="80000" y="100000"/>
                                    </p:animScale>
                                    <p:anim by="(#ppt_h/3+#ppt_w*0.1)" calcmode="lin" valueType="num">
                                      <p:cBhvr additive="sum">
                                        <p:cTn id="102" dur="200" decel="100000" autoRev="1" fill="hold">
                                          <p:stCondLst>
                                            <p:cond delay="600"/>
                                          </p:stCondLst>
                                        </p:cTn>
                                        <p:tgtEl>
                                          <p:spTgt spid="52"/>
                                        </p:tgtEl>
                                        <p:attrNameLst>
                                          <p:attrName>ppt_x</p:attrName>
                                        </p:attrNameLst>
                                      </p:cBhvr>
                                    </p:anim>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55"/>
                                        </p:tgtEl>
                                        <p:attrNameLst>
                                          <p:attrName>style.visibility</p:attrName>
                                        </p:attrNameLst>
                                      </p:cBhvr>
                                      <p:to>
                                        <p:strVal val="visible"/>
                                      </p:to>
                                    </p:set>
                                  </p:childTnLst>
                                </p:cTn>
                              </p:par>
                              <p:par>
                                <p:cTn id="107" presetID="2" presetClass="exit" presetSubtype="2" fill="hold" nodeType="withEffect">
                                  <p:stCondLst>
                                    <p:cond delay="0"/>
                                  </p:stCondLst>
                                  <p:childTnLst>
                                    <p:anim calcmode="lin" valueType="num">
                                      <p:cBhvr additive="base">
                                        <p:cTn id="108" dur="1000"/>
                                        <p:tgtEl>
                                          <p:spTgt spid="52"/>
                                        </p:tgtEl>
                                        <p:attrNameLst>
                                          <p:attrName>ppt_x</p:attrName>
                                        </p:attrNameLst>
                                      </p:cBhvr>
                                      <p:tavLst>
                                        <p:tav tm="0">
                                          <p:val>
                                            <p:strVal val="ppt_x"/>
                                          </p:val>
                                        </p:tav>
                                        <p:tav tm="100000">
                                          <p:val>
                                            <p:strVal val="1+ppt_w/2"/>
                                          </p:val>
                                        </p:tav>
                                      </p:tavLst>
                                    </p:anim>
                                    <p:anim calcmode="lin" valueType="num">
                                      <p:cBhvr additive="base">
                                        <p:cTn id="109" dur="1000"/>
                                        <p:tgtEl>
                                          <p:spTgt spid="52"/>
                                        </p:tgtEl>
                                        <p:attrNameLst>
                                          <p:attrName>ppt_y</p:attrName>
                                        </p:attrNameLst>
                                      </p:cBhvr>
                                      <p:tavLst>
                                        <p:tav tm="0">
                                          <p:val>
                                            <p:strVal val="ppt_y"/>
                                          </p:val>
                                        </p:tav>
                                        <p:tav tm="100000">
                                          <p:val>
                                            <p:strVal val="ppt_y"/>
                                          </p:val>
                                        </p:tav>
                                      </p:tavLst>
                                    </p:anim>
                                    <p:set>
                                      <p:cBhvr>
                                        <p:cTn id="110" dur="1" fill="hold">
                                          <p:stCondLst>
                                            <p:cond delay="999"/>
                                          </p:stCondLst>
                                        </p:cTn>
                                        <p:tgtEl>
                                          <p:spTgt spid="52"/>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1000"/>
                                        <p:tgtEl>
                                          <p:spTgt spid="55"/>
                                        </p:tgtEl>
                                      </p:cBhvr>
                                    </p:animEffect>
                                    <p:set>
                                      <p:cBhvr>
                                        <p:cTn id="115" dur="1" fill="hold">
                                          <p:stCondLst>
                                            <p:cond delay="999"/>
                                          </p:stCondLst>
                                        </p:cTn>
                                        <p:tgtEl>
                                          <p:spTgt spid="55"/>
                                        </p:tgtEl>
                                        <p:attrNameLst>
                                          <p:attrName>style.visibility</p:attrName>
                                        </p:attrNameLst>
                                      </p:cBhvr>
                                      <p:to>
                                        <p:strVal val="hidden"/>
                                      </p:to>
                                    </p:set>
                                  </p:childTnLst>
                                </p:cTn>
                              </p:par>
                              <p:par>
                                <p:cTn id="116" presetID="22" presetClass="entr" presetSubtype="8" fill="hold" grpId="0" nodeType="withEffect">
                                  <p:stCondLst>
                                    <p:cond delay="0"/>
                                  </p:stCondLst>
                                  <p:childTnLst>
                                    <p:set>
                                      <p:cBhvr>
                                        <p:cTn id="117" dur="1" fill="hold">
                                          <p:stCondLst>
                                            <p:cond delay="0"/>
                                          </p:stCondLst>
                                        </p:cTn>
                                        <p:tgtEl>
                                          <p:spTgt spid="57"/>
                                        </p:tgtEl>
                                        <p:attrNameLst>
                                          <p:attrName>style.visibility</p:attrName>
                                        </p:attrNameLst>
                                      </p:cBhvr>
                                      <p:to>
                                        <p:strVal val="visible"/>
                                      </p:to>
                                    </p:set>
                                    <p:animEffect transition="in" filter="wipe(left)">
                                      <p:cBhvr>
                                        <p:cTn id="118" dur="2000"/>
                                        <p:tgtEl>
                                          <p:spTgt spid="57"/>
                                        </p:tgtEl>
                                      </p:cBhvr>
                                    </p:animEffect>
                                  </p:childTnLst>
                                </p:cTn>
                              </p:par>
                            </p:childTnLst>
                          </p:cTn>
                        </p:par>
                        <p:par>
                          <p:cTn id="119" fill="hold">
                            <p:stCondLst>
                              <p:cond delay="2000"/>
                            </p:stCondLst>
                            <p:childTnLst>
                              <p:par>
                                <p:cTn id="120" presetID="49" presetClass="entr" presetSubtype="0" decel="100000" fill="hold" grpId="0" nodeType="afterEffect">
                                  <p:stCondLst>
                                    <p:cond delay="0"/>
                                  </p:stCondLst>
                                  <p:childTnLst>
                                    <p:set>
                                      <p:cBhvr>
                                        <p:cTn id="121" dur="1" fill="hold">
                                          <p:stCondLst>
                                            <p:cond delay="0"/>
                                          </p:stCondLst>
                                        </p:cTn>
                                        <p:tgtEl>
                                          <p:spTgt spid="58"/>
                                        </p:tgtEl>
                                        <p:attrNameLst>
                                          <p:attrName>style.visibility</p:attrName>
                                        </p:attrNameLst>
                                      </p:cBhvr>
                                      <p:to>
                                        <p:strVal val="visible"/>
                                      </p:to>
                                    </p:set>
                                    <p:anim calcmode="lin" valueType="num">
                                      <p:cBhvr>
                                        <p:cTn id="122" dur="1000" fill="hold"/>
                                        <p:tgtEl>
                                          <p:spTgt spid="58"/>
                                        </p:tgtEl>
                                        <p:attrNameLst>
                                          <p:attrName>ppt_w</p:attrName>
                                        </p:attrNameLst>
                                      </p:cBhvr>
                                      <p:tavLst>
                                        <p:tav tm="0">
                                          <p:val>
                                            <p:fltVal val="0"/>
                                          </p:val>
                                        </p:tav>
                                        <p:tav tm="100000">
                                          <p:val>
                                            <p:strVal val="#ppt_w"/>
                                          </p:val>
                                        </p:tav>
                                      </p:tavLst>
                                    </p:anim>
                                    <p:anim calcmode="lin" valueType="num">
                                      <p:cBhvr>
                                        <p:cTn id="123" dur="1000" fill="hold"/>
                                        <p:tgtEl>
                                          <p:spTgt spid="58"/>
                                        </p:tgtEl>
                                        <p:attrNameLst>
                                          <p:attrName>ppt_h</p:attrName>
                                        </p:attrNameLst>
                                      </p:cBhvr>
                                      <p:tavLst>
                                        <p:tav tm="0">
                                          <p:val>
                                            <p:fltVal val="0"/>
                                          </p:val>
                                        </p:tav>
                                        <p:tav tm="100000">
                                          <p:val>
                                            <p:strVal val="#ppt_h"/>
                                          </p:val>
                                        </p:tav>
                                      </p:tavLst>
                                    </p:anim>
                                    <p:anim calcmode="lin" valueType="num">
                                      <p:cBhvr>
                                        <p:cTn id="124" dur="1000" fill="hold"/>
                                        <p:tgtEl>
                                          <p:spTgt spid="58"/>
                                        </p:tgtEl>
                                        <p:attrNameLst>
                                          <p:attrName>style.rotation</p:attrName>
                                        </p:attrNameLst>
                                      </p:cBhvr>
                                      <p:tavLst>
                                        <p:tav tm="0">
                                          <p:val>
                                            <p:fltVal val="360"/>
                                          </p:val>
                                        </p:tav>
                                        <p:tav tm="100000">
                                          <p:val>
                                            <p:fltVal val="0"/>
                                          </p:val>
                                        </p:tav>
                                      </p:tavLst>
                                    </p:anim>
                                    <p:animEffect transition="in" filter="fade">
                                      <p:cBhvr>
                                        <p:cTn id="125" dur="1000"/>
                                        <p:tgtEl>
                                          <p:spTgt spid="58"/>
                                        </p:tgtEl>
                                      </p:cBhvr>
                                    </p:animEffect>
                                  </p:childTnLst>
                                </p:cTn>
                              </p:par>
                              <p:par>
                                <p:cTn id="126" presetID="10" presetClass="entr" presetSubtype="0" fill="hold" grpId="0" nodeType="withEffect">
                                  <p:stCondLst>
                                    <p:cond delay="500"/>
                                  </p:stCondLst>
                                  <p:childTnLst>
                                    <p:set>
                                      <p:cBhvr>
                                        <p:cTn id="127" dur="1" fill="hold">
                                          <p:stCondLst>
                                            <p:cond delay="0"/>
                                          </p:stCondLst>
                                        </p:cTn>
                                        <p:tgtEl>
                                          <p:spTgt spid="56"/>
                                        </p:tgtEl>
                                        <p:attrNameLst>
                                          <p:attrName>style.visibility</p:attrName>
                                        </p:attrNameLst>
                                      </p:cBhvr>
                                      <p:to>
                                        <p:strVal val="visible"/>
                                      </p:to>
                                    </p:set>
                                    <p:animEffect transition="in" filter="fade">
                                      <p:cBhvr>
                                        <p:cTn id="128" dur="1000"/>
                                        <p:tgtEl>
                                          <p:spTgt spid="56"/>
                                        </p:tgtEl>
                                      </p:cBhvr>
                                    </p:animEffect>
                                  </p:childTnLst>
                                </p:cTn>
                              </p:par>
                            </p:childTnLst>
                          </p:cTn>
                        </p:par>
                        <p:par>
                          <p:cTn id="129" fill="hold">
                            <p:stCondLst>
                              <p:cond delay="3500"/>
                            </p:stCondLst>
                            <p:childTnLst>
                              <p:par>
                                <p:cTn id="130" presetID="31" presetClass="entr" presetSubtype="0" fill="hold" nodeType="afterEffect">
                                  <p:stCondLst>
                                    <p:cond delay="0"/>
                                  </p:stCondLst>
                                  <p:iterate type="lt">
                                    <p:tmPct val="5000"/>
                                  </p:iterate>
                                  <p:childTnLst>
                                    <p:set>
                                      <p:cBhvr>
                                        <p:cTn id="131" dur="1" fill="hold">
                                          <p:stCondLst>
                                            <p:cond delay="0"/>
                                          </p:stCondLst>
                                        </p:cTn>
                                        <p:tgtEl>
                                          <p:spTgt spid="59"/>
                                        </p:tgtEl>
                                        <p:attrNameLst>
                                          <p:attrName>style.visibility</p:attrName>
                                        </p:attrNameLst>
                                      </p:cBhvr>
                                      <p:to>
                                        <p:strVal val="visible"/>
                                      </p:to>
                                    </p:set>
                                    <p:anim calcmode="lin" valueType="num">
                                      <p:cBhvr>
                                        <p:cTn id="132" dur="1000" fill="hold"/>
                                        <p:tgtEl>
                                          <p:spTgt spid="59"/>
                                        </p:tgtEl>
                                        <p:attrNameLst>
                                          <p:attrName>ppt_w</p:attrName>
                                        </p:attrNameLst>
                                      </p:cBhvr>
                                      <p:tavLst>
                                        <p:tav tm="0">
                                          <p:val>
                                            <p:fltVal val="0"/>
                                          </p:val>
                                        </p:tav>
                                        <p:tav tm="100000">
                                          <p:val>
                                            <p:strVal val="#ppt_w"/>
                                          </p:val>
                                        </p:tav>
                                      </p:tavLst>
                                    </p:anim>
                                    <p:anim calcmode="lin" valueType="num">
                                      <p:cBhvr>
                                        <p:cTn id="133" dur="1000" fill="hold"/>
                                        <p:tgtEl>
                                          <p:spTgt spid="59"/>
                                        </p:tgtEl>
                                        <p:attrNameLst>
                                          <p:attrName>ppt_h</p:attrName>
                                        </p:attrNameLst>
                                      </p:cBhvr>
                                      <p:tavLst>
                                        <p:tav tm="0">
                                          <p:val>
                                            <p:fltVal val="0"/>
                                          </p:val>
                                        </p:tav>
                                        <p:tav tm="100000">
                                          <p:val>
                                            <p:strVal val="#ppt_h"/>
                                          </p:val>
                                        </p:tav>
                                      </p:tavLst>
                                    </p:anim>
                                    <p:anim calcmode="lin" valueType="num">
                                      <p:cBhvr>
                                        <p:cTn id="134" dur="1000" fill="hold"/>
                                        <p:tgtEl>
                                          <p:spTgt spid="59"/>
                                        </p:tgtEl>
                                        <p:attrNameLst>
                                          <p:attrName>style.rotation</p:attrName>
                                        </p:attrNameLst>
                                      </p:cBhvr>
                                      <p:tavLst>
                                        <p:tav tm="0">
                                          <p:val>
                                            <p:fltVal val="90"/>
                                          </p:val>
                                        </p:tav>
                                        <p:tav tm="100000">
                                          <p:val>
                                            <p:fltVal val="0"/>
                                          </p:val>
                                        </p:tav>
                                      </p:tavLst>
                                    </p:anim>
                                    <p:animEffect transition="in" filter="fade">
                                      <p:cBhvr>
                                        <p:cTn id="135" dur="1000"/>
                                        <p:tgtEl>
                                          <p:spTgt spid="59"/>
                                        </p:tgtEl>
                                      </p:cBhvr>
                                    </p:animEffect>
                                  </p:childTnLst>
                                </p:cTn>
                              </p:par>
                              <p:par>
                                <p:cTn id="136" presetID="10" presetClass="exit" presetSubtype="0" fill="hold" grpId="1" nodeType="withEffect">
                                  <p:stCondLst>
                                    <p:cond delay="0"/>
                                  </p:stCondLst>
                                  <p:childTnLst>
                                    <p:animEffect transition="out" filter="fade">
                                      <p:cBhvr>
                                        <p:cTn id="137" dur="1000"/>
                                        <p:tgtEl>
                                          <p:spTgt spid="34"/>
                                        </p:tgtEl>
                                      </p:cBhvr>
                                    </p:animEffect>
                                    <p:set>
                                      <p:cBhvr>
                                        <p:cTn id="138" dur="1" fill="hold">
                                          <p:stCondLst>
                                            <p:cond delay="999"/>
                                          </p:stCondLst>
                                        </p:cTn>
                                        <p:tgtEl>
                                          <p:spTgt spid="34"/>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1000"/>
                                        <p:tgtEl>
                                          <p:spTgt spid="36"/>
                                        </p:tgtEl>
                                      </p:cBhvr>
                                    </p:animEffect>
                                    <p:set>
                                      <p:cBhvr>
                                        <p:cTn id="141" dur="1" fill="hold">
                                          <p:stCondLst>
                                            <p:cond delay="999"/>
                                          </p:stCondLst>
                                        </p:cTn>
                                        <p:tgtEl>
                                          <p:spTgt spid="36"/>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1000"/>
                                        <p:tgtEl>
                                          <p:spTgt spid="35"/>
                                        </p:tgtEl>
                                      </p:cBhvr>
                                    </p:animEffect>
                                    <p:set>
                                      <p:cBhvr>
                                        <p:cTn id="144" dur="1" fill="hold">
                                          <p:stCondLst>
                                            <p:cond delay="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5" grpId="0" animBg="1"/>
      <p:bldP spid="26" grpId="0" animBg="1"/>
      <p:bldP spid="27" grpId="0" animBg="1"/>
      <p:bldP spid="29" grpId="0" animBg="1"/>
      <p:bldP spid="29" grpId="1" animBg="1"/>
      <p:bldP spid="30" grpId="0" animBg="1"/>
      <p:bldP spid="30" grpId="1" animBg="1"/>
      <p:bldP spid="31" grpId="0" animBg="1"/>
      <p:bldP spid="31" grpId="1" animBg="1"/>
      <p:bldP spid="34" grpId="0" animBg="1"/>
      <p:bldP spid="34" grpId="1" animBg="1"/>
      <p:bldP spid="36" grpId="0" animBg="1"/>
      <p:bldP spid="36" grpId="1" animBg="1"/>
      <p:bldP spid="56" grpId="0" animBg="1"/>
      <p:bldP spid="57" grpId="0" animBg="1"/>
      <p:bldP spid="35" grpId="0" animBg="1"/>
      <p:bldP spid="35" grpId="1" animBg="1"/>
      <p:bldP spid="58"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762000"/>
            <a:ext cx="9144000" cy="6096000"/>
            <a:chOff x="-1110953" y="-96591"/>
            <a:chExt cx="10254953" cy="6954591"/>
          </a:xfrm>
        </p:grpSpPr>
        <p:grpSp>
          <p:nvGrpSpPr>
            <p:cNvPr id="4" name="Group 24"/>
            <p:cNvGrpSpPr/>
            <p:nvPr/>
          </p:nvGrpSpPr>
          <p:grpSpPr>
            <a:xfrm>
              <a:off x="-1110953" y="-96591"/>
              <a:ext cx="10254953" cy="6954591"/>
              <a:chOff x="-1110953" y="-96591"/>
              <a:chExt cx="10254953" cy="6954591"/>
            </a:xfrm>
          </p:grpSpPr>
          <p:grpSp>
            <p:nvGrpSpPr>
              <p:cNvPr id="5" name="Group 6"/>
              <p:cNvGrpSpPr/>
              <p:nvPr/>
            </p:nvGrpSpPr>
            <p:grpSpPr>
              <a:xfrm>
                <a:off x="-1110953" y="-96591"/>
                <a:ext cx="10254953" cy="6954591"/>
                <a:chOff x="-1110953" y="-96591"/>
                <a:chExt cx="10254953" cy="6954591"/>
              </a:xfrm>
            </p:grpSpPr>
            <p:pic>
              <p:nvPicPr>
                <p:cNvPr id="10" name="Picture 2" descr="http://www.civilwarsoldier.com/wp-content/uploads/2013/01/Confederate-Railroad-Map-1861.jpg"/>
                <p:cNvPicPr>
                  <a:picLocks noChangeAspect="1" noChangeArrowheads="1"/>
                </p:cNvPicPr>
                <p:nvPr/>
              </p:nvPicPr>
              <p:blipFill>
                <a:blip r:embed="rId2" cstate="print"/>
                <a:srcRect l="31883" t="15092" r="1770" b="25985"/>
                <a:stretch>
                  <a:fillRect/>
                </a:stretch>
              </p:blipFill>
              <p:spPr bwMode="auto">
                <a:xfrm>
                  <a:off x="-1110953" y="-96591"/>
                  <a:ext cx="10254953" cy="6954591"/>
                </a:xfrm>
                <a:prstGeom prst="rect">
                  <a:avLst/>
                </a:prstGeom>
                <a:noFill/>
              </p:spPr>
            </p:pic>
            <p:pic>
              <p:nvPicPr>
                <p:cNvPr id="11" name="Picture 2" descr="http://www.civilwarsoldier.com/wp-content/uploads/2013/01/Confederate-Railroad-Map-1861.jpg"/>
                <p:cNvPicPr>
                  <a:picLocks noChangeAspect="1" noChangeArrowheads="1"/>
                </p:cNvPicPr>
                <p:nvPr/>
              </p:nvPicPr>
              <p:blipFill>
                <a:blip r:embed="rId2" cstate="print"/>
                <a:srcRect l="79003" t="68850" r="2756" b="27276"/>
                <a:stretch>
                  <a:fillRect/>
                </a:stretch>
              </p:blipFill>
              <p:spPr bwMode="auto">
                <a:xfrm>
                  <a:off x="6096000" y="6400800"/>
                  <a:ext cx="2819400" cy="457200"/>
                </a:xfrm>
                <a:prstGeom prst="rect">
                  <a:avLst/>
                </a:prstGeom>
                <a:noFill/>
              </p:spPr>
            </p:pic>
          </p:grpSp>
          <p:pic>
            <p:nvPicPr>
              <p:cNvPr id="8" name="Picture 2" descr="http://www.civilwarsoldier.com/wp-content/uploads/2013/01/Confederate-Railroad-Map-1861.jpg"/>
              <p:cNvPicPr>
                <a:picLocks noChangeAspect="1" noChangeArrowheads="1"/>
              </p:cNvPicPr>
              <p:nvPr/>
            </p:nvPicPr>
            <p:blipFill>
              <a:blip r:embed="rId2" cstate="print"/>
              <a:srcRect l="63600" t="40211" r="33056" b="57619"/>
              <a:stretch>
                <a:fillRect/>
              </a:stretch>
            </p:blipFill>
            <p:spPr bwMode="auto">
              <a:xfrm rot="2884693">
                <a:off x="4362363" y="2093598"/>
                <a:ext cx="855975" cy="853843"/>
              </a:xfrm>
              <a:prstGeom prst="rect">
                <a:avLst/>
              </a:prstGeom>
              <a:noFill/>
            </p:spPr>
          </p:pic>
          <p:pic>
            <p:nvPicPr>
              <p:cNvPr id="9" name="Picture 2" descr="http://www.civilwarsoldier.com/wp-content/uploads/2013/01/Confederate-Railroad-Map-1861.jpg"/>
              <p:cNvPicPr>
                <a:picLocks noChangeAspect="1" noChangeArrowheads="1"/>
              </p:cNvPicPr>
              <p:nvPr/>
            </p:nvPicPr>
            <p:blipFill>
              <a:blip r:embed="rId2" cstate="print"/>
              <a:srcRect l="61749" t="40168" r="31842" b="57619"/>
              <a:stretch>
                <a:fillRect/>
              </a:stretch>
            </p:blipFill>
            <p:spPr bwMode="auto">
              <a:xfrm rot="1240743">
                <a:off x="3926254" y="2343786"/>
                <a:ext cx="1061323" cy="726785"/>
              </a:xfrm>
              <a:prstGeom prst="rect">
                <a:avLst/>
              </a:prstGeom>
              <a:noFill/>
            </p:spPr>
          </p:pic>
        </p:grpSp>
        <p:cxnSp>
          <p:nvCxnSpPr>
            <p:cNvPr id="6" name="Straight Connector 5"/>
            <p:cNvCxnSpPr/>
            <p:nvPr/>
          </p:nvCxnSpPr>
          <p:spPr>
            <a:xfrm rot="-120000">
              <a:off x="3962400" y="2438400"/>
              <a:ext cx="1371600" cy="0"/>
            </a:xfrm>
            <a:prstGeom prst="line">
              <a:avLst/>
            </a:prstGeom>
            <a:ln w="12700">
              <a:solidFill>
                <a:schemeClr val="bg1">
                  <a:lumMod val="50000"/>
                </a:schemeClr>
              </a:solidFill>
              <a:prstDash val="lgDashDot"/>
            </a:ln>
            <a:effectLst/>
          </p:spPr>
          <p:style>
            <a:lnRef idx="1">
              <a:schemeClr val="accent1"/>
            </a:lnRef>
            <a:fillRef idx="0">
              <a:schemeClr val="accent1"/>
            </a:fillRef>
            <a:effectRef idx="0">
              <a:schemeClr val="accent1"/>
            </a:effectRef>
            <a:fontRef idx="minor">
              <a:schemeClr val="tx1"/>
            </a:fontRef>
          </p:style>
        </p:cxnSp>
      </p:grpSp>
      <p:grpSp>
        <p:nvGrpSpPr>
          <p:cNvPr id="7" name="Group 44"/>
          <p:cNvGrpSpPr/>
          <p:nvPr/>
        </p:nvGrpSpPr>
        <p:grpSpPr>
          <a:xfrm>
            <a:off x="533400" y="3794760"/>
            <a:ext cx="1206099" cy="2377440"/>
            <a:chOff x="533400" y="3794760"/>
            <a:chExt cx="1206099" cy="2377440"/>
          </a:xfrm>
        </p:grpSpPr>
        <p:sp>
          <p:nvSpPr>
            <p:cNvPr id="32" name="Freeform 31"/>
            <p:cNvSpPr/>
            <p:nvPr/>
          </p:nvSpPr>
          <p:spPr>
            <a:xfrm>
              <a:off x="850900" y="3794760"/>
              <a:ext cx="383540" cy="2377440"/>
            </a:xfrm>
            <a:custGeom>
              <a:avLst/>
              <a:gdLst>
                <a:gd name="connsiteX0" fmla="*/ 383540 w 1907540"/>
                <a:gd name="connsiteY0" fmla="*/ 0 h 2593340"/>
                <a:gd name="connsiteX1" fmla="*/ 109220 w 1907540"/>
                <a:gd name="connsiteY1" fmla="*/ 1021080 h 2593340"/>
                <a:gd name="connsiteX2" fmla="*/ 63500 w 1907540"/>
                <a:gd name="connsiteY2" fmla="*/ 1706880 h 2593340"/>
                <a:gd name="connsiteX3" fmla="*/ 63500 w 1907540"/>
                <a:gd name="connsiteY3" fmla="*/ 2255520 h 2593340"/>
                <a:gd name="connsiteX4" fmla="*/ 444500 w 1907540"/>
                <a:gd name="connsiteY4" fmla="*/ 2529840 h 2593340"/>
                <a:gd name="connsiteX5" fmla="*/ 1526540 w 1907540"/>
                <a:gd name="connsiteY5" fmla="*/ 2590800 h 2593340"/>
                <a:gd name="connsiteX6" fmla="*/ 1907540 w 1907540"/>
                <a:gd name="connsiteY6" fmla="*/ 2514600 h 2593340"/>
                <a:gd name="connsiteX0" fmla="*/ 383540 w 1526540"/>
                <a:gd name="connsiteY0" fmla="*/ 0 h 2593340"/>
                <a:gd name="connsiteX1" fmla="*/ 109220 w 1526540"/>
                <a:gd name="connsiteY1" fmla="*/ 1021080 h 2593340"/>
                <a:gd name="connsiteX2" fmla="*/ 63500 w 1526540"/>
                <a:gd name="connsiteY2" fmla="*/ 1706880 h 2593340"/>
                <a:gd name="connsiteX3" fmla="*/ 63500 w 1526540"/>
                <a:gd name="connsiteY3" fmla="*/ 2255520 h 2593340"/>
                <a:gd name="connsiteX4" fmla="*/ 444500 w 1526540"/>
                <a:gd name="connsiteY4" fmla="*/ 2529840 h 2593340"/>
                <a:gd name="connsiteX5" fmla="*/ 1526540 w 1526540"/>
                <a:gd name="connsiteY5" fmla="*/ 2590800 h 2593340"/>
                <a:gd name="connsiteX0" fmla="*/ 383540 w 444500"/>
                <a:gd name="connsiteY0" fmla="*/ 0 h 2529840"/>
                <a:gd name="connsiteX1" fmla="*/ 109220 w 444500"/>
                <a:gd name="connsiteY1" fmla="*/ 1021080 h 2529840"/>
                <a:gd name="connsiteX2" fmla="*/ 63500 w 444500"/>
                <a:gd name="connsiteY2" fmla="*/ 1706880 h 2529840"/>
                <a:gd name="connsiteX3" fmla="*/ 63500 w 444500"/>
                <a:gd name="connsiteY3" fmla="*/ 2255520 h 2529840"/>
                <a:gd name="connsiteX4" fmla="*/ 444500 w 444500"/>
                <a:gd name="connsiteY4" fmla="*/ 2529840 h 2529840"/>
                <a:gd name="connsiteX0" fmla="*/ 383540 w 383540"/>
                <a:gd name="connsiteY0" fmla="*/ 0 h 2255520"/>
                <a:gd name="connsiteX1" fmla="*/ 109220 w 383540"/>
                <a:gd name="connsiteY1" fmla="*/ 1021080 h 2255520"/>
                <a:gd name="connsiteX2" fmla="*/ 63500 w 383540"/>
                <a:gd name="connsiteY2" fmla="*/ 1706880 h 2255520"/>
                <a:gd name="connsiteX3" fmla="*/ 63500 w 383540"/>
                <a:gd name="connsiteY3" fmla="*/ 2255520 h 2255520"/>
                <a:gd name="connsiteX0" fmla="*/ 383540 w 383540"/>
                <a:gd name="connsiteY0" fmla="*/ 0 h 2377440"/>
                <a:gd name="connsiteX1" fmla="*/ 109220 w 383540"/>
                <a:gd name="connsiteY1" fmla="*/ 1021080 h 2377440"/>
                <a:gd name="connsiteX2" fmla="*/ 63500 w 383540"/>
                <a:gd name="connsiteY2" fmla="*/ 1706880 h 2377440"/>
                <a:gd name="connsiteX3" fmla="*/ 63500 w 383540"/>
                <a:gd name="connsiteY3" fmla="*/ 2377440 h 2377440"/>
              </a:gdLst>
              <a:ahLst/>
              <a:cxnLst>
                <a:cxn ang="0">
                  <a:pos x="connsiteX0" y="connsiteY0"/>
                </a:cxn>
                <a:cxn ang="0">
                  <a:pos x="connsiteX1" y="connsiteY1"/>
                </a:cxn>
                <a:cxn ang="0">
                  <a:pos x="connsiteX2" y="connsiteY2"/>
                </a:cxn>
                <a:cxn ang="0">
                  <a:pos x="connsiteX3" y="connsiteY3"/>
                </a:cxn>
              </a:cxnLst>
              <a:rect l="l" t="t" r="r" b="b"/>
              <a:pathLst>
                <a:path w="383540" h="2377440">
                  <a:moveTo>
                    <a:pt x="383540" y="0"/>
                  </a:moveTo>
                  <a:cubicBezTo>
                    <a:pt x="273050" y="368300"/>
                    <a:pt x="162560" y="736600"/>
                    <a:pt x="109220" y="1021080"/>
                  </a:cubicBezTo>
                  <a:cubicBezTo>
                    <a:pt x="55880" y="1305560"/>
                    <a:pt x="71120" y="1480820"/>
                    <a:pt x="63500" y="1706880"/>
                  </a:cubicBezTo>
                  <a:cubicBezTo>
                    <a:pt x="55880" y="1932940"/>
                    <a:pt x="0" y="2240280"/>
                    <a:pt x="63500" y="2377440"/>
                  </a:cubicBezTo>
                </a:path>
              </a:pathLst>
            </a:custGeom>
            <a:ln w="381000">
              <a:solidFill>
                <a:schemeClr val="accent1">
                  <a:shade val="95000"/>
                  <a:satMod val="105000"/>
                  <a:alpha val="75000"/>
                </a:schemeClr>
              </a:solidFill>
            </a:ln>
            <a:effectLst>
              <a:outerShdw blurRad="3810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 name="TextBox 43"/>
            <p:cNvSpPr txBox="1"/>
            <p:nvPr/>
          </p:nvSpPr>
          <p:spPr>
            <a:xfrm>
              <a:off x="533400" y="3886200"/>
              <a:ext cx="1206099" cy="523220"/>
            </a:xfrm>
            <a:prstGeom prst="rect">
              <a:avLst/>
            </a:prstGeom>
            <a:solidFill>
              <a:schemeClr val="accent1">
                <a:alpha val="67000"/>
              </a:schemeClr>
            </a:solidFill>
          </p:spPr>
          <p:txBody>
            <a:bodyPr wrap="none" rtlCol="0">
              <a:spAutoFit/>
            </a:bodyPr>
            <a:lstStyle/>
            <a:p>
              <a:pPr algn="ctr"/>
              <a:r>
                <a:rPr lang="en-US" sz="2800" b="1" spc="-10" dirty="0" smtClean="0">
                  <a:solidFill>
                    <a:schemeClr val="bg1"/>
                  </a:solidFill>
                  <a:effectLst>
                    <a:outerShdw dist="50800" dir="7200000" algn="ctr" rotWithShape="0">
                      <a:schemeClr val="tx1"/>
                    </a:outerShdw>
                  </a:effectLst>
                </a:rPr>
                <a:t>Wilson</a:t>
              </a:r>
            </a:p>
          </p:txBody>
        </p:sp>
      </p:grpSp>
      <p:grpSp>
        <p:nvGrpSpPr>
          <p:cNvPr id="13" name="Group 46"/>
          <p:cNvGrpSpPr/>
          <p:nvPr/>
        </p:nvGrpSpPr>
        <p:grpSpPr>
          <a:xfrm>
            <a:off x="4709978" y="3733800"/>
            <a:ext cx="2452821" cy="3093720"/>
            <a:chOff x="4709978" y="3733800"/>
            <a:chExt cx="2452821" cy="3093720"/>
          </a:xfrm>
        </p:grpSpPr>
        <p:sp>
          <p:nvSpPr>
            <p:cNvPr id="12" name="Freeform 11"/>
            <p:cNvSpPr/>
            <p:nvPr/>
          </p:nvSpPr>
          <p:spPr>
            <a:xfrm>
              <a:off x="4709978" y="3733800"/>
              <a:ext cx="2452821" cy="3093720"/>
            </a:xfrm>
            <a:custGeom>
              <a:avLst/>
              <a:gdLst>
                <a:gd name="connsiteX0" fmla="*/ 416560 w 2641600"/>
                <a:gd name="connsiteY0" fmla="*/ 3108960 h 3108960"/>
                <a:gd name="connsiteX1" fmla="*/ 127000 w 2641600"/>
                <a:gd name="connsiteY1" fmla="*/ 2499360 h 3108960"/>
                <a:gd name="connsiteX2" fmla="*/ 142240 w 2641600"/>
                <a:gd name="connsiteY2" fmla="*/ 1645920 h 3108960"/>
                <a:gd name="connsiteX3" fmla="*/ 980440 w 2641600"/>
                <a:gd name="connsiteY3" fmla="*/ 975360 h 3108960"/>
                <a:gd name="connsiteX4" fmla="*/ 2092960 w 2641600"/>
                <a:gd name="connsiteY4" fmla="*/ 441960 h 3108960"/>
                <a:gd name="connsiteX5" fmla="*/ 2641600 w 2641600"/>
                <a:gd name="connsiteY5" fmla="*/ 0 h 3108960"/>
                <a:gd name="connsiteX0" fmla="*/ 416560 w 2452821"/>
                <a:gd name="connsiteY0" fmla="*/ 3093720 h 3093720"/>
                <a:gd name="connsiteX1" fmla="*/ 127000 w 2452821"/>
                <a:gd name="connsiteY1" fmla="*/ 2484120 h 3093720"/>
                <a:gd name="connsiteX2" fmla="*/ 142240 w 2452821"/>
                <a:gd name="connsiteY2" fmla="*/ 1630680 h 3093720"/>
                <a:gd name="connsiteX3" fmla="*/ 980440 w 2452821"/>
                <a:gd name="connsiteY3" fmla="*/ 960120 h 3093720"/>
                <a:gd name="connsiteX4" fmla="*/ 2092960 w 2452821"/>
                <a:gd name="connsiteY4" fmla="*/ 426720 h 3093720"/>
                <a:gd name="connsiteX5" fmla="*/ 2452821 w 2452821"/>
                <a:gd name="connsiteY5" fmla="*/ 0 h 3093720"/>
                <a:gd name="connsiteX0" fmla="*/ 416560 w 2452821"/>
                <a:gd name="connsiteY0" fmla="*/ 3093720 h 3093720"/>
                <a:gd name="connsiteX1" fmla="*/ 127000 w 2452821"/>
                <a:gd name="connsiteY1" fmla="*/ 2484120 h 3093720"/>
                <a:gd name="connsiteX2" fmla="*/ 142240 w 2452821"/>
                <a:gd name="connsiteY2" fmla="*/ 1630680 h 3093720"/>
                <a:gd name="connsiteX3" fmla="*/ 980440 w 2452821"/>
                <a:gd name="connsiteY3" fmla="*/ 960120 h 3093720"/>
                <a:gd name="connsiteX4" fmla="*/ 2071822 w 2452821"/>
                <a:gd name="connsiteY4" fmla="*/ 457200 h 3093720"/>
                <a:gd name="connsiteX5" fmla="*/ 2452821 w 2452821"/>
                <a:gd name="connsiteY5" fmla="*/ 0 h 309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2821" h="3093720">
                  <a:moveTo>
                    <a:pt x="416560" y="3093720"/>
                  </a:moveTo>
                  <a:cubicBezTo>
                    <a:pt x="294640" y="2910840"/>
                    <a:pt x="172720" y="2727960"/>
                    <a:pt x="127000" y="2484120"/>
                  </a:cubicBezTo>
                  <a:cubicBezTo>
                    <a:pt x="81280" y="2240280"/>
                    <a:pt x="0" y="1884680"/>
                    <a:pt x="142240" y="1630680"/>
                  </a:cubicBezTo>
                  <a:cubicBezTo>
                    <a:pt x="284480" y="1376680"/>
                    <a:pt x="658843" y="1155700"/>
                    <a:pt x="980440" y="960120"/>
                  </a:cubicBezTo>
                  <a:cubicBezTo>
                    <a:pt x="1302037" y="764540"/>
                    <a:pt x="1826425" y="617220"/>
                    <a:pt x="2071822" y="457200"/>
                  </a:cubicBezTo>
                  <a:cubicBezTo>
                    <a:pt x="2317219" y="297180"/>
                    <a:pt x="2371541" y="116840"/>
                    <a:pt x="2452821" y="0"/>
                  </a:cubicBezTo>
                </a:path>
              </a:pathLst>
            </a:custGeom>
            <a:ln w="381000">
              <a:solidFill>
                <a:schemeClr val="accent1">
                  <a:lumMod val="75000"/>
                  <a:alpha val="75000"/>
                </a:schemeClr>
              </a:solidFill>
            </a:ln>
            <a:effectLst>
              <a:outerShdw blurRad="381000" dist="50800" dir="5400000" algn="ctr" rotWithShape="0">
                <a:schemeClr val="tx2">
                  <a:lumMod val="75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extBox 45"/>
            <p:cNvSpPr txBox="1"/>
            <p:nvPr/>
          </p:nvSpPr>
          <p:spPr>
            <a:xfrm>
              <a:off x="4953000" y="5334000"/>
              <a:ext cx="1509388" cy="523220"/>
            </a:xfrm>
            <a:prstGeom prst="rect">
              <a:avLst/>
            </a:prstGeom>
            <a:solidFill>
              <a:schemeClr val="accent1">
                <a:alpha val="67000"/>
              </a:schemeClr>
            </a:solidFill>
          </p:spPr>
          <p:txBody>
            <a:bodyPr wrap="none" rtlCol="0">
              <a:spAutoFit/>
            </a:bodyPr>
            <a:lstStyle/>
            <a:p>
              <a:pPr algn="ctr"/>
              <a:r>
                <a:rPr lang="en-US" sz="2800" b="1" spc="-10" dirty="0" smtClean="0">
                  <a:solidFill>
                    <a:schemeClr val="bg1"/>
                  </a:solidFill>
                  <a:effectLst>
                    <a:outerShdw dist="50800" dir="7200000" algn="ctr" rotWithShape="0">
                      <a:schemeClr val="tx1"/>
                    </a:outerShdw>
                  </a:effectLst>
                </a:rPr>
                <a:t>Sherman</a:t>
              </a:r>
            </a:p>
          </p:txBody>
        </p:sp>
      </p:grpSp>
      <p:grpSp>
        <p:nvGrpSpPr>
          <p:cNvPr id="19" name="Group 48"/>
          <p:cNvGrpSpPr/>
          <p:nvPr/>
        </p:nvGrpSpPr>
        <p:grpSpPr>
          <a:xfrm>
            <a:off x="6400800" y="762000"/>
            <a:ext cx="1213421" cy="1370533"/>
            <a:chOff x="6400800" y="762000"/>
            <a:chExt cx="1213421" cy="1370533"/>
          </a:xfrm>
        </p:grpSpPr>
        <p:sp>
          <p:nvSpPr>
            <p:cNvPr id="28" name="Freeform 27"/>
            <p:cNvSpPr/>
            <p:nvPr/>
          </p:nvSpPr>
          <p:spPr>
            <a:xfrm rot="2279814">
              <a:off x="6864306" y="1373009"/>
              <a:ext cx="749915" cy="759524"/>
            </a:xfrm>
            <a:custGeom>
              <a:avLst/>
              <a:gdLst>
                <a:gd name="connsiteX0" fmla="*/ 502920 w 502920"/>
                <a:gd name="connsiteY0" fmla="*/ 716280 h 716280"/>
                <a:gd name="connsiteX1" fmla="*/ 411480 w 502920"/>
                <a:gd name="connsiteY1" fmla="*/ 518160 h 716280"/>
                <a:gd name="connsiteX2" fmla="*/ 137160 w 502920"/>
                <a:gd name="connsiteY2" fmla="*/ 350520 h 716280"/>
                <a:gd name="connsiteX3" fmla="*/ 0 w 502920"/>
                <a:gd name="connsiteY3" fmla="*/ 0 h 716280"/>
                <a:gd name="connsiteX0" fmla="*/ 899160 w 899160"/>
                <a:gd name="connsiteY0" fmla="*/ 731520 h 731520"/>
                <a:gd name="connsiteX1" fmla="*/ 807720 w 899160"/>
                <a:gd name="connsiteY1" fmla="*/ 533400 h 731520"/>
                <a:gd name="connsiteX2" fmla="*/ 533400 w 899160"/>
                <a:gd name="connsiteY2" fmla="*/ 365760 h 731520"/>
                <a:gd name="connsiteX3" fmla="*/ 0 w 899160"/>
                <a:gd name="connsiteY3" fmla="*/ 0 h 731520"/>
                <a:gd name="connsiteX0" fmla="*/ 899160 w 899160"/>
                <a:gd name="connsiteY0" fmla="*/ 731520 h 731520"/>
                <a:gd name="connsiteX1" fmla="*/ 807720 w 899160"/>
                <a:gd name="connsiteY1" fmla="*/ 533400 h 731520"/>
                <a:gd name="connsiteX2" fmla="*/ 533400 w 899160"/>
                <a:gd name="connsiteY2" fmla="*/ 304800 h 731520"/>
                <a:gd name="connsiteX3" fmla="*/ 0 w 899160"/>
                <a:gd name="connsiteY3" fmla="*/ 0 h 731520"/>
                <a:gd name="connsiteX0" fmla="*/ 899160 w 899160"/>
                <a:gd name="connsiteY0" fmla="*/ 655320 h 655320"/>
                <a:gd name="connsiteX1" fmla="*/ 807720 w 899160"/>
                <a:gd name="connsiteY1" fmla="*/ 457200 h 655320"/>
                <a:gd name="connsiteX2" fmla="*/ 533400 w 899160"/>
                <a:gd name="connsiteY2" fmla="*/ 228600 h 655320"/>
                <a:gd name="connsiteX3" fmla="*/ 0 w 899160"/>
                <a:gd name="connsiteY3" fmla="*/ 0 h 655320"/>
              </a:gdLst>
              <a:ahLst/>
              <a:cxnLst>
                <a:cxn ang="0">
                  <a:pos x="connsiteX0" y="connsiteY0"/>
                </a:cxn>
                <a:cxn ang="0">
                  <a:pos x="connsiteX1" y="connsiteY1"/>
                </a:cxn>
                <a:cxn ang="0">
                  <a:pos x="connsiteX2" y="connsiteY2"/>
                </a:cxn>
                <a:cxn ang="0">
                  <a:pos x="connsiteX3" y="connsiteY3"/>
                </a:cxn>
              </a:cxnLst>
              <a:rect l="l" t="t" r="r" b="b"/>
              <a:pathLst>
                <a:path w="899160" h="655320">
                  <a:moveTo>
                    <a:pt x="899160" y="655320"/>
                  </a:moveTo>
                  <a:cubicBezTo>
                    <a:pt x="883920" y="586740"/>
                    <a:pt x="868680" y="528320"/>
                    <a:pt x="807720" y="457200"/>
                  </a:cubicBezTo>
                  <a:cubicBezTo>
                    <a:pt x="746760" y="386080"/>
                    <a:pt x="668020" y="304800"/>
                    <a:pt x="533400" y="228600"/>
                  </a:cubicBezTo>
                  <a:cubicBezTo>
                    <a:pt x="398780" y="152400"/>
                    <a:pt x="38100" y="63500"/>
                    <a:pt x="0" y="0"/>
                  </a:cubicBezTo>
                </a:path>
              </a:pathLst>
            </a:custGeom>
            <a:ln w="317500">
              <a:solidFill>
                <a:schemeClr val="accent1">
                  <a:lumMod val="75000"/>
                  <a:alpha val="76000"/>
                </a:schemeClr>
              </a:solidFill>
            </a:ln>
            <a:effectLst>
              <a:outerShdw blurRad="381000" dist="50800" dir="5400000" algn="ctr" rotWithShape="0">
                <a:schemeClr val="accent1">
                  <a:lumMod val="75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p:cNvSpPr txBox="1"/>
            <p:nvPr/>
          </p:nvSpPr>
          <p:spPr>
            <a:xfrm>
              <a:off x="6400800" y="762000"/>
              <a:ext cx="1019831" cy="523220"/>
            </a:xfrm>
            <a:prstGeom prst="rect">
              <a:avLst/>
            </a:prstGeom>
            <a:solidFill>
              <a:schemeClr val="accent1">
                <a:alpha val="67000"/>
              </a:schemeClr>
            </a:solidFill>
          </p:spPr>
          <p:txBody>
            <a:bodyPr wrap="none" rtlCol="0">
              <a:spAutoFit/>
            </a:bodyPr>
            <a:lstStyle/>
            <a:p>
              <a:pPr algn="ctr"/>
              <a:r>
                <a:rPr lang="en-US" sz="2800" b="1" spc="-10" dirty="0" smtClean="0">
                  <a:solidFill>
                    <a:schemeClr val="bg1"/>
                  </a:solidFill>
                  <a:effectLst>
                    <a:outerShdw dist="50800" dir="7200000" algn="ctr" rotWithShape="0">
                      <a:schemeClr val="tx1"/>
                    </a:outerShdw>
                  </a:effectLst>
                </a:rPr>
                <a:t>Grant</a:t>
              </a:r>
            </a:p>
          </p:txBody>
        </p:sp>
      </p:grpSp>
      <p:sp>
        <p:nvSpPr>
          <p:cNvPr id="14" name="5-Point Star 13"/>
          <p:cNvSpPr/>
          <p:nvPr/>
        </p:nvSpPr>
        <p:spPr>
          <a:xfrm>
            <a:off x="5477059" y="4343400"/>
            <a:ext cx="457200" cy="533400"/>
          </a:xfrm>
          <a:prstGeom prst="star5">
            <a:avLst>
              <a:gd name="adj" fmla="val 19098"/>
              <a:gd name="hf" fmla="val 105146"/>
              <a:gd name="vf" fmla="val 110557"/>
            </a:avLst>
          </a:prstGeom>
          <a:solidFill>
            <a:srgbClr val="0070C0"/>
          </a:soli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5-Point Star 14"/>
          <p:cNvSpPr/>
          <p:nvPr/>
        </p:nvSpPr>
        <p:spPr>
          <a:xfrm>
            <a:off x="6553200" y="3886200"/>
            <a:ext cx="457200" cy="533400"/>
          </a:xfrm>
          <a:prstGeom prst="star5">
            <a:avLst>
              <a:gd name="adj" fmla="val 19098"/>
              <a:gd name="hf" fmla="val 105146"/>
              <a:gd name="vf" fmla="val 110557"/>
            </a:avLst>
          </a:prstGeom>
          <a:solidFill>
            <a:srgbClr val="0070C0"/>
          </a:soli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5-Point Star 15"/>
          <p:cNvSpPr/>
          <p:nvPr/>
        </p:nvSpPr>
        <p:spPr>
          <a:xfrm>
            <a:off x="4867459" y="4790420"/>
            <a:ext cx="457200" cy="533400"/>
          </a:xfrm>
          <a:prstGeom prst="star5">
            <a:avLst>
              <a:gd name="adj" fmla="val 19098"/>
              <a:gd name="hf" fmla="val 105146"/>
              <a:gd name="vf" fmla="val 110557"/>
            </a:avLst>
          </a:prstGeom>
          <a:solidFill>
            <a:srgbClr val="0070C0"/>
          </a:soli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5-Point Star 16"/>
          <p:cNvSpPr/>
          <p:nvPr/>
        </p:nvSpPr>
        <p:spPr>
          <a:xfrm>
            <a:off x="5029200" y="6477000"/>
            <a:ext cx="457200" cy="533400"/>
          </a:xfrm>
          <a:prstGeom prst="star5">
            <a:avLst>
              <a:gd name="adj" fmla="val 19098"/>
              <a:gd name="hf" fmla="val 105146"/>
              <a:gd name="vf" fmla="val 110557"/>
            </a:avLst>
          </a:prstGeom>
          <a:solidFill>
            <a:srgbClr val="0070C0"/>
          </a:soli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6172200" y="3200400"/>
            <a:ext cx="899160" cy="655320"/>
          </a:xfrm>
          <a:custGeom>
            <a:avLst/>
            <a:gdLst>
              <a:gd name="connsiteX0" fmla="*/ 502920 w 502920"/>
              <a:gd name="connsiteY0" fmla="*/ 716280 h 716280"/>
              <a:gd name="connsiteX1" fmla="*/ 411480 w 502920"/>
              <a:gd name="connsiteY1" fmla="*/ 518160 h 716280"/>
              <a:gd name="connsiteX2" fmla="*/ 137160 w 502920"/>
              <a:gd name="connsiteY2" fmla="*/ 350520 h 716280"/>
              <a:gd name="connsiteX3" fmla="*/ 0 w 502920"/>
              <a:gd name="connsiteY3" fmla="*/ 0 h 716280"/>
              <a:gd name="connsiteX0" fmla="*/ 899160 w 899160"/>
              <a:gd name="connsiteY0" fmla="*/ 731520 h 731520"/>
              <a:gd name="connsiteX1" fmla="*/ 807720 w 899160"/>
              <a:gd name="connsiteY1" fmla="*/ 533400 h 731520"/>
              <a:gd name="connsiteX2" fmla="*/ 533400 w 899160"/>
              <a:gd name="connsiteY2" fmla="*/ 365760 h 731520"/>
              <a:gd name="connsiteX3" fmla="*/ 0 w 899160"/>
              <a:gd name="connsiteY3" fmla="*/ 0 h 731520"/>
              <a:gd name="connsiteX0" fmla="*/ 899160 w 899160"/>
              <a:gd name="connsiteY0" fmla="*/ 731520 h 731520"/>
              <a:gd name="connsiteX1" fmla="*/ 807720 w 899160"/>
              <a:gd name="connsiteY1" fmla="*/ 533400 h 731520"/>
              <a:gd name="connsiteX2" fmla="*/ 533400 w 899160"/>
              <a:gd name="connsiteY2" fmla="*/ 304800 h 731520"/>
              <a:gd name="connsiteX3" fmla="*/ 0 w 899160"/>
              <a:gd name="connsiteY3" fmla="*/ 0 h 731520"/>
              <a:gd name="connsiteX0" fmla="*/ 899160 w 899160"/>
              <a:gd name="connsiteY0" fmla="*/ 655320 h 655320"/>
              <a:gd name="connsiteX1" fmla="*/ 807720 w 899160"/>
              <a:gd name="connsiteY1" fmla="*/ 457200 h 655320"/>
              <a:gd name="connsiteX2" fmla="*/ 533400 w 899160"/>
              <a:gd name="connsiteY2" fmla="*/ 228600 h 655320"/>
              <a:gd name="connsiteX3" fmla="*/ 0 w 899160"/>
              <a:gd name="connsiteY3" fmla="*/ 0 h 655320"/>
            </a:gdLst>
            <a:ahLst/>
            <a:cxnLst>
              <a:cxn ang="0">
                <a:pos x="connsiteX0" y="connsiteY0"/>
              </a:cxn>
              <a:cxn ang="0">
                <a:pos x="connsiteX1" y="connsiteY1"/>
              </a:cxn>
              <a:cxn ang="0">
                <a:pos x="connsiteX2" y="connsiteY2"/>
              </a:cxn>
              <a:cxn ang="0">
                <a:pos x="connsiteX3" y="connsiteY3"/>
              </a:cxn>
            </a:cxnLst>
            <a:rect l="l" t="t" r="r" b="b"/>
            <a:pathLst>
              <a:path w="899160" h="655320">
                <a:moveTo>
                  <a:pt x="899160" y="655320"/>
                </a:moveTo>
                <a:cubicBezTo>
                  <a:pt x="883920" y="586740"/>
                  <a:pt x="868680" y="528320"/>
                  <a:pt x="807720" y="457200"/>
                </a:cubicBezTo>
                <a:cubicBezTo>
                  <a:pt x="746760" y="386080"/>
                  <a:pt x="668020" y="304800"/>
                  <a:pt x="533400" y="228600"/>
                </a:cubicBezTo>
                <a:cubicBezTo>
                  <a:pt x="398780" y="152400"/>
                  <a:pt x="38100" y="63500"/>
                  <a:pt x="0" y="0"/>
                </a:cubicBezTo>
              </a:path>
            </a:pathLst>
          </a:custGeom>
          <a:ln w="317500">
            <a:solidFill>
              <a:schemeClr val="accent1">
                <a:lumMod val="75000"/>
                <a:alpha val="76000"/>
              </a:schemeClr>
            </a:solidFill>
          </a:ln>
          <a:effectLst>
            <a:outerShdw blurRad="203200" dist="50800" dir="5400000" algn="ctr" rotWithShape="0">
              <a:schemeClr val="tx2">
                <a:lumMod val="75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5-Point Star 20"/>
          <p:cNvSpPr/>
          <p:nvPr/>
        </p:nvSpPr>
        <p:spPr>
          <a:xfrm>
            <a:off x="6629400" y="3124200"/>
            <a:ext cx="457200" cy="533400"/>
          </a:xfrm>
          <a:prstGeom prst="star5">
            <a:avLst>
              <a:gd name="adj" fmla="val 19098"/>
              <a:gd name="hf" fmla="val 105146"/>
              <a:gd name="vf" fmla="val 110557"/>
            </a:avLst>
          </a:prstGeom>
          <a:solidFill>
            <a:srgbClr val="0070C0"/>
          </a:soli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5-Point Star 22"/>
          <p:cNvSpPr/>
          <p:nvPr/>
        </p:nvSpPr>
        <p:spPr>
          <a:xfrm>
            <a:off x="5943600" y="2895600"/>
            <a:ext cx="457200" cy="533400"/>
          </a:xfrm>
          <a:prstGeom prst="star5">
            <a:avLst>
              <a:gd name="adj" fmla="val 19098"/>
              <a:gd name="hf" fmla="val 105146"/>
              <a:gd name="vf" fmla="val 110557"/>
            </a:avLst>
          </a:prstGeom>
          <a:solidFill>
            <a:srgbClr val="0070C0"/>
          </a:soli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5-Point Star 17"/>
          <p:cNvSpPr/>
          <p:nvPr/>
        </p:nvSpPr>
        <p:spPr>
          <a:xfrm>
            <a:off x="6934200" y="3429000"/>
            <a:ext cx="457200" cy="533400"/>
          </a:xfrm>
          <a:prstGeom prst="star5">
            <a:avLst>
              <a:gd name="adj" fmla="val 19098"/>
              <a:gd name="hf" fmla="val 105146"/>
              <a:gd name="vf" fmla="val 110557"/>
            </a:avLst>
          </a:prstGeom>
          <a:solidFill>
            <a:srgbClr val="0070C0"/>
          </a:soli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rot="8189143">
            <a:off x="6559242" y="1812805"/>
            <a:ext cx="749915" cy="759524"/>
          </a:xfrm>
          <a:custGeom>
            <a:avLst/>
            <a:gdLst>
              <a:gd name="connsiteX0" fmla="*/ 502920 w 502920"/>
              <a:gd name="connsiteY0" fmla="*/ 716280 h 716280"/>
              <a:gd name="connsiteX1" fmla="*/ 411480 w 502920"/>
              <a:gd name="connsiteY1" fmla="*/ 518160 h 716280"/>
              <a:gd name="connsiteX2" fmla="*/ 137160 w 502920"/>
              <a:gd name="connsiteY2" fmla="*/ 350520 h 716280"/>
              <a:gd name="connsiteX3" fmla="*/ 0 w 502920"/>
              <a:gd name="connsiteY3" fmla="*/ 0 h 716280"/>
              <a:gd name="connsiteX0" fmla="*/ 899160 w 899160"/>
              <a:gd name="connsiteY0" fmla="*/ 731520 h 731520"/>
              <a:gd name="connsiteX1" fmla="*/ 807720 w 899160"/>
              <a:gd name="connsiteY1" fmla="*/ 533400 h 731520"/>
              <a:gd name="connsiteX2" fmla="*/ 533400 w 899160"/>
              <a:gd name="connsiteY2" fmla="*/ 365760 h 731520"/>
              <a:gd name="connsiteX3" fmla="*/ 0 w 899160"/>
              <a:gd name="connsiteY3" fmla="*/ 0 h 731520"/>
              <a:gd name="connsiteX0" fmla="*/ 899160 w 899160"/>
              <a:gd name="connsiteY0" fmla="*/ 731520 h 731520"/>
              <a:gd name="connsiteX1" fmla="*/ 807720 w 899160"/>
              <a:gd name="connsiteY1" fmla="*/ 533400 h 731520"/>
              <a:gd name="connsiteX2" fmla="*/ 533400 w 899160"/>
              <a:gd name="connsiteY2" fmla="*/ 304800 h 731520"/>
              <a:gd name="connsiteX3" fmla="*/ 0 w 899160"/>
              <a:gd name="connsiteY3" fmla="*/ 0 h 731520"/>
              <a:gd name="connsiteX0" fmla="*/ 899160 w 899160"/>
              <a:gd name="connsiteY0" fmla="*/ 655320 h 655320"/>
              <a:gd name="connsiteX1" fmla="*/ 807720 w 899160"/>
              <a:gd name="connsiteY1" fmla="*/ 457200 h 655320"/>
              <a:gd name="connsiteX2" fmla="*/ 533400 w 899160"/>
              <a:gd name="connsiteY2" fmla="*/ 228600 h 655320"/>
              <a:gd name="connsiteX3" fmla="*/ 0 w 899160"/>
              <a:gd name="connsiteY3" fmla="*/ 0 h 655320"/>
            </a:gdLst>
            <a:ahLst/>
            <a:cxnLst>
              <a:cxn ang="0">
                <a:pos x="connsiteX0" y="connsiteY0"/>
              </a:cxn>
              <a:cxn ang="0">
                <a:pos x="connsiteX1" y="connsiteY1"/>
              </a:cxn>
              <a:cxn ang="0">
                <a:pos x="connsiteX2" y="connsiteY2"/>
              </a:cxn>
              <a:cxn ang="0">
                <a:pos x="connsiteX3" y="connsiteY3"/>
              </a:cxn>
            </a:cxnLst>
            <a:rect l="l" t="t" r="r" b="b"/>
            <a:pathLst>
              <a:path w="899160" h="655320">
                <a:moveTo>
                  <a:pt x="899160" y="655320"/>
                </a:moveTo>
                <a:cubicBezTo>
                  <a:pt x="883920" y="586740"/>
                  <a:pt x="868680" y="528320"/>
                  <a:pt x="807720" y="457200"/>
                </a:cubicBezTo>
                <a:cubicBezTo>
                  <a:pt x="746760" y="386080"/>
                  <a:pt x="668020" y="304800"/>
                  <a:pt x="533400" y="228600"/>
                </a:cubicBezTo>
                <a:cubicBezTo>
                  <a:pt x="398780" y="152400"/>
                  <a:pt x="38100" y="63500"/>
                  <a:pt x="0" y="0"/>
                </a:cubicBezTo>
              </a:path>
            </a:pathLst>
          </a:custGeom>
          <a:ln w="317500">
            <a:solidFill>
              <a:schemeClr val="accent1">
                <a:lumMod val="75000"/>
                <a:alpha val="76000"/>
              </a:schemeClr>
            </a:solidFill>
          </a:ln>
          <a:effectLst>
            <a:outerShdw blurRad="381000" dist="50800" dir="5400000" algn="ctr" rotWithShape="0">
              <a:schemeClr val="accent1">
                <a:lumMod val="75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5-Point Star 25"/>
          <p:cNvSpPr/>
          <p:nvPr/>
        </p:nvSpPr>
        <p:spPr>
          <a:xfrm>
            <a:off x="6248400" y="1905000"/>
            <a:ext cx="457200" cy="533400"/>
          </a:xfrm>
          <a:prstGeom prst="star5">
            <a:avLst>
              <a:gd name="adj" fmla="val 19098"/>
              <a:gd name="hf" fmla="val 105146"/>
              <a:gd name="vf" fmla="val 110557"/>
            </a:avLst>
          </a:prstGeom>
          <a:solidFill>
            <a:srgbClr val="0070C0"/>
          </a:soli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2420275" y="1490472"/>
            <a:ext cx="3751925" cy="1384995"/>
          </a:xfrm>
          <a:prstGeom prst="rect">
            <a:avLst/>
          </a:prstGeom>
          <a:solidFill>
            <a:schemeClr val="bg1">
              <a:lumMod val="95000"/>
              <a:alpha val="88000"/>
            </a:schemeClr>
          </a:solidFill>
          <a:ln w="38100">
            <a:solidFill>
              <a:schemeClr val="tx1"/>
            </a:solidFill>
          </a:ln>
        </p:spPr>
        <p:txBody>
          <a:bodyPr wrap="none" rtlCol="0">
            <a:spAutoFit/>
          </a:bodyPr>
          <a:lstStyle/>
          <a:p>
            <a:pPr algn="ctr"/>
            <a:r>
              <a:rPr lang="en-US" sz="2800" b="1" spc="-10" dirty="0" smtClean="0"/>
              <a:t>April 9, 1865: </a:t>
            </a:r>
          </a:p>
          <a:p>
            <a:pPr algn="ctr"/>
            <a:r>
              <a:rPr lang="en-US" sz="2800" b="1" spc="-10" dirty="0" smtClean="0"/>
              <a:t>Lee surrenders to Grant </a:t>
            </a:r>
          </a:p>
          <a:p>
            <a:pPr algn="ctr"/>
            <a:r>
              <a:rPr lang="en-US" sz="2800" b="1" spc="-10" dirty="0" smtClean="0"/>
              <a:t>at Appomattox, VA</a:t>
            </a:r>
          </a:p>
        </p:txBody>
      </p:sp>
      <p:sp>
        <p:nvSpPr>
          <p:cNvPr id="24" name="TextBox 23"/>
          <p:cNvSpPr txBox="1"/>
          <p:nvPr/>
        </p:nvSpPr>
        <p:spPr>
          <a:xfrm>
            <a:off x="4910059" y="3545550"/>
            <a:ext cx="4157741" cy="1815882"/>
          </a:xfrm>
          <a:prstGeom prst="rect">
            <a:avLst/>
          </a:prstGeom>
          <a:solidFill>
            <a:schemeClr val="bg1">
              <a:lumMod val="95000"/>
              <a:alpha val="88000"/>
            </a:schemeClr>
          </a:solidFill>
          <a:ln w="38100">
            <a:solidFill>
              <a:schemeClr val="tx1"/>
            </a:solidFill>
          </a:ln>
        </p:spPr>
        <p:txBody>
          <a:bodyPr wrap="none" rtlCol="0">
            <a:spAutoFit/>
          </a:bodyPr>
          <a:lstStyle/>
          <a:p>
            <a:pPr algn="ctr"/>
            <a:r>
              <a:rPr lang="en-US" sz="2800" b="1" spc="-10" dirty="0" smtClean="0"/>
              <a:t>April 26, 1865: </a:t>
            </a:r>
          </a:p>
          <a:p>
            <a:pPr algn="ctr"/>
            <a:r>
              <a:rPr lang="en-US" sz="2800" b="1" spc="-10" dirty="0" smtClean="0"/>
              <a:t>Confederates surrender </a:t>
            </a:r>
          </a:p>
          <a:p>
            <a:pPr algn="ctr"/>
            <a:r>
              <a:rPr lang="en-US" sz="2800" b="1" spc="-10" dirty="0" smtClean="0"/>
              <a:t>GA, SC, NC, FL</a:t>
            </a:r>
          </a:p>
          <a:p>
            <a:pPr algn="ctr"/>
            <a:r>
              <a:rPr lang="en-US" sz="2800" b="1" spc="-10" dirty="0" smtClean="0"/>
              <a:t>to Sherman at Durham, NC</a:t>
            </a:r>
          </a:p>
        </p:txBody>
      </p:sp>
      <p:pic>
        <p:nvPicPr>
          <p:cNvPr id="38" name="Picture 37" descr="http://www.illinoiscivilwar.org/civil_flag.gif"/>
          <p:cNvPicPr/>
          <p:nvPr/>
        </p:nvPicPr>
        <p:blipFill>
          <a:blip r:embed="rId3" cstate="print"/>
          <a:srcRect/>
          <a:stretch>
            <a:fillRect/>
          </a:stretch>
        </p:blipFill>
        <p:spPr bwMode="auto">
          <a:xfrm>
            <a:off x="5257800" y="762000"/>
            <a:ext cx="1188720" cy="713232"/>
          </a:xfrm>
          <a:prstGeom prst="rect">
            <a:avLst/>
          </a:prstGeom>
          <a:noFill/>
          <a:ln w="127000">
            <a:noFill/>
            <a:round/>
            <a:headEnd/>
            <a:tailEnd/>
          </a:ln>
        </p:spPr>
      </p:pic>
      <p:pic>
        <p:nvPicPr>
          <p:cNvPr id="39" name="Picture 38" descr="http://www.illinoiscivilwar.org/civil_flag.gif"/>
          <p:cNvPicPr/>
          <p:nvPr/>
        </p:nvPicPr>
        <p:blipFill>
          <a:blip r:embed="rId3" cstate="print"/>
          <a:srcRect/>
          <a:stretch>
            <a:fillRect/>
          </a:stretch>
        </p:blipFill>
        <p:spPr bwMode="auto">
          <a:xfrm>
            <a:off x="1752600" y="3675888"/>
            <a:ext cx="1188720" cy="713232"/>
          </a:xfrm>
          <a:prstGeom prst="rect">
            <a:avLst/>
          </a:prstGeom>
          <a:noFill/>
          <a:ln w="127000">
            <a:noFill/>
            <a:round/>
            <a:headEnd/>
            <a:tailEnd/>
          </a:ln>
        </p:spPr>
      </p:pic>
      <p:pic>
        <p:nvPicPr>
          <p:cNvPr id="40" name="Picture 39" descr="http://www.illinoiscivilwar.org/civil_flag.gif"/>
          <p:cNvPicPr/>
          <p:nvPr/>
        </p:nvPicPr>
        <p:blipFill>
          <a:blip r:embed="rId3" cstate="print"/>
          <a:srcRect/>
          <a:stretch>
            <a:fillRect/>
          </a:stretch>
        </p:blipFill>
        <p:spPr bwMode="auto">
          <a:xfrm>
            <a:off x="7467600" y="2819400"/>
            <a:ext cx="1188720" cy="713232"/>
          </a:xfrm>
          <a:prstGeom prst="rect">
            <a:avLst/>
          </a:prstGeom>
          <a:noFill/>
          <a:ln w="127000">
            <a:noFill/>
            <a:round/>
            <a:headEnd/>
            <a:tailEnd/>
          </a:ln>
        </p:spPr>
      </p:pic>
      <p:sp>
        <p:nvSpPr>
          <p:cNvPr id="47" name="Freeform 46"/>
          <p:cNvSpPr/>
          <p:nvPr/>
        </p:nvSpPr>
        <p:spPr>
          <a:xfrm rot="13928962">
            <a:off x="1057889" y="5425321"/>
            <a:ext cx="1443320" cy="1705233"/>
          </a:xfrm>
          <a:custGeom>
            <a:avLst/>
            <a:gdLst>
              <a:gd name="connsiteX0" fmla="*/ 383540 w 1907540"/>
              <a:gd name="connsiteY0" fmla="*/ 0 h 2593340"/>
              <a:gd name="connsiteX1" fmla="*/ 109220 w 1907540"/>
              <a:gd name="connsiteY1" fmla="*/ 1021080 h 2593340"/>
              <a:gd name="connsiteX2" fmla="*/ 63500 w 1907540"/>
              <a:gd name="connsiteY2" fmla="*/ 1706880 h 2593340"/>
              <a:gd name="connsiteX3" fmla="*/ 63500 w 1907540"/>
              <a:gd name="connsiteY3" fmla="*/ 2255520 h 2593340"/>
              <a:gd name="connsiteX4" fmla="*/ 444500 w 1907540"/>
              <a:gd name="connsiteY4" fmla="*/ 2529840 h 2593340"/>
              <a:gd name="connsiteX5" fmla="*/ 1526540 w 1907540"/>
              <a:gd name="connsiteY5" fmla="*/ 2590800 h 2593340"/>
              <a:gd name="connsiteX6" fmla="*/ 1907540 w 1907540"/>
              <a:gd name="connsiteY6" fmla="*/ 2514600 h 2593340"/>
              <a:gd name="connsiteX0" fmla="*/ 383540 w 1526540"/>
              <a:gd name="connsiteY0" fmla="*/ 0 h 2593340"/>
              <a:gd name="connsiteX1" fmla="*/ 109220 w 1526540"/>
              <a:gd name="connsiteY1" fmla="*/ 1021080 h 2593340"/>
              <a:gd name="connsiteX2" fmla="*/ 63500 w 1526540"/>
              <a:gd name="connsiteY2" fmla="*/ 1706880 h 2593340"/>
              <a:gd name="connsiteX3" fmla="*/ 63500 w 1526540"/>
              <a:gd name="connsiteY3" fmla="*/ 2255520 h 2593340"/>
              <a:gd name="connsiteX4" fmla="*/ 444500 w 1526540"/>
              <a:gd name="connsiteY4" fmla="*/ 2529840 h 2593340"/>
              <a:gd name="connsiteX5" fmla="*/ 1526540 w 1526540"/>
              <a:gd name="connsiteY5" fmla="*/ 2590800 h 2593340"/>
              <a:gd name="connsiteX0" fmla="*/ 383540 w 444500"/>
              <a:gd name="connsiteY0" fmla="*/ 0 h 2529840"/>
              <a:gd name="connsiteX1" fmla="*/ 109220 w 444500"/>
              <a:gd name="connsiteY1" fmla="*/ 1021080 h 2529840"/>
              <a:gd name="connsiteX2" fmla="*/ 63500 w 444500"/>
              <a:gd name="connsiteY2" fmla="*/ 1706880 h 2529840"/>
              <a:gd name="connsiteX3" fmla="*/ 63500 w 444500"/>
              <a:gd name="connsiteY3" fmla="*/ 2255520 h 2529840"/>
              <a:gd name="connsiteX4" fmla="*/ 444500 w 444500"/>
              <a:gd name="connsiteY4" fmla="*/ 2529840 h 2529840"/>
              <a:gd name="connsiteX0" fmla="*/ 383540 w 383540"/>
              <a:gd name="connsiteY0" fmla="*/ 0 h 2255520"/>
              <a:gd name="connsiteX1" fmla="*/ 109220 w 383540"/>
              <a:gd name="connsiteY1" fmla="*/ 1021080 h 2255520"/>
              <a:gd name="connsiteX2" fmla="*/ 63500 w 383540"/>
              <a:gd name="connsiteY2" fmla="*/ 1706880 h 2255520"/>
              <a:gd name="connsiteX3" fmla="*/ 63500 w 383540"/>
              <a:gd name="connsiteY3" fmla="*/ 2255520 h 2255520"/>
              <a:gd name="connsiteX0" fmla="*/ 326466 w 326466"/>
              <a:gd name="connsiteY0" fmla="*/ 0 h 2099454"/>
              <a:gd name="connsiteX1" fmla="*/ 109220 w 326466"/>
              <a:gd name="connsiteY1" fmla="*/ 865014 h 2099454"/>
              <a:gd name="connsiteX2" fmla="*/ 63500 w 326466"/>
              <a:gd name="connsiteY2" fmla="*/ 1550814 h 2099454"/>
              <a:gd name="connsiteX3" fmla="*/ 63500 w 326466"/>
              <a:gd name="connsiteY3" fmla="*/ 2099454 h 2099454"/>
              <a:gd name="connsiteX0" fmla="*/ 326466 w 326466"/>
              <a:gd name="connsiteY0" fmla="*/ 0 h 2099454"/>
              <a:gd name="connsiteX1" fmla="*/ 63500 w 326466"/>
              <a:gd name="connsiteY1" fmla="*/ 1550814 h 2099454"/>
              <a:gd name="connsiteX2" fmla="*/ 63500 w 326466"/>
              <a:gd name="connsiteY2" fmla="*/ 2099454 h 2099454"/>
              <a:gd name="connsiteX0" fmla="*/ 262966 w 262966"/>
              <a:gd name="connsiteY0" fmla="*/ 0 h 1550814"/>
              <a:gd name="connsiteX1" fmla="*/ 0 w 262966"/>
              <a:gd name="connsiteY1" fmla="*/ 1550814 h 1550814"/>
              <a:gd name="connsiteX0" fmla="*/ 278823 w 278823"/>
              <a:gd name="connsiteY0" fmla="*/ 0 h 1798661"/>
              <a:gd name="connsiteX1" fmla="*/ 0 w 278823"/>
              <a:gd name="connsiteY1" fmla="*/ 1798661 h 1798661"/>
              <a:gd name="connsiteX0" fmla="*/ 290169 w 290169"/>
              <a:gd name="connsiteY0" fmla="*/ 0 h 1886632"/>
              <a:gd name="connsiteX1" fmla="*/ 0 w 290169"/>
              <a:gd name="connsiteY1" fmla="*/ 1886632 h 1886632"/>
              <a:gd name="connsiteX0" fmla="*/ 318567 w 318567"/>
              <a:gd name="connsiteY0" fmla="*/ 0 h 2035867"/>
              <a:gd name="connsiteX1" fmla="*/ 0 w 318567"/>
              <a:gd name="connsiteY1" fmla="*/ 2035867 h 2035867"/>
              <a:gd name="connsiteX0" fmla="*/ 318567 w 318567"/>
              <a:gd name="connsiteY0" fmla="*/ 0 h 2035867"/>
              <a:gd name="connsiteX1" fmla="*/ 0 w 318567"/>
              <a:gd name="connsiteY1" fmla="*/ 2035867 h 2035867"/>
              <a:gd name="connsiteX0" fmla="*/ 318567 w 318660"/>
              <a:gd name="connsiteY0" fmla="*/ 4633 h 2040500"/>
              <a:gd name="connsiteX1" fmla="*/ 318567 w 318660"/>
              <a:gd name="connsiteY1" fmla="*/ 4632 h 2040500"/>
              <a:gd name="connsiteX2" fmla="*/ 0 w 318660"/>
              <a:gd name="connsiteY2" fmla="*/ 2040500 h 2040500"/>
              <a:gd name="connsiteX0" fmla="*/ 335555 w 335648"/>
              <a:gd name="connsiteY0" fmla="*/ 4634 h 2243157"/>
              <a:gd name="connsiteX1" fmla="*/ 335555 w 335648"/>
              <a:gd name="connsiteY1" fmla="*/ 4633 h 2243157"/>
              <a:gd name="connsiteX2" fmla="*/ 0 w 335648"/>
              <a:gd name="connsiteY2" fmla="*/ 2243156 h 2243157"/>
              <a:gd name="connsiteX0" fmla="*/ 335555 w 350249"/>
              <a:gd name="connsiteY0" fmla="*/ 1 h 2238522"/>
              <a:gd name="connsiteX1" fmla="*/ 350156 w 350249"/>
              <a:gd name="connsiteY1" fmla="*/ 68363 h 2238522"/>
              <a:gd name="connsiteX2" fmla="*/ 0 w 350249"/>
              <a:gd name="connsiteY2" fmla="*/ 2238523 h 2238522"/>
              <a:gd name="connsiteX0" fmla="*/ 335555 w 350249"/>
              <a:gd name="connsiteY0" fmla="*/ 254691 h 2493213"/>
              <a:gd name="connsiteX1" fmla="*/ 350156 w 350249"/>
              <a:gd name="connsiteY1" fmla="*/ 323053 h 2493213"/>
              <a:gd name="connsiteX2" fmla="*/ 0 w 350249"/>
              <a:gd name="connsiteY2" fmla="*/ 2493213 h 2493213"/>
            </a:gdLst>
            <a:ahLst/>
            <a:cxnLst>
              <a:cxn ang="0">
                <a:pos x="connsiteX0" y="connsiteY0"/>
              </a:cxn>
              <a:cxn ang="0">
                <a:pos x="connsiteX1" y="connsiteY1"/>
              </a:cxn>
              <a:cxn ang="0">
                <a:pos x="connsiteX2" y="connsiteY2"/>
              </a:cxn>
            </a:cxnLst>
            <a:rect l="l" t="t" r="r" b="b"/>
            <a:pathLst>
              <a:path w="350249" h="2493213">
                <a:moveTo>
                  <a:pt x="335555" y="254691"/>
                </a:moveTo>
                <a:cubicBezTo>
                  <a:pt x="335481" y="258398"/>
                  <a:pt x="350249" y="318420"/>
                  <a:pt x="350156" y="323053"/>
                </a:cubicBezTo>
                <a:cubicBezTo>
                  <a:pt x="272922" y="1"/>
                  <a:pt x="43828" y="2143304"/>
                  <a:pt x="0" y="2493213"/>
                </a:cubicBezTo>
              </a:path>
            </a:pathLst>
          </a:custGeom>
          <a:ln w="381000">
            <a:solidFill>
              <a:schemeClr val="accent1">
                <a:shade val="95000"/>
                <a:satMod val="105000"/>
                <a:alpha val="75000"/>
              </a:schemeClr>
            </a:solidFill>
          </a:ln>
          <a:effectLst>
            <a:outerShdw blurRad="3810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rot="13750882">
            <a:off x="2896514" y="5982753"/>
            <a:ext cx="754633" cy="765160"/>
          </a:xfrm>
          <a:custGeom>
            <a:avLst/>
            <a:gdLst>
              <a:gd name="connsiteX0" fmla="*/ 383540 w 1907540"/>
              <a:gd name="connsiteY0" fmla="*/ 0 h 2593340"/>
              <a:gd name="connsiteX1" fmla="*/ 109220 w 1907540"/>
              <a:gd name="connsiteY1" fmla="*/ 1021080 h 2593340"/>
              <a:gd name="connsiteX2" fmla="*/ 63500 w 1907540"/>
              <a:gd name="connsiteY2" fmla="*/ 1706880 h 2593340"/>
              <a:gd name="connsiteX3" fmla="*/ 63500 w 1907540"/>
              <a:gd name="connsiteY3" fmla="*/ 2255520 h 2593340"/>
              <a:gd name="connsiteX4" fmla="*/ 444500 w 1907540"/>
              <a:gd name="connsiteY4" fmla="*/ 2529840 h 2593340"/>
              <a:gd name="connsiteX5" fmla="*/ 1526540 w 1907540"/>
              <a:gd name="connsiteY5" fmla="*/ 2590800 h 2593340"/>
              <a:gd name="connsiteX6" fmla="*/ 1907540 w 1907540"/>
              <a:gd name="connsiteY6" fmla="*/ 2514600 h 2593340"/>
              <a:gd name="connsiteX0" fmla="*/ 383540 w 1526540"/>
              <a:gd name="connsiteY0" fmla="*/ 0 h 2593340"/>
              <a:gd name="connsiteX1" fmla="*/ 109220 w 1526540"/>
              <a:gd name="connsiteY1" fmla="*/ 1021080 h 2593340"/>
              <a:gd name="connsiteX2" fmla="*/ 63500 w 1526540"/>
              <a:gd name="connsiteY2" fmla="*/ 1706880 h 2593340"/>
              <a:gd name="connsiteX3" fmla="*/ 63500 w 1526540"/>
              <a:gd name="connsiteY3" fmla="*/ 2255520 h 2593340"/>
              <a:gd name="connsiteX4" fmla="*/ 444500 w 1526540"/>
              <a:gd name="connsiteY4" fmla="*/ 2529840 h 2593340"/>
              <a:gd name="connsiteX5" fmla="*/ 1526540 w 1526540"/>
              <a:gd name="connsiteY5" fmla="*/ 2590800 h 2593340"/>
              <a:gd name="connsiteX0" fmla="*/ 383540 w 444500"/>
              <a:gd name="connsiteY0" fmla="*/ 0 h 2529840"/>
              <a:gd name="connsiteX1" fmla="*/ 109220 w 444500"/>
              <a:gd name="connsiteY1" fmla="*/ 1021080 h 2529840"/>
              <a:gd name="connsiteX2" fmla="*/ 63500 w 444500"/>
              <a:gd name="connsiteY2" fmla="*/ 1706880 h 2529840"/>
              <a:gd name="connsiteX3" fmla="*/ 63500 w 444500"/>
              <a:gd name="connsiteY3" fmla="*/ 2255520 h 2529840"/>
              <a:gd name="connsiteX4" fmla="*/ 444500 w 444500"/>
              <a:gd name="connsiteY4" fmla="*/ 2529840 h 2529840"/>
              <a:gd name="connsiteX0" fmla="*/ 383540 w 383540"/>
              <a:gd name="connsiteY0" fmla="*/ 0 h 2255520"/>
              <a:gd name="connsiteX1" fmla="*/ 109220 w 383540"/>
              <a:gd name="connsiteY1" fmla="*/ 1021080 h 2255520"/>
              <a:gd name="connsiteX2" fmla="*/ 63500 w 383540"/>
              <a:gd name="connsiteY2" fmla="*/ 1706880 h 2255520"/>
              <a:gd name="connsiteX3" fmla="*/ 63500 w 383540"/>
              <a:gd name="connsiteY3" fmla="*/ 2255520 h 2255520"/>
              <a:gd name="connsiteX0" fmla="*/ 326466 w 326466"/>
              <a:gd name="connsiteY0" fmla="*/ 0 h 2099454"/>
              <a:gd name="connsiteX1" fmla="*/ 109220 w 326466"/>
              <a:gd name="connsiteY1" fmla="*/ 865014 h 2099454"/>
              <a:gd name="connsiteX2" fmla="*/ 63500 w 326466"/>
              <a:gd name="connsiteY2" fmla="*/ 1550814 h 2099454"/>
              <a:gd name="connsiteX3" fmla="*/ 63500 w 326466"/>
              <a:gd name="connsiteY3" fmla="*/ 2099454 h 2099454"/>
              <a:gd name="connsiteX0" fmla="*/ 326466 w 326466"/>
              <a:gd name="connsiteY0" fmla="*/ 0 h 2099454"/>
              <a:gd name="connsiteX1" fmla="*/ 63500 w 326466"/>
              <a:gd name="connsiteY1" fmla="*/ 1550814 h 2099454"/>
              <a:gd name="connsiteX2" fmla="*/ 63500 w 326466"/>
              <a:gd name="connsiteY2" fmla="*/ 2099454 h 2099454"/>
              <a:gd name="connsiteX0" fmla="*/ 262966 w 262966"/>
              <a:gd name="connsiteY0" fmla="*/ 0 h 1550814"/>
              <a:gd name="connsiteX1" fmla="*/ 0 w 262966"/>
              <a:gd name="connsiteY1" fmla="*/ 1550814 h 1550814"/>
              <a:gd name="connsiteX0" fmla="*/ 278823 w 278823"/>
              <a:gd name="connsiteY0" fmla="*/ 0 h 1798661"/>
              <a:gd name="connsiteX1" fmla="*/ 0 w 278823"/>
              <a:gd name="connsiteY1" fmla="*/ 1798661 h 1798661"/>
              <a:gd name="connsiteX0" fmla="*/ 290169 w 290169"/>
              <a:gd name="connsiteY0" fmla="*/ 0 h 1886632"/>
              <a:gd name="connsiteX1" fmla="*/ 0 w 290169"/>
              <a:gd name="connsiteY1" fmla="*/ 1886632 h 1886632"/>
              <a:gd name="connsiteX0" fmla="*/ 183126 w 183126"/>
              <a:gd name="connsiteY0" fmla="*/ 0 h 1118738"/>
              <a:gd name="connsiteX1" fmla="*/ 0 w 183126"/>
              <a:gd name="connsiteY1" fmla="*/ 1118738 h 1118738"/>
              <a:gd name="connsiteX0" fmla="*/ 183126 w 183126"/>
              <a:gd name="connsiteY0" fmla="*/ 0 h 1118737"/>
              <a:gd name="connsiteX1" fmla="*/ 0 w 183126"/>
              <a:gd name="connsiteY1" fmla="*/ 1118737 h 1118737"/>
            </a:gdLst>
            <a:ahLst/>
            <a:cxnLst>
              <a:cxn ang="0">
                <a:pos x="connsiteX0" y="connsiteY0"/>
              </a:cxn>
              <a:cxn ang="0">
                <a:pos x="connsiteX1" y="connsiteY1"/>
              </a:cxn>
            </a:cxnLst>
            <a:rect l="l" t="t" r="r" b="b"/>
            <a:pathLst>
              <a:path w="183126" h="1118737">
                <a:moveTo>
                  <a:pt x="183126" y="0"/>
                </a:moveTo>
                <a:cubicBezTo>
                  <a:pt x="128341" y="323086"/>
                  <a:pt x="43828" y="768828"/>
                  <a:pt x="0" y="1118737"/>
                </a:cubicBezTo>
              </a:path>
            </a:pathLst>
          </a:custGeom>
          <a:ln w="381000">
            <a:solidFill>
              <a:schemeClr val="accent1">
                <a:shade val="95000"/>
                <a:satMod val="105000"/>
                <a:alpha val="75000"/>
              </a:schemeClr>
            </a:solidFill>
          </a:ln>
          <a:effectLst>
            <a:outerShdw blurRad="3810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5-Point Star 49"/>
          <p:cNvSpPr/>
          <p:nvPr/>
        </p:nvSpPr>
        <p:spPr>
          <a:xfrm>
            <a:off x="3581400" y="6096000"/>
            <a:ext cx="457200" cy="533400"/>
          </a:xfrm>
          <a:prstGeom prst="star5">
            <a:avLst>
              <a:gd name="adj" fmla="val 19098"/>
              <a:gd name="hf" fmla="val 105146"/>
              <a:gd name="vf" fmla="val 110557"/>
            </a:avLst>
          </a:prstGeom>
          <a:solidFill>
            <a:srgbClr val="0070C0"/>
          </a:soli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TextBox 50"/>
          <p:cNvSpPr txBox="1"/>
          <p:nvPr/>
        </p:nvSpPr>
        <p:spPr>
          <a:xfrm>
            <a:off x="4038600" y="5791200"/>
            <a:ext cx="4811317" cy="954107"/>
          </a:xfrm>
          <a:prstGeom prst="rect">
            <a:avLst/>
          </a:prstGeom>
          <a:solidFill>
            <a:schemeClr val="bg1">
              <a:lumMod val="95000"/>
              <a:alpha val="88000"/>
            </a:schemeClr>
          </a:solidFill>
          <a:ln w="38100">
            <a:solidFill>
              <a:schemeClr val="tx1"/>
            </a:solidFill>
          </a:ln>
        </p:spPr>
        <p:txBody>
          <a:bodyPr wrap="none" rtlCol="0">
            <a:spAutoFit/>
          </a:bodyPr>
          <a:lstStyle/>
          <a:p>
            <a:pPr algn="ctr"/>
            <a:r>
              <a:rPr lang="en-US" sz="2800" b="1" spc="-10" dirty="0" smtClean="0"/>
              <a:t>May 10, 1864: Wilson captures </a:t>
            </a:r>
          </a:p>
          <a:p>
            <a:pPr algn="ctr"/>
            <a:r>
              <a:rPr lang="en-US" sz="2800" b="1" spc="-10" dirty="0" smtClean="0"/>
              <a:t>Jefferson Davis in </a:t>
            </a:r>
            <a:r>
              <a:rPr lang="en-US" sz="2800" b="1" spc="-10" dirty="0" err="1" smtClean="0"/>
              <a:t>Irwinville</a:t>
            </a:r>
            <a:r>
              <a:rPr lang="en-US" sz="2800" b="1" spc="-10" dirty="0" smtClean="0"/>
              <a:t>, GA</a:t>
            </a:r>
          </a:p>
        </p:txBody>
      </p:sp>
      <p:sp useBgFill="1">
        <p:nvSpPr>
          <p:cNvPr id="41" name="TextBox 40"/>
          <p:cNvSpPr txBox="1">
            <a:spLocks noChangeArrowheads="1"/>
          </p:cNvSpPr>
          <p:nvPr/>
        </p:nvSpPr>
        <p:spPr bwMode="auto">
          <a:xfrm>
            <a:off x="0" y="2895600"/>
            <a:ext cx="9144000" cy="769441"/>
          </a:xfrm>
          <a:prstGeom prst="rect">
            <a:avLst/>
          </a:prstGeom>
          <a:ln w="9525">
            <a:noFill/>
            <a:miter lim="800000"/>
            <a:headEnd/>
            <a:tailEnd/>
          </a:ln>
        </p:spPr>
        <p:txBody>
          <a:bodyPr wrap="square">
            <a:spAutoFit/>
          </a:bodyPr>
          <a:lstStyle/>
          <a:p>
            <a:pPr algn="ctr">
              <a:defRPr/>
            </a:pPr>
            <a:r>
              <a:rPr lang="en-US" sz="4400" b="1" dirty="0" smtClean="0">
                <a:solidFill>
                  <a:srgbClr val="FF0000"/>
                </a:solidFill>
                <a:effectLst>
                  <a:outerShdw dist="50800" dir="7200000" algn="ctr" rotWithShape="0">
                    <a:schemeClr val="tx1"/>
                  </a:outerShdw>
                </a:effectLst>
                <a:latin typeface="Calibri" pitchFamily="34" charset="0"/>
              </a:rPr>
              <a:t>Southern Assets are destroyed!</a:t>
            </a:r>
            <a:endParaRPr lang="en-US" sz="4400" b="1" dirty="0">
              <a:solidFill>
                <a:srgbClr val="FF0000"/>
              </a:solidFill>
              <a:effectLst>
                <a:outerShdw dist="50800" dir="7200000" algn="ctr" rotWithShape="0">
                  <a:schemeClr val="tx1"/>
                </a:outerShdw>
              </a:effectLst>
              <a:latin typeface="Calibri" pitchFamily="34" charset="0"/>
            </a:endParaRPr>
          </a:p>
        </p:txBody>
      </p:sp>
      <p:sp useBgFill="1">
        <p:nvSpPr>
          <p:cNvPr id="43" name="TextBox 42"/>
          <p:cNvSpPr txBox="1">
            <a:spLocks noChangeArrowheads="1"/>
          </p:cNvSpPr>
          <p:nvPr/>
        </p:nvSpPr>
        <p:spPr bwMode="auto">
          <a:xfrm>
            <a:off x="762000" y="2895600"/>
            <a:ext cx="4267200" cy="769441"/>
          </a:xfrm>
          <a:prstGeom prst="rect">
            <a:avLst/>
          </a:prstGeom>
          <a:ln w="9525">
            <a:noFill/>
            <a:miter lim="800000"/>
            <a:headEnd/>
            <a:tailEnd/>
          </a:ln>
        </p:spPr>
        <p:txBody>
          <a:bodyPr wrap="square">
            <a:spAutoFit/>
          </a:bodyPr>
          <a:lstStyle/>
          <a:p>
            <a:pPr algn="ctr">
              <a:defRPr/>
            </a:pPr>
            <a:r>
              <a:rPr lang="en-US" sz="4400" b="1" dirty="0" smtClean="0">
                <a:solidFill>
                  <a:srgbClr val="FF0000"/>
                </a:solidFill>
                <a:effectLst>
                  <a:outerShdw dist="50800" dir="7200000" algn="ctr" rotWithShape="0">
                    <a:schemeClr val="tx1"/>
                  </a:outerShdw>
                </a:effectLst>
                <a:latin typeface="Calibri" pitchFamily="34" charset="0"/>
              </a:rPr>
              <a:t>Southern Assets</a:t>
            </a:r>
            <a:endParaRPr lang="en-US" sz="4400" b="1" dirty="0">
              <a:solidFill>
                <a:srgbClr val="FF0000"/>
              </a:solidFill>
              <a:effectLst>
                <a:outerShdw dist="50800" dir="7200000" algn="ctr" rotWithShape="0">
                  <a:schemeClr val="tx1"/>
                </a:outerShdw>
              </a:effectLst>
              <a:latin typeface="Calibri" pitchFamily="34" charset="0"/>
            </a:endParaRPr>
          </a:p>
        </p:txBody>
      </p:sp>
      <p:sp>
        <p:nvSpPr>
          <p:cNvPr id="37" name="TextBox 36"/>
          <p:cNvSpPr txBox="1"/>
          <p:nvPr/>
        </p:nvSpPr>
        <p:spPr>
          <a:xfrm>
            <a:off x="0" y="4406205"/>
            <a:ext cx="3442738" cy="1384995"/>
          </a:xfrm>
          <a:prstGeom prst="rect">
            <a:avLst/>
          </a:prstGeom>
          <a:solidFill>
            <a:schemeClr val="bg1">
              <a:lumMod val="95000"/>
              <a:alpha val="88000"/>
            </a:schemeClr>
          </a:solidFill>
          <a:ln w="38100">
            <a:solidFill>
              <a:schemeClr val="tx1"/>
            </a:solidFill>
          </a:ln>
        </p:spPr>
        <p:txBody>
          <a:bodyPr wrap="none" rtlCol="0">
            <a:spAutoFit/>
          </a:bodyPr>
          <a:lstStyle/>
          <a:p>
            <a:pPr algn="ctr"/>
            <a:r>
              <a:rPr lang="en-US" sz="2800" b="1" spc="-10" dirty="0" smtClean="0"/>
              <a:t>April 16, 1865: </a:t>
            </a:r>
          </a:p>
          <a:p>
            <a:pPr algn="ctr"/>
            <a:r>
              <a:rPr lang="en-US" sz="2800" b="1" spc="-10" dirty="0" smtClean="0"/>
              <a:t>last battle of Civil War</a:t>
            </a:r>
          </a:p>
          <a:p>
            <a:pPr algn="ctr"/>
            <a:r>
              <a:rPr lang="en-US" sz="2800" b="1" spc="-10" dirty="0" smtClean="0"/>
              <a:t>at Columbus, GA</a:t>
            </a:r>
          </a:p>
        </p:txBody>
      </p:sp>
      <p:sp>
        <p:nvSpPr>
          <p:cNvPr id="52" name="5-Point Star 51"/>
          <p:cNvSpPr/>
          <p:nvPr/>
        </p:nvSpPr>
        <p:spPr>
          <a:xfrm>
            <a:off x="2514600" y="6019800"/>
            <a:ext cx="457200" cy="533400"/>
          </a:xfrm>
          <a:prstGeom prst="star5">
            <a:avLst>
              <a:gd name="adj" fmla="val 19098"/>
              <a:gd name="hf" fmla="val 105146"/>
              <a:gd name="vf" fmla="val 110557"/>
            </a:avLst>
          </a:prstGeom>
          <a:solidFill>
            <a:srgbClr val="0070C0"/>
          </a:soli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3" name="Group 52"/>
          <p:cNvGrpSpPr/>
          <p:nvPr/>
        </p:nvGrpSpPr>
        <p:grpSpPr>
          <a:xfrm>
            <a:off x="0" y="757535"/>
            <a:ext cx="5029200" cy="3357265"/>
            <a:chOff x="76200" y="757535"/>
            <a:chExt cx="5029200" cy="3357265"/>
          </a:xfrm>
        </p:grpSpPr>
        <p:pic>
          <p:nvPicPr>
            <p:cNvPr id="54" name="Picture 2" descr="Bennett Place - Where Johnston Surrendered to Sherman near Durham, April 26, 1865"/>
            <p:cNvPicPr>
              <a:picLocks noChangeAspect="1" noChangeArrowheads="1"/>
            </p:cNvPicPr>
            <p:nvPr/>
          </p:nvPicPr>
          <p:blipFill>
            <a:blip r:embed="rId4" cstate="print"/>
            <a:srcRect/>
            <a:stretch>
              <a:fillRect/>
            </a:stretch>
          </p:blipFill>
          <p:spPr bwMode="auto">
            <a:xfrm>
              <a:off x="76200" y="762000"/>
              <a:ext cx="5029200" cy="3352800"/>
            </a:xfrm>
            <a:prstGeom prst="rect">
              <a:avLst/>
            </a:prstGeom>
            <a:noFill/>
            <a:ln w="50800">
              <a:solidFill>
                <a:schemeClr val="tx1"/>
              </a:solidFill>
            </a:ln>
          </p:spPr>
        </p:pic>
        <p:sp>
          <p:nvSpPr>
            <p:cNvPr id="55" name="TextBox 54"/>
            <p:cNvSpPr txBox="1">
              <a:spLocks noChangeArrowheads="1"/>
            </p:cNvSpPr>
            <p:nvPr/>
          </p:nvSpPr>
          <p:spPr bwMode="auto">
            <a:xfrm>
              <a:off x="76200" y="757535"/>
              <a:ext cx="4953000" cy="461665"/>
            </a:xfrm>
            <a:prstGeom prst="rect">
              <a:avLst/>
            </a:prstGeom>
            <a:solidFill>
              <a:srgbClr val="E6E6E6">
                <a:alpha val="69804"/>
              </a:srgbClr>
            </a:solidFill>
            <a:ln w="9525">
              <a:noFill/>
              <a:miter lim="800000"/>
              <a:headEnd/>
              <a:tailEnd/>
            </a:ln>
          </p:spPr>
          <p:txBody>
            <a:bodyPr wrap="square">
              <a:spAutoFit/>
            </a:bodyPr>
            <a:lstStyle/>
            <a:p>
              <a:pPr algn="ctr">
                <a:defRPr/>
              </a:pPr>
              <a:r>
                <a:rPr lang="en-US" sz="2400" b="1" dirty="0" smtClean="0">
                  <a:latin typeface="Calibri" pitchFamily="34" charset="0"/>
                </a:rPr>
                <a:t>Confederate surrender at Durham NC</a:t>
              </a:r>
              <a:endParaRPr lang="en-US" sz="2400" b="1" dirty="0">
                <a:latin typeface="Calibri" pitchFamily="34" charset="0"/>
              </a:endParaRPr>
            </a:p>
          </p:txBody>
        </p:sp>
      </p:grpSp>
      <p:pic>
        <p:nvPicPr>
          <p:cNvPr id="3074" name="Picture 2" descr="http://upload.wikimedia.org/wikipedia/commons/7/76/Jefferson_davis_fort_monroe_capture.jpg"/>
          <p:cNvPicPr>
            <a:picLocks noChangeAspect="1" noChangeArrowheads="1"/>
          </p:cNvPicPr>
          <p:nvPr/>
        </p:nvPicPr>
        <p:blipFill>
          <a:blip r:embed="rId5" cstate="print"/>
          <a:srcRect l="2500" t="5455" r="3750" b="5455"/>
          <a:stretch>
            <a:fillRect/>
          </a:stretch>
        </p:blipFill>
        <p:spPr bwMode="auto">
          <a:xfrm>
            <a:off x="1447800" y="812800"/>
            <a:ext cx="7620000" cy="4978400"/>
          </a:xfrm>
          <a:prstGeom prst="rect">
            <a:avLst/>
          </a:prstGeom>
          <a:noFill/>
          <a:ln w="50800">
            <a:solidFill>
              <a:schemeClr val="tx1"/>
            </a:solidFill>
          </a:ln>
        </p:spPr>
      </p:pic>
      <p:sp useBgFill="1">
        <p:nvSpPr>
          <p:cNvPr id="2" name="TextBox 1"/>
          <p:cNvSpPr txBox="1"/>
          <p:nvPr/>
        </p:nvSpPr>
        <p:spPr>
          <a:xfrm>
            <a:off x="30044" y="0"/>
            <a:ext cx="9113955" cy="769441"/>
          </a:xfrm>
          <a:prstGeom prst="rect">
            <a:avLst/>
          </a:prstGeom>
        </p:spPr>
        <p:txBody>
          <a:bodyPr wrap="square" rtlCol="0">
            <a:spAutoFit/>
          </a:bodyPr>
          <a:lstStyle/>
          <a:p>
            <a:pPr algn="ctr"/>
            <a:r>
              <a:rPr lang="en-US" sz="4400" b="1" spc="-10" dirty="0" smtClean="0"/>
              <a:t>Final battles of the Civil War</a:t>
            </a:r>
          </a:p>
        </p:txBody>
      </p:sp>
      <p:sp useBgFill="1">
        <p:nvSpPr>
          <p:cNvPr id="42" name="TextBox 41"/>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defRPr/>
            </a:pPr>
            <a:r>
              <a:rPr lang="en-US" sz="4400" b="1" dirty="0" smtClean="0">
                <a:solidFill>
                  <a:srgbClr val="FF0000"/>
                </a:solidFill>
                <a:effectLst>
                  <a:outerShdw dist="50800" dir="7200000" algn="ctr" rotWithShape="0">
                    <a:schemeClr val="tx1"/>
                  </a:outerShdw>
                </a:effectLst>
                <a:latin typeface="Calibri" pitchFamily="34" charset="0"/>
              </a:rPr>
              <a:t>Southern Assets</a:t>
            </a:r>
            <a:endParaRPr lang="en-US" sz="4400" b="1" dirty="0">
              <a:solidFill>
                <a:srgbClr val="FF0000"/>
              </a:solidFill>
              <a:effectLst>
                <a:outerShdw dist="50800" dir="72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360"/>
                                          </p:val>
                                        </p:tav>
                                        <p:tav tm="100000">
                                          <p:val>
                                            <p:fltVal val="0"/>
                                          </p:val>
                                        </p:tav>
                                      </p:tavLst>
                                    </p:anim>
                                    <p:animEffect transition="in" filter="fade">
                                      <p:cBhvr>
                                        <p:cTn id="10" dur="10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3000"/>
                                        <p:tgtEl>
                                          <p:spTgt spid="13"/>
                                        </p:tgtEl>
                                      </p:cBhvr>
                                    </p:animEffect>
                                  </p:childTnLst>
                                </p:cTn>
                              </p:par>
                              <p:par>
                                <p:cTn id="14" presetID="49" presetClass="entr" presetSubtype="0" decel="100000" fill="hold" grpId="0" nodeType="withEffect">
                                  <p:stCondLst>
                                    <p:cond delay="150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000" fill="hold"/>
                                        <p:tgtEl>
                                          <p:spTgt spid="16"/>
                                        </p:tgtEl>
                                        <p:attrNameLst>
                                          <p:attrName>ppt_w</p:attrName>
                                        </p:attrNameLst>
                                      </p:cBhvr>
                                      <p:tavLst>
                                        <p:tav tm="0">
                                          <p:val>
                                            <p:fltVal val="0"/>
                                          </p:val>
                                        </p:tav>
                                        <p:tav tm="100000">
                                          <p:val>
                                            <p:strVal val="#ppt_w"/>
                                          </p:val>
                                        </p:tav>
                                      </p:tavLst>
                                    </p:anim>
                                    <p:anim calcmode="lin" valueType="num">
                                      <p:cBhvr>
                                        <p:cTn id="17" dur="1000" fill="hold"/>
                                        <p:tgtEl>
                                          <p:spTgt spid="16"/>
                                        </p:tgtEl>
                                        <p:attrNameLst>
                                          <p:attrName>ppt_h</p:attrName>
                                        </p:attrNameLst>
                                      </p:cBhvr>
                                      <p:tavLst>
                                        <p:tav tm="0">
                                          <p:val>
                                            <p:fltVal val="0"/>
                                          </p:val>
                                        </p:tav>
                                        <p:tav tm="100000">
                                          <p:val>
                                            <p:strVal val="#ppt_h"/>
                                          </p:val>
                                        </p:tav>
                                      </p:tavLst>
                                    </p:anim>
                                    <p:anim calcmode="lin" valueType="num">
                                      <p:cBhvr>
                                        <p:cTn id="18" dur="1000" fill="hold"/>
                                        <p:tgtEl>
                                          <p:spTgt spid="16"/>
                                        </p:tgtEl>
                                        <p:attrNameLst>
                                          <p:attrName>style.rotation</p:attrName>
                                        </p:attrNameLst>
                                      </p:cBhvr>
                                      <p:tavLst>
                                        <p:tav tm="0">
                                          <p:val>
                                            <p:fltVal val="360"/>
                                          </p:val>
                                        </p:tav>
                                        <p:tav tm="100000">
                                          <p:val>
                                            <p:fltVal val="0"/>
                                          </p:val>
                                        </p:tav>
                                      </p:tavLst>
                                    </p:anim>
                                    <p:animEffect transition="in" filter="fade">
                                      <p:cBhvr>
                                        <p:cTn id="19" dur="1000"/>
                                        <p:tgtEl>
                                          <p:spTgt spid="16"/>
                                        </p:tgtEl>
                                      </p:cBhvr>
                                    </p:animEffect>
                                  </p:childTnLst>
                                </p:cTn>
                              </p:par>
                              <p:par>
                                <p:cTn id="20" presetID="49" presetClass="entr" presetSubtype="0" decel="100000" fill="hold" grpId="0" nodeType="withEffect">
                                  <p:stCondLst>
                                    <p:cond delay="150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fltVal val="0"/>
                                          </p:val>
                                        </p:tav>
                                        <p:tav tm="100000">
                                          <p:val>
                                            <p:strVal val="#ppt_w"/>
                                          </p:val>
                                        </p:tav>
                                      </p:tavLst>
                                    </p:anim>
                                    <p:anim calcmode="lin" valueType="num">
                                      <p:cBhvr>
                                        <p:cTn id="23" dur="1000" fill="hold"/>
                                        <p:tgtEl>
                                          <p:spTgt spid="14"/>
                                        </p:tgtEl>
                                        <p:attrNameLst>
                                          <p:attrName>ppt_h</p:attrName>
                                        </p:attrNameLst>
                                      </p:cBhvr>
                                      <p:tavLst>
                                        <p:tav tm="0">
                                          <p:val>
                                            <p:fltVal val="0"/>
                                          </p:val>
                                        </p:tav>
                                        <p:tav tm="100000">
                                          <p:val>
                                            <p:strVal val="#ppt_h"/>
                                          </p:val>
                                        </p:tav>
                                      </p:tavLst>
                                    </p:anim>
                                    <p:anim calcmode="lin" valueType="num">
                                      <p:cBhvr>
                                        <p:cTn id="24" dur="1000" fill="hold"/>
                                        <p:tgtEl>
                                          <p:spTgt spid="14"/>
                                        </p:tgtEl>
                                        <p:attrNameLst>
                                          <p:attrName>style.rotation</p:attrName>
                                        </p:attrNameLst>
                                      </p:cBhvr>
                                      <p:tavLst>
                                        <p:tav tm="0">
                                          <p:val>
                                            <p:fltVal val="360"/>
                                          </p:val>
                                        </p:tav>
                                        <p:tav tm="100000">
                                          <p:val>
                                            <p:fltVal val="0"/>
                                          </p:val>
                                        </p:tav>
                                      </p:tavLst>
                                    </p:anim>
                                    <p:animEffect transition="in" filter="fade">
                                      <p:cBhvr>
                                        <p:cTn id="25" dur="1000"/>
                                        <p:tgtEl>
                                          <p:spTgt spid="14"/>
                                        </p:tgtEl>
                                      </p:cBhvr>
                                    </p:animEffect>
                                  </p:childTnLst>
                                </p:cTn>
                              </p:par>
                              <p:par>
                                <p:cTn id="26" presetID="49" presetClass="entr" presetSubtype="0" decel="100000" fill="hold" grpId="0" nodeType="withEffect">
                                  <p:stCondLst>
                                    <p:cond delay="200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000" fill="hold"/>
                                        <p:tgtEl>
                                          <p:spTgt spid="15"/>
                                        </p:tgtEl>
                                        <p:attrNameLst>
                                          <p:attrName>ppt_w</p:attrName>
                                        </p:attrNameLst>
                                      </p:cBhvr>
                                      <p:tavLst>
                                        <p:tav tm="0">
                                          <p:val>
                                            <p:fltVal val="0"/>
                                          </p:val>
                                        </p:tav>
                                        <p:tav tm="100000">
                                          <p:val>
                                            <p:strVal val="#ppt_w"/>
                                          </p:val>
                                        </p:tav>
                                      </p:tavLst>
                                    </p:anim>
                                    <p:anim calcmode="lin" valueType="num">
                                      <p:cBhvr>
                                        <p:cTn id="29" dur="1000" fill="hold"/>
                                        <p:tgtEl>
                                          <p:spTgt spid="15"/>
                                        </p:tgtEl>
                                        <p:attrNameLst>
                                          <p:attrName>ppt_h</p:attrName>
                                        </p:attrNameLst>
                                      </p:cBhvr>
                                      <p:tavLst>
                                        <p:tav tm="0">
                                          <p:val>
                                            <p:fltVal val="0"/>
                                          </p:val>
                                        </p:tav>
                                        <p:tav tm="100000">
                                          <p:val>
                                            <p:strVal val="#ppt_h"/>
                                          </p:val>
                                        </p:tav>
                                      </p:tavLst>
                                    </p:anim>
                                    <p:anim calcmode="lin" valueType="num">
                                      <p:cBhvr>
                                        <p:cTn id="30" dur="1000" fill="hold"/>
                                        <p:tgtEl>
                                          <p:spTgt spid="15"/>
                                        </p:tgtEl>
                                        <p:attrNameLst>
                                          <p:attrName>style.rotation</p:attrName>
                                        </p:attrNameLst>
                                      </p:cBhvr>
                                      <p:tavLst>
                                        <p:tav tm="0">
                                          <p:val>
                                            <p:fltVal val="360"/>
                                          </p:val>
                                        </p:tav>
                                        <p:tav tm="100000">
                                          <p:val>
                                            <p:fltVal val="0"/>
                                          </p:val>
                                        </p:tav>
                                      </p:tavLst>
                                    </p:anim>
                                    <p:animEffect transition="in" filter="fade">
                                      <p:cBhvr>
                                        <p:cTn id="31" dur="1000"/>
                                        <p:tgtEl>
                                          <p:spTgt spid="15"/>
                                        </p:tgtEl>
                                      </p:cBhvr>
                                    </p:animEffect>
                                  </p:childTnLst>
                                </p:cTn>
                              </p:par>
                              <p:par>
                                <p:cTn id="32" presetID="49" presetClass="entr" presetSubtype="0" decel="100000" fill="hold" grpId="0" nodeType="withEffect">
                                  <p:stCondLst>
                                    <p:cond delay="2500"/>
                                  </p:stCondLst>
                                  <p:childTnLst>
                                    <p:set>
                                      <p:cBhvr>
                                        <p:cTn id="33" dur="1" fill="hold">
                                          <p:stCondLst>
                                            <p:cond delay="0"/>
                                          </p:stCondLst>
                                        </p:cTn>
                                        <p:tgtEl>
                                          <p:spTgt spid="18"/>
                                        </p:tgtEl>
                                        <p:attrNameLst>
                                          <p:attrName>style.visibility</p:attrName>
                                        </p:attrNameLst>
                                      </p:cBhvr>
                                      <p:to>
                                        <p:strVal val="visible"/>
                                      </p:to>
                                    </p:set>
                                    <p:anim calcmode="lin" valueType="num">
                                      <p:cBhvr>
                                        <p:cTn id="34" dur="1000" fill="hold"/>
                                        <p:tgtEl>
                                          <p:spTgt spid="18"/>
                                        </p:tgtEl>
                                        <p:attrNameLst>
                                          <p:attrName>ppt_w</p:attrName>
                                        </p:attrNameLst>
                                      </p:cBhvr>
                                      <p:tavLst>
                                        <p:tav tm="0">
                                          <p:val>
                                            <p:fltVal val="0"/>
                                          </p:val>
                                        </p:tav>
                                        <p:tav tm="100000">
                                          <p:val>
                                            <p:strVal val="#ppt_w"/>
                                          </p:val>
                                        </p:tav>
                                      </p:tavLst>
                                    </p:anim>
                                    <p:anim calcmode="lin" valueType="num">
                                      <p:cBhvr>
                                        <p:cTn id="35" dur="1000" fill="hold"/>
                                        <p:tgtEl>
                                          <p:spTgt spid="18"/>
                                        </p:tgtEl>
                                        <p:attrNameLst>
                                          <p:attrName>ppt_h</p:attrName>
                                        </p:attrNameLst>
                                      </p:cBhvr>
                                      <p:tavLst>
                                        <p:tav tm="0">
                                          <p:val>
                                            <p:fltVal val="0"/>
                                          </p:val>
                                        </p:tav>
                                        <p:tav tm="100000">
                                          <p:val>
                                            <p:strVal val="#ppt_h"/>
                                          </p:val>
                                        </p:tav>
                                      </p:tavLst>
                                    </p:anim>
                                    <p:anim calcmode="lin" valueType="num">
                                      <p:cBhvr>
                                        <p:cTn id="36" dur="1000" fill="hold"/>
                                        <p:tgtEl>
                                          <p:spTgt spid="18"/>
                                        </p:tgtEl>
                                        <p:attrNameLst>
                                          <p:attrName>style.rotation</p:attrName>
                                        </p:attrNameLst>
                                      </p:cBhvr>
                                      <p:tavLst>
                                        <p:tav tm="0">
                                          <p:val>
                                            <p:fltVal val="360"/>
                                          </p:val>
                                        </p:tav>
                                        <p:tav tm="100000">
                                          <p:val>
                                            <p:fltVal val="0"/>
                                          </p:val>
                                        </p:tav>
                                      </p:tavLst>
                                    </p:anim>
                                    <p:animEffect transition="in" filter="fade">
                                      <p:cBhvr>
                                        <p:cTn id="37" dur="1000"/>
                                        <p:tgtEl>
                                          <p:spTgt spid="18"/>
                                        </p:tgtEl>
                                      </p:cBhvr>
                                    </p:animEffect>
                                  </p:childTnLst>
                                </p:cTn>
                              </p:par>
                              <p:par>
                                <p:cTn id="38" presetID="22" presetClass="entr" presetSubtype="4" fill="hold" grpId="0" nodeType="withEffect">
                                  <p:stCondLst>
                                    <p:cond delay="250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2000"/>
                                        <p:tgtEl>
                                          <p:spTgt spid="20"/>
                                        </p:tgtEl>
                                      </p:cBhvr>
                                    </p:animEffect>
                                  </p:childTnLst>
                                </p:cTn>
                              </p:par>
                              <p:par>
                                <p:cTn id="41" presetID="49" presetClass="entr" presetSubtype="0" decel="100000" fill="hold" grpId="0" nodeType="withEffect">
                                  <p:stCondLst>
                                    <p:cond delay="3000"/>
                                  </p:stCondLst>
                                  <p:childTnLst>
                                    <p:set>
                                      <p:cBhvr>
                                        <p:cTn id="42" dur="1" fill="hold">
                                          <p:stCondLst>
                                            <p:cond delay="0"/>
                                          </p:stCondLst>
                                        </p:cTn>
                                        <p:tgtEl>
                                          <p:spTgt spid="21"/>
                                        </p:tgtEl>
                                        <p:attrNameLst>
                                          <p:attrName>style.visibility</p:attrName>
                                        </p:attrNameLst>
                                      </p:cBhvr>
                                      <p:to>
                                        <p:strVal val="visible"/>
                                      </p:to>
                                    </p:set>
                                    <p:anim calcmode="lin" valueType="num">
                                      <p:cBhvr>
                                        <p:cTn id="43" dur="1000" fill="hold"/>
                                        <p:tgtEl>
                                          <p:spTgt spid="21"/>
                                        </p:tgtEl>
                                        <p:attrNameLst>
                                          <p:attrName>ppt_w</p:attrName>
                                        </p:attrNameLst>
                                      </p:cBhvr>
                                      <p:tavLst>
                                        <p:tav tm="0">
                                          <p:val>
                                            <p:fltVal val="0"/>
                                          </p:val>
                                        </p:tav>
                                        <p:tav tm="100000">
                                          <p:val>
                                            <p:strVal val="#ppt_w"/>
                                          </p:val>
                                        </p:tav>
                                      </p:tavLst>
                                    </p:anim>
                                    <p:anim calcmode="lin" valueType="num">
                                      <p:cBhvr>
                                        <p:cTn id="44" dur="1000" fill="hold"/>
                                        <p:tgtEl>
                                          <p:spTgt spid="21"/>
                                        </p:tgtEl>
                                        <p:attrNameLst>
                                          <p:attrName>ppt_h</p:attrName>
                                        </p:attrNameLst>
                                      </p:cBhvr>
                                      <p:tavLst>
                                        <p:tav tm="0">
                                          <p:val>
                                            <p:fltVal val="0"/>
                                          </p:val>
                                        </p:tav>
                                        <p:tav tm="100000">
                                          <p:val>
                                            <p:strVal val="#ppt_h"/>
                                          </p:val>
                                        </p:tav>
                                      </p:tavLst>
                                    </p:anim>
                                    <p:anim calcmode="lin" valueType="num">
                                      <p:cBhvr>
                                        <p:cTn id="45" dur="1000" fill="hold"/>
                                        <p:tgtEl>
                                          <p:spTgt spid="21"/>
                                        </p:tgtEl>
                                        <p:attrNameLst>
                                          <p:attrName>style.rotation</p:attrName>
                                        </p:attrNameLst>
                                      </p:cBhvr>
                                      <p:tavLst>
                                        <p:tav tm="0">
                                          <p:val>
                                            <p:fltVal val="360"/>
                                          </p:val>
                                        </p:tav>
                                        <p:tav tm="100000">
                                          <p:val>
                                            <p:fltVal val="0"/>
                                          </p:val>
                                        </p:tav>
                                      </p:tavLst>
                                    </p:anim>
                                    <p:animEffect transition="in" filter="fade">
                                      <p:cBhvr>
                                        <p:cTn id="46" dur="1000"/>
                                        <p:tgtEl>
                                          <p:spTgt spid="21"/>
                                        </p:tgtEl>
                                      </p:cBhvr>
                                    </p:animEffect>
                                  </p:childTnLst>
                                </p:cTn>
                              </p:par>
                              <p:par>
                                <p:cTn id="47" presetID="49" presetClass="entr" presetSubtype="0" decel="100000" fill="hold" grpId="0" nodeType="withEffect">
                                  <p:stCondLst>
                                    <p:cond delay="3500"/>
                                  </p:stCondLst>
                                  <p:childTnLst>
                                    <p:set>
                                      <p:cBhvr>
                                        <p:cTn id="48" dur="1" fill="hold">
                                          <p:stCondLst>
                                            <p:cond delay="0"/>
                                          </p:stCondLst>
                                        </p:cTn>
                                        <p:tgtEl>
                                          <p:spTgt spid="23"/>
                                        </p:tgtEl>
                                        <p:attrNameLst>
                                          <p:attrName>style.visibility</p:attrName>
                                        </p:attrNameLst>
                                      </p:cBhvr>
                                      <p:to>
                                        <p:strVal val="visible"/>
                                      </p:to>
                                    </p:set>
                                    <p:anim calcmode="lin" valueType="num">
                                      <p:cBhvr>
                                        <p:cTn id="49" dur="1000" fill="hold"/>
                                        <p:tgtEl>
                                          <p:spTgt spid="23"/>
                                        </p:tgtEl>
                                        <p:attrNameLst>
                                          <p:attrName>ppt_w</p:attrName>
                                        </p:attrNameLst>
                                      </p:cBhvr>
                                      <p:tavLst>
                                        <p:tav tm="0">
                                          <p:val>
                                            <p:fltVal val="0"/>
                                          </p:val>
                                        </p:tav>
                                        <p:tav tm="100000">
                                          <p:val>
                                            <p:strVal val="#ppt_w"/>
                                          </p:val>
                                        </p:tav>
                                      </p:tavLst>
                                    </p:anim>
                                    <p:anim calcmode="lin" valueType="num">
                                      <p:cBhvr>
                                        <p:cTn id="50" dur="1000" fill="hold"/>
                                        <p:tgtEl>
                                          <p:spTgt spid="23"/>
                                        </p:tgtEl>
                                        <p:attrNameLst>
                                          <p:attrName>ppt_h</p:attrName>
                                        </p:attrNameLst>
                                      </p:cBhvr>
                                      <p:tavLst>
                                        <p:tav tm="0">
                                          <p:val>
                                            <p:fltVal val="0"/>
                                          </p:val>
                                        </p:tav>
                                        <p:tav tm="100000">
                                          <p:val>
                                            <p:strVal val="#ppt_h"/>
                                          </p:val>
                                        </p:tav>
                                      </p:tavLst>
                                    </p:anim>
                                    <p:anim calcmode="lin" valueType="num">
                                      <p:cBhvr>
                                        <p:cTn id="51" dur="1000" fill="hold"/>
                                        <p:tgtEl>
                                          <p:spTgt spid="23"/>
                                        </p:tgtEl>
                                        <p:attrNameLst>
                                          <p:attrName>style.rotation</p:attrName>
                                        </p:attrNameLst>
                                      </p:cBhvr>
                                      <p:tavLst>
                                        <p:tav tm="0">
                                          <p:val>
                                            <p:fltVal val="360"/>
                                          </p:val>
                                        </p:tav>
                                        <p:tav tm="100000">
                                          <p:val>
                                            <p:fltVal val="0"/>
                                          </p:val>
                                        </p:tav>
                                      </p:tavLst>
                                    </p:anim>
                                    <p:animEffect transition="in" filter="fade">
                                      <p:cBhvr>
                                        <p:cTn id="52" dur="1000"/>
                                        <p:tgtEl>
                                          <p:spTgt spid="23"/>
                                        </p:tgtEl>
                                      </p:cBhvr>
                                    </p:animEffect>
                                  </p:childTnLst>
                                </p:cTn>
                              </p:par>
                            </p:childTnLst>
                          </p:cTn>
                        </p:par>
                        <p:par>
                          <p:cTn id="53" fill="hold">
                            <p:stCondLst>
                              <p:cond delay="4500"/>
                            </p:stCondLst>
                            <p:childTnLst>
                              <p:par>
                                <p:cTn id="54" presetID="10" presetClass="exit" presetSubtype="0" fill="hold" grpId="1" nodeType="afterEffect">
                                  <p:stCondLst>
                                    <p:cond delay="0"/>
                                  </p:stCondLst>
                                  <p:childTnLst>
                                    <p:animEffect transition="out" filter="fade">
                                      <p:cBhvr>
                                        <p:cTn id="55" dur="1000"/>
                                        <p:tgtEl>
                                          <p:spTgt spid="21"/>
                                        </p:tgtEl>
                                      </p:cBhvr>
                                    </p:animEffect>
                                    <p:set>
                                      <p:cBhvr>
                                        <p:cTn id="56" dur="1" fill="hold">
                                          <p:stCondLst>
                                            <p:cond delay="999"/>
                                          </p:stCondLst>
                                        </p:cTn>
                                        <p:tgtEl>
                                          <p:spTgt spid="21"/>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18"/>
                                        </p:tgtEl>
                                      </p:cBhvr>
                                    </p:animEffect>
                                    <p:set>
                                      <p:cBhvr>
                                        <p:cTn id="59" dur="1" fill="hold">
                                          <p:stCondLst>
                                            <p:cond delay="999"/>
                                          </p:stCondLst>
                                        </p:cTn>
                                        <p:tgtEl>
                                          <p:spTgt spid="18"/>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1000"/>
                                        <p:tgtEl>
                                          <p:spTgt spid="15"/>
                                        </p:tgtEl>
                                      </p:cBhvr>
                                    </p:animEffect>
                                    <p:set>
                                      <p:cBhvr>
                                        <p:cTn id="62" dur="1" fill="hold">
                                          <p:stCondLst>
                                            <p:cond delay="999"/>
                                          </p:stCondLst>
                                        </p:cTn>
                                        <p:tgtEl>
                                          <p:spTgt spid="15"/>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000"/>
                                        <p:tgtEl>
                                          <p:spTgt spid="14"/>
                                        </p:tgtEl>
                                      </p:cBhvr>
                                    </p:animEffect>
                                    <p:set>
                                      <p:cBhvr>
                                        <p:cTn id="65" dur="1" fill="hold">
                                          <p:stCondLst>
                                            <p:cond delay="999"/>
                                          </p:stCondLst>
                                        </p:cTn>
                                        <p:tgtEl>
                                          <p:spTgt spid="14"/>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1000"/>
                                        <p:tgtEl>
                                          <p:spTgt spid="16"/>
                                        </p:tgtEl>
                                      </p:cBhvr>
                                    </p:animEffect>
                                    <p:set>
                                      <p:cBhvr>
                                        <p:cTn id="68" dur="1" fill="hold">
                                          <p:stCondLst>
                                            <p:cond delay="999"/>
                                          </p:stCondLst>
                                        </p:cTn>
                                        <p:tgtEl>
                                          <p:spTgt spid="1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1000"/>
                                        <p:tgtEl>
                                          <p:spTgt spid="17"/>
                                        </p:tgtEl>
                                      </p:cBhvr>
                                    </p:animEffect>
                                    <p:set>
                                      <p:cBhvr>
                                        <p:cTn id="71" dur="1" fill="hold">
                                          <p:stCondLst>
                                            <p:cond delay="999"/>
                                          </p:stCondLst>
                                        </p:cTn>
                                        <p:tgtEl>
                                          <p:spTgt spid="17"/>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1000"/>
                                        <p:tgtEl>
                                          <p:spTgt spid="24"/>
                                        </p:tgtEl>
                                      </p:cBhvr>
                                    </p:animEffect>
                                  </p:childTnLst>
                                </p:cTn>
                              </p:par>
                              <p:par>
                                <p:cTn id="75" presetID="10" presetClass="entr" presetSubtype="0" fill="hold" nodeType="withEffect">
                                  <p:stCondLst>
                                    <p:cond delay="0"/>
                                  </p:stCondLst>
                                  <p:childTnLst>
                                    <p:set>
                                      <p:cBhvr>
                                        <p:cTn id="76" dur="1" fill="hold">
                                          <p:stCondLst>
                                            <p:cond delay="0"/>
                                          </p:stCondLst>
                                        </p:cTn>
                                        <p:tgtEl>
                                          <p:spTgt spid="53"/>
                                        </p:tgtEl>
                                        <p:attrNameLst>
                                          <p:attrName>style.visibility</p:attrName>
                                        </p:attrNameLst>
                                      </p:cBhvr>
                                      <p:to>
                                        <p:strVal val="visible"/>
                                      </p:to>
                                    </p:set>
                                    <p:animEffect transition="in" filter="fade">
                                      <p:cBhvr>
                                        <p:cTn id="77" dur="1000"/>
                                        <p:tgtEl>
                                          <p:spTgt spid="53"/>
                                        </p:tgtEl>
                                      </p:cBhvr>
                                    </p:animEffect>
                                  </p:childTnLst>
                                </p:cTn>
                              </p:par>
                            </p:childTnLst>
                          </p:cTn>
                        </p:par>
                        <p:par>
                          <p:cTn id="78" fill="hold">
                            <p:stCondLst>
                              <p:cond delay="5500"/>
                            </p:stCondLst>
                            <p:childTnLst>
                              <p:par>
                                <p:cTn id="79" presetID="31" presetClass="entr" presetSubtype="0" fill="hold" nodeType="afterEffect">
                                  <p:stCondLst>
                                    <p:cond delay="0"/>
                                  </p:stCondLst>
                                  <p:iterate type="lt">
                                    <p:tmPct val="5000"/>
                                  </p:iterate>
                                  <p:childTnLst>
                                    <p:set>
                                      <p:cBhvr>
                                        <p:cTn id="80" dur="1" fill="hold">
                                          <p:stCondLst>
                                            <p:cond delay="0"/>
                                          </p:stCondLst>
                                        </p:cTn>
                                        <p:tgtEl>
                                          <p:spTgt spid="40"/>
                                        </p:tgtEl>
                                        <p:attrNameLst>
                                          <p:attrName>style.visibility</p:attrName>
                                        </p:attrNameLst>
                                      </p:cBhvr>
                                      <p:to>
                                        <p:strVal val="visible"/>
                                      </p:to>
                                    </p:set>
                                    <p:anim calcmode="lin" valueType="num">
                                      <p:cBhvr>
                                        <p:cTn id="81" dur="1000" fill="hold"/>
                                        <p:tgtEl>
                                          <p:spTgt spid="40"/>
                                        </p:tgtEl>
                                        <p:attrNameLst>
                                          <p:attrName>ppt_w</p:attrName>
                                        </p:attrNameLst>
                                      </p:cBhvr>
                                      <p:tavLst>
                                        <p:tav tm="0">
                                          <p:val>
                                            <p:fltVal val="0"/>
                                          </p:val>
                                        </p:tav>
                                        <p:tav tm="100000">
                                          <p:val>
                                            <p:strVal val="#ppt_w"/>
                                          </p:val>
                                        </p:tav>
                                      </p:tavLst>
                                    </p:anim>
                                    <p:anim calcmode="lin" valueType="num">
                                      <p:cBhvr>
                                        <p:cTn id="82" dur="1000" fill="hold"/>
                                        <p:tgtEl>
                                          <p:spTgt spid="40"/>
                                        </p:tgtEl>
                                        <p:attrNameLst>
                                          <p:attrName>ppt_h</p:attrName>
                                        </p:attrNameLst>
                                      </p:cBhvr>
                                      <p:tavLst>
                                        <p:tav tm="0">
                                          <p:val>
                                            <p:fltVal val="0"/>
                                          </p:val>
                                        </p:tav>
                                        <p:tav tm="100000">
                                          <p:val>
                                            <p:strVal val="#ppt_h"/>
                                          </p:val>
                                        </p:tav>
                                      </p:tavLst>
                                    </p:anim>
                                    <p:anim calcmode="lin" valueType="num">
                                      <p:cBhvr>
                                        <p:cTn id="83" dur="1000" fill="hold"/>
                                        <p:tgtEl>
                                          <p:spTgt spid="40"/>
                                        </p:tgtEl>
                                        <p:attrNameLst>
                                          <p:attrName>style.rotation</p:attrName>
                                        </p:attrNameLst>
                                      </p:cBhvr>
                                      <p:tavLst>
                                        <p:tav tm="0">
                                          <p:val>
                                            <p:fltVal val="90"/>
                                          </p:val>
                                        </p:tav>
                                        <p:tav tm="100000">
                                          <p:val>
                                            <p:fltVal val="0"/>
                                          </p:val>
                                        </p:tav>
                                      </p:tavLst>
                                    </p:anim>
                                    <p:animEffect transition="in" filter="fade">
                                      <p:cBhvr>
                                        <p:cTn id="84" dur="1000"/>
                                        <p:tgtEl>
                                          <p:spTgt spid="40"/>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xit" presetSubtype="0" fill="hold" nodeType="clickEffect">
                                  <p:stCondLst>
                                    <p:cond delay="0"/>
                                  </p:stCondLst>
                                  <p:childTnLst>
                                    <p:anim calcmode="lin" valueType="num">
                                      <p:cBhvr>
                                        <p:cTn id="88" dur="1000"/>
                                        <p:tgtEl>
                                          <p:spTgt spid="53"/>
                                        </p:tgtEl>
                                        <p:attrNameLst>
                                          <p:attrName>ppt_w</p:attrName>
                                        </p:attrNameLst>
                                      </p:cBhvr>
                                      <p:tavLst>
                                        <p:tav tm="0">
                                          <p:val>
                                            <p:strVal val="ppt_w"/>
                                          </p:val>
                                        </p:tav>
                                        <p:tav tm="100000">
                                          <p:val>
                                            <p:fltVal val="0"/>
                                          </p:val>
                                        </p:tav>
                                      </p:tavLst>
                                    </p:anim>
                                    <p:anim calcmode="lin" valueType="num">
                                      <p:cBhvr>
                                        <p:cTn id="89" dur="1000"/>
                                        <p:tgtEl>
                                          <p:spTgt spid="53"/>
                                        </p:tgtEl>
                                        <p:attrNameLst>
                                          <p:attrName>ppt_h</p:attrName>
                                        </p:attrNameLst>
                                      </p:cBhvr>
                                      <p:tavLst>
                                        <p:tav tm="0">
                                          <p:val>
                                            <p:strVal val="ppt_h"/>
                                          </p:val>
                                        </p:tav>
                                        <p:tav tm="100000">
                                          <p:val>
                                            <p:fltVal val="0"/>
                                          </p:val>
                                        </p:tav>
                                      </p:tavLst>
                                    </p:anim>
                                    <p:animEffect transition="out" filter="fade">
                                      <p:cBhvr>
                                        <p:cTn id="90" dur="1000"/>
                                        <p:tgtEl>
                                          <p:spTgt spid="53"/>
                                        </p:tgtEl>
                                      </p:cBhvr>
                                    </p:animEffect>
                                    <p:set>
                                      <p:cBhvr>
                                        <p:cTn id="91" dur="1" fill="hold">
                                          <p:stCondLst>
                                            <p:cond delay="999"/>
                                          </p:stCondLst>
                                        </p:cTn>
                                        <p:tgtEl>
                                          <p:spTgt spid="53"/>
                                        </p:tgtEl>
                                        <p:attrNameLst>
                                          <p:attrName>style.visibility</p:attrName>
                                        </p:attrNameLst>
                                      </p:cBhvr>
                                      <p:to>
                                        <p:strVal val="hidden"/>
                                      </p:to>
                                    </p:set>
                                  </p:childTnLst>
                                </p:cTn>
                              </p:par>
                              <p:par>
                                <p:cTn id="92" presetID="63" presetClass="path" presetSubtype="0" accel="50000" decel="50000" fill="hold" nodeType="withEffect">
                                  <p:stCondLst>
                                    <p:cond delay="0"/>
                                  </p:stCondLst>
                                  <p:childTnLst>
                                    <p:animMotion origin="layout" path="M 0 -2.59259E-6 L 0.54167 0.05602 " pathEditMode="relative" rAng="0" ptsTypes="AA">
                                      <p:cBhvr>
                                        <p:cTn id="93" dur="1000" fill="hold"/>
                                        <p:tgtEl>
                                          <p:spTgt spid="53"/>
                                        </p:tgtEl>
                                        <p:attrNameLst>
                                          <p:attrName>ppt_x</p:attrName>
                                          <p:attrName>ppt_y</p:attrName>
                                        </p:attrNameLst>
                                      </p:cBhvr>
                                      <p:rCtr x="271" y="28"/>
                                    </p:animMotion>
                                  </p:childTnLst>
                                </p:cTn>
                              </p:par>
                            </p:childTnLst>
                          </p:cTn>
                        </p:par>
                        <p:par>
                          <p:cTn id="94" fill="hold">
                            <p:stCondLst>
                              <p:cond delay="1000"/>
                            </p:stCondLst>
                            <p:childTnLst>
                              <p:par>
                                <p:cTn id="95" presetID="22" presetClass="entr" presetSubtype="8" fill="hold" grpId="0" nodeType="afterEffect">
                                  <p:stCondLst>
                                    <p:cond delay="0"/>
                                  </p:stCondLst>
                                  <p:childTnLst>
                                    <p:set>
                                      <p:cBhvr>
                                        <p:cTn id="96" dur="1" fill="hold">
                                          <p:stCondLst>
                                            <p:cond delay="0"/>
                                          </p:stCondLst>
                                        </p:cTn>
                                        <p:tgtEl>
                                          <p:spTgt spid="49"/>
                                        </p:tgtEl>
                                        <p:attrNameLst>
                                          <p:attrName>style.visibility</p:attrName>
                                        </p:attrNameLst>
                                      </p:cBhvr>
                                      <p:to>
                                        <p:strVal val="visible"/>
                                      </p:to>
                                    </p:set>
                                    <p:animEffect transition="in" filter="wipe(left)">
                                      <p:cBhvr>
                                        <p:cTn id="97" dur="2000"/>
                                        <p:tgtEl>
                                          <p:spTgt spid="49"/>
                                        </p:tgtEl>
                                      </p:cBhvr>
                                    </p:animEffect>
                                  </p:childTnLst>
                                </p:cTn>
                              </p:par>
                              <p:par>
                                <p:cTn id="98" presetID="10" presetClass="exit" presetSubtype="0" fill="hold" grpId="0" nodeType="withEffect">
                                  <p:stCondLst>
                                    <p:cond delay="0"/>
                                  </p:stCondLst>
                                  <p:childTnLst>
                                    <p:animEffect transition="out" filter="fade">
                                      <p:cBhvr>
                                        <p:cTn id="99" dur="1000"/>
                                        <p:tgtEl>
                                          <p:spTgt spid="52"/>
                                        </p:tgtEl>
                                      </p:cBhvr>
                                    </p:animEffect>
                                    <p:set>
                                      <p:cBhvr>
                                        <p:cTn id="100" dur="1" fill="hold">
                                          <p:stCondLst>
                                            <p:cond delay="999"/>
                                          </p:stCondLst>
                                        </p:cTn>
                                        <p:tgtEl>
                                          <p:spTgt spid="52"/>
                                        </p:tgtEl>
                                        <p:attrNameLst>
                                          <p:attrName>style.visibility</p:attrName>
                                        </p:attrNameLst>
                                      </p:cBhvr>
                                      <p:to>
                                        <p:strVal val="hidden"/>
                                      </p:to>
                                    </p:set>
                                  </p:childTnLst>
                                </p:cTn>
                              </p:par>
                            </p:childTnLst>
                          </p:cTn>
                        </p:par>
                        <p:par>
                          <p:cTn id="101" fill="hold">
                            <p:stCondLst>
                              <p:cond delay="3000"/>
                            </p:stCondLst>
                            <p:childTnLst>
                              <p:par>
                                <p:cTn id="102" presetID="49" presetClass="entr" presetSubtype="0" decel="100000" fill="hold" grpId="0" nodeType="afterEffect">
                                  <p:stCondLst>
                                    <p:cond delay="0"/>
                                  </p:stCondLst>
                                  <p:childTnLst>
                                    <p:set>
                                      <p:cBhvr>
                                        <p:cTn id="103" dur="1" fill="hold">
                                          <p:stCondLst>
                                            <p:cond delay="0"/>
                                          </p:stCondLst>
                                        </p:cTn>
                                        <p:tgtEl>
                                          <p:spTgt spid="50"/>
                                        </p:tgtEl>
                                        <p:attrNameLst>
                                          <p:attrName>style.visibility</p:attrName>
                                        </p:attrNameLst>
                                      </p:cBhvr>
                                      <p:to>
                                        <p:strVal val="visible"/>
                                      </p:to>
                                    </p:set>
                                    <p:anim calcmode="lin" valueType="num">
                                      <p:cBhvr>
                                        <p:cTn id="104" dur="1000" fill="hold"/>
                                        <p:tgtEl>
                                          <p:spTgt spid="50"/>
                                        </p:tgtEl>
                                        <p:attrNameLst>
                                          <p:attrName>ppt_w</p:attrName>
                                        </p:attrNameLst>
                                      </p:cBhvr>
                                      <p:tavLst>
                                        <p:tav tm="0">
                                          <p:val>
                                            <p:fltVal val="0"/>
                                          </p:val>
                                        </p:tav>
                                        <p:tav tm="100000">
                                          <p:val>
                                            <p:strVal val="#ppt_w"/>
                                          </p:val>
                                        </p:tav>
                                      </p:tavLst>
                                    </p:anim>
                                    <p:anim calcmode="lin" valueType="num">
                                      <p:cBhvr>
                                        <p:cTn id="105" dur="1000" fill="hold"/>
                                        <p:tgtEl>
                                          <p:spTgt spid="50"/>
                                        </p:tgtEl>
                                        <p:attrNameLst>
                                          <p:attrName>ppt_h</p:attrName>
                                        </p:attrNameLst>
                                      </p:cBhvr>
                                      <p:tavLst>
                                        <p:tav tm="0">
                                          <p:val>
                                            <p:fltVal val="0"/>
                                          </p:val>
                                        </p:tav>
                                        <p:tav tm="100000">
                                          <p:val>
                                            <p:strVal val="#ppt_h"/>
                                          </p:val>
                                        </p:tav>
                                      </p:tavLst>
                                    </p:anim>
                                    <p:anim calcmode="lin" valueType="num">
                                      <p:cBhvr>
                                        <p:cTn id="106" dur="1000" fill="hold"/>
                                        <p:tgtEl>
                                          <p:spTgt spid="50"/>
                                        </p:tgtEl>
                                        <p:attrNameLst>
                                          <p:attrName>style.rotation</p:attrName>
                                        </p:attrNameLst>
                                      </p:cBhvr>
                                      <p:tavLst>
                                        <p:tav tm="0">
                                          <p:val>
                                            <p:fltVal val="360"/>
                                          </p:val>
                                        </p:tav>
                                        <p:tav tm="100000">
                                          <p:val>
                                            <p:fltVal val="0"/>
                                          </p:val>
                                        </p:tav>
                                      </p:tavLst>
                                    </p:anim>
                                    <p:animEffect transition="in" filter="fade">
                                      <p:cBhvr>
                                        <p:cTn id="107" dur="1000"/>
                                        <p:tgtEl>
                                          <p:spTgt spid="50"/>
                                        </p:tgtEl>
                                      </p:cBhvr>
                                    </p:animEffect>
                                  </p:childTnLst>
                                </p:cTn>
                              </p:par>
                              <p:par>
                                <p:cTn id="108" presetID="10" presetClass="entr" presetSubtype="0" fill="hold" nodeType="withEffect">
                                  <p:stCondLst>
                                    <p:cond delay="0"/>
                                  </p:stCondLst>
                                  <p:childTnLst>
                                    <p:set>
                                      <p:cBhvr>
                                        <p:cTn id="109" dur="1" fill="hold">
                                          <p:stCondLst>
                                            <p:cond delay="0"/>
                                          </p:stCondLst>
                                        </p:cTn>
                                        <p:tgtEl>
                                          <p:spTgt spid="51"/>
                                        </p:tgtEl>
                                        <p:attrNameLst>
                                          <p:attrName>style.visibility</p:attrName>
                                        </p:attrNameLst>
                                      </p:cBhvr>
                                      <p:to>
                                        <p:strVal val="visible"/>
                                      </p:to>
                                    </p:set>
                                    <p:animEffect transition="in" filter="fade">
                                      <p:cBhvr>
                                        <p:cTn id="110" dur="1000"/>
                                        <p:tgtEl>
                                          <p:spTgt spid="51"/>
                                        </p:tgtEl>
                                      </p:cBhvr>
                                    </p:animEffect>
                                  </p:childTnLst>
                                </p:cTn>
                              </p:par>
                              <p:par>
                                <p:cTn id="111" presetID="10" presetClass="entr" presetSubtype="0" fill="hold" nodeType="withEffect">
                                  <p:stCondLst>
                                    <p:cond delay="0"/>
                                  </p:stCondLst>
                                  <p:childTnLst>
                                    <p:set>
                                      <p:cBhvr>
                                        <p:cTn id="112" dur="1" fill="hold">
                                          <p:stCondLst>
                                            <p:cond delay="0"/>
                                          </p:stCondLst>
                                        </p:cTn>
                                        <p:tgtEl>
                                          <p:spTgt spid="3074"/>
                                        </p:tgtEl>
                                        <p:attrNameLst>
                                          <p:attrName>style.visibility</p:attrName>
                                        </p:attrNameLst>
                                      </p:cBhvr>
                                      <p:to>
                                        <p:strVal val="visible"/>
                                      </p:to>
                                    </p:set>
                                    <p:animEffect transition="in" filter="fade">
                                      <p:cBhvr>
                                        <p:cTn id="113" dur="1000"/>
                                        <p:tgtEl>
                                          <p:spTgt spid="3074"/>
                                        </p:tgtEl>
                                      </p:cBhvr>
                                    </p:animEffect>
                                  </p:childTnLst>
                                </p:cTn>
                              </p:par>
                            </p:childTnLst>
                          </p:cTn>
                        </p:par>
                      </p:childTnLst>
                    </p:cTn>
                  </p:par>
                  <p:par>
                    <p:cTn id="114" fill="hold">
                      <p:stCondLst>
                        <p:cond delay="indefinite"/>
                      </p:stCondLst>
                      <p:childTnLst>
                        <p:par>
                          <p:cTn id="115" fill="hold">
                            <p:stCondLst>
                              <p:cond delay="0"/>
                            </p:stCondLst>
                            <p:childTnLst>
                              <p:par>
                                <p:cTn id="116" presetID="53" presetClass="exit" presetSubtype="0" fill="hold" nodeType="clickEffect">
                                  <p:stCondLst>
                                    <p:cond delay="0"/>
                                  </p:stCondLst>
                                  <p:childTnLst>
                                    <p:anim calcmode="lin" valueType="num">
                                      <p:cBhvr>
                                        <p:cTn id="117" dur="1000"/>
                                        <p:tgtEl>
                                          <p:spTgt spid="3074"/>
                                        </p:tgtEl>
                                        <p:attrNameLst>
                                          <p:attrName>ppt_w</p:attrName>
                                        </p:attrNameLst>
                                      </p:cBhvr>
                                      <p:tavLst>
                                        <p:tav tm="0">
                                          <p:val>
                                            <p:strVal val="ppt_w"/>
                                          </p:val>
                                        </p:tav>
                                        <p:tav tm="100000">
                                          <p:val>
                                            <p:fltVal val="0"/>
                                          </p:val>
                                        </p:tav>
                                      </p:tavLst>
                                    </p:anim>
                                    <p:anim calcmode="lin" valueType="num">
                                      <p:cBhvr>
                                        <p:cTn id="118" dur="1000"/>
                                        <p:tgtEl>
                                          <p:spTgt spid="3074"/>
                                        </p:tgtEl>
                                        <p:attrNameLst>
                                          <p:attrName>ppt_h</p:attrName>
                                        </p:attrNameLst>
                                      </p:cBhvr>
                                      <p:tavLst>
                                        <p:tav tm="0">
                                          <p:val>
                                            <p:strVal val="ppt_h"/>
                                          </p:val>
                                        </p:tav>
                                        <p:tav tm="100000">
                                          <p:val>
                                            <p:fltVal val="0"/>
                                          </p:val>
                                        </p:tav>
                                      </p:tavLst>
                                    </p:anim>
                                    <p:animEffect transition="out" filter="fade">
                                      <p:cBhvr>
                                        <p:cTn id="119" dur="1000"/>
                                        <p:tgtEl>
                                          <p:spTgt spid="3074"/>
                                        </p:tgtEl>
                                      </p:cBhvr>
                                    </p:animEffect>
                                    <p:set>
                                      <p:cBhvr>
                                        <p:cTn id="120" dur="1" fill="hold">
                                          <p:stCondLst>
                                            <p:cond delay="999"/>
                                          </p:stCondLst>
                                        </p:cTn>
                                        <p:tgtEl>
                                          <p:spTgt spid="3074"/>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42" presetClass="path" presetSubtype="0" accel="50000" decel="50000" fill="hold" nodeType="clickEffect">
                                  <p:stCondLst>
                                    <p:cond delay="0"/>
                                  </p:stCondLst>
                                  <p:childTnLst>
                                    <p:animMotion origin="layout" path="M 3.33333E-6 -4.44444E-6 L -0.25 0.597 " pathEditMode="relative" rAng="0" ptsTypes="AA">
                                      <p:cBhvr>
                                        <p:cTn id="124" dur="1000" fill="hold"/>
                                        <p:tgtEl>
                                          <p:spTgt spid="3074"/>
                                        </p:tgtEl>
                                        <p:attrNameLst>
                                          <p:attrName>ppt_x</p:attrName>
                                          <p:attrName>ppt_y</p:attrName>
                                        </p:attrNameLst>
                                      </p:cBhvr>
                                      <p:rCtr x="-125" y="298"/>
                                    </p:animMotion>
                                  </p:childTnLst>
                                </p:cTn>
                              </p:par>
                              <p:par>
                                <p:cTn id="125" presetID="10" presetClass="exit" presetSubtype="0" fill="hold" nodeType="withEffect">
                                  <p:stCondLst>
                                    <p:cond delay="0"/>
                                  </p:stCondLst>
                                  <p:childTnLst>
                                    <p:animEffect transition="out" filter="fade">
                                      <p:cBhvr>
                                        <p:cTn id="126" dur="1000"/>
                                        <p:tgtEl>
                                          <p:spTgt spid="19"/>
                                        </p:tgtEl>
                                      </p:cBhvr>
                                    </p:animEffect>
                                    <p:set>
                                      <p:cBhvr>
                                        <p:cTn id="127" dur="1" fill="hold">
                                          <p:stCondLst>
                                            <p:cond delay="999"/>
                                          </p:stCondLst>
                                        </p:cTn>
                                        <p:tgtEl>
                                          <p:spTgt spid="19"/>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1000"/>
                                        <p:tgtEl>
                                          <p:spTgt spid="25"/>
                                        </p:tgtEl>
                                      </p:cBhvr>
                                    </p:animEffect>
                                    <p:set>
                                      <p:cBhvr>
                                        <p:cTn id="130" dur="1" fill="hold">
                                          <p:stCondLst>
                                            <p:cond delay="999"/>
                                          </p:stCondLst>
                                        </p:cTn>
                                        <p:tgtEl>
                                          <p:spTgt spid="25"/>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2000"/>
                                        <p:tgtEl>
                                          <p:spTgt spid="7"/>
                                        </p:tgtEl>
                                      </p:cBhvr>
                                    </p:animEffect>
                                    <p:set>
                                      <p:cBhvr>
                                        <p:cTn id="133" dur="1" fill="hold">
                                          <p:stCondLst>
                                            <p:cond delay="1999"/>
                                          </p:stCondLst>
                                        </p:cTn>
                                        <p:tgtEl>
                                          <p:spTgt spid="7"/>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1000"/>
                                        <p:tgtEl>
                                          <p:spTgt spid="13"/>
                                        </p:tgtEl>
                                      </p:cBhvr>
                                    </p:animEffect>
                                    <p:set>
                                      <p:cBhvr>
                                        <p:cTn id="136" dur="1" fill="hold">
                                          <p:stCondLst>
                                            <p:cond delay="999"/>
                                          </p:stCondLst>
                                        </p:cTn>
                                        <p:tgtEl>
                                          <p:spTgt spid="13"/>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1000"/>
                                        <p:tgtEl>
                                          <p:spTgt spid="20"/>
                                        </p:tgtEl>
                                      </p:cBhvr>
                                    </p:animEffect>
                                    <p:set>
                                      <p:cBhvr>
                                        <p:cTn id="139" dur="1" fill="hold">
                                          <p:stCondLst>
                                            <p:cond delay="999"/>
                                          </p:stCondLst>
                                        </p:cTn>
                                        <p:tgtEl>
                                          <p:spTgt spid="20"/>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1000"/>
                                        <p:tgtEl>
                                          <p:spTgt spid="27"/>
                                        </p:tgtEl>
                                      </p:cBhvr>
                                    </p:animEffect>
                                    <p:set>
                                      <p:cBhvr>
                                        <p:cTn id="142" dur="1" fill="hold">
                                          <p:stCondLst>
                                            <p:cond delay="999"/>
                                          </p:stCondLst>
                                        </p:cTn>
                                        <p:tgtEl>
                                          <p:spTgt spid="27"/>
                                        </p:tgtEl>
                                        <p:attrNameLst>
                                          <p:attrName>style.visibility</p:attrName>
                                        </p:attrNameLst>
                                      </p:cBhvr>
                                      <p:to>
                                        <p:strVal val="hidden"/>
                                      </p:to>
                                    </p:set>
                                  </p:childTnLst>
                                </p:cTn>
                              </p:par>
                              <p:par>
                                <p:cTn id="143" presetID="10" presetClass="exit" presetSubtype="0" fill="hold" nodeType="withEffect">
                                  <p:stCondLst>
                                    <p:cond delay="0"/>
                                  </p:stCondLst>
                                  <p:iterate type="lt">
                                    <p:tmPct val="0"/>
                                  </p:iterate>
                                  <p:childTnLst>
                                    <p:animEffect transition="out" filter="fade">
                                      <p:cBhvr>
                                        <p:cTn id="144" dur="1000"/>
                                        <p:tgtEl>
                                          <p:spTgt spid="40"/>
                                        </p:tgtEl>
                                      </p:cBhvr>
                                    </p:animEffect>
                                    <p:set>
                                      <p:cBhvr>
                                        <p:cTn id="145" dur="1" fill="hold">
                                          <p:stCondLst>
                                            <p:cond delay="999"/>
                                          </p:stCondLst>
                                        </p:cTn>
                                        <p:tgtEl>
                                          <p:spTgt spid="40"/>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1000"/>
                                        <p:tgtEl>
                                          <p:spTgt spid="24"/>
                                        </p:tgtEl>
                                      </p:cBhvr>
                                    </p:animEffect>
                                    <p:set>
                                      <p:cBhvr>
                                        <p:cTn id="148" dur="1" fill="hold">
                                          <p:stCondLst>
                                            <p:cond delay="999"/>
                                          </p:stCondLst>
                                        </p:cTn>
                                        <p:tgtEl>
                                          <p:spTgt spid="24"/>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1000"/>
                                        <p:tgtEl>
                                          <p:spTgt spid="51"/>
                                        </p:tgtEl>
                                      </p:cBhvr>
                                    </p:animEffect>
                                    <p:set>
                                      <p:cBhvr>
                                        <p:cTn id="151" dur="1" fill="hold">
                                          <p:stCondLst>
                                            <p:cond delay="999"/>
                                          </p:stCondLst>
                                        </p:cTn>
                                        <p:tgtEl>
                                          <p:spTgt spid="51"/>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1000"/>
                                        <p:tgtEl>
                                          <p:spTgt spid="37"/>
                                        </p:tgtEl>
                                      </p:cBhvr>
                                    </p:animEffect>
                                    <p:set>
                                      <p:cBhvr>
                                        <p:cTn id="154" dur="1" fill="hold">
                                          <p:stCondLst>
                                            <p:cond delay="999"/>
                                          </p:stCondLst>
                                        </p:cTn>
                                        <p:tgtEl>
                                          <p:spTgt spid="37"/>
                                        </p:tgtEl>
                                        <p:attrNameLst>
                                          <p:attrName>style.visibility</p:attrName>
                                        </p:attrNameLst>
                                      </p:cBhvr>
                                      <p:to>
                                        <p:strVal val="hidden"/>
                                      </p:to>
                                    </p:set>
                                  </p:childTnLst>
                                </p:cTn>
                              </p:par>
                              <p:par>
                                <p:cTn id="155" presetID="10" presetClass="exit" presetSubtype="0" fill="hold" nodeType="withEffect">
                                  <p:stCondLst>
                                    <p:cond delay="0"/>
                                  </p:stCondLst>
                                  <p:iterate type="lt">
                                    <p:tmPct val="0"/>
                                  </p:iterate>
                                  <p:childTnLst>
                                    <p:animEffect transition="out" filter="fade">
                                      <p:cBhvr>
                                        <p:cTn id="156" dur="1000"/>
                                        <p:tgtEl>
                                          <p:spTgt spid="39"/>
                                        </p:tgtEl>
                                      </p:cBhvr>
                                    </p:animEffect>
                                    <p:set>
                                      <p:cBhvr>
                                        <p:cTn id="157" dur="1" fill="hold">
                                          <p:stCondLst>
                                            <p:cond delay="999"/>
                                          </p:stCondLst>
                                        </p:cTn>
                                        <p:tgtEl>
                                          <p:spTgt spid="39"/>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1000"/>
                                        <p:tgtEl>
                                          <p:spTgt spid="50"/>
                                        </p:tgtEl>
                                      </p:cBhvr>
                                    </p:animEffect>
                                    <p:set>
                                      <p:cBhvr>
                                        <p:cTn id="160" dur="1" fill="hold">
                                          <p:stCondLst>
                                            <p:cond delay="999"/>
                                          </p:stCondLst>
                                        </p:cTn>
                                        <p:tgtEl>
                                          <p:spTgt spid="50"/>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1000"/>
                                        <p:tgtEl>
                                          <p:spTgt spid="49"/>
                                        </p:tgtEl>
                                      </p:cBhvr>
                                    </p:animEffect>
                                    <p:set>
                                      <p:cBhvr>
                                        <p:cTn id="163" dur="1" fill="hold">
                                          <p:stCondLst>
                                            <p:cond delay="999"/>
                                          </p:stCondLst>
                                        </p:cTn>
                                        <p:tgtEl>
                                          <p:spTgt spid="49"/>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1000"/>
                                        <p:tgtEl>
                                          <p:spTgt spid="47"/>
                                        </p:tgtEl>
                                      </p:cBhvr>
                                    </p:animEffect>
                                    <p:set>
                                      <p:cBhvr>
                                        <p:cTn id="166" dur="1" fill="hold">
                                          <p:stCondLst>
                                            <p:cond delay="999"/>
                                          </p:stCondLst>
                                        </p:cTn>
                                        <p:tgtEl>
                                          <p:spTgt spid="47"/>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1000"/>
                                        <p:tgtEl>
                                          <p:spTgt spid="26"/>
                                        </p:tgtEl>
                                      </p:cBhvr>
                                    </p:animEffect>
                                    <p:set>
                                      <p:cBhvr>
                                        <p:cTn id="169" dur="1" fill="hold">
                                          <p:stCondLst>
                                            <p:cond delay="999"/>
                                          </p:stCondLst>
                                        </p:cTn>
                                        <p:tgtEl>
                                          <p:spTgt spid="26"/>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1000"/>
                                        <p:tgtEl>
                                          <p:spTgt spid="23"/>
                                        </p:tgtEl>
                                      </p:cBhvr>
                                    </p:animEffect>
                                    <p:set>
                                      <p:cBhvr>
                                        <p:cTn id="172" dur="1" fill="hold">
                                          <p:stCondLst>
                                            <p:cond delay="999"/>
                                          </p:stCondLst>
                                        </p:cTn>
                                        <p:tgtEl>
                                          <p:spTgt spid="23"/>
                                        </p:tgtEl>
                                        <p:attrNameLst>
                                          <p:attrName>style.visibility</p:attrName>
                                        </p:attrNameLst>
                                      </p:cBhvr>
                                      <p:to>
                                        <p:strVal val="hidden"/>
                                      </p:to>
                                    </p:set>
                                  </p:childTnLst>
                                </p:cTn>
                              </p:par>
                              <p:par>
                                <p:cTn id="173" presetID="6" presetClass="emph" presetSubtype="0" fill="hold" nodeType="withEffect">
                                  <p:stCondLst>
                                    <p:cond delay="0"/>
                                  </p:stCondLst>
                                  <p:iterate type="lt">
                                    <p:tmPct val="0"/>
                                  </p:iterate>
                                  <p:childTnLst>
                                    <p:animScale>
                                      <p:cBhvr>
                                        <p:cTn id="174" dur="1000" fill="hold"/>
                                        <p:tgtEl>
                                          <p:spTgt spid="38"/>
                                        </p:tgtEl>
                                      </p:cBhvr>
                                      <p:by x="200000" y="200000"/>
                                    </p:animScale>
                                  </p:childTnLst>
                                </p:cTn>
                              </p:par>
                              <p:par>
                                <p:cTn id="175" presetID="42" presetClass="path" presetSubtype="0" accel="50000" decel="50000" fill="hold" nodeType="withEffect">
                                  <p:stCondLst>
                                    <p:cond delay="0"/>
                                  </p:stCondLst>
                                  <p:iterate type="lt">
                                    <p:tmPct val="0"/>
                                  </p:iterate>
                                  <p:childTnLst>
                                    <p:animMotion origin="layout" path="M -5.55556E-7 -2.96296E-6 L -0.1816 0.31482 " pathEditMode="relative" rAng="0" ptsTypes="AA">
                                      <p:cBhvr>
                                        <p:cTn id="176" dur="1000" fill="hold"/>
                                        <p:tgtEl>
                                          <p:spTgt spid="38"/>
                                        </p:tgtEl>
                                        <p:attrNameLst>
                                          <p:attrName>ppt_x</p:attrName>
                                          <p:attrName>ppt_y</p:attrName>
                                        </p:attrNameLst>
                                      </p:cBhvr>
                                      <p:rCtr x="-91" y="157"/>
                                    </p:animMotion>
                                  </p:childTnLst>
                                </p:cTn>
                              </p:par>
                            </p:childTnLst>
                          </p:cTn>
                        </p:par>
                      </p:childTnLst>
                    </p:cTn>
                  </p:par>
                  <p:par>
                    <p:cTn id="177" fill="hold">
                      <p:stCondLst>
                        <p:cond delay="indefinite"/>
                      </p:stCondLst>
                      <p:childTnLst>
                        <p:par>
                          <p:cTn id="178" fill="hold">
                            <p:stCondLst>
                              <p:cond delay="0"/>
                            </p:stCondLst>
                            <p:childTnLst>
                              <p:par>
                                <p:cTn id="179" presetID="53" presetClass="entr" presetSubtype="0" fill="hold" grpId="0" nodeType="clickEffect">
                                  <p:stCondLst>
                                    <p:cond delay="0"/>
                                  </p:stCondLst>
                                  <p:childTnLst>
                                    <p:set>
                                      <p:cBhvr>
                                        <p:cTn id="180" dur="1" fill="hold">
                                          <p:stCondLst>
                                            <p:cond delay="0"/>
                                          </p:stCondLst>
                                        </p:cTn>
                                        <p:tgtEl>
                                          <p:spTgt spid="41"/>
                                        </p:tgtEl>
                                        <p:attrNameLst>
                                          <p:attrName>style.visibility</p:attrName>
                                        </p:attrNameLst>
                                      </p:cBhvr>
                                      <p:to>
                                        <p:strVal val="visible"/>
                                      </p:to>
                                    </p:set>
                                    <p:anim calcmode="lin" valueType="num">
                                      <p:cBhvr>
                                        <p:cTn id="181" dur="1000" fill="hold"/>
                                        <p:tgtEl>
                                          <p:spTgt spid="41"/>
                                        </p:tgtEl>
                                        <p:attrNameLst>
                                          <p:attrName>ppt_w</p:attrName>
                                        </p:attrNameLst>
                                      </p:cBhvr>
                                      <p:tavLst>
                                        <p:tav tm="0">
                                          <p:val>
                                            <p:fltVal val="0"/>
                                          </p:val>
                                        </p:tav>
                                        <p:tav tm="100000">
                                          <p:val>
                                            <p:strVal val="#ppt_w"/>
                                          </p:val>
                                        </p:tav>
                                      </p:tavLst>
                                    </p:anim>
                                    <p:anim calcmode="lin" valueType="num">
                                      <p:cBhvr>
                                        <p:cTn id="182" dur="1000" fill="hold"/>
                                        <p:tgtEl>
                                          <p:spTgt spid="41"/>
                                        </p:tgtEl>
                                        <p:attrNameLst>
                                          <p:attrName>ppt_h</p:attrName>
                                        </p:attrNameLst>
                                      </p:cBhvr>
                                      <p:tavLst>
                                        <p:tav tm="0">
                                          <p:val>
                                            <p:fltVal val="0"/>
                                          </p:val>
                                        </p:tav>
                                        <p:tav tm="100000">
                                          <p:val>
                                            <p:strVal val="#ppt_h"/>
                                          </p:val>
                                        </p:tav>
                                      </p:tavLst>
                                    </p:anim>
                                    <p:animEffect transition="in" filter="fade">
                                      <p:cBhvr>
                                        <p:cTn id="183" dur="1000"/>
                                        <p:tgtEl>
                                          <p:spTgt spid="41"/>
                                        </p:tgtEl>
                                      </p:cBhvr>
                                    </p:animEffect>
                                  </p:childTnLst>
                                </p:cTn>
                              </p:par>
                            </p:childTnLst>
                          </p:cTn>
                        </p:par>
                      </p:childTnLst>
                    </p:cTn>
                  </p:par>
                  <p:par>
                    <p:cTn id="184" fill="hold">
                      <p:stCondLst>
                        <p:cond delay="indefinite"/>
                      </p:stCondLst>
                      <p:childTnLst>
                        <p:par>
                          <p:cTn id="185" fill="hold">
                            <p:stCondLst>
                              <p:cond delay="0"/>
                            </p:stCondLst>
                            <p:childTnLst>
                              <p:par>
                                <p:cTn id="186" presetID="1" presetClass="entr" presetSubtype="0" fill="hold" grpId="0" nodeType="clickEffect">
                                  <p:stCondLst>
                                    <p:cond delay="0"/>
                                  </p:stCondLst>
                                  <p:childTnLst>
                                    <p:set>
                                      <p:cBhvr>
                                        <p:cTn id="187" dur="1" fill="hold">
                                          <p:stCondLst>
                                            <p:cond delay="0"/>
                                          </p:stCondLst>
                                        </p:cTn>
                                        <p:tgtEl>
                                          <p:spTgt spid="43"/>
                                        </p:tgtEl>
                                        <p:attrNameLst>
                                          <p:attrName>style.visibility</p:attrName>
                                        </p:attrNameLst>
                                      </p:cBhvr>
                                      <p:to>
                                        <p:strVal val="visible"/>
                                      </p:to>
                                    </p:set>
                                  </p:childTnLst>
                                </p:cTn>
                              </p:par>
                              <p:par>
                                <p:cTn id="188" presetID="64" presetClass="path" presetSubtype="0" accel="50000" decel="50000" fill="hold" grpId="1" nodeType="withEffect">
                                  <p:stCondLst>
                                    <p:cond delay="0"/>
                                  </p:stCondLst>
                                  <p:childTnLst>
                                    <p:animMotion origin="layout" path="M 5.55112E-17 -7.40741E-7 L 0.17917 -0.42268 " pathEditMode="relative" rAng="0" ptsTypes="AA">
                                      <p:cBhvr>
                                        <p:cTn id="189" dur="1000" fill="hold"/>
                                        <p:tgtEl>
                                          <p:spTgt spid="43"/>
                                        </p:tgtEl>
                                        <p:attrNameLst>
                                          <p:attrName>ppt_x</p:attrName>
                                          <p:attrName>ppt_y</p:attrName>
                                        </p:attrNameLst>
                                      </p:cBhvr>
                                      <p:rCtr x="90" y="-211"/>
                                    </p:animMotion>
                                  </p:childTnLst>
                                </p:cTn>
                              </p:par>
                              <p:par>
                                <p:cTn id="190" presetID="10" presetClass="exit" presetSubtype="0" fill="hold" grpId="1" nodeType="withEffect">
                                  <p:stCondLst>
                                    <p:cond delay="0"/>
                                  </p:stCondLst>
                                  <p:childTnLst>
                                    <p:animEffect transition="out" filter="fade">
                                      <p:cBhvr>
                                        <p:cTn id="191" dur="1000"/>
                                        <p:tgtEl>
                                          <p:spTgt spid="41"/>
                                        </p:tgtEl>
                                      </p:cBhvr>
                                    </p:animEffect>
                                    <p:set>
                                      <p:cBhvr>
                                        <p:cTn id="192" dur="1" fill="hold">
                                          <p:stCondLst>
                                            <p:cond delay="999"/>
                                          </p:stCondLst>
                                        </p:cTn>
                                        <p:tgtEl>
                                          <p:spTgt spid="41"/>
                                        </p:tgtEl>
                                        <p:attrNameLst>
                                          <p:attrName>style.visibility</p:attrName>
                                        </p:attrNameLst>
                                      </p:cBhvr>
                                      <p:to>
                                        <p:strVal val="hidden"/>
                                      </p:to>
                                    </p:set>
                                  </p:childTnLst>
                                </p:cTn>
                              </p:par>
                              <p:par>
                                <p:cTn id="193" presetID="10" presetClass="exit" presetSubtype="0" fill="hold" grpId="2" nodeType="withEffect">
                                  <p:stCondLst>
                                    <p:cond delay="1000"/>
                                  </p:stCondLst>
                                  <p:childTnLst>
                                    <p:animEffect transition="out" filter="fade">
                                      <p:cBhvr>
                                        <p:cTn id="194" dur="1000"/>
                                        <p:tgtEl>
                                          <p:spTgt spid="43"/>
                                        </p:tgtEl>
                                      </p:cBhvr>
                                    </p:animEffect>
                                    <p:set>
                                      <p:cBhvr>
                                        <p:cTn id="195" dur="1" fill="hold">
                                          <p:stCondLst>
                                            <p:cond delay="999"/>
                                          </p:stCondLst>
                                        </p:cTn>
                                        <p:tgtEl>
                                          <p:spTgt spid="43"/>
                                        </p:tgtEl>
                                        <p:attrNameLst>
                                          <p:attrName>style.visibility</p:attrName>
                                        </p:attrNameLst>
                                      </p:cBhvr>
                                      <p:to>
                                        <p:strVal val="hidden"/>
                                      </p:to>
                                    </p:set>
                                  </p:childTnLst>
                                </p:cTn>
                              </p:par>
                              <p:par>
                                <p:cTn id="196" presetID="10" presetClass="exit" presetSubtype="0" fill="hold" grpId="0" nodeType="withEffect">
                                  <p:stCondLst>
                                    <p:cond delay="1000"/>
                                  </p:stCondLst>
                                  <p:childTnLst>
                                    <p:animEffect transition="out" filter="fade">
                                      <p:cBhvr>
                                        <p:cTn id="197" dur="1000"/>
                                        <p:tgtEl>
                                          <p:spTgt spid="2"/>
                                        </p:tgtEl>
                                      </p:cBhvr>
                                    </p:animEffect>
                                    <p:set>
                                      <p:cBhvr>
                                        <p:cTn id="198" dur="1" fill="hold">
                                          <p:stCondLst>
                                            <p:cond delay="999"/>
                                          </p:stCondLst>
                                        </p:cTn>
                                        <p:tgtEl>
                                          <p:spTgt spid="2"/>
                                        </p:tgtEl>
                                        <p:attrNameLst>
                                          <p:attrName>style.visibility</p:attrName>
                                        </p:attrNameLst>
                                      </p:cBhvr>
                                      <p:to>
                                        <p:strVal val="hidden"/>
                                      </p:to>
                                    </p:set>
                                  </p:childTnLst>
                                </p:cTn>
                              </p:par>
                              <p:par>
                                <p:cTn id="199" presetID="10" presetClass="entr" presetSubtype="0" fill="hold" grpId="0" nodeType="withEffect">
                                  <p:stCondLst>
                                    <p:cond delay="500"/>
                                  </p:stCondLst>
                                  <p:childTnLst>
                                    <p:set>
                                      <p:cBhvr>
                                        <p:cTn id="200" dur="1" fill="hold">
                                          <p:stCondLst>
                                            <p:cond delay="0"/>
                                          </p:stCondLst>
                                        </p:cTn>
                                        <p:tgtEl>
                                          <p:spTgt spid="42"/>
                                        </p:tgtEl>
                                        <p:attrNameLst>
                                          <p:attrName>style.visibility</p:attrName>
                                        </p:attrNameLst>
                                      </p:cBhvr>
                                      <p:to>
                                        <p:strVal val="visible"/>
                                      </p:to>
                                    </p:set>
                                    <p:animEffect transition="in" filter="fade">
                                      <p:cBhvr>
                                        <p:cTn id="201" dur="1000"/>
                                        <p:tgtEl>
                                          <p:spTgt spid="42"/>
                                        </p:tgtEl>
                                      </p:cBhvr>
                                    </p:animEffect>
                                  </p:childTnLst>
                                </p:cTn>
                              </p:par>
                              <p:par>
                                <p:cTn id="202" presetID="10" presetClass="exit" presetSubtype="0" fill="hold" nodeType="withEffect">
                                  <p:stCondLst>
                                    <p:cond delay="500"/>
                                  </p:stCondLst>
                                  <p:iterate type="lt">
                                    <p:tmPct val="0"/>
                                  </p:iterate>
                                  <p:childTnLst>
                                    <p:animEffect transition="out" filter="fade">
                                      <p:cBhvr>
                                        <p:cTn id="203" dur="1000"/>
                                        <p:tgtEl>
                                          <p:spTgt spid="38"/>
                                        </p:tgtEl>
                                      </p:cBhvr>
                                    </p:animEffect>
                                    <p:set>
                                      <p:cBhvr>
                                        <p:cTn id="204" dur="1" fill="hold">
                                          <p:stCondLst>
                                            <p:cond delay="9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20" grpId="0" animBg="1"/>
      <p:bldP spid="20" grpId="1" animBg="1"/>
      <p:bldP spid="21" grpId="0" animBg="1"/>
      <p:bldP spid="21" grpId="1" animBg="1"/>
      <p:bldP spid="23" grpId="0" animBg="1"/>
      <p:bldP spid="23" grpId="1" animBg="1"/>
      <p:bldP spid="18" grpId="0" animBg="1"/>
      <p:bldP spid="18" grpId="1" animBg="1"/>
      <p:bldP spid="25" grpId="1" animBg="1"/>
      <p:bldP spid="26" grpId="1" animBg="1"/>
      <p:bldP spid="27" grpId="1" animBg="1"/>
      <p:bldP spid="24" grpId="0" animBg="1"/>
      <p:bldP spid="24" grpId="1" animBg="1"/>
      <p:bldP spid="47" grpId="1" animBg="1"/>
      <p:bldP spid="49" grpId="0" animBg="1"/>
      <p:bldP spid="49" grpId="1" animBg="1"/>
      <p:bldP spid="50" grpId="0" animBg="1"/>
      <p:bldP spid="50" grpId="1" animBg="1"/>
      <p:bldP spid="51" grpId="1" animBg="1"/>
      <p:bldP spid="41" grpId="0" animBg="1"/>
      <p:bldP spid="41" grpId="1" animBg="1"/>
      <p:bldP spid="43" grpId="0" animBg="1"/>
      <p:bldP spid="43" grpId="1" animBg="1"/>
      <p:bldP spid="43" grpId="2" animBg="1"/>
      <p:bldP spid="37" grpId="1" animBg="1"/>
      <p:bldP spid="52" grpId="0" animBg="1"/>
      <p:bldP spid="2" grpId="0" animBg="1"/>
      <p:bldP spid="4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p:nvPr/>
        </p:nvGrpSpPr>
        <p:grpSpPr>
          <a:xfrm>
            <a:off x="-45720" y="393192"/>
            <a:ext cx="9189720" cy="6477000"/>
            <a:chOff x="-45720" y="393192"/>
            <a:chExt cx="9189720" cy="6477000"/>
          </a:xfrm>
        </p:grpSpPr>
        <p:grpSp>
          <p:nvGrpSpPr>
            <p:cNvPr id="3" name="Group 10"/>
            <p:cNvGrpSpPr/>
            <p:nvPr/>
          </p:nvGrpSpPr>
          <p:grpSpPr>
            <a:xfrm>
              <a:off x="-45720" y="393192"/>
              <a:ext cx="9189720" cy="6477000"/>
              <a:chOff x="-45720" y="393192"/>
              <a:chExt cx="9189720" cy="6477000"/>
            </a:xfrm>
          </p:grpSpPr>
          <p:pic>
            <p:nvPicPr>
              <p:cNvPr id="20" name="Picture 2" descr="http://www.civilwarsoldier.com/wp-content/uploads/2013/01/Confederate-Railroad-Map-1861.jpg"/>
              <p:cNvPicPr>
                <a:picLocks noChangeAspect="1" noChangeArrowheads="1"/>
              </p:cNvPicPr>
              <p:nvPr/>
            </p:nvPicPr>
            <p:blipFill>
              <a:blip r:embed="rId2" cstate="print"/>
              <a:srcRect l="1819" t="5087" r="1770" b="5926"/>
              <a:stretch>
                <a:fillRect/>
              </a:stretch>
            </p:blipFill>
            <p:spPr bwMode="auto">
              <a:xfrm>
                <a:off x="-45720" y="393192"/>
                <a:ext cx="9189720" cy="6477000"/>
              </a:xfrm>
              <a:prstGeom prst="rect">
                <a:avLst/>
              </a:prstGeom>
              <a:noFill/>
            </p:spPr>
          </p:pic>
          <p:sp>
            <p:nvSpPr>
              <p:cNvPr id="21" name="Rectangle 20"/>
              <p:cNvSpPr/>
              <p:nvPr/>
            </p:nvSpPr>
            <p:spPr>
              <a:xfrm>
                <a:off x="7086600" y="5257800"/>
                <a:ext cx="2057400" cy="1600200"/>
              </a:xfrm>
              <a:prstGeom prst="rect">
                <a:avLst/>
              </a:prstGeom>
              <a:solidFill>
                <a:srgbClr val="C6E7FE"/>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9" name="Rectangle 18"/>
            <p:cNvSpPr/>
            <p:nvPr/>
          </p:nvSpPr>
          <p:spPr>
            <a:xfrm>
              <a:off x="2438400" y="6324600"/>
              <a:ext cx="1066800" cy="533400"/>
            </a:xfrm>
            <a:prstGeom prst="rect">
              <a:avLst/>
            </a:prstGeom>
            <a:solidFill>
              <a:srgbClr val="C6E7FE"/>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 name="Group 26"/>
          <p:cNvGrpSpPr/>
          <p:nvPr/>
        </p:nvGrpSpPr>
        <p:grpSpPr>
          <a:xfrm>
            <a:off x="-76200" y="1524000"/>
            <a:ext cx="2209800" cy="1600200"/>
            <a:chOff x="-76200" y="1524000"/>
            <a:chExt cx="2209800" cy="1600200"/>
          </a:xfrm>
        </p:grpSpPr>
        <p:sp>
          <p:nvSpPr>
            <p:cNvPr id="6" name="Rectangle 5"/>
            <p:cNvSpPr/>
            <p:nvPr/>
          </p:nvSpPr>
          <p:spPr>
            <a:xfrm>
              <a:off x="-76200" y="1524000"/>
              <a:ext cx="2209800" cy="1600200"/>
            </a:xfrm>
            <a:prstGeom prst="rect">
              <a:avLst/>
            </a:prstGeom>
            <a:solidFill>
              <a:schemeClr val="bg1"/>
            </a:solid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 name="Group 22"/>
            <p:cNvGrpSpPr/>
            <p:nvPr/>
          </p:nvGrpSpPr>
          <p:grpSpPr>
            <a:xfrm>
              <a:off x="-76200" y="1595735"/>
              <a:ext cx="2209800" cy="400110"/>
              <a:chOff x="-76200" y="1600200"/>
              <a:chExt cx="2209800" cy="400110"/>
            </a:xfrm>
          </p:grpSpPr>
          <p:sp>
            <p:nvSpPr>
              <p:cNvPr id="8" name="TextBox 7"/>
              <p:cNvSpPr txBox="1"/>
              <p:nvPr/>
            </p:nvSpPr>
            <p:spPr>
              <a:xfrm>
                <a:off x="-76200" y="1600200"/>
                <a:ext cx="2209800" cy="400110"/>
              </a:xfrm>
              <a:prstGeom prst="rect">
                <a:avLst/>
              </a:prstGeom>
              <a:noFill/>
              <a:ln w="25400">
                <a:noFill/>
              </a:ln>
            </p:spPr>
            <p:txBody>
              <a:bodyPr wrap="square" rtlCol="0">
                <a:spAutoFit/>
              </a:bodyPr>
              <a:lstStyle/>
              <a:p>
                <a:r>
                  <a:rPr lang="en-US" sz="2000" b="1" dirty="0" smtClean="0"/>
                  <a:t>              RAILROADS</a:t>
                </a:r>
              </a:p>
            </p:txBody>
          </p:sp>
          <p:cxnSp>
            <p:nvCxnSpPr>
              <p:cNvPr id="9" name="Straight Connector 8"/>
              <p:cNvCxnSpPr/>
              <p:nvPr/>
            </p:nvCxnSpPr>
            <p:spPr>
              <a:xfrm>
                <a:off x="76200" y="1752600"/>
                <a:ext cx="685800" cy="0"/>
              </a:xfrm>
              <a:prstGeom prst="line">
                <a:avLst/>
              </a:prstGeom>
              <a:ln w="3810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6200" y="1905000"/>
                <a:ext cx="6858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grpSp>
      <p:grpSp>
        <p:nvGrpSpPr>
          <p:cNvPr id="7" name="Group 30"/>
          <p:cNvGrpSpPr/>
          <p:nvPr/>
        </p:nvGrpSpPr>
        <p:grpSpPr>
          <a:xfrm>
            <a:off x="-76200" y="2057400"/>
            <a:ext cx="2209800" cy="400110"/>
            <a:chOff x="-76200" y="2057400"/>
            <a:chExt cx="2209800" cy="400110"/>
          </a:xfrm>
        </p:grpSpPr>
        <p:cxnSp>
          <p:nvCxnSpPr>
            <p:cNvPr id="12" name="Straight Connector 11"/>
            <p:cNvCxnSpPr/>
            <p:nvPr/>
          </p:nvCxnSpPr>
          <p:spPr>
            <a:xfrm>
              <a:off x="76200" y="2286000"/>
              <a:ext cx="685800" cy="0"/>
            </a:xfrm>
            <a:prstGeom prst="line">
              <a:avLst/>
            </a:prstGeom>
            <a:ln w="38100">
              <a:solidFill>
                <a:srgbClr val="00B0F0"/>
              </a:solidFill>
            </a:ln>
            <a:effectLst>
              <a:outerShdw dist="381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6200" y="2057400"/>
              <a:ext cx="2209800" cy="400110"/>
            </a:xfrm>
            <a:prstGeom prst="rect">
              <a:avLst/>
            </a:prstGeom>
            <a:noFill/>
            <a:ln w="25400">
              <a:noFill/>
            </a:ln>
          </p:spPr>
          <p:txBody>
            <a:bodyPr wrap="square" rtlCol="0">
              <a:spAutoFit/>
            </a:bodyPr>
            <a:lstStyle/>
            <a:p>
              <a:r>
                <a:rPr lang="en-US" sz="2000" b="1" dirty="0" smtClean="0"/>
                <a:t>               RIVERS</a:t>
              </a:r>
            </a:p>
          </p:txBody>
        </p:sp>
      </p:grpSp>
      <p:grpSp>
        <p:nvGrpSpPr>
          <p:cNvPr id="11" name="Group 44"/>
          <p:cNvGrpSpPr/>
          <p:nvPr/>
        </p:nvGrpSpPr>
        <p:grpSpPr>
          <a:xfrm>
            <a:off x="-76200" y="2514600"/>
            <a:ext cx="2209800" cy="400110"/>
            <a:chOff x="-76200" y="2514600"/>
            <a:chExt cx="2209800" cy="400110"/>
          </a:xfrm>
        </p:grpSpPr>
        <p:sp>
          <p:nvSpPr>
            <p:cNvPr id="15" name="Oval 14"/>
            <p:cNvSpPr/>
            <p:nvPr/>
          </p:nvSpPr>
          <p:spPr>
            <a:xfrm>
              <a:off x="304800" y="2590800"/>
              <a:ext cx="228600" cy="228600"/>
            </a:xfrm>
            <a:prstGeom prst="ellipse">
              <a:avLst/>
            </a:prstGeom>
            <a:solidFill>
              <a:srgbClr val="FFFF00"/>
            </a:solid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76200" y="2514600"/>
              <a:ext cx="2209800" cy="400110"/>
            </a:xfrm>
            <a:prstGeom prst="rect">
              <a:avLst/>
            </a:prstGeom>
            <a:noFill/>
            <a:ln w="25400">
              <a:noFill/>
            </a:ln>
          </p:spPr>
          <p:txBody>
            <a:bodyPr wrap="square" rtlCol="0">
              <a:spAutoFit/>
            </a:bodyPr>
            <a:lstStyle/>
            <a:p>
              <a:r>
                <a:rPr lang="en-US" sz="2000" b="1" dirty="0" smtClean="0"/>
                <a:t>              SEAPORTS</a:t>
              </a:r>
            </a:p>
          </p:txBody>
        </p:sp>
      </p:grpSp>
      <p:sp useBgFill="1">
        <p:nvSpPr>
          <p:cNvPr id="49" name="TextBox 48"/>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defRPr/>
            </a:pPr>
            <a:r>
              <a:rPr lang="en-US" sz="4400" b="1" dirty="0" smtClean="0">
                <a:solidFill>
                  <a:srgbClr val="FF0000"/>
                </a:solidFill>
                <a:effectLst>
                  <a:outerShdw dist="50800" dir="7200000" algn="ctr" rotWithShape="0">
                    <a:schemeClr val="tx1"/>
                  </a:outerShdw>
                </a:effectLst>
                <a:latin typeface="Calibri" pitchFamily="34" charset="0"/>
              </a:rPr>
              <a:t>Southern Assets</a:t>
            </a:r>
            <a:endParaRPr lang="en-US" sz="4400" b="1" dirty="0">
              <a:solidFill>
                <a:srgbClr val="FF0000"/>
              </a:solidFill>
              <a:effectLst>
                <a:outerShdw dist="50800" dir="7200000" algn="ctr" rotWithShape="0">
                  <a:schemeClr val="tx1"/>
                </a:outerShdw>
              </a:effectLst>
              <a:latin typeface="Calibri" pitchFamily="34" charset="0"/>
            </a:endParaRPr>
          </a:p>
        </p:txBody>
      </p:sp>
      <p:grpSp>
        <p:nvGrpSpPr>
          <p:cNvPr id="14" name="Group 41"/>
          <p:cNvGrpSpPr/>
          <p:nvPr/>
        </p:nvGrpSpPr>
        <p:grpSpPr>
          <a:xfrm>
            <a:off x="1981200" y="2209800"/>
            <a:ext cx="6553200" cy="4267200"/>
            <a:chOff x="1981200" y="2209800"/>
            <a:chExt cx="6553200" cy="4267200"/>
          </a:xfrm>
          <a:solidFill>
            <a:srgbClr val="FFFF00"/>
          </a:solidFill>
        </p:grpSpPr>
        <p:sp>
          <p:nvSpPr>
            <p:cNvPr id="54" name="Oval 53"/>
            <p:cNvSpPr/>
            <p:nvPr/>
          </p:nvSpPr>
          <p:spPr>
            <a:xfrm>
              <a:off x="1981200" y="6248400"/>
              <a:ext cx="228600" cy="228600"/>
            </a:xfrm>
            <a:prstGeom prst="ellipse">
              <a:avLst/>
            </a:prstGeom>
            <a:grp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Oval 55"/>
            <p:cNvSpPr/>
            <p:nvPr/>
          </p:nvSpPr>
          <p:spPr>
            <a:xfrm>
              <a:off x="2895600" y="5867400"/>
              <a:ext cx="228600" cy="228600"/>
            </a:xfrm>
            <a:prstGeom prst="ellipse">
              <a:avLst/>
            </a:prstGeom>
            <a:grp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Oval 56"/>
            <p:cNvSpPr/>
            <p:nvPr/>
          </p:nvSpPr>
          <p:spPr>
            <a:xfrm>
              <a:off x="3352800" y="6019800"/>
              <a:ext cx="228600" cy="228600"/>
            </a:xfrm>
            <a:prstGeom prst="ellipse">
              <a:avLst/>
            </a:prstGeom>
            <a:grp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Oval 57"/>
            <p:cNvSpPr/>
            <p:nvPr/>
          </p:nvSpPr>
          <p:spPr>
            <a:xfrm>
              <a:off x="6019800" y="6019800"/>
              <a:ext cx="228600" cy="228600"/>
            </a:xfrm>
            <a:prstGeom prst="ellipse">
              <a:avLst/>
            </a:prstGeom>
            <a:grp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Oval 58"/>
            <p:cNvSpPr/>
            <p:nvPr/>
          </p:nvSpPr>
          <p:spPr>
            <a:xfrm>
              <a:off x="6248400" y="5105400"/>
              <a:ext cx="228600" cy="228600"/>
            </a:xfrm>
            <a:prstGeom prst="ellipse">
              <a:avLst/>
            </a:prstGeom>
            <a:grp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Oval 59"/>
            <p:cNvSpPr/>
            <p:nvPr/>
          </p:nvSpPr>
          <p:spPr>
            <a:xfrm>
              <a:off x="6781800" y="4724400"/>
              <a:ext cx="228600" cy="228600"/>
            </a:xfrm>
            <a:prstGeom prst="ellipse">
              <a:avLst/>
            </a:prstGeom>
            <a:grp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Oval 60"/>
            <p:cNvSpPr/>
            <p:nvPr/>
          </p:nvSpPr>
          <p:spPr>
            <a:xfrm>
              <a:off x="7620000" y="3886200"/>
              <a:ext cx="228600" cy="228600"/>
            </a:xfrm>
            <a:prstGeom prst="ellipse">
              <a:avLst/>
            </a:prstGeom>
            <a:grp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Oval 61"/>
            <p:cNvSpPr/>
            <p:nvPr/>
          </p:nvSpPr>
          <p:spPr>
            <a:xfrm>
              <a:off x="8305800" y="2209800"/>
              <a:ext cx="228600" cy="228600"/>
            </a:xfrm>
            <a:prstGeom prst="ellipse">
              <a:avLst/>
            </a:prstGeom>
            <a:grp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7" name="Oval 66"/>
          <p:cNvSpPr/>
          <p:nvPr/>
        </p:nvSpPr>
        <p:spPr>
          <a:xfrm>
            <a:off x="609600" y="1600200"/>
            <a:ext cx="1524000" cy="360402"/>
          </a:xfrm>
          <a:prstGeom prst="ellipse">
            <a:avLst/>
          </a:prstGeom>
          <a:ln w="76200">
            <a:solidFill>
              <a:srgbClr val="FF0000"/>
            </a:solidFill>
            <a:prstDash val="solid"/>
            <a:tailEnd type="arrow"/>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Bent Arrow 45"/>
          <p:cNvSpPr/>
          <p:nvPr/>
        </p:nvSpPr>
        <p:spPr>
          <a:xfrm rot="5400000" flipV="1">
            <a:off x="1179576" y="115824"/>
            <a:ext cx="1146048" cy="1524000"/>
          </a:xfrm>
          <a:prstGeom prst="bentArrow">
            <a:avLst>
              <a:gd name="adj1" fmla="val 15371"/>
              <a:gd name="adj2" fmla="val 25000"/>
              <a:gd name="adj3" fmla="val 25000"/>
              <a:gd name="adj4" fmla="val 43750"/>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nvGrpSpPr>
          <p:cNvPr id="18" name="Group 1"/>
          <p:cNvGrpSpPr/>
          <p:nvPr/>
        </p:nvGrpSpPr>
        <p:grpSpPr>
          <a:xfrm>
            <a:off x="0" y="762000"/>
            <a:ext cx="9144000" cy="6096000"/>
            <a:chOff x="-1110953" y="-96591"/>
            <a:chExt cx="10254953" cy="6954591"/>
          </a:xfrm>
        </p:grpSpPr>
        <p:grpSp>
          <p:nvGrpSpPr>
            <p:cNvPr id="22" name="Group 24"/>
            <p:cNvGrpSpPr/>
            <p:nvPr/>
          </p:nvGrpSpPr>
          <p:grpSpPr>
            <a:xfrm>
              <a:off x="-1110953" y="-96591"/>
              <a:ext cx="10254953" cy="6954591"/>
              <a:chOff x="-1110953" y="-96591"/>
              <a:chExt cx="10254953" cy="6954591"/>
            </a:xfrm>
          </p:grpSpPr>
          <p:grpSp>
            <p:nvGrpSpPr>
              <p:cNvPr id="23" name="Group 6"/>
              <p:cNvGrpSpPr/>
              <p:nvPr/>
            </p:nvGrpSpPr>
            <p:grpSpPr>
              <a:xfrm>
                <a:off x="-1110953" y="-96591"/>
                <a:ext cx="10254953" cy="6954591"/>
                <a:chOff x="-1110953" y="-96591"/>
                <a:chExt cx="10254953" cy="6954591"/>
              </a:xfrm>
            </p:grpSpPr>
            <p:pic>
              <p:nvPicPr>
                <p:cNvPr id="84" name="Picture 2" descr="http://www.civilwarsoldier.com/wp-content/uploads/2013/01/Confederate-Railroad-Map-1861.jpg"/>
                <p:cNvPicPr>
                  <a:picLocks noChangeAspect="1" noChangeArrowheads="1"/>
                </p:cNvPicPr>
                <p:nvPr/>
              </p:nvPicPr>
              <p:blipFill>
                <a:blip r:embed="rId2" cstate="print"/>
                <a:srcRect l="31883" t="15092" r="1770" b="25985"/>
                <a:stretch>
                  <a:fillRect/>
                </a:stretch>
              </p:blipFill>
              <p:spPr bwMode="auto">
                <a:xfrm>
                  <a:off x="-1110953" y="-96591"/>
                  <a:ext cx="10254953" cy="6954591"/>
                </a:xfrm>
                <a:prstGeom prst="rect">
                  <a:avLst/>
                </a:prstGeom>
                <a:noFill/>
              </p:spPr>
            </p:pic>
            <p:pic>
              <p:nvPicPr>
                <p:cNvPr id="85" name="Picture 2" descr="http://www.civilwarsoldier.com/wp-content/uploads/2013/01/Confederate-Railroad-Map-1861.jpg"/>
                <p:cNvPicPr>
                  <a:picLocks noChangeAspect="1" noChangeArrowheads="1"/>
                </p:cNvPicPr>
                <p:nvPr/>
              </p:nvPicPr>
              <p:blipFill>
                <a:blip r:embed="rId2" cstate="print"/>
                <a:srcRect l="79003" t="68850" r="2756" b="27276"/>
                <a:stretch>
                  <a:fillRect/>
                </a:stretch>
              </p:blipFill>
              <p:spPr bwMode="auto">
                <a:xfrm>
                  <a:off x="6096000" y="6400800"/>
                  <a:ext cx="2819400" cy="457200"/>
                </a:xfrm>
                <a:prstGeom prst="rect">
                  <a:avLst/>
                </a:prstGeom>
                <a:noFill/>
              </p:spPr>
            </p:pic>
          </p:grpSp>
          <p:pic>
            <p:nvPicPr>
              <p:cNvPr id="82" name="Picture 2" descr="http://www.civilwarsoldier.com/wp-content/uploads/2013/01/Confederate-Railroad-Map-1861.jpg"/>
              <p:cNvPicPr>
                <a:picLocks noChangeAspect="1" noChangeArrowheads="1"/>
              </p:cNvPicPr>
              <p:nvPr/>
            </p:nvPicPr>
            <p:blipFill>
              <a:blip r:embed="rId2" cstate="print"/>
              <a:srcRect l="63600" t="40211" r="33056" b="57619"/>
              <a:stretch>
                <a:fillRect/>
              </a:stretch>
            </p:blipFill>
            <p:spPr bwMode="auto">
              <a:xfrm rot="2884693">
                <a:off x="4362363" y="2093598"/>
                <a:ext cx="855975" cy="853843"/>
              </a:xfrm>
              <a:prstGeom prst="rect">
                <a:avLst/>
              </a:prstGeom>
              <a:noFill/>
            </p:spPr>
          </p:pic>
          <p:pic>
            <p:nvPicPr>
              <p:cNvPr id="83" name="Picture 2" descr="http://www.civilwarsoldier.com/wp-content/uploads/2013/01/Confederate-Railroad-Map-1861.jpg"/>
              <p:cNvPicPr>
                <a:picLocks noChangeAspect="1" noChangeArrowheads="1"/>
              </p:cNvPicPr>
              <p:nvPr/>
            </p:nvPicPr>
            <p:blipFill>
              <a:blip r:embed="rId2" cstate="print"/>
              <a:srcRect l="61749" t="40168" r="31842" b="57619"/>
              <a:stretch>
                <a:fillRect/>
              </a:stretch>
            </p:blipFill>
            <p:spPr bwMode="auto">
              <a:xfrm rot="1240743">
                <a:off x="3926254" y="2343786"/>
                <a:ext cx="1061323" cy="726785"/>
              </a:xfrm>
              <a:prstGeom prst="rect">
                <a:avLst/>
              </a:prstGeom>
              <a:noFill/>
            </p:spPr>
          </p:pic>
        </p:grpSp>
        <p:cxnSp>
          <p:nvCxnSpPr>
            <p:cNvPr id="80" name="Straight Connector 79"/>
            <p:cNvCxnSpPr/>
            <p:nvPr/>
          </p:nvCxnSpPr>
          <p:spPr>
            <a:xfrm rot="-120000">
              <a:off x="3962400" y="2438400"/>
              <a:ext cx="1371600" cy="0"/>
            </a:xfrm>
            <a:prstGeom prst="line">
              <a:avLst/>
            </a:prstGeom>
            <a:ln w="12700">
              <a:solidFill>
                <a:schemeClr val="bg1">
                  <a:lumMod val="50000"/>
                </a:schemeClr>
              </a:solidFill>
              <a:prstDash val="lgDashDot"/>
            </a:ln>
            <a:effectLst/>
          </p:spPr>
          <p:style>
            <a:lnRef idx="1">
              <a:schemeClr val="accent1"/>
            </a:lnRef>
            <a:fillRef idx="0">
              <a:schemeClr val="accent1"/>
            </a:fillRef>
            <a:effectRef idx="0">
              <a:schemeClr val="accent1"/>
            </a:effectRef>
            <a:fontRef idx="minor">
              <a:schemeClr val="tx1"/>
            </a:fontRef>
          </p:style>
        </p:cxnSp>
      </p:grpSp>
      <p:sp useBgFill="1">
        <p:nvSpPr>
          <p:cNvPr id="36" name="TextBox 35"/>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defRPr/>
            </a:pPr>
            <a:r>
              <a:rPr lang="en-US" sz="4400" b="1" dirty="0" smtClean="0">
                <a:solidFill>
                  <a:srgbClr val="0070C0"/>
                </a:solidFill>
                <a:effectLst>
                  <a:outerShdw dist="50800" dir="7200000" algn="ctr" rotWithShape="0">
                    <a:schemeClr val="tx1"/>
                  </a:outerShdw>
                </a:effectLst>
                <a:latin typeface="Calibri" pitchFamily="34" charset="0"/>
              </a:rPr>
              <a:t>Union Strategy that Won the War</a:t>
            </a:r>
            <a:endParaRPr lang="en-US" sz="4400" b="1" dirty="0">
              <a:solidFill>
                <a:srgbClr val="0070C0"/>
              </a:solidFill>
              <a:effectLst>
                <a:outerShdw dist="50800" dir="72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withEffect">
                                  <p:stCondLst>
                                    <p:cond delay="0"/>
                                  </p:stCondLst>
                                  <p:childTnLst>
                                    <p:anim calcmode="lin" valueType="num">
                                      <p:cBhvr>
                                        <p:cTn id="6" dur="2000"/>
                                        <p:tgtEl>
                                          <p:spTgt spid="18"/>
                                        </p:tgtEl>
                                        <p:attrNameLst>
                                          <p:attrName>ppt_w</p:attrName>
                                        </p:attrNameLst>
                                      </p:cBhvr>
                                      <p:tavLst>
                                        <p:tav tm="0">
                                          <p:val>
                                            <p:strVal val="ppt_w"/>
                                          </p:val>
                                        </p:tav>
                                        <p:tav tm="100000">
                                          <p:val>
                                            <p:fltVal val="0"/>
                                          </p:val>
                                        </p:tav>
                                      </p:tavLst>
                                    </p:anim>
                                    <p:anim calcmode="lin" valueType="num">
                                      <p:cBhvr>
                                        <p:cTn id="7" dur="2000"/>
                                        <p:tgtEl>
                                          <p:spTgt spid="18"/>
                                        </p:tgtEl>
                                        <p:attrNameLst>
                                          <p:attrName>ppt_h</p:attrName>
                                        </p:attrNameLst>
                                      </p:cBhvr>
                                      <p:tavLst>
                                        <p:tav tm="0">
                                          <p:val>
                                            <p:strVal val="ppt_h"/>
                                          </p:val>
                                        </p:tav>
                                        <p:tav tm="100000">
                                          <p:val>
                                            <p:fltVal val="0"/>
                                          </p:val>
                                        </p:tav>
                                      </p:tavLst>
                                    </p:anim>
                                    <p:animEffect transition="out" filter="fade">
                                      <p:cBhvr>
                                        <p:cTn id="8" dur="2000"/>
                                        <p:tgtEl>
                                          <p:spTgt spid="18"/>
                                        </p:tgtEl>
                                      </p:cBhvr>
                                    </p:animEffect>
                                    <p:set>
                                      <p:cBhvr>
                                        <p:cTn id="9" dur="1" fill="hold">
                                          <p:stCondLst>
                                            <p:cond delay="1999"/>
                                          </p:stCondLst>
                                        </p:cTn>
                                        <p:tgtEl>
                                          <p:spTgt spid="18"/>
                                        </p:tgtEl>
                                        <p:attrNameLst>
                                          <p:attrName>style.visibility</p:attrName>
                                        </p:attrNameLst>
                                      </p:cBhvr>
                                      <p:to>
                                        <p:strVal val="hidden"/>
                                      </p:to>
                                    </p:set>
                                  </p:childTnLst>
                                </p:cTn>
                              </p:par>
                              <p:par>
                                <p:cTn id="10" presetID="63" presetClass="path" presetSubtype="0" accel="50000" decel="50000" fill="hold" nodeType="withEffect">
                                  <p:stCondLst>
                                    <p:cond delay="0"/>
                                  </p:stCondLst>
                                  <p:childTnLst>
                                    <p:animMotion origin="layout" path="M 0 4.44444E-6 L 0.40833 -0.25556 " pathEditMode="relative" rAng="0" ptsTypes="AA">
                                      <p:cBhvr>
                                        <p:cTn id="11" dur="2000" fill="hold"/>
                                        <p:tgtEl>
                                          <p:spTgt spid="18"/>
                                        </p:tgtEl>
                                        <p:attrNameLst>
                                          <p:attrName>ppt_x</p:attrName>
                                          <p:attrName>ppt_y</p:attrName>
                                        </p:attrNameLst>
                                      </p:cBhvr>
                                      <p:rCtr x="204" y="-128"/>
                                    </p:animMotion>
                                  </p:childTnLst>
                                </p:cTn>
                              </p:par>
                            </p:childTnLst>
                          </p:cTn>
                        </p:par>
                        <p:par>
                          <p:cTn id="12" fill="hold">
                            <p:stCondLst>
                              <p:cond delay="2000"/>
                            </p:stCondLst>
                            <p:childTnLst>
                              <p:par>
                                <p:cTn id="13" presetID="22" presetClass="entr" presetSubtype="2"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right)">
                                      <p:cBhvr>
                                        <p:cTn id="15" dur="1000"/>
                                        <p:tgtEl>
                                          <p:spTgt spid="4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wipe(left)">
                                      <p:cBhvr>
                                        <p:cTn id="20" dur="1000"/>
                                        <p:tgtEl>
                                          <p:spTgt spid="6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2.77556E-17 4.44444E-6 L 2.77556E-17 0.06666 " pathEditMode="relative" rAng="0" ptsTypes="AA">
                                      <p:cBhvr>
                                        <p:cTn id="24" dur="1000" fill="hold"/>
                                        <p:tgtEl>
                                          <p:spTgt spid="67"/>
                                        </p:tgtEl>
                                        <p:attrNameLst>
                                          <p:attrName>ppt_x</p:attrName>
                                          <p:attrName>ppt_y</p:attrName>
                                        </p:attrNameLst>
                                      </p:cBhvr>
                                      <p:rCtr x="0" y="33"/>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2" nodeType="clickEffect">
                                  <p:stCondLst>
                                    <p:cond delay="0"/>
                                  </p:stCondLst>
                                  <p:childTnLst>
                                    <p:animMotion origin="layout" path="M 2.77556E-17 0.06991 L 2.77556E-17 0.14051 " pathEditMode="relative" rAng="0" ptsTypes="AA">
                                      <p:cBhvr>
                                        <p:cTn id="28" dur="1000" fill="hold"/>
                                        <p:tgtEl>
                                          <p:spTgt spid="67"/>
                                        </p:tgtEl>
                                        <p:attrNameLst>
                                          <p:attrName>ppt_x</p:attrName>
                                          <p:attrName>ppt_y</p:attrName>
                                        </p:attrNameLst>
                                      </p:cBhvr>
                                      <p:rCtr x="0" y="35"/>
                                    </p:animMotion>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3" nodeType="clickEffect">
                                  <p:stCondLst>
                                    <p:cond delay="0"/>
                                  </p:stCondLst>
                                  <p:childTnLst>
                                    <p:animEffect transition="out" filter="fade">
                                      <p:cBhvr>
                                        <p:cTn id="32" dur="1000"/>
                                        <p:tgtEl>
                                          <p:spTgt spid="67"/>
                                        </p:tgtEl>
                                      </p:cBhvr>
                                    </p:animEffect>
                                    <p:set>
                                      <p:cBhvr>
                                        <p:cTn id="33" dur="1" fill="hold">
                                          <p:stCondLst>
                                            <p:cond delay="999"/>
                                          </p:stCondLst>
                                        </p:cTn>
                                        <p:tgtEl>
                                          <p:spTgt spid="67"/>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46"/>
                                        </p:tgtEl>
                                      </p:cBhvr>
                                    </p:animEffect>
                                    <p:set>
                                      <p:cBhvr>
                                        <p:cTn id="36" dur="1" fill="hold">
                                          <p:stCondLst>
                                            <p:cond delay="999"/>
                                          </p:stCondLst>
                                        </p:cTn>
                                        <p:tgtEl>
                                          <p:spTgt spid="46"/>
                                        </p:tgtEl>
                                        <p:attrNameLst>
                                          <p:attrName>style.visibility</p:attrName>
                                        </p:attrNameLst>
                                      </p:cBhvr>
                                      <p:to>
                                        <p:strVal val="hidden"/>
                                      </p:to>
                                    </p:set>
                                  </p:childTnLst>
                                </p:cTn>
                              </p:par>
                            </p:childTnLst>
                          </p:cTn>
                        </p:par>
                        <p:par>
                          <p:cTn id="37" fill="hold">
                            <p:stCondLst>
                              <p:cond delay="1000"/>
                            </p:stCondLst>
                            <p:childTnLst>
                              <p:par>
                                <p:cTn id="38" presetID="53" presetClass="entr" presetSubtype="0" fill="hold" grpId="0" nodeType="afterEffect">
                                  <p:stCondLst>
                                    <p:cond delay="0"/>
                                  </p:stCondLst>
                                  <p:childTnLst>
                                    <p:set>
                                      <p:cBhvr>
                                        <p:cTn id="39" dur="1" fill="hold">
                                          <p:stCondLst>
                                            <p:cond delay="0"/>
                                          </p:stCondLst>
                                        </p:cTn>
                                        <p:tgtEl>
                                          <p:spTgt spid="36"/>
                                        </p:tgtEl>
                                        <p:attrNameLst>
                                          <p:attrName>style.visibility</p:attrName>
                                        </p:attrNameLst>
                                      </p:cBhvr>
                                      <p:to>
                                        <p:strVal val="visible"/>
                                      </p:to>
                                    </p:set>
                                    <p:anim calcmode="lin" valueType="num">
                                      <p:cBhvr>
                                        <p:cTn id="40" dur="1000" fill="hold"/>
                                        <p:tgtEl>
                                          <p:spTgt spid="36"/>
                                        </p:tgtEl>
                                        <p:attrNameLst>
                                          <p:attrName>ppt_w</p:attrName>
                                        </p:attrNameLst>
                                      </p:cBhvr>
                                      <p:tavLst>
                                        <p:tav tm="0">
                                          <p:val>
                                            <p:fltVal val="0"/>
                                          </p:val>
                                        </p:tav>
                                        <p:tav tm="100000">
                                          <p:val>
                                            <p:strVal val="#ppt_w"/>
                                          </p:val>
                                        </p:tav>
                                      </p:tavLst>
                                    </p:anim>
                                    <p:anim calcmode="lin" valueType="num">
                                      <p:cBhvr>
                                        <p:cTn id="41" dur="1000" fill="hold"/>
                                        <p:tgtEl>
                                          <p:spTgt spid="36"/>
                                        </p:tgtEl>
                                        <p:attrNameLst>
                                          <p:attrName>ppt_h</p:attrName>
                                        </p:attrNameLst>
                                      </p:cBhvr>
                                      <p:tavLst>
                                        <p:tav tm="0">
                                          <p:val>
                                            <p:fltVal val="0"/>
                                          </p:val>
                                        </p:tav>
                                        <p:tav tm="100000">
                                          <p:val>
                                            <p:strVal val="#ppt_h"/>
                                          </p:val>
                                        </p:tav>
                                      </p:tavLst>
                                    </p:anim>
                                    <p:animEffect transition="in" filter="fade">
                                      <p:cBhvr>
                                        <p:cTn id="42"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7" grpId="1" animBg="1"/>
      <p:bldP spid="67" grpId="2" animBg="1"/>
      <p:bldP spid="67" grpId="3" animBg="1"/>
      <p:bldP spid="46" grpId="0" animBg="1"/>
      <p:bldP spid="46" grpId="1" animBg="1"/>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p:cNvGrpSpPr/>
          <p:nvPr/>
        </p:nvGrpSpPr>
        <p:grpSpPr>
          <a:xfrm>
            <a:off x="-76200" y="393192"/>
            <a:ext cx="9220200" cy="6477000"/>
            <a:chOff x="-76200" y="393192"/>
            <a:chExt cx="9220200" cy="6477000"/>
          </a:xfrm>
        </p:grpSpPr>
        <p:grpSp>
          <p:nvGrpSpPr>
            <p:cNvPr id="2" name="Group 16"/>
            <p:cNvGrpSpPr/>
            <p:nvPr/>
          </p:nvGrpSpPr>
          <p:grpSpPr>
            <a:xfrm>
              <a:off x="-45720" y="393192"/>
              <a:ext cx="9189720" cy="6477000"/>
              <a:chOff x="-45720" y="393192"/>
              <a:chExt cx="9189720" cy="6477000"/>
            </a:xfrm>
          </p:grpSpPr>
          <p:grpSp>
            <p:nvGrpSpPr>
              <p:cNvPr id="3" name="Group 10"/>
              <p:cNvGrpSpPr/>
              <p:nvPr/>
            </p:nvGrpSpPr>
            <p:grpSpPr>
              <a:xfrm>
                <a:off x="-45720" y="393192"/>
                <a:ext cx="9189720" cy="6477000"/>
                <a:chOff x="-45720" y="393192"/>
                <a:chExt cx="9189720" cy="6477000"/>
              </a:xfrm>
            </p:grpSpPr>
            <p:pic>
              <p:nvPicPr>
                <p:cNvPr id="20" name="Picture 2" descr="http://www.civilwarsoldier.com/wp-content/uploads/2013/01/Confederate-Railroad-Map-1861.jpg"/>
                <p:cNvPicPr>
                  <a:picLocks noChangeAspect="1" noChangeArrowheads="1"/>
                </p:cNvPicPr>
                <p:nvPr/>
              </p:nvPicPr>
              <p:blipFill>
                <a:blip r:embed="rId2" cstate="print"/>
                <a:srcRect l="1819" t="5087" r="1770" b="5926"/>
                <a:stretch>
                  <a:fillRect/>
                </a:stretch>
              </p:blipFill>
              <p:spPr bwMode="auto">
                <a:xfrm>
                  <a:off x="-45720" y="393192"/>
                  <a:ext cx="9189720" cy="6477000"/>
                </a:xfrm>
                <a:prstGeom prst="rect">
                  <a:avLst/>
                </a:prstGeom>
                <a:noFill/>
              </p:spPr>
            </p:pic>
            <p:sp>
              <p:nvSpPr>
                <p:cNvPr id="21" name="Rectangle 20"/>
                <p:cNvSpPr/>
                <p:nvPr/>
              </p:nvSpPr>
              <p:spPr>
                <a:xfrm>
                  <a:off x="7086600" y="5257800"/>
                  <a:ext cx="2057400" cy="1600200"/>
                </a:xfrm>
                <a:prstGeom prst="rect">
                  <a:avLst/>
                </a:prstGeom>
                <a:solidFill>
                  <a:srgbClr val="C6E7FE"/>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9" name="Rectangle 18"/>
              <p:cNvSpPr/>
              <p:nvPr/>
            </p:nvSpPr>
            <p:spPr>
              <a:xfrm>
                <a:off x="2438400" y="6324600"/>
                <a:ext cx="1066800" cy="533400"/>
              </a:xfrm>
              <a:prstGeom prst="rect">
                <a:avLst/>
              </a:prstGeom>
              <a:solidFill>
                <a:srgbClr val="C6E7FE"/>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 name="Group 26"/>
            <p:cNvGrpSpPr/>
            <p:nvPr/>
          </p:nvGrpSpPr>
          <p:grpSpPr>
            <a:xfrm>
              <a:off x="-76200" y="1524000"/>
              <a:ext cx="2209800" cy="1600200"/>
              <a:chOff x="-76200" y="1524000"/>
              <a:chExt cx="2209800" cy="1600200"/>
            </a:xfrm>
          </p:grpSpPr>
          <p:sp>
            <p:nvSpPr>
              <p:cNvPr id="6" name="Rectangle 5"/>
              <p:cNvSpPr/>
              <p:nvPr/>
            </p:nvSpPr>
            <p:spPr>
              <a:xfrm>
                <a:off x="-76200" y="1524000"/>
                <a:ext cx="2209800" cy="1600200"/>
              </a:xfrm>
              <a:prstGeom prst="rect">
                <a:avLst/>
              </a:prstGeom>
              <a:solidFill>
                <a:schemeClr val="bg1"/>
              </a:solid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 name="Group 22"/>
              <p:cNvGrpSpPr/>
              <p:nvPr/>
            </p:nvGrpSpPr>
            <p:grpSpPr>
              <a:xfrm>
                <a:off x="-76200" y="1595735"/>
                <a:ext cx="2209800" cy="400110"/>
                <a:chOff x="-76200" y="1600200"/>
                <a:chExt cx="2209800" cy="400110"/>
              </a:xfrm>
            </p:grpSpPr>
            <p:sp>
              <p:nvSpPr>
                <p:cNvPr id="8" name="TextBox 7"/>
                <p:cNvSpPr txBox="1"/>
                <p:nvPr/>
              </p:nvSpPr>
              <p:spPr>
                <a:xfrm>
                  <a:off x="-76200" y="1600200"/>
                  <a:ext cx="2209800" cy="400110"/>
                </a:xfrm>
                <a:prstGeom prst="rect">
                  <a:avLst/>
                </a:prstGeom>
                <a:noFill/>
                <a:ln w="25400">
                  <a:noFill/>
                </a:ln>
              </p:spPr>
              <p:txBody>
                <a:bodyPr wrap="square" rtlCol="0">
                  <a:spAutoFit/>
                </a:bodyPr>
                <a:lstStyle/>
                <a:p>
                  <a:r>
                    <a:rPr lang="en-US" sz="2000" b="1" dirty="0" smtClean="0"/>
                    <a:t>              RAILROADS</a:t>
                  </a:r>
                </a:p>
              </p:txBody>
            </p:sp>
            <p:cxnSp>
              <p:nvCxnSpPr>
                <p:cNvPr id="9" name="Straight Connector 8"/>
                <p:cNvCxnSpPr/>
                <p:nvPr/>
              </p:nvCxnSpPr>
              <p:spPr>
                <a:xfrm>
                  <a:off x="76200" y="1752600"/>
                  <a:ext cx="685800" cy="0"/>
                </a:xfrm>
                <a:prstGeom prst="line">
                  <a:avLst/>
                </a:prstGeom>
                <a:ln w="3810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6200" y="1905000"/>
                  <a:ext cx="6858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grpSp>
        <p:grpSp>
          <p:nvGrpSpPr>
            <p:cNvPr id="11" name="Group 44"/>
            <p:cNvGrpSpPr/>
            <p:nvPr/>
          </p:nvGrpSpPr>
          <p:grpSpPr>
            <a:xfrm>
              <a:off x="-76200" y="2514600"/>
              <a:ext cx="2209800" cy="400110"/>
              <a:chOff x="-76200" y="2514600"/>
              <a:chExt cx="2209800" cy="400110"/>
            </a:xfrm>
          </p:grpSpPr>
          <p:sp>
            <p:nvSpPr>
              <p:cNvPr id="15" name="Oval 14"/>
              <p:cNvSpPr/>
              <p:nvPr/>
            </p:nvSpPr>
            <p:spPr>
              <a:xfrm>
                <a:off x="304800" y="2590800"/>
                <a:ext cx="228600" cy="228600"/>
              </a:xfrm>
              <a:prstGeom prst="ellipse">
                <a:avLst/>
              </a:prstGeom>
              <a:solidFill>
                <a:srgbClr val="FFFF00"/>
              </a:solid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76200" y="2514600"/>
                <a:ext cx="2209800" cy="400110"/>
              </a:xfrm>
              <a:prstGeom prst="rect">
                <a:avLst/>
              </a:prstGeom>
              <a:noFill/>
              <a:ln w="25400">
                <a:noFill/>
              </a:ln>
            </p:spPr>
            <p:txBody>
              <a:bodyPr wrap="square" rtlCol="0">
                <a:spAutoFit/>
              </a:bodyPr>
              <a:lstStyle/>
              <a:p>
                <a:r>
                  <a:rPr lang="en-US" sz="2000" b="1" dirty="0" smtClean="0"/>
                  <a:t>              SEAPORTS</a:t>
                </a:r>
              </a:p>
            </p:txBody>
          </p:sp>
        </p:grpSp>
        <p:grpSp>
          <p:nvGrpSpPr>
            <p:cNvPr id="22" name="Group 41"/>
            <p:cNvGrpSpPr/>
            <p:nvPr/>
          </p:nvGrpSpPr>
          <p:grpSpPr>
            <a:xfrm>
              <a:off x="1981200" y="2209800"/>
              <a:ext cx="6553200" cy="4267200"/>
              <a:chOff x="1981200" y="2209800"/>
              <a:chExt cx="6553200" cy="4267200"/>
            </a:xfrm>
            <a:solidFill>
              <a:srgbClr val="FFFF00"/>
            </a:solidFill>
          </p:grpSpPr>
          <p:sp>
            <p:nvSpPr>
              <p:cNvPr id="54" name="Oval 53"/>
              <p:cNvSpPr/>
              <p:nvPr/>
            </p:nvSpPr>
            <p:spPr>
              <a:xfrm>
                <a:off x="1981200" y="6248400"/>
                <a:ext cx="228600" cy="228600"/>
              </a:xfrm>
              <a:prstGeom prst="ellipse">
                <a:avLst/>
              </a:prstGeom>
              <a:grp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Oval 55"/>
              <p:cNvSpPr/>
              <p:nvPr/>
            </p:nvSpPr>
            <p:spPr>
              <a:xfrm>
                <a:off x="2895600" y="5867400"/>
                <a:ext cx="228600" cy="228600"/>
              </a:xfrm>
              <a:prstGeom prst="ellipse">
                <a:avLst/>
              </a:prstGeom>
              <a:grp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Oval 56"/>
              <p:cNvSpPr/>
              <p:nvPr/>
            </p:nvSpPr>
            <p:spPr>
              <a:xfrm>
                <a:off x="3352800" y="6019800"/>
                <a:ext cx="228600" cy="228600"/>
              </a:xfrm>
              <a:prstGeom prst="ellipse">
                <a:avLst/>
              </a:prstGeom>
              <a:grp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Oval 57"/>
              <p:cNvSpPr/>
              <p:nvPr/>
            </p:nvSpPr>
            <p:spPr>
              <a:xfrm>
                <a:off x="6019800" y="6019800"/>
                <a:ext cx="228600" cy="228600"/>
              </a:xfrm>
              <a:prstGeom prst="ellipse">
                <a:avLst/>
              </a:prstGeom>
              <a:grp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Oval 58"/>
              <p:cNvSpPr/>
              <p:nvPr/>
            </p:nvSpPr>
            <p:spPr>
              <a:xfrm>
                <a:off x="6248400" y="5105400"/>
                <a:ext cx="228600" cy="228600"/>
              </a:xfrm>
              <a:prstGeom prst="ellipse">
                <a:avLst/>
              </a:prstGeom>
              <a:grp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Oval 59"/>
              <p:cNvSpPr/>
              <p:nvPr/>
            </p:nvSpPr>
            <p:spPr>
              <a:xfrm>
                <a:off x="6781800" y="4724400"/>
                <a:ext cx="228600" cy="228600"/>
              </a:xfrm>
              <a:prstGeom prst="ellipse">
                <a:avLst/>
              </a:prstGeom>
              <a:grp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Oval 60"/>
              <p:cNvSpPr/>
              <p:nvPr/>
            </p:nvSpPr>
            <p:spPr>
              <a:xfrm>
                <a:off x="7620000" y="3886200"/>
                <a:ext cx="228600" cy="228600"/>
              </a:xfrm>
              <a:prstGeom prst="ellipse">
                <a:avLst/>
              </a:prstGeom>
              <a:grp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Oval 61"/>
              <p:cNvSpPr/>
              <p:nvPr/>
            </p:nvSpPr>
            <p:spPr>
              <a:xfrm>
                <a:off x="8305800" y="2209800"/>
                <a:ext cx="228600" cy="228600"/>
              </a:xfrm>
              <a:prstGeom prst="ellipse">
                <a:avLst/>
              </a:prstGeom>
              <a:grp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37" name="Group 41"/>
          <p:cNvGrpSpPr/>
          <p:nvPr/>
        </p:nvGrpSpPr>
        <p:grpSpPr>
          <a:xfrm>
            <a:off x="1981200" y="2209800"/>
            <a:ext cx="6553200" cy="4267200"/>
            <a:chOff x="1981200" y="2209800"/>
            <a:chExt cx="6553200" cy="4267200"/>
          </a:xfrm>
          <a:solidFill>
            <a:srgbClr val="0070C0"/>
          </a:solidFill>
        </p:grpSpPr>
        <p:sp>
          <p:nvSpPr>
            <p:cNvPr id="23" name="Oval 22"/>
            <p:cNvSpPr/>
            <p:nvPr/>
          </p:nvSpPr>
          <p:spPr>
            <a:xfrm>
              <a:off x="1981200" y="6248400"/>
              <a:ext cx="228600" cy="228600"/>
            </a:xfrm>
            <a:prstGeom prst="ellipse">
              <a:avLst/>
            </a:prstGeom>
            <a:grp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Oval 23"/>
            <p:cNvSpPr/>
            <p:nvPr/>
          </p:nvSpPr>
          <p:spPr>
            <a:xfrm>
              <a:off x="2895600" y="5867400"/>
              <a:ext cx="228600" cy="228600"/>
            </a:xfrm>
            <a:prstGeom prst="ellipse">
              <a:avLst/>
            </a:prstGeom>
            <a:grp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Oval 24"/>
            <p:cNvSpPr/>
            <p:nvPr/>
          </p:nvSpPr>
          <p:spPr>
            <a:xfrm>
              <a:off x="3352800" y="6019800"/>
              <a:ext cx="228600" cy="228600"/>
            </a:xfrm>
            <a:prstGeom prst="ellipse">
              <a:avLst/>
            </a:prstGeom>
            <a:grp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Oval 25"/>
            <p:cNvSpPr/>
            <p:nvPr/>
          </p:nvSpPr>
          <p:spPr>
            <a:xfrm>
              <a:off x="6019800" y="6019800"/>
              <a:ext cx="228600" cy="228600"/>
            </a:xfrm>
            <a:prstGeom prst="ellipse">
              <a:avLst/>
            </a:prstGeom>
            <a:grp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Oval 26"/>
            <p:cNvSpPr/>
            <p:nvPr/>
          </p:nvSpPr>
          <p:spPr>
            <a:xfrm>
              <a:off x="6248400" y="5105400"/>
              <a:ext cx="228600" cy="228600"/>
            </a:xfrm>
            <a:prstGeom prst="ellipse">
              <a:avLst/>
            </a:prstGeom>
            <a:grp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Oval 27"/>
            <p:cNvSpPr/>
            <p:nvPr/>
          </p:nvSpPr>
          <p:spPr>
            <a:xfrm>
              <a:off x="6781800" y="4724400"/>
              <a:ext cx="228600" cy="228600"/>
            </a:xfrm>
            <a:prstGeom prst="ellipse">
              <a:avLst/>
            </a:prstGeom>
            <a:grp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Oval 28"/>
            <p:cNvSpPr/>
            <p:nvPr/>
          </p:nvSpPr>
          <p:spPr>
            <a:xfrm>
              <a:off x="7620000" y="3886200"/>
              <a:ext cx="228600" cy="228600"/>
            </a:xfrm>
            <a:prstGeom prst="ellipse">
              <a:avLst/>
            </a:prstGeom>
            <a:grp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Oval 29"/>
            <p:cNvSpPr/>
            <p:nvPr/>
          </p:nvSpPr>
          <p:spPr>
            <a:xfrm>
              <a:off x="8305800" y="2209800"/>
              <a:ext cx="228600" cy="228600"/>
            </a:xfrm>
            <a:prstGeom prst="ellipse">
              <a:avLst/>
            </a:prstGeom>
            <a:grp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 name="Group 30"/>
          <p:cNvGrpSpPr/>
          <p:nvPr/>
        </p:nvGrpSpPr>
        <p:grpSpPr>
          <a:xfrm>
            <a:off x="-76200" y="2057400"/>
            <a:ext cx="2209800" cy="400110"/>
            <a:chOff x="-76200" y="2057400"/>
            <a:chExt cx="2209800" cy="400110"/>
          </a:xfrm>
        </p:grpSpPr>
        <p:cxnSp>
          <p:nvCxnSpPr>
            <p:cNvPr id="12" name="Straight Connector 11"/>
            <p:cNvCxnSpPr/>
            <p:nvPr/>
          </p:nvCxnSpPr>
          <p:spPr>
            <a:xfrm>
              <a:off x="76200" y="2286000"/>
              <a:ext cx="685800" cy="0"/>
            </a:xfrm>
            <a:prstGeom prst="line">
              <a:avLst/>
            </a:prstGeom>
            <a:ln w="38100">
              <a:solidFill>
                <a:srgbClr val="00B0F0"/>
              </a:solidFill>
            </a:ln>
            <a:effectLst>
              <a:outerShdw dist="381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6200" y="2057400"/>
              <a:ext cx="2209800" cy="400110"/>
            </a:xfrm>
            <a:prstGeom prst="rect">
              <a:avLst/>
            </a:prstGeom>
            <a:noFill/>
            <a:ln w="25400">
              <a:noFill/>
            </a:ln>
          </p:spPr>
          <p:txBody>
            <a:bodyPr wrap="square" rtlCol="0">
              <a:spAutoFit/>
            </a:bodyPr>
            <a:lstStyle/>
            <a:p>
              <a:r>
                <a:rPr lang="en-US" sz="2000" b="1" dirty="0" smtClean="0"/>
                <a:t>               RIVERS</a:t>
              </a:r>
            </a:p>
          </p:txBody>
        </p:sp>
      </p:grpSp>
      <p:grpSp>
        <p:nvGrpSpPr>
          <p:cNvPr id="14" name="Group 50"/>
          <p:cNvGrpSpPr/>
          <p:nvPr/>
        </p:nvGrpSpPr>
        <p:grpSpPr>
          <a:xfrm>
            <a:off x="0" y="381000"/>
            <a:ext cx="4969933" cy="6444343"/>
            <a:chOff x="0" y="381000"/>
            <a:chExt cx="4969933" cy="6444343"/>
          </a:xfrm>
        </p:grpSpPr>
        <p:sp>
          <p:nvSpPr>
            <p:cNvPr id="31" name="Freeform 30"/>
            <p:cNvSpPr/>
            <p:nvPr/>
          </p:nvSpPr>
          <p:spPr>
            <a:xfrm>
              <a:off x="1388534" y="381000"/>
              <a:ext cx="1354666" cy="6444343"/>
            </a:xfrm>
            <a:custGeom>
              <a:avLst/>
              <a:gdLst>
                <a:gd name="connsiteX0" fmla="*/ 556381 w 1354666"/>
                <a:gd name="connsiteY0" fmla="*/ 0 h 6444343"/>
                <a:gd name="connsiteX1" fmla="*/ 469295 w 1354666"/>
                <a:gd name="connsiteY1" fmla="*/ 159657 h 6444343"/>
                <a:gd name="connsiteX2" fmla="*/ 411238 w 1354666"/>
                <a:gd name="connsiteY2" fmla="*/ 319314 h 6444343"/>
                <a:gd name="connsiteX3" fmla="*/ 469295 w 1354666"/>
                <a:gd name="connsiteY3" fmla="*/ 449943 h 6444343"/>
                <a:gd name="connsiteX4" fmla="*/ 570895 w 1354666"/>
                <a:gd name="connsiteY4" fmla="*/ 566057 h 6444343"/>
                <a:gd name="connsiteX5" fmla="*/ 701523 w 1354666"/>
                <a:gd name="connsiteY5" fmla="*/ 740229 h 6444343"/>
                <a:gd name="connsiteX6" fmla="*/ 730552 w 1354666"/>
                <a:gd name="connsiteY6" fmla="*/ 798286 h 6444343"/>
                <a:gd name="connsiteX7" fmla="*/ 745066 w 1354666"/>
                <a:gd name="connsiteY7" fmla="*/ 943429 h 6444343"/>
                <a:gd name="connsiteX8" fmla="*/ 832152 w 1354666"/>
                <a:gd name="connsiteY8" fmla="*/ 972457 h 6444343"/>
                <a:gd name="connsiteX9" fmla="*/ 933752 w 1354666"/>
                <a:gd name="connsiteY9" fmla="*/ 1016000 h 6444343"/>
                <a:gd name="connsiteX10" fmla="*/ 890209 w 1354666"/>
                <a:gd name="connsiteY10" fmla="*/ 1219200 h 6444343"/>
                <a:gd name="connsiteX11" fmla="*/ 832152 w 1354666"/>
                <a:gd name="connsiteY11" fmla="*/ 1378857 h 6444343"/>
                <a:gd name="connsiteX12" fmla="*/ 890209 w 1354666"/>
                <a:gd name="connsiteY12" fmla="*/ 1480457 h 6444343"/>
                <a:gd name="connsiteX13" fmla="*/ 1078895 w 1354666"/>
                <a:gd name="connsiteY13" fmla="*/ 1596571 h 6444343"/>
                <a:gd name="connsiteX14" fmla="*/ 1122438 w 1354666"/>
                <a:gd name="connsiteY14" fmla="*/ 1683657 h 6444343"/>
                <a:gd name="connsiteX15" fmla="*/ 1165981 w 1354666"/>
                <a:gd name="connsiteY15" fmla="*/ 2090057 h 6444343"/>
                <a:gd name="connsiteX16" fmla="*/ 1282095 w 1354666"/>
                <a:gd name="connsiteY16" fmla="*/ 2046514 h 6444343"/>
                <a:gd name="connsiteX17" fmla="*/ 1296609 w 1354666"/>
                <a:gd name="connsiteY17" fmla="*/ 1988457 h 6444343"/>
                <a:gd name="connsiteX18" fmla="*/ 1354666 w 1354666"/>
                <a:gd name="connsiteY18" fmla="*/ 2075543 h 6444343"/>
                <a:gd name="connsiteX19" fmla="*/ 1296609 w 1354666"/>
                <a:gd name="connsiteY19" fmla="*/ 2220686 h 6444343"/>
                <a:gd name="connsiteX20" fmla="*/ 1209523 w 1354666"/>
                <a:gd name="connsiteY20" fmla="*/ 2351314 h 6444343"/>
                <a:gd name="connsiteX21" fmla="*/ 1078895 w 1354666"/>
                <a:gd name="connsiteY21" fmla="*/ 2569029 h 6444343"/>
                <a:gd name="connsiteX22" fmla="*/ 1006323 w 1354666"/>
                <a:gd name="connsiteY22" fmla="*/ 2786743 h 6444343"/>
                <a:gd name="connsiteX23" fmla="*/ 991809 w 1354666"/>
                <a:gd name="connsiteY23" fmla="*/ 2815771 h 6444343"/>
                <a:gd name="connsiteX24" fmla="*/ 948266 w 1354666"/>
                <a:gd name="connsiteY24" fmla="*/ 2931886 h 6444343"/>
                <a:gd name="connsiteX25" fmla="*/ 774095 w 1354666"/>
                <a:gd name="connsiteY25" fmla="*/ 3077029 h 6444343"/>
                <a:gd name="connsiteX26" fmla="*/ 716038 w 1354666"/>
                <a:gd name="connsiteY26" fmla="*/ 3222171 h 6444343"/>
                <a:gd name="connsiteX27" fmla="*/ 643466 w 1354666"/>
                <a:gd name="connsiteY27" fmla="*/ 3251200 h 6444343"/>
                <a:gd name="connsiteX28" fmla="*/ 628952 w 1354666"/>
                <a:gd name="connsiteY28" fmla="*/ 3396343 h 6444343"/>
                <a:gd name="connsiteX29" fmla="*/ 498323 w 1354666"/>
                <a:gd name="connsiteY29" fmla="*/ 3541486 h 6444343"/>
                <a:gd name="connsiteX30" fmla="*/ 353181 w 1354666"/>
                <a:gd name="connsiteY30" fmla="*/ 3715657 h 6444343"/>
                <a:gd name="connsiteX31" fmla="*/ 338666 w 1354666"/>
                <a:gd name="connsiteY31" fmla="*/ 3831771 h 6444343"/>
                <a:gd name="connsiteX32" fmla="*/ 309638 w 1354666"/>
                <a:gd name="connsiteY32" fmla="*/ 4005943 h 6444343"/>
                <a:gd name="connsiteX33" fmla="*/ 324152 w 1354666"/>
                <a:gd name="connsiteY33" fmla="*/ 4180114 h 6444343"/>
                <a:gd name="connsiteX34" fmla="*/ 338666 w 1354666"/>
                <a:gd name="connsiteY34" fmla="*/ 4252686 h 6444343"/>
                <a:gd name="connsiteX35" fmla="*/ 251581 w 1354666"/>
                <a:gd name="connsiteY35" fmla="*/ 4383314 h 6444343"/>
                <a:gd name="connsiteX36" fmla="*/ 295123 w 1354666"/>
                <a:gd name="connsiteY36" fmla="*/ 4441371 h 6444343"/>
                <a:gd name="connsiteX37" fmla="*/ 309638 w 1354666"/>
                <a:gd name="connsiteY37" fmla="*/ 4644571 h 6444343"/>
                <a:gd name="connsiteX38" fmla="*/ 91923 w 1354666"/>
                <a:gd name="connsiteY38" fmla="*/ 4963886 h 6444343"/>
                <a:gd name="connsiteX39" fmla="*/ 48381 w 1354666"/>
                <a:gd name="connsiteY39" fmla="*/ 5181600 h 6444343"/>
                <a:gd name="connsiteX40" fmla="*/ 4838 w 1354666"/>
                <a:gd name="connsiteY40" fmla="*/ 5239657 h 6444343"/>
                <a:gd name="connsiteX41" fmla="*/ 19352 w 1354666"/>
                <a:gd name="connsiteY41" fmla="*/ 5399314 h 6444343"/>
                <a:gd name="connsiteX42" fmla="*/ 62895 w 1354666"/>
                <a:gd name="connsiteY42" fmla="*/ 5500914 h 6444343"/>
                <a:gd name="connsiteX43" fmla="*/ 135466 w 1354666"/>
                <a:gd name="connsiteY43" fmla="*/ 5573486 h 6444343"/>
                <a:gd name="connsiteX44" fmla="*/ 193523 w 1354666"/>
                <a:gd name="connsiteY44" fmla="*/ 5747657 h 6444343"/>
                <a:gd name="connsiteX45" fmla="*/ 353181 w 1354666"/>
                <a:gd name="connsiteY45" fmla="*/ 5921829 h 6444343"/>
                <a:gd name="connsiteX46" fmla="*/ 541866 w 1354666"/>
                <a:gd name="connsiteY46" fmla="*/ 5936343 h 6444343"/>
                <a:gd name="connsiteX47" fmla="*/ 657981 w 1354666"/>
                <a:gd name="connsiteY47" fmla="*/ 5979886 h 6444343"/>
                <a:gd name="connsiteX48" fmla="*/ 730552 w 1354666"/>
                <a:gd name="connsiteY48" fmla="*/ 6023429 h 6444343"/>
                <a:gd name="connsiteX49" fmla="*/ 803123 w 1354666"/>
                <a:gd name="connsiteY49" fmla="*/ 6110514 h 6444343"/>
                <a:gd name="connsiteX50" fmla="*/ 948266 w 1354666"/>
                <a:gd name="connsiteY50" fmla="*/ 6313714 h 6444343"/>
                <a:gd name="connsiteX51" fmla="*/ 1093409 w 1354666"/>
                <a:gd name="connsiteY51" fmla="*/ 6444343 h 644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354666" h="6444343">
                  <a:moveTo>
                    <a:pt x="556381" y="0"/>
                  </a:moveTo>
                  <a:cubicBezTo>
                    <a:pt x="524933" y="53219"/>
                    <a:pt x="493485" y="106438"/>
                    <a:pt x="469295" y="159657"/>
                  </a:cubicBezTo>
                  <a:cubicBezTo>
                    <a:pt x="445105" y="212876"/>
                    <a:pt x="411238" y="270933"/>
                    <a:pt x="411238" y="319314"/>
                  </a:cubicBezTo>
                  <a:cubicBezTo>
                    <a:pt x="411238" y="367695"/>
                    <a:pt x="442686" y="408819"/>
                    <a:pt x="469295" y="449943"/>
                  </a:cubicBezTo>
                  <a:cubicBezTo>
                    <a:pt x="495904" y="491067"/>
                    <a:pt x="532190" y="517676"/>
                    <a:pt x="570895" y="566057"/>
                  </a:cubicBezTo>
                  <a:cubicBezTo>
                    <a:pt x="609600" y="614438"/>
                    <a:pt x="674914" y="701524"/>
                    <a:pt x="701523" y="740229"/>
                  </a:cubicBezTo>
                  <a:cubicBezTo>
                    <a:pt x="728132" y="778934"/>
                    <a:pt x="723295" y="764419"/>
                    <a:pt x="730552" y="798286"/>
                  </a:cubicBezTo>
                  <a:cubicBezTo>
                    <a:pt x="737809" y="832153"/>
                    <a:pt x="728133" y="914401"/>
                    <a:pt x="745066" y="943429"/>
                  </a:cubicBezTo>
                  <a:cubicBezTo>
                    <a:pt x="761999" y="972457"/>
                    <a:pt x="800704" y="960362"/>
                    <a:pt x="832152" y="972457"/>
                  </a:cubicBezTo>
                  <a:cubicBezTo>
                    <a:pt x="863600" y="984552"/>
                    <a:pt x="924076" y="974876"/>
                    <a:pt x="933752" y="1016000"/>
                  </a:cubicBezTo>
                  <a:cubicBezTo>
                    <a:pt x="943428" y="1057124"/>
                    <a:pt x="907142" y="1158724"/>
                    <a:pt x="890209" y="1219200"/>
                  </a:cubicBezTo>
                  <a:cubicBezTo>
                    <a:pt x="873276" y="1279676"/>
                    <a:pt x="832152" y="1335314"/>
                    <a:pt x="832152" y="1378857"/>
                  </a:cubicBezTo>
                  <a:cubicBezTo>
                    <a:pt x="832152" y="1422400"/>
                    <a:pt x="849085" y="1444171"/>
                    <a:pt x="890209" y="1480457"/>
                  </a:cubicBezTo>
                  <a:cubicBezTo>
                    <a:pt x="931333" y="1516743"/>
                    <a:pt x="1040190" y="1562704"/>
                    <a:pt x="1078895" y="1596571"/>
                  </a:cubicBezTo>
                  <a:cubicBezTo>
                    <a:pt x="1117600" y="1630438"/>
                    <a:pt x="1107924" y="1601409"/>
                    <a:pt x="1122438" y="1683657"/>
                  </a:cubicBezTo>
                  <a:cubicBezTo>
                    <a:pt x="1136952" y="1765905"/>
                    <a:pt x="1139372" y="2029581"/>
                    <a:pt x="1165981" y="2090057"/>
                  </a:cubicBezTo>
                  <a:cubicBezTo>
                    <a:pt x="1192591" y="2150533"/>
                    <a:pt x="1260324" y="2063447"/>
                    <a:pt x="1282095" y="2046514"/>
                  </a:cubicBezTo>
                  <a:cubicBezTo>
                    <a:pt x="1303866" y="2029581"/>
                    <a:pt x="1284514" y="1983619"/>
                    <a:pt x="1296609" y="1988457"/>
                  </a:cubicBezTo>
                  <a:cubicBezTo>
                    <a:pt x="1308704" y="1993295"/>
                    <a:pt x="1354666" y="2036838"/>
                    <a:pt x="1354666" y="2075543"/>
                  </a:cubicBezTo>
                  <a:cubicBezTo>
                    <a:pt x="1354666" y="2114248"/>
                    <a:pt x="1320799" y="2174724"/>
                    <a:pt x="1296609" y="2220686"/>
                  </a:cubicBezTo>
                  <a:cubicBezTo>
                    <a:pt x="1272419" y="2266648"/>
                    <a:pt x="1245809" y="2293257"/>
                    <a:pt x="1209523" y="2351314"/>
                  </a:cubicBezTo>
                  <a:cubicBezTo>
                    <a:pt x="1173237" y="2409371"/>
                    <a:pt x="1112762" y="2496458"/>
                    <a:pt x="1078895" y="2569029"/>
                  </a:cubicBezTo>
                  <a:cubicBezTo>
                    <a:pt x="1045028" y="2641600"/>
                    <a:pt x="1020837" y="2745619"/>
                    <a:pt x="1006323" y="2786743"/>
                  </a:cubicBezTo>
                  <a:cubicBezTo>
                    <a:pt x="991809" y="2827867"/>
                    <a:pt x="1001485" y="2791581"/>
                    <a:pt x="991809" y="2815771"/>
                  </a:cubicBezTo>
                  <a:cubicBezTo>
                    <a:pt x="982133" y="2839961"/>
                    <a:pt x="984552" y="2888343"/>
                    <a:pt x="948266" y="2931886"/>
                  </a:cubicBezTo>
                  <a:cubicBezTo>
                    <a:pt x="911980" y="2975429"/>
                    <a:pt x="812800" y="3028648"/>
                    <a:pt x="774095" y="3077029"/>
                  </a:cubicBezTo>
                  <a:cubicBezTo>
                    <a:pt x="735390" y="3125410"/>
                    <a:pt x="737809" y="3193143"/>
                    <a:pt x="716038" y="3222171"/>
                  </a:cubicBezTo>
                  <a:cubicBezTo>
                    <a:pt x="694267" y="3251199"/>
                    <a:pt x="657980" y="3222171"/>
                    <a:pt x="643466" y="3251200"/>
                  </a:cubicBezTo>
                  <a:cubicBezTo>
                    <a:pt x="628952" y="3280229"/>
                    <a:pt x="653143" y="3347962"/>
                    <a:pt x="628952" y="3396343"/>
                  </a:cubicBezTo>
                  <a:cubicBezTo>
                    <a:pt x="604761" y="3444724"/>
                    <a:pt x="544285" y="3488267"/>
                    <a:pt x="498323" y="3541486"/>
                  </a:cubicBezTo>
                  <a:cubicBezTo>
                    <a:pt x="452361" y="3594705"/>
                    <a:pt x="379790" y="3667276"/>
                    <a:pt x="353181" y="3715657"/>
                  </a:cubicBezTo>
                  <a:cubicBezTo>
                    <a:pt x="326572" y="3764038"/>
                    <a:pt x="345923" y="3783390"/>
                    <a:pt x="338666" y="3831771"/>
                  </a:cubicBezTo>
                  <a:cubicBezTo>
                    <a:pt x="331409" y="3880152"/>
                    <a:pt x="312057" y="3947886"/>
                    <a:pt x="309638" y="4005943"/>
                  </a:cubicBezTo>
                  <a:cubicBezTo>
                    <a:pt x="307219" y="4064000"/>
                    <a:pt x="319314" y="4138990"/>
                    <a:pt x="324152" y="4180114"/>
                  </a:cubicBezTo>
                  <a:cubicBezTo>
                    <a:pt x="328990" y="4221238"/>
                    <a:pt x="350761" y="4218819"/>
                    <a:pt x="338666" y="4252686"/>
                  </a:cubicBezTo>
                  <a:cubicBezTo>
                    <a:pt x="326571" y="4286553"/>
                    <a:pt x="258838" y="4351867"/>
                    <a:pt x="251581" y="4383314"/>
                  </a:cubicBezTo>
                  <a:cubicBezTo>
                    <a:pt x="244324" y="4414762"/>
                    <a:pt x="285447" y="4397828"/>
                    <a:pt x="295123" y="4441371"/>
                  </a:cubicBezTo>
                  <a:cubicBezTo>
                    <a:pt x="304799" y="4484914"/>
                    <a:pt x="343505" y="4557485"/>
                    <a:pt x="309638" y="4644571"/>
                  </a:cubicBezTo>
                  <a:cubicBezTo>
                    <a:pt x="275771" y="4731657"/>
                    <a:pt x="135466" y="4874381"/>
                    <a:pt x="91923" y="4963886"/>
                  </a:cubicBezTo>
                  <a:cubicBezTo>
                    <a:pt x="48380" y="5053391"/>
                    <a:pt x="62895" y="5135638"/>
                    <a:pt x="48381" y="5181600"/>
                  </a:cubicBezTo>
                  <a:cubicBezTo>
                    <a:pt x="33867" y="5227562"/>
                    <a:pt x="9676" y="5203371"/>
                    <a:pt x="4838" y="5239657"/>
                  </a:cubicBezTo>
                  <a:cubicBezTo>
                    <a:pt x="0" y="5275943"/>
                    <a:pt x="9676" y="5355771"/>
                    <a:pt x="19352" y="5399314"/>
                  </a:cubicBezTo>
                  <a:cubicBezTo>
                    <a:pt x="29028" y="5442857"/>
                    <a:pt x="43543" y="5471885"/>
                    <a:pt x="62895" y="5500914"/>
                  </a:cubicBezTo>
                  <a:cubicBezTo>
                    <a:pt x="82247" y="5529943"/>
                    <a:pt x="113695" y="5532362"/>
                    <a:pt x="135466" y="5573486"/>
                  </a:cubicBezTo>
                  <a:cubicBezTo>
                    <a:pt x="157237" y="5614610"/>
                    <a:pt x="157237" y="5689600"/>
                    <a:pt x="193523" y="5747657"/>
                  </a:cubicBezTo>
                  <a:cubicBezTo>
                    <a:pt x="229809" y="5805714"/>
                    <a:pt x="295124" y="5890381"/>
                    <a:pt x="353181" y="5921829"/>
                  </a:cubicBezTo>
                  <a:cubicBezTo>
                    <a:pt x="411238" y="5953277"/>
                    <a:pt x="491066" y="5926667"/>
                    <a:pt x="541866" y="5936343"/>
                  </a:cubicBezTo>
                  <a:cubicBezTo>
                    <a:pt x="592666" y="5946019"/>
                    <a:pt x="626533" y="5965372"/>
                    <a:pt x="657981" y="5979886"/>
                  </a:cubicBezTo>
                  <a:cubicBezTo>
                    <a:pt x="689429" y="5994400"/>
                    <a:pt x="706362" y="6001658"/>
                    <a:pt x="730552" y="6023429"/>
                  </a:cubicBezTo>
                  <a:cubicBezTo>
                    <a:pt x="754742" y="6045200"/>
                    <a:pt x="766837" y="6062133"/>
                    <a:pt x="803123" y="6110514"/>
                  </a:cubicBezTo>
                  <a:cubicBezTo>
                    <a:pt x="839409" y="6158895"/>
                    <a:pt x="899885" y="6258076"/>
                    <a:pt x="948266" y="6313714"/>
                  </a:cubicBezTo>
                  <a:cubicBezTo>
                    <a:pt x="996647" y="6369352"/>
                    <a:pt x="1069219" y="6429829"/>
                    <a:pt x="1093409" y="6444343"/>
                  </a:cubicBezTo>
                </a:path>
              </a:pathLst>
            </a:custGeom>
            <a:ln w="152400">
              <a:solidFill>
                <a:srgbClr val="0070C0"/>
              </a:solidFill>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2616200" y="2328333"/>
              <a:ext cx="2353733" cy="1594556"/>
            </a:xfrm>
            <a:custGeom>
              <a:avLst/>
              <a:gdLst>
                <a:gd name="connsiteX0" fmla="*/ 2353733 w 2353733"/>
                <a:gd name="connsiteY0" fmla="*/ 508000 h 1594556"/>
                <a:gd name="connsiteX1" fmla="*/ 2286000 w 2353733"/>
                <a:gd name="connsiteY1" fmla="*/ 575734 h 1594556"/>
                <a:gd name="connsiteX2" fmla="*/ 2277533 w 2353733"/>
                <a:gd name="connsiteY2" fmla="*/ 609600 h 1594556"/>
                <a:gd name="connsiteX3" fmla="*/ 2226733 w 2353733"/>
                <a:gd name="connsiteY3" fmla="*/ 651934 h 1594556"/>
                <a:gd name="connsiteX4" fmla="*/ 2226733 w 2353733"/>
                <a:gd name="connsiteY4" fmla="*/ 711200 h 1594556"/>
                <a:gd name="connsiteX5" fmla="*/ 2116667 w 2353733"/>
                <a:gd name="connsiteY5" fmla="*/ 770467 h 1594556"/>
                <a:gd name="connsiteX6" fmla="*/ 2023533 w 2353733"/>
                <a:gd name="connsiteY6" fmla="*/ 905934 h 1594556"/>
                <a:gd name="connsiteX7" fmla="*/ 1947333 w 2353733"/>
                <a:gd name="connsiteY7" fmla="*/ 1016000 h 1594556"/>
                <a:gd name="connsiteX8" fmla="*/ 1820333 w 2353733"/>
                <a:gd name="connsiteY8" fmla="*/ 1075267 h 1594556"/>
                <a:gd name="connsiteX9" fmla="*/ 1828800 w 2353733"/>
                <a:gd name="connsiteY9" fmla="*/ 1109134 h 1594556"/>
                <a:gd name="connsiteX10" fmla="*/ 1744133 w 2353733"/>
                <a:gd name="connsiteY10" fmla="*/ 1227667 h 1594556"/>
                <a:gd name="connsiteX11" fmla="*/ 1676400 w 2353733"/>
                <a:gd name="connsiteY11" fmla="*/ 1261534 h 1594556"/>
                <a:gd name="connsiteX12" fmla="*/ 1617133 w 2353733"/>
                <a:gd name="connsiteY12" fmla="*/ 1253067 h 1594556"/>
                <a:gd name="connsiteX13" fmla="*/ 1566333 w 2353733"/>
                <a:gd name="connsiteY13" fmla="*/ 1286934 h 1594556"/>
                <a:gd name="connsiteX14" fmla="*/ 1507067 w 2353733"/>
                <a:gd name="connsiteY14" fmla="*/ 1363134 h 1594556"/>
                <a:gd name="connsiteX15" fmla="*/ 1447800 w 2353733"/>
                <a:gd name="connsiteY15" fmla="*/ 1413934 h 1594556"/>
                <a:gd name="connsiteX16" fmla="*/ 1354667 w 2353733"/>
                <a:gd name="connsiteY16" fmla="*/ 1498600 h 1594556"/>
                <a:gd name="connsiteX17" fmla="*/ 1236133 w 2353733"/>
                <a:gd name="connsiteY17" fmla="*/ 1574800 h 1594556"/>
                <a:gd name="connsiteX18" fmla="*/ 1168400 w 2353733"/>
                <a:gd name="connsiteY18" fmla="*/ 1591734 h 1594556"/>
                <a:gd name="connsiteX19" fmla="*/ 1075267 w 2353733"/>
                <a:gd name="connsiteY19" fmla="*/ 1557867 h 1594556"/>
                <a:gd name="connsiteX20" fmla="*/ 1024467 w 2353733"/>
                <a:gd name="connsiteY20" fmla="*/ 1540934 h 1594556"/>
                <a:gd name="connsiteX21" fmla="*/ 939800 w 2353733"/>
                <a:gd name="connsiteY21" fmla="*/ 1507067 h 1594556"/>
                <a:gd name="connsiteX22" fmla="*/ 846667 w 2353733"/>
                <a:gd name="connsiteY22" fmla="*/ 1481667 h 1594556"/>
                <a:gd name="connsiteX23" fmla="*/ 795867 w 2353733"/>
                <a:gd name="connsiteY23" fmla="*/ 1447800 h 1594556"/>
                <a:gd name="connsiteX24" fmla="*/ 702733 w 2353733"/>
                <a:gd name="connsiteY24" fmla="*/ 1413934 h 1594556"/>
                <a:gd name="connsiteX25" fmla="*/ 618067 w 2353733"/>
                <a:gd name="connsiteY25" fmla="*/ 1405467 h 1594556"/>
                <a:gd name="connsiteX26" fmla="*/ 558800 w 2353733"/>
                <a:gd name="connsiteY26" fmla="*/ 1363134 h 1594556"/>
                <a:gd name="connsiteX27" fmla="*/ 448733 w 2353733"/>
                <a:gd name="connsiteY27" fmla="*/ 1354667 h 1594556"/>
                <a:gd name="connsiteX28" fmla="*/ 372533 w 2353733"/>
                <a:gd name="connsiteY28" fmla="*/ 1244600 h 1594556"/>
                <a:gd name="connsiteX29" fmla="*/ 406400 w 2353733"/>
                <a:gd name="connsiteY29" fmla="*/ 1126067 h 1594556"/>
                <a:gd name="connsiteX30" fmla="*/ 508000 w 2353733"/>
                <a:gd name="connsiteY30" fmla="*/ 1058334 h 1594556"/>
                <a:gd name="connsiteX31" fmla="*/ 465667 w 2353733"/>
                <a:gd name="connsiteY31" fmla="*/ 1007534 h 1594556"/>
                <a:gd name="connsiteX32" fmla="*/ 474133 w 2353733"/>
                <a:gd name="connsiteY32" fmla="*/ 838200 h 1594556"/>
                <a:gd name="connsiteX33" fmla="*/ 516467 w 2353733"/>
                <a:gd name="connsiteY33" fmla="*/ 778934 h 1594556"/>
                <a:gd name="connsiteX34" fmla="*/ 465667 w 2353733"/>
                <a:gd name="connsiteY34" fmla="*/ 719667 h 1594556"/>
                <a:gd name="connsiteX35" fmla="*/ 499533 w 2353733"/>
                <a:gd name="connsiteY35" fmla="*/ 635000 h 1594556"/>
                <a:gd name="connsiteX36" fmla="*/ 550333 w 2353733"/>
                <a:gd name="connsiteY36" fmla="*/ 584200 h 1594556"/>
                <a:gd name="connsiteX37" fmla="*/ 508000 w 2353733"/>
                <a:gd name="connsiteY37" fmla="*/ 423334 h 1594556"/>
                <a:gd name="connsiteX38" fmla="*/ 482600 w 2353733"/>
                <a:gd name="connsiteY38" fmla="*/ 313267 h 1594556"/>
                <a:gd name="connsiteX39" fmla="*/ 389467 w 2353733"/>
                <a:gd name="connsiteY39" fmla="*/ 186267 h 1594556"/>
                <a:gd name="connsiteX40" fmla="*/ 338667 w 2353733"/>
                <a:gd name="connsiteY40" fmla="*/ 118534 h 1594556"/>
                <a:gd name="connsiteX41" fmla="*/ 237067 w 2353733"/>
                <a:gd name="connsiteY41" fmla="*/ 101600 h 1594556"/>
                <a:gd name="connsiteX42" fmla="*/ 160867 w 2353733"/>
                <a:gd name="connsiteY42" fmla="*/ 33867 h 1594556"/>
                <a:gd name="connsiteX43" fmla="*/ 118533 w 2353733"/>
                <a:gd name="connsiteY43" fmla="*/ 8467 h 1594556"/>
                <a:gd name="connsiteX44" fmla="*/ 0 w 2353733"/>
                <a:gd name="connsiteY44" fmla="*/ 84667 h 159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53733" h="1594556">
                  <a:moveTo>
                    <a:pt x="2353733" y="508000"/>
                  </a:moveTo>
                  <a:cubicBezTo>
                    <a:pt x="2326216" y="533400"/>
                    <a:pt x="2298700" y="558801"/>
                    <a:pt x="2286000" y="575734"/>
                  </a:cubicBezTo>
                  <a:cubicBezTo>
                    <a:pt x="2273300" y="592667"/>
                    <a:pt x="2287411" y="596900"/>
                    <a:pt x="2277533" y="609600"/>
                  </a:cubicBezTo>
                  <a:cubicBezTo>
                    <a:pt x="2267655" y="622300"/>
                    <a:pt x="2235200" y="635001"/>
                    <a:pt x="2226733" y="651934"/>
                  </a:cubicBezTo>
                  <a:cubicBezTo>
                    <a:pt x="2218266" y="668867"/>
                    <a:pt x="2245077" y="691444"/>
                    <a:pt x="2226733" y="711200"/>
                  </a:cubicBezTo>
                  <a:cubicBezTo>
                    <a:pt x="2208389" y="730956"/>
                    <a:pt x="2150534" y="738011"/>
                    <a:pt x="2116667" y="770467"/>
                  </a:cubicBezTo>
                  <a:cubicBezTo>
                    <a:pt x="2082800" y="802923"/>
                    <a:pt x="2023533" y="905934"/>
                    <a:pt x="2023533" y="905934"/>
                  </a:cubicBezTo>
                  <a:cubicBezTo>
                    <a:pt x="1995311" y="946856"/>
                    <a:pt x="1981200" y="987778"/>
                    <a:pt x="1947333" y="1016000"/>
                  </a:cubicBezTo>
                  <a:cubicBezTo>
                    <a:pt x="1913466" y="1044222"/>
                    <a:pt x="1840089" y="1059745"/>
                    <a:pt x="1820333" y="1075267"/>
                  </a:cubicBezTo>
                  <a:cubicBezTo>
                    <a:pt x="1800577" y="1090789"/>
                    <a:pt x="1841500" y="1083734"/>
                    <a:pt x="1828800" y="1109134"/>
                  </a:cubicBezTo>
                  <a:cubicBezTo>
                    <a:pt x="1816100" y="1134534"/>
                    <a:pt x="1769533" y="1202267"/>
                    <a:pt x="1744133" y="1227667"/>
                  </a:cubicBezTo>
                  <a:cubicBezTo>
                    <a:pt x="1718733" y="1253067"/>
                    <a:pt x="1697567" y="1257301"/>
                    <a:pt x="1676400" y="1261534"/>
                  </a:cubicBezTo>
                  <a:cubicBezTo>
                    <a:pt x="1655233" y="1265767"/>
                    <a:pt x="1635478" y="1248834"/>
                    <a:pt x="1617133" y="1253067"/>
                  </a:cubicBezTo>
                  <a:cubicBezTo>
                    <a:pt x="1598789" y="1257300"/>
                    <a:pt x="1584677" y="1268590"/>
                    <a:pt x="1566333" y="1286934"/>
                  </a:cubicBezTo>
                  <a:cubicBezTo>
                    <a:pt x="1547989" y="1305279"/>
                    <a:pt x="1526822" y="1341967"/>
                    <a:pt x="1507067" y="1363134"/>
                  </a:cubicBezTo>
                  <a:cubicBezTo>
                    <a:pt x="1487312" y="1384301"/>
                    <a:pt x="1473200" y="1391356"/>
                    <a:pt x="1447800" y="1413934"/>
                  </a:cubicBezTo>
                  <a:cubicBezTo>
                    <a:pt x="1422400" y="1436512"/>
                    <a:pt x="1389945" y="1471789"/>
                    <a:pt x="1354667" y="1498600"/>
                  </a:cubicBezTo>
                  <a:cubicBezTo>
                    <a:pt x="1319389" y="1525411"/>
                    <a:pt x="1267177" y="1559278"/>
                    <a:pt x="1236133" y="1574800"/>
                  </a:cubicBezTo>
                  <a:cubicBezTo>
                    <a:pt x="1205089" y="1590322"/>
                    <a:pt x="1195211" y="1594556"/>
                    <a:pt x="1168400" y="1591734"/>
                  </a:cubicBezTo>
                  <a:cubicBezTo>
                    <a:pt x="1141589" y="1588912"/>
                    <a:pt x="1099256" y="1566334"/>
                    <a:pt x="1075267" y="1557867"/>
                  </a:cubicBezTo>
                  <a:cubicBezTo>
                    <a:pt x="1051278" y="1549400"/>
                    <a:pt x="1047045" y="1549401"/>
                    <a:pt x="1024467" y="1540934"/>
                  </a:cubicBezTo>
                  <a:cubicBezTo>
                    <a:pt x="1001889" y="1532467"/>
                    <a:pt x="969433" y="1516945"/>
                    <a:pt x="939800" y="1507067"/>
                  </a:cubicBezTo>
                  <a:cubicBezTo>
                    <a:pt x="910167" y="1497189"/>
                    <a:pt x="870656" y="1491545"/>
                    <a:pt x="846667" y="1481667"/>
                  </a:cubicBezTo>
                  <a:cubicBezTo>
                    <a:pt x="822678" y="1471789"/>
                    <a:pt x="819856" y="1459089"/>
                    <a:pt x="795867" y="1447800"/>
                  </a:cubicBezTo>
                  <a:cubicBezTo>
                    <a:pt x="771878" y="1436511"/>
                    <a:pt x="732366" y="1420989"/>
                    <a:pt x="702733" y="1413934"/>
                  </a:cubicBezTo>
                  <a:cubicBezTo>
                    <a:pt x="673100" y="1406879"/>
                    <a:pt x="642056" y="1413934"/>
                    <a:pt x="618067" y="1405467"/>
                  </a:cubicBezTo>
                  <a:cubicBezTo>
                    <a:pt x="594078" y="1397000"/>
                    <a:pt x="587022" y="1371601"/>
                    <a:pt x="558800" y="1363134"/>
                  </a:cubicBezTo>
                  <a:cubicBezTo>
                    <a:pt x="530578" y="1354667"/>
                    <a:pt x="479777" y="1374423"/>
                    <a:pt x="448733" y="1354667"/>
                  </a:cubicBezTo>
                  <a:cubicBezTo>
                    <a:pt x="417689" y="1334911"/>
                    <a:pt x="379588" y="1282700"/>
                    <a:pt x="372533" y="1244600"/>
                  </a:cubicBezTo>
                  <a:cubicBezTo>
                    <a:pt x="365478" y="1206500"/>
                    <a:pt x="383822" y="1157111"/>
                    <a:pt x="406400" y="1126067"/>
                  </a:cubicBezTo>
                  <a:cubicBezTo>
                    <a:pt x="428978" y="1095023"/>
                    <a:pt x="498122" y="1078089"/>
                    <a:pt x="508000" y="1058334"/>
                  </a:cubicBezTo>
                  <a:cubicBezTo>
                    <a:pt x="517878" y="1038579"/>
                    <a:pt x="471311" y="1044223"/>
                    <a:pt x="465667" y="1007534"/>
                  </a:cubicBezTo>
                  <a:cubicBezTo>
                    <a:pt x="460023" y="970845"/>
                    <a:pt x="465666" y="876300"/>
                    <a:pt x="474133" y="838200"/>
                  </a:cubicBezTo>
                  <a:cubicBezTo>
                    <a:pt x="482600" y="800100"/>
                    <a:pt x="517878" y="798689"/>
                    <a:pt x="516467" y="778934"/>
                  </a:cubicBezTo>
                  <a:cubicBezTo>
                    <a:pt x="515056" y="759179"/>
                    <a:pt x="468489" y="743656"/>
                    <a:pt x="465667" y="719667"/>
                  </a:cubicBezTo>
                  <a:cubicBezTo>
                    <a:pt x="462845" y="695678"/>
                    <a:pt x="485422" y="657578"/>
                    <a:pt x="499533" y="635000"/>
                  </a:cubicBezTo>
                  <a:cubicBezTo>
                    <a:pt x="513644" y="612422"/>
                    <a:pt x="548922" y="619478"/>
                    <a:pt x="550333" y="584200"/>
                  </a:cubicBezTo>
                  <a:cubicBezTo>
                    <a:pt x="551744" y="548922"/>
                    <a:pt x="519289" y="468490"/>
                    <a:pt x="508000" y="423334"/>
                  </a:cubicBezTo>
                  <a:cubicBezTo>
                    <a:pt x="496711" y="378179"/>
                    <a:pt x="502355" y="352778"/>
                    <a:pt x="482600" y="313267"/>
                  </a:cubicBezTo>
                  <a:cubicBezTo>
                    <a:pt x="462845" y="273756"/>
                    <a:pt x="413456" y="218723"/>
                    <a:pt x="389467" y="186267"/>
                  </a:cubicBezTo>
                  <a:cubicBezTo>
                    <a:pt x="365478" y="153812"/>
                    <a:pt x="364067" y="132645"/>
                    <a:pt x="338667" y="118534"/>
                  </a:cubicBezTo>
                  <a:cubicBezTo>
                    <a:pt x="313267" y="104423"/>
                    <a:pt x="266700" y="115711"/>
                    <a:pt x="237067" y="101600"/>
                  </a:cubicBezTo>
                  <a:cubicBezTo>
                    <a:pt x="207434" y="87489"/>
                    <a:pt x="180623" y="49389"/>
                    <a:pt x="160867" y="33867"/>
                  </a:cubicBezTo>
                  <a:cubicBezTo>
                    <a:pt x="141111" y="18345"/>
                    <a:pt x="145344" y="0"/>
                    <a:pt x="118533" y="8467"/>
                  </a:cubicBezTo>
                  <a:cubicBezTo>
                    <a:pt x="91722" y="16934"/>
                    <a:pt x="18344" y="73378"/>
                    <a:pt x="0" y="84667"/>
                  </a:cubicBezTo>
                </a:path>
              </a:pathLst>
            </a:custGeom>
            <a:ln w="152400">
              <a:solidFill>
                <a:srgbClr val="0070C0"/>
              </a:solidFill>
            </a:ln>
            <a:effectLst>
              <a:outerShdw dist="381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0" y="3124200"/>
              <a:ext cx="1651000" cy="948267"/>
            </a:xfrm>
            <a:custGeom>
              <a:avLst/>
              <a:gdLst>
                <a:gd name="connsiteX0" fmla="*/ 0 w 1651000"/>
                <a:gd name="connsiteY0" fmla="*/ 0 h 948267"/>
                <a:gd name="connsiteX1" fmla="*/ 118533 w 1651000"/>
                <a:gd name="connsiteY1" fmla="*/ 118533 h 948267"/>
                <a:gd name="connsiteX2" fmla="*/ 220133 w 1651000"/>
                <a:gd name="connsiteY2" fmla="*/ 127000 h 948267"/>
                <a:gd name="connsiteX3" fmla="*/ 270933 w 1651000"/>
                <a:gd name="connsiteY3" fmla="*/ 101600 h 948267"/>
                <a:gd name="connsiteX4" fmla="*/ 321733 w 1651000"/>
                <a:gd name="connsiteY4" fmla="*/ 135467 h 948267"/>
                <a:gd name="connsiteX5" fmla="*/ 474133 w 1651000"/>
                <a:gd name="connsiteY5" fmla="*/ 84667 h 948267"/>
                <a:gd name="connsiteX6" fmla="*/ 575733 w 1651000"/>
                <a:gd name="connsiteY6" fmla="*/ 135467 h 948267"/>
                <a:gd name="connsiteX7" fmla="*/ 635000 w 1651000"/>
                <a:gd name="connsiteY7" fmla="*/ 127000 h 948267"/>
                <a:gd name="connsiteX8" fmla="*/ 719666 w 1651000"/>
                <a:gd name="connsiteY8" fmla="*/ 160867 h 948267"/>
                <a:gd name="connsiteX9" fmla="*/ 829733 w 1651000"/>
                <a:gd name="connsiteY9" fmla="*/ 186267 h 948267"/>
                <a:gd name="connsiteX10" fmla="*/ 965200 w 1651000"/>
                <a:gd name="connsiteY10" fmla="*/ 169333 h 948267"/>
                <a:gd name="connsiteX11" fmla="*/ 1049866 w 1651000"/>
                <a:gd name="connsiteY11" fmla="*/ 220133 h 948267"/>
                <a:gd name="connsiteX12" fmla="*/ 1134533 w 1651000"/>
                <a:gd name="connsiteY12" fmla="*/ 262467 h 948267"/>
                <a:gd name="connsiteX13" fmla="*/ 1185333 w 1651000"/>
                <a:gd name="connsiteY13" fmla="*/ 313267 h 948267"/>
                <a:gd name="connsiteX14" fmla="*/ 1193800 w 1651000"/>
                <a:gd name="connsiteY14" fmla="*/ 381000 h 948267"/>
                <a:gd name="connsiteX15" fmla="*/ 1193800 w 1651000"/>
                <a:gd name="connsiteY15" fmla="*/ 482600 h 948267"/>
                <a:gd name="connsiteX16" fmla="*/ 1210733 w 1651000"/>
                <a:gd name="connsiteY16" fmla="*/ 643467 h 948267"/>
                <a:gd name="connsiteX17" fmla="*/ 1219200 w 1651000"/>
                <a:gd name="connsiteY17" fmla="*/ 728133 h 948267"/>
                <a:gd name="connsiteX18" fmla="*/ 1337733 w 1651000"/>
                <a:gd name="connsiteY18" fmla="*/ 804333 h 948267"/>
                <a:gd name="connsiteX19" fmla="*/ 1447800 w 1651000"/>
                <a:gd name="connsiteY19" fmla="*/ 880533 h 948267"/>
                <a:gd name="connsiteX20" fmla="*/ 1591733 w 1651000"/>
                <a:gd name="connsiteY20" fmla="*/ 914400 h 948267"/>
                <a:gd name="connsiteX21" fmla="*/ 1651000 w 1651000"/>
                <a:gd name="connsiteY21" fmla="*/ 948267 h 94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51000" h="948267">
                  <a:moveTo>
                    <a:pt x="0" y="0"/>
                  </a:moveTo>
                  <a:cubicBezTo>
                    <a:pt x="40922" y="48683"/>
                    <a:pt x="81844" y="97366"/>
                    <a:pt x="118533" y="118533"/>
                  </a:cubicBezTo>
                  <a:cubicBezTo>
                    <a:pt x="155222" y="139700"/>
                    <a:pt x="194733" y="129822"/>
                    <a:pt x="220133" y="127000"/>
                  </a:cubicBezTo>
                  <a:cubicBezTo>
                    <a:pt x="245533" y="124178"/>
                    <a:pt x="254000" y="100189"/>
                    <a:pt x="270933" y="101600"/>
                  </a:cubicBezTo>
                  <a:cubicBezTo>
                    <a:pt x="287866" y="103011"/>
                    <a:pt x="287866" y="138289"/>
                    <a:pt x="321733" y="135467"/>
                  </a:cubicBezTo>
                  <a:cubicBezTo>
                    <a:pt x="355600" y="132645"/>
                    <a:pt x="431800" y="84667"/>
                    <a:pt x="474133" y="84667"/>
                  </a:cubicBezTo>
                  <a:cubicBezTo>
                    <a:pt x="516466" y="84667"/>
                    <a:pt x="548922" y="128412"/>
                    <a:pt x="575733" y="135467"/>
                  </a:cubicBezTo>
                  <a:cubicBezTo>
                    <a:pt x="602544" y="142522"/>
                    <a:pt x="611011" y="122767"/>
                    <a:pt x="635000" y="127000"/>
                  </a:cubicBezTo>
                  <a:cubicBezTo>
                    <a:pt x="658989" y="131233"/>
                    <a:pt x="687211" y="150989"/>
                    <a:pt x="719666" y="160867"/>
                  </a:cubicBezTo>
                  <a:cubicBezTo>
                    <a:pt x="752122" y="170745"/>
                    <a:pt x="788811" y="184856"/>
                    <a:pt x="829733" y="186267"/>
                  </a:cubicBezTo>
                  <a:cubicBezTo>
                    <a:pt x="870655" y="187678"/>
                    <a:pt x="928511" y="163689"/>
                    <a:pt x="965200" y="169333"/>
                  </a:cubicBezTo>
                  <a:cubicBezTo>
                    <a:pt x="1001889" y="174977"/>
                    <a:pt x="1021644" y="204611"/>
                    <a:pt x="1049866" y="220133"/>
                  </a:cubicBezTo>
                  <a:cubicBezTo>
                    <a:pt x="1078088" y="235655"/>
                    <a:pt x="1111955" y="246945"/>
                    <a:pt x="1134533" y="262467"/>
                  </a:cubicBezTo>
                  <a:cubicBezTo>
                    <a:pt x="1157111" y="277989"/>
                    <a:pt x="1175455" y="293512"/>
                    <a:pt x="1185333" y="313267"/>
                  </a:cubicBezTo>
                  <a:cubicBezTo>
                    <a:pt x="1195211" y="333022"/>
                    <a:pt x="1192389" y="352778"/>
                    <a:pt x="1193800" y="381000"/>
                  </a:cubicBezTo>
                  <a:cubicBezTo>
                    <a:pt x="1195211" y="409222"/>
                    <a:pt x="1190978" y="438856"/>
                    <a:pt x="1193800" y="482600"/>
                  </a:cubicBezTo>
                  <a:cubicBezTo>
                    <a:pt x="1196622" y="526344"/>
                    <a:pt x="1206500" y="602545"/>
                    <a:pt x="1210733" y="643467"/>
                  </a:cubicBezTo>
                  <a:cubicBezTo>
                    <a:pt x="1214966" y="684389"/>
                    <a:pt x="1198033" y="701322"/>
                    <a:pt x="1219200" y="728133"/>
                  </a:cubicBezTo>
                  <a:cubicBezTo>
                    <a:pt x="1240367" y="754944"/>
                    <a:pt x="1299633" y="778933"/>
                    <a:pt x="1337733" y="804333"/>
                  </a:cubicBezTo>
                  <a:cubicBezTo>
                    <a:pt x="1375833" y="829733"/>
                    <a:pt x="1405467" y="862189"/>
                    <a:pt x="1447800" y="880533"/>
                  </a:cubicBezTo>
                  <a:cubicBezTo>
                    <a:pt x="1490133" y="898877"/>
                    <a:pt x="1557866" y="903111"/>
                    <a:pt x="1591733" y="914400"/>
                  </a:cubicBezTo>
                  <a:cubicBezTo>
                    <a:pt x="1625600" y="925689"/>
                    <a:pt x="1638300" y="936978"/>
                    <a:pt x="1651000" y="948267"/>
                  </a:cubicBezTo>
                </a:path>
              </a:pathLst>
            </a:custGeom>
            <a:ln w="152400">
              <a:solidFill>
                <a:srgbClr val="0070C0"/>
              </a:solidFill>
            </a:ln>
            <a:effectLst>
              <a:outerShdw dist="38100" dir="6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1524000" y="3124200"/>
              <a:ext cx="162560" cy="990600"/>
            </a:xfrm>
            <a:custGeom>
              <a:avLst/>
              <a:gdLst>
                <a:gd name="connsiteX0" fmla="*/ 0 w 162560"/>
                <a:gd name="connsiteY0" fmla="*/ 0 h 990600"/>
                <a:gd name="connsiteX1" fmla="*/ 121920 w 162560"/>
                <a:gd name="connsiteY1" fmla="*/ 45720 h 990600"/>
                <a:gd name="connsiteX2" fmla="*/ 106680 w 162560"/>
                <a:gd name="connsiteY2" fmla="*/ 167640 h 990600"/>
                <a:gd name="connsiteX3" fmla="*/ 106680 w 162560"/>
                <a:gd name="connsiteY3" fmla="*/ 259080 h 990600"/>
                <a:gd name="connsiteX4" fmla="*/ 76200 w 162560"/>
                <a:gd name="connsiteY4" fmla="*/ 350520 h 990600"/>
                <a:gd name="connsiteX5" fmla="*/ 91440 w 162560"/>
                <a:gd name="connsiteY5" fmla="*/ 411480 h 990600"/>
                <a:gd name="connsiteX6" fmla="*/ 15240 w 162560"/>
                <a:gd name="connsiteY6" fmla="*/ 457200 h 990600"/>
                <a:gd name="connsiteX7" fmla="*/ 45720 w 162560"/>
                <a:gd name="connsiteY7" fmla="*/ 533400 h 990600"/>
                <a:gd name="connsiteX8" fmla="*/ 60960 w 162560"/>
                <a:gd name="connsiteY8" fmla="*/ 609600 h 990600"/>
                <a:gd name="connsiteX9" fmla="*/ 60960 w 162560"/>
                <a:gd name="connsiteY9" fmla="*/ 655320 h 990600"/>
                <a:gd name="connsiteX10" fmla="*/ 152400 w 162560"/>
                <a:gd name="connsiteY10" fmla="*/ 701040 h 990600"/>
                <a:gd name="connsiteX11" fmla="*/ 91440 w 162560"/>
                <a:gd name="connsiteY11" fmla="*/ 762000 h 990600"/>
                <a:gd name="connsiteX12" fmla="*/ 91440 w 162560"/>
                <a:gd name="connsiteY12" fmla="*/ 838200 h 990600"/>
                <a:gd name="connsiteX13" fmla="*/ 137160 w 162560"/>
                <a:gd name="connsiteY13" fmla="*/ 990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560" h="990600">
                  <a:moveTo>
                    <a:pt x="0" y="0"/>
                  </a:moveTo>
                  <a:cubicBezTo>
                    <a:pt x="52070" y="8890"/>
                    <a:pt x="104140" y="17780"/>
                    <a:pt x="121920" y="45720"/>
                  </a:cubicBezTo>
                  <a:cubicBezTo>
                    <a:pt x="139700" y="73660"/>
                    <a:pt x="109220" y="132080"/>
                    <a:pt x="106680" y="167640"/>
                  </a:cubicBezTo>
                  <a:cubicBezTo>
                    <a:pt x="104140" y="203200"/>
                    <a:pt x="111760" y="228600"/>
                    <a:pt x="106680" y="259080"/>
                  </a:cubicBezTo>
                  <a:cubicBezTo>
                    <a:pt x="101600" y="289560"/>
                    <a:pt x="78740" y="325120"/>
                    <a:pt x="76200" y="350520"/>
                  </a:cubicBezTo>
                  <a:cubicBezTo>
                    <a:pt x="73660" y="375920"/>
                    <a:pt x="101600" y="393700"/>
                    <a:pt x="91440" y="411480"/>
                  </a:cubicBezTo>
                  <a:cubicBezTo>
                    <a:pt x="81280" y="429260"/>
                    <a:pt x="22860" y="436880"/>
                    <a:pt x="15240" y="457200"/>
                  </a:cubicBezTo>
                  <a:cubicBezTo>
                    <a:pt x="7620" y="477520"/>
                    <a:pt x="38100" y="508000"/>
                    <a:pt x="45720" y="533400"/>
                  </a:cubicBezTo>
                  <a:cubicBezTo>
                    <a:pt x="53340" y="558800"/>
                    <a:pt x="58420" y="589280"/>
                    <a:pt x="60960" y="609600"/>
                  </a:cubicBezTo>
                  <a:cubicBezTo>
                    <a:pt x="63500" y="629920"/>
                    <a:pt x="45720" y="640080"/>
                    <a:pt x="60960" y="655320"/>
                  </a:cubicBezTo>
                  <a:cubicBezTo>
                    <a:pt x="76200" y="670560"/>
                    <a:pt x="147320" y="683260"/>
                    <a:pt x="152400" y="701040"/>
                  </a:cubicBezTo>
                  <a:cubicBezTo>
                    <a:pt x="157480" y="718820"/>
                    <a:pt x="101600" y="739140"/>
                    <a:pt x="91440" y="762000"/>
                  </a:cubicBezTo>
                  <a:cubicBezTo>
                    <a:pt x="81280" y="784860"/>
                    <a:pt x="83820" y="800100"/>
                    <a:pt x="91440" y="838200"/>
                  </a:cubicBezTo>
                  <a:cubicBezTo>
                    <a:pt x="99060" y="876300"/>
                    <a:pt x="162560" y="985520"/>
                    <a:pt x="137160" y="990600"/>
                  </a:cubicBezTo>
                </a:path>
              </a:pathLst>
            </a:custGeom>
            <a:ln w="152400">
              <a:solidFill>
                <a:srgbClr val="0070C0"/>
              </a:solidFill>
            </a:ln>
            <a:effectLst>
              <a:outerShdw dist="381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nvSpPr>
          <p:spPr>
            <a:xfrm>
              <a:off x="2904067" y="2328333"/>
              <a:ext cx="1845733" cy="625122"/>
            </a:xfrm>
            <a:custGeom>
              <a:avLst/>
              <a:gdLst>
                <a:gd name="connsiteX0" fmla="*/ 1845733 w 1845733"/>
                <a:gd name="connsiteY0" fmla="*/ 93134 h 625122"/>
                <a:gd name="connsiteX1" fmla="*/ 1718733 w 1845733"/>
                <a:gd name="connsiteY1" fmla="*/ 152400 h 625122"/>
                <a:gd name="connsiteX2" fmla="*/ 1617133 w 1845733"/>
                <a:gd name="connsiteY2" fmla="*/ 203200 h 625122"/>
                <a:gd name="connsiteX3" fmla="*/ 1557866 w 1845733"/>
                <a:gd name="connsiteY3" fmla="*/ 254000 h 625122"/>
                <a:gd name="connsiteX4" fmla="*/ 1456266 w 1845733"/>
                <a:gd name="connsiteY4" fmla="*/ 279400 h 625122"/>
                <a:gd name="connsiteX5" fmla="*/ 1388533 w 1845733"/>
                <a:gd name="connsiteY5" fmla="*/ 347134 h 625122"/>
                <a:gd name="connsiteX6" fmla="*/ 1363133 w 1845733"/>
                <a:gd name="connsiteY6" fmla="*/ 448734 h 625122"/>
                <a:gd name="connsiteX7" fmla="*/ 1278466 w 1845733"/>
                <a:gd name="connsiteY7" fmla="*/ 524934 h 625122"/>
                <a:gd name="connsiteX8" fmla="*/ 1100666 w 1845733"/>
                <a:gd name="connsiteY8" fmla="*/ 533400 h 625122"/>
                <a:gd name="connsiteX9" fmla="*/ 965200 w 1845733"/>
                <a:gd name="connsiteY9" fmla="*/ 533400 h 625122"/>
                <a:gd name="connsiteX10" fmla="*/ 889000 w 1845733"/>
                <a:gd name="connsiteY10" fmla="*/ 558800 h 625122"/>
                <a:gd name="connsiteX11" fmla="*/ 770466 w 1845733"/>
                <a:gd name="connsiteY11" fmla="*/ 618067 h 625122"/>
                <a:gd name="connsiteX12" fmla="*/ 651933 w 1845733"/>
                <a:gd name="connsiteY12" fmla="*/ 516467 h 625122"/>
                <a:gd name="connsiteX13" fmla="*/ 618066 w 1845733"/>
                <a:gd name="connsiteY13" fmla="*/ 457200 h 625122"/>
                <a:gd name="connsiteX14" fmla="*/ 550333 w 1845733"/>
                <a:gd name="connsiteY14" fmla="*/ 406400 h 625122"/>
                <a:gd name="connsiteX15" fmla="*/ 508000 w 1845733"/>
                <a:gd name="connsiteY15" fmla="*/ 397934 h 625122"/>
                <a:gd name="connsiteX16" fmla="*/ 457200 w 1845733"/>
                <a:gd name="connsiteY16" fmla="*/ 448734 h 625122"/>
                <a:gd name="connsiteX17" fmla="*/ 397933 w 1845733"/>
                <a:gd name="connsiteY17" fmla="*/ 431800 h 625122"/>
                <a:gd name="connsiteX18" fmla="*/ 304800 w 1845733"/>
                <a:gd name="connsiteY18" fmla="*/ 355600 h 625122"/>
                <a:gd name="connsiteX19" fmla="*/ 279400 w 1845733"/>
                <a:gd name="connsiteY19" fmla="*/ 228600 h 625122"/>
                <a:gd name="connsiteX20" fmla="*/ 245533 w 1845733"/>
                <a:gd name="connsiteY20" fmla="*/ 143934 h 625122"/>
                <a:gd name="connsiteX21" fmla="*/ 186266 w 1845733"/>
                <a:gd name="connsiteY21" fmla="*/ 160867 h 625122"/>
                <a:gd name="connsiteX22" fmla="*/ 160866 w 1845733"/>
                <a:gd name="connsiteY22" fmla="*/ 76200 h 625122"/>
                <a:gd name="connsiteX23" fmla="*/ 152400 w 1845733"/>
                <a:gd name="connsiteY23" fmla="*/ 8467 h 625122"/>
                <a:gd name="connsiteX24" fmla="*/ 101600 w 1845733"/>
                <a:gd name="connsiteY24" fmla="*/ 25400 h 625122"/>
                <a:gd name="connsiteX25" fmla="*/ 0 w 1845733"/>
                <a:gd name="connsiteY25" fmla="*/ 76200 h 6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45733" h="625122">
                  <a:moveTo>
                    <a:pt x="1845733" y="93134"/>
                  </a:moveTo>
                  <a:lnTo>
                    <a:pt x="1718733" y="152400"/>
                  </a:lnTo>
                  <a:cubicBezTo>
                    <a:pt x="1680633" y="170744"/>
                    <a:pt x="1643944" y="186267"/>
                    <a:pt x="1617133" y="203200"/>
                  </a:cubicBezTo>
                  <a:cubicBezTo>
                    <a:pt x="1590322" y="220133"/>
                    <a:pt x="1584677" y="241300"/>
                    <a:pt x="1557866" y="254000"/>
                  </a:cubicBezTo>
                  <a:cubicBezTo>
                    <a:pt x="1531055" y="266700"/>
                    <a:pt x="1484488" y="263878"/>
                    <a:pt x="1456266" y="279400"/>
                  </a:cubicBezTo>
                  <a:cubicBezTo>
                    <a:pt x="1428044" y="294922"/>
                    <a:pt x="1404055" y="318912"/>
                    <a:pt x="1388533" y="347134"/>
                  </a:cubicBezTo>
                  <a:cubicBezTo>
                    <a:pt x="1373011" y="375356"/>
                    <a:pt x="1381478" y="419101"/>
                    <a:pt x="1363133" y="448734"/>
                  </a:cubicBezTo>
                  <a:cubicBezTo>
                    <a:pt x="1344788" y="478367"/>
                    <a:pt x="1322210" y="510823"/>
                    <a:pt x="1278466" y="524934"/>
                  </a:cubicBezTo>
                  <a:cubicBezTo>
                    <a:pt x="1234722" y="539045"/>
                    <a:pt x="1152877" y="531989"/>
                    <a:pt x="1100666" y="533400"/>
                  </a:cubicBezTo>
                  <a:cubicBezTo>
                    <a:pt x="1048455" y="534811"/>
                    <a:pt x="1000478" y="529167"/>
                    <a:pt x="965200" y="533400"/>
                  </a:cubicBezTo>
                  <a:cubicBezTo>
                    <a:pt x="929922" y="537633"/>
                    <a:pt x="921456" y="544689"/>
                    <a:pt x="889000" y="558800"/>
                  </a:cubicBezTo>
                  <a:cubicBezTo>
                    <a:pt x="856544" y="572911"/>
                    <a:pt x="809977" y="625122"/>
                    <a:pt x="770466" y="618067"/>
                  </a:cubicBezTo>
                  <a:cubicBezTo>
                    <a:pt x="730955" y="611012"/>
                    <a:pt x="677333" y="543278"/>
                    <a:pt x="651933" y="516467"/>
                  </a:cubicBezTo>
                  <a:cubicBezTo>
                    <a:pt x="626533" y="489656"/>
                    <a:pt x="634999" y="475544"/>
                    <a:pt x="618066" y="457200"/>
                  </a:cubicBezTo>
                  <a:cubicBezTo>
                    <a:pt x="601133" y="438856"/>
                    <a:pt x="568677" y="416278"/>
                    <a:pt x="550333" y="406400"/>
                  </a:cubicBezTo>
                  <a:cubicBezTo>
                    <a:pt x="531989" y="396522"/>
                    <a:pt x="523522" y="390878"/>
                    <a:pt x="508000" y="397934"/>
                  </a:cubicBezTo>
                  <a:cubicBezTo>
                    <a:pt x="492478" y="404990"/>
                    <a:pt x="475544" y="443090"/>
                    <a:pt x="457200" y="448734"/>
                  </a:cubicBezTo>
                  <a:cubicBezTo>
                    <a:pt x="438856" y="454378"/>
                    <a:pt x="423333" y="447322"/>
                    <a:pt x="397933" y="431800"/>
                  </a:cubicBezTo>
                  <a:cubicBezTo>
                    <a:pt x="372533" y="416278"/>
                    <a:pt x="324555" y="389467"/>
                    <a:pt x="304800" y="355600"/>
                  </a:cubicBezTo>
                  <a:cubicBezTo>
                    <a:pt x="285045" y="321733"/>
                    <a:pt x="289278" y="263878"/>
                    <a:pt x="279400" y="228600"/>
                  </a:cubicBezTo>
                  <a:cubicBezTo>
                    <a:pt x="269522" y="193322"/>
                    <a:pt x="261055" y="155223"/>
                    <a:pt x="245533" y="143934"/>
                  </a:cubicBezTo>
                  <a:cubicBezTo>
                    <a:pt x="230011" y="132645"/>
                    <a:pt x="200377" y="172156"/>
                    <a:pt x="186266" y="160867"/>
                  </a:cubicBezTo>
                  <a:cubicBezTo>
                    <a:pt x="172155" y="149578"/>
                    <a:pt x="166510" y="101600"/>
                    <a:pt x="160866" y="76200"/>
                  </a:cubicBezTo>
                  <a:cubicBezTo>
                    <a:pt x="155222" y="50800"/>
                    <a:pt x="162278" y="16934"/>
                    <a:pt x="152400" y="8467"/>
                  </a:cubicBezTo>
                  <a:cubicBezTo>
                    <a:pt x="142522" y="0"/>
                    <a:pt x="127000" y="14111"/>
                    <a:pt x="101600" y="25400"/>
                  </a:cubicBezTo>
                  <a:cubicBezTo>
                    <a:pt x="76200" y="36689"/>
                    <a:pt x="0" y="76200"/>
                    <a:pt x="0" y="76200"/>
                  </a:cubicBezTo>
                </a:path>
              </a:pathLst>
            </a:custGeom>
            <a:ln w="152400">
              <a:solidFill>
                <a:srgbClr val="0070C0"/>
              </a:solidFill>
            </a:ln>
            <a:effectLst>
              <a:outerShdw dist="381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 name="Group 56"/>
          <p:cNvGrpSpPr/>
          <p:nvPr/>
        </p:nvGrpSpPr>
        <p:grpSpPr>
          <a:xfrm>
            <a:off x="685800" y="1960602"/>
            <a:ext cx="5410200" cy="553998"/>
            <a:chOff x="685800" y="1960602"/>
            <a:chExt cx="5410200" cy="553998"/>
          </a:xfrm>
        </p:grpSpPr>
        <p:sp>
          <p:nvSpPr>
            <p:cNvPr id="38" name="Oval 37"/>
            <p:cNvSpPr/>
            <p:nvPr/>
          </p:nvSpPr>
          <p:spPr>
            <a:xfrm>
              <a:off x="685800" y="2057400"/>
              <a:ext cx="1295400" cy="381000"/>
            </a:xfrm>
            <a:prstGeom prst="ellipse">
              <a:avLst/>
            </a:prstGeom>
            <a:ln w="76200">
              <a:solidFill>
                <a:schemeClr val="tx1"/>
              </a:solidFill>
              <a:prstDash val="solid"/>
              <a:tailEnd type="arrow"/>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1981200" y="2133600"/>
              <a:ext cx="1905000" cy="127000"/>
            </a:xfrm>
            <a:custGeom>
              <a:avLst/>
              <a:gdLst>
                <a:gd name="connsiteX0" fmla="*/ 0 w 3169920"/>
                <a:gd name="connsiteY0" fmla="*/ 248920 h 279400"/>
                <a:gd name="connsiteX1" fmla="*/ 1188720 w 3169920"/>
                <a:gd name="connsiteY1" fmla="*/ 5080 h 279400"/>
                <a:gd name="connsiteX2" fmla="*/ 3169920 w 3169920"/>
                <a:gd name="connsiteY2" fmla="*/ 279400 h 279400"/>
              </a:gdLst>
              <a:ahLst/>
              <a:cxnLst>
                <a:cxn ang="0">
                  <a:pos x="connsiteX0" y="connsiteY0"/>
                </a:cxn>
                <a:cxn ang="0">
                  <a:pos x="connsiteX1" y="connsiteY1"/>
                </a:cxn>
                <a:cxn ang="0">
                  <a:pos x="connsiteX2" y="connsiteY2"/>
                </a:cxn>
              </a:cxnLst>
              <a:rect l="l" t="t" r="r" b="b"/>
              <a:pathLst>
                <a:path w="3169920" h="279400">
                  <a:moveTo>
                    <a:pt x="0" y="248920"/>
                  </a:moveTo>
                  <a:cubicBezTo>
                    <a:pt x="330200" y="124460"/>
                    <a:pt x="660400" y="0"/>
                    <a:pt x="1188720" y="5080"/>
                  </a:cubicBezTo>
                  <a:cubicBezTo>
                    <a:pt x="1717040" y="10160"/>
                    <a:pt x="2443480" y="144780"/>
                    <a:pt x="3169920" y="279400"/>
                  </a:cubicBezTo>
                </a:path>
              </a:pathLst>
            </a:custGeom>
            <a:ln w="76200">
              <a:solidFill>
                <a:schemeClr val="tx1"/>
              </a:solidFill>
              <a:headEnd type="none"/>
              <a:tailEnd type="arrow"/>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p:cNvSpPr txBox="1">
              <a:spLocks noChangeArrowheads="1"/>
            </p:cNvSpPr>
            <p:nvPr/>
          </p:nvSpPr>
          <p:spPr bwMode="auto">
            <a:xfrm>
              <a:off x="3886200" y="1960602"/>
              <a:ext cx="2209800" cy="553998"/>
            </a:xfrm>
            <a:prstGeom prst="rect">
              <a:avLst/>
            </a:prstGeom>
            <a:solidFill>
              <a:srgbClr val="FBFAF7"/>
            </a:solidFill>
            <a:ln w="9525">
              <a:noFill/>
              <a:miter lim="800000"/>
              <a:headEnd/>
              <a:tailEnd/>
            </a:ln>
          </p:spPr>
          <p:txBody>
            <a:bodyPr wrap="square">
              <a:spAutoFit/>
            </a:bodyPr>
            <a:lstStyle/>
            <a:p>
              <a:pPr algn="ctr">
                <a:defRPr/>
              </a:pPr>
              <a:r>
                <a:rPr lang="en-US" sz="3000" b="1" dirty="0" smtClean="0">
                  <a:solidFill>
                    <a:srgbClr val="0070C0"/>
                  </a:solidFill>
                  <a:effectLst>
                    <a:outerShdw dist="50800" dir="7200000" algn="ctr" rotWithShape="0">
                      <a:schemeClr val="tx1"/>
                    </a:outerShdw>
                  </a:effectLst>
                  <a:latin typeface="Calibri" pitchFamily="34" charset="0"/>
                </a:rPr>
                <a:t>gain control</a:t>
              </a:r>
              <a:endParaRPr lang="en-US" sz="3000" b="1" dirty="0">
                <a:solidFill>
                  <a:srgbClr val="0070C0"/>
                </a:solidFill>
                <a:effectLst>
                  <a:outerShdw dist="50800" dir="7200000" algn="ctr" rotWithShape="0">
                    <a:schemeClr val="tx1"/>
                  </a:outerShdw>
                </a:effectLst>
                <a:latin typeface="Calibri" pitchFamily="34" charset="0"/>
              </a:endParaRPr>
            </a:p>
          </p:txBody>
        </p:sp>
      </p:grpSp>
      <p:grpSp>
        <p:nvGrpSpPr>
          <p:cNvPr id="18" name="Group 57"/>
          <p:cNvGrpSpPr/>
          <p:nvPr/>
        </p:nvGrpSpPr>
        <p:grpSpPr>
          <a:xfrm>
            <a:off x="609600" y="2489200"/>
            <a:ext cx="5486400" cy="558800"/>
            <a:chOff x="609600" y="2489200"/>
            <a:chExt cx="5486400" cy="558800"/>
          </a:xfrm>
        </p:grpSpPr>
        <p:sp>
          <p:nvSpPr>
            <p:cNvPr id="46" name="Oval 45"/>
            <p:cNvSpPr/>
            <p:nvPr/>
          </p:nvSpPr>
          <p:spPr>
            <a:xfrm>
              <a:off x="609600" y="2489200"/>
              <a:ext cx="1463918" cy="482600"/>
            </a:xfrm>
            <a:prstGeom prst="ellipse">
              <a:avLst/>
            </a:prstGeom>
            <a:ln w="76200">
              <a:solidFill>
                <a:schemeClr val="tx1"/>
              </a:solidFill>
              <a:prstDash val="solid"/>
              <a:tailEnd type="arrow"/>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2057400" y="2667000"/>
              <a:ext cx="1981200" cy="76200"/>
            </a:xfrm>
            <a:custGeom>
              <a:avLst/>
              <a:gdLst>
                <a:gd name="connsiteX0" fmla="*/ 0 w 3169920"/>
                <a:gd name="connsiteY0" fmla="*/ 248920 h 279400"/>
                <a:gd name="connsiteX1" fmla="*/ 1188720 w 3169920"/>
                <a:gd name="connsiteY1" fmla="*/ 5080 h 279400"/>
                <a:gd name="connsiteX2" fmla="*/ 3169920 w 3169920"/>
                <a:gd name="connsiteY2" fmla="*/ 279400 h 279400"/>
              </a:gdLst>
              <a:ahLst/>
              <a:cxnLst>
                <a:cxn ang="0">
                  <a:pos x="connsiteX0" y="connsiteY0"/>
                </a:cxn>
                <a:cxn ang="0">
                  <a:pos x="connsiteX1" y="connsiteY1"/>
                </a:cxn>
                <a:cxn ang="0">
                  <a:pos x="connsiteX2" y="connsiteY2"/>
                </a:cxn>
              </a:cxnLst>
              <a:rect l="l" t="t" r="r" b="b"/>
              <a:pathLst>
                <a:path w="3169920" h="279400">
                  <a:moveTo>
                    <a:pt x="0" y="248920"/>
                  </a:moveTo>
                  <a:cubicBezTo>
                    <a:pt x="330200" y="124460"/>
                    <a:pt x="660400" y="0"/>
                    <a:pt x="1188720" y="5080"/>
                  </a:cubicBezTo>
                  <a:cubicBezTo>
                    <a:pt x="1717040" y="10160"/>
                    <a:pt x="2443480" y="144780"/>
                    <a:pt x="3169920" y="279400"/>
                  </a:cubicBezTo>
                </a:path>
              </a:pathLst>
            </a:custGeom>
            <a:ln w="76200">
              <a:solidFill>
                <a:schemeClr val="tx1"/>
              </a:solidFill>
              <a:headEnd type="none"/>
              <a:tailEnd type="arrow"/>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p:cNvSpPr txBox="1">
              <a:spLocks noChangeArrowheads="1"/>
            </p:cNvSpPr>
            <p:nvPr/>
          </p:nvSpPr>
          <p:spPr bwMode="auto">
            <a:xfrm>
              <a:off x="4038600" y="2494002"/>
              <a:ext cx="2057400" cy="553998"/>
            </a:xfrm>
            <a:prstGeom prst="rect">
              <a:avLst/>
            </a:prstGeom>
            <a:solidFill>
              <a:srgbClr val="FBFAF7"/>
            </a:solidFill>
            <a:ln w="9525">
              <a:noFill/>
              <a:miter lim="800000"/>
              <a:headEnd/>
              <a:tailEnd/>
            </a:ln>
          </p:spPr>
          <p:txBody>
            <a:bodyPr wrap="square">
              <a:spAutoFit/>
            </a:bodyPr>
            <a:lstStyle/>
            <a:p>
              <a:pPr algn="ctr">
                <a:defRPr/>
              </a:pPr>
              <a:r>
                <a:rPr lang="en-US" sz="3000" b="1" dirty="0" smtClean="0">
                  <a:solidFill>
                    <a:srgbClr val="0070C0"/>
                  </a:solidFill>
                  <a:effectLst>
                    <a:outerShdw dist="50800" dir="7200000" algn="ctr" rotWithShape="0">
                      <a:schemeClr val="tx1"/>
                    </a:outerShdw>
                  </a:effectLst>
                  <a:latin typeface="Calibri" pitchFamily="34" charset="0"/>
                </a:rPr>
                <a:t>blockade</a:t>
              </a:r>
              <a:endParaRPr lang="en-US" sz="3000" b="1" dirty="0">
                <a:solidFill>
                  <a:srgbClr val="0070C0"/>
                </a:solidFill>
                <a:effectLst>
                  <a:outerShdw dist="50800" dir="7200000" algn="ctr" rotWithShape="0">
                    <a:schemeClr val="tx1"/>
                  </a:outerShdw>
                </a:effectLst>
                <a:latin typeface="Calibri" pitchFamily="34" charset="0"/>
              </a:endParaRPr>
            </a:p>
          </p:txBody>
        </p:sp>
      </p:grpSp>
      <p:sp useBgFill="1">
        <p:nvSpPr>
          <p:cNvPr id="36" name="TextBox 35"/>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defRPr/>
            </a:pPr>
            <a:r>
              <a:rPr lang="en-US" sz="4400" b="1" dirty="0" smtClean="0">
                <a:solidFill>
                  <a:srgbClr val="0070C0"/>
                </a:solidFill>
                <a:effectLst>
                  <a:outerShdw dist="50800" dir="7200000" algn="ctr" rotWithShape="0">
                    <a:schemeClr val="tx1"/>
                  </a:outerShdw>
                </a:effectLst>
                <a:latin typeface="Calibri" pitchFamily="34" charset="0"/>
              </a:rPr>
              <a:t>Union Strategy that Won the War</a:t>
            </a:r>
            <a:endParaRPr lang="en-US" sz="4400" b="1" dirty="0">
              <a:solidFill>
                <a:srgbClr val="0070C0"/>
              </a:solidFill>
              <a:effectLst>
                <a:outerShdw dist="50800" dir="7200000" algn="ctr" rotWithShape="0">
                  <a:schemeClr val="tx1"/>
                </a:outerShdw>
              </a:effectLst>
              <a:latin typeface="Calibri" pitchFamily="34" charset="0"/>
            </a:endParaRPr>
          </a:p>
        </p:txBody>
      </p:sp>
      <p:grpSp>
        <p:nvGrpSpPr>
          <p:cNvPr id="41" name="Group 56"/>
          <p:cNvGrpSpPr/>
          <p:nvPr/>
        </p:nvGrpSpPr>
        <p:grpSpPr>
          <a:xfrm>
            <a:off x="609600" y="1447800"/>
            <a:ext cx="5486400" cy="553998"/>
            <a:chOff x="685800" y="1925598"/>
            <a:chExt cx="5486400" cy="553998"/>
          </a:xfrm>
        </p:grpSpPr>
        <p:sp>
          <p:nvSpPr>
            <p:cNvPr id="64" name="Oval 63"/>
            <p:cNvSpPr/>
            <p:nvPr/>
          </p:nvSpPr>
          <p:spPr>
            <a:xfrm>
              <a:off x="685800" y="2077998"/>
              <a:ext cx="1524000" cy="360402"/>
            </a:xfrm>
            <a:prstGeom prst="ellipse">
              <a:avLst/>
            </a:prstGeom>
            <a:ln w="76200">
              <a:solidFill>
                <a:schemeClr val="tx1"/>
              </a:solidFill>
              <a:prstDash val="solid"/>
              <a:tailEnd type="arrow"/>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Freeform 64"/>
            <p:cNvSpPr/>
            <p:nvPr/>
          </p:nvSpPr>
          <p:spPr>
            <a:xfrm>
              <a:off x="2133600" y="2077998"/>
              <a:ext cx="1295400" cy="152400"/>
            </a:xfrm>
            <a:custGeom>
              <a:avLst/>
              <a:gdLst>
                <a:gd name="connsiteX0" fmla="*/ 0 w 3169920"/>
                <a:gd name="connsiteY0" fmla="*/ 248920 h 279400"/>
                <a:gd name="connsiteX1" fmla="*/ 1188720 w 3169920"/>
                <a:gd name="connsiteY1" fmla="*/ 5080 h 279400"/>
                <a:gd name="connsiteX2" fmla="*/ 3169920 w 3169920"/>
                <a:gd name="connsiteY2" fmla="*/ 279400 h 279400"/>
              </a:gdLst>
              <a:ahLst/>
              <a:cxnLst>
                <a:cxn ang="0">
                  <a:pos x="connsiteX0" y="connsiteY0"/>
                </a:cxn>
                <a:cxn ang="0">
                  <a:pos x="connsiteX1" y="connsiteY1"/>
                </a:cxn>
                <a:cxn ang="0">
                  <a:pos x="connsiteX2" y="connsiteY2"/>
                </a:cxn>
              </a:cxnLst>
              <a:rect l="l" t="t" r="r" b="b"/>
              <a:pathLst>
                <a:path w="3169920" h="279400">
                  <a:moveTo>
                    <a:pt x="0" y="248920"/>
                  </a:moveTo>
                  <a:cubicBezTo>
                    <a:pt x="330200" y="124460"/>
                    <a:pt x="660400" y="0"/>
                    <a:pt x="1188720" y="5080"/>
                  </a:cubicBezTo>
                  <a:cubicBezTo>
                    <a:pt x="1717040" y="10160"/>
                    <a:pt x="2443480" y="144780"/>
                    <a:pt x="3169920" y="279400"/>
                  </a:cubicBezTo>
                </a:path>
              </a:pathLst>
            </a:custGeom>
            <a:ln w="76200">
              <a:solidFill>
                <a:schemeClr val="tx1"/>
              </a:solidFill>
              <a:headEnd type="none"/>
              <a:tailEnd type="arrow"/>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TextBox 65"/>
            <p:cNvSpPr txBox="1">
              <a:spLocks noChangeArrowheads="1"/>
            </p:cNvSpPr>
            <p:nvPr/>
          </p:nvSpPr>
          <p:spPr bwMode="auto">
            <a:xfrm>
              <a:off x="3429000" y="1925598"/>
              <a:ext cx="2743200" cy="553998"/>
            </a:xfrm>
            <a:prstGeom prst="rect">
              <a:avLst/>
            </a:prstGeom>
            <a:solidFill>
              <a:srgbClr val="FBFAF7"/>
            </a:solidFill>
            <a:ln w="9525">
              <a:noFill/>
              <a:miter lim="800000"/>
              <a:headEnd/>
              <a:tailEnd/>
            </a:ln>
          </p:spPr>
          <p:txBody>
            <a:bodyPr wrap="square">
              <a:spAutoFit/>
            </a:bodyPr>
            <a:lstStyle/>
            <a:p>
              <a:pPr algn="ctr">
                <a:defRPr/>
              </a:pPr>
              <a:r>
                <a:rPr lang="en-US" sz="3000" b="1" dirty="0" smtClean="0">
                  <a:solidFill>
                    <a:srgbClr val="0070C0"/>
                  </a:solidFill>
                  <a:effectLst>
                    <a:outerShdw dist="50800" dir="7200000" algn="ctr" rotWithShape="0">
                      <a:schemeClr val="tx1"/>
                    </a:outerShdw>
                  </a:effectLst>
                  <a:latin typeface="Calibri" pitchFamily="34" charset="0"/>
                </a:rPr>
                <a:t>control/destroy</a:t>
              </a:r>
              <a:endParaRPr lang="en-US" sz="3000" b="1" dirty="0">
                <a:solidFill>
                  <a:srgbClr val="0070C0"/>
                </a:solidFill>
                <a:effectLst>
                  <a:outerShdw dist="50800" dir="7200000" algn="ctr" rotWithShape="0">
                    <a:schemeClr val="tx1"/>
                  </a:outerShdw>
                </a:effectLst>
                <a:latin typeface="Calibri" pitchFamily="34" charset="0"/>
              </a:endParaRPr>
            </a:p>
          </p:txBody>
        </p:sp>
      </p:grpSp>
      <p:sp>
        <p:nvSpPr>
          <p:cNvPr id="68" name="Freeform 67"/>
          <p:cNvSpPr/>
          <p:nvPr/>
        </p:nvSpPr>
        <p:spPr>
          <a:xfrm>
            <a:off x="4343400" y="3657600"/>
            <a:ext cx="1883979" cy="1580178"/>
          </a:xfrm>
          <a:custGeom>
            <a:avLst/>
            <a:gdLst>
              <a:gd name="connsiteX0" fmla="*/ 0 w 1765738"/>
              <a:gd name="connsiteY0" fmla="*/ 0 h 1308538"/>
              <a:gd name="connsiteX1" fmla="*/ 614856 w 1765738"/>
              <a:gd name="connsiteY1" fmla="*/ 788276 h 1308538"/>
              <a:gd name="connsiteX2" fmla="*/ 1340069 w 1765738"/>
              <a:gd name="connsiteY2" fmla="*/ 1198179 h 1308538"/>
              <a:gd name="connsiteX3" fmla="*/ 1765738 w 1765738"/>
              <a:gd name="connsiteY3" fmla="*/ 1308538 h 1308538"/>
            </a:gdLst>
            <a:ahLst/>
            <a:cxnLst>
              <a:cxn ang="0">
                <a:pos x="connsiteX0" y="connsiteY0"/>
              </a:cxn>
              <a:cxn ang="0">
                <a:pos x="connsiteX1" y="connsiteY1"/>
              </a:cxn>
              <a:cxn ang="0">
                <a:pos x="connsiteX2" y="connsiteY2"/>
              </a:cxn>
              <a:cxn ang="0">
                <a:pos x="connsiteX3" y="connsiteY3"/>
              </a:cxn>
            </a:cxnLst>
            <a:rect l="l" t="t" r="r" b="b"/>
            <a:pathLst>
              <a:path w="1765738" h="1308538">
                <a:moveTo>
                  <a:pt x="0" y="0"/>
                </a:moveTo>
                <a:cubicBezTo>
                  <a:pt x="195755" y="294290"/>
                  <a:pt x="391511" y="588580"/>
                  <a:pt x="614856" y="788276"/>
                </a:cubicBezTo>
                <a:cubicBezTo>
                  <a:pt x="838201" y="987972"/>
                  <a:pt x="1148255" y="1111469"/>
                  <a:pt x="1340069" y="1198179"/>
                </a:cubicBezTo>
                <a:cubicBezTo>
                  <a:pt x="1531883" y="1284889"/>
                  <a:pt x="1765738" y="1308538"/>
                  <a:pt x="1765738" y="1308538"/>
                </a:cubicBezTo>
              </a:path>
            </a:pathLst>
          </a:custGeom>
          <a:ln w="381000">
            <a:solidFill>
              <a:schemeClr val="accent1">
                <a:lumMod val="75000"/>
                <a:alpha val="72000"/>
              </a:schemeClr>
            </a:solidFill>
            <a:tailEnd type="triangle" w="sm" len="sm"/>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Freeform 68"/>
          <p:cNvSpPr/>
          <p:nvPr/>
        </p:nvSpPr>
        <p:spPr>
          <a:xfrm>
            <a:off x="5867399" y="2743200"/>
            <a:ext cx="1570255" cy="2438400"/>
          </a:xfrm>
          <a:custGeom>
            <a:avLst/>
            <a:gdLst>
              <a:gd name="connsiteX0" fmla="*/ 0 w 1492469"/>
              <a:gd name="connsiteY0" fmla="*/ 2159876 h 2159876"/>
              <a:gd name="connsiteX1" fmla="*/ 457200 w 1492469"/>
              <a:gd name="connsiteY1" fmla="*/ 1813034 h 2159876"/>
              <a:gd name="connsiteX2" fmla="*/ 1324304 w 1492469"/>
              <a:gd name="connsiteY2" fmla="*/ 504496 h 2159876"/>
              <a:gd name="connsiteX3" fmla="*/ 1466193 w 1492469"/>
              <a:gd name="connsiteY3" fmla="*/ 0 h 2159876"/>
              <a:gd name="connsiteX0" fmla="*/ 0 w 1479331"/>
              <a:gd name="connsiteY0" fmla="*/ 2159876 h 2159876"/>
              <a:gd name="connsiteX1" fmla="*/ 457200 w 1479331"/>
              <a:gd name="connsiteY1" fmla="*/ 1813034 h 2159876"/>
              <a:gd name="connsiteX2" fmla="*/ 875164 w 1479331"/>
              <a:gd name="connsiteY2" fmla="*/ 1204559 h 2159876"/>
              <a:gd name="connsiteX3" fmla="*/ 1324304 w 1479331"/>
              <a:gd name="connsiteY3" fmla="*/ 504496 h 2159876"/>
              <a:gd name="connsiteX4" fmla="*/ 1466193 w 1479331"/>
              <a:gd name="connsiteY4" fmla="*/ 0 h 2159876"/>
              <a:gd name="connsiteX0" fmla="*/ 0 w 1479331"/>
              <a:gd name="connsiteY0" fmla="*/ 2159876 h 2159876"/>
              <a:gd name="connsiteX1" fmla="*/ 457200 w 1479331"/>
              <a:gd name="connsiteY1" fmla="*/ 1813034 h 2159876"/>
              <a:gd name="connsiteX2" fmla="*/ 963723 w 1479331"/>
              <a:gd name="connsiteY2" fmla="*/ 1242907 h 2159876"/>
              <a:gd name="connsiteX3" fmla="*/ 1324304 w 1479331"/>
              <a:gd name="connsiteY3" fmla="*/ 504496 h 2159876"/>
              <a:gd name="connsiteX4" fmla="*/ 1466193 w 1479331"/>
              <a:gd name="connsiteY4" fmla="*/ 0 h 2159876"/>
              <a:gd name="connsiteX0" fmla="*/ 0 w 1648634"/>
              <a:gd name="connsiteY0" fmla="*/ 2093316 h 2093316"/>
              <a:gd name="connsiteX1" fmla="*/ 626503 w 1648634"/>
              <a:gd name="connsiteY1" fmla="*/ 1813034 h 2093316"/>
              <a:gd name="connsiteX2" fmla="*/ 1133026 w 1648634"/>
              <a:gd name="connsiteY2" fmla="*/ 1242907 h 2093316"/>
              <a:gd name="connsiteX3" fmla="*/ 1493607 w 1648634"/>
              <a:gd name="connsiteY3" fmla="*/ 504496 h 2093316"/>
              <a:gd name="connsiteX4" fmla="*/ 1635496 w 1648634"/>
              <a:gd name="connsiteY4" fmla="*/ 0 h 2093316"/>
              <a:gd name="connsiteX0" fmla="*/ 0 w 1556553"/>
              <a:gd name="connsiteY0" fmla="*/ 2093316 h 2093316"/>
              <a:gd name="connsiteX1" fmla="*/ 626503 w 1556553"/>
              <a:gd name="connsiteY1" fmla="*/ 1813034 h 2093316"/>
              <a:gd name="connsiteX2" fmla="*/ 1133026 w 1556553"/>
              <a:gd name="connsiteY2" fmla="*/ 1242907 h 2093316"/>
              <a:gd name="connsiteX3" fmla="*/ 1493607 w 1556553"/>
              <a:gd name="connsiteY3" fmla="*/ 504496 h 2093316"/>
              <a:gd name="connsiteX4" fmla="*/ 1510702 w 1556553"/>
              <a:gd name="connsiteY4" fmla="*/ 0 h 2093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553" h="2093316">
                <a:moveTo>
                  <a:pt x="0" y="2093316"/>
                </a:moveTo>
                <a:cubicBezTo>
                  <a:pt x="118241" y="2057843"/>
                  <a:pt x="405786" y="2088931"/>
                  <a:pt x="626503" y="1813034"/>
                </a:cubicBezTo>
                <a:cubicBezTo>
                  <a:pt x="772364" y="1653815"/>
                  <a:pt x="988509" y="1460997"/>
                  <a:pt x="1133026" y="1242907"/>
                </a:cubicBezTo>
                <a:cubicBezTo>
                  <a:pt x="1277543" y="1024817"/>
                  <a:pt x="1430661" y="711647"/>
                  <a:pt x="1493607" y="504496"/>
                </a:cubicBezTo>
                <a:cubicBezTo>
                  <a:pt x="1556553" y="297345"/>
                  <a:pt x="1523840" y="101162"/>
                  <a:pt x="1510702" y="0"/>
                </a:cubicBezTo>
              </a:path>
            </a:pathLst>
          </a:custGeom>
          <a:ln w="381000">
            <a:solidFill>
              <a:schemeClr val="accent1">
                <a:lumMod val="75000"/>
                <a:alpha val="72000"/>
              </a:schemeClr>
            </a:solidFill>
            <a:tailEnd type="triangle" w="sm" len="sm"/>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Freeform 69"/>
          <p:cNvSpPr/>
          <p:nvPr/>
        </p:nvSpPr>
        <p:spPr>
          <a:xfrm>
            <a:off x="7391400" y="914400"/>
            <a:ext cx="457200" cy="1447800"/>
          </a:xfrm>
          <a:custGeom>
            <a:avLst/>
            <a:gdLst>
              <a:gd name="connsiteX0" fmla="*/ 373117 w 373117"/>
              <a:gd name="connsiteY0" fmla="*/ 0 h 1245475"/>
              <a:gd name="connsiteX1" fmla="*/ 136634 w 373117"/>
              <a:gd name="connsiteY1" fmla="*/ 236482 h 1245475"/>
              <a:gd name="connsiteX2" fmla="*/ 10510 w 373117"/>
              <a:gd name="connsiteY2" fmla="*/ 709448 h 1245475"/>
              <a:gd name="connsiteX3" fmla="*/ 73572 w 373117"/>
              <a:gd name="connsiteY3" fmla="*/ 1245475 h 1245475"/>
            </a:gdLst>
            <a:ahLst/>
            <a:cxnLst>
              <a:cxn ang="0">
                <a:pos x="connsiteX0" y="connsiteY0"/>
              </a:cxn>
              <a:cxn ang="0">
                <a:pos x="connsiteX1" y="connsiteY1"/>
              </a:cxn>
              <a:cxn ang="0">
                <a:pos x="connsiteX2" y="connsiteY2"/>
              </a:cxn>
              <a:cxn ang="0">
                <a:pos x="connsiteX3" y="connsiteY3"/>
              </a:cxn>
            </a:cxnLst>
            <a:rect l="l" t="t" r="r" b="b"/>
            <a:pathLst>
              <a:path w="373117" h="1245475">
                <a:moveTo>
                  <a:pt x="373117" y="0"/>
                </a:moveTo>
                <a:cubicBezTo>
                  <a:pt x="285093" y="59120"/>
                  <a:pt x="197069" y="118241"/>
                  <a:pt x="136634" y="236482"/>
                </a:cubicBezTo>
                <a:cubicBezTo>
                  <a:pt x="76200" y="354723"/>
                  <a:pt x="21020" y="541282"/>
                  <a:pt x="10510" y="709448"/>
                </a:cubicBezTo>
                <a:cubicBezTo>
                  <a:pt x="0" y="877614"/>
                  <a:pt x="36786" y="1061544"/>
                  <a:pt x="73572" y="1245475"/>
                </a:cubicBezTo>
              </a:path>
            </a:pathLst>
          </a:custGeom>
          <a:ln w="381000">
            <a:solidFill>
              <a:schemeClr val="accent1">
                <a:lumMod val="75000"/>
                <a:alpha val="72000"/>
              </a:schemeClr>
            </a:solidFill>
            <a:tailEnd type="triangle" w="sm" len="sm"/>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Freeform 70"/>
          <p:cNvSpPr/>
          <p:nvPr/>
        </p:nvSpPr>
        <p:spPr>
          <a:xfrm>
            <a:off x="3274324" y="3405352"/>
            <a:ext cx="1455331" cy="1854178"/>
          </a:xfrm>
          <a:custGeom>
            <a:avLst/>
            <a:gdLst>
              <a:gd name="connsiteX0" fmla="*/ 183930 w 1460937"/>
              <a:gd name="connsiteY0" fmla="*/ 0 h 1686910"/>
              <a:gd name="connsiteX1" fmla="*/ 73572 w 1460937"/>
              <a:gd name="connsiteY1" fmla="*/ 914400 h 1686910"/>
              <a:gd name="connsiteX2" fmla="*/ 231227 w 1460937"/>
              <a:gd name="connsiteY2" fmla="*/ 1529255 h 1686910"/>
              <a:gd name="connsiteX3" fmla="*/ 1460937 w 1460937"/>
              <a:gd name="connsiteY3" fmla="*/ 1686910 h 1686910"/>
              <a:gd name="connsiteX0" fmla="*/ 148213 w 1425220"/>
              <a:gd name="connsiteY0" fmla="*/ 0 h 1686910"/>
              <a:gd name="connsiteX1" fmla="*/ 37855 w 1425220"/>
              <a:gd name="connsiteY1" fmla="*/ 914400 h 1686910"/>
              <a:gd name="connsiteX2" fmla="*/ 375346 w 1425220"/>
              <a:gd name="connsiteY2" fmla="*/ 1546684 h 1686910"/>
              <a:gd name="connsiteX3" fmla="*/ 1425220 w 1425220"/>
              <a:gd name="connsiteY3" fmla="*/ 1686910 h 1686910"/>
            </a:gdLst>
            <a:ahLst/>
            <a:cxnLst>
              <a:cxn ang="0">
                <a:pos x="connsiteX0" y="connsiteY0"/>
              </a:cxn>
              <a:cxn ang="0">
                <a:pos x="connsiteX1" y="connsiteY1"/>
              </a:cxn>
              <a:cxn ang="0">
                <a:pos x="connsiteX2" y="connsiteY2"/>
              </a:cxn>
              <a:cxn ang="0">
                <a:pos x="connsiteX3" y="connsiteY3"/>
              </a:cxn>
            </a:cxnLst>
            <a:rect l="l" t="t" r="r" b="b"/>
            <a:pathLst>
              <a:path w="1425220" h="1686910">
                <a:moveTo>
                  <a:pt x="148213" y="0"/>
                </a:moveTo>
                <a:cubicBezTo>
                  <a:pt x="89092" y="329762"/>
                  <a:pt x="0" y="656619"/>
                  <a:pt x="37855" y="914400"/>
                </a:cubicBezTo>
                <a:cubicBezTo>
                  <a:pt x="75710" y="1172181"/>
                  <a:pt x="144119" y="1417932"/>
                  <a:pt x="375346" y="1546684"/>
                </a:cubicBezTo>
                <a:cubicBezTo>
                  <a:pt x="606574" y="1675436"/>
                  <a:pt x="925979" y="1672458"/>
                  <a:pt x="1425220" y="1686910"/>
                </a:cubicBezTo>
              </a:path>
            </a:pathLst>
          </a:custGeom>
          <a:ln w="381000">
            <a:solidFill>
              <a:schemeClr val="accent1">
                <a:lumMod val="75000"/>
                <a:alpha val="72000"/>
              </a:schemeClr>
            </a:solidFill>
            <a:tailEnd type="triangle" w="sm" len="sm"/>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63" name="TextBox 62"/>
          <p:cNvSpPr txBox="1">
            <a:spLocks noChangeArrowheads="1"/>
          </p:cNvSpPr>
          <p:nvPr/>
        </p:nvSpPr>
        <p:spPr bwMode="auto">
          <a:xfrm>
            <a:off x="0" y="3505200"/>
            <a:ext cx="9144000" cy="769441"/>
          </a:xfrm>
          <a:prstGeom prst="rect">
            <a:avLst/>
          </a:prstGeom>
          <a:ln w="9525">
            <a:noFill/>
            <a:miter lim="800000"/>
            <a:headEnd/>
            <a:tailEnd/>
          </a:ln>
        </p:spPr>
        <p:txBody>
          <a:bodyPr wrap="square">
            <a:spAutoFit/>
          </a:bodyPr>
          <a:lstStyle/>
          <a:p>
            <a:pPr algn="ctr">
              <a:defRPr/>
            </a:pPr>
            <a:r>
              <a:rPr lang="en-US" sz="4400" b="1" dirty="0" smtClean="0">
                <a:effectLst>
                  <a:outerShdw dist="50800" dir="7200000" algn="ctr" rotWithShape="0">
                    <a:schemeClr val="bg1"/>
                  </a:outerShdw>
                </a:effectLst>
                <a:latin typeface="Calibri" pitchFamily="34" charset="0"/>
              </a:rPr>
              <a:t>What are the results?</a:t>
            </a:r>
            <a:endParaRPr lang="en-US" sz="4400" b="1" dirty="0">
              <a:effectLst>
                <a:outerShdw dist="50800" dir="7200000" algn="ctr" rotWithShape="0">
                  <a:schemeClr val="bg1"/>
                </a:outerShdw>
              </a:effectLst>
              <a:latin typeface="Calibri" pitchFamily="34" charset="0"/>
            </a:endParaRPr>
          </a:p>
        </p:txBody>
      </p:sp>
      <p:sp useBgFill="1">
        <p:nvSpPr>
          <p:cNvPr id="67" name="TextBox 66"/>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RESULTS: Battles of 1865</a:t>
            </a:r>
            <a:endParaRPr lang="en-US" sz="4800" b="1" dirty="0">
              <a:effectLst>
                <a:outerShdw dist="50800" dir="7200000" algn="ctr" rotWithShape="0">
                  <a:schemeClr val="bg1"/>
                </a:outerShdw>
              </a:effectLst>
              <a:latin typeface="Calibri" pitchFamily="34" charset="0"/>
            </a:endParaRPr>
          </a:p>
        </p:txBody>
      </p:sp>
      <p:pic>
        <p:nvPicPr>
          <p:cNvPr id="74" name="Picture 73" descr="http://www.illinoiscivilwar.org/civil_flag.gif"/>
          <p:cNvPicPr/>
          <p:nvPr/>
        </p:nvPicPr>
        <p:blipFill>
          <a:blip r:embed="rId3" cstate="print"/>
          <a:srcRect/>
          <a:stretch>
            <a:fillRect/>
          </a:stretch>
        </p:blipFill>
        <p:spPr bwMode="auto">
          <a:xfrm>
            <a:off x="838200" y="762000"/>
            <a:ext cx="1219200" cy="685800"/>
          </a:xfrm>
          <a:prstGeom prst="rect">
            <a:avLst/>
          </a:prstGeom>
          <a:noFill/>
          <a:ln w="127000">
            <a:noFill/>
            <a:round/>
            <a:headEnd/>
            <a:tailEnd/>
          </a:ln>
        </p:spPr>
      </p:pic>
      <p:pic>
        <p:nvPicPr>
          <p:cNvPr id="75" name="Picture 74" descr="File:Confederate National Flag since Mar 4 1865.svg"/>
          <p:cNvPicPr/>
          <p:nvPr/>
        </p:nvPicPr>
        <p:blipFill>
          <a:blip r:embed="rId4" cstate="print"/>
          <a:srcRect/>
          <a:stretch>
            <a:fillRect/>
          </a:stretch>
        </p:blipFill>
        <p:spPr bwMode="auto">
          <a:xfrm>
            <a:off x="7010400" y="762000"/>
            <a:ext cx="1143000" cy="685800"/>
          </a:xfrm>
          <a:prstGeom prst="rect">
            <a:avLst/>
          </a:prstGeom>
          <a:noFill/>
          <a:ln w="12700">
            <a:solidFill>
              <a:schemeClr val="tx1"/>
            </a:solidFill>
            <a:miter lim="800000"/>
            <a:headEnd/>
            <a:tailEnd/>
          </a:ln>
        </p:spPr>
      </p:pic>
      <p:sp>
        <p:nvSpPr>
          <p:cNvPr id="72" name="Left Arrow 71"/>
          <p:cNvSpPr/>
          <p:nvPr/>
        </p:nvSpPr>
        <p:spPr>
          <a:xfrm rot="2159585">
            <a:off x="7839048" y="4153722"/>
            <a:ext cx="818657" cy="364958"/>
          </a:xfrm>
          <a:prstGeom prst="leftArrow">
            <a:avLst/>
          </a:prstGeom>
          <a:solidFill>
            <a:srgbClr val="0070C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1000"/>
                                        <p:tgtEl>
                                          <p:spTgt spid="37"/>
                                        </p:tgtEl>
                                      </p:cBhvr>
                                    </p:animEffect>
                                  </p:childTnLst>
                                </p:cTn>
                              </p:par>
                            </p:childTnLst>
                          </p:cTn>
                        </p:par>
                        <p:par>
                          <p:cTn id="12" fill="hold">
                            <p:stCondLst>
                              <p:cond delay="2000"/>
                            </p:stCondLst>
                            <p:childTnLst>
                              <p:par>
                                <p:cTn id="13" presetID="22" presetClass="entr" presetSubtype="2" fill="hold" grpId="0" nodeType="after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wipe(right)">
                                      <p:cBhvr>
                                        <p:cTn id="15" dur="1000"/>
                                        <p:tgtEl>
                                          <p:spTgt spid="7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1000"/>
                                        <p:tgtEl>
                                          <p:spTgt spid="72"/>
                                        </p:tgtEl>
                                      </p:cBhvr>
                                    </p:animEffect>
                                    <p:set>
                                      <p:cBhvr>
                                        <p:cTn id="20" dur="1" fill="hold">
                                          <p:stCondLst>
                                            <p:cond delay="999"/>
                                          </p:stCondLst>
                                        </p:cTn>
                                        <p:tgtEl>
                                          <p:spTgt spid="72"/>
                                        </p:tgtEl>
                                        <p:attrNameLst>
                                          <p:attrName>style.visibility</p:attrName>
                                        </p:attrNameLst>
                                      </p:cBhvr>
                                      <p:to>
                                        <p:strVal val="hidden"/>
                                      </p:to>
                                    </p:se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1000"/>
                                        <p:tgtEl>
                                          <p:spTgt spid="17"/>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1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left)">
                                      <p:cBhvr>
                                        <p:cTn id="33" dur="1000"/>
                                        <p:tgtEl>
                                          <p:spTgt spid="41"/>
                                        </p:tgtEl>
                                      </p:cBhvr>
                                    </p:animEffect>
                                  </p:childTnLst>
                                </p:cTn>
                              </p:par>
                            </p:childTnLst>
                          </p:cTn>
                        </p:par>
                        <p:par>
                          <p:cTn id="34" fill="hold">
                            <p:stCondLst>
                              <p:cond delay="1000"/>
                            </p:stCondLst>
                            <p:childTnLst>
                              <p:par>
                                <p:cTn id="35" presetID="22" presetClass="entr" presetSubtype="1" fill="hold" nodeType="after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up)">
                                      <p:cBhvr>
                                        <p:cTn id="37" dur="1000"/>
                                        <p:tgtEl>
                                          <p:spTgt spid="70"/>
                                        </p:tgtEl>
                                      </p:cBhvr>
                                    </p:animEffect>
                                  </p:childTnLst>
                                </p:cTn>
                              </p:par>
                            </p:childTnLst>
                          </p:cTn>
                        </p:par>
                        <p:par>
                          <p:cTn id="38" fill="hold">
                            <p:stCondLst>
                              <p:cond delay="2000"/>
                            </p:stCondLst>
                            <p:childTnLst>
                              <p:par>
                                <p:cTn id="39" presetID="22" presetClass="entr" presetSubtype="1" fill="hold" nodeType="afterEffect">
                                  <p:stCondLst>
                                    <p:cond delay="0"/>
                                  </p:stCondLst>
                                  <p:childTnLst>
                                    <p:set>
                                      <p:cBhvr>
                                        <p:cTn id="40" dur="1" fill="hold">
                                          <p:stCondLst>
                                            <p:cond delay="0"/>
                                          </p:stCondLst>
                                        </p:cTn>
                                        <p:tgtEl>
                                          <p:spTgt spid="68"/>
                                        </p:tgtEl>
                                        <p:attrNameLst>
                                          <p:attrName>style.visibility</p:attrName>
                                        </p:attrNameLst>
                                      </p:cBhvr>
                                      <p:to>
                                        <p:strVal val="visible"/>
                                      </p:to>
                                    </p:set>
                                    <p:animEffect transition="in" filter="wipe(up)">
                                      <p:cBhvr>
                                        <p:cTn id="41" dur="1000"/>
                                        <p:tgtEl>
                                          <p:spTgt spid="68"/>
                                        </p:tgtEl>
                                      </p:cBhvr>
                                    </p:animEffect>
                                  </p:childTnLst>
                                </p:cTn>
                              </p:par>
                            </p:childTnLst>
                          </p:cTn>
                        </p:par>
                        <p:par>
                          <p:cTn id="42" fill="hold">
                            <p:stCondLst>
                              <p:cond delay="3000"/>
                            </p:stCondLst>
                            <p:childTnLst>
                              <p:par>
                                <p:cTn id="43" presetID="22" presetClass="entr" presetSubtype="4" fill="hold" nodeType="afterEffect">
                                  <p:stCondLst>
                                    <p:cond delay="0"/>
                                  </p:stCondLst>
                                  <p:childTnLst>
                                    <p:set>
                                      <p:cBhvr>
                                        <p:cTn id="44" dur="1" fill="hold">
                                          <p:stCondLst>
                                            <p:cond delay="0"/>
                                          </p:stCondLst>
                                        </p:cTn>
                                        <p:tgtEl>
                                          <p:spTgt spid="69"/>
                                        </p:tgtEl>
                                        <p:attrNameLst>
                                          <p:attrName>style.visibility</p:attrName>
                                        </p:attrNameLst>
                                      </p:cBhvr>
                                      <p:to>
                                        <p:strVal val="visible"/>
                                      </p:to>
                                    </p:set>
                                    <p:animEffect transition="in" filter="wipe(down)">
                                      <p:cBhvr>
                                        <p:cTn id="45" dur="1000"/>
                                        <p:tgtEl>
                                          <p:spTgt spid="69"/>
                                        </p:tgtEl>
                                      </p:cBhvr>
                                    </p:animEffect>
                                  </p:childTnLst>
                                </p:cTn>
                              </p:par>
                            </p:childTnLst>
                          </p:cTn>
                        </p:par>
                        <p:par>
                          <p:cTn id="46" fill="hold">
                            <p:stCondLst>
                              <p:cond delay="4000"/>
                            </p:stCondLst>
                            <p:childTnLst>
                              <p:par>
                                <p:cTn id="47" presetID="22" presetClass="entr" presetSubtype="1" fill="hold" nodeType="afterEffect">
                                  <p:stCondLst>
                                    <p:cond delay="0"/>
                                  </p:stCondLst>
                                  <p:childTnLst>
                                    <p:set>
                                      <p:cBhvr>
                                        <p:cTn id="48" dur="1" fill="hold">
                                          <p:stCondLst>
                                            <p:cond delay="0"/>
                                          </p:stCondLst>
                                        </p:cTn>
                                        <p:tgtEl>
                                          <p:spTgt spid="71"/>
                                        </p:tgtEl>
                                        <p:attrNameLst>
                                          <p:attrName>style.visibility</p:attrName>
                                        </p:attrNameLst>
                                      </p:cBhvr>
                                      <p:to>
                                        <p:strVal val="visible"/>
                                      </p:to>
                                    </p:set>
                                    <p:animEffect transition="in" filter="wipe(up)">
                                      <p:cBhvr>
                                        <p:cTn id="49" dur="1000"/>
                                        <p:tgtEl>
                                          <p:spTgt spid="71"/>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0" fill="hold" grpId="0" nodeType="clickEffect">
                                  <p:stCondLst>
                                    <p:cond delay="0"/>
                                  </p:stCondLst>
                                  <p:childTnLst>
                                    <p:set>
                                      <p:cBhvr>
                                        <p:cTn id="53" dur="1" fill="hold">
                                          <p:stCondLst>
                                            <p:cond delay="0"/>
                                          </p:stCondLst>
                                        </p:cTn>
                                        <p:tgtEl>
                                          <p:spTgt spid="63"/>
                                        </p:tgtEl>
                                        <p:attrNameLst>
                                          <p:attrName>style.visibility</p:attrName>
                                        </p:attrNameLst>
                                      </p:cBhvr>
                                      <p:to>
                                        <p:strVal val="visible"/>
                                      </p:to>
                                    </p:set>
                                    <p:anim calcmode="lin" valueType="num">
                                      <p:cBhvr>
                                        <p:cTn id="54" dur="1000" fill="hold"/>
                                        <p:tgtEl>
                                          <p:spTgt spid="63"/>
                                        </p:tgtEl>
                                        <p:attrNameLst>
                                          <p:attrName>ppt_w</p:attrName>
                                        </p:attrNameLst>
                                      </p:cBhvr>
                                      <p:tavLst>
                                        <p:tav tm="0">
                                          <p:val>
                                            <p:fltVal val="0"/>
                                          </p:val>
                                        </p:tav>
                                        <p:tav tm="100000">
                                          <p:val>
                                            <p:strVal val="#ppt_w"/>
                                          </p:val>
                                        </p:tav>
                                      </p:tavLst>
                                    </p:anim>
                                    <p:anim calcmode="lin" valueType="num">
                                      <p:cBhvr>
                                        <p:cTn id="55" dur="1000" fill="hold"/>
                                        <p:tgtEl>
                                          <p:spTgt spid="63"/>
                                        </p:tgtEl>
                                        <p:attrNameLst>
                                          <p:attrName>ppt_h</p:attrName>
                                        </p:attrNameLst>
                                      </p:cBhvr>
                                      <p:tavLst>
                                        <p:tav tm="0">
                                          <p:val>
                                            <p:fltVal val="0"/>
                                          </p:val>
                                        </p:tav>
                                        <p:tav tm="100000">
                                          <p:val>
                                            <p:strVal val="#ppt_h"/>
                                          </p:val>
                                        </p:tav>
                                      </p:tavLst>
                                    </p:anim>
                                    <p:animEffect transition="in" filter="fade">
                                      <p:cBhvr>
                                        <p:cTn id="56" dur="1000"/>
                                        <p:tgtEl>
                                          <p:spTgt spid="6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1000"/>
                                        <p:tgtEl>
                                          <p:spTgt spid="36"/>
                                        </p:tgtEl>
                                      </p:cBhvr>
                                    </p:animEffect>
                                    <p:set>
                                      <p:cBhvr>
                                        <p:cTn id="61" dur="1" fill="hold">
                                          <p:stCondLst>
                                            <p:cond delay="999"/>
                                          </p:stCondLst>
                                        </p:cTn>
                                        <p:tgtEl>
                                          <p:spTgt spid="36"/>
                                        </p:tgtEl>
                                        <p:attrNameLst>
                                          <p:attrName>style.visibility</p:attrName>
                                        </p:attrNameLst>
                                      </p:cBhvr>
                                      <p:to>
                                        <p:strVal val="hidden"/>
                                      </p:to>
                                    </p:set>
                                  </p:childTnLst>
                                </p:cTn>
                              </p:par>
                              <p:par>
                                <p:cTn id="62" presetID="22" presetClass="entr" presetSubtype="8" fill="hold" grpId="0" nodeType="with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left)">
                                      <p:cBhvr>
                                        <p:cTn id="64" dur="1000"/>
                                        <p:tgtEl>
                                          <p:spTgt spid="67"/>
                                        </p:tgtEl>
                                      </p:cBhvr>
                                    </p:animEffect>
                                  </p:childTnLst>
                                </p:cTn>
                              </p:par>
                              <p:par>
                                <p:cTn id="65" presetID="10" presetClass="exit" presetSubtype="0" fill="hold" grpId="1" nodeType="withEffect">
                                  <p:stCondLst>
                                    <p:cond delay="500"/>
                                  </p:stCondLst>
                                  <p:childTnLst>
                                    <p:animEffect transition="out" filter="fade">
                                      <p:cBhvr>
                                        <p:cTn id="66" dur="1000"/>
                                        <p:tgtEl>
                                          <p:spTgt spid="63"/>
                                        </p:tgtEl>
                                      </p:cBhvr>
                                    </p:animEffect>
                                    <p:set>
                                      <p:cBhvr>
                                        <p:cTn id="67" dur="1" fill="hold">
                                          <p:stCondLst>
                                            <p:cond delay="999"/>
                                          </p:stCondLst>
                                        </p:cTn>
                                        <p:tgtEl>
                                          <p:spTgt spid="63"/>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1000"/>
                                        <p:tgtEl>
                                          <p:spTgt spid="37"/>
                                        </p:tgtEl>
                                      </p:cBhvr>
                                    </p:animEffect>
                                    <p:set>
                                      <p:cBhvr>
                                        <p:cTn id="70" dur="1" fill="hold">
                                          <p:stCondLst>
                                            <p:cond delay="999"/>
                                          </p:stCondLst>
                                        </p:cTn>
                                        <p:tgtEl>
                                          <p:spTgt spid="37"/>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0"/>
                                        <p:tgtEl>
                                          <p:spTgt spid="68"/>
                                        </p:tgtEl>
                                      </p:cBhvr>
                                    </p:animEffect>
                                    <p:set>
                                      <p:cBhvr>
                                        <p:cTn id="73" dur="1" fill="hold">
                                          <p:stCondLst>
                                            <p:cond delay="999"/>
                                          </p:stCondLst>
                                        </p:cTn>
                                        <p:tgtEl>
                                          <p:spTgt spid="68"/>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71"/>
                                        </p:tgtEl>
                                      </p:cBhvr>
                                    </p:animEffect>
                                    <p:set>
                                      <p:cBhvr>
                                        <p:cTn id="76" dur="1" fill="hold">
                                          <p:stCondLst>
                                            <p:cond delay="999"/>
                                          </p:stCondLst>
                                        </p:cTn>
                                        <p:tgtEl>
                                          <p:spTgt spid="71"/>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69"/>
                                        </p:tgtEl>
                                      </p:cBhvr>
                                    </p:animEffect>
                                    <p:set>
                                      <p:cBhvr>
                                        <p:cTn id="79" dur="1" fill="hold">
                                          <p:stCondLst>
                                            <p:cond delay="999"/>
                                          </p:stCondLst>
                                        </p:cTn>
                                        <p:tgtEl>
                                          <p:spTgt spid="69"/>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0"/>
                                        <p:tgtEl>
                                          <p:spTgt spid="70"/>
                                        </p:tgtEl>
                                      </p:cBhvr>
                                    </p:animEffect>
                                    <p:set>
                                      <p:cBhvr>
                                        <p:cTn id="82" dur="1" fill="hold">
                                          <p:stCondLst>
                                            <p:cond delay="999"/>
                                          </p:stCondLst>
                                        </p:cTn>
                                        <p:tgtEl>
                                          <p:spTgt spid="7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1000"/>
                                        <p:tgtEl>
                                          <p:spTgt spid="14"/>
                                        </p:tgtEl>
                                      </p:cBhvr>
                                    </p:animEffect>
                                    <p:set>
                                      <p:cBhvr>
                                        <p:cTn id="85" dur="1" fill="hold">
                                          <p:stCondLst>
                                            <p:cond delay="999"/>
                                          </p:stCondLst>
                                        </p:cTn>
                                        <p:tgtEl>
                                          <p:spTgt spid="14"/>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1000"/>
                                        <p:tgtEl>
                                          <p:spTgt spid="18"/>
                                        </p:tgtEl>
                                      </p:cBhvr>
                                    </p:animEffect>
                                    <p:set>
                                      <p:cBhvr>
                                        <p:cTn id="88" dur="1" fill="hold">
                                          <p:stCondLst>
                                            <p:cond delay="999"/>
                                          </p:stCondLst>
                                        </p:cTn>
                                        <p:tgtEl>
                                          <p:spTgt spid="18"/>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1000"/>
                                        <p:tgtEl>
                                          <p:spTgt spid="17"/>
                                        </p:tgtEl>
                                      </p:cBhvr>
                                    </p:animEffect>
                                    <p:set>
                                      <p:cBhvr>
                                        <p:cTn id="91" dur="1" fill="hold">
                                          <p:stCondLst>
                                            <p:cond delay="999"/>
                                          </p:stCondLst>
                                        </p:cTn>
                                        <p:tgtEl>
                                          <p:spTgt spid="17"/>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1000"/>
                                        <p:tgtEl>
                                          <p:spTgt spid="41"/>
                                        </p:tgtEl>
                                      </p:cBhvr>
                                    </p:animEffect>
                                    <p:set>
                                      <p:cBhvr>
                                        <p:cTn id="94" dur="1" fill="hold">
                                          <p:stCondLst>
                                            <p:cond delay="999"/>
                                          </p:stCondLst>
                                        </p:cTn>
                                        <p:tgtEl>
                                          <p:spTgt spid="41"/>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1000"/>
                                        <p:tgtEl>
                                          <p:spTgt spid="7"/>
                                        </p:tgtEl>
                                      </p:cBhvr>
                                    </p:animEffect>
                                    <p:set>
                                      <p:cBhvr>
                                        <p:cTn id="97" dur="1" fill="hold">
                                          <p:stCondLst>
                                            <p:cond delay="999"/>
                                          </p:stCondLst>
                                        </p:cTn>
                                        <p:tgtEl>
                                          <p:spTgt spid="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1000"/>
                                        <p:tgtEl>
                                          <p:spTgt spid="73"/>
                                        </p:tgtEl>
                                      </p:cBhvr>
                                    </p:animEffect>
                                    <p:set>
                                      <p:cBhvr>
                                        <p:cTn id="100" dur="1" fill="hold">
                                          <p:stCondLst>
                                            <p:cond delay="999"/>
                                          </p:stCondLst>
                                        </p:cTn>
                                        <p:tgtEl>
                                          <p:spTgt spid="73"/>
                                        </p:tgtEl>
                                        <p:attrNameLst>
                                          <p:attrName>style.visibility</p:attrName>
                                        </p:attrNameLst>
                                      </p:cBhvr>
                                      <p:to>
                                        <p:strVal val="hidden"/>
                                      </p:to>
                                    </p:set>
                                  </p:childTnLst>
                                </p:cTn>
                              </p:par>
                              <p:par>
                                <p:cTn id="101" presetID="31" presetClass="entr" presetSubtype="0" fill="hold" nodeType="withEffect">
                                  <p:stCondLst>
                                    <p:cond delay="0"/>
                                  </p:stCondLst>
                                  <p:iterate type="lt">
                                    <p:tmPct val="5000"/>
                                  </p:iterate>
                                  <p:childTnLst>
                                    <p:set>
                                      <p:cBhvr>
                                        <p:cTn id="102" dur="1" fill="hold">
                                          <p:stCondLst>
                                            <p:cond delay="0"/>
                                          </p:stCondLst>
                                        </p:cTn>
                                        <p:tgtEl>
                                          <p:spTgt spid="74"/>
                                        </p:tgtEl>
                                        <p:attrNameLst>
                                          <p:attrName>style.visibility</p:attrName>
                                        </p:attrNameLst>
                                      </p:cBhvr>
                                      <p:to>
                                        <p:strVal val="visible"/>
                                      </p:to>
                                    </p:set>
                                    <p:anim calcmode="lin" valueType="num">
                                      <p:cBhvr>
                                        <p:cTn id="103" dur="1000" fill="hold"/>
                                        <p:tgtEl>
                                          <p:spTgt spid="74"/>
                                        </p:tgtEl>
                                        <p:attrNameLst>
                                          <p:attrName>ppt_w</p:attrName>
                                        </p:attrNameLst>
                                      </p:cBhvr>
                                      <p:tavLst>
                                        <p:tav tm="0">
                                          <p:val>
                                            <p:fltVal val="0"/>
                                          </p:val>
                                        </p:tav>
                                        <p:tav tm="100000">
                                          <p:val>
                                            <p:strVal val="#ppt_w"/>
                                          </p:val>
                                        </p:tav>
                                      </p:tavLst>
                                    </p:anim>
                                    <p:anim calcmode="lin" valueType="num">
                                      <p:cBhvr>
                                        <p:cTn id="104" dur="1000" fill="hold"/>
                                        <p:tgtEl>
                                          <p:spTgt spid="74"/>
                                        </p:tgtEl>
                                        <p:attrNameLst>
                                          <p:attrName>ppt_h</p:attrName>
                                        </p:attrNameLst>
                                      </p:cBhvr>
                                      <p:tavLst>
                                        <p:tav tm="0">
                                          <p:val>
                                            <p:fltVal val="0"/>
                                          </p:val>
                                        </p:tav>
                                        <p:tav tm="100000">
                                          <p:val>
                                            <p:strVal val="#ppt_h"/>
                                          </p:val>
                                        </p:tav>
                                      </p:tavLst>
                                    </p:anim>
                                    <p:anim calcmode="lin" valueType="num">
                                      <p:cBhvr>
                                        <p:cTn id="105" dur="1000" fill="hold"/>
                                        <p:tgtEl>
                                          <p:spTgt spid="74"/>
                                        </p:tgtEl>
                                        <p:attrNameLst>
                                          <p:attrName>style.rotation</p:attrName>
                                        </p:attrNameLst>
                                      </p:cBhvr>
                                      <p:tavLst>
                                        <p:tav tm="0">
                                          <p:val>
                                            <p:fltVal val="90"/>
                                          </p:val>
                                        </p:tav>
                                        <p:tav tm="100000">
                                          <p:val>
                                            <p:fltVal val="0"/>
                                          </p:val>
                                        </p:tav>
                                      </p:tavLst>
                                    </p:anim>
                                    <p:animEffect transition="in" filter="fade">
                                      <p:cBhvr>
                                        <p:cTn id="106" dur="1000"/>
                                        <p:tgtEl>
                                          <p:spTgt spid="74"/>
                                        </p:tgtEl>
                                      </p:cBhvr>
                                    </p:animEffect>
                                  </p:childTnLst>
                                </p:cTn>
                              </p:par>
                              <p:par>
                                <p:cTn id="107" presetID="31" presetClass="entr" presetSubtype="0" fill="hold" nodeType="withEffect">
                                  <p:stCondLst>
                                    <p:cond delay="0"/>
                                  </p:stCondLst>
                                  <p:iterate type="lt">
                                    <p:tmPct val="5000"/>
                                  </p:iterate>
                                  <p:childTnLst>
                                    <p:set>
                                      <p:cBhvr>
                                        <p:cTn id="108" dur="1" fill="hold">
                                          <p:stCondLst>
                                            <p:cond delay="0"/>
                                          </p:stCondLst>
                                        </p:cTn>
                                        <p:tgtEl>
                                          <p:spTgt spid="75"/>
                                        </p:tgtEl>
                                        <p:attrNameLst>
                                          <p:attrName>style.visibility</p:attrName>
                                        </p:attrNameLst>
                                      </p:cBhvr>
                                      <p:to>
                                        <p:strVal val="visible"/>
                                      </p:to>
                                    </p:set>
                                    <p:anim calcmode="lin" valueType="num">
                                      <p:cBhvr>
                                        <p:cTn id="109" dur="1000" fill="hold"/>
                                        <p:tgtEl>
                                          <p:spTgt spid="75"/>
                                        </p:tgtEl>
                                        <p:attrNameLst>
                                          <p:attrName>ppt_w</p:attrName>
                                        </p:attrNameLst>
                                      </p:cBhvr>
                                      <p:tavLst>
                                        <p:tav tm="0">
                                          <p:val>
                                            <p:fltVal val="0"/>
                                          </p:val>
                                        </p:tav>
                                        <p:tav tm="100000">
                                          <p:val>
                                            <p:strVal val="#ppt_w"/>
                                          </p:val>
                                        </p:tav>
                                      </p:tavLst>
                                    </p:anim>
                                    <p:anim calcmode="lin" valueType="num">
                                      <p:cBhvr>
                                        <p:cTn id="110" dur="1000" fill="hold"/>
                                        <p:tgtEl>
                                          <p:spTgt spid="75"/>
                                        </p:tgtEl>
                                        <p:attrNameLst>
                                          <p:attrName>ppt_h</p:attrName>
                                        </p:attrNameLst>
                                      </p:cBhvr>
                                      <p:tavLst>
                                        <p:tav tm="0">
                                          <p:val>
                                            <p:fltVal val="0"/>
                                          </p:val>
                                        </p:tav>
                                        <p:tav tm="100000">
                                          <p:val>
                                            <p:strVal val="#ppt_h"/>
                                          </p:val>
                                        </p:tav>
                                      </p:tavLst>
                                    </p:anim>
                                    <p:anim calcmode="lin" valueType="num">
                                      <p:cBhvr>
                                        <p:cTn id="111" dur="1000" fill="hold"/>
                                        <p:tgtEl>
                                          <p:spTgt spid="75"/>
                                        </p:tgtEl>
                                        <p:attrNameLst>
                                          <p:attrName>style.rotation</p:attrName>
                                        </p:attrNameLst>
                                      </p:cBhvr>
                                      <p:tavLst>
                                        <p:tav tm="0">
                                          <p:val>
                                            <p:fltVal val="90"/>
                                          </p:val>
                                        </p:tav>
                                        <p:tav tm="100000">
                                          <p:val>
                                            <p:fltVal val="0"/>
                                          </p:val>
                                        </p:tav>
                                      </p:tavLst>
                                    </p:anim>
                                    <p:animEffect transition="in" filter="fade">
                                      <p:cBhvr>
                                        <p:cTn id="112"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68" grpId="1" animBg="1"/>
      <p:bldP spid="69" grpId="1" animBg="1"/>
      <p:bldP spid="70" grpId="1" animBg="1"/>
      <p:bldP spid="71" grpId="1" animBg="1"/>
      <p:bldP spid="63" grpId="0" animBg="1"/>
      <p:bldP spid="63" grpId="1" animBg="1"/>
      <p:bldP spid="67" grpId="0" animBg="1"/>
      <p:bldP spid="72" grpId="0" animBg="1"/>
      <p:bldP spid="7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850392"/>
            <a:ext cx="9155789" cy="6016752"/>
          </a:xfrm>
          <a:prstGeom prst="rect">
            <a:avLst/>
          </a:prstGeom>
          <a:noFill/>
          <a:ln w="9525">
            <a:noFill/>
            <a:miter lim="800000"/>
            <a:headEnd/>
            <a:tailEnd/>
          </a:ln>
          <a:effectLst/>
        </p:spPr>
      </p:pic>
      <p:sp>
        <p:nvSpPr>
          <p:cNvPr id="12" name="Freeform 11"/>
          <p:cNvSpPr/>
          <p:nvPr/>
        </p:nvSpPr>
        <p:spPr>
          <a:xfrm>
            <a:off x="5413248" y="841248"/>
            <a:ext cx="2391697" cy="836320"/>
          </a:xfrm>
          <a:custGeom>
            <a:avLst/>
            <a:gdLst>
              <a:gd name="connsiteX0" fmla="*/ 108155 w 2480187"/>
              <a:gd name="connsiteY0" fmla="*/ 49161 h 820993"/>
              <a:gd name="connsiteX1" fmla="*/ 122903 w 2480187"/>
              <a:gd name="connsiteY1" fmla="*/ 314632 h 820993"/>
              <a:gd name="connsiteX2" fmla="*/ 137651 w 2480187"/>
              <a:gd name="connsiteY2" fmla="*/ 698090 h 820993"/>
              <a:gd name="connsiteX3" fmla="*/ 152400 w 2480187"/>
              <a:gd name="connsiteY3" fmla="*/ 801329 h 820993"/>
              <a:gd name="connsiteX4" fmla="*/ 521109 w 2480187"/>
              <a:gd name="connsiteY4" fmla="*/ 816077 h 820993"/>
              <a:gd name="connsiteX5" fmla="*/ 1140542 w 2480187"/>
              <a:gd name="connsiteY5" fmla="*/ 786581 h 820993"/>
              <a:gd name="connsiteX6" fmla="*/ 1656735 w 2480187"/>
              <a:gd name="connsiteY6" fmla="*/ 801329 h 820993"/>
              <a:gd name="connsiteX7" fmla="*/ 2099187 w 2480187"/>
              <a:gd name="connsiteY7" fmla="*/ 801329 h 820993"/>
              <a:gd name="connsiteX8" fmla="*/ 2158180 w 2480187"/>
              <a:gd name="connsiteY8" fmla="*/ 757084 h 820993"/>
              <a:gd name="connsiteX9" fmla="*/ 2290916 w 2480187"/>
              <a:gd name="connsiteY9" fmla="*/ 757084 h 820993"/>
              <a:gd name="connsiteX10" fmla="*/ 2453148 w 2480187"/>
              <a:gd name="connsiteY10" fmla="*/ 624348 h 820993"/>
              <a:gd name="connsiteX11" fmla="*/ 2453148 w 2480187"/>
              <a:gd name="connsiteY11" fmla="*/ 550606 h 820993"/>
              <a:gd name="connsiteX12" fmla="*/ 2364658 w 2480187"/>
              <a:gd name="connsiteY12" fmla="*/ 417871 h 820993"/>
              <a:gd name="connsiteX13" fmla="*/ 2305664 w 2480187"/>
              <a:gd name="connsiteY13" fmla="*/ 329381 h 820993"/>
              <a:gd name="connsiteX14" fmla="*/ 2320413 w 2480187"/>
              <a:gd name="connsiteY14" fmla="*/ 240890 h 820993"/>
              <a:gd name="connsiteX15" fmla="*/ 2364658 w 2480187"/>
              <a:gd name="connsiteY15" fmla="*/ 167148 h 820993"/>
              <a:gd name="connsiteX16" fmla="*/ 2379406 w 2480187"/>
              <a:gd name="connsiteY16" fmla="*/ 19664 h 820993"/>
              <a:gd name="connsiteX17" fmla="*/ 2364658 w 2480187"/>
              <a:gd name="connsiteY17" fmla="*/ 4916 h 820993"/>
              <a:gd name="connsiteX18" fmla="*/ 771832 w 2480187"/>
              <a:gd name="connsiteY18" fmla="*/ 19664 h 820993"/>
              <a:gd name="connsiteX19" fmla="*/ 108155 w 2480187"/>
              <a:gd name="connsiteY19" fmla="*/ 49161 h 820993"/>
              <a:gd name="connsiteX0" fmla="*/ 72296 w 2444328"/>
              <a:gd name="connsiteY0" fmla="*/ 49161 h 820993"/>
              <a:gd name="connsiteX1" fmla="*/ 87044 w 2444328"/>
              <a:gd name="connsiteY1" fmla="*/ 314632 h 820993"/>
              <a:gd name="connsiteX2" fmla="*/ 101792 w 2444328"/>
              <a:gd name="connsiteY2" fmla="*/ 698090 h 820993"/>
              <a:gd name="connsiteX3" fmla="*/ 116541 w 2444328"/>
              <a:gd name="connsiteY3" fmla="*/ 801329 h 820993"/>
              <a:gd name="connsiteX4" fmla="*/ 485250 w 2444328"/>
              <a:gd name="connsiteY4" fmla="*/ 816077 h 820993"/>
              <a:gd name="connsiteX5" fmla="*/ 1104683 w 2444328"/>
              <a:gd name="connsiteY5" fmla="*/ 786581 h 820993"/>
              <a:gd name="connsiteX6" fmla="*/ 1620876 w 2444328"/>
              <a:gd name="connsiteY6" fmla="*/ 801329 h 820993"/>
              <a:gd name="connsiteX7" fmla="*/ 2063328 w 2444328"/>
              <a:gd name="connsiteY7" fmla="*/ 801329 h 820993"/>
              <a:gd name="connsiteX8" fmla="*/ 2122321 w 2444328"/>
              <a:gd name="connsiteY8" fmla="*/ 757084 h 820993"/>
              <a:gd name="connsiteX9" fmla="*/ 2255057 w 2444328"/>
              <a:gd name="connsiteY9" fmla="*/ 757084 h 820993"/>
              <a:gd name="connsiteX10" fmla="*/ 2417289 w 2444328"/>
              <a:gd name="connsiteY10" fmla="*/ 624348 h 820993"/>
              <a:gd name="connsiteX11" fmla="*/ 2417289 w 2444328"/>
              <a:gd name="connsiteY11" fmla="*/ 550606 h 820993"/>
              <a:gd name="connsiteX12" fmla="*/ 2328799 w 2444328"/>
              <a:gd name="connsiteY12" fmla="*/ 417871 h 820993"/>
              <a:gd name="connsiteX13" fmla="*/ 2269805 w 2444328"/>
              <a:gd name="connsiteY13" fmla="*/ 329381 h 820993"/>
              <a:gd name="connsiteX14" fmla="*/ 2284554 w 2444328"/>
              <a:gd name="connsiteY14" fmla="*/ 240890 h 820993"/>
              <a:gd name="connsiteX15" fmla="*/ 2328799 w 2444328"/>
              <a:gd name="connsiteY15" fmla="*/ 167148 h 820993"/>
              <a:gd name="connsiteX16" fmla="*/ 2343547 w 2444328"/>
              <a:gd name="connsiteY16" fmla="*/ 19664 h 820993"/>
              <a:gd name="connsiteX17" fmla="*/ 2328799 w 2444328"/>
              <a:gd name="connsiteY17" fmla="*/ 4916 h 820993"/>
              <a:gd name="connsiteX18" fmla="*/ 735973 w 2444328"/>
              <a:gd name="connsiteY18" fmla="*/ 19664 h 820993"/>
              <a:gd name="connsiteX19" fmla="*/ 72296 w 2444328"/>
              <a:gd name="connsiteY19" fmla="*/ 49161 h 820993"/>
              <a:gd name="connsiteX0" fmla="*/ 72296 w 2444328"/>
              <a:gd name="connsiteY0" fmla="*/ 44245 h 816077"/>
              <a:gd name="connsiteX1" fmla="*/ 87044 w 2444328"/>
              <a:gd name="connsiteY1" fmla="*/ 309716 h 816077"/>
              <a:gd name="connsiteX2" fmla="*/ 101792 w 2444328"/>
              <a:gd name="connsiteY2" fmla="*/ 693174 h 816077"/>
              <a:gd name="connsiteX3" fmla="*/ 116541 w 2444328"/>
              <a:gd name="connsiteY3" fmla="*/ 796413 h 816077"/>
              <a:gd name="connsiteX4" fmla="*/ 485250 w 2444328"/>
              <a:gd name="connsiteY4" fmla="*/ 811161 h 816077"/>
              <a:gd name="connsiteX5" fmla="*/ 1104683 w 2444328"/>
              <a:gd name="connsiteY5" fmla="*/ 781665 h 816077"/>
              <a:gd name="connsiteX6" fmla="*/ 1620876 w 2444328"/>
              <a:gd name="connsiteY6" fmla="*/ 796413 h 816077"/>
              <a:gd name="connsiteX7" fmla="*/ 2063328 w 2444328"/>
              <a:gd name="connsiteY7" fmla="*/ 796413 h 816077"/>
              <a:gd name="connsiteX8" fmla="*/ 2122321 w 2444328"/>
              <a:gd name="connsiteY8" fmla="*/ 752168 h 816077"/>
              <a:gd name="connsiteX9" fmla="*/ 2255057 w 2444328"/>
              <a:gd name="connsiteY9" fmla="*/ 752168 h 816077"/>
              <a:gd name="connsiteX10" fmla="*/ 2417289 w 2444328"/>
              <a:gd name="connsiteY10" fmla="*/ 619432 h 816077"/>
              <a:gd name="connsiteX11" fmla="*/ 2417289 w 2444328"/>
              <a:gd name="connsiteY11" fmla="*/ 545690 h 816077"/>
              <a:gd name="connsiteX12" fmla="*/ 2328799 w 2444328"/>
              <a:gd name="connsiteY12" fmla="*/ 412955 h 816077"/>
              <a:gd name="connsiteX13" fmla="*/ 2269805 w 2444328"/>
              <a:gd name="connsiteY13" fmla="*/ 324465 h 816077"/>
              <a:gd name="connsiteX14" fmla="*/ 2284554 w 2444328"/>
              <a:gd name="connsiteY14" fmla="*/ 235974 h 816077"/>
              <a:gd name="connsiteX15" fmla="*/ 2328799 w 2444328"/>
              <a:gd name="connsiteY15" fmla="*/ 162232 h 816077"/>
              <a:gd name="connsiteX16" fmla="*/ 2343547 w 2444328"/>
              <a:gd name="connsiteY16" fmla="*/ 14748 h 816077"/>
              <a:gd name="connsiteX17" fmla="*/ 2328799 w 2444328"/>
              <a:gd name="connsiteY17" fmla="*/ 0 h 816077"/>
              <a:gd name="connsiteX18" fmla="*/ 735973 w 2444328"/>
              <a:gd name="connsiteY18" fmla="*/ 14748 h 816077"/>
              <a:gd name="connsiteX19" fmla="*/ 72296 w 2444328"/>
              <a:gd name="connsiteY19" fmla="*/ 44245 h 816077"/>
              <a:gd name="connsiteX0" fmla="*/ 19665 w 2391697"/>
              <a:gd name="connsiteY0" fmla="*/ 44245 h 816077"/>
              <a:gd name="connsiteX1" fmla="*/ 34413 w 2391697"/>
              <a:gd name="connsiteY1" fmla="*/ 309716 h 816077"/>
              <a:gd name="connsiteX2" fmla="*/ 49161 w 2391697"/>
              <a:gd name="connsiteY2" fmla="*/ 693174 h 816077"/>
              <a:gd name="connsiteX3" fmla="*/ 63910 w 2391697"/>
              <a:gd name="connsiteY3" fmla="*/ 796413 h 816077"/>
              <a:gd name="connsiteX4" fmla="*/ 432619 w 2391697"/>
              <a:gd name="connsiteY4" fmla="*/ 811161 h 816077"/>
              <a:gd name="connsiteX5" fmla="*/ 1052052 w 2391697"/>
              <a:gd name="connsiteY5" fmla="*/ 781665 h 816077"/>
              <a:gd name="connsiteX6" fmla="*/ 1568245 w 2391697"/>
              <a:gd name="connsiteY6" fmla="*/ 796413 h 816077"/>
              <a:gd name="connsiteX7" fmla="*/ 2010697 w 2391697"/>
              <a:gd name="connsiteY7" fmla="*/ 796413 h 816077"/>
              <a:gd name="connsiteX8" fmla="*/ 2069690 w 2391697"/>
              <a:gd name="connsiteY8" fmla="*/ 752168 h 816077"/>
              <a:gd name="connsiteX9" fmla="*/ 2202426 w 2391697"/>
              <a:gd name="connsiteY9" fmla="*/ 752168 h 816077"/>
              <a:gd name="connsiteX10" fmla="*/ 2364658 w 2391697"/>
              <a:gd name="connsiteY10" fmla="*/ 619432 h 816077"/>
              <a:gd name="connsiteX11" fmla="*/ 2364658 w 2391697"/>
              <a:gd name="connsiteY11" fmla="*/ 545690 h 816077"/>
              <a:gd name="connsiteX12" fmla="*/ 2276168 w 2391697"/>
              <a:gd name="connsiteY12" fmla="*/ 412955 h 816077"/>
              <a:gd name="connsiteX13" fmla="*/ 2217174 w 2391697"/>
              <a:gd name="connsiteY13" fmla="*/ 324465 h 816077"/>
              <a:gd name="connsiteX14" fmla="*/ 2231923 w 2391697"/>
              <a:gd name="connsiteY14" fmla="*/ 235974 h 816077"/>
              <a:gd name="connsiteX15" fmla="*/ 2276168 w 2391697"/>
              <a:gd name="connsiteY15" fmla="*/ 162232 h 816077"/>
              <a:gd name="connsiteX16" fmla="*/ 2290916 w 2391697"/>
              <a:gd name="connsiteY16" fmla="*/ 14748 h 816077"/>
              <a:gd name="connsiteX17" fmla="*/ 2276168 w 2391697"/>
              <a:gd name="connsiteY17" fmla="*/ 0 h 816077"/>
              <a:gd name="connsiteX18" fmla="*/ 683342 w 2391697"/>
              <a:gd name="connsiteY18" fmla="*/ 14748 h 816077"/>
              <a:gd name="connsiteX19" fmla="*/ 19665 w 2391697"/>
              <a:gd name="connsiteY19" fmla="*/ 44245 h 816077"/>
              <a:gd name="connsiteX0" fmla="*/ 34412 w 2391697"/>
              <a:gd name="connsiteY0" fmla="*/ 73742 h 816077"/>
              <a:gd name="connsiteX1" fmla="*/ 34413 w 2391697"/>
              <a:gd name="connsiteY1" fmla="*/ 309716 h 816077"/>
              <a:gd name="connsiteX2" fmla="*/ 49161 w 2391697"/>
              <a:gd name="connsiteY2" fmla="*/ 693174 h 816077"/>
              <a:gd name="connsiteX3" fmla="*/ 63910 w 2391697"/>
              <a:gd name="connsiteY3" fmla="*/ 796413 h 816077"/>
              <a:gd name="connsiteX4" fmla="*/ 432619 w 2391697"/>
              <a:gd name="connsiteY4" fmla="*/ 811161 h 816077"/>
              <a:gd name="connsiteX5" fmla="*/ 1052052 w 2391697"/>
              <a:gd name="connsiteY5" fmla="*/ 781665 h 816077"/>
              <a:gd name="connsiteX6" fmla="*/ 1568245 w 2391697"/>
              <a:gd name="connsiteY6" fmla="*/ 796413 h 816077"/>
              <a:gd name="connsiteX7" fmla="*/ 2010697 w 2391697"/>
              <a:gd name="connsiteY7" fmla="*/ 796413 h 816077"/>
              <a:gd name="connsiteX8" fmla="*/ 2069690 w 2391697"/>
              <a:gd name="connsiteY8" fmla="*/ 752168 h 816077"/>
              <a:gd name="connsiteX9" fmla="*/ 2202426 w 2391697"/>
              <a:gd name="connsiteY9" fmla="*/ 752168 h 816077"/>
              <a:gd name="connsiteX10" fmla="*/ 2364658 w 2391697"/>
              <a:gd name="connsiteY10" fmla="*/ 619432 h 816077"/>
              <a:gd name="connsiteX11" fmla="*/ 2364658 w 2391697"/>
              <a:gd name="connsiteY11" fmla="*/ 545690 h 816077"/>
              <a:gd name="connsiteX12" fmla="*/ 2276168 w 2391697"/>
              <a:gd name="connsiteY12" fmla="*/ 412955 h 816077"/>
              <a:gd name="connsiteX13" fmla="*/ 2217174 w 2391697"/>
              <a:gd name="connsiteY13" fmla="*/ 324465 h 816077"/>
              <a:gd name="connsiteX14" fmla="*/ 2231923 w 2391697"/>
              <a:gd name="connsiteY14" fmla="*/ 235974 h 816077"/>
              <a:gd name="connsiteX15" fmla="*/ 2276168 w 2391697"/>
              <a:gd name="connsiteY15" fmla="*/ 162232 h 816077"/>
              <a:gd name="connsiteX16" fmla="*/ 2290916 w 2391697"/>
              <a:gd name="connsiteY16" fmla="*/ 14748 h 816077"/>
              <a:gd name="connsiteX17" fmla="*/ 2276168 w 2391697"/>
              <a:gd name="connsiteY17" fmla="*/ 0 h 816077"/>
              <a:gd name="connsiteX18" fmla="*/ 683342 w 2391697"/>
              <a:gd name="connsiteY18" fmla="*/ 14748 h 816077"/>
              <a:gd name="connsiteX19" fmla="*/ 34412 w 2391697"/>
              <a:gd name="connsiteY19" fmla="*/ 73742 h 816077"/>
              <a:gd name="connsiteX0" fmla="*/ 34412 w 2391697"/>
              <a:gd name="connsiteY0" fmla="*/ 17785 h 836320"/>
              <a:gd name="connsiteX1" fmla="*/ 34413 w 2391697"/>
              <a:gd name="connsiteY1" fmla="*/ 329959 h 836320"/>
              <a:gd name="connsiteX2" fmla="*/ 49161 w 2391697"/>
              <a:gd name="connsiteY2" fmla="*/ 713417 h 836320"/>
              <a:gd name="connsiteX3" fmla="*/ 63910 w 2391697"/>
              <a:gd name="connsiteY3" fmla="*/ 816656 h 836320"/>
              <a:gd name="connsiteX4" fmla="*/ 432619 w 2391697"/>
              <a:gd name="connsiteY4" fmla="*/ 831404 h 836320"/>
              <a:gd name="connsiteX5" fmla="*/ 1052052 w 2391697"/>
              <a:gd name="connsiteY5" fmla="*/ 801908 h 836320"/>
              <a:gd name="connsiteX6" fmla="*/ 1568245 w 2391697"/>
              <a:gd name="connsiteY6" fmla="*/ 816656 h 836320"/>
              <a:gd name="connsiteX7" fmla="*/ 2010697 w 2391697"/>
              <a:gd name="connsiteY7" fmla="*/ 816656 h 836320"/>
              <a:gd name="connsiteX8" fmla="*/ 2069690 w 2391697"/>
              <a:gd name="connsiteY8" fmla="*/ 772411 h 836320"/>
              <a:gd name="connsiteX9" fmla="*/ 2202426 w 2391697"/>
              <a:gd name="connsiteY9" fmla="*/ 772411 h 836320"/>
              <a:gd name="connsiteX10" fmla="*/ 2364658 w 2391697"/>
              <a:gd name="connsiteY10" fmla="*/ 639675 h 836320"/>
              <a:gd name="connsiteX11" fmla="*/ 2364658 w 2391697"/>
              <a:gd name="connsiteY11" fmla="*/ 565933 h 836320"/>
              <a:gd name="connsiteX12" fmla="*/ 2276168 w 2391697"/>
              <a:gd name="connsiteY12" fmla="*/ 433198 h 836320"/>
              <a:gd name="connsiteX13" fmla="*/ 2217174 w 2391697"/>
              <a:gd name="connsiteY13" fmla="*/ 344708 h 836320"/>
              <a:gd name="connsiteX14" fmla="*/ 2231923 w 2391697"/>
              <a:gd name="connsiteY14" fmla="*/ 256217 h 836320"/>
              <a:gd name="connsiteX15" fmla="*/ 2276168 w 2391697"/>
              <a:gd name="connsiteY15" fmla="*/ 182475 h 836320"/>
              <a:gd name="connsiteX16" fmla="*/ 2290916 w 2391697"/>
              <a:gd name="connsiteY16" fmla="*/ 34991 h 836320"/>
              <a:gd name="connsiteX17" fmla="*/ 2276168 w 2391697"/>
              <a:gd name="connsiteY17" fmla="*/ 20243 h 836320"/>
              <a:gd name="connsiteX18" fmla="*/ 683342 w 2391697"/>
              <a:gd name="connsiteY18" fmla="*/ 34991 h 836320"/>
              <a:gd name="connsiteX19" fmla="*/ 34412 w 2391697"/>
              <a:gd name="connsiteY19" fmla="*/ 17785 h 83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91697" h="836320">
                <a:moveTo>
                  <a:pt x="34412" y="17785"/>
                </a:moveTo>
                <a:cubicBezTo>
                  <a:pt x="33834" y="192452"/>
                  <a:pt x="31955" y="214020"/>
                  <a:pt x="34413" y="329959"/>
                </a:cubicBezTo>
                <a:cubicBezTo>
                  <a:pt x="36871" y="445898"/>
                  <a:pt x="44245" y="632301"/>
                  <a:pt x="49161" y="713417"/>
                </a:cubicBezTo>
                <a:cubicBezTo>
                  <a:pt x="54077" y="794533"/>
                  <a:pt x="0" y="796992"/>
                  <a:pt x="63910" y="816656"/>
                </a:cubicBezTo>
                <a:cubicBezTo>
                  <a:pt x="127820" y="836320"/>
                  <a:pt x="267929" y="833862"/>
                  <a:pt x="432619" y="831404"/>
                </a:cubicBezTo>
                <a:cubicBezTo>
                  <a:pt x="597309" y="828946"/>
                  <a:pt x="862781" y="804366"/>
                  <a:pt x="1052052" y="801908"/>
                </a:cubicBezTo>
                <a:cubicBezTo>
                  <a:pt x="1241323" y="799450"/>
                  <a:pt x="1408471" y="814198"/>
                  <a:pt x="1568245" y="816656"/>
                </a:cubicBezTo>
                <a:cubicBezTo>
                  <a:pt x="1728019" y="819114"/>
                  <a:pt x="1927123" y="824030"/>
                  <a:pt x="2010697" y="816656"/>
                </a:cubicBezTo>
                <a:cubicBezTo>
                  <a:pt x="2094271" y="809282"/>
                  <a:pt x="2037735" y="779785"/>
                  <a:pt x="2069690" y="772411"/>
                </a:cubicBezTo>
                <a:cubicBezTo>
                  <a:pt x="2101645" y="765037"/>
                  <a:pt x="2153265" y="794534"/>
                  <a:pt x="2202426" y="772411"/>
                </a:cubicBezTo>
                <a:cubicBezTo>
                  <a:pt x="2251587" y="750288"/>
                  <a:pt x="2337619" y="674088"/>
                  <a:pt x="2364658" y="639675"/>
                </a:cubicBezTo>
                <a:cubicBezTo>
                  <a:pt x="2391697" y="605262"/>
                  <a:pt x="2379406" y="600346"/>
                  <a:pt x="2364658" y="565933"/>
                </a:cubicBezTo>
                <a:cubicBezTo>
                  <a:pt x="2349910" y="531520"/>
                  <a:pt x="2276168" y="433198"/>
                  <a:pt x="2276168" y="433198"/>
                </a:cubicBezTo>
                <a:cubicBezTo>
                  <a:pt x="2251587" y="396327"/>
                  <a:pt x="2224548" y="374205"/>
                  <a:pt x="2217174" y="344708"/>
                </a:cubicBezTo>
                <a:cubicBezTo>
                  <a:pt x="2209800" y="315211"/>
                  <a:pt x="2222091" y="283256"/>
                  <a:pt x="2231923" y="256217"/>
                </a:cubicBezTo>
                <a:cubicBezTo>
                  <a:pt x="2241755" y="229178"/>
                  <a:pt x="2266336" y="219346"/>
                  <a:pt x="2276168" y="182475"/>
                </a:cubicBezTo>
                <a:cubicBezTo>
                  <a:pt x="2286000" y="145604"/>
                  <a:pt x="2290916" y="62030"/>
                  <a:pt x="2290916" y="34991"/>
                </a:cubicBezTo>
                <a:lnTo>
                  <a:pt x="2276168" y="20243"/>
                </a:lnTo>
                <a:lnTo>
                  <a:pt x="683342" y="34991"/>
                </a:lnTo>
                <a:cubicBezTo>
                  <a:pt x="304800" y="34991"/>
                  <a:pt x="218767" y="0"/>
                  <a:pt x="34412" y="17785"/>
                </a:cubicBezTo>
                <a:close/>
              </a:path>
            </a:pathLst>
          </a:custGeom>
          <a:solidFill>
            <a:srgbClr val="0070C0"/>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88" name="Group 87"/>
          <p:cNvGrpSpPr/>
          <p:nvPr/>
        </p:nvGrpSpPr>
        <p:grpSpPr>
          <a:xfrm>
            <a:off x="6781800" y="838200"/>
            <a:ext cx="2244292" cy="830997"/>
            <a:chOff x="6629400" y="685800"/>
            <a:chExt cx="2244292" cy="830997"/>
          </a:xfrm>
        </p:grpSpPr>
        <p:sp>
          <p:nvSpPr>
            <p:cNvPr id="89" name="TextBox 88"/>
            <p:cNvSpPr txBox="1"/>
            <p:nvPr/>
          </p:nvSpPr>
          <p:spPr>
            <a:xfrm>
              <a:off x="7086600" y="685800"/>
              <a:ext cx="1787092" cy="830997"/>
            </a:xfrm>
            <a:prstGeom prst="rect">
              <a:avLst/>
            </a:prstGeom>
            <a:solidFill>
              <a:schemeClr val="bg1"/>
            </a:solidFill>
          </p:spPr>
          <p:txBody>
            <a:bodyPr wrap="none" rtlCol="0">
              <a:spAutoFit/>
            </a:bodyPr>
            <a:lstStyle/>
            <a:p>
              <a:pPr algn="ctr"/>
              <a:r>
                <a:rPr lang="en-US" sz="2400" b="1" dirty="0" smtClean="0">
                  <a:solidFill>
                    <a:srgbClr val="0070C0"/>
                  </a:solidFill>
                  <a:effectLst>
                    <a:outerShdw dist="50800" dir="5400000" algn="ctr" rotWithShape="0">
                      <a:schemeClr val="tx1"/>
                    </a:outerShdw>
                  </a:effectLst>
                </a:rPr>
                <a:t>Cornwall</a:t>
              </a:r>
            </a:p>
            <a:p>
              <a:pPr algn="ctr"/>
              <a:r>
                <a:rPr lang="en-US" sz="2400" b="1" dirty="0" smtClean="0">
                  <a:solidFill>
                    <a:srgbClr val="0070C0"/>
                  </a:solidFill>
                  <a:effectLst>
                    <a:outerShdw dist="50800" dir="5400000" algn="ctr" rotWithShape="0">
                      <a:schemeClr val="tx1"/>
                    </a:outerShdw>
                  </a:effectLst>
                </a:rPr>
                <a:t>Iron Furnace</a:t>
              </a:r>
            </a:p>
          </p:txBody>
        </p:sp>
        <p:sp>
          <p:nvSpPr>
            <p:cNvPr id="90" name="5-Point Star 89"/>
            <p:cNvSpPr/>
            <p:nvPr/>
          </p:nvSpPr>
          <p:spPr>
            <a:xfrm>
              <a:off x="6629400" y="838200"/>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useBgFill="1">
        <p:nvSpPr>
          <p:cNvPr id="94" name="TextBox 93"/>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So far . . .</a:t>
            </a:r>
            <a:endParaRPr lang="en-US" sz="4800" b="1" dirty="0">
              <a:effectLst>
                <a:outerShdw dist="50800" dir="7200000" algn="ctr" rotWithShape="0">
                  <a:schemeClr val="bg1"/>
                </a:outerShdw>
              </a:effectLst>
              <a:latin typeface="Calibri" pitchFamily="34" charset="0"/>
            </a:endParaRPr>
          </a:p>
        </p:txBody>
      </p:sp>
      <p:sp>
        <p:nvSpPr>
          <p:cNvPr id="9" name="Freeform 8"/>
          <p:cNvSpPr/>
          <p:nvPr/>
        </p:nvSpPr>
        <p:spPr>
          <a:xfrm>
            <a:off x="2219633" y="4092678"/>
            <a:ext cx="1457631" cy="2313038"/>
          </a:xfrm>
          <a:custGeom>
            <a:avLst/>
            <a:gdLst>
              <a:gd name="connsiteX0" fmla="*/ 125361 w 1457631"/>
              <a:gd name="connsiteY0" fmla="*/ 7374 h 2313038"/>
              <a:gd name="connsiteX1" fmla="*/ 154857 w 1457631"/>
              <a:gd name="connsiteY1" fmla="*/ 258096 h 2313038"/>
              <a:gd name="connsiteX2" fmla="*/ 22122 w 1457631"/>
              <a:gd name="connsiteY2" fmla="*/ 1054509 h 2313038"/>
              <a:gd name="connsiteX3" fmla="*/ 22122 w 1457631"/>
              <a:gd name="connsiteY3" fmla="*/ 1821425 h 2313038"/>
              <a:gd name="connsiteX4" fmla="*/ 66367 w 1457631"/>
              <a:gd name="connsiteY4" fmla="*/ 2234380 h 2313038"/>
              <a:gd name="connsiteX5" fmla="*/ 66367 w 1457631"/>
              <a:gd name="connsiteY5" fmla="*/ 2293374 h 2313038"/>
              <a:gd name="connsiteX6" fmla="*/ 317090 w 1457631"/>
              <a:gd name="connsiteY6" fmla="*/ 2204883 h 2313038"/>
              <a:gd name="connsiteX7" fmla="*/ 376083 w 1457631"/>
              <a:gd name="connsiteY7" fmla="*/ 2249128 h 2313038"/>
              <a:gd name="connsiteX8" fmla="*/ 464573 w 1457631"/>
              <a:gd name="connsiteY8" fmla="*/ 2160638 h 2313038"/>
              <a:gd name="connsiteX9" fmla="*/ 449825 w 1457631"/>
              <a:gd name="connsiteY9" fmla="*/ 2101645 h 2313038"/>
              <a:gd name="connsiteX10" fmla="*/ 361335 w 1457631"/>
              <a:gd name="connsiteY10" fmla="*/ 2013154 h 2313038"/>
              <a:gd name="connsiteX11" fmla="*/ 730044 w 1457631"/>
              <a:gd name="connsiteY11" fmla="*/ 1983657 h 2313038"/>
              <a:gd name="connsiteX12" fmla="*/ 1187244 w 1457631"/>
              <a:gd name="connsiteY12" fmla="*/ 1983657 h 2313038"/>
              <a:gd name="connsiteX13" fmla="*/ 1378973 w 1457631"/>
              <a:gd name="connsiteY13" fmla="*/ 1954161 h 2313038"/>
              <a:gd name="connsiteX14" fmla="*/ 1378973 w 1457631"/>
              <a:gd name="connsiteY14" fmla="*/ 1895167 h 2313038"/>
              <a:gd name="connsiteX15" fmla="*/ 1393722 w 1457631"/>
              <a:gd name="connsiteY15" fmla="*/ 1732935 h 2313038"/>
              <a:gd name="connsiteX16" fmla="*/ 1364225 w 1457631"/>
              <a:gd name="connsiteY16" fmla="*/ 1511709 h 2313038"/>
              <a:gd name="connsiteX17" fmla="*/ 1452715 w 1457631"/>
              <a:gd name="connsiteY17" fmla="*/ 1334728 h 2313038"/>
              <a:gd name="connsiteX18" fmla="*/ 1393722 w 1457631"/>
              <a:gd name="connsiteY18" fmla="*/ 1142999 h 2313038"/>
              <a:gd name="connsiteX19" fmla="*/ 1246238 w 1457631"/>
              <a:gd name="connsiteY19" fmla="*/ 508819 h 2313038"/>
              <a:gd name="connsiteX20" fmla="*/ 1172496 w 1457631"/>
              <a:gd name="connsiteY20" fmla="*/ 81116 h 2313038"/>
              <a:gd name="connsiteX21" fmla="*/ 1187244 w 1457631"/>
              <a:gd name="connsiteY21" fmla="*/ 22122 h 2313038"/>
              <a:gd name="connsiteX22" fmla="*/ 789038 w 1457631"/>
              <a:gd name="connsiteY22" fmla="*/ 22122 h 2313038"/>
              <a:gd name="connsiteX23" fmla="*/ 125361 w 1457631"/>
              <a:gd name="connsiteY23" fmla="*/ 7374 h 231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57631" h="2313038">
                <a:moveTo>
                  <a:pt x="125361" y="7374"/>
                </a:moveTo>
                <a:cubicBezTo>
                  <a:pt x="148712" y="45474"/>
                  <a:pt x="172063" y="83574"/>
                  <a:pt x="154857" y="258096"/>
                </a:cubicBezTo>
                <a:cubicBezTo>
                  <a:pt x="137651" y="432618"/>
                  <a:pt x="44244" y="793954"/>
                  <a:pt x="22122" y="1054509"/>
                </a:cubicBezTo>
                <a:cubicBezTo>
                  <a:pt x="0" y="1315064"/>
                  <a:pt x="14748" y="1624780"/>
                  <a:pt x="22122" y="1821425"/>
                </a:cubicBezTo>
                <a:cubicBezTo>
                  <a:pt x="29496" y="2018070"/>
                  <a:pt x="58993" y="2155722"/>
                  <a:pt x="66367" y="2234380"/>
                </a:cubicBezTo>
                <a:cubicBezTo>
                  <a:pt x="73741" y="2313038"/>
                  <a:pt x="24580" y="2298290"/>
                  <a:pt x="66367" y="2293374"/>
                </a:cubicBezTo>
                <a:cubicBezTo>
                  <a:pt x="108154" y="2288458"/>
                  <a:pt x="265471" y="2212257"/>
                  <a:pt x="317090" y="2204883"/>
                </a:cubicBezTo>
                <a:cubicBezTo>
                  <a:pt x="368709" y="2197509"/>
                  <a:pt x="351503" y="2256502"/>
                  <a:pt x="376083" y="2249128"/>
                </a:cubicBezTo>
                <a:cubicBezTo>
                  <a:pt x="400663" y="2241754"/>
                  <a:pt x="452283" y="2185218"/>
                  <a:pt x="464573" y="2160638"/>
                </a:cubicBezTo>
                <a:cubicBezTo>
                  <a:pt x="476863" y="2136058"/>
                  <a:pt x="467031" y="2126225"/>
                  <a:pt x="449825" y="2101645"/>
                </a:cubicBezTo>
                <a:cubicBezTo>
                  <a:pt x="432619" y="2077065"/>
                  <a:pt x="314632" y="2032819"/>
                  <a:pt x="361335" y="2013154"/>
                </a:cubicBezTo>
                <a:cubicBezTo>
                  <a:pt x="408038" y="1993489"/>
                  <a:pt x="592393" y="1988573"/>
                  <a:pt x="730044" y="1983657"/>
                </a:cubicBezTo>
                <a:cubicBezTo>
                  <a:pt x="867695" y="1978741"/>
                  <a:pt x="1079089" y="1988573"/>
                  <a:pt x="1187244" y="1983657"/>
                </a:cubicBezTo>
                <a:cubicBezTo>
                  <a:pt x="1295399" y="1978741"/>
                  <a:pt x="1347018" y="1968909"/>
                  <a:pt x="1378973" y="1954161"/>
                </a:cubicBezTo>
                <a:cubicBezTo>
                  <a:pt x="1410928" y="1939413"/>
                  <a:pt x="1376515" y="1932038"/>
                  <a:pt x="1378973" y="1895167"/>
                </a:cubicBezTo>
                <a:cubicBezTo>
                  <a:pt x="1381431" y="1858296"/>
                  <a:pt x="1396180" y="1796845"/>
                  <a:pt x="1393722" y="1732935"/>
                </a:cubicBezTo>
                <a:cubicBezTo>
                  <a:pt x="1391264" y="1669025"/>
                  <a:pt x="1354393" y="1578077"/>
                  <a:pt x="1364225" y="1511709"/>
                </a:cubicBezTo>
                <a:cubicBezTo>
                  <a:pt x="1374057" y="1445341"/>
                  <a:pt x="1447799" y="1396180"/>
                  <a:pt x="1452715" y="1334728"/>
                </a:cubicBezTo>
                <a:cubicBezTo>
                  <a:pt x="1457631" y="1273276"/>
                  <a:pt x="1428135" y="1280650"/>
                  <a:pt x="1393722" y="1142999"/>
                </a:cubicBezTo>
                <a:cubicBezTo>
                  <a:pt x="1359309" y="1005348"/>
                  <a:pt x="1283109" y="685799"/>
                  <a:pt x="1246238" y="508819"/>
                </a:cubicBezTo>
                <a:cubicBezTo>
                  <a:pt x="1209367" y="331839"/>
                  <a:pt x="1182328" y="162232"/>
                  <a:pt x="1172496" y="81116"/>
                </a:cubicBezTo>
                <a:cubicBezTo>
                  <a:pt x="1162664" y="0"/>
                  <a:pt x="1251154" y="31954"/>
                  <a:pt x="1187244" y="22122"/>
                </a:cubicBezTo>
                <a:cubicBezTo>
                  <a:pt x="1123334" y="12290"/>
                  <a:pt x="789038" y="22122"/>
                  <a:pt x="789038" y="22122"/>
                </a:cubicBezTo>
                <a:lnTo>
                  <a:pt x="125361" y="7374"/>
                </a:lnTo>
                <a:close/>
              </a:path>
            </a:pathLst>
          </a:custGeom>
          <a:solidFill>
            <a:srgbClr val="FF6969"/>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useBgFill="1">
        <p:nvSpPr>
          <p:cNvPr id="87" name="TextBox 86"/>
          <p:cNvSpPr txBox="1">
            <a:spLocks noChangeArrowheads="1"/>
          </p:cNvSpPr>
          <p:nvPr/>
        </p:nvSpPr>
        <p:spPr bwMode="auto">
          <a:xfrm>
            <a:off x="0" y="8382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1 – iron resources</a:t>
            </a:r>
            <a:endParaRPr lang="en-US" sz="2800" b="1" dirty="0">
              <a:effectLst>
                <a:outerShdw dist="50800" dir="7200000" algn="ctr" rotWithShape="0">
                  <a:schemeClr val="bg1"/>
                </a:outerShdw>
              </a:effectLst>
              <a:latin typeface="Calibri" pitchFamily="34" charset="0"/>
            </a:endParaRPr>
          </a:p>
        </p:txBody>
      </p:sp>
      <p:grpSp>
        <p:nvGrpSpPr>
          <p:cNvPr id="91" name="Group 90"/>
          <p:cNvGrpSpPr/>
          <p:nvPr/>
        </p:nvGrpSpPr>
        <p:grpSpPr>
          <a:xfrm>
            <a:off x="2133600" y="4495800"/>
            <a:ext cx="1580113" cy="1364397"/>
            <a:chOff x="2119255" y="4495800"/>
            <a:chExt cx="1580113" cy="1364397"/>
          </a:xfrm>
        </p:grpSpPr>
        <p:sp>
          <p:nvSpPr>
            <p:cNvPr id="92" name="5-Point Star 91"/>
            <p:cNvSpPr/>
            <p:nvPr/>
          </p:nvSpPr>
          <p:spPr>
            <a:xfrm>
              <a:off x="2743200" y="4495800"/>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3" name="TextBox 92"/>
            <p:cNvSpPr txBox="1"/>
            <p:nvPr/>
          </p:nvSpPr>
          <p:spPr>
            <a:xfrm>
              <a:off x="2119255" y="5029200"/>
              <a:ext cx="1580113" cy="830997"/>
            </a:xfrm>
            <a:prstGeom prst="rect">
              <a:avLst/>
            </a:prstGeom>
            <a:solidFill>
              <a:schemeClr val="bg1"/>
            </a:solidFill>
          </p:spPr>
          <p:txBody>
            <a:bodyPr wrap="none" rtlCol="0">
              <a:spAutoFit/>
            </a:bodyPr>
            <a:lstStyle/>
            <a:p>
              <a:pPr algn="ctr"/>
              <a:r>
                <a:rPr lang="en-US" sz="2400" b="1" dirty="0" err="1" smtClean="0">
                  <a:solidFill>
                    <a:srgbClr val="0070C0"/>
                  </a:solidFill>
                  <a:effectLst>
                    <a:outerShdw dist="38100" dir="5400000" algn="ctr" rotWithShape="0">
                      <a:schemeClr val="tx1"/>
                    </a:outerShdw>
                  </a:effectLst>
                </a:rPr>
                <a:t>Tannehill</a:t>
              </a:r>
              <a:r>
                <a:rPr lang="en-US" sz="2400" b="1" dirty="0" smtClean="0">
                  <a:solidFill>
                    <a:srgbClr val="0070C0"/>
                  </a:solidFill>
                  <a:effectLst>
                    <a:outerShdw dist="38100" dir="5400000" algn="ctr" rotWithShape="0">
                      <a:schemeClr val="tx1"/>
                    </a:outerShdw>
                  </a:effectLst>
                </a:rPr>
                <a:t> </a:t>
              </a:r>
            </a:p>
            <a:p>
              <a:pPr algn="ctr"/>
              <a:r>
                <a:rPr lang="en-US" sz="2400" b="1" dirty="0" smtClean="0">
                  <a:solidFill>
                    <a:srgbClr val="0070C0"/>
                  </a:solidFill>
                  <a:effectLst>
                    <a:outerShdw dist="38100" dir="5400000" algn="ctr" rotWithShape="0">
                      <a:schemeClr val="tx1"/>
                    </a:outerShdw>
                  </a:effectLst>
                </a:rPr>
                <a:t>Iron Works</a:t>
              </a:r>
            </a:p>
          </p:txBody>
        </p:sp>
      </p:grpSp>
      <p:grpSp>
        <p:nvGrpSpPr>
          <p:cNvPr id="25" name="Group 24"/>
          <p:cNvGrpSpPr/>
          <p:nvPr/>
        </p:nvGrpSpPr>
        <p:grpSpPr>
          <a:xfrm>
            <a:off x="3810000" y="2971800"/>
            <a:ext cx="4800600" cy="3581400"/>
            <a:chOff x="3810000" y="2971800"/>
            <a:chExt cx="4800600" cy="3581400"/>
          </a:xfrm>
        </p:grpSpPr>
        <p:grpSp>
          <p:nvGrpSpPr>
            <p:cNvPr id="13" name="Group 1"/>
            <p:cNvGrpSpPr/>
            <p:nvPr/>
          </p:nvGrpSpPr>
          <p:grpSpPr>
            <a:xfrm>
              <a:off x="3810000" y="2971800"/>
              <a:ext cx="2743200" cy="3581399"/>
              <a:chOff x="3159465" y="1770402"/>
              <a:chExt cx="3546135" cy="4762856"/>
            </a:xfrm>
          </p:grpSpPr>
          <p:sp>
            <p:nvSpPr>
              <p:cNvPr id="14" name="TextBox 2"/>
              <p:cNvSpPr txBox="1"/>
              <p:nvPr/>
            </p:nvSpPr>
            <p:spPr>
              <a:xfrm>
                <a:off x="3159465" y="1770402"/>
                <a:ext cx="3546135" cy="450239"/>
              </a:xfrm>
              <a:prstGeom prst="rect">
                <a:avLst/>
              </a:prstGeom>
              <a:solidFill>
                <a:schemeClr val="accent3">
                  <a:lumMod val="60000"/>
                  <a:lumOff val="40000"/>
                </a:schemeClr>
              </a:solidFill>
              <a:ln w="38100">
                <a:solidFill>
                  <a:srgbClr val="FF0000"/>
                </a:solidFill>
              </a:ln>
            </p:spPr>
            <p:txBody>
              <a:bodyPr wrap="square" rtlCol="0">
                <a:spAutoFit/>
              </a:bodyPr>
              <a:lstStyle/>
              <a:p>
                <a:pPr algn="ctr"/>
                <a:r>
                  <a:rPr lang="en-US" sz="1600" b="1" dirty="0" smtClean="0">
                    <a:effectLst>
                      <a:outerShdw dist="50800" dir="5400000" algn="ctr" rotWithShape="0">
                        <a:schemeClr val="bg1"/>
                      </a:outerShdw>
                    </a:effectLst>
                  </a:rPr>
                  <a:t>John Mercer Brooke</a:t>
                </a:r>
              </a:p>
            </p:txBody>
          </p:sp>
          <p:pic>
            <p:nvPicPr>
              <p:cNvPr id="15" name="Picture 3" descr="File:John Mercer Brooke wmm.jpg"/>
              <p:cNvPicPr>
                <a:picLocks noChangeAspect="1" noChangeArrowheads="1"/>
              </p:cNvPicPr>
              <p:nvPr/>
            </p:nvPicPr>
            <p:blipFill>
              <a:blip r:embed="rId3" cstate="print"/>
              <a:srcRect/>
              <a:stretch>
                <a:fillRect/>
              </a:stretch>
            </p:blipFill>
            <p:spPr bwMode="auto">
              <a:xfrm>
                <a:off x="3159465" y="2189070"/>
                <a:ext cx="3521751" cy="4344188"/>
              </a:xfrm>
              <a:prstGeom prst="rect">
                <a:avLst/>
              </a:prstGeom>
              <a:ln w="50800">
                <a:solidFill>
                  <a:srgbClr val="FF0000"/>
                </a:solidFill>
              </a:ln>
            </p:spPr>
          </p:pic>
        </p:grpSp>
        <p:pic>
          <p:nvPicPr>
            <p:cNvPr id="23" name="Picture 3"/>
            <p:cNvPicPr>
              <a:picLocks noChangeAspect="1" noChangeArrowheads="1"/>
            </p:cNvPicPr>
            <p:nvPr/>
          </p:nvPicPr>
          <p:blipFill>
            <a:blip r:embed="rId4" cstate="print"/>
            <a:srcRect l="25836" t="8751" r="23326" b="19993"/>
            <a:stretch>
              <a:fillRect/>
            </a:stretch>
          </p:blipFill>
          <p:spPr bwMode="auto">
            <a:xfrm>
              <a:off x="6324599" y="3016770"/>
              <a:ext cx="2286001" cy="2136099"/>
            </a:xfrm>
            <a:prstGeom prst="rect">
              <a:avLst/>
            </a:prstGeom>
            <a:noFill/>
            <a:ln w="38100">
              <a:solidFill>
                <a:srgbClr val="FF0000"/>
              </a:solidFill>
              <a:miter lim="800000"/>
              <a:headEnd/>
              <a:tailEnd/>
            </a:ln>
            <a:effectLst/>
          </p:spPr>
        </p:pic>
        <p:pic>
          <p:nvPicPr>
            <p:cNvPr id="24" name="Picture 5" descr="http://upload.wikimedia.org/wikipedia/commons/1/19/BrookeRifle.jpg"/>
            <p:cNvPicPr>
              <a:picLocks noChangeAspect="1" noChangeArrowheads="1"/>
            </p:cNvPicPr>
            <p:nvPr/>
          </p:nvPicPr>
          <p:blipFill>
            <a:blip r:embed="rId5" cstate="print"/>
            <a:srcRect l="20043" t="8299" r="2647" b="17008"/>
            <a:stretch>
              <a:fillRect/>
            </a:stretch>
          </p:blipFill>
          <p:spPr bwMode="auto">
            <a:xfrm>
              <a:off x="5943600" y="5181600"/>
              <a:ext cx="2013966" cy="1371600"/>
            </a:xfrm>
            <a:prstGeom prst="rect">
              <a:avLst/>
            </a:prstGeom>
            <a:noFill/>
            <a:ln w="38100">
              <a:solidFill>
                <a:srgbClr val="FF0000"/>
              </a:solidFill>
            </a:ln>
          </p:spPr>
        </p:pic>
      </p:grpSp>
      <p:sp useBgFill="1">
        <p:nvSpPr>
          <p:cNvPr id="26" name="TextBox 25"/>
          <p:cNvSpPr txBox="1">
            <a:spLocks noChangeArrowheads="1"/>
          </p:cNvSpPr>
          <p:nvPr/>
        </p:nvSpPr>
        <p:spPr bwMode="auto">
          <a:xfrm>
            <a:off x="0" y="12954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2 – battles of 1861</a:t>
            </a:r>
            <a:endParaRPr lang="en-US" sz="2800" b="1" dirty="0">
              <a:effectLst>
                <a:outerShdw dist="50800" dir="7200000" algn="ctr" rotWithShape="0">
                  <a:schemeClr val="bg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left)">
                                      <p:cBhvr>
                                        <p:cTn id="7" dur="10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Effect transition="in" filter="fade">
                                      <p:cBhvr>
                                        <p:cTn id="14" dur="1000"/>
                                        <p:tgtEl>
                                          <p:spTgt spid="9"/>
                                        </p:tgtEl>
                                      </p:cBhvr>
                                    </p:animEffect>
                                  </p:childTnLst>
                                </p:cTn>
                              </p:par>
                              <p:par>
                                <p:cTn id="15" presetID="53" presetClass="entr" presetSubtype="0" fill="hold" nodeType="withEffect">
                                  <p:stCondLst>
                                    <p:cond delay="0"/>
                                  </p:stCondLst>
                                  <p:childTnLst>
                                    <p:set>
                                      <p:cBhvr>
                                        <p:cTn id="16" dur="1" fill="hold">
                                          <p:stCondLst>
                                            <p:cond delay="0"/>
                                          </p:stCondLst>
                                        </p:cTn>
                                        <p:tgtEl>
                                          <p:spTgt spid="91"/>
                                        </p:tgtEl>
                                        <p:attrNameLst>
                                          <p:attrName>style.visibility</p:attrName>
                                        </p:attrNameLst>
                                      </p:cBhvr>
                                      <p:to>
                                        <p:strVal val="visible"/>
                                      </p:to>
                                    </p:set>
                                    <p:anim calcmode="lin" valueType="num">
                                      <p:cBhvr>
                                        <p:cTn id="17" dur="1000" fill="hold"/>
                                        <p:tgtEl>
                                          <p:spTgt spid="91"/>
                                        </p:tgtEl>
                                        <p:attrNameLst>
                                          <p:attrName>ppt_w</p:attrName>
                                        </p:attrNameLst>
                                      </p:cBhvr>
                                      <p:tavLst>
                                        <p:tav tm="0">
                                          <p:val>
                                            <p:fltVal val="0"/>
                                          </p:val>
                                        </p:tav>
                                        <p:tav tm="100000">
                                          <p:val>
                                            <p:strVal val="#ppt_w"/>
                                          </p:val>
                                        </p:tav>
                                      </p:tavLst>
                                    </p:anim>
                                    <p:anim calcmode="lin" valueType="num">
                                      <p:cBhvr>
                                        <p:cTn id="18" dur="1000" fill="hold"/>
                                        <p:tgtEl>
                                          <p:spTgt spid="91"/>
                                        </p:tgtEl>
                                        <p:attrNameLst>
                                          <p:attrName>ppt_h</p:attrName>
                                        </p:attrNameLst>
                                      </p:cBhvr>
                                      <p:tavLst>
                                        <p:tav tm="0">
                                          <p:val>
                                            <p:fltVal val="0"/>
                                          </p:val>
                                        </p:tav>
                                        <p:tav tm="100000">
                                          <p:val>
                                            <p:strVal val="#ppt_h"/>
                                          </p:val>
                                        </p:tav>
                                      </p:tavLst>
                                    </p:anim>
                                    <p:animEffect transition="in" filter="fade">
                                      <p:cBhvr>
                                        <p:cTn id="19" dur="1000"/>
                                        <p:tgtEl>
                                          <p:spTgt spid="91"/>
                                        </p:tgtEl>
                                      </p:cBhvr>
                                    </p:animEffect>
                                  </p:childTnLst>
                                </p:cTn>
                              </p:par>
                              <p:par>
                                <p:cTn id="20" presetID="53" presetClass="entr" presetSubtype="0" fill="hold" grpId="1"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fltVal val="0"/>
                                          </p:val>
                                        </p:tav>
                                        <p:tav tm="100000">
                                          <p:val>
                                            <p:strVal val="#ppt_w"/>
                                          </p:val>
                                        </p:tav>
                                      </p:tavLst>
                                    </p:anim>
                                    <p:anim calcmode="lin" valueType="num">
                                      <p:cBhvr>
                                        <p:cTn id="23" dur="1000" fill="hold"/>
                                        <p:tgtEl>
                                          <p:spTgt spid="12"/>
                                        </p:tgtEl>
                                        <p:attrNameLst>
                                          <p:attrName>ppt_h</p:attrName>
                                        </p:attrNameLst>
                                      </p:cBhvr>
                                      <p:tavLst>
                                        <p:tav tm="0">
                                          <p:val>
                                            <p:fltVal val="0"/>
                                          </p:val>
                                        </p:tav>
                                        <p:tav tm="100000">
                                          <p:val>
                                            <p:strVal val="#ppt_h"/>
                                          </p:val>
                                        </p:tav>
                                      </p:tavLst>
                                    </p:anim>
                                    <p:animEffect transition="in" filter="fade">
                                      <p:cBhvr>
                                        <p:cTn id="24" dur="1000"/>
                                        <p:tgtEl>
                                          <p:spTgt spid="12"/>
                                        </p:tgtEl>
                                      </p:cBhvr>
                                    </p:animEffect>
                                  </p:childTnLst>
                                </p:cTn>
                              </p:par>
                              <p:par>
                                <p:cTn id="25" presetID="53" presetClass="entr" presetSubtype="0" fill="hold" nodeType="withEffect">
                                  <p:stCondLst>
                                    <p:cond delay="0"/>
                                  </p:stCondLst>
                                  <p:childTnLst>
                                    <p:set>
                                      <p:cBhvr>
                                        <p:cTn id="26" dur="1" fill="hold">
                                          <p:stCondLst>
                                            <p:cond delay="0"/>
                                          </p:stCondLst>
                                        </p:cTn>
                                        <p:tgtEl>
                                          <p:spTgt spid="88"/>
                                        </p:tgtEl>
                                        <p:attrNameLst>
                                          <p:attrName>style.visibility</p:attrName>
                                        </p:attrNameLst>
                                      </p:cBhvr>
                                      <p:to>
                                        <p:strVal val="visible"/>
                                      </p:to>
                                    </p:set>
                                    <p:anim calcmode="lin" valueType="num">
                                      <p:cBhvr>
                                        <p:cTn id="27" dur="1000" fill="hold"/>
                                        <p:tgtEl>
                                          <p:spTgt spid="88"/>
                                        </p:tgtEl>
                                        <p:attrNameLst>
                                          <p:attrName>ppt_w</p:attrName>
                                        </p:attrNameLst>
                                      </p:cBhvr>
                                      <p:tavLst>
                                        <p:tav tm="0">
                                          <p:val>
                                            <p:fltVal val="0"/>
                                          </p:val>
                                        </p:tav>
                                        <p:tav tm="100000">
                                          <p:val>
                                            <p:strVal val="#ppt_w"/>
                                          </p:val>
                                        </p:tav>
                                      </p:tavLst>
                                    </p:anim>
                                    <p:anim calcmode="lin" valueType="num">
                                      <p:cBhvr>
                                        <p:cTn id="28" dur="1000" fill="hold"/>
                                        <p:tgtEl>
                                          <p:spTgt spid="88"/>
                                        </p:tgtEl>
                                        <p:attrNameLst>
                                          <p:attrName>ppt_h</p:attrName>
                                        </p:attrNameLst>
                                      </p:cBhvr>
                                      <p:tavLst>
                                        <p:tav tm="0">
                                          <p:val>
                                            <p:fltVal val="0"/>
                                          </p:val>
                                        </p:tav>
                                        <p:tav tm="100000">
                                          <p:val>
                                            <p:strVal val="#ppt_h"/>
                                          </p:val>
                                        </p:tav>
                                      </p:tavLst>
                                    </p:anim>
                                    <p:animEffect transition="in" filter="fade">
                                      <p:cBhvr>
                                        <p:cTn id="29" dur="1000"/>
                                        <p:tgtEl>
                                          <p:spTgt spid="8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xit" presetSubtype="0" fill="hold" nodeType="clickEffect">
                                  <p:stCondLst>
                                    <p:cond delay="0"/>
                                  </p:stCondLst>
                                  <p:childTnLst>
                                    <p:anim calcmode="lin" valueType="num">
                                      <p:cBhvr>
                                        <p:cTn id="38" dur="1000"/>
                                        <p:tgtEl>
                                          <p:spTgt spid="25"/>
                                        </p:tgtEl>
                                        <p:attrNameLst>
                                          <p:attrName>ppt_w</p:attrName>
                                        </p:attrNameLst>
                                      </p:cBhvr>
                                      <p:tavLst>
                                        <p:tav tm="0">
                                          <p:val>
                                            <p:strVal val="ppt_w"/>
                                          </p:val>
                                        </p:tav>
                                        <p:tav tm="100000">
                                          <p:val>
                                            <p:fltVal val="0"/>
                                          </p:val>
                                        </p:tav>
                                      </p:tavLst>
                                    </p:anim>
                                    <p:anim calcmode="lin" valueType="num">
                                      <p:cBhvr>
                                        <p:cTn id="39" dur="1000"/>
                                        <p:tgtEl>
                                          <p:spTgt spid="25"/>
                                        </p:tgtEl>
                                        <p:attrNameLst>
                                          <p:attrName>ppt_h</p:attrName>
                                        </p:attrNameLst>
                                      </p:cBhvr>
                                      <p:tavLst>
                                        <p:tav tm="0">
                                          <p:val>
                                            <p:strVal val="ppt_h"/>
                                          </p:val>
                                        </p:tav>
                                        <p:tav tm="100000">
                                          <p:val>
                                            <p:fltVal val="0"/>
                                          </p:val>
                                        </p:tav>
                                      </p:tavLst>
                                    </p:anim>
                                    <p:animEffect transition="out" filter="fade">
                                      <p:cBhvr>
                                        <p:cTn id="40" dur="1000"/>
                                        <p:tgtEl>
                                          <p:spTgt spid="25"/>
                                        </p:tgtEl>
                                      </p:cBhvr>
                                    </p:animEffect>
                                    <p:set>
                                      <p:cBhvr>
                                        <p:cTn id="41" dur="1" fill="hold">
                                          <p:stCondLst>
                                            <p:cond delay="999"/>
                                          </p:stCondLst>
                                        </p:cTn>
                                        <p:tgtEl>
                                          <p:spTgt spid="25"/>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1000"/>
                                        <p:tgtEl>
                                          <p:spTgt spid="9"/>
                                        </p:tgtEl>
                                      </p:cBhvr>
                                    </p:animEffect>
                                    <p:set>
                                      <p:cBhvr>
                                        <p:cTn id="44" dur="1" fill="hold">
                                          <p:stCondLst>
                                            <p:cond delay="999"/>
                                          </p:stCondLst>
                                        </p:cTn>
                                        <p:tgtEl>
                                          <p:spTgt spid="9"/>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1000"/>
                                        <p:tgtEl>
                                          <p:spTgt spid="91"/>
                                        </p:tgtEl>
                                      </p:cBhvr>
                                    </p:animEffect>
                                    <p:set>
                                      <p:cBhvr>
                                        <p:cTn id="47" dur="1" fill="hold">
                                          <p:stCondLst>
                                            <p:cond delay="999"/>
                                          </p:stCondLst>
                                        </p:cTn>
                                        <p:tgtEl>
                                          <p:spTgt spid="91"/>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1000"/>
                                        <p:tgtEl>
                                          <p:spTgt spid="12"/>
                                        </p:tgtEl>
                                      </p:cBhvr>
                                    </p:animEffect>
                                    <p:set>
                                      <p:cBhvr>
                                        <p:cTn id="50" dur="1" fill="hold">
                                          <p:stCondLst>
                                            <p:cond delay="999"/>
                                          </p:stCondLst>
                                        </p:cTn>
                                        <p:tgtEl>
                                          <p:spTgt spid="12"/>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000"/>
                                        <p:tgtEl>
                                          <p:spTgt spid="88"/>
                                        </p:tgtEl>
                                      </p:cBhvr>
                                    </p:animEffect>
                                    <p:set>
                                      <p:cBhvr>
                                        <p:cTn id="53" dur="1" fill="hold">
                                          <p:stCondLst>
                                            <p:cond delay="999"/>
                                          </p:stCondLst>
                                        </p:cTn>
                                        <p:tgtEl>
                                          <p:spTgt spid="88"/>
                                        </p:tgtEl>
                                        <p:attrNameLst>
                                          <p:attrName>style.visibility</p:attrName>
                                        </p:attrNameLst>
                                      </p:cBhvr>
                                      <p:to>
                                        <p:strVal val="hidden"/>
                                      </p:to>
                                    </p:set>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animBg="1"/>
      <p:bldP spid="12" grpId="2" animBg="1"/>
      <p:bldP spid="9" grpId="1" animBg="1"/>
      <p:bldP spid="9" grpId="2" animBg="1"/>
      <p:bldP spid="87" grpId="1" animBg="1"/>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TextBox 8"/>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RESULTS: Battles of 1865</a:t>
            </a:r>
            <a:endParaRPr lang="en-US" sz="4800" b="1" dirty="0">
              <a:effectLst>
                <a:outerShdw dist="50800" dir="7200000" algn="ctr" rotWithShape="0">
                  <a:schemeClr val="bg1"/>
                </a:outerShdw>
              </a:effectLst>
              <a:latin typeface="Calibri" pitchFamily="34" charset="0"/>
            </a:endParaRPr>
          </a:p>
        </p:txBody>
      </p:sp>
      <p:grpSp>
        <p:nvGrpSpPr>
          <p:cNvPr id="35" name="Group 29"/>
          <p:cNvGrpSpPr/>
          <p:nvPr/>
        </p:nvGrpSpPr>
        <p:grpSpPr>
          <a:xfrm>
            <a:off x="0" y="3886200"/>
            <a:ext cx="9144000" cy="1582577"/>
            <a:chOff x="0" y="1770223"/>
            <a:chExt cx="9144000" cy="1582577"/>
          </a:xfrm>
        </p:grpSpPr>
        <p:sp useBgFill="1">
          <p:nvSpPr>
            <p:cNvPr id="37" name="TextBox 36"/>
            <p:cNvSpPr txBox="1"/>
            <p:nvPr/>
          </p:nvSpPr>
          <p:spPr>
            <a:xfrm>
              <a:off x="0" y="1783140"/>
              <a:ext cx="5562600" cy="1569660"/>
            </a:xfrm>
            <a:prstGeom prst="rect">
              <a:avLst/>
            </a:prstGeom>
          </p:spPr>
          <p:txBody>
            <a:bodyPr wrap="square" rtlCol="0">
              <a:spAutoFit/>
            </a:bodyPr>
            <a:lstStyle/>
            <a:p>
              <a:r>
                <a:rPr lang="en-US" sz="3200" dirty="0" smtClean="0">
                  <a:solidFill>
                    <a:srgbClr val="0070C0"/>
                  </a:solidFill>
                  <a:effectLst>
                    <a:outerShdw dist="50800" dir="5400000" algn="ctr" rotWithShape="0">
                      <a:schemeClr val="tx1"/>
                    </a:outerShdw>
                  </a:effectLst>
                </a:rPr>
                <a:t>  strength:   21,000</a:t>
              </a:r>
            </a:p>
            <a:p>
              <a:r>
                <a:rPr lang="en-US" sz="3200" dirty="0" smtClean="0">
                  <a:solidFill>
                    <a:srgbClr val="0070C0"/>
                  </a:solidFill>
                  <a:effectLst>
                    <a:outerShdw dist="50800" dir="5400000" algn="ctr" rotWithShape="0">
                      <a:schemeClr val="tx1"/>
                    </a:outerShdw>
                  </a:effectLst>
                </a:rPr>
                <a:t>casualties:     9,700</a:t>
              </a:r>
            </a:p>
            <a:p>
              <a:endParaRPr lang="en-US" sz="3200" dirty="0" smtClean="0">
                <a:solidFill>
                  <a:srgbClr val="0070C0"/>
                </a:solidFill>
                <a:effectLst>
                  <a:outerShdw dist="50800" dir="5400000" algn="ctr" rotWithShape="0">
                    <a:schemeClr val="tx1"/>
                  </a:outerShdw>
                </a:effectLst>
              </a:endParaRPr>
            </a:p>
          </p:txBody>
        </p:sp>
        <p:sp useBgFill="1">
          <p:nvSpPr>
            <p:cNvPr id="36" name="TextBox 35"/>
            <p:cNvSpPr txBox="1"/>
            <p:nvPr/>
          </p:nvSpPr>
          <p:spPr>
            <a:xfrm>
              <a:off x="5181600" y="1770223"/>
              <a:ext cx="3962400" cy="1569660"/>
            </a:xfrm>
            <a:prstGeom prst="rect">
              <a:avLst/>
            </a:prstGeom>
          </p:spPr>
          <p:txBody>
            <a:bodyPr wrap="square" rtlCol="0">
              <a:spAutoFit/>
            </a:bodyPr>
            <a:lstStyle/>
            <a:p>
              <a:r>
                <a:rPr lang="en-US" sz="3200" dirty="0" smtClean="0">
                  <a:solidFill>
                    <a:srgbClr val="FF0000"/>
                  </a:solidFill>
                  <a:effectLst>
                    <a:outerShdw dist="50800" dir="5400000" algn="ctr" rotWithShape="0">
                      <a:schemeClr val="tx1"/>
                    </a:outerShdw>
                  </a:effectLst>
                </a:rPr>
                <a:t>       strength:    11,000</a:t>
              </a:r>
            </a:p>
            <a:p>
              <a:r>
                <a:rPr lang="en-US" sz="3200" dirty="0" smtClean="0">
                  <a:solidFill>
                    <a:srgbClr val="FF0000"/>
                  </a:solidFill>
                  <a:effectLst>
                    <a:outerShdw dist="50800" dir="5400000" algn="ctr" rotWithShape="0">
                      <a:schemeClr val="tx1"/>
                    </a:outerShdw>
                  </a:effectLst>
                </a:rPr>
                <a:t>     casualties:     6,266</a:t>
              </a:r>
            </a:p>
            <a:p>
              <a:r>
                <a:rPr lang="en-US" sz="3200" dirty="0" smtClean="0">
                  <a:solidFill>
                    <a:srgbClr val="FF0000"/>
                  </a:solidFill>
                  <a:effectLst>
                    <a:outerShdw dist="50800" dir="5400000" algn="ctr" rotWithShape="0">
                      <a:schemeClr val="tx1"/>
                    </a:outerShdw>
                  </a:effectLst>
                </a:rPr>
                <a:t>surrendered:   26,500</a:t>
              </a:r>
            </a:p>
          </p:txBody>
        </p:sp>
        <p:sp>
          <p:nvSpPr>
            <p:cNvPr id="39" name="TextBox 38"/>
            <p:cNvSpPr txBox="1"/>
            <p:nvPr/>
          </p:nvSpPr>
          <p:spPr>
            <a:xfrm>
              <a:off x="3200400" y="1770223"/>
              <a:ext cx="2286000" cy="1077218"/>
            </a:xfrm>
            <a:prstGeom prst="rect">
              <a:avLst/>
            </a:prstGeom>
            <a:noFill/>
          </p:spPr>
          <p:txBody>
            <a:bodyPr wrap="square" rtlCol="0">
              <a:spAutoFit/>
            </a:bodyPr>
            <a:lstStyle/>
            <a:p>
              <a:pPr algn="ctr"/>
              <a:r>
                <a:rPr lang="en-US" sz="3200" dirty="0" smtClean="0"/>
                <a:t>Appomattox Campaign</a:t>
              </a:r>
            </a:p>
          </p:txBody>
        </p:sp>
      </p:grpSp>
      <p:grpSp>
        <p:nvGrpSpPr>
          <p:cNvPr id="2" name="Group 29"/>
          <p:cNvGrpSpPr/>
          <p:nvPr/>
        </p:nvGrpSpPr>
        <p:grpSpPr>
          <a:xfrm>
            <a:off x="0" y="1436262"/>
            <a:ext cx="9144000" cy="1078338"/>
            <a:chOff x="0" y="1689317"/>
            <a:chExt cx="9144000" cy="1078338"/>
          </a:xfrm>
        </p:grpSpPr>
        <p:sp useBgFill="1">
          <p:nvSpPr>
            <p:cNvPr id="14" name="TextBox 13"/>
            <p:cNvSpPr txBox="1"/>
            <p:nvPr/>
          </p:nvSpPr>
          <p:spPr>
            <a:xfrm>
              <a:off x="5562600" y="1689317"/>
              <a:ext cx="3581400" cy="1066800"/>
            </a:xfrm>
            <a:prstGeom prst="rect">
              <a:avLst/>
            </a:prstGeom>
          </p:spPr>
          <p:txBody>
            <a:bodyPr wrap="square" rtlCol="0">
              <a:spAutoFit/>
            </a:bodyPr>
            <a:lstStyle/>
            <a:p>
              <a:r>
                <a:rPr lang="en-US" sz="3200" dirty="0" smtClean="0">
                  <a:solidFill>
                    <a:srgbClr val="FF0000"/>
                  </a:solidFill>
                  <a:effectLst>
                    <a:outerShdw dist="50800" dir="5400000" algn="ctr" rotWithShape="0">
                      <a:schemeClr val="tx1"/>
                    </a:outerShdw>
                  </a:effectLst>
                </a:rPr>
                <a:t>    strength:         800</a:t>
              </a:r>
            </a:p>
            <a:p>
              <a:r>
                <a:rPr lang="en-US" sz="3200" dirty="0" smtClean="0">
                  <a:solidFill>
                    <a:srgbClr val="FF0000"/>
                  </a:solidFill>
                  <a:effectLst>
                    <a:outerShdw dist="50800" dir="5400000" algn="ctr" rotWithShape="0">
                      <a:schemeClr val="tx1"/>
                    </a:outerShdw>
                  </a:effectLst>
                </a:rPr>
                <a:t> casualties:         300</a:t>
              </a:r>
            </a:p>
          </p:txBody>
        </p:sp>
        <p:sp useBgFill="1">
          <p:nvSpPr>
            <p:cNvPr id="15" name="TextBox 14"/>
            <p:cNvSpPr txBox="1"/>
            <p:nvPr/>
          </p:nvSpPr>
          <p:spPr>
            <a:xfrm>
              <a:off x="0" y="1689317"/>
              <a:ext cx="3505200" cy="1077218"/>
            </a:xfrm>
            <a:prstGeom prst="rect">
              <a:avLst/>
            </a:prstGeom>
          </p:spPr>
          <p:txBody>
            <a:bodyPr wrap="square" rtlCol="0">
              <a:spAutoFit/>
            </a:bodyPr>
            <a:lstStyle/>
            <a:p>
              <a:r>
                <a:rPr lang="en-US" sz="3200" dirty="0" smtClean="0">
                  <a:solidFill>
                    <a:srgbClr val="0070C0"/>
                  </a:solidFill>
                  <a:effectLst>
                    <a:outerShdw dist="50800" dir="5400000" algn="ctr" rotWithShape="0">
                      <a:schemeClr val="tx1"/>
                    </a:outerShdw>
                  </a:effectLst>
                </a:rPr>
                <a:t>  strength:     8,500</a:t>
              </a:r>
            </a:p>
            <a:p>
              <a:r>
                <a:rPr lang="en-US" sz="3200" dirty="0" smtClean="0">
                  <a:solidFill>
                    <a:srgbClr val="0070C0"/>
                  </a:solidFill>
                  <a:effectLst>
                    <a:outerShdw dist="50800" dir="5400000" algn="ctr" rotWithShape="0">
                      <a:schemeClr val="tx1"/>
                    </a:outerShdw>
                  </a:effectLst>
                </a:rPr>
                <a:t>casualties:        350</a:t>
              </a:r>
            </a:p>
          </p:txBody>
        </p:sp>
        <p:sp useBgFill="1">
          <p:nvSpPr>
            <p:cNvPr id="18" name="TextBox 17"/>
            <p:cNvSpPr txBox="1"/>
            <p:nvPr/>
          </p:nvSpPr>
          <p:spPr>
            <a:xfrm>
              <a:off x="3352800" y="1690437"/>
              <a:ext cx="2209800" cy="1077218"/>
            </a:xfrm>
            <a:prstGeom prst="rect">
              <a:avLst/>
            </a:prstGeom>
          </p:spPr>
          <p:txBody>
            <a:bodyPr wrap="square" rtlCol="0">
              <a:spAutoFit/>
            </a:bodyPr>
            <a:lstStyle/>
            <a:p>
              <a:pPr algn="ctr"/>
              <a:r>
                <a:rPr lang="en-US" sz="3200" dirty="0" smtClean="0"/>
                <a:t>Fort Fisher</a:t>
              </a:r>
            </a:p>
            <a:p>
              <a:pPr algn="ctr"/>
              <a:endParaRPr lang="en-US" sz="3200" dirty="0" smtClean="0"/>
            </a:p>
          </p:txBody>
        </p:sp>
      </p:grpSp>
      <p:grpSp>
        <p:nvGrpSpPr>
          <p:cNvPr id="23" name="Group 29"/>
          <p:cNvGrpSpPr/>
          <p:nvPr/>
        </p:nvGrpSpPr>
        <p:grpSpPr>
          <a:xfrm>
            <a:off x="0" y="2590800"/>
            <a:ext cx="9144000" cy="1077218"/>
            <a:chOff x="0" y="1676400"/>
            <a:chExt cx="9144000" cy="1077218"/>
          </a:xfrm>
        </p:grpSpPr>
        <p:sp useBgFill="1">
          <p:nvSpPr>
            <p:cNvPr id="24" name="TextBox 23"/>
            <p:cNvSpPr txBox="1"/>
            <p:nvPr/>
          </p:nvSpPr>
          <p:spPr>
            <a:xfrm>
              <a:off x="5638800" y="1676400"/>
              <a:ext cx="3505200" cy="1077218"/>
            </a:xfrm>
            <a:prstGeom prst="rect">
              <a:avLst/>
            </a:prstGeom>
          </p:spPr>
          <p:txBody>
            <a:bodyPr wrap="square" rtlCol="0">
              <a:spAutoFit/>
            </a:bodyPr>
            <a:lstStyle/>
            <a:p>
              <a:r>
                <a:rPr lang="en-US" sz="3200" dirty="0" smtClean="0">
                  <a:solidFill>
                    <a:srgbClr val="FF0000"/>
                  </a:solidFill>
                  <a:effectLst>
                    <a:outerShdw dist="50800" dir="5400000" algn="ctr" rotWithShape="0">
                      <a:schemeClr val="tx1"/>
                    </a:outerShdw>
                  </a:effectLst>
                </a:rPr>
                <a:t>   strength:   15,000</a:t>
              </a:r>
            </a:p>
            <a:p>
              <a:r>
                <a:rPr lang="en-US" sz="3200" dirty="0" smtClean="0">
                  <a:solidFill>
                    <a:srgbClr val="FF0000"/>
                  </a:solidFill>
                  <a:effectLst>
                    <a:outerShdw dist="50800" dir="5400000" algn="ctr" rotWithShape="0">
                      <a:schemeClr val="tx1"/>
                    </a:outerShdw>
                  </a:effectLst>
                </a:rPr>
                <a:t>casualties:      7,188</a:t>
              </a:r>
            </a:p>
          </p:txBody>
        </p:sp>
        <p:sp useBgFill="1">
          <p:nvSpPr>
            <p:cNvPr id="25" name="TextBox 24"/>
            <p:cNvSpPr txBox="1"/>
            <p:nvPr/>
          </p:nvSpPr>
          <p:spPr>
            <a:xfrm>
              <a:off x="0" y="1676400"/>
              <a:ext cx="3505200" cy="1077218"/>
            </a:xfrm>
            <a:prstGeom prst="rect">
              <a:avLst/>
            </a:prstGeom>
          </p:spPr>
          <p:txBody>
            <a:bodyPr wrap="square" rtlCol="0">
              <a:spAutoFit/>
            </a:bodyPr>
            <a:lstStyle/>
            <a:p>
              <a:r>
                <a:rPr lang="en-US" sz="3200" dirty="0" smtClean="0">
                  <a:solidFill>
                    <a:srgbClr val="0070C0"/>
                  </a:solidFill>
                  <a:effectLst>
                    <a:outerShdw dist="50800" dir="5400000" algn="ctr" rotWithShape="0">
                      <a:schemeClr val="tx1"/>
                    </a:outerShdw>
                  </a:effectLst>
                </a:rPr>
                <a:t>  strength:   89,000</a:t>
              </a:r>
            </a:p>
            <a:p>
              <a:r>
                <a:rPr lang="en-US" sz="3200" dirty="0" smtClean="0">
                  <a:solidFill>
                    <a:srgbClr val="0070C0"/>
                  </a:solidFill>
                  <a:effectLst>
                    <a:outerShdw dist="50800" dir="5400000" algn="ctr" rotWithShape="0">
                      <a:schemeClr val="tx1"/>
                    </a:outerShdw>
                  </a:effectLst>
                </a:rPr>
                <a:t>casualties:     4,800</a:t>
              </a:r>
            </a:p>
          </p:txBody>
        </p:sp>
        <p:sp useBgFill="1">
          <p:nvSpPr>
            <p:cNvPr id="26" name="TextBox 25"/>
            <p:cNvSpPr txBox="1"/>
            <p:nvPr/>
          </p:nvSpPr>
          <p:spPr>
            <a:xfrm>
              <a:off x="3276600" y="1676400"/>
              <a:ext cx="2209800" cy="1077218"/>
            </a:xfrm>
            <a:prstGeom prst="rect">
              <a:avLst/>
            </a:prstGeom>
          </p:spPr>
          <p:txBody>
            <a:bodyPr wrap="square" rtlCol="0">
              <a:spAutoFit/>
            </a:bodyPr>
            <a:lstStyle/>
            <a:p>
              <a:pPr algn="ctr"/>
              <a:r>
                <a:rPr lang="en-US" sz="3200" dirty="0" smtClean="0"/>
                <a:t>Carolinas Campaign</a:t>
              </a:r>
            </a:p>
          </p:txBody>
        </p:sp>
      </p:grpSp>
      <p:pic>
        <p:nvPicPr>
          <p:cNvPr id="31" name="Picture 30" descr="File:Confederate National Flag since Mar 4 1865.svg"/>
          <p:cNvPicPr/>
          <p:nvPr/>
        </p:nvPicPr>
        <p:blipFill>
          <a:blip r:embed="rId2" cstate="print"/>
          <a:srcRect/>
          <a:stretch>
            <a:fillRect/>
          </a:stretch>
        </p:blipFill>
        <p:spPr bwMode="auto">
          <a:xfrm>
            <a:off x="838200" y="3962400"/>
            <a:ext cx="1143000" cy="685800"/>
          </a:xfrm>
          <a:prstGeom prst="rect">
            <a:avLst/>
          </a:prstGeom>
          <a:noFill/>
          <a:ln w="12700">
            <a:solidFill>
              <a:schemeClr val="tx1"/>
            </a:solidFill>
            <a:miter lim="800000"/>
            <a:headEnd/>
            <a:tailEnd/>
          </a:ln>
        </p:spPr>
      </p:pic>
      <p:grpSp>
        <p:nvGrpSpPr>
          <p:cNvPr id="21" name="Group 29"/>
          <p:cNvGrpSpPr/>
          <p:nvPr/>
        </p:nvGrpSpPr>
        <p:grpSpPr>
          <a:xfrm>
            <a:off x="0" y="5486400"/>
            <a:ext cx="9144000" cy="1090135"/>
            <a:chOff x="0" y="1770223"/>
            <a:chExt cx="9144000" cy="1090135"/>
          </a:xfrm>
        </p:grpSpPr>
        <p:sp useBgFill="1">
          <p:nvSpPr>
            <p:cNvPr id="22" name="TextBox 21"/>
            <p:cNvSpPr txBox="1"/>
            <p:nvPr/>
          </p:nvSpPr>
          <p:spPr>
            <a:xfrm>
              <a:off x="0" y="1783140"/>
              <a:ext cx="5562600" cy="1077218"/>
            </a:xfrm>
            <a:prstGeom prst="rect">
              <a:avLst/>
            </a:prstGeom>
          </p:spPr>
          <p:txBody>
            <a:bodyPr wrap="square" rtlCol="0">
              <a:spAutoFit/>
            </a:bodyPr>
            <a:lstStyle/>
            <a:p>
              <a:r>
                <a:rPr lang="en-US" sz="3200" dirty="0" smtClean="0">
                  <a:solidFill>
                    <a:srgbClr val="0070C0"/>
                  </a:solidFill>
                  <a:effectLst>
                    <a:outerShdw dist="50800" dir="5400000" algn="ctr" rotWithShape="0">
                      <a:schemeClr val="tx1"/>
                    </a:outerShdw>
                  </a:effectLst>
                </a:rPr>
                <a:t>  strength:   13,500</a:t>
              </a:r>
            </a:p>
            <a:p>
              <a:r>
                <a:rPr lang="en-US" sz="3200" dirty="0" smtClean="0">
                  <a:solidFill>
                    <a:srgbClr val="0070C0"/>
                  </a:solidFill>
                  <a:effectLst>
                    <a:outerShdw dist="50800" dir="5400000" algn="ctr" rotWithShape="0">
                      <a:schemeClr val="tx1"/>
                    </a:outerShdw>
                  </a:effectLst>
                </a:rPr>
                <a:t>casualties:        725</a:t>
              </a:r>
            </a:p>
          </p:txBody>
        </p:sp>
        <p:sp useBgFill="1">
          <p:nvSpPr>
            <p:cNvPr id="27" name="TextBox 26"/>
            <p:cNvSpPr txBox="1"/>
            <p:nvPr/>
          </p:nvSpPr>
          <p:spPr>
            <a:xfrm>
              <a:off x="5181600" y="1782415"/>
              <a:ext cx="3962400" cy="1077218"/>
            </a:xfrm>
            <a:prstGeom prst="rect">
              <a:avLst/>
            </a:prstGeom>
          </p:spPr>
          <p:txBody>
            <a:bodyPr wrap="square" rtlCol="0">
              <a:spAutoFit/>
            </a:bodyPr>
            <a:lstStyle/>
            <a:p>
              <a:r>
                <a:rPr lang="en-US" sz="3200" dirty="0" smtClean="0">
                  <a:solidFill>
                    <a:srgbClr val="FF0000"/>
                  </a:solidFill>
                  <a:effectLst>
                    <a:outerShdw dist="50800" dir="5400000" algn="ctr" rotWithShape="0">
                      <a:schemeClr val="tx1"/>
                    </a:outerShdw>
                  </a:effectLst>
                </a:rPr>
                <a:t>       strength:     2,500</a:t>
              </a:r>
            </a:p>
            <a:p>
              <a:r>
                <a:rPr lang="en-US" sz="3200" dirty="0" smtClean="0">
                  <a:solidFill>
                    <a:srgbClr val="FF0000"/>
                  </a:solidFill>
                  <a:effectLst>
                    <a:outerShdw dist="50800" dir="5400000" algn="ctr" rotWithShape="0">
                      <a:schemeClr val="tx1"/>
                    </a:outerShdw>
                  </a:effectLst>
                </a:rPr>
                <a:t>     casualties:    1,200</a:t>
              </a:r>
            </a:p>
          </p:txBody>
        </p:sp>
        <p:sp>
          <p:nvSpPr>
            <p:cNvPr id="32" name="TextBox 31"/>
            <p:cNvSpPr txBox="1"/>
            <p:nvPr/>
          </p:nvSpPr>
          <p:spPr>
            <a:xfrm>
              <a:off x="3200400" y="1770223"/>
              <a:ext cx="2286000" cy="1077218"/>
            </a:xfrm>
            <a:prstGeom prst="rect">
              <a:avLst/>
            </a:prstGeom>
            <a:noFill/>
          </p:spPr>
          <p:txBody>
            <a:bodyPr wrap="square" rtlCol="0">
              <a:spAutoFit/>
            </a:bodyPr>
            <a:lstStyle/>
            <a:p>
              <a:pPr algn="ctr"/>
              <a:r>
                <a:rPr lang="en-US" sz="3200" dirty="0" smtClean="0"/>
                <a:t>Wilson’s </a:t>
              </a:r>
            </a:p>
            <a:p>
              <a:pPr algn="ctr"/>
              <a:r>
                <a:rPr lang="en-US" sz="3200" dirty="0" smtClean="0"/>
                <a:t>Raid</a:t>
              </a:r>
            </a:p>
          </p:txBody>
        </p:sp>
      </p:grpSp>
      <p:grpSp>
        <p:nvGrpSpPr>
          <p:cNvPr id="41" name="Group 40"/>
          <p:cNvGrpSpPr/>
          <p:nvPr/>
        </p:nvGrpSpPr>
        <p:grpSpPr>
          <a:xfrm>
            <a:off x="1905000" y="1319048"/>
            <a:ext cx="7239000" cy="738352"/>
            <a:chOff x="1905000" y="1319048"/>
            <a:chExt cx="7239000" cy="738352"/>
          </a:xfrm>
        </p:grpSpPr>
        <p:sp>
          <p:nvSpPr>
            <p:cNvPr id="34" name="Oval 33"/>
            <p:cNvSpPr/>
            <p:nvPr/>
          </p:nvSpPr>
          <p:spPr>
            <a:xfrm>
              <a:off x="1905000" y="1371600"/>
              <a:ext cx="1447800" cy="685800"/>
            </a:xfrm>
            <a:prstGeom prst="ellipse">
              <a:avLst/>
            </a:prstGeom>
            <a:ln w="635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Oval 37"/>
            <p:cNvSpPr/>
            <p:nvPr/>
          </p:nvSpPr>
          <p:spPr>
            <a:xfrm>
              <a:off x="7696200" y="1371600"/>
              <a:ext cx="1447800" cy="685800"/>
            </a:xfrm>
            <a:prstGeom prst="ellipse">
              <a:avLst/>
            </a:prstGeom>
            <a:ln w="635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3352799" y="1319048"/>
              <a:ext cx="4343401" cy="357352"/>
            </a:xfrm>
            <a:custGeom>
              <a:avLst/>
              <a:gdLst>
                <a:gd name="connsiteX0" fmla="*/ 0 w 4587766"/>
                <a:gd name="connsiteY0" fmla="*/ 425668 h 425668"/>
                <a:gd name="connsiteX1" fmla="*/ 725214 w 4587766"/>
                <a:gd name="connsiteY1" fmla="*/ 126124 h 425668"/>
                <a:gd name="connsiteX2" fmla="*/ 2333297 w 4587766"/>
                <a:gd name="connsiteY2" fmla="*/ 47296 h 425668"/>
                <a:gd name="connsiteX3" fmla="*/ 4587766 w 4587766"/>
                <a:gd name="connsiteY3" fmla="*/ 409903 h 425668"/>
                <a:gd name="connsiteX0" fmla="*/ 0 w 4587766"/>
                <a:gd name="connsiteY0" fmla="*/ 362606 h 362606"/>
                <a:gd name="connsiteX1" fmla="*/ 725214 w 4587766"/>
                <a:gd name="connsiteY1" fmla="*/ 63062 h 362606"/>
                <a:gd name="connsiteX2" fmla="*/ 2864069 w 4587766"/>
                <a:gd name="connsiteY2" fmla="*/ 47296 h 362606"/>
                <a:gd name="connsiteX3" fmla="*/ 4587766 w 4587766"/>
                <a:gd name="connsiteY3" fmla="*/ 346841 h 362606"/>
                <a:gd name="connsiteX0" fmla="*/ 0 w 4587766"/>
                <a:gd name="connsiteY0" fmla="*/ 367862 h 367862"/>
                <a:gd name="connsiteX1" fmla="*/ 882869 w 4587766"/>
                <a:gd name="connsiteY1" fmla="*/ 52552 h 367862"/>
                <a:gd name="connsiteX2" fmla="*/ 2864069 w 4587766"/>
                <a:gd name="connsiteY2" fmla="*/ 52552 h 367862"/>
                <a:gd name="connsiteX3" fmla="*/ 4587766 w 4587766"/>
                <a:gd name="connsiteY3" fmla="*/ 352097 h 367862"/>
              </a:gdLst>
              <a:ahLst/>
              <a:cxnLst>
                <a:cxn ang="0">
                  <a:pos x="connsiteX0" y="connsiteY0"/>
                </a:cxn>
                <a:cxn ang="0">
                  <a:pos x="connsiteX1" y="connsiteY1"/>
                </a:cxn>
                <a:cxn ang="0">
                  <a:pos x="connsiteX2" y="connsiteY2"/>
                </a:cxn>
                <a:cxn ang="0">
                  <a:pos x="connsiteX3" y="connsiteY3"/>
                </a:cxn>
              </a:cxnLst>
              <a:rect l="l" t="t" r="r" b="b"/>
              <a:pathLst>
                <a:path w="4587766" h="367862">
                  <a:moveTo>
                    <a:pt x="0" y="367862"/>
                  </a:moveTo>
                  <a:cubicBezTo>
                    <a:pt x="168165" y="249621"/>
                    <a:pt x="405524" y="105104"/>
                    <a:pt x="882869" y="52552"/>
                  </a:cubicBezTo>
                  <a:cubicBezTo>
                    <a:pt x="1360214" y="0"/>
                    <a:pt x="2246586" y="2628"/>
                    <a:pt x="2864069" y="52552"/>
                  </a:cubicBezTo>
                  <a:cubicBezTo>
                    <a:pt x="3481552" y="102476"/>
                    <a:pt x="4206766" y="286407"/>
                    <a:pt x="4587766" y="352097"/>
                  </a:cubicBezTo>
                </a:path>
              </a:pathLst>
            </a:cu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46" name="Picture 45" descr="http://www.illinoiscivilwar.org/civil_flag.gif"/>
          <p:cNvPicPr/>
          <p:nvPr/>
        </p:nvPicPr>
        <p:blipFill>
          <a:blip r:embed="rId3" cstate="print"/>
          <a:srcRect/>
          <a:stretch>
            <a:fillRect/>
          </a:stretch>
        </p:blipFill>
        <p:spPr bwMode="auto">
          <a:xfrm>
            <a:off x="838200" y="762000"/>
            <a:ext cx="1219200" cy="685800"/>
          </a:xfrm>
          <a:prstGeom prst="rect">
            <a:avLst/>
          </a:prstGeom>
          <a:noFill/>
          <a:ln w="127000">
            <a:noFill/>
            <a:round/>
            <a:headEnd/>
            <a:tailEnd/>
          </a:ln>
        </p:spPr>
      </p:pic>
      <p:pic>
        <p:nvPicPr>
          <p:cNvPr id="48" name="Picture 47" descr="http://www.illinoiscivilwar.org/civil_flag.gif"/>
          <p:cNvPicPr/>
          <p:nvPr/>
        </p:nvPicPr>
        <p:blipFill>
          <a:blip r:embed="rId3" cstate="print"/>
          <a:srcRect/>
          <a:stretch>
            <a:fillRect/>
          </a:stretch>
        </p:blipFill>
        <p:spPr bwMode="auto">
          <a:xfrm>
            <a:off x="3810000" y="1905000"/>
            <a:ext cx="1219200" cy="685800"/>
          </a:xfrm>
          <a:prstGeom prst="rect">
            <a:avLst/>
          </a:prstGeom>
          <a:noFill/>
          <a:ln w="127000">
            <a:noFill/>
            <a:round/>
            <a:headEnd/>
            <a:tailEnd/>
          </a:ln>
        </p:spPr>
      </p:pic>
      <p:pic>
        <p:nvPicPr>
          <p:cNvPr id="51" name="Picture 50" descr="http://www.illinoiscivilwar.org/civil_flag.gif"/>
          <p:cNvPicPr/>
          <p:nvPr/>
        </p:nvPicPr>
        <p:blipFill>
          <a:blip r:embed="rId3" cstate="print"/>
          <a:srcRect/>
          <a:stretch>
            <a:fillRect/>
          </a:stretch>
        </p:blipFill>
        <p:spPr bwMode="auto">
          <a:xfrm>
            <a:off x="3733800" y="3124200"/>
            <a:ext cx="1219200" cy="685800"/>
          </a:xfrm>
          <a:prstGeom prst="rect">
            <a:avLst/>
          </a:prstGeom>
          <a:noFill/>
          <a:ln w="127000">
            <a:noFill/>
            <a:round/>
            <a:headEnd/>
            <a:tailEnd/>
          </a:ln>
        </p:spPr>
      </p:pic>
      <p:pic>
        <p:nvPicPr>
          <p:cNvPr id="52" name="Picture 51" descr="http://www.illinoiscivilwar.org/civil_flag.gif"/>
          <p:cNvPicPr/>
          <p:nvPr/>
        </p:nvPicPr>
        <p:blipFill>
          <a:blip r:embed="rId3" cstate="print"/>
          <a:srcRect/>
          <a:stretch>
            <a:fillRect/>
          </a:stretch>
        </p:blipFill>
        <p:spPr bwMode="auto">
          <a:xfrm>
            <a:off x="3810000" y="4419600"/>
            <a:ext cx="1219200" cy="685800"/>
          </a:xfrm>
          <a:prstGeom prst="rect">
            <a:avLst/>
          </a:prstGeom>
          <a:noFill/>
          <a:ln w="127000">
            <a:noFill/>
            <a:round/>
            <a:headEnd/>
            <a:tailEnd/>
          </a:ln>
        </p:spPr>
      </p:pic>
      <p:pic>
        <p:nvPicPr>
          <p:cNvPr id="53" name="Picture 52" descr="http://www.illinoiscivilwar.org/civil_flag.gif"/>
          <p:cNvPicPr/>
          <p:nvPr/>
        </p:nvPicPr>
        <p:blipFill>
          <a:blip r:embed="rId3" cstate="print"/>
          <a:srcRect/>
          <a:stretch>
            <a:fillRect/>
          </a:stretch>
        </p:blipFill>
        <p:spPr bwMode="auto">
          <a:xfrm>
            <a:off x="3810000" y="6019800"/>
            <a:ext cx="1219200" cy="685800"/>
          </a:xfrm>
          <a:prstGeom prst="rect">
            <a:avLst/>
          </a:prstGeom>
          <a:noFill/>
          <a:ln w="127000">
            <a:noFill/>
            <a:round/>
            <a:headEnd/>
            <a:tailEnd/>
          </a:ln>
        </p:spPr>
      </p:pic>
      <p:pic>
        <p:nvPicPr>
          <p:cNvPr id="42" name="Picture 41" descr="File:Confederate National Flag since Mar 4 1865.svg"/>
          <p:cNvPicPr/>
          <p:nvPr/>
        </p:nvPicPr>
        <p:blipFill>
          <a:blip r:embed="rId2" cstate="print"/>
          <a:srcRect/>
          <a:stretch>
            <a:fillRect/>
          </a:stretch>
        </p:blipFill>
        <p:spPr bwMode="auto">
          <a:xfrm>
            <a:off x="7010400" y="762000"/>
            <a:ext cx="1143000" cy="685800"/>
          </a:xfrm>
          <a:prstGeom prst="rect">
            <a:avLst/>
          </a:prstGeom>
          <a:noFill/>
          <a:ln w="12700">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p:cTn id="11" dur="1000" fill="hold"/>
                                        <p:tgtEl>
                                          <p:spTgt spid="48"/>
                                        </p:tgtEl>
                                        <p:attrNameLst>
                                          <p:attrName>ppt_w</p:attrName>
                                        </p:attrNameLst>
                                      </p:cBhvr>
                                      <p:tavLst>
                                        <p:tav tm="0">
                                          <p:val>
                                            <p:fltVal val="0"/>
                                          </p:val>
                                        </p:tav>
                                        <p:tav tm="100000">
                                          <p:val>
                                            <p:strVal val="#ppt_w"/>
                                          </p:val>
                                        </p:tav>
                                      </p:tavLst>
                                    </p:anim>
                                    <p:anim calcmode="lin" valueType="num">
                                      <p:cBhvr>
                                        <p:cTn id="12" dur="1000" fill="hold"/>
                                        <p:tgtEl>
                                          <p:spTgt spid="48"/>
                                        </p:tgtEl>
                                        <p:attrNameLst>
                                          <p:attrName>ppt_h</p:attrName>
                                        </p:attrNameLst>
                                      </p:cBhvr>
                                      <p:tavLst>
                                        <p:tav tm="0">
                                          <p:val>
                                            <p:fltVal val="0"/>
                                          </p:val>
                                        </p:tav>
                                        <p:tav tm="100000">
                                          <p:val>
                                            <p:strVal val="#ppt_h"/>
                                          </p:val>
                                        </p:tav>
                                      </p:tavLst>
                                    </p:anim>
                                    <p:animEffect transition="in" filter="fade">
                                      <p:cBhvr>
                                        <p:cTn id="13" dur="10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childTnLst>
                                </p:cTn>
                              </p:par>
                            </p:childTnLst>
                          </p:cTn>
                        </p:par>
                        <p:par>
                          <p:cTn id="19" fill="hold">
                            <p:stCondLst>
                              <p:cond delay="1000"/>
                            </p:stCondLst>
                            <p:childTnLst>
                              <p:par>
                                <p:cTn id="20" presetID="53" presetClass="entr" presetSubtype="0" fill="hold" nodeType="after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p:cTn id="22" dur="1000" fill="hold"/>
                                        <p:tgtEl>
                                          <p:spTgt spid="51"/>
                                        </p:tgtEl>
                                        <p:attrNameLst>
                                          <p:attrName>ppt_w</p:attrName>
                                        </p:attrNameLst>
                                      </p:cBhvr>
                                      <p:tavLst>
                                        <p:tav tm="0">
                                          <p:val>
                                            <p:fltVal val="0"/>
                                          </p:val>
                                        </p:tav>
                                        <p:tav tm="100000">
                                          <p:val>
                                            <p:strVal val="#ppt_w"/>
                                          </p:val>
                                        </p:tav>
                                      </p:tavLst>
                                    </p:anim>
                                    <p:anim calcmode="lin" valueType="num">
                                      <p:cBhvr>
                                        <p:cTn id="23" dur="1000" fill="hold"/>
                                        <p:tgtEl>
                                          <p:spTgt spid="51"/>
                                        </p:tgtEl>
                                        <p:attrNameLst>
                                          <p:attrName>ppt_h</p:attrName>
                                        </p:attrNameLst>
                                      </p:cBhvr>
                                      <p:tavLst>
                                        <p:tav tm="0">
                                          <p:val>
                                            <p:fltVal val="0"/>
                                          </p:val>
                                        </p:tav>
                                        <p:tav tm="100000">
                                          <p:val>
                                            <p:strVal val="#ppt_h"/>
                                          </p:val>
                                        </p:tav>
                                      </p:tavLst>
                                    </p:anim>
                                    <p:animEffect transition="in" filter="fade">
                                      <p:cBhvr>
                                        <p:cTn id="24" dur="10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000"/>
                                        <p:tgtEl>
                                          <p:spTgt spid="35"/>
                                        </p:tgtEl>
                                      </p:cBhvr>
                                    </p:animEffect>
                                  </p:childTnLst>
                                </p:cTn>
                              </p:par>
                            </p:childTnLst>
                          </p:cTn>
                        </p:par>
                        <p:par>
                          <p:cTn id="30" fill="hold">
                            <p:stCondLst>
                              <p:cond delay="1000"/>
                            </p:stCondLst>
                            <p:childTnLst>
                              <p:par>
                                <p:cTn id="31" presetID="53" presetClass="entr" presetSubtype="0" fill="hold" nodeType="afterEffect">
                                  <p:stCondLst>
                                    <p:cond delay="0"/>
                                  </p:stCondLst>
                                  <p:childTnLst>
                                    <p:set>
                                      <p:cBhvr>
                                        <p:cTn id="32" dur="1" fill="hold">
                                          <p:stCondLst>
                                            <p:cond delay="0"/>
                                          </p:stCondLst>
                                        </p:cTn>
                                        <p:tgtEl>
                                          <p:spTgt spid="52"/>
                                        </p:tgtEl>
                                        <p:attrNameLst>
                                          <p:attrName>style.visibility</p:attrName>
                                        </p:attrNameLst>
                                      </p:cBhvr>
                                      <p:to>
                                        <p:strVal val="visible"/>
                                      </p:to>
                                    </p:set>
                                    <p:anim calcmode="lin" valueType="num">
                                      <p:cBhvr>
                                        <p:cTn id="33" dur="1000" fill="hold"/>
                                        <p:tgtEl>
                                          <p:spTgt spid="52"/>
                                        </p:tgtEl>
                                        <p:attrNameLst>
                                          <p:attrName>ppt_w</p:attrName>
                                        </p:attrNameLst>
                                      </p:cBhvr>
                                      <p:tavLst>
                                        <p:tav tm="0">
                                          <p:val>
                                            <p:fltVal val="0"/>
                                          </p:val>
                                        </p:tav>
                                        <p:tav tm="100000">
                                          <p:val>
                                            <p:strVal val="#ppt_w"/>
                                          </p:val>
                                        </p:tav>
                                      </p:tavLst>
                                    </p:anim>
                                    <p:anim calcmode="lin" valueType="num">
                                      <p:cBhvr>
                                        <p:cTn id="34" dur="1000" fill="hold"/>
                                        <p:tgtEl>
                                          <p:spTgt spid="52"/>
                                        </p:tgtEl>
                                        <p:attrNameLst>
                                          <p:attrName>ppt_h</p:attrName>
                                        </p:attrNameLst>
                                      </p:cBhvr>
                                      <p:tavLst>
                                        <p:tav tm="0">
                                          <p:val>
                                            <p:fltVal val="0"/>
                                          </p:val>
                                        </p:tav>
                                        <p:tav tm="100000">
                                          <p:val>
                                            <p:strVal val="#ppt_h"/>
                                          </p:val>
                                        </p:tav>
                                      </p:tavLst>
                                    </p:anim>
                                    <p:animEffect transition="in" filter="fade">
                                      <p:cBhvr>
                                        <p:cTn id="35" dur="1000"/>
                                        <p:tgtEl>
                                          <p:spTgt spid="5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childTnLst>
                                </p:cTn>
                              </p:par>
                            </p:childTnLst>
                          </p:cTn>
                        </p:par>
                        <p:par>
                          <p:cTn id="41" fill="hold">
                            <p:stCondLst>
                              <p:cond delay="1000"/>
                            </p:stCondLst>
                            <p:childTnLst>
                              <p:par>
                                <p:cTn id="42" presetID="53" presetClass="entr" presetSubtype="0" fill="hold" nodeType="afterEffect">
                                  <p:stCondLst>
                                    <p:cond delay="0"/>
                                  </p:stCondLst>
                                  <p:childTnLst>
                                    <p:set>
                                      <p:cBhvr>
                                        <p:cTn id="43" dur="1" fill="hold">
                                          <p:stCondLst>
                                            <p:cond delay="0"/>
                                          </p:stCondLst>
                                        </p:cTn>
                                        <p:tgtEl>
                                          <p:spTgt spid="53"/>
                                        </p:tgtEl>
                                        <p:attrNameLst>
                                          <p:attrName>style.visibility</p:attrName>
                                        </p:attrNameLst>
                                      </p:cBhvr>
                                      <p:to>
                                        <p:strVal val="visible"/>
                                      </p:to>
                                    </p:set>
                                    <p:anim calcmode="lin" valueType="num">
                                      <p:cBhvr>
                                        <p:cTn id="44" dur="1000" fill="hold"/>
                                        <p:tgtEl>
                                          <p:spTgt spid="53"/>
                                        </p:tgtEl>
                                        <p:attrNameLst>
                                          <p:attrName>ppt_w</p:attrName>
                                        </p:attrNameLst>
                                      </p:cBhvr>
                                      <p:tavLst>
                                        <p:tav tm="0">
                                          <p:val>
                                            <p:fltVal val="0"/>
                                          </p:val>
                                        </p:tav>
                                        <p:tav tm="100000">
                                          <p:val>
                                            <p:strVal val="#ppt_w"/>
                                          </p:val>
                                        </p:tav>
                                      </p:tavLst>
                                    </p:anim>
                                    <p:anim calcmode="lin" valueType="num">
                                      <p:cBhvr>
                                        <p:cTn id="45" dur="1000" fill="hold"/>
                                        <p:tgtEl>
                                          <p:spTgt spid="53"/>
                                        </p:tgtEl>
                                        <p:attrNameLst>
                                          <p:attrName>ppt_h</p:attrName>
                                        </p:attrNameLst>
                                      </p:cBhvr>
                                      <p:tavLst>
                                        <p:tav tm="0">
                                          <p:val>
                                            <p:fltVal val="0"/>
                                          </p:val>
                                        </p:tav>
                                        <p:tav tm="100000">
                                          <p:val>
                                            <p:strVal val="#ppt_h"/>
                                          </p:val>
                                        </p:tav>
                                      </p:tavLst>
                                    </p:anim>
                                    <p:animEffect transition="in" filter="fade">
                                      <p:cBhvr>
                                        <p:cTn id="46" dur="1000"/>
                                        <p:tgtEl>
                                          <p:spTgt spid="5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00"/>
                                        <p:tgtEl>
                                          <p:spTgt spid="48"/>
                                        </p:tgtEl>
                                      </p:cBhvr>
                                    </p:animEffect>
                                    <p:set>
                                      <p:cBhvr>
                                        <p:cTn id="51" dur="1" fill="hold">
                                          <p:stCondLst>
                                            <p:cond delay="999"/>
                                          </p:stCondLst>
                                        </p:cTn>
                                        <p:tgtEl>
                                          <p:spTgt spid="48"/>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1000"/>
                                        <p:tgtEl>
                                          <p:spTgt spid="51"/>
                                        </p:tgtEl>
                                      </p:cBhvr>
                                    </p:animEffect>
                                    <p:set>
                                      <p:cBhvr>
                                        <p:cTn id="54" dur="1" fill="hold">
                                          <p:stCondLst>
                                            <p:cond delay="999"/>
                                          </p:stCondLst>
                                        </p:cTn>
                                        <p:tgtEl>
                                          <p:spTgt spid="51"/>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1000"/>
                                        <p:tgtEl>
                                          <p:spTgt spid="52"/>
                                        </p:tgtEl>
                                      </p:cBhvr>
                                    </p:animEffect>
                                    <p:set>
                                      <p:cBhvr>
                                        <p:cTn id="57" dur="1" fill="hold">
                                          <p:stCondLst>
                                            <p:cond delay="999"/>
                                          </p:stCondLst>
                                        </p:cTn>
                                        <p:tgtEl>
                                          <p:spTgt spid="5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1000"/>
                                        <p:tgtEl>
                                          <p:spTgt spid="53"/>
                                        </p:tgtEl>
                                      </p:cBhvr>
                                    </p:animEffect>
                                    <p:set>
                                      <p:cBhvr>
                                        <p:cTn id="60" dur="1" fill="hold">
                                          <p:stCondLst>
                                            <p:cond delay="999"/>
                                          </p:stCondLst>
                                        </p:cTn>
                                        <p:tgtEl>
                                          <p:spTgt spid="53"/>
                                        </p:tgtEl>
                                        <p:attrNameLst>
                                          <p:attrName>style.visibility</p:attrName>
                                        </p:attrNameLst>
                                      </p:cBhvr>
                                      <p:to>
                                        <p:strVal val="hidden"/>
                                      </p:to>
                                    </p:set>
                                  </p:childTnLst>
                                </p:cTn>
                              </p:par>
                            </p:childTnLst>
                          </p:cTn>
                        </p:par>
                        <p:par>
                          <p:cTn id="61" fill="hold">
                            <p:stCondLst>
                              <p:cond delay="1000"/>
                            </p:stCondLst>
                            <p:childTnLst>
                              <p:par>
                                <p:cTn id="62" presetID="22" presetClass="entr" presetSubtype="8" fill="hold" nodeType="after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wipe(left)">
                                      <p:cBhvr>
                                        <p:cTn id="64" dur="1000"/>
                                        <p:tgtEl>
                                          <p:spTgt spid="41"/>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3.33333E-6 -4.81481E-6 L -0.00417 0.16505 " pathEditMode="relative" rAng="0" ptsTypes="AA">
                                      <p:cBhvr>
                                        <p:cTn id="68" dur="1000" fill="hold"/>
                                        <p:tgtEl>
                                          <p:spTgt spid="41"/>
                                        </p:tgtEl>
                                        <p:attrNameLst>
                                          <p:attrName>ppt_x</p:attrName>
                                          <p:attrName>ppt_y</p:attrName>
                                        </p:attrNameLst>
                                      </p:cBhvr>
                                      <p:rCtr x="-2" y="82"/>
                                    </p:animMotion>
                                  </p:childTnLst>
                                </p:cTn>
                              </p:par>
                            </p:childTnLst>
                          </p:cTn>
                        </p:par>
                      </p:childTnLst>
                    </p:cTn>
                  </p:par>
                  <p:par>
                    <p:cTn id="69" fill="hold">
                      <p:stCondLst>
                        <p:cond delay="indefinite"/>
                      </p:stCondLst>
                      <p:childTnLst>
                        <p:par>
                          <p:cTn id="70" fill="hold">
                            <p:stCondLst>
                              <p:cond delay="0"/>
                            </p:stCondLst>
                            <p:childTnLst>
                              <p:par>
                                <p:cTn id="71" presetID="42" presetClass="path" presetSubtype="0" accel="50000" decel="50000" fill="hold" nodeType="clickEffect">
                                  <p:stCondLst>
                                    <p:cond delay="0"/>
                                  </p:stCondLst>
                                  <p:childTnLst>
                                    <p:animMotion origin="layout" path="M -0.00417 0.16505 L -0.00417 0.35394 " pathEditMode="relative" rAng="0" ptsTypes="AA">
                                      <p:cBhvr>
                                        <p:cTn id="72" dur="1000" fill="hold"/>
                                        <p:tgtEl>
                                          <p:spTgt spid="41"/>
                                        </p:tgtEl>
                                        <p:attrNameLst>
                                          <p:attrName>ppt_x</p:attrName>
                                          <p:attrName>ppt_y</p:attrName>
                                        </p:attrNameLst>
                                      </p:cBhvr>
                                      <p:rCtr x="0" y="94"/>
                                    </p:animMotion>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nodeType="clickEffect">
                                  <p:stCondLst>
                                    <p:cond delay="0"/>
                                  </p:stCondLst>
                                  <p:childTnLst>
                                    <p:animMotion origin="layout" path="M -0.00417 0.35394 L -0.00417 0.59838 " pathEditMode="relative" rAng="0" ptsTypes="AA">
                                      <p:cBhvr>
                                        <p:cTn id="76" dur="1000" fill="hold"/>
                                        <p:tgtEl>
                                          <p:spTgt spid="41"/>
                                        </p:tgtEl>
                                        <p:attrNameLst>
                                          <p:attrName>ppt_x</p:attrName>
                                          <p:attrName>ppt_y</p:attrName>
                                        </p:attrNameLst>
                                      </p:cBhvr>
                                      <p:rCtr x="0" y="122"/>
                                    </p:animMotion>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1000"/>
                                        <p:tgtEl>
                                          <p:spTgt spid="41"/>
                                        </p:tgtEl>
                                      </p:cBhvr>
                                    </p:animEffect>
                                    <p:set>
                                      <p:cBhvr>
                                        <p:cTn id="81" dur="1" fill="hold">
                                          <p:stCondLst>
                                            <p:cond delay="999"/>
                                          </p:stCondLst>
                                        </p:cTn>
                                        <p:tgtEl>
                                          <p:spTgt spid="41"/>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1000"/>
                                        <p:tgtEl>
                                          <p:spTgt spid="23"/>
                                        </p:tgtEl>
                                      </p:cBhvr>
                                    </p:animEffect>
                                    <p:set>
                                      <p:cBhvr>
                                        <p:cTn id="84" dur="1" fill="hold">
                                          <p:stCondLst>
                                            <p:cond delay="999"/>
                                          </p:stCondLst>
                                        </p:cTn>
                                        <p:tgtEl>
                                          <p:spTgt spid="23"/>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1000"/>
                                        <p:tgtEl>
                                          <p:spTgt spid="35"/>
                                        </p:tgtEl>
                                      </p:cBhvr>
                                    </p:animEffect>
                                    <p:set>
                                      <p:cBhvr>
                                        <p:cTn id="87" dur="1" fill="hold">
                                          <p:stCondLst>
                                            <p:cond delay="999"/>
                                          </p:stCondLst>
                                        </p:cTn>
                                        <p:tgtEl>
                                          <p:spTgt spid="35"/>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1000"/>
                                        <p:tgtEl>
                                          <p:spTgt spid="2"/>
                                        </p:tgtEl>
                                      </p:cBhvr>
                                    </p:animEffect>
                                    <p:set>
                                      <p:cBhvr>
                                        <p:cTn id="90" dur="1" fill="hold">
                                          <p:stCondLst>
                                            <p:cond delay="999"/>
                                          </p:stCondLst>
                                        </p:cTn>
                                        <p:tgtEl>
                                          <p:spTgt spid="2"/>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1000"/>
                                        <p:tgtEl>
                                          <p:spTgt spid="21"/>
                                        </p:tgtEl>
                                      </p:cBhvr>
                                    </p:animEffect>
                                    <p:set>
                                      <p:cBhvr>
                                        <p:cTn id="93" dur="1" fill="hold">
                                          <p:stCondLst>
                                            <p:cond delay="999"/>
                                          </p:stCondLst>
                                        </p:cTn>
                                        <p:tgtEl>
                                          <p:spTgt spid="21"/>
                                        </p:tgtEl>
                                        <p:attrNameLst>
                                          <p:attrName>style.visibility</p:attrName>
                                        </p:attrNameLst>
                                      </p:cBhvr>
                                      <p:to>
                                        <p:strVal val="hidden"/>
                                      </p:to>
                                    </p:set>
                                  </p:childTnLst>
                                </p:cTn>
                              </p:par>
                            </p:childTnLst>
                          </p:cTn>
                        </p:par>
                        <p:par>
                          <p:cTn id="94" fill="hold">
                            <p:stCondLst>
                              <p:cond delay="1000"/>
                            </p:stCondLst>
                            <p:childTnLst>
                              <p:par>
                                <p:cTn id="95" presetID="64" presetClass="path" presetSubtype="0" accel="50000" decel="50000" fill="hold" nodeType="afterEffect">
                                  <p:stCondLst>
                                    <p:cond delay="0"/>
                                  </p:stCondLst>
                                  <p:iterate type="lt">
                                    <p:tmPct val="0"/>
                                  </p:iterate>
                                  <p:childTnLst>
                                    <p:animMotion origin="layout" path="M -0.67083 0.47222 L 0 3.33333E-6 " pathEditMode="relative" rAng="0" ptsTypes="AA">
                                      <p:cBhvr>
                                        <p:cTn id="96" dur="1000" spd="-100000" fill="hold"/>
                                        <p:tgtEl>
                                          <p:spTgt spid="42"/>
                                        </p:tgtEl>
                                        <p:attrNameLst>
                                          <p:attrName>ppt_x</p:attrName>
                                          <p:attrName>ppt_y</p:attrName>
                                        </p:attrNameLst>
                                      </p:cBhvr>
                                      <p:rCtr x="335" y="-236"/>
                                    </p:animMotion>
                                  </p:childTnLst>
                                </p:cTn>
                              </p:par>
                              <p:par>
                                <p:cTn id="97" presetID="10" presetClass="exit" presetSubtype="0" fill="hold" nodeType="withEffect">
                                  <p:stCondLst>
                                    <p:cond delay="0"/>
                                  </p:stCondLst>
                                  <p:iterate type="lt">
                                    <p:tmPct val="0"/>
                                  </p:iterate>
                                  <p:childTnLst>
                                    <p:animEffect transition="out" filter="fade">
                                      <p:cBhvr>
                                        <p:cTn id="98" dur="1000"/>
                                        <p:tgtEl>
                                          <p:spTgt spid="42"/>
                                        </p:tgtEl>
                                      </p:cBhvr>
                                    </p:animEffect>
                                    <p:set>
                                      <p:cBhvr>
                                        <p:cTn id="99" dur="1" fill="hold">
                                          <p:stCondLst>
                                            <p:cond delay="999"/>
                                          </p:stCondLst>
                                        </p:cTn>
                                        <p:tgtEl>
                                          <p:spTgt spid="42"/>
                                        </p:tgtEl>
                                        <p:attrNameLst>
                                          <p:attrName>style.visibility</p:attrName>
                                        </p:attrNameLst>
                                      </p:cBhvr>
                                      <p:to>
                                        <p:strVal val="hidden"/>
                                      </p:to>
                                    </p:set>
                                  </p:childTnLst>
                                </p:cTn>
                              </p:par>
                              <p:par>
                                <p:cTn id="100" presetID="10" presetClass="entr" presetSubtype="0" fill="hold" nodeType="withEffect">
                                  <p:stCondLst>
                                    <p:cond delay="500"/>
                                  </p:stCondLst>
                                  <p:iterate type="lt">
                                    <p:tmPct val="0"/>
                                  </p:iterate>
                                  <p:childTnLst>
                                    <p:set>
                                      <p:cBhvr>
                                        <p:cTn id="101" dur="1" fill="hold">
                                          <p:stCondLst>
                                            <p:cond delay="0"/>
                                          </p:stCondLst>
                                        </p:cTn>
                                        <p:tgtEl>
                                          <p:spTgt spid="31"/>
                                        </p:tgtEl>
                                        <p:attrNameLst>
                                          <p:attrName>style.visibility</p:attrName>
                                        </p:attrNameLst>
                                      </p:cBhvr>
                                      <p:to>
                                        <p:strVal val="visible"/>
                                      </p:to>
                                    </p:set>
                                    <p:animEffect transition="in" filter="fade">
                                      <p:cBhvr>
                                        <p:cTn id="10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1"/>
          <p:cNvSpPr txBox="1"/>
          <p:nvPr/>
        </p:nvSpPr>
        <p:spPr>
          <a:xfrm>
            <a:off x="0" y="685800"/>
            <a:ext cx="9144000" cy="5447645"/>
          </a:xfrm>
          <a:prstGeom prst="rect">
            <a:avLst/>
          </a:prstGeom>
        </p:spPr>
        <p:txBody>
          <a:bodyPr wrap="square" rtlCol="0">
            <a:spAutoFit/>
          </a:bodyPr>
          <a:lstStyle/>
          <a:p>
            <a:r>
              <a:rPr lang="en-US" sz="3600" dirty="0" smtClean="0">
                <a:solidFill>
                  <a:srgbClr val="0070C0"/>
                </a:solidFill>
                <a:effectLst>
                  <a:outerShdw dist="38100" dir="7200000" algn="ctr" rotWithShape="0">
                    <a:schemeClr val="tx1"/>
                  </a:outerShdw>
                </a:effectLst>
              </a:rPr>
              <a:t>				</a:t>
            </a:r>
            <a:r>
              <a:rPr lang="en-US" sz="3600" u="sng" dirty="0" smtClean="0">
                <a:solidFill>
                  <a:srgbClr val="0070C0"/>
                </a:solidFill>
                <a:effectLst>
                  <a:outerShdw dist="38100" dir="7200000" algn="ctr" rotWithShape="0">
                    <a:schemeClr val="tx1"/>
                  </a:outerShdw>
                </a:effectLst>
              </a:rPr>
              <a:t>For the Union</a:t>
            </a:r>
          </a:p>
          <a:p>
            <a:r>
              <a:rPr lang="en-US" sz="2000" dirty="0" smtClean="0">
                <a:solidFill>
                  <a:srgbClr val="0070C0"/>
                </a:solidFill>
                <a:effectLst>
                  <a:outerShdw dist="38100" dir="7200000" algn="ctr" rotWithShape="0">
                    <a:schemeClr val="tx1"/>
                  </a:outerShdw>
                </a:effectLst>
              </a:rPr>
              <a:t>   </a:t>
            </a:r>
            <a:endParaRPr lang="en-US" sz="1000" dirty="0" smtClean="0">
              <a:solidFill>
                <a:srgbClr val="0070C0"/>
              </a:solidFill>
              <a:effectLst>
                <a:outerShdw dist="38100" dir="7200000" algn="ctr" rotWithShape="0">
                  <a:schemeClr val="tx1"/>
                </a:outerShdw>
              </a:effectLst>
            </a:endParaRPr>
          </a:p>
          <a:p>
            <a:r>
              <a:rPr lang="en-US" sz="3600" dirty="0" smtClean="0">
                <a:solidFill>
                  <a:srgbClr val="0070C0"/>
                </a:solidFill>
                <a:effectLst>
                  <a:outerShdw dist="38100" dir="7200000" algn="ctr" rotWithShape="0">
                    <a:schemeClr val="tx1"/>
                  </a:outerShdw>
                </a:effectLst>
              </a:rPr>
              <a:t>  - U.S Grant succeeds in destroying the ANV</a:t>
            </a:r>
          </a:p>
          <a:p>
            <a:r>
              <a:rPr lang="en-US" sz="3600" dirty="0" smtClean="0">
                <a:solidFill>
                  <a:srgbClr val="0070C0"/>
                </a:solidFill>
                <a:effectLst>
                  <a:outerShdw dist="38100" dir="7200000" algn="ctr" rotWithShape="0">
                    <a:schemeClr val="tx1"/>
                  </a:outerShdw>
                </a:effectLst>
              </a:rPr>
              <a:t>  - Sherman leaves a path of destruction through</a:t>
            </a:r>
          </a:p>
          <a:p>
            <a:r>
              <a:rPr lang="en-US" sz="3600" dirty="0" smtClean="0">
                <a:solidFill>
                  <a:srgbClr val="0070C0"/>
                </a:solidFill>
                <a:effectLst>
                  <a:outerShdw dist="38100" dir="7200000" algn="ctr" rotWithShape="0">
                    <a:schemeClr val="tx1"/>
                  </a:outerShdw>
                </a:effectLst>
              </a:rPr>
              <a:t>     the Carolinas</a:t>
            </a:r>
          </a:p>
          <a:p>
            <a:r>
              <a:rPr lang="en-US" sz="3600" dirty="0" smtClean="0">
                <a:solidFill>
                  <a:srgbClr val="0070C0"/>
                </a:solidFill>
                <a:effectLst>
                  <a:outerShdw dist="38100" dir="7200000" algn="ctr" rotWithShape="0">
                    <a:schemeClr val="tx1"/>
                  </a:outerShdw>
                </a:effectLst>
              </a:rPr>
              <a:t>  - </a:t>
            </a:r>
            <a:r>
              <a:rPr lang="en-US" sz="3500" dirty="0" smtClean="0">
                <a:solidFill>
                  <a:srgbClr val="0070C0"/>
                </a:solidFill>
                <a:effectLst>
                  <a:outerShdw dist="38100" dir="7200000" algn="ctr" rotWithShape="0">
                    <a:schemeClr val="tx1"/>
                  </a:outerShdw>
                </a:effectLst>
              </a:rPr>
              <a:t>Wilson destroys furnaces, </a:t>
            </a:r>
            <a:r>
              <a:rPr lang="en-US" sz="3500" dirty="0" err="1" smtClean="0">
                <a:solidFill>
                  <a:srgbClr val="0070C0"/>
                </a:solidFill>
                <a:effectLst>
                  <a:outerShdw dist="38100" dir="7200000" algn="ctr" rotWithShape="0">
                    <a:schemeClr val="tx1"/>
                  </a:outerShdw>
                </a:effectLst>
              </a:rPr>
              <a:t>founderies</a:t>
            </a:r>
            <a:r>
              <a:rPr lang="en-US" sz="3500" dirty="0" smtClean="0">
                <a:solidFill>
                  <a:srgbClr val="0070C0"/>
                </a:solidFill>
                <a:effectLst>
                  <a:outerShdw dist="38100" dir="7200000" algn="ctr" rotWithShape="0">
                    <a:schemeClr val="tx1"/>
                  </a:outerShdw>
                </a:effectLst>
              </a:rPr>
              <a:t>, factories</a:t>
            </a:r>
          </a:p>
          <a:p>
            <a:endParaRPr lang="en-US" sz="1000" dirty="0" smtClean="0">
              <a:solidFill>
                <a:srgbClr val="FF0000"/>
              </a:solidFill>
              <a:effectLst>
                <a:outerShdw dist="38100" dir="7200000" algn="ctr" rotWithShape="0">
                  <a:schemeClr val="tx1"/>
                </a:outerShdw>
              </a:effectLst>
            </a:endParaRPr>
          </a:p>
          <a:p>
            <a:r>
              <a:rPr lang="en-US" sz="3600" dirty="0" smtClean="0">
                <a:solidFill>
                  <a:srgbClr val="FF0000"/>
                </a:solidFill>
                <a:effectLst>
                  <a:outerShdw dist="38100" dir="7200000" algn="ctr" rotWithShape="0">
                    <a:schemeClr val="tx1"/>
                  </a:outerShdw>
                </a:effectLst>
              </a:rPr>
              <a:t>				</a:t>
            </a:r>
            <a:r>
              <a:rPr lang="en-US" sz="3600" u="sng" dirty="0" smtClean="0">
                <a:solidFill>
                  <a:srgbClr val="FF0000"/>
                </a:solidFill>
                <a:effectLst>
                  <a:outerShdw dist="38100" dir="7200000" algn="ctr" rotWithShape="0">
                    <a:schemeClr val="tx1"/>
                  </a:outerShdw>
                </a:effectLst>
              </a:rPr>
              <a:t>For the Confederacy</a:t>
            </a:r>
            <a:endParaRPr lang="en-US" sz="1200" dirty="0" smtClean="0">
              <a:solidFill>
                <a:srgbClr val="FF0000"/>
              </a:solidFill>
              <a:effectLst>
                <a:outerShdw dist="38100" dir="7200000" algn="ctr" rotWithShape="0">
                  <a:schemeClr val="tx1"/>
                </a:outerShdw>
              </a:effectLst>
            </a:endParaRPr>
          </a:p>
          <a:p>
            <a:r>
              <a:rPr lang="en-US" sz="2000" dirty="0" smtClean="0">
                <a:solidFill>
                  <a:srgbClr val="FF0000"/>
                </a:solidFill>
                <a:effectLst>
                  <a:outerShdw dist="38100" dir="7200000" algn="ctr" rotWithShape="0">
                    <a:schemeClr val="tx1"/>
                  </a:outerShdw>
                </a:effectLst>
              </a:rPr>
              <a:t> </a:t>
            </a:r>
            <a:endParaRPr lang="en-US" sz="1000" dirty="0" smtClean="0">
              <a:solidFill>
                <a:srgbClr val="FF0000"/>
              </a:solidFill>
              <a:effectLst>
                <a:outerShdw dist="38100" dir="7200000" algn="ctr" rotWithShape="0">
                  <a:schemeClr val="tx1"/>
                </a:outerShdw>
              </a:effectLst>
            </a:endParaRPr>
          </a:p>
          <a:p>
            <a:r>
              <a:rPr lang="en-US" sz="3600" dirty="0" smtClean="0">
                <a:solidFill>
                  <a:srgbClr val="FF0000"/>
                </a:solidFill>
                <a:effectLst>
                  <a:outerShdw dist="38100" dir="7200000" algn="ctr" rotWithShape="0">
                    <a:schemeClr val="tx1"/>
                  </a:outerShdw>
                </a:effectLst>
              </a:rPr>
              <a:t>  - widespread destruction of infrastructure,</a:t>
            </a:r>
          </a:p>
          <a:p>
            <a:r>
              <a:rPr lang="en-US" sz="3600" dirty="0" smtClean="0">
                <a:solidFill>
                  <a:srgbClr val="FF0000"/>
                </a:solidFill>
                <a:effectLst>
                  <a:outerShdw dist="38100" dir="7200000" algn="ctr" rotWithShape="0">
                    <a:schemeClr val="tx1"/>
                  </a:outerShdw>
                </a:effectLst>
              </a:rPr>
              <a:t>     railroads, cities throughout the South</a:t>
            </a:r>
          </a:p>
        </p:txBody>
      </p:sp>
      <p:sp useBgFill="1">
        <p:nvSpPr>
          <p:cNvPr id="7" name="TextBox 6"/>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RESULTS: Battles of 1865</a:t>
            </a:r>
            <a:endParaRPr lang="en-US" sz="4800" b="1" dirty="0">
              <a:effectLst>
                <a:outerShdw dist="50800" dir="7200000" algn="ctr" rotWithShape="0">
                  <a:schemeClr val="bg1"/>
                </a:outerShdw>
              </a:effectLst>
              <a:latin typeface="Calibri" pitchFamily="34" charset="0"/>
            </a:endParaRPr>
          </a:p>
        </p:txBody>
      </p:sp>
      <p:pic>
        <p:nvPicPr>
          <p:cNvPr id="10" name="Picture 9" descr="File:Confederate National Flag since Mar 4 1865.svg"/>
          <p:cNvPicPr/>
          <p:nvPr/>
        </p:nvPicPr>
        <p:blipFill>
          <a:blip r:embed="rId2" cstate="print"/>
          <a:srcRect/>
          <a:stretch>
            <a:fillRect/>
          </a:stretch>
        </p:blipFill>
        <p:spPr bwMode="auto">
          <a:xfrm>
            <a:off x="838200" y="3962400"/>
            <a:ext cx="1143000" cy="685800"/>
          </a:xfrm>
          <a:prstGeom prst="rect">
            <a:avLst/>
          </a:prstGeom>
          <a:noFill/>
          <a:ln w="12700">
            <a:solidFill>
              <a:schemeClr val="tx1"/>
            </a:solidFill>
            <a:miter lim="800000"/>
            <a:headEnd/>
            <a:tailEnd/>
          </a:ln>
        </p:spPr>
      </p:pic>
      <p:pic>
        <p:nvPicPr>
          <p:cNvPr id="9" name="Picture 8" descr="http://www.illinoiscivilwar.org/civil_flag.gif"/>
          <p:cNvPicPr/>
          <p:nvPr/>
        </p:nvPicPr>
        <p:blipFill>
          <a:blip r:embed="rId3" cstate="print"/>
          <a:srcRect/>
          <a:stretch>
            <a:fillRect/>
          </a:stretch>
        </p:blipFill>
        <p:spPr bwMode="auto">
          <a:xfrm>
            <a:off x="838200" y="762000"/>
            <a:ext cx="1219200" cy="685800"/>
          </a:xfrm>
          <a:prstGeom prst="rect">
            <a:avLst/>
          </a:prstGeom>
          <a:noFill/>
          <a:ln w="127000">
            <a:noFill/>
            <a:round/>
            <a:headEnd/>
            <a:tailEnd/>
          </a:ln>
        </p:spPr>
      </p:pic>
      <p:sp>
        <p:nvSpPr>
          <p:cNvPr id="11" name="Rectangle 10"/>
          <p:cNvSpPr/>
          <p:nvPr/>
        </p:nvSpPr>
        <p:spPr>
          <a:xfrm>
            <a:off x="0" y="5943600"/>
            <a:ext cx="9144000" cy="830997"/>
          </a:xfrm>
          <a:prstGeom prst="rect">
            <a:avLst/>
          </a:prstGeom>
          <a:noFill/>
        </p:spPr>
        <p:txBody>
          <a:bodyPr wrap="square">
            <a:spAutoFit/>
          </a:bodyPr>
          <a:lstStyle/>
          <a:p>
            <a:pPr algn="ctr"/>
            <a:r>
              <a:rPr lang="en-US" sz="4800" b="1" dirty="0" smtClean="0">
                <a:solidFill>
                  <a:srgbClr val="FFFF00"/>
                </a:solidFill>
                <a:effectLst>
                  <a:outerShdw dist="63500" dir="7200000" algn="ctr" rotWithShape="0">
                    <a:schemeClr val="tx1"/>
                  </a:outerShdw>
                </a:effectLst>
              </a:rPr>
              <a:t>Let’s summarize . . . .</a:t>
            </a:r>
            <a:endParaRPr lang="en-US" sz="4800" dirty="0">
              <a:solidFill>
                <a:srgbClr val="FFFF00"/>
              </a:solidFill>
              <a:effectLst>
                <a:outerShdw dist="63500" dir="7200000" algn="ctr" rotWithShape="0">
                  <a:schemeClr val="tx1"/>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1000"/>
                                        <p:tgtEl>
                                          <p:spTgt spid="2">
                                            <p:bg/>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 calcmode="lin" valueType="num">
                                      <p:cBhvr>
                                        <p:cTn id="10"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2" dur="1000"/>
                                        <p:tgtEl>
                                          <p:spTgt spid="2">
                                            <p:txEl>
                                              <p:pRg st="0" end="0"/>
                                            </p:txEl>
                                          </p:spTgt>
                                        </p:tgtEl>
                                      </p:cBhvr>
                                    </p:animEffect>
                                  </p:childTnLst>
                                </p:cTn>
                              </p:par>
                              <p:par>
                                <p:cTn id="13" presetID="53"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p:cTn id="15"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7" dur="10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10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1000"/>
                                        <p:tgtEl>
                                          <p:spTgt spid="2">
                                            <p:txEl>
                                              <p:pRg st="3" end="3"/>
                                            </p:txEl>
                                          </p:spTgt>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wipe(left)">
                                      <p:cBhvr>
                                        <p:cTn id="31" dur="1000"/>
                                        <p:tgtEl>
                                          <p:spTgt spid="2">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wipe(left)">
                                      <p:cBhvr>
                                        <p:cTn id="36" dur="1000"/>
                                        <p:tgtEl>
                                          <p:spTgt spid="2">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 calcmode="lin" valueType="num">
                                      <p:cBhvr>
                                        <p:cTn id="41" dur="1000" fill="hold"/>
                                        <p:tgtEl>
                                          <p:spTgt spid="2">
                                            <p:txEl>
                                              <p:pRg st="7" end="7"/>
                                            </p:txEl>
                                          </p:spTgt>
                                        </p:tgtEl>
                                        <p:attrNameLst>
                                          <p:attrName>ppt_w</p:attrName>
                                        </p:attrNameLst>
                                      </p:cBhvr>
                                      <p:tavLst>
                                        <p:tav tm="0">
                                          <p:val>
                                            <p:fltVal val="0"/>
                                          </p:val>
                                        </p:tav>
                                        <p:tav tm="100000">
                                          <p:val>
                                            <p:strVal val="#ppt_w"/>
                                          </p:val>
                                        </p:tav>
                                      </p:tavLst>
                                    </p:anim>
                                    <p:anim calcmode="lin" valueType="num">
                                      <p:cBhvr>
                                        <p:cTn id="42" dur="10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43" dur="1000"/>
                                        <p:tgtEl>
                                          <p:spTgt spid="2">
                                            <p:txEl>
                                              <p:pRg st="7" end="7"/>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2">
                                            <p:txEl>
                                              <p:pRg st="8" end="8"/>
                                            </p:txEl>
                                          </p:spTgt>
                                        </p:tgtEl>
                                        <p:attrNameLst>
                                          <p:attrName>style.visibility</p:attrName>
                                        </p:attrNameLst>
                                      </p:cBhvr>
                                      <p:to>
                                        <p:strVal val="visible"/>
                                      </p:to>
                                    </p:set>
                                    <p:animEffect transition="in" filter="fade">
                                      <p:cBhvr>
                                        <p:cTn id="46" dur="1000"/>
                                        <p:tgtEl>
                                          <p:spTgt spid="2">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
                                            <p:txEl>
                                              <p:pRg st="9" end="9"/>
                                            </p:txEl>
                                          </p:spTgt>
                                        </p:tgtEl>
                                        <p:attrNameLst>
                                          <p:attrName>style.visibility</p:attrName>
                                        </p:attrNameLst>
                                      </p:cBhvr>
                                      <p:to>
                                        <p:strVal val="visible"/>
                                      </p:to>
                                    </p:set>
                                    <p:animEffect transition="in" filter="wipe(left)">
                                      <p:cBhvr>
                                        <p:cTn id="51" dur="1000"/>
                                        <p:tgtEl>
                                          <p:spTgt spid="2">
                                            <p:txEl>
                                              <p:pRg st="9" end="9"/>
                                            </p:txEl>
                                          </p:spTgt>
                                        </p:tgtEl>
                                      </p:cBhvr>
                                    </p:animEffect>
                                  </p:childTnLst>
                                </p:cTn>
                              </p:par>
                            </p:childTnLst>
                          </p:cTn>
                        </p:par>
                        <p:par>
                          <p:cTn id="52" fill="hold">
                            <p:stCondLst>
                              <p:cond delay="1000"/>
                            </p:stCondLst>
                            <p:childTnLst>
                              <p:par>
                                <p:cTn id="53" presetID="22" presetClass="entr" presetSubtype="8" fill="hold" nodeType="afterEffect">
                                  <p:stCondLst>
                                    <p:cond delay="0"/>
                                  </p:stCondLst>
                                  <p:childTnLst>
                                    <p:set>
                                      <p:cBhvr>
                                        <p:cTn id="54" dur="1" fill="hold">
                                          <p:stCondLst>
                                            <p:cond delay="0"/>
                                          </p:stCondLst>
                                        </p:cTn>
                                        <p:tgtEl>
                                          <p:spTgt spid="2">
                                            <p:txEl>
                                              <p:pRg st="10" end="10"/>
                                            </p:txEl>
                                          </p:spTgt>
                                        </p:tgtEl>
                                        <p:attrNameLst>
                                          <p:attrName>style.visibility</p:attrName>
                                        </p:attrNameLst>
                                      </p:cBhvr>
                                      <p:to>
                                        <p:strVal val="visible"/>
                                      </p:to>
                                    </p:set>
                                    <p:animEffect transition="in" filter="wipe(left)">
                                      <p:cBhvr>
                                        <p:cTn id="55" dur="1000"/>
                                        <p:tgtEl>
                                          <p:spTgt spid="2">
                                            <p:txEl>
                                              <p:pRg st="10" end="1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0"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p:cTn id="60" dur="1000" fill="hold"/>
                                        <p:tgtEl>
                                          <p:spTgt spid="11"/>
                                        </p:tgtEl>
                                        <p:attrNameLst>
                                          <p:attrName>ppt_w</p:attrName>
                                        </p:attrNameLst>
                                      </p:cBhvr>
                                      <p:tavLst>
                                        <p:tav tm="0">
                                          <p:val>
                                            <p:fltVal val="0"/>
                                          </p:val>
                                        </p:tav>
                                        <p:tav tm="100000">
                                          <p:val>
                                            <p:strVal val="#ppt_w"/>
                                          </p:val>
                                        </p:tav>
                                      </p:tavLst>
                                    </p:anim>
                                    <p:anim calcmode="lin" valueType="num">
                                      <p:cBhvr>
                                        <p:cTn id="61" dur="1000" fill="hold"/>
                                        <p:tgtEl>
                                          <p:spTgt spid="11"/>
                                        </p:tgtEl>
                                        <p:attrNameLst>
                                          <p:attrName>ppt_h</p:attrName>
                                        </p:attrNameLst>
                                      </p:cBhvr>
                                      <p:tavLst>
                                        <p:tav tm="0">
                                          <p:val>
                                            <p:fltVal val="0"/>
                                          </p:val>
                                        </p:tav>
                                        <p:tav tm="100000">
                                          <p:val>
                                            <p:strVal val="#ppt_h"/>
                                          </p:val>
                                        </p:tav>
                                      </p:tavLst>
                                    </p:anim>
                                    <p:animEffect transition="in" filter="fade">
                                      <p:cBhvr>
                                        <p:cTn id="6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2" name="Rectangle 101"/>
          <p:cNvSpPr/>
          <p:nvPr/>
        </p:nvSpPr>
        <p:spPr>
          <a:xfrm>
            <a:off x="0" y="0"/>
            <a:ext cx="9144000" cy="6858000"/>
          </a:xfrm>
          <a:prstGeom prst="rect">
            <a:avLst/>
          </a:prstGeom>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2" name="Group 113"/>
          <p:cNvGrpSpPr/>
          <p:nvPr/>
        </p:nvGrpSpPr>
        <p:grpSpPr>
          <a:xfrm>
            <a:off x="-152400" y="0"/>
            <a:ext cx="2057399" cy="4648200"/>
            <a:chOff x="-152400" y="0"/>
            <a:chExt cx="2057399" cy="4648200"/>
          </a:xfrm>
        </p:grpSpPr>
        <p:sp>
          <p:nvSpPr>
            <p:cNvPr id="116" name="TextBox 115"/>
            <p:cNvSpPr txBox="1"/>
            <p:nvPr/>
          </p:nvSpPr>
          <p:spPr>
            <a:xfrm>
              <a:off x="-152400" y="0"/>
              <a:ext cx="2057399" cy="1015663"/>
            </a:xfrm>
            <a:prstGeom prst="rect">
              <a:avLst/>
            </a:prstGeom>
            <a:noFill/>
          </p:spPr>
          <p:txBody>
            <a:bodyPr wrap="square" rtlCol="0">
              <a:spAutoFit/>
            </a:bodyPr>
            <a:lstStyle/>
            <a:p>
              <a:r>
                <a:rPr lang="en-US" sz="6000" b="1" dirty="0" smtClean="0">
                  <a:ln w="50800">
                    <a:solidFill>
                      <a:schemeClr val="bg1">
                        <a:lumMod val="75000"/>
                      </a:schemeClr>
                    </a:solidFill>
                  </a:ln>
                  <a:noFill/>
                </a:rPr>
                <a:t>1860</a:t>
              </a:r>
            </a:p>
          </p:txBody>
        </p:sp>
        <p:cxnSp>
          <p:nvCxnSpPr>
            <p:cNvPr id="120" name="Straight Connector 119"/>
            <p:cNvCxnSpPr/>
            <p:nvPr/>
          </p:nvCxnSpPr>
          <p:spPr>
            <a:xfrm>
              <a:off x="1524000" y="685800"/>
              <a:ext cx="0" cy="396240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 name="Group 67"/>
          <p:cNvGrpSpPr/>
          <p:nvPr/>
        </p:nvGrpSpPr>
        <p:grpSpPr>
          <a:xfrm>
            <a:off x="0" y="4648200"/>
            <a:ext cx="9144000" cy="457200"/>
            <a:chOff x="0" y="4648200"/>
            <a:chExt cx="9144000" cy="457200"/>
          </a:xfrm>
        </p:grpSpPr>
        <p:grpSp>
          <p:nvGrpSpPr>
            <p:cNvPr id="4" name="Group 24"/>
            <p:cNvGrpSpPr/>
            <p:nvPr/>
          </p:nvGrpSpPr>
          <p:grpSpPr>
            <a:xfrm>
              <a:off x="0" y="4648200"/>
              <a:ext cx="9144000" cy="457200"/>
              <a:chOff x="0" y="4610379"/>
              <a:chExt cx="9144000" cy="457200"/>
            </a:xfrm>
          </p:grpSpPr>
          <p:cxnSp>
            <p:nvCxnSpPr>
              <p:cNvPr id="74" name="Straight Connector 73"/>
              <p:cNvCxnSpPr/>
              <p:nvPr/>
            </p:nvCxnSpPr>
            <p:spPr>
              <a:xfrm>
                <a:off x="0" y="5029757"/>
                <a:ext cx="9144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0" y="4686579"/>
                <a:ext cx="9144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04800" y="4610379"/>
                <a:ext cx="0" cy="418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914400" y="46103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524000" y="46103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133600" y="46103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7244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743200" y="46103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429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41148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54102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019800" y="4610379"/>
                <a:ext cx="0" cy="418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0" name="Straight Connector 69"/>
            <p:cNvCxnSpPr/>
            <p:nvPr/>
          </p:nvCxnSpPr>
          <p:spPr>
            <a:xfrm>
              <a:off x="7315200" y="4724400"/>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705600" y="4724400"/>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8077200" y="4724400"/>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8763000" y="4648200"/>
              <a:ext cx="0" cy="418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39"/>
          <p:cNvGrpSpPr/>
          <p:nvPr/>
        </p:nvGrpSpPr>
        <p:grpSpPr>
          <a:xfrm>
            <a:off x="304800" y="838200"/>
            <a:ext cx="1529008" cy="4191000"/>
            <a:chOff x="304800" y="-2362200"/>
            <a:chExt cx="1529008" cy="4191000"/>
          </a:xfrm>
        </p:grpSpPr>
        <p:sp useBgFill="1">
          <p:nvSpPr>
            <p:cNvPr id="88" name="TextBox 87"/>
            <p:cNvSpPr txBox="1"/>
            <p:nvPr/>
          </p:nvSpPr>
          <p:spPr>
            <a:xfrm>
              <a:off x="304800" y="-2362200"/>
              <a:ext cx="1529008" cy="461665"/>
            </a:xfrm>
            <a:prstGeom prst="rect">
              <a:avLst/>
            </a:prstGeom>
            <a:ln w="25400">
              <a:solidFill>
                <a:schemeClr val="tx1"/>
              </a:solidFill>
            </a:ln>
          </p:spPr>
          <p:txBody>
            <a:bodyPr wrap="none" rtlCol="0">
              <a:spAutoFit/>
            </a:bodyPr>
            <a:lstStyle/>
            <a:p>
              <a:r>
                <a:rPr lang="en-US" sz="2400" b="1" dirty="0" smtClean="0"/>
                <a:t>November</a:t>
              </a:r>
            </a:p>
          </p:txBody>
        </p:sp>
        <p:cxnSp>
          <p:nvCxnSpPr>
            <p:cNvPr id="89" name="Straight Connector 88"/>
            <p:cNvCxnSpPr/>
            <p:nvPr/>
          </p:nvCxnSpPr>
          <p:spPr>
            <a:xfrm>
              <a:off x="304800" y="-2286000"/>
              <a:ext cx="0" cy="4114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43"/>
          <p:cNvGrpSpPr/>
          <p:nvPr/>
        </p:nvGrpSpPr>
        <p:grpSpPr>
          <a:xfrm>
            <a:off x="7341674" y="833735"/>
            <a:ext cx="1497526" cy="3814465"/>
            <a:chOff x="7341674" y="833735"/>
            <a:chExt cx="1497526" cy="3814465"/>
          </a:xfrm>
        </p:grpSpPr>
        <p:sp>
          <p:nvSpPr>
            <p:cNvPr id="95" name="TextBox 94"/>
            <p:cNvSpPr txBox="1"/>
            <p:nvPr/>
          </p:nvSpPr>
          <p:spPr>
            <a:xfrm>
              <a:off x="7341674" y="833735"/>
              <a:ext cx="1497526" cy="461665"/>
            </a:xfrm>
            <a:prstGeom prst="rect">
              <a:avLst/>
            </a:prstGeom>
            <a:noFill/>
            <a:ln w="25400">
              <a:solidFill>
                <a:schemeClr val="tx1"/>
              </a:solidFill>
            </a:ln>
          </p:spPr>
          <p:txBody>
            <a:bodyPr wrap="none" rtlCol="0">
              <a:spAutoFit/>
            </a:bodyPr>
            <a:lstStyle/>
            <a:p>
              <a:r>
                <a:rPr lang="en-US" sz="2400" b="1" dirty="0" smtClean="0"/>
                <a:t>December</a:t>
              </a:r>
            </a:p>
          </p:txBody>
        </p:sp>
        <p:cxnSp>
          <p:nvCxnSpPr>
            <p:cNvPr id="99" name="Straight Connector 98"/>
            <p:cNvCxnSpPr/>
            <p:nvPr/>
          </p:nvCxnSpPr>
          <p:spPr>
            <a:xfrm>
              <a:off x="8839200" y="838200"/>
              <a:ext cx="0" cy="381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4" name="TextBox 103"/>
          <p:cNvSpPr txBox="1"/>
          <p:nvPr/>
        </p:nvSpPr>
        <p:spPr>
          <a:xfrm>
            <a:off x="3579091" y="0"/>
            <a:ext cx="1742785" cy="1015663"/>
          </a:xfrm>
          <a:prstGeom prst="rect">
            <a:avLst/>
          </a:prstGeom>
          <a:noFill/>
        </p:spPr>
        <p:txBody>
          <a:bodyPr wrap="none" rtlCol="0">
            <a:spAutoFit/>
          </a:bodyPr>
          <a:lstStyle/>
          <a:p>
            <a:r>
              <a:rPr lang="en-US" sz="6000" b="1" dirty="0" smtClean="0">
                <a:ln w="50800">
                  <a:solidFill>
                    <a:schemeClr val="bg1">
                      <a:lumMod val="75000"/>
                    </a:schemeClr>
                  </a:solidFill>
                </a:ln>
                <a:noFill/>
              </a:rPr>
              <a:t>1861</a:t>
            </a:r>
          </a:p>
        </p:txBody>
      </p:sp>
      <p:cxnSp>
        <p:nvCxnSpPr>
          <p:cNvPr id="105" name="Straight Connector 104"/>
          <p:cNvCxnSpPr/>
          <p:nvPr/>
        </p:nvCxnSpPr>
        <p:spPr>
          <a:xfrm>
            <a:off x="1600200" y="609600"/>
            <a:ext cx="182880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5410200" y="609496"/>
            <a:ext cx="3733800" cy="10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1" name="Picture 120" descr="File:CSA FLAG 28.11.1861-1.5.1863.svg"/>
          <p:cNvPicPr preferRelativeResize="0">
            <a:picLocks noChangeAspect="1"/>
          </p:cNvPicPr>
          <p:nvPr/>
        </p:nvPicPr>
        <p:blipFill>
          <a:blip r:embed="rId2" cstate="print"/>
          <a:srcRect/>
          <a:stretch>
            <a:fillRect/>
          </a:stretch>
        </p:blipFill>
        <p:spPr bwMode="auto">
          <a:xfrm>
            <a:off x="5486400" y="126682"/>
            <a:ext cx="1191578" cy="711518"/>
          </a:xfrm>
          <a:prstGeom prst="rect">
            <a:avLst/>
          </a:prstGeom>
          <a:noFill/>
          <a:ln w="127000">
            <a:solidFill>
              <a:srgbClr val="DA0000"/>
            </a:solidFill>
            <a:round/>
            <a:headEnd/>
            <a:tailEnd/>
          </a:ln>
        </p:spPr>
      </p:pic>
      <p:sp>
        <p:nvSpPr>
          <p:cNvPr id="87" name="Rectangle 86"/>
          <p:cNvSpPr/>
          <p:nvPr/>
        </p:nvSpPr>
        <p:spPr>
          <a:xfrm>
            <a:off x="0" y="5943600"/>
            <a:ext cx="9144000" cy="830997"/>
          </a:xfrm>
          <a:prstGeom prst="rect">
            <a:avLst/>
          </a:prstGeom>
          <a:noFill/>
        </p:spPr>
        <p:txBody>
          <a:bodyPr wrap="square">
            <a:spAutoFit/>
          </a:bodyPr>
          <a:lstStyle/>
          <a:p>
            <a:pPr algn="ctr"/>
            <a:r>
              <a:rPr lang="en-US" sz="4800" b="1" dirty="0" smtClean="0">
                <a:solidFill>
                  <a:srgbClr val="FFFF00"/>
                </a:solidFill>
                <a:effectLst>
                  <a:outerShdw dist="63500" dir="7200000" algn="ctr" rotWithShape="0">
                    <a:schemeClr val="tx1"/>
                  </a:outerShdw>
                </a:effectLst>
              </a:rPr>
              <a:t>Let’s summarize . . . .</a:t>
            </a:r>
            <a:endParaRPr lang="en-US" sz="4800" dirty="0">
              <a:solidFill>
                <a:srgbClr val="FFFF00"/>
              </a:solidFill>
              <a:effectLst>
                <a:outerShdw dist="63500" dir="7200000" algn="ctr" rotWithShape="0">
                  <a:schemeClr val="tx1"/>
                </a:outerShdw>
              </a:effectLst>
            </a:endParaRPr>
          </a:p>
        </p:txBody>
      </p:sp>
      <p:grpSp>
        <p:nvGrpSpPr>
          <p:cNvPr id="21" name="Group 111"/>
          <p:cNvGrpSpPr/>
          <p:nvPr/>
        </p:nvGrpSpPr>
        <p:grpSpPr>
          <a:xfrm>
            <a:off x="47072" y="123306"/>
            <a:ext cx="4896149" cy="6075434"/>
            <a:chOff x="47072" y="123306"/>
            <a:chExt cx="4896149" cy="6075434"/>
          </a:xfrm>
        </p:grpSpPr>
        <p:cxnSp>
          <p:nvCxnSpPr>
            <p:cNvPr id="39" name="Straight Connector 38"/>
            <p:cNvCxnSpPr/>
            <p:nvPr/>
          </p:nvCxnSpPr>
          <p:spPr>
            <a:xfrm>
              <a:off x="2515453" y="4419600"/>
              <a:ext cx="2057" cy="8687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110"/>
            <p:cNvGrpSpPr/>
            <p:nvPr/>
          </p:nvGrpSpPr>
          <p:grpSpPr>
            <a:xfrm>
              <a:off x="47072" y="123306"/>
              <a:ext cx="4896149" cy="6075434"/>
              <a:chOff x="47072" y="123306"/>
              <a:chExt cx="4896149" cy="6075434"/>
            </a:xfrm>
          </p:grpSpPr>
          <p:sp>
            <p:nvSpPr>
              <p:cNvPr id="17" name="TextBox 16"/>
              <p:cNvSpPr txBox="1"/>
              <p:nvPr/>
            </p:nvSpPr>
            <p:spPr>
              <a:xfrm rot="2520000">
                <a:off x="2209800" y="5662676"/>
                <a:ext cx="1159613" cy="461665"/>
              </a:xfrm>
              <a:prstGeom prst="rect">
                <a:avLst/>
              </a:prstGeom>
              <a:noFill/>
            </p:spPr>
            <p:txBody>
              <a:bodyPr wrap="none" rtlCol="0">
                <a:spAutoFit/>
              </a:bodyPr>
              <a:lstStyle/>
              <a:p>
                <a:r>
                  <a:rPr lang="en-US" sz="2400" b="1" dirty="0" smtClean="0">
                    <a:solidFill>
                      <a:srgbClr val="FF0000"/>
                    </a:solidFill>
                  </a:rPr>
                  <a:t>Feb 18  </a:t>
                </a:r>
              </a:p>
            </p:txBody>
          </p:sp>
          <p:sp>
            <p:nvSpPr>
              <p:cNvPr id="6" name="TextBox 5"/>
              <p:cNvSpPr txBox="1"/>
              <p:nvPr/>
            </p:nvSpPr>
            <p:spPr>
              <a:xfrm>
                <a:off x="850042" y="3708737"/>
                <a:ext cx="1664558" cy="1015663"/>
              </a:xfrm>
              <a:prstGeom prst="rect">
                <a:avLst/>
              </a:prstGeom>
              <a:noFill/>
            </p:spPr>
            <p:txBody>
              <a:bodyPr wrap="none" rtlCol="0">
                <a:spAutoFit/>
              </a:bodyPr>
              <a:lstStyle/>
              <a:p>
                <a:pPr algn="ctr"/>
                <a:r>
                  <a:rPr lang="en-US" sz="2000" b="1" dirty="0" smtClean="0">
                    <a:solidFill>
                      <a:srgbClr val="FF0000"/>
                    </a:solidFill>
                  </a:rPr>
                  <a:t>7 southern </a:t>
                </a:r>
              </a:p>
              <a:p>
                <a:pPr algn="ctr"/>
                <a:r>
                  <a:rPr lang="en-US" sz="2000" b="1" dirty="0" smtClean="0">
                    <a:solidFill>
                      <a:srgbClr val="FF0000"/>
                    </a:solidFill>
                  </a:rPr>
                  <a:t>states secede </a:t>
                </a:r>
              </a:p>
              <a:p>
                <a:pPr algn="ctr"/>
                <a:r>
                  <a:rPr lang="en-US" sz="2000" b="1" dirty="0" smtClean="0">
                    <a:solidFill>
                      <a:srgbClr val="FF0000"/>
                    </a:solidFill>
                  </a:rPr>
                  <a:t>from USA</a:t>
                </a:r>
              </a:p>
            </p:txBody>
          </p:sp>
          <p:grpSp>
            <p:nvGrpSpPr>
              <p:cNvPr id="23" name="Group 45"/>
              <p:cNvGrpSpPr/>
              <p:nvPr/>
            </p:nvGrpSpPr>
            <p:grpSpPr>
              <a:xfrm>
                <a:off x="47072" y="4495800"/>
                <a:ext cx="1692195" cy="1702940"/>
                <a:chOff x="47072" y="4495800"/>
                <a:chExt cx="1692195" cy="1702940"/>
              </a:xfrm>
            </p:grpSpPr>
            <p:sp>
              <p:nvSpPr>
                <p:cNvPr id="9" name="TextBox 8"/>
                <p:cNvSpPr txBox="1"/>
                <p:nvPr/>
              </p:nvSpPr>
              <p:spPr>
                <a:xfrm rot="2520000">
                  <a:off x="47072" y="5737075"/>
                  <a:ext cx="1692195" cy="461665"/>
                </a:xfrm>
                <a:prstGeom prst="rect">
                  <a:avLst/>
                </a:prstGeom>
                <a:noFill/>
              </p:spPr>
              <p:txBody>
                <a:bodyPr wrap="none" rtlCol="0">
                  <a:spAutoFit/>
                </a:bodyPr>
                <a:lstStyle/>
                <a:p>
                  <a:r>
                    <a:rPr lang="en-US" sz="2400" b="1" dirty="0" smtClean="0"/>
                    <a:t>Nov 6, 1860</a:t>
                  </a:r>
                </a:p>
              </p:txBody>
            </p:sp>
            <p:cxnSp>
              <p:nvCxnSpPr>
                <p:cNvPr id="36" name="Straight Connector 35"/>
                <p:cNvCxnSpPr/>
                <p:nvPr/>
              </p:nvCxnSpPr>
              <p:spPr>
                <a:xfrm>
                  <a:off x="381000" y="4495800"/>
                  <a:ext cx="0" cy="762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rot="18603551">
                <a:off x="1537800" y="2273574"/>
                <a:ext cx="4762201" cy="461665"/>
              </a:xfrm>
              <a:prstGeom prst="rect">
                <a:avLst/>
              </a:prstGeom>
              <a:noFill/>
            </p:spPr>
            <p:txBody>
              <a:bodyPr wrap="none" rtlCol="0">
                <a:spAutoFit/>
              </a:bodyPr>
              <a:lstStyle/>
              <a:p>
                <a:r>
                  <a:rPr lang="en-US" sz="2400" b="1" dirty="0" smtClean="0">
                    <a:solidFill>
                      <a:srgbClr val="FF0000"/>
                    </a:solidFill>
                  </a:rPr>
                  <a:t>Davis inaugurated President of CSA</a:t>
                </a:r>
              </a:p>
            </p:txBody>
          </p:sp>
          <p:sp useBgFill="1">
            <p:nvSpPr>
              <p:cNvPr id="5" name="TextBox 4"/>
              <p:cNvSpPr txBox="1"/>
              <p:nvPr/>
            </p:nvSpPr>
            <p:spPr>
              <a:xfrm rot="18601307">
                <a:off x="-451692" y="2431212"/>
                <a:ext cx="4375557" cy="461665"/>
              </a:xfrm>
              <a:prstGeom prst="rect">
                <a:avLst/>
              </a:prstGeom>
            </p:spPr>
            <p:txBody>
              <a:bodyPr wrap="none" rtlCol="0">
                <a:spAutoFit/>
              </a:bodyPr>
              <a:lstStyle/>
              <a:p>
                <a:r>
                  <a:rPr lang="en-US" sz="2400" b="1" dirty="0" smtClean="0"/>
                  <a:t>Lincoln elected President of USA </a:t>
                </a:r>
              </a:p>
            </p:txBody>
          </p:sp>
          <p:grpSp>
            <p:nvGrpSpPr>
              <p:cNvPr id="24" name="Group 46"/>
              <p:cNvGrpSpPr/>
              <p:nvPr/>
            </p:nvGrpSpPr>
            <p:grpSpPr>
              <a:xfrm>
                <a:off x="914400" y="4648202"/>
                <a:ext cx="1600200" cy="461665"/>
                <a:chOff x="1252726" y="4730604"/>
                <a:chExt cx="2286002" cy="296045"/>
              </a:xfrm>
            </p:grpSpPr>
            <p:sp>
              <p:nvSpPr>
                <p:cNvPr id="45" name="Rectangle 44"/>
                <p:cNvSpPr/>
                <p:nvPr/>
              </p:nvSpPr>
              <p:spPr>
                <a:xfrm>
                  <a:off x="1252728" y="4800600"/>
                  <a:ext cx="2286000" cy="182880"/>
                </a:xfrm>
                <a:prstGeom prst="rect">
                  <a:avLst/>
                </a:prstGeom>
                <a:solidFill>
                  <a:srgbClr val="FF0000">
                    <a:alpha val="64000"/>
                  </a:srgbClr>
                </a:solidFill>
                <a:ln w="381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bg1"/>
                    </a:solidFill>
                  </a:endParaRPr>
                </a:p>
              </p:txBody>
            </p:sp>
            <p:sp>
              <p:nvSpPr>
                <p:cNvPr id="10" name="TextBox 9"/>
                <p:cNvSpPr txBox="1"/>
                <p:nvPr/>
              </p:nvSpPr>
              <p:spPr>
                <a:xfrm>
                  <a:off x="1252726" y="4730604"/>
                  <a:ext cx="2286002" cy="296045"/>
                </a:xfrm>
                <a:prstGeom prst="rect">
                  <a:avLst/>
                </a:prstGeom>
                <a:noFill/>
              </p:spPr>
              <p:txBody>
                <a:bodyPr wrap="square" rtlCol="0">
                  <a:spAutoFit/>
                </a:bodyPr>
                <a:lstStyle/>
                <a:p>
                  <a:r>
                    <a:rPr lang="en-US" sz="2400" b="1" dirty="0" smtClean="0">
                      <a:solidFill>
                        <a:schemeClr val="bg1"/>
                      </a:solidFill>
                    </a:rPr>
                    <a:t> Dec -- Feb</a:t>
                  </a:r>
                </a:p>
              </p:txBody>
            </p:sp>
          </p:grpSp>
          <p:grpSp>
            <p:nvGrpSpPr>
              <p:cNvPr id="25" name="Group 50"/>
              <p:cNvGrpSpPr/>
              <p:nvPr/>
            </p:nvGrpSpPr>
            <p:grpSpPr>
              <a:xfrm>
                <a:off x="3581400" y="4724400"/>
                <a:ext cx="1295400" cy="369332"/>
                <a:chOff x="4829896" y="4739639"/>
                <a:chExt cx="1315513" cy="310246"/>
              </a:xfrm>
            </p:grpSpPr>
            <p:sp>
              <p:nvSpPr>
                <p:cNvPr id="50" name="Rectangle 49"/>
                <p:cNvSpPr/>
                <p:nvPr/>
              </p:nvSpPr>
              <p:spPr>
                <a:xfrm>
                  <a:off x="4907281" y="4764024"/>
                  <a:ext cx="1044388" cy="231657"/>
                </a:xfrm>
                <a:prstGeom prst="rect">
                  <a:avLst/>
                </a:prstGeom>
                <a:solidFill>
                  <a:srgbClr val="FF0000">
                    <a:alpha val="64000"/>
                  </a:srgbClr>
                </a:solidFill>
                <a:ln w="381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TextBox 11"/>
                <p:cNvSpPr txBox="1"/>
                <p:nvPr/>
              </p:nvSpPr>
              <p:spPr>
                <a:xfrm>
                  <a:off x="4829896" y="4739639"/>
                  <a:ext cx="1315513" cy="310246"/>
                </a:xfrm>
                <a:prstGeom prst="rect">
                  <a:avLst/>
                </a:prstGeom>
                <a:noFill/>
              </p:spPr>
              <p:txBody>
                <a:bodyPr wrap="square" rtlCol="0">
                  <a:spAutoFit/>
                </a:bodyPr>
                <a:lstStyle/>
                <a:p>
                  <a:r>
                    <a:rPr lang="en-US" b="1" dirty="0" smtClean="0">
                      <a:solidFill>
                        <a:schemeClr val="bg1"/>
                      </a:solidFill>
                    </a:rPr>
                    <a:t>April--May</a:t>
                  </a:r>
                </a:p>
              </p:txBody>
            </p:sp>
          </p:grpSp>
          <p:sp>
            <p:nvSpPr>
              <p:cNvPr id="8" name="TextBox 7"/>
              <p:cNvSpPr txBox="1"/>
              <p:nvPr/>
            </p:nvSpPr>
            <p:spPr>
              <a:xfrm>
                <a:off x="3886200" y="4031159"/>
                <a:ext cx="1057021" cy="707886"/>
              </a:xfrm>
              <a:prstGeom prst="rect">
                <a:avLst/>
              </a:prstGeom>
              <a:noFill/>
            </p:spPr>
            <p:txBody>
              <a:bodyPr wrap="none" rtlCol="0">
                <a:spAutoFit/>
              </a:bodyPr>
              <a:lstStyle/>
              <a:p>
                <a:r>
                  <a:rPr lang="en-US" sz="2000" b="1" dirty="0" smtClean="0">
                    <a:solidFill>
                      <a:srgbClr val="FF0000"/>
                    </a:solidFill>
                  </a:rPr>
                  <a:t>4 states </a:t>
                </a:r>
              </a:p>
              <a:p>
                <a:r>
                  <a:rPr lang="en-US" sz="2000" b="1" dirty="0" smtClean="0">
                    <a:solidFill>
                      <a:srgbClr val="FF0000"/>
                    </a:solidFill>
                  </a:rPr>
                  <a:t>secede</a:t>
                </a:r>
              </a:p>
            </p:txBody>
          </p:sp>
        </p:grpSp>
      </p:grpSp>
      <p:grpSp>
        <p:nvGrpSpPr>
          <p:cNvPr id="26" name="Group 112"/>
          <p:cNvGrpSpPr/>
          <p:nvPr/>
        </p:nvGrpSpPr>
        <p:grpSpPr>
          <a:xfrm>
            <a:off x="3276600" y="412171"/>
            <a:ext cx="5875363" cy="5654697"/>
            <a:chOff x="3276600" y="412171"/>
            <a:chExt cx="5875363" cy="5654697"/>
          </a:xfrm>
        </p:grpSpPr>
        <p:grpSp>
          <p:nvGrpSpPr>
            <p:cNvPr id="27" name="Group 98"/>
            <p:cNvGrpSpPr/>
            <p:nvPr/>
          </p:nvGrpSpPr>
          <p:grpSpPr>
            <a:xfrm>
              <a:off x="4615046" y="4045203"/>
              <a:ext cx="997389" cy="1948664"/>
              <a:chOff x="6242775" y="3980630"/>
              <a:chExt cx="997389" cy="1948664"/>
            </a:xfrm>
          </p:grpSpPr>
          <p:sp>
            <p:nvSpPr>
              <p:cNvPr id="100" name="TextBox 99"/>
              <p:cNvSpPr txBox="1"/>
              <p:nvPr/>
            </p:nvSpPr>
            <p:spPr>
              <a:xfrm rot="2520000">
                <a:off x="6242775" y="5467629"/>
                <a:ext cx="997389" cy="461665"/>
              </a:xfrm>
              <a:prstGeom prst="rect">
                <a:avLst/>
              </a:prstGeom>
              <a:noFill/>
            </p:spPr>
            <p:txBody>
              <a:bodyPr wrap="none" rtlCol="0">
                <a:spAutoFit/>
              </a:bodyPr>
              <a:lstStyle/>
              <a:p>
                <a:r>
                  <a:rPr lang="en-US" sz="2400" b="1" dirty="0" smtClean="0">
                    <a:solidFill>
                      <a:srgbClr val="0070C0"/>
                    </a:solidFill>
                  </a:rPr>
                  <a:t>June 3</a:t>
                </a:r>
              </a:p>
            </p:txBody>
          </p:sp>
          <p:cxnSp>
            <p:nvCxnSpPr>
              <p:cNvPr id="101" name="Straight Connector 100"/>
              <p:cNvCxnSpPr/>
              <p:nvPr/>
            </p:nvCxnSpPr>
            <p:spPr>
              <a:xfrm>
                <a:off x="6491001" y="3980630"/>
                <a:ext cx="13528" cy="128879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98" name="TextBox 97"/>
            <p:cNvSpPr txBox="1"/>
            <p:nvPr/>
          </p:nvSpPr>
          <p:spPr>
            <a:xfrm rot="18712157">
              <a:off x="4347221" y="2868847"/>
              <a:ext cx="2385525" cy="461665"/>
            </a:xfrm>
            <a:prstGeom prst="rect">
              <a:avLst/>
            </a:prstGeom>
            <a:noFill/>
          </p:spPr>
          <p:txBody>
            <a:bodyPr wrap="none" rtlCol="0">
              <a:spAutoFit/>
            </a:bodyPr>
            <a:lstStyle/>
            <a:p>
              <a:r>
                <a:rPr lang="en-US" sz="2400" b="1" dirty="0" smtClean="0">
                  <a:solidFill>
                    <a:srgbClr val="0070C0"/>
                  </a:solidFill>
                </a:rPr>
                <a:t>Battle of </a:t>
              </a:r>
              <a:r>
                <a:rPr lang="en-US" sz="2400" b="1" dirty="0" err="1" smtClean="0">
                  <a:solidFill>
                    <a:srgbClr val="0070C0"/>
                  </a:solidFill>
                </a:rPr>
                <a:t>Phillippi</a:t>
              </a:r>
              <a:endParaRPr lang="en-US" sz="2400" b="1" dirty="0" smtClean="0">
                <a:solidFill>
                  <a:srgbClr val="0070C0"/>
                </a:solidFill>
              </a:endParaRPr>
            </a:p>
          </p:txBody>
        </p:sp>
        <p:sp useBgFill="1">
          <p:nvSpPr>
            <p:cNvPr id="15" name="TextBox 14"/>
            <p:cNvSpPr txBox="1"/>
            <p:nvPr/>
          </p:nvSpPr>
          <p:spPr>
            <a:xfrm rot="18712157">
              <a:off x="4878074" y="3431426"/>
              <a:ext cx="1620252" cy="461665"/>
            </a:xfrm>
            <a:prstGeom prst="rect">
              <a:avLst/>
            </a:prstGeom>
          </p:spPr>
          <p:txBody>
            <a:bodyPr wrap="none" rtlCol="0">
              <a:spAutoFit/>
            </a:bodyPr>
            <a:lstStyle/>
            <a:p>
              <a:r>
                <a:rPr lang="en-US" sz="2400" b="1" dirty="0" smtClean="0">
                  <a:solidFill>
                    <a:srgbClr val="FF0000"/>
                  </a:solidFill>
                </a:rPr>
                <a:t>1</a:t>
              </a:r>
              <a:r>
                <a:rPr lang="en-US" sz="2400" b="1" baseline="30000" dirty="0" smtClean="0">
                  <a:solidFill>
                    <a:srgbClr val="FF0000"/>
                  </a:solidFill>
                </a:rPr>
                <a:t>st</a:t>
              </a:r>
              <a:r>
                <a:rPr lang="en-US" sz="2400" b="1" dirty="0" smtClean="0">
                  <a:solidFill>
                    <a:srgbClr val="FF0000"/>
                  </a:solidFill>
                </a:rPr>
                <a:t> Bull Run</a:t>
              </a:r>
            </a:p>
          </p:txBody>
        </p:sp>
        <p:grpSp>
          <p:nvGrpSpPr>
            <p:cNvPr id="28" name="Group 124"/>
            <p:cNvGrpSpPr/>
            <p:nvPr/>
          </p:nvGrpSpPr>
          <p:grpSpPr>
            <a:xfrm>
              <a:off x="3276600" y="412171"/>
              <a:ext cx="1774148" cy="5654697"/>
              <a:chOff x="3276600" y="412171"/>
              <a:chExt cx="1774148" cy="5654697"/>
            </a:xfrm>
          </p:grpSpPr>
          <p:sp>
            <p:nvSpPr>
              <p:cNvPr id="7" name="TextBox 6"/>
              <p:cNvSpPr txBox="1"/>
              <p:nvPr/>
            </p:nvSpPr>
            <p:spPr>
              <a:xfrm rot="18680470">
                <a:off x="2804332" y="2196922"/>
                <a:ext cx="4031168" cy="461665"/>
              </a:xfrm>
              <a:prstGeom prst="rect">
                <a:avLst/>
              </a:prstGeom>
              <a:noFill/>
            </p:spPr>
            <p:txBody>
              <a:bodyPr wrap="none" rtlCol="0">
                <a:spAutoFit/>
              </a:bodyPr>
              <a:lstStyle/>
              <a:p>
                <a:r>
                  <a:rPr lang="en-US" sz="2400" b="1" dirty="0" smtClean="0">
                    <a:solidFill>
                      <a:srgbClr val="FF0000"/>
                    </a:solidFill>
                  </a:rPr>
                  <a:t>Fort Sumter – Civil War Begins</a:t>
                </a:r>
              </a:p>
            </p:txBody>
          </p:sp>
          <p:grpSp>
            <p:nvGrpSpPr>
              <p:cNvPr id="29" name="Group 48"/>
              <p:cNvGrpSpPr/>
              <p:nvPr/>
            </p:nvGrpSpPr>
            <p:grpSpPr>
              <a:xfrm>
                <a:off x="3276600" y="3962400"/>
                <a:ext cx="1175322" cy="2104468"/>
                <a:chOff x="3737313" y="3962400"/>
                <a:chExt cx="1175322" cy="2104468"/>
              </a:xfrm>
            </p:grpSpPr>
            <p:sp>
              <p:nvSpPr>
                <p:cNvPr id="11" name="TextBox 10"/>
                <p:cNvSpPr txBox="1"/>
                <p:nvPr/>
              </p:nvSpPr>
              <p:spPr>
                <a:xfrm rot="2520000">
                  <a:off x="3737313" y="5605203"/>
                  <a:ext cx="1175322" cy="461665"/>
                </a:xfrm>
                <a:prstGeom prst="rect">
                  <a:avLst/>
                </a:prstGeom>
                <a:noFill/>
              </p:spPr>
              <p:txBody>
                <a:bodyPr wrap="none" rtlCol="0">
                  <a:spAutoFit/>
                </a:bodyPr>
                <a:lstStyle/>
                <a:p>
                  <a:r>
                    <a:rPr lang="en-US" sz="2400" b="1" dirty="0" smtClean="0">
                      <a:solidFill>
                        <a:srgbClr val="FF0000"/>
                      </a:solidFill>
                    </a:rPr>
                    <a:t>April 12</a:t>
                  </a:r>
                </a:p>
              </p:txBody>
            </p:sp>
            <p:cxnSp>
              <p:nvCxnSpPr>
                <p:cNvPr id="42" name="Straight Connector 41"/>
                <p:cNvCxnSpPr/>
                <p:nvPr/>
              </p:nvCxnSpPr>
              <p:spPr>
                <a:xfrm flipH="1">
                  <a:off x="4116857" y="3962400"/>
                  <a:ext cx="1456" cy="13259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3" name="TextBox 12"/>
            <p:cNvSpPr txBox="1"/>
            <p:nvPr/>
          </p:nvSpPr>
          <p:spPr>
            <a:xfrm rot="18673866">
              <a:off x="3347905" y="2390501"/>
              <a:ext cx="3729482" cy="461665"/>
            </a:xfrm>
            <a:prstGeom prst="rect">
              <a:avLst/>
            </a:prstGeom>
            <a:noFill/>
          </p:spPr>
          <p:txBody>
            <a:bodyPr wrap="none" rtlCol="0">
              <a:spAutoFit/>
            </a:bodyPr>
            <a:lstStyle/>
            <a:p>
              <a:r>
                <a:rPr lang="en-US" sz="2400" b="1" dirty="0" smtClean="0">
                  <a:solidFill>
                    <a:srgbClr val="0070C0"/>
                  </a:solidFill>
                </a:rPr>
                <a:t>Lincoln blockades CSA ports</a:t>
              </a:r>
            </a:p>
          </p:txBody>
        </p:sp>
        <p:grpSp>
          <p:nvGrpSpPr>
            <p:cNvPr id="30" name="Group 51"/>
            <p:cNvGrpSpPr/>
            <p:nvPr/>
          </p:nvGrpSpPr>
          <p:grpSpPr>
            <a:xfrm>
              <a:off x="3749089" y="4038600"/>
              <a:ext cx="1175322" cy="2028268"/>
              <a:chOff x="4230350" y="4038600"/>
              <a:chExt cx="1175322" cy="2028268"/>
            </a:xfrm>
          </p:grpSpPr>
          <p:sp>
            <p:nvSpPr>
              <p:cNvPr id="14" name="TextBox 13"/>
              <p:cNvSpPr txBox="1"/>
              <p:nvPr/>
            </p:nvSpPr>
            <p:spPr>
              <a:xfrm rot="2520000">
                <a:off x="4230350" y="5605203"/>
                <a:ext cx="1175322" cy="461665"/>
              </a:xfrm>
              <a:prstGeom prst="rect">
                <a:avLst/>
              </a:prstGeom>
              <a:noFill/>
            </p:spPr>
            <p:txBody>
              <a:bodyPr wrap="none" rtlCol="0">
                <a:spAutoFit/>
              </a:bodyPr>
              <a:lstStyle/>
              <a:p>
                <a:r>
                  <a:rPr lang="en-US" sz="2400" b="1" dirty="0" smtClean="0">
                    <a:solidFill>
                      <a:srgbClr val="0070C0"/>
                    </a:solidFill>
                  </a:rPr>
                  <a:t>April 19</a:t>
                </a:r>
              </a:p>
            </p:txBody>
          </p:sp>
          <p:cxnSp>
            <p:nvCxnSpPr>
              <p:cNvPr id="44" name="Straight Connector 43"/>
              <p:cNvCxnSpPr/>
              <p:nvPr/>
            </p:nvCxnSpPr>
            <p:spPr>
              <a:xfrm flipH="1">
                <a:off x="4345457" y="4038600"/>
                <a:ext cx="22004" cy="124971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31" name="Group 52"/>
            <p:cNvGrpSpPr/>
            <p:nvPr/>
          </p:nvGrpSpPr>
          <p:grpSpPr>
            <a:xfrm>
              <a:off x="4966306" y="4407973"/>
              <a:ext cx="1053494" cy="1528465"/>
              <a:chOff x="6173654" y="4343400"/>
              <a:chExt cx="1053494" cy="1528465"/>
            </a:xfrm>
          </p:grpSpPr>
          <p:sp>
            <p:nvSpPr>
              <p:cNvPr id="16" name="TextBox 15"/>
              <p:cNvSpPr txBox="1"/>
              <p:nvPr/>
            </p:nvSpPr>
            <p:spPr>
              <a:xfrm rot="2520000">
                <a:off x="6173654" y="5410200"/>
                <a:ext cx="1053494" cy="461665"/>
              </a:xfrm>
              <a:prstGeom prst="rect">
                <a:avLst/>
              </a:prstGeom>
              <a:noFill/>
            </p:spPr>
            <p:txBody>
              <a:bodyPr wrap="none" rtlCol="0">
                <a:spAutoFit/>
              </a:bodyPr>
              <a:lstStyle/>
              <a:p>
                <a:r>
                  <a:rPr lang="en-US" sz="2400" b="1" dirty="0" smtClean="0">
                    <a:solidFill>
                      <a:srgbClr val="FF0000"/>
                    </a:solidFill>
                  </a:rPr>
                  <a:t>July 21</a:t>
                </a:r>
              </a:p>
            </p:txBody>
          </p:sp>
          <p:cxnSp>
            <p:nvCxnSpPr>
              <p:cNvPr id="43" name="Straight Connector 42"/>
              <p:cNvCxnSpPr/>
              <p:nvPr/>
            </p:nvCxnSpPr>
            <p:spPr>
              <a:xfrm>
                <a:off x="6459294" y="4343400"/>
                <a:ext cx="2057" cy="8687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useBgFill="1">
          <p:nvSpPr>
            <p:cNvPr id="90" name="TextBox 89"/>
            <p:cNvSpPr txBox="1"/>
            <p:nvPr/>
          </p:nvSpPr>
          <p:spPr>
            <a:xfrm rot="18712157">
              <a:off x="7304117" y="3617242"/>
              <a:ext cx="1188018" cy="369332"/>
            </a:xfrm>
            <a:prstGeom prst="rect">
              <a:avLst/>
            </a:prstGeom>
          </p:spPr>
          <p:txBody>
            <a:bodyPr wrap="none" rtlCol="0">
              <a:spAutoFit/>
            </a:bodyPr>
            <a:lstStyle/>
            <a:p>
              <a:r>
                <a:rPr lang="en-US" b="1" dirty="0" smtClean="0">
                  <a:solidFill>
                    <a:srgbClr val="FF0000"/>
                  </a:solidFill>
                </a:rPr>
                <a:t>Ball’s Bluff</a:t>
              </a:r>
            </a:p>
          </p:txBody>
        </p:sp>
        <p:grpSp>
          <p:nvGrpSpPr>
            <p:cNvPr id="32" name="Group 90"/>
            <p:cNvGrpSpPr/>
            <p:nvPr/>
          </p:nvGrpSpPr>
          <p:grpSpPr>
            <a:xfrm>
              <a:off x="7354739" y="4398654"/>
              <a:ext cx="803425" cy="1407605"/>
              <a:chOff x="6298688" y="4343400"/>
              <a:chExt cx="803425" cy="1407605"/>
            </a:xfrm>
          </p:grpSpPr>
          <p:sp>
            <p:nvSpPr>
              <p:cNvPr id="92" name="TextBox 91"/>
              <p:cNvSpPr txBox="1"/>
              <p:nvPr/>
            </p:nvSpPr>
            <p:spPr>
              <a:xfrm rot="2520000">
                <a:off x="6298688" y="5381673"/>
                <a:ext cx="803425" cy="369332"/>
              </a:xfrm>
              <a:prstGeom prst="rect">
                <a:avLst/>
              </a:prstGeom>
              <a:noFill/>
            </p:spPr>
            <p:txBody>
              <a:bodyPr wrap="none" rtlCol="0">
                <a:spAutoFit/>
              </a:bodyPr>
              <a:lstStyle/>
              <a:p>
                <a:r>
                  <a:rPr lang="en-US" b="1" dirty="0" smtClean="0">
                    <a:solidFill>
                      <a:srgbClr val="FF0000"/>
                    </a:solidFill>
                  </a:rPr>
                  <a:t>Oct 20</a:t>
                </a:r>
              </a:p>
            </p:txBody>
          </p:sp>
          <p:cxnSp>
            <p:nvCxnSpPr>
              <p:cNvPr id="93" name="Straight Connector 92"/>
              <p:cNvCxnSpPr/>
              <p:nvPr/>
            </p:nvCxnSpPr>
            <p:spPr>
              <a:xfrm>
                <a:off x="6459294" y="4343400"/>
                <a:ext cx="2057" cy="8687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useBgFill="1">
          <p:nvSpPr>
            <p:cNvPr id="94" name="TextBox 93"/>
            <p:cNvSpPr txBox="1"/>
            <p:nvPr/>
          </p:nvSpPr>
          <p:spPr>
            <a:xfrm rot="18712157">
              <a:off x="5862206" y="3499445"/>
              <a:ext cx="1586332" cy="369332"/>
            </a:xfrm>
            <a:prstGeom prst="rect">
              <a:avLst/>
            </a:prstGeom>
          </p:spPr>
          <p:txBody>
            <a:bodyPr wrap="none" rtlCol="0">
              <a:spAutoFit/>
            </a:bodyPr>
            <a:lstStyle/>
            <a:p>
              <a:r>
                <a:rPr lang="en-US" b="1" dirty="0" smtClean="0">
                  <a:solidFill>
                    <a:srgbClr val="FF0000"/>
                  </a:solidFill>
                </a:rPr>
                <a:t>Wilson’s Creek</a:t>
              </a:r>
            </a:p>
          </p:txBody>
        </p:sp>
        <p:grpSp>
          <p:nvGrpSpPr>
            <p:cNvPr id="33" name="Group 94"/>
            <p:cNvGrpSpPr/>
            <p:nvPr/>
          </p:nvGrpSpPr>
          <p:grpSpPr>
            <a:xfrm>
              <a:off x="5957225" y="4419600"/>
              <a:ext cx="843501" cy="1407605"/>
              <a:chOff x="6278650" y="4343400"/>
              <a:chExt cx="843501" cy="1407605"/>
            </a:xfrm>
          </p:grpSpPr>
          <p:sp>
            <p:nvSpPr>
              <p:cNvPr id="96" name="TextBox 95"/>
              <p:cNvSpPr txBox="1"/>
              <p:nvPr/>
            </p:nvSpPr>
            <p:spPr>
              <a:xfrm rot="2520000">
                <a:off x="6278650" y="5381673"/>
                <a:ext cx="843501" cy="369332"/>
              </a:xfrm>
              <a:prstGeom prst="rect">
                <a:avLst/>
              </a:prstGeom>
              <a:noFill/>
            </p:spPr>
            <p:txBody>
              <a:bodyPr wrap="none" rtlCol="0">
                <a:spAutoFit/>
              </a:bodyPr>
              <a:lstStyle/>
              <a:p>
                <a:r>
                  <a:rPr lang="en-US" b="1" dirty="0" smtClean="0">
                    <a:solidFill>
                      <a:srgbClr val="FF0000"/>
                    </a:solidFill>
                  </a:rPr>
                  <a:t>Aug 10</a:t>
                </a:r>
              </a:p>
            </p:txBody>
          </p:sp>
          <p:cxnSp>
            <p:nvCxnSpPr>
              <p:cNvPr id="97" name="Straight Connector 96"/>
              <p:cNvCxnSpPr/>
              <p:nvPr/>
            </p:nvCxnSpPr>
            <p:spPr>
              <a:xfrm>
                <a:off x="6459294" y="4343400"/>
                <a:ext cx="2057" cy="8687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useBgFill="1">
          <p:nvSpPr>
            <p:cNvPr id="103" name="TextBox 102"/>
            <p:cNvSpPr txBox="1"/>
            <p:nvPr/>
          </p:nvSpPr>
          <p:spPr>
            <a:xfrm rot="18712157">
              <a:off x="7940651" y="3633424"/>
              <a:ext cx="1240853" cy="369332"/>
            </a:xfrm>
            <a:prstGeom prst="rect">
              <a:avLst/>
            </a:prstGeom>
          </p:spPr>
          <p:txBody>
            <a:bodyPr wrap="none" rtlCol="0">
              <a:spAutoFit/>
            </a:bodyPr>
            <a:lstStyle/>
            <a:p>
              <a:r>
                <a:rPr lang="en-US" b="1" dirty="0" err="1" smtClean="0">
                  <a:solidFill>
                    <a:srgbClr val="0070C0"/>
                  </a:solidFill>
                </a:rPr>
                <a:t>Dranesville</a:t>
              </a:r>
              <a:endParaRPr lang="en-US" b="1" dirty="0" smtClean="0">
                <a:solidFill>
                  <a:srgbClr val="0070C0"/>
                </a:solidFill>
              </a:endParaRPr>
            </a:p>
          </p:txBody>
        </p:sp>
        <p:grpSp>
          <p:nvGrpSpPr>
            <p:cNvPr id="34" name="Group 105"/>
            <p:cNvGrpSpPr/>
            <p:nvPr/>
          </p:nvGrpSpPr>
          <p:grpSpPr>
            <a:xfrm>
              <a:off x="8322890" y="3733800"/>
              <a:ext cx="829073" cy="2208453"/>
              <a:chOff x="5879291" y="3581400"/>
              <a:chExt cx="829073" cy="2208453"/>
            </a:xfrm>
          </p:grpSpPr>
          <p:sp>
            <p:nvSpPr>
              <p:cNvPr id="108" name="TextBox 107"/>
              <p:cNvSpPr txBox="1"/>
              <p:nvPr/>
            </p:nvSpPr>
            <p:spPr>
              <a:xfrm rot="2520000">
                <a:off x="5879291" y="5420521"/>
                <a:ext cx="829073" cy="369332"/>
              </a:xfrm>
              <a:prstGeom prst="rect">
                <a:avLst/>
              </a:prstGeom>
              <a:noFill/>
            </p:spPr>
            <p:txBody>
              <a:bodyPr wrap="none" rtlCol="0">
                <a:spAutoFit/>
              </a:bodyPr>
              <a:lstStyle/>
              <a:p>
                <a:r>
                  <a:rPr lang="en-US" b="1" dirty="0" smtClean="0">
                    <a:solidFill>
                      <a:srgbClr val="0070C0"/>
                    </a:solidFill>
                  </a:rPr>
                  <a:t>Dec 20</a:t>
                </a:r>
              </a:p>
            </p:txBody>
          </p:sp>
          <p:cxnSp>
            <p:nvCxnSpPr>
              <p:cNvPr id="109" name="Straight Connector 108"/>
              <p:cNvCxnSpPr/>
              <p:nvPr/>
            </p:nvCxnSpPr>
            <p:spPr>
              <a:xfrm>
                <a:off x="6471801" y="3581400"/>
                <a:ext cx="0" cy="19812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pic>
        <p:nvPicPr>
          <p:cNvPr id="117" name="Picture 2" descr="http://www.crwflags.com/fotw/images/u/us-1861.gif"/>
          <p:cNvPicPr preferRelativeResize="0">
            <a:picLocks noChangeAspect="1" noChangeArrowheads="1"/>
          </p:cNvPicPr>
          <p:nvPr/>
        </p:nvPicPr>
        <p:blipFill>
          <a:blip r:embed="rId3" cstate="print"/>
          <a:srcRect/>
          <a:stretch>
            <a:fillRect/>
          </a:stretch>
        </p:blipFill>
        <p:spPr bwMode="auto">
          <a:xfrm>
            <a:off x="2209800" y="123824"/>
            <a:ext cx="1189548" cy="714376"/>
          </a:xfrm>
          <a:prstGeom prst="rect">
            <a:avLst/>
          </a:prstGeom>
          <a:noFill/>
          <a:ln w="127000">
            <a:solidFill>
              <a:srgbClr val="0070C0"/>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87"/>
                                        </p:tgtEl>
                                      </p:cBhvr>
                                    </p:animEffect>
                                    <p:set>
                                      <p:cBhvr>
                                        <p:cTn id="7" dur="1" fill="hold">
                                          <p:stCondLst>
                                            <p:cond delay="999"/>
                                          </p:stCondLst>
                                        </p:cTn>
                                        <p:tgtEl>
                                          <p:spTgt spid="8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2" name="Rectangle 101"/>
          <p:cNvSpPr/>
          <p:nvPr/>
        </p:nvSpPr>
        <p:spPr>
          <a:xfrm>
            <a:off x="0" y="0"/>
            <a:ext cx="9144000" cy="6858000"/>
          </a:xfrm>
          <a:prstGeom prst="rect">
            <a:avLst/>
          </a:prstGeom>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2" name="Group 130"/>
          <p:cNvGrpSpPr/>
          <p:nvPr/>
        </p:nvGrpSpPr>
        <p:grpSpPr>
          <a:xfrm>
            <a:off x="0" y="0"/>
            <a:ext cx="9144000" cy="5143221"/>
            <a:chOff x="0" y="0"/>
            <a:chExt cx="9144000" cy="5143221"/>
          </a:xfrm>
        </p:grpSpPr>
        <p:grpSp>
          <p:nvGrpSpPr>
            <p:cNvPr id="3" name="Group 26"/>
            <p:cNvGrpSpPr/>
            <p:nvPr/>
          </p:nvGrpSpPr>
          <p:grpSpPr>
            <a:xfrm>
              <a:off x="0" y="0"/>
              <a:ext cx="9144000" cy="5143221"/>
              <a:chOff x="0" y="0"/>
              <a:chExt cx="9144000" cy="5143221"/>
            </a:xfrm>
          </p:grpSpPr>
          <p:grpSp>
            <p:nvGrpSpPr>
              <p:cNvPr id="4" name="Group 53"/>
              <p:cNvGrpSpPr/>
              <p:nvPr/>
            </p:nvGrpSpPr>
            <p:grpSpPr>
              <a:xfrm>
                <a:off x="0" y="4724400"/>
                <a:ext cx="9144000" cy="418821"/>
                <a:chOff x="0" y="4686579"/>
                <a:chExt cx="9144000" cy="418821"/>
              </a:xfrm>
            </p:grpSpPr>
            <p:cxnSp>
              <p:nvCxnSpPr>
                <p:cNvPr id="145" name="Straight Connector 2"/>
                <p:cNvCxnSpPr/>
                <p:nvPr/>
              </p:nvCxnSpPr>
              <p:spPr>
                <a:xfrm>
                  <a:off x="0" y="5029757"/>
                  <a:ext cx="9144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8"/>
                <p:cNvCxnSpPr/>
                <p:nvPr/>
              </p:nvCxnSpPr>
              <p:spPr>
                <a:xfrm>
                  <a:off x="0" y="4686579"/>
                  <a:ext cx="9144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20"/>
                <p:cNvCxnSpPr/>
                <p:nvPr/>
              </p:nvCxnSpPr>
              <p:spPr>
                <a:xfrm>
                  <a:off x="762000" y="4686579"/>
                  <a:ext cx="0" cy="342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22"/>
                <p:cNvCxnSpPr/>
                <p:nvPr/>
              </p:nvCxnSpPr>
              <p:spPr>
                <a:xfrm>
                  <a:off x="1524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25"/>
                <p:cNvCxnSpPr/>
                <p:nvPr/>
              </p:nvCxnSpPr>
              <p:spPr>
                <a:xfrm>
                  <a:off x="23622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26"/>
                <p:cNvCxnSpPr/>
                <p:nvPr/>
              </p:nvCxnSpPr>
              <p:spPr>
                <a:xfrm>
                  <a:off x="3048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27"/>
                <p:cNvCxnSpPr/>
                <p:nvPr/>
              </p:nvCxnSpPr>
              <p:spPr>
                <a:xfrm>
                  <a:off x="6096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28"/>
                <p:cNvCxnSpPr/>
                <p:nvPr/>
              </p:nvCxnSpPr>
              <p:spPr>
                <a:xfrm>
                  <a:off x="3810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29"/>
                <p:cNvCxnSpPr/>
                <p:nvPr/>
              </p:nvCxnSpPr>
              <p:spPr>
                <a:xfrm>
                  <a:off x="4572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30"/>
                <p:cNvCxnSpPr/>
                <p:nvPr/>
              </p:nvCxnSpPr>
              <p:spPr>
                <a:xfrm>
                  <a:off x="5334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31"/>
                <p:cNvCxnSpPr/>
                <p:nvPr/>
              </p:nvCxnSpPr>
              <p:spPr>
                <a:xfrm>
                  <a:off x="69342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32"/>
                <p:cNvCxnSpPr/>
                <p:nvPr/>
              </p:nvCxnSpPr>
              <p:spPr>
                <a:xfrm>
                  <a:off x="7696200" y="4686579"/>
                  <a:ext cx="0" cy="418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16"/>
              <p:cNvGrpSpPr/>
              <p:nvPr/>
            </p:nvGrpSpPr>
            <p:grpSpPr>
              <a:xfrm>
                <a:off x="0" y="0"/>
                <a:ext cx="9144000" cy="1047929"/>
                <a:chOff x="2998470" y="45155"/>
                <a:chExt cx="6145529" cy="1015663"/>
              </a:xfrm>
            </p:grpSpPr>
            <p:sp useBgFill="1">
              <p:nvSpPr>
                <p:cNvPr id="142" name="TextBox 141"/>
                <p:cNvSpPr txBox="1"/>
                <p:nvPr/>
              </p:nvSpPr>
              <p:spPr>
                <a:xfrm>
                  <a:off x="5403917" y="45155"/>
                  <a:ext cx="1742785" cy="1015663"/>
                </a:xfrm>
                <a:prstGeom prst="rect">
                  <a:avLst/>
                </a:prstGeom>
              </p:spPr>
              <p:txBody>
                <a:bodyPr wrap="none" rtlCol="0">
                  <a:spAutoFit/>
                </a:bodyPr>
                <a:lstStyle/>
                <a:p>
                  <a:r>
                    <a:rPr lang="en-US" sz="6000" b="1" dirty="0" smtClean="0">
                      <a:ln w="50800">
                        <a:solidFill>
                          <a:schemeClr val="bg1">
                            <a:lumMod val="75000"/>
                          </a:schemeClr>
                        </a:solidFill>
                      </a:ln>
                      <a:noFill/>
                    </a:rPr>
                    <a:t>1862</a:t>
                  </a:r>
                </a:p>
              </p:txBody>
            </p:sp>
            <p:cxnSp>
              <p:nvCxnSpPr>
                <p:cNvPr id="143" name="Straight Connector 142"/>
                <p:cNvCxnSpPr/>
                <p:nvPr/>
              </p:nvCxnSpPr>
              <p:spPr>
                <a:xfrm>
                  <a:off x="2998470" y="635886"/>
                  <a:ext cx="2304573" cy="99"/>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V="1">
                  <a:off x="6634575" y="635884"/>
                  <a:ext cx="2509424" cy="101"/>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41" name="Straight Connector 32"/>
              <p:cNvCxnSpPr/>
              <p:nvPr/>
            </p:nvCxnSpPr>
            <p:spPr>
              <a:xfrm>
                <a:off x="8382000" y="4724400"/>
                <a:ext cx="0" cy="418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39"/>
            <p:cNvGrpSpPr/>
            <p:nvPr/>
          </p:nvGrpSpPr>
          <p:grpSpPr>
            <a:xfrm>
              <a:off x="66097" y="612648"/>
              <a:ext cx="1188374" cy="4416552"/>
              <a:chOff x="304800" y="-2587752"/>
              <a:chExt cx="1188374" cy="4416552"/>
            </a:xfrm>
          </p:grpSpPr>
          <p:sp>
            <p:nvSpPr>
              <p:cNvPr id="137" name="TextBox 136"/>
              <p:cNvSpPr txBox="1"/>
              <p:nvPr/>
            </p:nvSpPr>
            <p:spPr>
              <a:xfrm>
                <a:off x="314903" y="-2587752"/>
                <a:ext cx="1178271" cy="461665"/>
              </a:xfrm>
              <a:prstGeom prst="rect">
                <a:avLst/>
              </a:prstGeom>
              <a:noFill/>
              <a:ln w="25400">
                <a:solidFill>
                  <a:schemeClr val="tx1"/>
                </a:solidFill>
              </a:ln>
            </p:spPr>
            <p:txBody>
              <a:bodyPr wrap="none" rtlCol="0">
                <a:spAutoFit/>
              </a:bodyPr>
              <a:lstStyle/>
              <a:p>
                <a:pPr algn="just"/>
                <a:r>
                  <a:rPr lang="en-US" sz="2400" b="1" dirty="0" smtClean="0"/>
                  <a:t>January</a:t>
                </a:r>
              </a:p>
            </p:txBody>
          </p:sp>
          <p:cxnSp>
            <p:nvCxnSpPr>
              <p:cNvPr id="138" name="Straight Connector 137"/>
              <p:cNvCxnSpPr/>
              <p:nvPr/>
            </p:nvCxnSpPr>
            <p:spPr>
              <a:xfrm>
                <a:off x="304800" y="-2514600"/>
                <a:ext cx="0" cy="4343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oup 43"/>
            <p:cNvGrpSpPr/>
            <p:nvPr/>
          </p:nvGrpSpPr>
          <p:grpSpPr>
            <a:xfrm>
              <a:off x="7570274" y="609600"/>
              <a:ext cx="1497526" cy="4038600"/>
              <a:chOff x="7570274" y="609600"/>
              <a:chExt cx="1497526" cy="4038600"/>
            </a:xfrm>
          </p:grpSpPr>
          <p:sp>
            <p:nvSpPr>
              <p:cNvPr id="135" name="TextBox 134"/>
              <p:cNvSpPr txBox="1"/>
              <p:nvPr/>
            </p:nvSpPr>
            <p:spPr>
              <a:xfrm>
                <a:off x="7570274" y="609600"/>
                <a:ext cx="1497526" cy="461665"/>
              </a:xfrm>
              <a:prstGeom prst="rect">
                <a:avLst/>
              </a:prstGeom>
              <a:noFill/>
              <a:ln w="25400">
                <a:solidFill>
                  <a:schemeClr val="tx1"/>
                </a:solidFill>
              </a:ln>
            </p:spPr>
            <p:txBody>
              <a:bodyPr wrap="none" rtlCol="0">
                <a:spAutoFit/>
              </a:bodyPr>
              <a:lstStyle/>
              <a:p>
                <a:r>
                  <a:rPr lang="en-US" sz="2400" b="1" dirty="0" smtClean="0"/>
                  <a:t>December</a:t>
                </a:r>
              </a:p>
            </p:txBody>
          </p:sp>
          <p:cxnSp>
            <p:nvCxnSpPr>
              <p:cNvPr id="136" name="Straight Connector 135"/>
              <p:cNvCxnSpPr/>
              <p:nvPr/>
            </p:nvCxnSpPr>
            <p:spPr>
              <a:xfrm>
                <a:off x="9067800" y="685800"/>
                <a:ext cx="0" cy="396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2" name="Group 86"/>
          <p:cNvGrpSpPr/>
          <p:nvPr/>
        </p:nvGrpSpPr>
        <p:grpSpPr>
          <a:xfrm>
            <a:off x="-152400" y="0"/>
            <a:ext cx="9304363" cy="6198740"/>
            <a:chOff x="-152400" y="0"/>
            <a:chExt cx="9304363" cy="6198740"/>
          </a:xfrm>
        </p:grpSpPr>
        <p:grpSp>
          <p:nvGrpSpPr>
            <p:cNvPr id="23" name="Group 113"/>
            <p:cNvGrpSpPr/>
            <p:nvPr/>
          </p:nvGrpSpPr>
          <p:grpSpPr>
            <a:xfrm>
              <a:off x="-152400" y="0"/>
              <a:ext cx="2057399" cy="4648200"/>
              <a:chOff x="-152400" y="0"/>
              <a:chExt cx="2057399" cy="4648200"/>
            </a:xfrm>
          </p:grpSpPr>
          <p:sp>
            <p:nvSpPr>
              <p:cNvPr id="116" name="TextBox 115"/>
              <p:cNvSpPr txBox="1"/>
              <p:nvPr/>
            </p:nvSpPr>
            <p:spPr>
              <a:xfrm>
                <a:off x="-152400" y="0"/>
                <a:ext cx="2057399" cy="1015663"/>
              </a:xfrm>
              <a:prstGeom prst="rect">
                <a:avLst/>
              </a:prstGeom>
              <a:noFill/>
            </p:spPr>
            <p:txBody>
              <a:bodyPr wrap="square" rtlCol="0">
                <a:spAutoFit/>
              </a:bodyPr>
              <a:lstStyle/>
              <a:p>
                <a:r>
                  <a:rPr lang="en-US" sz="6000" b="1" dirty="0" smtClean="0">
                    <a:ln w="50800">
                      <a:solidFill>
                        <a:schemeClr val="bg1">
                          <a:lumMod val="75000"/>
                        </a:schemeClr>
                      </a:solidFill>
                    </a:ln>
                    <a:noFill/>
                  </a:rPr>
                  <a:t>1860</a:t>
                </a:r>
              </a:p>
            </p:txBody>
          </p:sp>
          <p:cxnSp>
            <p:nvCxnSpPr>
              <p:cNvPr id="120" name="Straight Connector 119"/>
              <p:cNvCxnSpPr/>
              <p:nvPr/>
            </p:nvCxnSpPr>
            <p:spPr>
              <a:xfrm>
                <a:off x="1524000" y="685800"/>
                <a:ext cx="0" cy="396240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4" name="TextBox 103"/>
            <p:cNvSpPr txBox="1"/>
            <p:nvPr/>
          </p:nvSpPr>
          <p:spPr>
            <a:xfrm>
              <a:off x="3579091" y="0"/>
              <a:ext cx="1742785" cy="1015663"/>
            </a:xfrm>
            <a:prstGeom prst="rect">
              <a:avLst/>
            </a:prstGeom>
            <a:noFill/>
          </p:spPr>
          <p:txBody>
            <a:bodyPr wrap="none" rtlCol="0">
              <a:spAutoFit/>
            </a:bodyPr>
            <a:lstStyle/>
            <a:p>
              <a:r>
                <a:rPr lang="en-US" sz="6000" b="1" dirty="0" smtClean="0">
                  <a:ln w="50800">
                    <a:solidFill>
                      <a:schemeClr val="bg1">
                        <a:lumMod val="75000"/>
                      </a:schemeClr>
                    </a:solidFill>
                  </a:ln>
                  <a:noFill/>
                </a:rPr>
                <a:t>1861</a:t>
              </a:r>
            </a:p>
          </p:txBody>
        </p:sp>
        <p:grpSp>
          <p:nvGrpSpPr>
            <p:cNvPr id="24" name="Group 85"/>
            <p:cNvGrpSpPr/>
            <p:nvPr/>
          </p:nvGrpSpPr>
          <p:grpSpPr>
            <a:xfrm>
              <a:off x="0" y="123306"/>
              <a:ext cx="9151963" cy="6075434"/>
              <a:chOff x="0" y="123306"/>
              <a:chExt cx="9151963" cy="6075434"/>
            </a:xfrm>
          </p:grpSpPr>
          <p:grpSp>
            <p:nvGrpSpPr>
              <p:cNvPr id="25" name="Group 67"/>
              <p:cNvGrpSpPr/>
              <p:nvPr/>
            </p:nvGrpSpPr>
            <p:grpSpPr>
              <a:xfrm>
                <a:off x="0" y="4648200"/>
                <a:ext cx="9144000" cy="457200"/>
                <a:chOff x="0" y="4648200"/>
                <a:chExt cx="9144000" cy="457200"/>
              </a:xfrm>
            </p:grpSpPr>
            <p:grpSp>
              <p:nvGrpSpPr>
                <p:cNvPr id="26" name="Group 24"/>
                <p:cNvGrpSpPr/>
                <p:nvPr/>
              </p:nvGrpSpPr>
              <p:grpSpPr>
                <a:xfrm>
                  <a:off x="0" y="4648200"/>
                  <a:ext cx="9144000" cy="457200"/>
                  <a:chOff x="0" y="4610379"/>
                  <a:chExt cx="9144000" cy="457200"/>
                </a:xfrm>
              </p:grpSpPr>
              <p:cxnSp>
                <p:nvCxnSpPr>
                  <p:cNvPr id="74" name="Straight Connector 73"/>
                  <p:cNvCxnSpPr/>
                  <p:nvPr/>
                </p:nvCxnSpPr>
                <p:spPr>
                  <a:xfrm>
                    <a:off x="0" y="5029757"/>
                    <a:ext cx="9144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0" y="4686579"/>
                    <a:ext cx="9144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04800" y="4610379"/>
                    <a:ext cx="0" cy="418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914400" y="46103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524000" y="46103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133600" y="46103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7244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743200" y="46103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429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41148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54102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019800" y="4610379"/>
                    <a:ext cx="0" cy="418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0" name="Straight Connector 69"/>
                <p:cNvCxnSpPr/>
                <p:nvPr/>
              </p:nvCxnSpPr>
              <p:spPr>
                <a:xfrm>
                  <a:off x="7315200" y="4724400"/>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705600" y="4724400"/>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8077200" y="4724400"/>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8763000" y="4648200"/>
                  <a:ext cx="0" cy="418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rot="18680470">
                <a:off x="2804332" y="2196922"/>
                <a:ext cx="4031168" cy="461665"/>
              </a:xfrm>
              <a:prstGeom prst="rect">
                <a:avLst/>
              </a:prstGeom>
              <a:noFill/>
            </p:spPr>
            <p:txBody>
              <a:bodyPr wrap="none" rtlCol="0">
                <a:spAutoFit/>
              </a:bodyPr>
              <a:lstStyle/>
              <a:p>
                <a:r>
                  <a:rPr lang="en-US" sz="2400" b="1" dirty="0" smtClean="0">
                    <a:solidFill>
                      <a:srgbClr val="FF0000"/>
                    </a:solidFill>
                  </a:rPr>
                  <a:t>Fort Sumter – Civil War Begins</a:t>
                </a:r>
              </a:p>
            </p:txBody>
          </p:sp>
          <p:grpSp>
            <p:nvGrpSpPr>
              <p:cNvPr id="27" name="Group 48"/>
              <p:cNvGrpSpPr/>
              <p:nvPr/>
            </p:nvGrpSpPr>
            <p:grpSpPr>
              <a:xfrm>
                <a:off x="3276600" y="3962400"/>
                <a:ext cx="1175322" cy="2104468"/>
                <a:chOff x="3737313" y="3962400"/>
                <a:chExt cx="1175322" cy="2104468"/>
              </a:xfrm>
            </p:grpSpPr>
            <p:sp>
              <p:nvSpPr>
                <p:cNvPr id="11" name="TextBox 10"/>
                <p:cNvSpPr txBox="1"/>
                <p:nvPr/>
              </p:nvSpPr>
              <p:spPr>
                <a:xfrm rot="2520000">
                  <a:off x="3737313" y="5605203"/>
                  <a:ext cx="1175322" cy="461665"/>
                </a:xfrm>
                <a:prstGeom prst="rect">
                  <a:avLst/>
                </a:prstGeom>
                <a:noFill/>
              </p:spPr>
              <p:txBody>
                <a:bodyPr wrap="none" rtlCol="0">
                  <a:spAutoFit/>
                </a:bodyPr>
                <a:lstStyle/>
                <a:p>
                  <a:r>
                    <a:rPr lang="en-US" sz="2400" b="1" dirty="0" smtClean="0">
                      <a:solidFill>
                        <a:srgbClr val="FF0000"/>
                      </a:solidFill>
                    </a:rPr>
                    <a:t>April 12</a:t>
                  </a:r>
                </a:p>
              </p:txBody>
            </p:sp>
            <p:cxnSp>
              <p:nvCxnSpPr>
                <p:cNvPr id="42" name="Straight Connector 41"/>
                <p:cNvCxnSpPr/>
                <p:nvPr/>
              </p:nvCxnSpPr>
              <p:spPr>
                <a:xfrm flipH="1">
                  <a:off x="4116857" y="3962400"/>
                  <a:ext cx="1456" cy="13259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8" name="TextBox 97"/>
              <p:cNvSpPr txBox="1"/>
              <p:nvPr/>
            </p:nvSpPr>
            <p:spPr>
              <a:xfrm rot="18712157">
                <a:off x="4347221" y="2868847"/>
                <a:ext cx="2385525" cy="461665"/>
              </a:xfrm>
              <a:prstGeom prst="rect">
                <a:avLst/>
              </a:prstGeom>
              <a:noFill/>
            </p:spPr>
            <p:txBody>
              <a:bodyPr wrap="none" rtlCol="0">
                <a:spAutoFit/>
              </a:bodyPr>
              <a:lstStyle/>
              <a:p>
                <a:r>
                  <a:rPr lang="en-US" sz="2400" b="1" dirty="0" smtClean="0">
                    <a:solidFill>
                      <a:srgbClr val="0070C0"/>
                    </a:solidFill>
                  </a:rPr>
                  <a:t>Battle of </a:t>
                </a:r>
                <a:r>
                  <a:rPr lang="en-US" sz="2400" b="1" dirty="0" err="1" smtClean="0">
                    <a:solidFill>
                      <a:srgbClr val="0070C0"/>
                    </a:solidFill>
                  </a:rPr>
                  <a:t>Phillippi</a:t>
                </a:r>
                <a:endParaRPr lang="en-US" sz="2400" b="1" dirty="0" smtClean="0">
                  <a:solidFill>
                    <a:srgbClr val="0070C0"/>
                  </a:solidFill>
                </a:endParaRPr>
              </a:p>
            </p:txBody>
          </p:sp>
          <p:grpSp>
            <p:nvGrpSpPr>
              <p:cNvPr id="28" name="Group 98"/>
              <p:cNvGrpSpPr/>
              <p:nvPr/>
            </p:nvGrpSpPr>
            <p:grpSpPr>
              <a:xfrm>
                <a:off x="4615046" y="4045203"/>
                <a:ext cx="997389" cy="1948664"/>
                <a:chOff x="6242775" y="3980630"/>
                <a:chExt cx="997389" cy="1948664"/>
              </a:xfrm>
            </p:grpSpPr>
            <p:sp>
              <p:nvSpPr>
                <p:cNvPr id="100" name="TextBox 99"/>
                <p:cNvSpPr txBox="1"/>
                <p:nvPr/>
              </p:nvSpPr>
              <p:spPr>
                <a:xfrm rot="2520000">
                  <a:off x="6242775" y="5467629"/>
                  <a:ext cx="997389" cy="461665"/>
                </a:xfrm>
                <a:prstGeom prst="rect">
                  <a:avLst/>
                </a:prstGeom>
                <a:noFill/>
              </p:spPr>
              <p:txBody>
                <a:bodyPr wrap="none" rtlCol="0">
                  <a:spAutoFit/>
                </a:bodyPr>
                <a:lstStyle/>
                <a:p>
                  <a:r>
                    <a:rPr lang="en-US" sz="2400" b="1" dirty="0" smtClean="0">
                      <a:solidFill>
                        <a:srgbClr val="0070C0"/>
                      </a:solidFill>
                    </a:rPr>
                    <a:t>June 3</a:t>
                  </a:r>
                </a:p>
              </p:txBody>
            </p:sp>
            <p:cxnSp>
              <p:nvCxnSpPr>
                <p:cNvPr id="101" name="Straight Connector 100"/>
                <p:cNvCxnSpPr/>
                <p:nvPr/>
              </p:nvCxnSpPr>
              <p:spPr>
                <a:xfrm>
                  <a:off x="6491001" y="3980630"/>
                  <a:ext cx="13528" cy="128879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sp useBgFill="1">
            <p:nvSpPr>
              <p:cNvPr id="15" name="TextBox 14"/>
              <p:cNvSpPr txBox="1"/>
              <p:nvPr/>
            </p:nvSpPr>
            <p:spPr>
              <a:xfrm rot="18712157">
                <a:off x="4878074" y="3431426"/>
                <a:ext cx="1620252" cy="461665"/>
              </a:xfrm>
              <a:prstGeom prst="rect">
                <a:avLst/>
              </a:prstGeom>
            </p:spPr>
            <p:txBody>
              <a:bodyPr wrap="none" rtlCol="0">
                <a:spAutoFit/>
              </a:bodyPr>
              <a:lstStyle/>
              <a:p>
                <a:r>
                  <a:rPr lang="en-US" sz="2400" b="1" dirty="0" smtClean="0">
                    <a:solidFill>
                      <a:srgbClr val="FF0000"/>
                    </a:solidFill>
                  </a:rPr>
                  <a:t>1</a:t>
                </a:r>
                <a:r>
                  <a:rPr lang="en-US" sz="2400" b="1" baseline="30000" dirty="0" smtClean="0">
                    <a:solidFill>
                      <a:srgbClr val="FF0000"/>
                    </a:solidFill>
                  </a:rPr>
                  <a:t>st</a:t>
                </a:r>
                <a:r>
                  <a:rPr lang="en-US" sz="2400" b="1" dirty="0" smtClean="0">
                    <a:solidFill>
                      <a:srgbClr val="FF0000"/>
                    </a:solidFill>
                  </a:rPr>
                  <a:t> Bull Run</a:t>
                </a:r>
              </a:p>
            </p:txBody>
          </p:sp>
          <p:grpSp>
            <p:nvGrpSpPr>
              <p:cNvPr id="29" name="Group 85"/>
              <p:cNvGrpSpPr/>
              <p:nvPr/>
            </p:nvGrpSpPr>
            <p:grpSpPr>
              <a:xfrm>
                <a:off x="47072" y="123306"/>
                <a:ext cx="5396406" cy="6075434"/>
                <a:chOff x="47072" y="123306"/>
                <a:chExt cx="5396406" cy="6075434"/>
              </a:xfrm>
            </p:grpSpPr>
            <p:grpSp>
              <p:nvGrpSpPr>
                <p:cNvPr id="30" name="Group 50"/>
                <p:cNvGrpSpPr/>
                <p:nvPr/>
              </p:nvGrpSpPr>
              <p:grpSpPr>
                <a:xfrm>
                  <a:off x="3581400" y="4724400"/>
                  <a:ext cx="1295400" cy="369332"/>
                  <a:chOff x="4829896" y="4739639"/>
                  <a:chExt cx="1315513" cy="310246"/>
                </a:xfrm>
              </p:grpSpPr>
              <p:sp>
                <p:nvSpPr>
                  <p:cNvPr id="50" name="Rectangle 49"/>
                  <p:cNvSpPr/>
                  <p:nvPr/>
                </p:nvSpPr>
                <p:spPr>
                  <a:xfrm>
                    <a:off x="4907281" y="4764024"/>
                    <a:ext cx="1044388" cy="231657"/>
                  </a:xfrm>
                  <a:prstGeom prst="rect">
                    <a:avLst/>
                  </a:prstGeom>
                  <a:solidFill>
                    <a:srgbClr val="FF0000">
                      <a:alpha val="64000"/>
                    </a:srgbClr>
                  </a:solidFill>
                  <a:ln w="381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4829896" y="4739639"/>
                    <a:ext cx="1315513" cy="310246"/>
                  </a:xfrm>
                  <a:prstGeom prst="rect">
                    <a:avLst/>
                  </a:prstGeom>
                  <a:noFill/>
                </p:spPr>
                <p:txBody>
                  <a:bodyPr wrap="square" rtlCol="0">
                    <a:spAutoFit/>
                  </a:bodyPr>
                  <a:lstStyle/>
                  <a:p>
                    <a:r>
                      <a:rPr lang="en-US" b="1" dirty="0" smtClean="0">
                        <a:solidFill>
                          <a:schemeClr val="bg1"/>
                        </a:solidFill>
                      </a:rPr>
                      <a:t>April--May</a:t>
                    </a:r>
                  </a:p>
                </p:txBody>
              </p:sp>
            </p:grpSp>
            <p:sp>
              <p:nvSpPr>
                <p:cNvPr id="6" name="TextBox 5"/>
                <p:cNvSpPr txBox="1"/>
                <p:nvPr/>
              </p:nvSpPr>
              <p:spPr>
                <a:xfrm>
                  <a:off x="850042" y="3708737"/>
                  <a:ext cx="1664558" cy="1015663"/>
                </a:xfrm>
                <a:prstGeom prst="rect">
                  <a:avLst/>
                </a:prstGeom>
                <a:noFill/>
              </p:spPr>
              <p:txBody>
                <a:bodyPr wrap="none" rtlCol="0">
                  <a:spAutoFit/>
                </a:bodyPr>
                <a:lstStyle/>
                <a:p>
                  <a:pPr algn="ctr"/>
                  <a:r>
                    <a:rPr lang="en-US" sz="2000" b="1" dirty="0" smtClean="0">
                      <a:solidFill>
                        <a:srgbClr val="FF0000"/>
                      </a:solidFill>
                    </a:rPr>
                    <a:t>7 southern </a:t>
                  </a:r>
                </a:p>
                <a:p>
                  <a:pPr algn="ctr"/>
                  <a:r>
                    <a:rPr lang="en-US" sz="2000" b="1" dirty="0" smtClean="0">
                      <a:solidFill>
                        <a:srgbClr val="FF0000"/>
                      </a:solidFill>
                    </a:rPr>
                    <a:t>states secede </a:t>
                  </a:r>
                </a:p>
                <a:p>
                  <a:pPr algn="ctr"/>
                  <a:r>
                    <a:rPr lang="en-US" sz="2000" b="1" dirty="0" smtClean="0">
                      <a:solidFill>
                        <a:srgbClr val="FF0000"/>
                      </a:solidFill>
                    </a:rPr>
                    <a:t>from USA</a:t>
                  </a:r>
                </a:p>
              </p:txBody>
            </p:sp>
            <p:sp>
              <p:nvSpPr>
                <p:cNvPr id="8" name="TextBox 7"/>
                <p:cNvSpPr txBox="1"/>
                <p:nvPr/>
              </p:nvSpPr>
              <p:spPr>
                <a:xfrm>
                  <a:off x="3886200" y="4031159"/>
                  <a:ext cx="1057021" cy="707886"/>
                </a:xfrm>
                <a:prstGeom prst="rect">
                  <a:avLst/>
                </a:prstGeom>
                <a:noFill/>
              </p:spPr>
              <p:txBody>
                <a:bodyPr wrap="none" rtlCol="0">
                  <a:spAutoFit/>
                </a:bodyPr>
                <a:lstStyle/>
                <a:p>
                  <a:r>
                    <a:rPr lang="en-US" sz="2000" b="1" dirty="0" smtClean="0">
                      <a:solidFill>
                        <a:srgbClr val="FF0000"/>
                      </a:solidFill>
                    </a:rPr>
                    <a:t>4 states </a:t>
                  </a:r>
                </a:p>
                <a:p>
                  <a:r>
                    <a:rPr lang="en-US" sz="2000" b="1" dirty="0" smtClean="0">
                      <a:solidFill>
                        <a:srgbClr val="FF0000"/>
                      </a:solidFill>
                    </a:rPr>
                    <a:t>secede</a:t>
                  </a:r>
                </a:p>
              </p:txBody>
            </p:sp>
            <p:sp>
              <p:nvSpPr>
                <p:cNvPr id="13" name="TextBox 12"/>
                <p:cNvSpPr txBox="1"/>
                <p:nvPr/>
              </p:nvSpPr>
              <p:spPr>
                <a:xfrm rot="18673866">
                  <a:off x="3347905" y="2390501"/>
                  <a:ext cx="3729482" cy="461665"/>
                </a:xfrm>
                <a:prstGeom prst="rect">
                  <a:avLst/>
                </a:prstGeom>
                <a:noFill/>
              </p:spPr>
              <p:txBody>
                <a:bodyPr wrap="none" rtlCol="0">
                  <a:spAutoFit/>
                </a:bodyPr>
                <a:lstStyle/>
                <a:p>
                  <a:r>
                    <a:rPr lang="en-US" sz="2400" b="1" dirty="0" smtClean="0">
                      <a:solidFill>
                        <a:srgbClr val="0070C0"/>
                      </a:solidFill>
                    </a:rPr>
                    <a:t>Lincoln blockades CSA ports</a:t>
                  </a:r>
                </a:p>
              </p:txBody>
            </p:sp>
            <p:grpSp>
              <p:nvGrpSpPr>
                <p:cNvPr id="31" name="Group 45"/>
                <p:cNvGrpSpPr/>
                <p:nvPr/>
              </p:nvGrpSpPr>
              <p:grpSpPr>
                <a:xfrm>
                  <a:off x="47072" y="4495800"/>
                  <a:ext cx="1692195" cy="1702940"/>
                  <a:chOff x="47072" y="4495800"/>
                  <a:chExt cx="1692195" cy="1702940"/>
                </a:xfrm>
              </p:grpSpPr>
              <p:sp>
                <p:nvSpPr>
                  <p:cNvPr id="9" name="TextBox 8"/>
                  <p:cNvSpPr txBox="1"/>
                  <p:nvPr/>
                </p:nvSpPr>
                <p:spPr>
                  <a:xfrm rot="2520000">
                    <a:off x="47072" y="5737075"/>
                    <a:ext cx="1692195" cy="461665"/>
                  </a:xfrm>
                  <a:prstGeom prst="rect">
                    <a:avLst/>
                  </a:prstGeom>
                  <a:noFill/>
                </p:spPr>
                <p:txBody>
                  <a:bodyPr wrap="none" rtlCol="0">
                    <a:spAutoFit/>
                  </a:bodyPr>
                  <a:lstStyle/>
                  <a:p>
                    <a:r>
                      <a:rPr lang="en-US" sz="2400" b="1" dirty="0" smtClean="0"/>
                      <a:t>Nov 6, 1860</a:t>
                    </a:r>
                  </a:p>
                </p:txBody>
              </p:sp>
              <p:cxnSp>
                <p:nvCxnSpPr>
                  <p:cNvPr id="36" name="Straight Connector 35"/>
                  <p:cNvCxnSpPr/>
                  <p:nvPr/>
                </p:nvCxnSpPr>
                <p:spPr>
                  <a:xfrm>
                    <a:off x="381000" y="4495800"/>
                    <a:ext cx="0" cy="762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rot="18603551">
                  <a:off x="1537800" y="2273574"/>
                  <a:ext cx="4762201" cy="461665"/>
                </a:xfrm>
                <a:prstGeom prst="rect">
                  <a:avLst/>
                </a:prstGeom>
                <a:noFill/>
              </p:spPr>
              <p:txBody>
                <a:bodyPr wrap="none" rtlCol="0">
                  <a:spAutoFit/>
                </a:bodyPr>
                <a:lstStyle/>
                <a:p>
                  <a:r>
                    <a:rPr lang="en-US" sz="2400" b="1" dirty="0" smtClean="0">
                      <a:solidFill>
                        <a:srgbClr val="FF0000"/>
                      </a:solidFill>
                    </a:rPr>
                    <a:t>Davis inaugurated President of CSA</a:t>
                  </a:r>
                </a:p>
              </p:txBody>
            </p:sp>
            <p:grpSp>
              <p:nvGrpSpPr>
                <p:cNvPr id="32" name="Group 47"/>
                <p:cNvGrpSpPr/>
                <p:nvPr/>
              </p:nvGrpSpPr>
              <p:grpSpPr>
                <a:xfrm>
                  <a:off x="2209800" y="4419600"/>
                  <a:ext cx="1159613" cy="1704741"/>
                  <a:chOff x="2520130" y="4419600"/>
                  <a:chExt cx="1159613" cy="1704741"/>
                </a:xfrm>
              </p:grpSpPr>
              <p:sp>
                <p:nvSpPr>
                  <p:cNvPr id="17" name="TextBox 16"/>
                  <p:cNvSpPr txBox="1"/>
                  <p:nvPr/>
                </p:nvSpPr>
                <p:spPr>
                  <a:xfrm rot="2520000">
                    <a:off x="2520130" y="5662676"/>
                    <a:ext cx="1159613" cy="461665"/>
                  </a:xfrm>
                  <a:prstGeom prst="rect">
                    <a:avLst/>
                  </a:prstGeom>
                  <a:noFill/>
                </p:spPr>
                <p:txBody>
                  <a:bodyPr wrap="none" rtlCol="0">
                    <a:spAutoFit/>
                  </a:bodyPr>
                  <a:lstStyle/>
                  <a:p>
                    <a:r>
                      <a:rPr lang="en-US" sz="2400" b="1" dirty="0" smtClean="0">
                        <a:solidFill>
                          <a:srgbClr val="FF0000"/>
                        </a:solidFill>
                      </a:rPr>
                      <a:t>Feb 18  </a:t>
                    </a:r>
                  </a:p>
                </p:txBody>
              </p:sp>
              <p:cxnSp>
                <p:nvCxnSpPr>
                  <p:cNvPr id="39" name="Straight Connector 38"/>
                  <p:cNvCxnSpPr/>
                  <p:nvPr/>
                </p:nvCxnSpPr>
                <p:spPr>
                  <a:xfrm>
                    <a:off x="2825783" y="4419600"/>
                    <a:ext cx="2057" cy="8687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3" name="Group 51"/>
                <p:cNvGrpSpPr/>
                <p:nvPr/>
              </p:nvGrpSpPr>
              <p:grpSpPr>
                <a:xfrm>
                  <a:off x="3749089" y="4038600"/>
                  <a:ext cx="1175322" cy="2028268"/>
                  <a:chOff x="4230350" y="4038600"/>
                  <a:chExt cx="1175322" cy="2028268"/>
                </a:xfrm>
              </p:grpSpPr>
              <p:sp>
                <p:nvSpPr>
                  <p:cNvPr id="14" name="TextBox 13"/>
                  <p:cNvSpPr txBox="1"/>
                  <p:nvPr/>
                </p:nvSpPr>
                <p:spPr>
                  <a:xfrm rot="2520000">
                    <a:off x="4230350" y="5605203"/>
                    <a:ext cx="1175322" cy="461665"/>
                  </a:xfrm>
                  <a:prstGeom prst="rect">
                    <a:avLst/>
                  </a:prstGeom>
                  <a:noFill/>
                </p:spPr>
                <p:txBody>
                  <a:bodyPr wrap="none" rtlCol="0">
                    <a:spAutoFit/>
                  </a:bodyPr>
                  <a:lstStyle/>
                  <a:p>
                    <a:r>
                      <a:rPr lang="en-US" sz="2400" b="1" dirty="0" smtClean="0">
                        <a:solidFill>
                          <a:srgbClr val="0070C0"/>
                        </a:solidFill>
                      </a:rPr>
                      <a:t>April 19</a:t>
                    </a:r>
                  </a:p>
                </p:txBody>
              </p:sp>
              <p:cxnSp>
                <p:nvCxnSpPr>
                  <p:cNvPr id="44" name="Straight Connector 43"/>
                  <p:cNvCxnSpPr/>
                  <p:nvPr/>
                </p:nvCxnSpPr>
                <p:spPr>
                  <a:xfrm flipH="1">
                    <a:off x="4345457" y="4038600"/>
                    <a:ext cx="22004" cy="124971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sp useBgFill="1">
              <p:nvSpPr>
                <p:cNvPr id="5" name="TextBox 4"/>
                <p:cNvSpPr txBox="1"/>
                <p:nvPr/>
              </p:nvSpPr>
              <p:spPr>
                <a:xfrm rot="18601307">
                  <a:off x="-451692" y="2431212"/>
                  <a:ext cx="4375557" cy="461665"/>
                </a:xfrm>
                <a:prstGeom prst="rect">
                  <a:avLst/>
                </a:prstGeom>
              </p:spPr>
              <p:txBody>
                <a:bodyPr wrap="none" rtlCol="0">
                  <a:spAutoFit/>
                </a:bodyPr>
                <a:lstStyle/>
                <a:p>
                  <a:r>
                    <a:rPr lang="en-US" sz="2400" b="1" dirty="0" smtClean="0"/>
                    <a:t>Lincoln elected President of USA </a:t>
                  </a:r>
                </a:p>
              </p:txBody>
            </p:sp>
            <p:grpSp>
              <p:nvGrpSpPr>
                <p:cNvPr id="34" name="Group 46"/>
                <p:cNvGrpSpPr/>
                <p:nvPr/>
              </p:nvGrpSpPr>
              <p:grpSpPr>
                <a:xfrm>
                  <a:off x="914400" y="4648202"/>
                  <a:ext cx="1600200" cy="461665"/>
                  <a:chOff x="1252726" y="4730604"/>
                  <a:chExt cx="2286002" cy="296045"/>
                </a:xfrm>
              </p:grpSpPr>
              <p:sp>
                <p:nvSpPr>
                  <p:cNvPr id="45" name="Rectangle 44"/>
                  <p:cNvSpPr/>
                  <p:nvPr/>
                </p:nvSpPr>
                <p:spPr>
                  <a:xfrm>
                    <a:off x="1252728" y="4800600"/>
                    <a:ext cx="2286000" cy="182880"/>
                  </a:xfrm>
                  <a:prstGeom prst="rect">
                    <a:avLst/>
                  </a:prstGeom>
                  <a:solidFill>
                    <a:srgbClr val="FF0000">
                      <a:alpha val="64000"/>
                    </a:srgbClr>
                  </a:solidFill>
                  <a:ln w="381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bg1"/>
                      </a:solidFill>
                    </a:endParaRPr>
                  </a:p>
                </p:txBody>
              </p:sp>
              <p:sp>
                <p:nvSpPr>
                  <p:cNvPr id="10" name="TextBox 9"/>
                  <p:cNvSpPr txBox="1"/>
                  <p:nvPr/>
                </p:nvSpPr>
                <p:spPr>
                  <a:xfrm>
                    <a:off x="1252726" y="4730604"/>
                    <a:ext cx="2286002" cy="296045"/>
                  </a:xfrm>
                  <a:prstGeom prst="rect">
                    <a:avLst/>
                  </a:prstGeom>
                  <a:noFill/>
                </p:spPr>
                <p:txBody>
                  <a:bodyPr wrap="square" rtlCol="0">
                    <a:spAutoFit/>
                  </a:bodyPr>
                  <a:lstStyle/>
                  <a:p>
                    <a:r>
                      <a:rPr lang="en-US" sz="2400" b="1" dirty="0" smtClean="0">
                        <a:solidFill>
                          <a:schemeClr val="bg1"/>
                        </a:solidFill>
                      </a:rPr>
                      <a:t> Dec -- Feb</a:t>
                    </a:r>
                  </a:p>
                </p:txBody>
              </p:sp>
            </p:grpSp>
          </p:grpSp>
          <p:grpSp>
            <p:nvGrpSpPr>
              <p:cNvPr id="35" name="Group 52"/>
              <p:cNvGrpSpPr/>
              <p:nvPr/>
            </p:nvGrpSpPr>
            <p:grpSpPr>
              <a:xfrm>
                <a:off x="4966306" y="4407973"/>
                <a:ext cx="1053494" cy="1528465"/>
                <a:chOff x="6173654" y="4343400"/>
                <a:chExt cx="1053494" cy="1528465"/>
              </a:xfrm>
            </p:grpSpPr>
            <p:sp>
              <p:nvSpPr>
                <p:cNvPr id="16" name="TextBox 15"/>
                <p:cNvSpPr txBox="1"/>
                <p:nvPr/>
              </p:nvSpPr>
              <p:spPr>
                <a:xfrm rot="2520000">
                  <a:off x="6173654" y="5410200"/>
                  <a:ext cx="1053494" cy="461665"/>
                </a:xfrm>
                <a:prstGeom prst="rect">
                  <a:avLst/>
                </a:prstGeom>
                <a:noFill/>
              </p:spPr>
              <p:txBody>
                <a:bodyPr wrap="none" rtlCol="0">
                  <a:spAutoFit/>
                </a:bodyPr>
                <a:lstStyle/>
                <a:p>
                  <a:r>
                    <a:rPr lang="en-US" sz="2400" b="1" dirty="0" smtClean="0">
                      <a:solidFill>
                        <a:srgbClr val="FF0000"/>
                      </a:solidFill>
                    </a:rPr>
                    <a:t>July 21</a:t>
                  </a:r>
                </a:p>
              </p:txBody>
            </p:sp>
            <p:cxnSp>
              <p:nvCxnSpPr>
                <p:cNvPr id="43" name="Straight Connector 42"/>
                <p:cNvCxnSpPr/>
                <p:nvPr/>
              </p:nvCxnSpPr>
              <p:spPr>
                <a:xfrm>
                  <a:off x="6459294" y="4343400"/>
                  <a:ext cx="2057" cy="8687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useBgFill="1">
            <p:nvSpPr>
              <p:cNvPr id="90" name="TextBox 89"/>
              <p:cNvSpPr txBox="1"/>
              <p:nvPr/>
            </p:nvSpPr>
            <p:spPr>
              <a:xfrm rot="18712157">
                <a:off x="7304117" y="3617242"/>
                <a:ext cx="1188018" cy="369332"/>
              </a:xfrm>
              <a:prstGeom prst="rect">
                <a:avLst/>
              </a:prstGeom>
            </p:spPr>
            <p:txBody>
              <a:bodyPr wrap="none" rtlCol="0">
                <a:spAutoFit/>
              </a:bodyPr>
              <a:lstStyle/>
              <a:p>
                <a:r>
                  <a:rPr lang="en-US" b="1" dirty="0" smtClean="0">
                    <a:solidFill>
                      <a:srgbClr val="FF0000"/>
                    </a:solidFill>
                  </a:rPr>
                  <a:t>Ball’s Bluff</a:t>
                </a:r>
              </a:p>
            </p:txBody>
          </p:sp>
          <p:grpSp>
            <p:nvGrpSpPr>
              <p:cNvPr id="37" name="Group 90"/>
              <p:cNvGrpSpPr/>
              <p:nvPr/>
            </p:nvGrpSpPr>
            <p:grpSpPr>
              <a:xfrm>
                <a:off x="7354739" y="4398654"/>
                <a:ext cx="803425" cy="1407605"/>
                <a:chOff x="6298688" y="4343400"/>
                <a:chExt cx="803425" cy="1407605"/>
              </a:xfrm>
            </p:grpSpPr>
            <p:sp>
              <p:nvSpPr>
                <p:cNvPr id="92" name="TextBox 91"/>
                <p:cNvSpPr txBox="1"/>
                <p:nvPr/>
              </p:nvSpPr>
              <p:spPr>
                <a:xfrm rot="2520000">
                  <a:off x="6298688" y="5381673"/>
                  <a:ext cx="803425" cy="369332"/>
                </a:xfrm>
                <a:prstGeom prst="rect">
                  <a:avLst/>
                </a:prstGeom>
                <a:noFill/>
              </p:spPr>
              <p:txBody>
                <a:bodyPr wrap="none" rtlCol="0">
                  <a:spAutoFit/>
                </a:bodyPr>
                <a:lstStyle/>
                <a:p>
                  <a:r>
                    <a:rPr lang="en-US" b="1" dirty="0" smtClean="0">
                      <a:solidFill>
                        <a:srgbClr val="FF0000"/>
                      </a:solidFill>
                    </a:rPr>
                    <a:t>Oct 20</a:t>
                  </a:r>
                </a:p>
              </p:txBody>
            </p:sp>
            <p:cxnSp>
              <p:nvCxnSpPr>
                <p:cNvPr id="93" name="Straight Connector 92"/>
                <p:cNvCxnSpPr/>
                <p:nvPr/>
              </p:nvCxnSpPr>
              <p:spPr>
                <a:xfrm>
                  <a:off x="6459294" y="4343400"/>
                  <a:ext cx="2057" cy="8687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useBgFill="1">
            <p:nvSpPr>
              <p:cNvPr id="94" name="TextBox 93"/>
              <p:cNvSpPr txBox="1"/>
              <p:nvPr/>
            </p:nvSpPr>
            <p:spPr>
              <a:xfrm rot="18712157">
                <a:off x="5862206" y="3499445"/>
                <a:ext cx="1586332" cy="369332"/>
              </a:xfrm>
              <a:prstGeom prst="rect">
                <a:avLst/>
              </a:prstGeom>
            </p:spPr>
            <p:txBody>
              <a:bodyPr wrap="none" rtlCol="0">
                <a:spAutoFit/>
              </a:bodyPr>
              <a:lstStyle/>
              <a:p>
                <a:r>
                  <a:rPr lang="en-US" b="1" dirty="0" smtClean="0">
                    <a:solidFill>
                      <a:srgbClr val="FF0000"/>
                    </a:solidFill>
                  </a:rPr>
                  <a:t>Wilson’s Creek</a:t>
                </a:r>
              </a:p>
            </p:txBody>
          </p:sp>
          <p:grpSp>
            <p:nvGrpSpPr>
              <p:cNvPr id="38" name="Group 94"/>
              <p:cNvGrpSpPr/>
              <p:nvPr/>
            </p:nvGrpSpPr>
            <p:grpSpPr>
              <a:xfrm>
                <a:off x="5957225" y="4419600"/>
                <a:ext cx="843501" cy="1407605"/>
                <a:chOff x="6278650" y="4343400"/>
                <a:chExt cx="843501" cy="1407605"/>
              </a:xfrm>
            </p:grpSpPr>
            <p:sp>
              <p:nvSpPr>
                <p:cNvPr id="96" name="TextBox 95"/>
                <p:cNvSpPr txBox="1"/>
                <p:nvPr/>
              </p:nvSpPr>
              <p:spPr>
                <a:xfrm rot="2520000">
                  <a:off x="6278650" y="5381673"/>
                  <a:ext cx="843501" cy="369332"/>
                </a:xfrm>
                <a:prstGeom prst="rect">
                  <a:avLst/>
                </a:prstGeom>
                <a:noFill/>
              </p:spPr>
              <p:txBody>
                <a:bodyPr wrap="none" rtlCol="0">
                  <a:spAutoFit/>
                </a:bodyPr>
                <a:lstStyle/>
                <a:p>
                  <a:r>
                    <a:rPr lang="en-US" b="1" dirty="0" smtClean="0">
                      <a:solidFill>
                        <a:srgbClr val="FF0000"/>
                      </a:solidFill>
                    </a:rPr>
                    <a:t>Aug 10</a:t>
                  </a:r>
                </a:p>
              </p:txBody>
            </p:sp>
            <p:cxnSp>
              <p:nvCxnSpPr>
                <p:cNvPr id="97" name="Straight Connector 96"/>
                <p:cNvCxnSpPr/>
                <p:nvPr/>
              </p:nvCxnSpPr>
              <p:spPr>
                <a:xfrm>
                  <a:off x="6459294" y="4343400"/>
                  <a:ext cx="2057" cy="8687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useBgFill="1">
            <p:nvSpPr>
              <p:cNvPr id="103" name="TextBox 102"/>
              <p:cNvSpPr txBox="1"/>
              <p:nvPr/>
            </p:nvSpPr>
            <p:spPr>
              <a:xfrm rot="18712157">
                <a:off x="7940651" y="3633424"/>
                <a:ext cx="1240853" cy="369332"/>
              </a:xfrm>
              <a:prstGeom prst="rect">
                <a:avLst/>
              </a:prstGeom>
            </p:spPr>
            <p:txBody>
              <a:bodyPr wrap="none" rtlCol="0">
                <a:spAutoFit/>
              </a:bodyPr>
              <a:lstStyle/>
              <a:p>
                <a:r>
                  <a:rPr lang="en-US" b="1" dirty="0" err="1" smtClean="0">
                    <a:solidFill>
                      <a:srgbClr val="0070C0"/>
                    </a:solidFill>
                  </a:rPr>
                  <a:t>Dranesville</a:t>
                </a:r>
                <a:endParaRPr lang="en-US" b="1" dirty="0" smtClean="0">
                  <a:solidFill>
                    <a:srgbClr val="0070C0"/>
                  </a:solidFill>
                </a:endParaRPr>
              </a:p>
            </p:txBody>
          </p:sp>
          <p:grpSp>
            <p:nvGrpSpPr>
              <p:cNvPr id="40" name="Group 105"/>
              <p:cNvGrpSpPr/>
              <p:nvPr/>
            </p:nvGrpSpPr>
            <p:grpSpPr>
              <a:xfrm>
                <a:off x="8322890" y="3733800"/>
                <a:ext cx="829073" cy="2208453"/>
                <a:chOff x="5879291" y="3581400"/>
                <a:chExt cx="829073" cy="2208453"/>
              </a:xfrm>
            </p:grpSpPr>
            <p:sp>
              <p:nvSpPr>
                <p:cNvPr id="108" name="TextBox 107"/>
                <p:cNvSpPr txBox="1"/>
                <p:nvPr/>
              </p:nvSpPr>
              <p:spPr>
                <a:xfrm rot="2520000">
                  <a:off x="5879291" y="5420521"/>
                  <a:ext cx="829073" cy="369332"/>
                </a:xfrm>
                <a:prstGeom prst="rect">
                  <a:avLst/>
                </a:prstGeom>
                <a:noFill/>
              </p:spPr>
              <p:txBody>
                <a:bodyPr wrap="none" rtlCol="0">
                  <a:spAutoFit/>
                </a:bodyPr>
                <a:lstStyle/>
                <a:p>
                  <a:r>
                    <a:rPr lang="en-US" b="1" dirty="0" smtClean="0">
                      <a:solidFill>
                        <a:srgbClr val="0070C0"/>
                      </a:solidFill>
                    </a:rPr>
                    <a:t>Dec 20</a:t>
                  </a:r>
                </a:p>
              </p:txBody>
            </p:sp>
            <p:cxnSp>
              <p:nvCxnSpPr>
                <p:cNvPr id="109" name="Straight Connector 108"/>
                <p:cNvCxnSpPr/>
                <p:nvPr/>
              </p:nvCxnSpPr>
              <p:spPr>
                <a:xfrm>
                  <a:off x="6471801" y="3581400"/>
                  <a:ext cx="0" cy="19812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41" name="Group 39"/>
              <p:cNvGrpSpPr/>
              <p:nvPr/>
            </p:nvGrpSpPr>
            <p:grpSpPr>
              <a:xfrm>
                <a:off x="304800" y="838200"/>
                <a:ext cx="1529008" cy="4191000"/>
                <a:chOff x="304800" y="-2362200"/>
                <a:chExt cx="1529008" cy="4191000"/>
              </a:xfrm>
            </p:grpSpPr>
            <p:sp useBgFill="1">
              <p:nvSpPr>
                <p:cNvPr id="88" name="TextBox 87"/>
                <p:cNvSpPr txBox="1"/>
                <p:nvPr/>
              </p:nvSpPr>
              <p:spPr>
                <a:xfrm>
                  <a:off x="304800" y="-2362200"/>
                  <a:ext cx="1529008" cy="461665"/>
                </a:xfrm>
                <a:prstGeom prst="rect">
                  <a:avLst/>
                </a:prstGeom>
                <a:ln w="25400">
                  <a:solidFill>
                    <a:schemeClr val="tx1"/>
                  </a:solidFill>
                </a:ln>
              </p:spPr>
              <p:txBody>
                <a:bodyPr wrap="none" rtlCol="0">
                  <a:spAutoFit/>
                </a:bodyPr>
                <a:lstStyle/>
                <a:p>
                  <a:r>
                    <a:rPr lang="en-US" sz="2400" b="1" dirty="0" smtClean="0"/>
                    <a:t>November</a:t>
                  </a:r>
                </a:p>
              </p:txBody>
            </p:sp>
            <p:cxnSp>
              <p:nvCxnSpPr>
                <p:cNvPr id="89" name="Straight Connector 88"/>
                <p:cNvCxnSpPr/>
                <p:nvPr/>
              </p:nvCxnSpPr>
              <p:spPr>
                <a:xfrm>
                  <a:off x="304800" y="-2286000"/>
                  <a:ext cx="0" cy="4114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3"/>
              <p:cNvGrpSpPr/>
              <p:nvPr/>
            </p:nvGrpSpPr>
            <p:grpSpPr>
              <a:xfrm>
                <a:off x="7341674" y="833735"/>
                <a:ext cx="1497526" cy="3814465"/>
                <a:chOff x="7341674" y="833735"/>
                <a:chExt cx="1497526" cy="3814465"/>
              </a:xfrm>
            </p:grpSpPr>
            <p:sp>
              <p:nvSpPr>
                <p:cNvPr id="95" name="TextBox 94"/>
                <p:cNvSpPr txBox="1"/>
                <p:nvPr/>
              </p:nvSpPr>
              <p:spPr>
                <a:xfrm>
                  <a:off x="7341674" y="833735"/>
                  <a:ext cx="1497526" cy="461665"/>
                </a:xfrm>
                <a:prstGeom prst="rect">
                  <a:avLst/>
                </a:prstGeom>
                <a:noFill/>
                <a:ln w="25400">
                  <a:solidFill>
                    <a:schemeClr val="tx1"/>
                  </a:solidFill>
                </a:ln>
              </p:spPr>
              <p:txBody>
                <a:bodyPr wrap="none" rtlCol="0">
                  <a:spAutoFit/>
                </a:bodyPr>
                <a:lstStyle/>
                <a:p>
                  <a:r>
                    <a:rPr lang="en-US" sz="2400" b="1" dirty="0" smtClean="0"/>
                    <a:t>December</a:t>
                  </a:r>
                </a:p>
              </p:txBody>
            </p:sp>
            <p:cxnSp>
              <p:nvCxnSpPr>
                <p:cNvPr id="99" name="Straight Connector 98"/>
                <p:cNvCxnSpPr/>
                <p:nvPr/>
              </p:nvCxnSpPr>
              <p:spPr>
                <a:xfrm>
                  <a:off x="8839200" y="838200"/>
                  <a:ext cx="0" cy="381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5" name="Straight Connector 104"/>
              <p:cNvCxnSpPr/>
              <p:nvPr/>
            </p:nvCxnSpPr>
            <p:spPr>
              <a:xfrm>
                <a:off x="1600200" y="609600"/>
                <a:ext cx="182880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5410200" y="609496"/>
                <a:ext cx="3733800" cy="10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pic>
        <p:nvPicPr>
          <p:cNvPr id="117" name="Picture 2" descr="http://www.crwflags.com/fotw/images/u/us-1861.gif"/>
          <p:cNvPicPr preferRelativeResize="0">
            <a:picLocks noChangeAspect="1" noChangeArrowheads="1"/>
          </p:cNvPicPr>
          <p:nvPr/>
        </p:nvPicPr>
        <p:blipFill>
          <a:blip r:embed="rId2" cstate="print"/>
          <a:srcRect/>
          <a:stretch>
            <a:fillRect/>
          </a:stretch>
        </p:blipFill>
        <p:spPr bwMode="auto">
          <a:xfrm>
            <a:off x="2209800" y="123824"/>
            <a:ext cx="1189548" cy="714376"/>
          </a:xfrm>
          <a:prstGeom prst="rect">
            <a:avLst/>
          </a:prstGeom>
          <a:noFill/>
          <a:ln w="127000">
            <a:solidFill>
              <a:srgbClr val="0070C0"/>
            </a:solidFill>
          </a:ln>
        </p:spPr>
      </p:pic>
      <p:pic>
        <p:nvPicPr>
          <p:cNvPr id="121" name="Picture 120" descr="File:CSA FLAG 28.11.1861-1.5.1863.svg"/>
          <p:cNvPicPr preferRelativeResize="0">
            <a:picLocks noChangeAspect="1"/>
          </p:cNvPicPr>
          <p:nvPr/>
        </p:nvPicPr>
        <p:blipFill>
          <a:blip r:embed="rId3" cstate="print"/>
          <a:srcRect/>
          <a:stretch>
            <a:fillRect/>
          </a:stretch>
        </p:blipFill>
        <p:spPr bwMode="auto">
          <a:xfrm>
            <a:off x="5486400" y="126682"/>
            <a:ext cx="1191578" cy="711518"/>
          </a:xfrm>
          <a:prstGeom prst="rect">
            <a:avLst/>
          </a:prstGeom>
          <a:noFill/>
          <a:ln w="127000">
            <a:solidFill>
              <a:srgbClr val="DA0000"/>
            </a:solidFill>
            <a:round/>
            <a:headEnd/>
            <a:tailEnd/>
          </a:ln>
        </p:spPr>
      </p:pic>
      <p:sp>
        <p:nvSpPr>
          <p:cNvPr id="110" name="Oval 109"/>
          <p:cNvSpPr/>
          <p:nvPr/>
        </p:nvSpPr>
        <p:spPr>
          <a:xfrm rot="2627164">
            <a:off x="3604055" y="2333053"/>
            <a:ext cx="762000" cy="1981200"/>
          </a:xfrm>
          <a:prstGeom prst="ellipse">
            <a:avLst/>
          </a:prstGeom>
          <a:ln w="76200">
            <a:solidFill>
              <a:schemeClr val="tx1"/>
            </a:solidFill>
            <a:prstDash val="sysDash"/>
            <a:tailEnd type="arrow"/>
          </a:ln>
          <a:effectLst>
            <a:outerShdw dist="50800" dir="720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Oval 110"/>
          <p:cNvSpPr/>
          <p:nvPr/>
        </p:nvSpPr>
        <p:spPr>
          <a:xfrm rot="2627164">
            <a:off x="5303917" y="2655183"/>
            <a:ext cx="762000" cy="1981200"/>
          </a:xfrm>
          <a:prstGeom prst="ellipse">
            <a:avLst/>
          </a:prstGeom>
          <a:ln w="76200">
            <a:solidFill>
              <a:schemeClr val="tx1"/>
            </a:solidFill>
            <a:prstDash val="sysDash"/>
            <a:tailEnd type="arrow"/>
          </a:ln>
          <a:effectLst>
            <a:outerShdw dist="50800" dir="720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down)">
                                      <p:cBhvr>
                                        <p:cTn id="7" dur="1000"/>
                                        <p:tgtEl>
                                          <p:spTgt spid="110"/>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111"/>
                                        </p:tgtEl>
                                        <p:attrNameLst>
                                          <p:attrName>style.visibility</p:attrName>
                                        </p:attrNameLst>
                                      </p:cBhvr>
                                      <p:to>
                                        <p:strVal val="visible"/>
                                      </p:to>
                                    </p:set>
                                    <p:animEffect transition="in" filter="wipe(down)">
                                      <p:cBhvr>
                                        <p:cTn id="11" dur="1000"/>
                                        <p:tgtEl>
                                          <p:spTgt spid="111"/>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nodeType="clickEffect">
                                  <p:stCondLst>
                                    <p:cond delay="0"/>
                                  </p:stCondLst>
                                  <p:childTnLst>
                                    <p:animScale>
                                      <p:cBhvr>
                                        <p:cTn id="15" dur="1000" fill="hold"/>
                                        <p:tgtEl>
                                          <p:spTgt spid="121"/>
                                        </p:tgtEl>
                                      </p:cBhvr>
                                      <p:by x="150000" y="150000"/>
                                    </p:animScale>
                                  </p:childTnLst>
                                </p:cTn>
                              </p:par>
                              <p:par>
                                <p:cTn id="16" presetID="42" presetClass="path" presetSubtype="0" accel="50000" decel="50000" fill="hold" nodeType="withEffect">
                                  <p:stCondLst>
                                    <p:cond delay="0"/>
                                  </p:stCondLst>
                                  <p:childTnLst>
                                    <p:animMotion origin="layout" path="M -4.16667E-6 -3.7037E-7 L 0.19323 0.16296 " pathEditMode="relative" rAng="0" ptsTypes="AA">
                                      <p:cBhvr>
                                        <p:cTn id="17" dur="1000" fill="hold"/>
                                        <p:tgtEl>
                                          <p:spTgt spid="121"/>
                                        </p:tgtEl>
                                        <p:attrNameLst>
                                          <p:attrName>ppt_x</p:attrName>
                                          <p:attrName>ppt_y</p:attrName>
                                        </p:attrNameLst>
                                      </p:cBhvr>
                                      <p:rCtr x="97" y="81"/>
                                    </p:animMotion>
                                  </p:childTnLst>
                                </p:cTn>
                              </p:par>
                            </p:childTnLst>
                          </p:cTn>
                        </p:par>
                      </p:childTnLst>
                    </p:cTn>
                  </p:par>
                  <p:par>
                    <p:cTn id="18" fill="hold">
                      <p:stCondLst>
                        <p:cond delay="indefinite"/>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0.19323 0.16296 L 0.00157 -0.0037 " pathEditMode="relative" rAng="0" ptsTypes="AA">
                                      <p:cBhvr>
                                        <p:cTn id="21" dur="1000" fill="hold"/>
                                        <p:tgtEl>
                                          <p:spTgt spid="121"/>
                                        </p:tgtEl>
                                        <p:attrNameLst>
                                          <p:attrName>ppt_x</p:attrName>
                                          <p:attrName>ppt_y</p:attrName>
                                        </p:attrNameLst>
                                      </p:cBhvr>
                                      <p:rCtr x="-96" y="-83"/>
                                    </p:animMotion>
                                  </p:childTnLst>
                                </p:cTn>
                              </p:par>
                              <p:par>
                                <p:cTn id="22" presetID="6" presetClass="emph" presetSubtype="0" fill="hold" nodeType="withEffect">
                                  <p:stCondLst>
                                    <p:cond delay="0"/>
                                  </p:stCondLst>
                                  <p:childTnLst>
                                    <p:animScale>
                                      <p:cBhvr>
                                        <p:cTn id="23" dur="1000" fill="hold"/>
                                        <p:tgtEl>
                                          <p:spTgt spid="121"/>
                                        </p:tgtEl>
                                      </p:cBhvr>
                                      <p:by x="70000" y="70000"/>
                                    </p:animScale>
                                  </p:childTnLst>
                                </p:cTn>
                              </p:par>
                              <p:par>
                                <p:cTn id="24" presetID="10" presetClass="exit" presetSubtype="0" fill="hold" grpId="1" nodeType="withEffect">
                                  <p:stCondLst>
                                    <p:cond delay="0"/>
                                  </p:stCondLst>
                                  <p:childTnLst>
                                    <p:animEffect transition="out" filter="fade">
                                      <p:cBhvr>
                                        <p:cTn id="25" dur="1000"/>
                                        <p:tgtEl>
                                          <p:spTgt spid="110"/>
                                        </p:tgtEl>
                                      </p:cBhvr>
                                    </p:animEffect>
                                    <p:set>
                                      <p:cBhvr>
                                        <p:cTn id="26" dur="1" fill="hold">
                                          <p:stCondLst>
                                            <p:cond delay="999"/>
                                          </p:stCondLst>
                                        </p:cTn>
                                        <p:tgtEl>
                                          <p:spTgt spid="110"/>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1000"/>
                                        <p:tgtEl>
                                          <p:spTgt spid="111"/>
                                        </p:tgtEl>
                                      </p:cBhvr>
                                    </p:animEffect>
                                    <p:set>
                                      <p:cBhvr>
                                        <p:cTn id="29" dur="1" fill="hold">
                                          <p:stCondLst>
                                            <p:cond delay="999"/>
                                          </p:stCondLst>
                                        </p:cTn>
                                        <p:tgtEl>
                                          <p:spTgt spid="111"/>
                                        </p:tgtEl>
                                        <p:attrNameLst>
                                          <p:attrName>style.visibility</p:attrName>
                                        </p:attrNameLst>
                                      </p:cBhvr>
                                      <p:to>
                                        <p:strVal val="hidden"/>
                                      </p:to>
                                    </p:set>
                                  </p:childTnLst>
                                </p:cTn>
                              </p:par>
                            </p:childTnLst>
                          </p:cTn>
                        </p:par>
                        <p:par>
                          <p:cTn id="30" fill="hold">
                            <p:stCondLst>
                              <p:cond delay="1000"/>
                            </p:stCondLst>
                            <p:childTnLst>
                              <p:par>
                                <p:cTn id="31" presetID="29" presetClass="exit" presetSubtype="0" fill="hold" nodeType="afterEffect">
                                  <p:stCondLst>
                                    <p:cond delay="0"/>
                                  </p:stCondLst>
                                  <p:childTnLst>
                                    <p:anim calcmode="lin" valueType="num">
                                      <p:cBhvr>
                                        <p:cTn id="32" dur="1000"/>
                                        <p:tgtEl>
                                          <p:spTgt spid="22"/>
                                        </p:tgtEl>
                                        <p:attrNameLst>
                                          <p:attrName>ppt_x</p:attrName>
                                        </p:attrNameLst>
                                      </p:cBhvr>
                                      <p:tavLst>
                                        <p:tav tm="0">
                                          <p:val>
                                            <p:strVal val="ppt_x"/>
                                          </p:val>
                                        </p:tav>
                                        <p:tav tm="100000">
                                          <p:val>
                                            <p:strVal val="ppt_x-.2"/>
                                          </p:val>
                                        </p:tav>
                                      </p:tavLst>
                                    </p:anim>
                                    <p:anim calcmode="lin" valueType="num">
                                      <p:cBhvr>
                                        <p:cTn id="33" dur="1000"/>
                                        <p:tgtEl>
                                          <p:spTgt spid="22"/>
                                        </p:tgtEl>
                                        <p:attrNameLst>
                                          <p:attrName>ppt_y</p:attrName>
                                        </p:attrNameLst>
                                      </p:cBhvr>
                                      <p:tavLst>
                                        <p:tav tm="0">
                                          <p:val>
                                            <p:strVal val="ppt_y"/>
                                          </p:val>
                                        </p:tav>
                                        <p:tav tm="100000">
                                          <p:val>
                                            <p:strVal val="ppt_y"/>
                                          </p:val>
                                        </p:tav>
                                      </p:tavLst>
                                    </p:anim>
                                    <p:animEffect transition="out" filter="fade">
                                      <p:cBhvr>
                                        <p:cTn id="34" dur="1000"/>
                                        <p:tgtEl>
                                          <p:spTgt spid="22"/>
                                        </p:tgtEl>
                                      </p:cBhvr>
                                    </p:animEffect>
                                    <p:set>
                                      <p:cBhvr>
                                        <p:cTn id="35" dur="1" fill="hold">
                                          <p:stCondLst>
                                            <p:cond delay="999"/>
                                          </p:stCondLst>
                                        </p:cTn>
                                        <p:tgtEl>
                                          <p:spTgt spid="22"/>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0" grpId="1" animBg="1"/>
      <p:bldP spid="111" grpId="0" animBg="1"/>
      <p:bldP spid="111"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6"/>
          <p:cNvGrpSpPr/>
          <p:nvPr/>
        </p:nvGrpSpPr>
        <p:grpSpPr>
          <a:xfrm>
            <a:off x="0" y="0"/>
            <a:ext cx="9144000" cy="5143221"/>
            <a:chOff x="0" y="0"/>
            <a:chExt cx="9144000" cy="5143221"/>
          </a:xfrm>
        </p:grpSpPr>
        <p:grpSp>
          <p:nvGrpSpPr>
            <p:cNvPr id="15" name="Group 53"/>
            <p:cNvGrpSpPr/>
            <p:nvPr/>
          </p:nvGrpSpPr>
          <p:grpSpPr>
            <a:xfrm>
              <a:off x="0" y="4724400"/>
              <a:ext cx="9144000" cy="418821"/>
              <a:chOff x="0" y="4686579"/>
              <a:chExt cx="9144000" cy="418821"/>
            </a:xfrm>
          </p:grpSpPr>
          <p:cxnSp>
            <p:nvCxnSpPr>
              <p:cNvPr id="3" name="Straight Connector 2"/>
              <p:cNvCxnSpPr/>
              <p:nvPr/>
            </p:nvCxnSpPr>
            <p:spPr>
              <a:xfrm>
                <a:off x="0" y="5029757"/>
                <a:ext cx="9144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18"/>
              <p:cNvCxnSpPr/>
              <p:nvPr/>
            </p:nvCxnSpPr>
            <p:spPr>
              <a:xfrm>
                <a:off x="0" y="4686579"/>
                <a:ext cx="9144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20"/>
              <p:cNvCxnSpPr/>
              <p:nvPr/>
            </p:nvCxnSpPr>
            <p:spPr>
              <a:xfrm>
                <a:off x="762000" y="4686579"/>
                <a:ext cx="0" cy="342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22"/>
              <p:cNvCxnSpPr/>
              <p:nvPr/>
            </p:nvCxnSpPr>
            <p:spPr>
              <a:xfrm>
                <a:off x="1524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25"/>
              <p:cNvCxnSpPr/>
              <p:nvPr/>
            </p:nvCxnSpPr>
            <p:spPr>
              <a:xfrm>
                <a:off x="23622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26"/>
              <p:cNvCxnSpPr/>
              <p:nvPr/>
            </p:nvCxnSpPr>
            <p:spPr>
              <a:xfrm>
                <a:off x="3048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27"/>
              <p:cNvCxnSpPr/>
              <p:nvPr/>
            </p:nvCxnSpPr>
            <p:spPr>
              <a:xfrm>
                <a:off x="6096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28"/>
              <p:cNvCxnSpPr/>
              <p:nvPr/>
            </p:nvCxnSpPr>
            <p:spPr>
              <a:xfrm>
                <a:off x="3810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29"/>
              <p:cNvCxnSpPr/>
              <p:nvPr/>
            </p:nvCxnSpPr>
            <p:spPr>
              <a:xfrm>
                <a:off x="4572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30"/>
              <p:cNvCxnSpPr/>
              <p:nvPr/>
            </p:nvCxnSpPr>
            <p:spPr>
              <a:xfrm>
                <a:off x="5334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31"/>
              <p:cNvCxnSpPr/>
              <p:nvPr/>
            </p:nvCxnSpPr>
            <p:spPr>
              <a:xfrm>
                <a:off x="69342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32"/>
              <p:cNvCxnSpPr/>
              <p:nvPr/>
            </p:nvCxnSpPr>
            <p:spPr>
              <a:xfrm>
                <a:off x="7696200" y="4686579"/>
                <a:ext cx="0" cy="418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16"/>
            <p:cNvGrpSpPr/>
            <p:nvPr/>
          </p:nvGrpSpPr>
          <p:grpSpPr>
            <a:xfrm>
              <a:off x="0" y="0"/>
              <a:ext cx="9144000" cy="1047929"/>
              <a:chOff x="2998470" y="45155"/>
              <a:chExt cx="6145529" cy="1015663"/>
            </a:xfrm>
          </p:grpSpPr>
          <p:sp>
            <p:nvSpPr>
              <p:cNvPr id="16" name="TextBox 15"/>
              <p:cNvSpPr txBox="1"/>
              <p:nvPr/>
            </p:nvSpPr>
            <p:spPr>
              <a:xfrm>
                <a:off x="5403917" y="45155"/>
                <a:ext cx="1742785" cy="1015663"/>
              </a:xfrm>
              <a:prstGeom prst="rect">
                <a:avLst/>
              </a:prstGeom>
              <a:noFill/>
            </p:spPr>
            <p:txBody>
              <a:bodyPr wrap="none" rtlCol="0">
                <a:spAutoFit/>
              </a:bodyPr>
              <a:lstStyle/>
              <a:p>
                <a:r>
                  <a:rPr lang="en-US" sz="6000" b="1" dirty="0" smtClean="0">
                    <a:ln w="50800">
                      <a:solidFill>
                        <a:schemeClr val="bg1">
                          <a:lumMod val="75000"/>
                        </a:schemeClr>
                      </a:solidFill>
                    </a:ln>
                    <a:noFill/>
                  </a:rPr>
                  <a:t>1862</a:t>
                </a:r>
              </a:p>
            </p:txBody>
          </p:sp>
          <p:cxnSp>
            <p:nvCxnSpPr>
              <p:cNvPr id="18" name="Straight Connector 17"/>
              <p:cNvCxnSpPr/>
              <p:nvPr/>
            </p:nvCxnSpPr>
            <p:spPr>
              <a:xfrm>
                <a:off x="2998470" y="635886"/>
                <a:ext cx="2304573" cy="99"/>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634575" y="635884"/>
                <a:ext cx="2509424" cy="101"/>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32"/>
            <p:cNvCxnSpPr/>
            <p:nvPr/>
          </p:nvCxnSpPr>
          <p:spPr>
            <a:xfrm>
              <a:off x="8382000" y="4724400"/>
              <a:ext cx="0" cy="418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39"/>
          <p:cNvGrpSpPr/>
          <p:nvPr/>
        </p:nvGrpSpPr>
        <p:grpSpPr>
          <a:xfrm>
            <a:off x="66097" y="612648"/>
            <a:ext cx="1188374" cy="4416552"/>
            <a:chOff x="304800" y="-2587752"/>
            <a:chExt cx="1188374" cy="4416552"/>
          </a:xfrm>
        </p:grpSpPr>
        <p:sp>
          <p:nvSpPr>
            <p:cNvPr id="57" name="TextBox 56"/>
            <p:cNvSpPr txBox="1"/>
            <p:nvPr/>
          </p:nvSpPr>
          <p:spPr>
            <a:xfrm>
              <a:off x="314903" y="-2587752"/>
              <a:ext cx="1178271" cy="461665"/>
            </a:xfrm>
            <a:prstGeom prst="rect">
              <a:avLst/>
            </a:prstGeom>
            <a:noFill/>
            <a:ln w="25400">
              <a:solidFill>
                <a:schemeClr val="tx1"/>
              </a:solidFill>
            </a:ln>
          </p:spPr>
          <p:txBody>
            <a:bodyPr wrap="none" rtlCol="0">
              <a:spAutoFit/>
            </a:bodyPr>
            <a:lstStyle/>
            <a:p>
              <a:pPr algn="just"/>
              <a:r>
                <a:rPr lang="en-US" sz="2400" b="1" dirty="0" smtClean="0"/>
                <a:t>January</a:t>
              </a:r>
            </a:p>
          </p:txBody>
        </p:sp>
        <p:cxnSp>
          <p:nvCxnSpPr>
            <p:cNvPr id="59" name="Straight Connector 58"/>
            <p:cNvCxnSpPr/>
            <p:nvPr/>
          </p:nvCxnSpPr>
          <p:spPr>
            <a:xfrm>
              <a:off x="304800" y="-2514600"/>
              <a:ext cx="0" cy="4343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43"/>
          <p:cNvGrpSpPr/>
          <p:nvPr/>
        </p:nvGrpSpPr>
        <p:grpSpPr>
          <a:xfrm>
            <a:off x="7570274" y="609600"/>
            <a:ext cx="1497526" cy="4038600"/>
            <a:chOff x="7570274" y="609600"/>
            <a:chExt cx="1497526" cy="4038600"/>
          </a:xfrm>
        </p:grpSpPr>
        <p:sp>
          <p:nvSpPr>
            <p:cNvPr id="62" name="TextBox 61"/>
            <p:cNvSpPr txBox="1"/>
            <p:nvPr/>
          </p:nvSpPr>
          <p:spPr>
            <a:xfrm>
              <a:off x="7570274" y="609600"/>
              <a:ext cx="1497526" cy="461665"/>
            </a:xfrm>
            <a:prstGeom prst="rect">
              <a:avLst/>
            </a:prstGeom>
            <a:noFill/>
            <a:ln w="25400">
              <a:solidFill>
                <a:schemeClr val="tx1"/>
              </a:solidFill>
            </a:ln>
          </p:spPr>
          <p:txBody>
            <a:bodyPr wrap="none" rtlCol="0">
              <a:spAutoFit/>
            </a:bodyPr>
            <a:lstStyle/>
            <a:p>
              <a:r>
                <a:rPr lang="en-US" sz="2400" b="1" dirty="0" smtClean="0"/>
                <a:t>December</a:t>
              </a:r>
            </a:p>
          </p:txBody>
        </p:sp>
        <p:cxnSp>
          <p:nvCxnSpPr>
            <p:cNvPr id="63" name="Straight Connector 62"/>
            <p:cNvCxnSpPr/>
            <p:nvPr/>
          </p:nvCxnSpPr>
          <p:spPr>
            <a:xfrm>
              <a:off x="9067800" y="685800"/>
              <a:ext cx="0" cy="396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2" name="Straight Connector 20"/>
          <p:cNvCxnSpPr/>
          <p:nvPr/>
        </p:nvCxnSpPr>
        <p:spPr>
          <a:xfrm>
            <a:off x="76200" y="4724400"/>
            <a:ext cx="0" cy="342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20"/>
          <p:cNvCxnSpPr/>
          <p:nvPr/>
        </p:nvCxnSpPr>
        <p:spPr>
          <a:xfrm>
            <a:off x="9067800" y="4724400"/>
            <a:ext cx="0" cy="342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Group 135"/>
          <p:cNvGrpSpPr/>
          <p:nvPr/>
        </p:nvGrpSpPr>
        <p:grpSpPr>
          <a:xfrm>
            <a:off x="541389" y="1211279"/>
            <a:ext cx="4387678" cy="5176008"/>
            <a:chOff x="541389" y="1211279"/>
            <a:chExt cx="4387678" cy="5176008"/>
          </a:xfrm>
        </p:grpSpPr>
        <p:sp>
          <p:nvSpPr>
            <p:cNvPr id="21" name="TextBox 20"/>
            <p:cNvSpPr txBox="1"/>
            <p:nvPr/>
          </p:nvSpPr>
          <p:spPr>
            <a:xfrm rot="18680470">
              <a:off x="567151" y="3007560"/>
              <a:ext cx="3146374" cy="461665"/>
            </a:xfrm>
            <a:prstGeom prst="rect">
              <a:avLst/>
            </a:prstGeom>
            <a:noFill/>
          </p:spPr>
          <p:txBody>
            <a:bodyPr wrap="none" rtlCol="0">
              <a:spAutoFit/>
            </a:bodyPr>
            <a:lstStyle/>
            <a:p>
              <a:r>
                <a:rPr lang="en-US" sz="2400" b="1" dirty="0" smtClean="0">
                  <a:solidFill>
                    <a:srgbClr val="0070C0"/>
                  </a:solidFill>
                </a:rPr>
                <a:t>Battle of Fort </a:t>
              </a:r>
              <a:r>
                <a:rPr lang="en-US" sz="2400" b="1" dirty="0" err="1" smtClean="0">
                  <a:solidFill>
                    <a:srgbClr val="0070C0"/>
                  </a:solidFill>
                </a:rPr>
                <a:t>Donelson</a:t>
              </a:r>
              <a:endParaRPr lang="en-US" sz="2400" b="1" dirty="0" smtClean="0">
                <a:solidFill>
                  <a:srgbClr val="0070C0"/>
                </a:solidFill>
              </a:endParaRPr>
            </a:p>
          </p:txBody>
        </p:sp>
        <p:sp>
          <p:nvSpPr>
            <p:cNvPr id="74" name="TextBox 73"/>
            <p:cNvSpPr txBox="1"/>
            <p:nvPr/>
          </p:nvSpPr>
          <p:spPr>
            <a:xfrm rot="18680470">
              <a:off x="244906" y="3148199"/>
              <a:ext cx="2708498" cy="461665"/>
            </a:xfrm>
            <a:prstGeom prst="rect">
              <a:avLst/>
            </a:prstGeom>
            <a:noFill/>
          </p:spPr>
          <p:txBody>
            <a:bodyPr wrap="none" rtlCol="0">
              <a:spAutoFit/>
            </a:bodyPr>
            <a:lstStyle/>
            <a:p>
              <a:r>
                <a:rPr lang="en-US" sz="2400" b="1" dirty="0" smtClean="0">
                  <a:solidFill>
                    <a:srgbClr val="0070C0"/>
                  </a:solidFill>
                </a:rPr>
                <a:t>Battle of Fort Henry</a:t>
              </a:r>
            </a:p>
          </p:txBody>
        </p:sp>
        <p:sp>
          <p:nvSpPr>
            <p:cNvPr id="86" name="TextBox 85"/>
            <p:cNvSpPr txBox="1"/>
            <p:nvPr/>
          </p:nvSpPr>
          <p:spPr>
            <a:xfrm rot="18680470">
              <a:off x="3421314" y="3229994"/>
              <a:ext cx="2553841" cy="461665"/>
            </a:xfrm>
            <a:prstGeom prst="rect">
              <a:avLst/>
            </a:prstGeom>
            <a:noFill/>
          </p:spPr>
          <p:txBody>
            <a:bodyPr wrap="none" rtlCol="0">
              <a:spAutoFit/>
            </a:bodyPr>
            <a:lstStyle/>
            <a:p>
              <a:r>
                <a:rPr lang="en-US" sz="2400" b="1" dirty="0" smtClean="0">
                  <a:solidFill>
                    <a:srgbClr val="0070C0"/>
                  </a:solidFill>
                </a:rPr>
                <a:t>Battle of Memphis</a:t>
              </a:r>
            </a:p>
          </p:txBody>
        </p:sp>
        <p:sp>
          <p:nvSpPr>
            <p:cNvPr id="93" name="TextBox 92"/>
            <p:cNvSpPr txBox="1"/>
            <p:nvPr/>
          </p:nvSpPr>
          <p:spPr>
            <a:xfrm rot="18680470">
              <a:off x="2213870" y="2971719"/>
              <a:ext cx="3241850" cy="461665"/>
            </a:xfrm>
            <a:prstGeom prst="rect">
              <a:avLst/>
            </a:prstGeom>
            <a:noFill/>
          </p:spPr>
          <p:txBody>
            <a:bodyPr wrap="none" rtlCol="0">
              <a:spAutoFit/>
            </a:bodyPr>
            <a:lstStyle/>
            <a:p>
              <a:r>
                <a:rPr lang="en-US" sz="2400" b="1" dirty="0" smtClean="0">
                  <a:solidFill>
                    <a:srgbClr val="0070C0"/>
                  </a:solidFill>
                </a:rPr>
                <a:t>Capture of New Orleans</a:t>
              </a:r>
            </a:p>
          </p:txBody>
        </p:sp>
        <p:sp>
          <p:nvSpPr>
            <p:cNvPr id="55" name="TextBox 54"/>
            <p:cNvSpPr txBox="1"/>
            <p:nvPr/>
          </p:nvSpPr>
          <p:spPr>
            <a:xfrm rot="18680470">
              <a:off x="2751664" y="2812903"/>
              <a:ext cx="3664914" cy="461665"/>
            </a:xfrm>
            <a:prstGeom prst="rect">
              <a:avLst/>
            </a:prstGeom>
            <a:noFill/>
          </p:spPr>
          <p:txBody>
            <a:bodyPr wrap="none" rtlCol="0">
              <a:spAutoFit/>
            </a:bodyPr>
            <a:lstStyle/>
            <a:p>
              <a:r>
                <a:rPr lang="en-US" sz="2400" b="1" dirty="0" smtClean="0">
                  <a:solidFill>
                    <a:srgbClr val="0070C0"/>
                  </a:solidFill>
                </a:rPr>
                <a:t>Occupation of Baton Rouge</a:t>
              </a:r>
            </a:p>
          </p:txBody>
        </p:sp>
        <p:sp>
          <p:nvSpPr>
            <p:cNvPr id="68" name="Rectangle 67"/>
            <p:cNvSpPr/>
            <p:nvPr/>
          </p:nvSpPr>
          <p:spPr>
            <a:xfrm>
              <a:off x="838200" y="4773168"/>
              <a:ext cx="3124200" cy="228600"/>
            </a:xfrm>
            <a:prstGeom prst="rect">
              <a:avLst/>
            </a:prstGeom>
            <a:solidFill>
              <a:srgbClr val="0070C0">
                <a:alpha val="69000"/>
              </a:srgb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400" b="1" dirty="0" smtClean="0">
                  <a:solidFill>
                    <a:schemeClr val="bg1"/>
                  </a:solidFill>
                </a:rPr>
                <a:t>RIVER BATTLES</a:t>
              </a:r>
              <a:endParaRPr lang="en-US" sz="2400" b="1" dirty="0">
                <a:solidFill>
                  <a:schemeClr val="bg1"/>
                </a:solidFill>
              </a:endParaRPr>
            </a:p>
          </p:txBody>
        </p:sp>
        <p:sp>
          <p:nvSpPr>
            <p:cNvPr id="102" name="TextBox 101"/>
            <p:cNvSpPr txBox="1"/>
            <p:nvPr/>
          </p:nvSpPr>
          <p:spPr>
            <a:xfrm rot="18680470">
              <a:off x="1943369" y="3384646"/>
              <a:ext cx="2141868" cy="461665"/>
            </a:xfrm>
            <a:prstGeom prst="rect">
              <a:avLst/>
            </a:prstGeom>
            <a:noFill/>
          </p:spPr>
          <p:txBody>
            <a:bodyPr wrap="none" rtlCol="0">
              <a:spAutoFit/>
            </a:bodyPr>
            <a:lstStyle/>
            <a:p>
              <a:r>
                <a:rPr lang="en-US" sz="2400" b="1" dirty="0" smtClean="0">
                  <a:solidFill>
                    <a:srgbClr val="0070C0"/>
                  </a:solidFill>
                </a:rPr>
                <a:t>Battle of Shiloh</a:t>
              </a:r>
            </a:p>
          </p:txBody>
        </p:sp>
        <p:grpSp>
          <p:nvGrpSpPr>
            <p:cNvPr id="27" name="Group 100"/>
            <p:cNvGrpSpPr/>
            <p:nvPr/>
          </p:nvGrpSpPr>
          <p:grpSpPr>
            <a:xfrm>
              <a:off x="541389" y="4724400"/>
              <a:ext cx="4212012" cy="1662887"/>
              <a:chOff x="541389" y="4489704"/>
              <a:chExt cx="4212012" cy="1662887"/>
            </a:xfrm>
          </p:grpSpPr>
          <p:grpSp>
            <p:nvGrpSpPr>
              <p:cNvPr id="28" name="Group 23"/>
              <p:cNvGrpSpPr/>
              <p:nvPr/>
            </p:nvGrpSpPr>
            <p:grpSpPr>
              <a:xfrm>
                <a:off x="887535" y="4489704"/>
                <a:ext cx="1427314" cy="1645256"/>
                <a:chOff x="889240" y="4413504"/>
                <a:chExt cx="1427314" cy="1645256"/>
              </a:xfrm>
            </p:grpSpPr>
            <p:sp>
              <p:nvSpPr>
                <p:cNvPr id="22" name="TextBox 10"/>
                <p:cNvSpPr txBox="1"/>
                <p:nvPr/>
              </p:nvSpPr>
              <p:spPr>
                <a:xfrm rot="2520000">
                  <a:off x="889240" y="5597095"/>
                  <a:ext cx="1427314" cy="461665"/>
                </a:xfrm>
                <a:prstGeom prst="rect">
                  <a:avLst/>
                </a:prstGeom>
                <a:noFill/>
              </p:spPr>
              <p:txBody>
                <a:bodyPr wrap="none" rtlCol="0">
                  <a:spAutoFit/>
                </a:bodyPr>
                <a:lstStyle/>
                <a:p>
                  <a:r>
                    <a:rPr lang="en-US" sz="2400" b="1" dirty="0" smtClean="0">
                      <a:solidFill>
                        <a:srgbClr val="0070C0"/>
                      </a:solidFill>
                    </a:rPr>
                    <a:t>Feb 12-16</a:t>
                  </a:r>
                </a:p>
              </p:txBody>
            </p:sp>
            <p:cxnSp>
              <p:nvCxnSpPr>
                <p:cNvPr id="23" name="Straight Connector 22"/>
                <p:cNvCxnSpPr/>
                <p:nvPr/>
              </p:nvCxnSpPr>
              <p:spPr>
                <a:xfrm>
                  <a:off x="1143000" y="4413504"/>
                  <a:ext cx="2057" cy="9144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29" name="Group 74"/>
              <p:cNvGrpSpPr/>
              <p:nvPr/>
            </p:nvGrpSpPr>
            <p:grpSpPr>
              <a:xfrm>
                <a:off x="541389" y="4489704"/>
                <a:ext cx="866263" cy="1524181"/>
                <a:chOff x="1096979" y="4108704"/>
                <a:chExt cx="866263" cy="1524181"/>
              </a:xfrm>
            </p:grpSpPr>
            <p:sp>
              <p:nvSpPr>
                <p:cNvPr id="76" name="TextBox 10"/>
                <p:cNvSpPr txBox="1"/>
                <p:nvPr/>
              </p:nvSpPr>
              <p:spPr>
                <a:xfrm rot="2604687">
                  <a:off x="1096979" y="5171220"/>
                  <a:ext cx="866263" cy="461665"/>
                </a:xfrm>
                <a:prstGeom prst="rect">
                  <a:avLst/>
                </a:prstGeom>
                <a:noFill/>
              </p:spPr>
              <p:txBody>
                <a:bodyPr wrap="none" rtlCol="0">
                  <a:spAutoFit/>
                </a:bodyPr>
                <a:lstStyle/>
                <a:p>
                  <a:r>
                    <a:rPr lang="en-US" sz="2400" b="1" dirty="0" smtClean="0">
                      <a:solidFill>
                        <a:srgbClr val="0070C0"/>
                      </a:solidFill>
                    </a:rPr>
                    <a:t>Feb 6</a:t>
                  </a:r>
                </a:p>
              </p:txBody>
            </p:sp>
            <p:cxnSp>
              <p:nvCxnSpPr>
                <p:cNvPr id="77" name="Straight Connector 76"/>
                <p:cNvCxnSpPr/>
                <p:nvPr/>
              </p:nvCxnSpPr>
              <p:spPr>
                <a:xfrm>
                  <a:off x="1391733" y="4108704"/>
                  <a:ext cx="2057" cy="9144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30" name="Group 74"/>
              <p:cNvGrpSpPr/>
              <p:nvPr/>
            </p:nvGrpSpPr>
            <p:grpSpPr>
              <a:xfrm>
                <a:off x="2336396" y="4489704"/>
                <a:ext cx="1905522" cy="1662887"/>
                <a:chOff x="865799" y="4171391"/>
                <a:chExt cx="1905522" cy="1662887"/>
              </a:xfrm>
            </p:grpSpPr>
            <p:sp>
              <p:nvSpPr>
                <p:cNvPr id="91" name="TextBox 10"/>
                <p:cNvSpPr txBox="1"/>
                <p:nvPr/>
              </p:nvSpPr>
              <p:spPr>
                <a:xfrm rot="2604687">
                  <a:off x="865799" y="5372613"/>
                  <a:ext cx="1905522" cy="461665"/>
                </a:xfrm>
                <a:prstGeom prst="rect">
                  <a:avLst/>
                </a:prstGeom>
                <a:noFill/>
              </p:spPr>
              <p:txBody>
                <a:bodyPr wrap="none" rtlCol="0">
                  <a:spAutoFit/>
                </a:bodyPr>
                <a:lstStyle/>
                <a:p>
                  <a:r>
                    <a:rPr lang="en-US" sz="2400" b="1" dirty="0" smtClean="0">
                      <a:solidFill>
                        <a:srgbClr val="0070C0"/>
                      </a:solidFill>
                    </a:rPr>
                    <a:t>Apr 18-May 1</a:t>
                  </a:r>
                </a:p>
              </p:txBody>
            </p:sp>
            <p:cxnSp>
              <p:nvCxnSpPr>
                <p:cNvPr id="92" name="Straight Connector 91"/>
                <p:cNvCxnSpPr/>
                <p:nvPr/>
              </p:nvCxnSpPr>
              <p:spPr>
                <a:xfrm flipH="1">
                  <a:off x="1391702" y="4171391"/>
                  <a:ext cx="0" cy="9144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31" name="Group 74"/>
              <p:cNvGrpSpPr/>
              <p:nvPr/>
            </p:nvGrpSpPr>
            <p:grpSpPr>
              <a:xfrm>
                <a:off x="3204957" y="4489704"/>
                <a:ext cx="1126462" cy="1587172"/>
                <a:chOff x="955063" y="4149967"/>
                <a:chExt cx="1126462" cy="1587172"/>
              </a:xfrm>
            </p:grpSpPr>
            <p:sp>
              <p:nvSpPr>
                <p:cNvPr id="58" name="TextBox 10"/>
                <p:cNvSpPr txBox="1"/>
                <p:nvPr/>
              </p:nvSpPr>
              <p:spPr>
                <a:xfrm rot="2604687">
                  <a:off x="955063" y="5275474"/>
                  <a:ext cx="1126462" cy="461665"/>
                </a:xfrm>
                <a:prstGeom prst="rect">
                  <a:avLst/>
                </a:prstGeom>
                <a:noFill/>
              </p:spPr>
              <p:txBody>
                <a:bodyPr wrap="none" rtlCol="0">
                  <a:spAutoFit/>
                </a:bodyPr>
                <a:lstStyle/>
                <a:p>
                  <a:r>
                    <a:rPr lang="en-US" sz="2400" b="1" dirty="0" smtClean="0">
                      <a:solidFill>
                        <a:srgbClr val="0070C0"/>
                      </a:solidFill>
                    </a:rPr>
                    <a:t>May 29</a:t>
                  </a:r>
                </a:p>
              </p:txBody>
            </p:sp>
            <p:cxnSp>
              <p:nvCxnSpPr>
                <p:cNvPr id="60" name="Straight Connector 59"/>
                <p:cNvCxnSpPr/>
                <p:nvPr/>
              </p:nvCxnSpPr>
              <p:spPr>
                <a:xfrm flipH="1">
                  <a:off x="1391702" y="4149967"/>
                  <a:ext cx="31" cy="9144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32" name="Group 74"/>
              <p:cNvGrpSpPr/>
              <p:nvPr/>
            </p:nvGrpSpPr>
            <p:grpSpPr>
              <a:xfrm>
                <a:off x="3756012" y="4489704"/>
                <a:ext cx="997389" cy="1555323"/>
                <a:chOff x="1200723" y="4149967"/>
                <a:chExt cx="997389" cy="1555323"/>
              </a:xfrm>
            </p:grpSpPr>
            <p:sp>
              <p:nvSpPr>
                <p:cNvPr id="88" name="TextBox 10"/>
                <p:cNvSpPr txBox="1"/>
                <p:nvPr/>
              </p:nvSpPr>
              <p:spPr>
                <a:xfrm rot="2604687">
                  <a:off x="1200723" y="5243625"/>
                  <a:ext cx="997389" cy="461665"/>
                </a:xfrm>
                <a:prstGeom prst="rect">
                  <a:avLst/>
                </a:prstGeom>
                <a:noFill/>
              </p:spPr>
              <p:txBody>
                <a:bodyPr wrap="none" rtlCol="0">
                  <a:spAutoFit/>
                </a:bodyPr>
                <a:lstStyle/>
                <a:p>
                  <a:r>
                    <a:rPr lang="en-US" sz="2400" b="1" dirty="0" smtClean="0">
                      <a:solidFill>
                        <a:srgbClr val="0070C0"/>
                      </a:solidFill>
                    </a:rPr>
                    <a:t>June 6</a:t>
                  </a:r>
                </a:p>
              </p:txBody>
            </p:sp>
            <p:cxnSp>
              <p:nvCxnSpPr>
                <p:cNvPr id="89" name="Straight Connector 88"/>
                <p:cNvCxnSpPr/>
                <p:nvPr/>
              </p:nvCxnSpPr>
              <p:spPr>
                <a:xfrm flipH="1">
                  <a:off x="1391702" y="4149967"/>
                  <a:ext cx="31" cy="9144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33" name="Group 102"/>
              <p:cNvGrpSpPr/>
              <p:nvPr/>
            </p:nvGrpSpPr>
            <p:grpSpPr>
              <a:xfrm>
                <a:off x="2082901" y="4489704"/>
                <a:ext cx="1269899" cy="1595335"/>
                <a:chOff x="818324" y="4489704"/>
                <a:chExt cx="1269899" cy="1595335"/>
              </a:xfrm>
            </p:grpSpPr>
            <p:cxnSp>
              <p:nvCxnSpPr>
                <p:cNvPr id="105" name="Straight Connector 104"/>
                <p:cNvCxnSpPr/>
                <p:nvPr/>
              </p:nvCxnSpPr>
              <p:spPr>
                <a:xfrm>
                  <a:off x="1143000" y="4489704"/>
                  <a:ext cx="2057" cy="9144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04" name="TextBox 10"/>
                <p:cNvSpPr txBox="1"/>
                <p:nvPr/>
              </p:nvSpPr>
              <p:spPr>
                <a:xfrm rot="2520000">
                  <a:off x="818324" y="5623374"/>
                  <a:ext cx="1269899" cy="461665"/>
                </a:xfrm>
                <a:prstGeom prst="rect">
                  <a:avLst/>
                </a:prstGeom>
                <a:noFill/>
              </p:spPr>
              <p:txBody>
                <a:bodyPr wrap="none" rtlCol="0">
                  <a:spAutoFit/>
                </a:bodyPr>
                <a:lstStyle/>
                <a:p>
                  <a:r>
                    <a:rPr lang="en-US" sz="2400" b="1" dirty="0" smtClean="0">
                      <a:solidFill>
                        <a:srgbClr val="0070C0"/>
                      </a:solidFill>
                    </a:rPr>
                    <a:t>April 6-7</a:t>
                  </a:r>
                </a:p>
              </p:txBody>
            </p:sp>
          </p:grpSp>
        </p:grpSp>
      </p:grpSp>
      <p:grpSp>
        <p:nvGrpSpPr>
          <p:cNvPr id="34" name="Group 134"/>
          <p:cNvGrpSpPr/>
          <p:nvPr/>
        </p:nvGrpSpPr>
        <p:grpSpPr>
          <a:xfrm>
            <a:off x="1415513" y="1066398"/>
            <a:ext cx="7165025" cy="5410926"/>
            <a:chOff x="1415513" y="1066398"/>
            <a:chExt cx="7165025" cy="5410926"/>
          </a:xfrm>
        </p:grpSpPr>
        <p:sp>
          <p:nvSpPr>
            <p:cNvPr id="69" name="TextBox 68"/>
            <p:cNvSpPr txBox="1"/>
            <p:nvPr/>
          </p:nvSpPr>
          <p:spPr>
            <a:xfrm rot="18680470">
              <a:off x="1265453" y="3122036"/>
              <a:ext cx="2993320" cy="461665"/>
            </a:xfrm>
            <a:prstGeom prst="rect">
              <a:avLst/>
            </a:prstGeom>
            <a:noFill/>
          </p:spPr>
          <p:txBody>
            <a:bodyPr wrap="none" rtlCol="0">
              <a:spAutoFit/>
            </a:bodyPr>
            <a:lstStyle/>
            <a:p>
              <a:r>
                <a:rPr lang="en-US" sz="2400" b="1" dirty="0" smtClean="0"/>
                <a:t>‘Merrimac’ &amp; Monitor</a:t>
              </a:r>
            </a:p>
          </p:txBody>
        </p:sp>
        <p:grpSp>
          <p:nvGrpSpPr>
            <p:cNvPr id="35" name="Group 69"/>
            <p:cNvGrpSpPr/>
            <p:nvPr/>
          </p:nvGrpSpPr>
          <p:grpSpPr>
            <a:xfrm>
              <a:off x="1415513" y="4489704"/>
              <a:ext cx="1258678" cy="1701676"/>
              <a:chOff x="714747" y="4432469"/>
              <a:chExt cx="1258678" cy="1701676"/>
            </a:xfrm>
          </p:grpSpPr>
          <p:sp>
            <p:nvSpPr>
              <p:cNvPr id="71" name="TextBox 10"/>
              <p:cNvSpPr txBox="1"/>
              <p:nvPr/>
            </p:nvSpPr>
            <p:spPr>
              <a:xfrm rot="2520000">
                <a:off x="714747" y="5672480"/>
                <a:ext cx="1258678" cy="461665"/>
              </a:xfrm>
              <a:prstGeom prst="rect">
                <a:avLst/>
              </a:prstGeom>
              <a:noFill/>
            </p:spPr>
            <p:txBody>
              <a:bodyPr wrap="none" rtlCol="0">
                <a:spAutoFit/>
              </a:bodyPr>
              <a:lstStyle/>
              <a:p>
                <a:r>
                  <a:rPr lang="en-US" sz="2400" b="1" dirty="0" smtClean="0"/>
                  <a:t>Mar 8-9 </a:t>
                </a:r>
              </a:p>
            </p:txBody>
          </p:sp>
          <p:cxnSp>
            <p:nvCxnSpPr>
              <p:cNvPr id="81" name="Straight Connector 80"/>
              <p:cNvCxnSpPr/>
              <p:nvPr/>
            </p:nvCxnSpPr>
            <p:spPr>
              <a:xfrm>
                <a:off x="1143000" y="4432469"/>
                <a:ext cx="2057" cy="914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9" name="TextBox 108"/>
            <p:cNvSpPr txBox="1"/>
            <p:nvPr/>
          </p:nvSpPr>
          <p:spPr>
            <a:xfrm rot="18680470">
              <a:off x="5502670" y="3155510"/>
              <a:ext cx="2524987" cy="461665"/>
            </a:xfrm>
            <a:prstGeom prst="rect">
              <a:avLst/>
            </a:prstGeom>
            <a:noFill/>
          </p:spPr>
          <p:txBody>
            <a:bodyPr wrap="none" rtlCol="0">
              <a:spAutoFit/>
            </a:bodyPr>
            <a:lstStyle/>
            <a:p>
              <a:r>
                <a:rPr lang="en-US" sz="2400" b="1" dirty="0" smtClean="0">
                  <a:solidFill>
                    <a:srgbClr val="FF0000"/>
                  </a:solidFill>
                </a:rPr>
                <a:t>Battle 2</a:t>
              </a:r>
              <a:r>
                <a:rPr lang="en-US" sz="2400" b="1" baseline="30000" dirty="0" smtClean="0">
                  <a:solidFill>
                    <a:srgbClr val="FF0000"/>
                  </a:solidFill>
                </a:rPr>
                <a:t>nd</a:t>
              </a:r>
              <a:r>
                <a:rPr lang="en-US" sz="2400" b="1" dirty="0" smtClean="0">
                  <a:solidFill>
                    <a:srgbClr val="FF0000"/>
                  </a:solidFill>
                </a:rPr>
                <a:t> Bull Run</a:t>
              </a:r>
            </a:p>
          </p:txBody>
        </p:sp>
        <p:grpSp>
          <p:nvGrpSpPr>
            <p:cNvPr id="36" name="Group 109"/>
            <p:cNvGrpSpPr/>
            <p:nvPr/>
          </p:nvGrpSpPr>
          <p:grpSpPr>
            <a:xfrm>
              <a:off x="5604846" y="4419600"/>
              <a:ext cx="1467068" cy="1655205"/>
              <a:chOff x="724373" y="4343401"/>
              <a:chExt cx="1467068" cy="1655205"/>
            </a:xfrm>
          </p:grpSpPr>
          <p:sp>
            <p:nvSpPr>
              <p:cNvPr id="111" name="TextBox 10"/>
              <p:cNvSpPr txBox="1"/>
              <p:nvPr/>
            </p:nvSpPr>
            <p:spPr>
              <a:xfrm rot="2520000">
                <a:off x="724373" y="5536941"/>
                <a:ext cx="1467068" cy="461665"/>
              </a:xfrm>
              <a:prstGeom prst="rect">
                <a:avLst/>
              </a:prstGeom>
              <a:noFill/>
            </p:spPr>
            <p:txBody>
              <a:bodyPr wrap="none" rtlCol="0">
                <a:spAutoFit/>
              </a:bodyPr>
              <a:lstStyle/>
              <a:p>
                <a:r>
                  <a:rPr lang="en-US" sz="2400" b="1" dirty="0" smtClean="0">
                    <a:solidFill>
                      <a:srgbClr val="FF0000"/>
                    </a:solidFill>
                  </a:rPr>
                  <a:t>Aug 28-30</a:t>
                </a:r>
              </a:p>
            </p:txBody>
          </p:sp>
          <p:cxnSp>
            <p:nvCxnSpPr>
              <p:cNvPr id="112" name="Straight Connector 111"/>
              <p:cNvCxnSpPr/>
              <p:nvPr/>
            </p:nvCxnSpPr>
            <p:spPr>
              <a:xfrm>
                <a:off x="1143000" y="4343401"/>
                <a:ext cx="2057" cy="8687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3" name="TextBox 112"/>
            <p:cNvSpPr txBox="1"/>
            <p:nvPr/>
          </p:nvSpPr>
          <p:spPr>
            <a:xfrm rot="18680470">
              <a:off x="6250556" y="3162442"/>
              <a:ext cx="2541017" cy="461665"/>
            </a:xfrm>
            <a:prstGeom prst="rect">
              <a:avLst/>
            </a:prstGeom>
            <a:noFill/>
          </p:spPr>
          <p:txBody>
            <a:bodyPr wrap="none" rtlCol="0">
              <a:spAutoFit/>
            </a:bodyPr>
            <a:lstStyle/>
            <a:p>
              <a:r>
                <a:rPr lang="en-US" sz="2400" b="1" dirty="0" smtClean="0"/>
                <a:t>Battle of Antietam</a:t>
              </a:r>
            </a:p>
          </p:txBody>
        </p:sp>
        <p:grpSp>
          <p:nvGrpSpPr>
            <p:cNvPr id="37" name="Group 113"/>
            <p:cNvGrpSpPr/>
            <p:nvPr/>
          </p:nvGrpSpPr>
          <p:grpSpPr>
            <a:xfrm>
              <a:off x="6550561" y="4419599"/>
              <a:ext cx="1137234" cy="1544855"/>
              <a:chOff x="970618" y="4419600"/>
              <a:chExt cx="1137234" cy="1544855"/>
            </a:xfrm>
          </p:grpSpPr>
          <p:sp>
            <p:nvSpPr>
              <p:cNvPr id="115" name="TextBox 10"/>
              <p:cNvSpPr txBox="1"/>
              <p:nvPr/>
            </p:nvSpPr>
            <p:spPr>
              <a:xfrm rot="2520000">
                <a:off x="970618" y="5502790"/>
                <a:ext cx="1137234" cy="461665"/>
              </a:xfrm>
              <a:prstGeom prst="rect">
                <a:avLst/>
              </a:prstGeom>
              <a:noFill/>
            </p:spPr>
            <p:txBody>
              <a:bodyPr wrap="none" rtlCol="0">
                <a:spAutoFit/>
              </a:bodyPr>
              <a:lstStyle/>
              <a:p>
                <a:r>
                  <a:rPr lang="en-US" sz="2400" b="1" dirty="0" smtClean="0"/>
                  <a:t>Sept 17</a:t>
                </a:r>
              </a:p>
            </p:txBody>
          </p:sp>
          <p:cxnSp>
            <p:nvCxnSpPr>
              <p:cNvPr id="116" name="Straight Connector 115"/>
              <p:cNvCxnSpPr/>
              <p:nvPr/>
            </p:nvCxnSpPr>
            <p:spPr>
              <a:xfrm>
                <a:off x="1143000" y="4419600"/>
                <a:ext cx="2057" cy="8687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7" name="TextBox 116"/>
            <p:cNvSpPr txBox="1"/>
            <p:nvPr/>
          </p:nvSpPr>
          <p:spPr>
            <a:xfrm rot="18680470">
              <a:off x="7392008" y="1793263"/>
              <a:ext cx="1915396" cy="461665"/>
            </a:xfrm>
            <a:prstGeom prst="rect">
              <a:avLst/>
            </a:prstGeom>
            <a:noFill/>
          </p:spPr>
          <p:txBody>
            <a:bodyPr wrap="none" rtlCol="0">
              <a:spAutoFit/>
            </a:bodyPr>
            <a:lstStyle/>
            <a:p>
              <a:r>
                <a:rPr lang="en-US" sz="2400" b="1" dirty="0" smtClean="0">
                  <a:solidFill>
                    <a:srgbClr val="FF0000"/>
                  </a:solidFill>
                </a:rPr>
                <a:t>Harpers Ferry</a:t>
              </a:r>
            </a:p>
          </p:txBody>
        </p:sp>
        <p:grpSp>
          <p:nvGrpSpPr>
            <p:cNvPr id="38" name="Group 117"/>
            <p:cNvGrpSpPr/>
            <p:nvPr/>
          </p:nvGrpSpPr>
          <p:grpSpPr>
            <a:xfrm>
              <a:off x="6324600" y="2743200"/>
              <a:ext cx="1651515" cy="3734124"/>
              <a:chOff x="6324600" y="2743200"/>
              <a:chExt cx="1651515" cy="3734124"/>
            </a:xfrm>
          </p:grpSpPr>
          <p:grpSp>
            <p:nvGrpSpPr>
              <p:cNvPr id="39" name="Group 50"/>
              <p:cNvGrpSpPr/>
              <p:nvPr/>
            </p:nvGrpSpPr>
            <p:grpSpPr>
              <a:xfrm>
                <a:off x="6324600" y="4343400"/>
                <a:ext cx="1651515" cy="2133924"/>
                <a:chOff x="1144774" y="4352992"/>
                <a:chExt cx="1651515" cy="2133924"/>
              </a:xfrm>
            </p:grpSpPr>
            <p:sp>
              <p:nvSpPr>
                <p:cNvPr id="122" name="TextBox 10"/>
                <p:cNvSpPr txBox="1"/>
                <p:nvPr/>
              </p:nvSpPr>
              <p:spPr>
                <a:xfrm rot="2520000">
                  <a:off x="1253494" y="6025251"/>
                  <a:ext cx="1542795" cy="461665"/>
                </a:xfrm>
                <a:prstGeom prst="rect">
                  <a:avLst/>
                </a:prstGeom>
                <a:noFill/>
              </p:spPr>
              <p:txBody>
                <a:bodyPr wrap="none" rtlCol="0">
                  <a:spAutoFit/>
                </a:bodyPr>
                <a:lstStyle/>
                <a:p>
                  <a:r>
                    <a:rPr lang="en-US" sz="2400" b="1" dirty="0" smtClean="0">
                      <a:solidFill>
                        <a:srgbClr val="FF0000"/>
                      </a:solidFill>
                    </a:rPr>
                    <a:t>Sept 13-15</a:t>
                  </a:r>
                </a:p>
              </p:txBody>
            </p:sp>
            <p:cxnSp>
              <p:nvCxnSpPr>
                <p:cNvPr id="123" name="Straight Connector 122"/>
                <p:cNvCxnSpPr/>
                <p:nvPr/>
              </p:nvCxnSpPr>
              <p:spPr>
                <a:xfrm>
                  <a:off x="1144774" y="4352992"/>
                  <a:ext cx="0" cy="1066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20" name="Straight Connector 119"/>
              <p:cNvCxnSpPr/>
              <p:nvPr/>
            </p:nvCxnSpPr>
            <p:spPr>
              <a:xfrm flipH="1">
                <a:off x="6324600" y="2743200"/>
                <a:ext cx="1447800" cy="1600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a:endCxn id="122" idx="1"/>
              </p:cNvCxnSpPr>
              <p:nvPr/>
            </p:nvCxnSpPr>
            <p:spPr>
              <a:xfrm>
                <a:off x="6324600" y="5410200"/>
                <a:ext cx="306857" cy="3201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3" name="Rectangle 102"/>
            <p:cNvSpPr/>
            <p:nvPr/>
          </p:nvSpPr>
          <p:spPr>
            <a:xfrm>
              <a:off x="1524000" y="5105400"/>
              <a:ext cx="3124200" cy="304800"/>
            </a:xfrm>
            <a:prstGeom prst="rect">
              <a:avLst/>
            </a:prstGeom>
            <a:solidFill>
              <a:srgbClr val="FF0000">
                <a:alpha val="69000"/>
              </a:srgb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400" b="1" dirty="0" smtClean="0">
                  <a:solidFill>
                    <a:schemeClr val="bg1"/>
                  </a:solidFill>
                </a:rPr>
                <a:t>Valley &amp; Peninsula</a:t>
              </a:r>
              <a:endParaRPr lang="en-US" sz="2400" b="1" dirty="0">
                <a:solidFill>
                  <a:schemeClr val="bg1"/>
                </a:solidFill>
              </a:endParaRPr>
            </a:p>
          </p:txBody>
        </p:sp>
      </p:grpSp>
      <p:sp>
        <p:nvSpPr>
          <p:cNvPr id="119" name="TextBox 118"/>
          <p:cNvSpPr txBox="1"/>
          <p:nvPr/>
        </p:nvSpPr>
        <p:spPr>
          <a:xfrm rot="18680470">
            <a:off x="6690933" y="3098811"/>
            <a:ext cx="2903295" cy="461665"/>
          </a:xfrm>
          <a:prstGeom prst="rect">
            <a:avLst/>
          </a:prstGeom>
          <a:noFill/>
        </p:spPr>
        <p:txBody>
          <a:bodyPr wrap="none" rtlCol="0">
            <a:spAutoFit/>
          </a:bodyPr>
          <a:lstStyle/>
          <a:p>
            <a:r>
              <a:rPr lang="en-US" sz="2400" b="1" dirty="0" smtClean="0">
                <a:solidFill>
                  <a:srgbClr val="FF0000"/>
                </a:solidFill>
              </a:rPr>
              <a:t>Battle Fredericksburg</a:t>
            </a:r>
          </a:p>
        </p:txBody>
      </p:sp>
      <p:grpSp>
        <p:nvGrpSpPr>
          <p:cNvPr id="40" name="Group 109"/>
          <p:cNvGrpSpPr/>
          <p:nvPr/>
        </p:nvGrpSpPr>
        <p:grpSpPr>
          <a:xfrm>
            <a:off x="7727653" y="3200400"/>
            <a:ext cx="1447832" cy="2791769"/>
            <a:chOff x="1136826" y="3124201"/>
            <a:chExt cx="1447832" cy="2791769"/>
          </a:xfrm>
        </p:grpSpPr>
        <p:sp>
          <p:nvSpPr>
            <p:cNvPr id="125" name="TextBox 10"/>
            <p:cNvSpPr txBox="1"/>
            <p:nvPr/>
          </p:nvSpPr>
          <p:spPr>
            <a:xfrm rot="2520000">
              <a:off x="1136826" y="5454305"/>
              <a:ext cx="1447832" cy="461665"/>
            </a:xfrm>
            <a:prstGeom prst="rect">
              <a:avLst/>
            </a:prstGeom>
            <a:noFill/>
          </p:spPr>
          <p:txBody>
            <a:bodyPr wrap="none" rtlCol="0">
              <a:spAutoFit/>
            </a:bodyPr>
            <a:lstStyle/>
            <a:p>
              <a:r>
                <a:rPr lang="en-US" sz="2400" b="1" dirty="0" smtClean="0">
                  <a:solidFill>
                    <a:srgbClr val="FF0000"/>
                  </a:solidFill>
                </a:rPr>
                <a:t>Dec 11-13</a:t>
              </a:r>
            </a:p>
          </p:txBody>
        </p:sp>
        <p:cxnSp>
          <p:nvCxnSpPr>
            <p:cNvPr id="126" name="Straight Connector 125"/>
            <p:cNvCxnSpPr/>
            <p:nvPr/>
          </p:nvCxnSpPr>
          <p:spPr>
            <a:xfrm>
              <a:off x="2019773" y="3124201"/>
              <a:ext cx="0" cy="2514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4" name="Rectangle 163"/>
          <p:cNvSpPr/>
          <p:nvPr/>
        </p:nvSpPr>
        <p:spPr>
          <a:xfrm>
            <a:off x="2286000" y="914400"/>
            <a:ext cx="4114800" cy="685800"/>
          </a:xfrm>
          <a:prstGeom prst="rect">
            <a:avLst/>
          </a:prstGeom>
          <a:no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b="1" dirty="0" smtClean="0"/>
              <a:t>WESTERN THEATER</a:t>
            </a:r>
            <a:endParaRPr lang="en-US" sz="3600" b="1" dirty="0"/>
          </a:p>
        </p:txBody>
      </p:sp>
      <p:sp>
        <p:nvSpPr>
          <p:cNvPr id="165" name="Rectangle 164"/>
          <p:cNvSpPr/>
          <p:nvPr/>
        </p:nvSpPr>
        <p:spPr>
          <a:xfrm>
            <a:off x="2362200" y="914400"/>
            <a:ext cx="4114800" cy="685800"/>
          </a:xfrm>
          <a:prstGeom prst="rect">
            <a:avLst/>
          </a:prstGeom>
          <a:no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b="1" dirty="0" smtClean="0"/>
              <a:t>EASTERN THEATER</a:t>
            </a:r>
            <a:endParaRPr lang="en-US" sz="3600" b="1" dirty="0"/>
          </a:p>
        </p:txBody>
      </p:sp>
      <p:pic>
        <p:nvPicPr>
          <p:cNvPr id="133" name="Picture 2" descr="http://www.crwflags.com/fotw/images/u/us-1861.gif"/>
          <p:cNvPicPr preferRelativeResize="0">
            <a:picLocks noChangeAspect="1" noChangeArrowheads="1"/>
          </p:cNvPicPr>
          <p:nvPr/>
        </p:nvPicPr>
        <p:blipFill>
          <a:blip r:embed="rId2" cstate="print"/>
          <a:srcRect/>
          <a:stretch>
            <a:fillRect/>
          </a:stretch>
        </p:blipFill>
        <p:spPr bwMode="auto">
          <a:xfrm>
            <a:off x="2209800" y="123824"/>
            <a:ext cx="1189548" cy="714376"/>
          </a:xfrm>
          <a:prstGeom prst="rect">
            <a:avLst/>
          </a:prstGeom>
          <a:noFill/>
          <a:ln w="127000">
            <a:solidFill>
              <a:srgbClr val="0070C0"/>
            </a:solidFill>
          </a:ln>
        </p:spPr>
      </p:pic>
      <p:pic>
        <p:nvPicPr>
          <p:cNvPr id="134" name="Picture 133" descr="File:CSA FLAG 28.11.1861-1.5.1863.svg"/>
          <p:cNvPicPr preferRelativeResize="0">
            <a:picLocks noChangeAspect="1"/>
          </p:cNvPicPr>
          <p:nvPr/>
        </p:nvPicPr>
        <p:blipFill>
          <a:blip r:embed="rId3" cstate="print"/>
          <a:srcRect/>
          <a:stretch>
            <a:fillRect/>
          </a:stretch>
        </p:blipFill>
        <p:spPr bwMode="auto">
          <a:xfrm>
            <a:off x="5486400" y="126682"/>
            <a:ext cx="1191578" cy="711518"/>
          </a:xfrm>
          <a:prstGeom prst="rect">
            <a:avLst/>
          </a:prstGeom>
          <a:noFill/>
          <a:ln w="127000">
            <a:solidFill>
              <a:srgbClr val="DA0000"/>
            </a:solidFill>
            <a:round/>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64"/>
                                        </p:tgtEl>
                                        <p:attrNameLst>
                                          <p:attrName>style.visibility</p:attrName>
                                        </p:attrNameLst>
                                      </p:cBhvr>
                                      <p:to>
                                        <p:strVal val="visible"/>
                                      </p:to>
                                    </p:set>
                                    <p:anim calcmode="lin" valueType="num">
                                      <p:cBhvr>
                                        <p:cTn id="7" dur="1000" fill="hold"/>
                                        <p:tgtEl>
                                          <p:spTgt spid="164"/>
                                        </p:tgtEl>
                                        <p:attrNameLst>
                                          <p:attrName>ppt_w</p:attrName>
                                        </p:attrNameLst>
                                      </p:cBhvr>
                                      <p:tavLst>
                                        <p:tav tm="0">
                                          <p:val>
                                            <p:fltVal val="0"/>
                                          </p:val>
                                        </p:tav>
                                        <p:tav tm="100000">
                                          <p:val>
                                            <p:strVal val="#ppt_w"/>
                                          </p:val>
                                        </p:tav>
                                      </p:tavLst>
                                    </p:anim>
                                    <p:anim calcmode="lin" valueType="num">
                                      <p:cBhvr>
                                        <p:cTn id="8" dur="1000" fill="hold"/>
                                        <p:tgtEl>
                                          <p:spTgt spid="164"/>
                                        </p:tgtEl>
                                        <p:attrNameLst>
                                          <p:attrName>ppt_h</p:attrName>
                                        </p:attrNameLst>
                                      </p:cBhvr>
                                      <p:tavLst>
                                        <p:tav tm="0">
                                          <p:val>
                                            <p:fltVal val="0"/>
                                          </p:val>
                                        </p:tav>
                                        <p:tav tm="100000">
                                          <p:val>
                                            <p:strVal val="#ppt_h"/>
                                          </p:val>
                                        </p:tav>
                                      </p:tavLst>
                                    </p:anim>
                                    <p:animEffect transition="in" filter="fade">
                                      <p:cBhvr>
                                        <p:cTn id="9" dur="1000"/>
                                        <p:tgtEl>
                                          <p:spTgt spid="164"/>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1000" fill="hold"/>
                                        <p:tgtEl>
                                          <p:spTgt spid="133"/>
                                        </p:tgtEl>
                                      </p:cBhvr>
                                      <p:by x="150000" y="150000"/>
                                    </p:animScale>
                                  </p:childTnLst>
                                </p:cTn>
                              </p:par>
                              <p:par>
                                <p:cTn id="18" presetID="42" presetClass="path" presetSubtype="0" accel="50000" decel="50000" fill="hold" nodeType="withEffect">
                                  <p:stCondLst>
                                    <p:cond delay="0"/>
                                  </p:stCondLst>
                                  <p:childTnLst>
                                    <p:animMotion origin="layout" path="M 2.77778E-6 1.11111E-6 L -0.16493 0.16319 " pathEditMode="relative" rAng="0" ptsTypes="AA">
                                      <p:cBhvr>
                                        <p:cTn id="19" dur="1000" fill="hold"/>
                                        <p:tgtEl>
                                          <p:spTgt spid="133"/>
                                        </p:tgtEl>
                                        <p:attrNameLst>
                                          <p:attrName>ppt_x</p:attrName>
                                          <p:attrName>ppt_y</p:attrName>
                                        </p:attrNameLst>
                                      </p:cBhvr>
                                      <p:rCtr x="-82" y="81"/>
                                    </p:animMotion>
                                  </p:childTnLst>
                                </p:cTn>
                              </p:par>
                            </p:childTnLst>
                          </p:cTn>
                        </p:par>
                      </p:childTnLst>
                    </p:cTn>
                  </p:par>
                  <p:par>
                    <p:cTn id="20" fill="hold">
                      <p:stCondLst>
                        <p:cond delay="indefinite"/>
                      </p:stCondLst>
                      <p:childTnLst>
                        <p:par>
                          <p:cTn id="21" fill="hold">
                            <p:stCondLst>
                              <p:cond delay="0"/>
                            </p:stCondLst>
                            <p:childTnLst>
                              <p:par>
                                <p:cTn id="22" presetID="64" presetClass="path" presetSubtype="0" accel="50000" decel="50000" fill="hold" nodeType="clickEffect">
                                  <p:stCondLst>
                                    <p:cond delay="0"/>
                                  </p:stCondLst>
                                  <p:childTnLst>
                                    <p:animMotion origin="layout" path="M -0.16493 0.16319 L -0.0066 -0.00347 " pathEditMode="relative" rAng="0" ptsTypes="AA">
                                      <p:cBhvr>
                                        <p:cTn id="23" dur="1000" fill="hold"/>
                                        <p:tgtEl>
                                          <p:spTgt spid="133"/>
                                        </p:tgtEl>
                                        <p:attrNameLst>
                                          <p:attrName>ppt_x</p:attrName>
                                          <p:attrName>ppt_y</p:attrName>
                                        </p:attrNameLst>
                                      </p:cBhvr>
                                      <p:rCtr x="79" y="-83"/>
                                    </p:animMotion>
                                  </p:childTnLst>
                                </p:cTn>
                              </p:par>
                              <p:par>
                                <p:cTn id="24" presetID="6" presetClass="emph" presetSubtype="0" fill="hold" nodeType="withEffect">
                                  <p:stCondLst>
                                    <p:cond delay="0"/>
                                  </p:stCondLst>
                                  <p:childTnLst>
                                    <p:animScale>
                                      <p:cBhvr>
                                        <p:cTn id="25" dur="1000" fill="hold"/>
                                        <p:tgtEl>
                                          <p:spTgt spid="133"/>
                                        </p:tgtEl>
                                      </p:cBhvr>
                                      <p:by x="70000" y="70000"/>
                                    </p:animScale>
                                  </p:childTnLst>
                                </p:cTn>
                              </p:par>
                              <p:par>
                                <p:cTn id="26" presetID="10" presetClass="exit" presetSubtype="0" fill="hold" grpId="1" nodeType="withEffect">
                                  <p:stCondLst>
                                    <p:cond delay="0"/>
                                  </p:stCondLst>
                                  <p:childTnLst>
                                    <p:animEffect transition="out" filter="fade">
                                      <p:cBhvr>
                                        <p:cTn id="27" dur="1000"/>
                                        <p:tgtEl>
                                          <p:spTgt spid="164"/>
                                        </p:tgtEl>
                                      </p:cBhvr>
                                    </p:animEffect>
                                    <p:set>
                                      <p:cBhvr>
                                        <p:cTn id="28" dur="1" fill="hold">
                                          <p:stCondLst>
                                            <p:cond delay="999"/>
                                          </p:stCondLst>
                                        </p:cTn>
                                        <p:tgtEl>
                                          <p:spTgt spid="164"/>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000"/>
                                        <p:tgtEl>
                                          <p:spTgt spid="25"/>
                                        </p:tgtEl>
                                      </p:cBhvr>
                                    </p:animEffect>
                                    <p:set>
                                      <p:cBhvr>
                                        <p:cTn id="31" dur="1" fill="hold">
                                          <p:stCondLst>
                                            <p:cond delay="999"/>
                                          </p:stCondLst>
                                        </p:cTn>
                                        <p:tgtEl>
                                          <p:spTgt spid="25"/>
                                        </p:tgtEl>
                                        <p:attrNameLst>
                                          <p:attrName>style.visibility</p:attrName>
                                        </p:attrNameLst>
                                      </p:cBhvr>
                                      <p:to>
                                        <p:strVal val="hidden"/>
                                      </p:to>
                                    </p:set>
                                  </p:childTnLst>
                                </p:cTn>
                              </p:par>
                            </p:childTnLst>
                          </p:cTn>
                        </p:par>
                        <p:par>
                          <p:cTn id="32" fill="hold">
                            <p:stCondLst>
                              <p:cond delay="1000"/>
                            </p:stCondLst>
                            <p:childTnLst>
                              <p:par>
                                <p:cTn id="33" presetID="53" presetClass="entr" presetSubtype="0" fill="hold" grpId="0" nodeType="afterEffect">
                                  <p:stCondLst>
                                    <p:cond delay="0"/>
                                  </p:stCondLst>
                                  <p:childTnLst>
                                    <p:set>
                                      <p:cBhvr>
                                        <p:cTn id="34" dur="1" fill="hold">
                                          <p:stCondLst>
                                            <p:cond delay="0"/>
                                          </p:stCondLst>
                                        </p:cTn>
                                        <p:tgtEl>
                                          <p:spTgt spid="165"/>
                                        </p:tgtEl>
                                        <p:attrNameLst>
                                          <p:attrName>style.visibility</p:attrName>
                                        </p:attrNameLst>
                                      </p:cBhvr>
                                      <p:to>
                                        <p:strVal val="visible"/>
                                      </p:to>
                                    </p:set>
                                    <p:anim calcmode="lin" valueType="num">
                                      <p:cBhvr>
                                        <p:cTn id="35" dur="1000" fill="hold"/>
                                        <p:tgtEl>
                                          <p:spTgt spid="165"/>
                                        </p:tgtEl>
                                        <p:attrNameLst>
                                          <p:attrName>ppt_w</p:attrName>
                                        </p:attrNameLst>
                                      </p:cBhvr>
                                      <p:tavLst>
                                        <p:tav tm="0">
                                          <p:val>
                                            <p:fltVal val="0"/>
                                          </p:val>
                                        </p:tav>
                                        <p:tav tm="100000">
                                          <p:val>
                                            <p:strVal val="#ppt_w"/>
                                          </p:val>
                                        </p:tav>
                                      </p:tavLst>
                                    </p:anim>
                                    <p:anim calcmode="lin" valueType="num">
                                      <p:cBhvr>
                                        <p:cTn id="36" dur="1000" fill="hold"/>
                                        <p:tgtEl>
                                          <p:spTgt spid="165"/>
                                        </p:tgtEl>
                                        <p:attrNameLst>
                                          <p:attrName>ppt_h</p:attrName>
                                        </p:attrNameLst>
                                      </p:cBhvr>
                                      <p:tavLst>
                                        <p:tav tm="0">
                                          <p:val>
                                            <p:fltVal val="0"/>
                                          </p:val>
                                        </p:tav>
                                        <p:tav tm="100000">
                                          <p:val>
                                            <p:strVal val="#ppt_h"/>
                                          </p:val>
                                        </p:tav>
                                      </p:tavLst>
                                    </p:anim>
                                    <p:animEffect transition="in" filter="fade">
                                      <p:cBhvr>
                                        <p:cTn id="37" dur="1000"/>
                                        <p:tgtEl>
                                          <p:spTgt spid="165"/>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1000"/>
                                        <p:tgtEl>
                                          <p:spTgt spid="34"/>
                                        </p:tgtEl>
                                      </p:cBhvr>
                                    </p:animEffect>
                                  </p:childTnLst>
                                </p:cTn>
                              </p:par>
                              <p:par>
                                <p:cTn id="42" presetID="10" presetClass="entr" presetSubtype="0" fill="hold"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1000"/>
                                        <p:tgtEl>
                                          <p:spTgt spid="4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19"/>
                                        </p:tgtEl>
                                        <p:attrNameLst>
                                          <p:attrName>style.visibility</p:attrName>
                                        </p:attrNameLst>
                                      </p:cBhvr>
                                      <p:to>
                                        <p:strVal val="visible"/>
                                      </p:to>
                                    </p:set>
                                    <p:animEffect transition="in" filter="fade">
                                      <p:cBhvr>
                                        <p:cTn id="47" dur="1000"/>
                                        <p:tgtEl>
                                          <p:spTgt spid="119"/>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mph" presetSubtype="0" fill="hold" nodeType="clickEffect">
                                  <p:stCondLst>
                                    <p:cond delay="0"/>
                                  </p:stCondLst>
                                  <p:childTnLst>
                                    <p:animScale>
                                      <p:cBhvr>
                                        <p:cTn id="51" dur="1000" fill="hold"/>
                                        <p:tgtEl>
                                          <p:spTgt spid="134"/>
                                        </p:tgtEl>
                                      </p:cBhvr>
                                      <p:by x="150000" y="150000"/>
                                    </p:animScale>
                                  </p:childTnLst>
                                </p:cTn>
                              </p:par>
                              <p:par>
                                <p:cTn id="52" presetID="42" presetClass="path" presetSubtype="0" accel="50000" decel="50000" fill="hold" nodeType="withEffect">
                                  <p:stCondLst>
                                    <p:cond delay="0"/>
                                  </p:stCondLst>
                                  <p:childTnLst>
                                    <p:animMotion origin="layout" path="M -4.16667E-6 -3.7037E-7 L -0.07343 0.2963 " pathEditMode="relative" rAng="0" ptsTypes="AA">
                                      <p:cBhvr>
                                        <p:cTn id="53" dur="1000" fill="hold"/>
                                        <p:tgtEl>
                                          <p:spTgt spid="134"/>
                                        </p:tgtEl>
                                        <p:attrNameLst>
                                          <p:attrName>ppt_x</p:attrName>
                                          <p:attrName>ppt_y</p:attrName>
                                        </p:attrNameLst>
                                      </p:cBhvr>
                                      <p:rCtr x="-37" y="148"/>
                                    </p:animMotion>
                                  </p:childTnLst>
                                </p:cTn>
                              </p:par>
                            </p:childTnLst>
                          </p:cTn>
                        </p:par>
                      </p:childTnLst>
                    </p:cTn>
                  </p:par>
                  <p:par>
                    <p:cTn id="54" fill="hold">
                      <p:stCondLst>
                        <p:cond delay="indefinite"/>
                      </p:stCondLst>
                      <p:childTnLst>
                        <p:par>
                          <p:cTn id="55" fill="hold">
                            <p:stCondLst>
                              <p:cond delay="0"/>
                            </p:stCondLst>
                            <p:childTnLst>
                              <p:par>
                                <p:cTn id="56" presetID="64" presetClass="path" presetSubtype="0" accel="50000" decel="50000" fill="hold" nodeType="clickEffect">
                                  <p:stCondLst>
                                    <p:cond delay="0"/>
                                  </p:stCondLst>
                                  <p:childTnLst>
                                    <p:animMotion origin="layout" path="M -0.07343 0.30741 L -4.16667E-6 -3.7037E-7 " pathEditMode="relative" rAng="0" ptsTypes="AA">
                                      <p:cBhvr>
                                        <p:cTn id="57" dur="1000" fill="hold"/>
                                        <p:tgtEl>
                                          <p:spTgt spid="134"/>
                                        </p:tgtEl>
                                        <p:attrNameLst>
                                          <p:attrName>ppt_x</p:attrName>
                                          <p:attrName>ppt_y</p:attrName>
                                        </p:attrNameLst>
                                      </p:cBhvr>
                                      <p:rCtr x="37" y="-154"/>
                                    </p:animMotion>
                                  </p:childTnLst>
                                </p:cTn>
                              </p:par>
                              <p:par>
                                <p:cTn id="58" presetID="6" presetClass="emph" presetSubtype="0" fill="hold" nodeType="withEffect">
                                  <p:stCondLst>
                                    <p:cond delay="0"/>
                                  </p:stCondLst>
                                  <p:childTnLst>
                                    <p:animScale>
                                      <p:cBhvr>
                                        <p:cTn id="59" dur="1000" fill="hold"/>
                                        <p:tgtEl>
                                          <p:spTgt spid="134"/>
                                        </p:tgtEl>
                                      </p:cBhvr>
                                      <p:by x="70000" y="70000"/>
                                    </p:animScale>
                                  </p:childTnLst>
                                </p:cTn>
                              </p:par>
                            </p:childTnLst>
                          </p:cTn>
                        </p:par>
                        <p:par>
                          <p:cTn id="60" fill="hold">
                            <p:stCondLst>
                              <p:cond delay="1000"/>
                            </p:stCondLst>
                            <p:childTnLst>
                              <p:par>
                                <p:cTn id="61" presetID="10" presetClass="exit" presetSubtype="0" fill="hold" grpId="1" nodeType="afterEffect">
                                  <p:stCondLst>
                                    <p:cond delay="0"/>
                                  </p:stCondLst>
                                  <p:childTnLst>
                                    <p:animEffect transition="out" filter="fade">
                                      <p:cBhvr>
                                        <p:cTn id="62" dur="1000"/>
                                        <p:tgtEl>
                                          <p:spTgt spid="165"/>
                                        </p:tgtEl>
                                      </p:cBhvr>
                                    </p:animEffect>
                                    <p:set>
                                      <p:cBhvr>
                                        <p:cTn id="63" dur="1" fill="hold">
                                          <p:stCondLst>
                                            <p:cond delay="999"/>
                                          </p:stCondLst>
                                        </p:cTn>
                                        <p:tgtEl>
                                          <p:spTgt spid="165"/>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64" grpId="0"/>
      <p:bldP spid="164" grpId="1"/>
      <p:bldP spid="165" grpId="0"/>
      <p:bldP spid="165"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2"/>
          <p:cNvGrpSpPr/>
          <p:nvPr/>
        </p:nvGrpSpPr>
        <p:grpSpPr>
          <a:xfrm>
            <a:off x="0" y="0"/>
            <a:ext cx="9175485" cy="6477324"/>
            <a:chOff x="0" y="0"/>
            <a:chExt cx="9175485" cy="6477324"/>
          </a:xfrm>
        </p:grpSpPr>
        <p:grpSp>
          <p:nvGrpSpPr>
            <p:cNvPr id="15" name="Group 26"/>
            <p:cNvGrpSpPr/>
            <p:nvPr/>
          </p:nvGrpSpPr>
          <p:grpSpPr>
            <a:xfrm>
              <a:off x="0" y="0"/>
              <a:ext cx="9144000" cy="5143221"/>
              <a:chOff x="0" y="0"/>
              <a:chExt cx="9144000" cy="5143221"/>
            </a:xfrm>
          </p:grpSpPr>
          <p:grpSp>
            <p:nvGrpSpPr>
              <p:cNvPr id="17" name="Group 53"/>
              <p:cNvGrpSpPr/>
              <p:nvPr/>
            </p:nvGrpSpPr>
            <p:grpSpPr>
              <a:xfrm>
                <a:off x="0" y="4724400"/>
                <a:ext cx="9144000" cy="418821"/>
                <a:chOff x="0" y="4686579"/>
                <a:chExt cx="9144000" cy="418821"/>
              </a:xfrm>
            </p:grpSpPr>
            <p:cxnSp>
              <p:nvCxnSpPr>
                <p:cNvPr id="3" name="Straight Connector 2"/>
                <p:cNvCxnSpPr/>
                <p:nvPr/>
              </p:nvCxnSpPr>
              <p:spPr>
                <a:xfrm>
                  <a:off x="0" y="5029757"/>
                  <a:ext cx="9144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18"/>
                <p:cNvCxnSpPr/>
                <p:nvPr/>
              </p:nvCxnSpPr>
              <p:spPr>
                <a:xfrm>
                  <a:off x="0" y="4686579"/>
                  <a:ext cx="9144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20"/>
                <p:cNvCxnSpPr/>
                <p:nvPr/>
              </p:nvCxnSpPr>
              <p:spPr>
                <a:xfrm>
                  <a:off x="762000" y="4686579"/>
                  <a:ext cx="0" cy="342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22"/>
                <p:cNvCxnSpPr/>
                <p:nvPr/>
              </p:nvCxnSpPr>
              <p:spPr>
                <a:xfrm>
                  <a:off x="1524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25"/>
                <p:cNvCxnSpPr/>
                <p:nvPr/>
              </p:nvCxnSpPr>
              <p:spPr>
                <a:xfrm>
                  <a:off x="23622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26"/>
                <p:cNvCxnSpPr/>
                <p:nvPr/>
              </p:nvCxnSpPr>
              <p:spPr>
                <a:xfrm>
                  <a:off x="3048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27"/>
                <p:cNvCxnSpPr/>
                <p:nvPr/>
              </p:nvCxnSpPr>
              <p:spPr>
                <a:xfrm>
                  <a:off x="6096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28"/>
                <p:cNvCxnSpPr/>
                <p:nvPr/>
              </p:nvCxnSpPr>
              <p:spPr>
                <a:xfrm>
                  <a:off x="3810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29"/>
                <p:cNvCxnSpPr/>
                <p:nvPr/>
              </p:nvCxnSpPr>
              <p:spPr>
                <a:xfrm>
                  <a:off x="4572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30"/>
                <p:cNvCxnSpPr/>
                <p:nvPr/>
              </p:nvCxnSpPr>
              <p:spPr>
                <a:xfrm>
                  <a:off x="5334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31"/>
                <p:cNvCxnSpPr/>
                <p:nvPr/>
              </p:nvCxnSpPr>
              <p:spPr>
                <a:xfrm>
                  <a:off x="69342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32"/>
                <p:cNvCxnSpPr/>
                <p:nvPr/>
              </p:nvCxnSpPr>
              <p:spPr>
                <a:xfrm>
                  <a:off x="7696200" y="4686579"/>
                  <a:ext cx="0" cy="418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16"/>
              <p:cNvGrpSpPr/>
              <p:nvPr/>
            </p:nvGrpSpPr>
            <p:grpSpPr>
              <a:xfrm>
                <a:off x="0" y="0"/>
                <a:ext cx="9144000" cy="1047929"/>
                <a:chOff x="2998470" y="45155"/>
                <a:chExt cx="6145529" cy="1015663"/>
              </a:xfrm>
            </p:grpSpPr>
            <p:sp>
              <p:nvSpPr>
                <p:cNvPr id="16" name="TextBox 15"/>
                <p:cNvSpPr txBox="1"/>
                <p:nvPr/>
              </p:nvSpPr>
              <p:spPr>
                <a:xfrm>
                  <a:off x="5403917" y="45155"/>
                  <a:ext cx="1742785" cy="1015663"/>
                </a:xfrm>
                <a:prstGeom prst="rect">
                  <a:avLst/>
                </a:prstGeom>
                <a:noFill/>
              </p:spPr>
              <p:txBody>
                <a:bodyPr wrap="none" rtlCol="0">
                  <a:spAutoFit/>
                </a:bodyPr>
                <a:lstStyle/>
                <a:p>
                  <a:r>
                    <a:rPr lang="en-US" sz="6000" b="1" dirty="0" smtClean="0">
                      <a:ln w="50800">
                        <a:solidFill>
                          <a:schemeClr val="bg1">
                            <a:lumMod val="75000"/>
                          </a:schemeClr>
                        </a:solidFill>
                      </a:ln>
                      <a:noFill/>
                    </a:rPr>
                    <a:t>1862</a:t>
                  </a:r>
                </a:p>
              </p:txBody>
            </p:sp>
            <p:cxnSp>
              <p:nvCxnSpPr>
                <p:cNvPr id="18" name="Straight Connector 17"/>
                <p:cNvCxnSpPr/>
                <p:nvPr/>
              </p:nvCxnSpPr>
              <p:spPr>
                <a:xfrm>
                  <a:off x="2998470" y="635886"/>
                  <a:ext cx="2304573" cy="99"/>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634575" y="635884"/>
                  <a:ext cx="2509424" cy="101"/>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32"/>
              <p:cNvCxnSpPr/>
              <p:nvPr/>
            </p:nvCxnSpPr>
            <p:spPr>
              <a:xfrm>
                <a:off x="8382000" y="4724400"/>
                <a:ext cx="0" cy="418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39"/>
            <p:cNvGrpSpPr/>
            <p:nvPr/>
          </p:nvGrpSpPr>
          <p:grpSpPr>
            <a:xfrm>
              <a:off x="66097" y="612648"/>
              <a:ext cx="1188374" cy="4416552"/>
              <a:chOff x="304800" y="-2587752"/>
              <a:chExt cx="1188374" cy="4416552"/>
            </a:xfrm>
          </p:grpSpPr>
          <p:sp>
            <p:nvSpPr>
              <p:cNvPr id="57" name="TextBox 56"/>
              <p:cNvSpPr txBox="1"/>
              <p:nvPr/>
            </p:nvSpPr>
            <p:spPr>
              <a:xfrm>
                <a:off x="314903" y="-2587752"/>
                <a:ext cx="1178271" cy="461665"/>
              </a:xfrm>
              <a:prstGeom prst="rect">
                <a:avLst/>
              </a:prstGeom>
              <a:noFill/>
              <a:ln w="25400">
                <a:solidFill>
                  <a:schemeClr val="tx1"/>
                </a:solidFill>
              </a:ln>
            </p:spPr>
            <p:txBody>
              <a:bodyPr wrap="none" rtlCol="0">
                <a:spAutoFit/>
              </a:bodyPr>
              <a:lstStyle/>
              <a:p>
                <a:pPr algn="just"/>
                <a:r>
                  <a:rPr lang="en-US" sz="2400" b="1" dirty="0" smtClean="0"/>
                  <a:t>January</a:t>
                </a:r>
              </a:p>
            </p:txBody>
          </p:sp>
          <p:cxnSp>
            <p:nvCxnSpPr>
              <p:cNvPr id="59" name="Straight Connector 58"/>
              <p:cNvCxnSpPr/>
              <p:nvPr/>
            </p:nvCxnSpPr>
            <p:spPr>
              <a:xfrm>
                <a:off x="304800" y="-2514600"/>
                <a:ext cx="0" cy="4343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43"/>
            <p:cNvGrpSpPr/>
            <p:nvPr/>
          </p:nvGrpSpPr>
          <p:grpSpPr>
            <a:xfrm>
              <a:off x="7570274" y="609600"/>
              <a:ext cx="1497526" cy="4038600"/>
              <a:chOff x="7570274" y="609600"/>
              <a:chExt cx="1497526" cy="4038600"/>
            </a:xfrm>
          </p:grpSpPr>
          <p:sp>
            <p:nvSpPr>
              <p:cNvPr id="62" name="TextBox 61"/>
              <p:cNvSpPr txBox="1"/>
              <p:nvPr/>
            </p:nvSpPr>
            <p:spPr>
              <a:xfrm>
                <a:off x="7570274" y="609600"/>
                <a:ext cx="1497526" cy="461665"/>
              </a:xfrm>
              <a:prstGeom prst="rect">
                <a:avLst/>
              </a:prstGeom>
              <a:noFill/>
              <a:ln w="25400">
                <a:solidFill>
                  <a:schemeClr val="tx1"/>
                </a:solidFill>
              </a:ln>
            </p:spPr>
            <p:txBody>
              <a:bodyPr wrap="none" rtlCol="0">
                <a:spAutoFit/>
              </a:bodyPr>
              <a:lstStyle/>
              <a:p>
                <a:r>
                  <a:rPr lang="en-US" sz="2400" b="1" dirty="0" smtClean="0"/>
                  <a:t>December</a:t>
                </a:r>
              </a:p>
            </p:txBody>
          </p:sp>
          <p:cxnSp>
            <p:nvCxnSpPr>
              <p:cNvPr id="63" name="Straight Connector 62"/>
              <p:cNvCxnSpPr/>
              <p:nvPr/>
            </p:nvCxnSpPr>
            <p:spPr>
              <a:xfrm>
                <a:off x="9067800" y="685800"/>
                <a:ext cx="0" cy="396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2" name="Straight Connector 20"/>
            <p:cNvCxnSpPr/>
            <p:nvPr/>
          </p:nvCxnSpPr>
          <p:spPr>
            <a:xfrm>
              <a:off x="76200" y="4724400"/>
              <a:ext cx="0" cy="342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20"/>
            <p:cNvCxnSpPr/>
            <p:nvPr/>
          </p:nvCxnSpPr>
          <p:spPr>
            <a:xfrm>
              <a:off x="9067800" y="4724400"/>
              <a:ext cx="0" cy="342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Group 135"/>
            <p:cNvGrpSpPr/>
            <p:nvPr/>
          </p:nvGrpSpPr>
          <p:grpSpPr>
            <a:xfrm>
              <a:off x="541389" y="1211279"/>
              <a:ext cx="4387678" cy="5176008"/>
              <a:chOff x="541389" y="1211279"/>
              <a:chExt cx="4387678" cy="5176008"/>
            </a:xfrm>
          </p:grpSpPr>
          <p:sp>
            <p:nvSpPr>
              <p:cNvPr id="21" name="TextBox 20"/>
              <p:cNvSpPr txBox="1"/>
              <p:nvPr/>
            </p:nvSpPr>
            <p:spPr>
              <a:xfrm rot="18680470">
                <a:off x="567151" y="3007560"/>
                <a:ext cx="3146374" cy="461665"/>
              </a:xfrm>
              <a:prstGeom prst="rect">
                <a:avLst/>
              </a:prstGeom>
              <a:noFill/>
            </p:spPr>
            <p:txBody>
              <a:bodyPr wrap="none" rtlCol="0">
                <a:spAutoFit/>
              </a:bodyPr>
              <a:lstStyle/>
              <a:p>
                <a:r>
                  <a:rPr lang="en-US" sz="2400" b="1" dirty="0" smtClean="0">
                    <a:solidFill>
                      <a:srgbClr val="0070C0"/>
                    </a:solidFill>
                  </a:rPr>
                  <a:t>Battle of Fort </a:t>
                </a:r>
                <a:r>
                  <a:rPr lang="en-US" sz="2400" b="1" dirty="0" err="1" smtClean="0">
                    <a:solidFill>
                      <a:srgbClr val="0070C0"/>
                    </a:solidFill>
                  </a:rPr>
                  <a:t>Donelson</a:t>
                </a:r>
                <a:endParaRPr lang="en-US" sz="2400" b="1" dirty="0" smtClean="0">
                  <a:solidFill>
                    <a:srgbClr val="0070C0"/>
                  </a:solidFill>
                </a:endParaRPr>
              </a:p>
            </p:txBody>
          </p:sp>
          <p:sp>
            <p:nvSpPr>
              <p:cNvPr id="74" name="TextBox 73"/>
              <p:cNvSpPr txBox="1"/>
              <p:nvPr/>
            </p:nvSpPr>
            <p:spPr>
              <a:xfrm rot="18680470">
                <a:off x="244906" y="3148199"/>
                <a:ext cx="2708498" cy="461665"/>
              </a:xfrm>
              <a:prstGeom prst="rect">
                <a:avLst/>
              </a:prstGeom>
              <a:noFill/>
            </p:spPr>
            <p:txBody>
              <a:bodyPr wrap="none" rtlCol="0">
                <a:spAutoFit/>
              </a:bodyPr>
              <a:lstStyle/>
              <a:p>
                <a:r>
                  <a:rPr lang="en-US" sz="2400" b="1" dirty="0" smtClean="0">
                    <a:solidFill>
                      <a:srgbClr val="0070C0"/>
                    </a:solidFill>
                  </a:rPr>
                  <a:t>Battle of Fort Henry</a:t>
                </a:r>
              </a:p>
            </p:txBody>
          </p:sp>
          <p:sp>
            <p:nvSpPr>
              <p:cNvPr id="86" name="TextBox 85"/>
              <p:cNvSpPr txBox="1"/>
              <p:nvPr/>
            </p:nvSpPr>
            <p:spPr>
              <a:xfrm rot="18680470">
                <a:off x="3421314" y="3229994"/>
                <a:ext cx="2553841" cy="461665"/>
              </a:xfrm>
              <a:prstGeom prst="rect">
                <a:avLst/>
              </a:prstGeom>
              <a:noFill/>
            </p:spPr>
            <p:txBody>
              <a:bodyPr wrap="none" rtlCol="0">
                <a:spAutoFit/>
              </a:bodyPr>
              <a:lstStyle/>
              <a:p>
                <a:r>
                  <a:rPr lang="en-US" sz="2400" b="1" dirty="0" smtClean="0">
                    <a:solidFill>
                      <a:srgbClr val="0070C0"/>
                    </a:solidFill>
                  </a:rPr>
                  <a:t>Battle of Memphis</a:t>
                </a:r>
              </a:p>
            </p:txBody>
          </p:sp>
          <p:sp>
            <p:nvSpPr>
              <p:cNvPr id="93" name="TextBox 92"/>
              <p:cNvSpPr txBox="1"/>
              <p:nvPr/>
            </p:nvSpPr>
            <p:spPr>
              <a:xfrm rot="18680470">
                <a:off x="2213870" y="2971719"/>
                <a:ext cx="3241850" cy="461665"/>
              </a:xfrm>
              <a:prstGeom prst="rect">
                <a:avLst/>
              </a:prstGeom>
              <a:noFill/>
            </p:spPr>
            <p:txBody>
              <a:bodyPr wrap="none" rtlCol="0">
                <a:spAutoFit/>
              </a:bodyPr>
              <a:lstStyle/>
              <a:p>
                <a:r>
                  <a:rPr lang="en-US" sz="2400" b="1" dirty="0" smtClean="0">
                    <a:solidFill>
                      <a:srgbClr val="0070C0"/>
                    </a:solidFill>
                  </a:rPr>
                  <a:t>Capture of New Orleans</a:t>
                </a:r>
              </a:p>
            </p:txBody>
          </p:sp>
          <p:sp>
            <p:nvSpPr>
              <p:cNvPr id="55" name="TextBox 54"/>
              <p:cNvSpPr txBox="1"/>
              <p:nvPr/>
            </p:nvSpPr>
            <p:spPr>
              <a:xfrm rot="18680470">
                <a:off x="2751664" y="2812903"/>
                <a:ext cx="3664914" cy="461665"/>
              </a:xfrm>
              <a:prstGeom prst="rect">
                <a:avLst/>
              </a:prstGeom>
              <a:noFill/>
            </p:spPr>
            <p:txBody>
              <a:bodyPr wrap="none" rtlCol="0">
                <a:spAutoFit/>
              </a:bodyPr>
              <a:lstStyle/>
              <a:p>
                <a:r>
                  <a:rPr lang="en-US" sz="2400" b="1" dirty="0" smtClean="0">
                    <a:solidFill>
                      <a:srgbClr val="0070C0"/>
                    </a:solidFill>
                  </a:rPr>
                  <a:t>Occupation of Baton Rouge</a:t>
                </a:r>
              </a:p>
            </p:txBody>
          </p:sp>
          <p:sp>
            <p:nvSpPr>
              <p:cNvPr id="68" name="Rectangle 67"/>
              <p:cNvSpPr/>
              <p:nvPr/>
            </p:nvSpPr>
            <p:spPr>
              <a:xfrm>
                <a:off x="838200" y="4773168"/>
                <a:ext cx="3124200" cy="228600"/>
              </a:xfrm>
              <a:prstGeom prst="rect">
                <a:avLst/>
              </a:prstGeom>
              <a:solidFill>
                <a:srgbClr val="0070C0">
                  <a:alpha val="69000"/>
                </a:srgb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400" b="1" dirty="0" smtClean="0">
                    <a:solidFill>
                      <a:schemeClr val="bg1"/>
                    </a:solidFill>
                  </a:rPr>
                  <a:t>RIVER BATTLES</a:t>
                </a:r>
                <a:endParaRPr lang="en-US" sz="2400" b="1" dirty="0">
                  <a:solidFill>
                    <a:schemeClr val="bg1"/>
                  </a:solidFill>
                </a:endParaRPr>
              </a:p>
            </p:txBody>
          </p:sp>
          <p:sp>
            <p:nvSpPr>
              <p:cNvPr id="102" name="TextBox 101"/>
              <p:cNvSpPr txBox="1"/>
              <p:nvPr/>
            </p:nvSpPr>
            <p:spPr>
              <a:xfrm rot="18680470">
                <a:off x="1943369" y="3384646"/>
                <a:ext cx="2141868" cy="461665"/>
              </a:xfrm>
              <a:prstGeom prst="rect">
                <a:avLst/>
              </a:prstGeom>
              <a:noFill/>
            </p:spPr>
            <p:txBody>
              <a:bodyPr wrap="none" rtlCol="0">
                <a:spAutoFit/>
              </a:bodyPr>
              <a:lstStyle/>
              <a:p>
                <a:r>
                  <a:rPr lang="en-US" sz="2400" b="1" dirty="0" smtClean="0">
                    <a:solidFill>
                      <a:srgbClr val="0070C0"/>
                    </a:solidFill>
                  </a:rPr>
                  <a:t>Battle of Shiloh</a:t>
                </a:r>
              </a:p>
            </p:txBody>
          </p:sp>
          <p:grpSp>
            <p:nvGrpSpPr>
              <p:cNvPr id="28" name="Group 100"/>
              <p:cNvGrpSpPr/>
              <p:nvPr/>
            </p:nvGrpSpPr>
            <p:grpSpPr>
              <a:xfrm>
                <a:off x="541389" y="4724400"/>
                <a:ext cx="4212012" cy="1662887"/>
                <a:chOff x="541389" y="4489704"/>
                <a:chExt cx="4212012" cy="1662887"/>
              </a:xfrm>
            </p:grpSpPr>
            <p:grpSp>
              <p:nvGrpSpPr>
                <p:cNvPr id="29" name="Group 23"/>
                <p:cNvGrpSpPr/>
                <p:nvPr/>
              </p:nvGrpSpPr>
              <p:grpSpPr>
                <a:xfrm>
                  <a:off x="887535" y="4489704"/>
                  <a:ext cx="1427314" cy="1645256"/>
                  <a:chOff x="889240" y="4413504"/>
                  <a:chExt cx="1427314" cy="1645256"/>
                </a:xfrm>
              </p:grpSpPr>
              <p:sp>
                <p:nvSpPr>
                  <p:cNvPr id="22" name="TextBox 10"/>
                  <p:cNvSpPr txBox="1"/>
                  <p:nvPr/>
                </p:nvSpPr>
                <p:spPr>
                  <a:xfrm rot="2520000">
                    <a:off x="889240" y="5597095"/>
                    <a:ext cx="1427314" cy="461665"/>
                  </a:xfrm>
                  <a:prstGeom prst="rect">
                    <a:avLst/>
                  </a:prstGeom>
                  <a:noFill/>
                </p:spPr>
                <p:txBody>
                  <a:bodyPr wrap="none" rtlCol="0">
                    <a:spAutoFit/>
                  </a:bodyPr>
                  <a:lstStyle/>
                  <a:p>
                    <a:r>
                      <a:rPr lang="en-US" sz="2400" b="1" dirty="0" smtClean="0">
                        <a:solidFill>
                          <a:srgbClr val="0070C0"/>
                        </a:solidFill>
                      </a:rPr>
                      <a:t>Feb 12-16</a:t>
                    </a:r>
                  </a:p>
                </p:txBody>
              </p:sp>
              <p:cxnSp>
                <p:nvCxnSpPr>
                  <p:cNvPr id="23" name="Straight Connector 22"/>
                  <p:cNvCxnSpPr/>
                  <p:nvPr/>
                </p:nvCxnSpPr>
                <p:spPr>
                  <a:xfrm>
                    <a:off x="1143000" y="4413504"/>
                    <a:ext cx="2057" cy="9144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30" name="Group 74"/>
                <p:cNvGrpSpPr/>
                <p:nvPr/>
              </p:nvGrpSpPr>
              <p:grpSpPr>
                <a:xfrm>
                  <a:off x="541389" y="4489704"/>
                  <a:ext cx="866263" cy="1524181"/>
                  <a:chOff x="1096979" y="4108704"/>
                  <a:chExt cx="866263" cy="1524181"/>
                </a:xfrm>
              </p:grpSpPr>
              <p:sp>
                <p:nvSpPr>
                  <p:cNvPr id="76" name="TextBox 10"/>
                  <p:cNvSpPr txBox="1"/>
                  <p:nvPr/>
                </p:nvSpPr>
                <p:spPr>
                  <a:xfrm rot="2604687">
                    <a:off x="1096979" y="5171220"/>
                    <a:ext cx="866263" cy="461665"/>
                  </a:xfrm>
                  <a:prstGeom prst="rect">
                    <a:avLst/>
                  </a:prstGeom>
                  <a:noFill/>
                </p:spPr>
                <p:txBody>
                  <a:bodyPr wrap="none" rtlCol="0">
                    <a:spAutoFit/>
                  </a:bodyPr>
                  <a:lstStyle/>
                  <a:p>
                    <a:r>
                      <a:rPr lang="en-US" sz="2400" b="1" dirty="0" smtClean="0">
                        <a:solidFill>
                          <a:srgbClr val="0070C0"/>
                        </a:solidFill>
                      </a:rPr>
                      <a:t>Feb 6</a:t>
                    </a:r>
                  </a:p>
                </p:txBody>
              </p:sp>
              <p:cxnSp>
                <p:nvCxnSpPr>
                  <p:cNvPr id="77" name="Straight Connector 76"/>
                  <p:cNvCxnSpPr/>
                  <p:nvPr/>
                </p:nvCxnSpPr>
                <p:spPr>
                  <a:xfrm>
                    <a:off x="1391733" y="4108704"/>
                    <a:ext cx="2057" cy="9144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31" name="Group 74"/>
                <p:cNvGrpSpPr/>
                <p:nvPr/>
              </p:nvGrpSpPr>
              <p:grpSpPr>
                <a:xfrm>
                  <a:off x="2336396" y="4489704"/>
                  <a:ext cx="1905522" cy="1662887"/>
                  <a:chOff x="865799" y="4171391"/>
                  <a:chExt cx="1905522" cy="1662887"/>
                </a:xfrm>
              </p:grpSpPr>
              <p:sp>
                <p:nvSpPr>
                  <p:cNvPr id="91" name="TextBox 10"/>
                  <p:cNvSpPr txBox="1"/>
                  <p:nvPr/>
                </p:nvSpPr>
                <p:spPr>
                  <a:xfrm rot="2604687">
                    <a:off x="865799" y="5372613"/>
                    <a:ext cx="1905522" cy="461665"/>
                  </a:xfrm>
                  <a:prstGeom prst="rect">
                    <a:avLst/>
                  </a:prstGeom>
                  <a:noFill/>
                </p:spPr>
                <p:txBody>
                  <a:bodyPr wrap="none" rtlCol="0">
                    <a:spAutoFit/>
                  </a:bodyPr>
                  <a:lstStyle/>
                  <a:p>
                    <a:r>
                      <a:rPr lang="en-US" sz="2400" b="1" dirty="0" smtClean="0">
                        <a:solidFill>
                          <a:srgbClr val="0070C0"/>
                        </a:solidFill>
                      </a:rPr>
                      <a:t>Apr 18-May 1</a:t>
                    </a:r>
                  </a:p>
                </p:txBody>
              </p:sp>
              <p:cxnSp>
                <p:nvCxnSpPr>
                  <p:cNvPr id="92" name="Straight Connector 91"/>
                  <p:cNvCxnSpPr/>
                  <p:nvPr/>
                </p:nvCxnSpPr>
                <p:spPr>
                  <a:xfrm flipH="1">
                    <a:off x="1391702" y="4171391"/>
                    <a:ext cx="0" cy="9144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32" name="Group 74"/>
                <p:cNvGrpSpPr/>
                <p:nvPr/>
              </p:nvGrpSpPr>
              <p:grpSpPr>
                <a:xfrm>
                  <a:off x="3204957" y="4489704"/>
                  <a:ext cx="1126462" cy="1587172"/>
                  <a:chOff x="955063" y="4149967"/>
                  <a:chExt cx="1126462" cy="1587172"/>
                </a:xfrm>
              </p:grpSpPr>
              <p:sp>
                <p:nvSpPr>
                  <p:cNvPr id="58" name="TextBox 10"/>
                  <p:cNvSpPr txBox="1"/>
                  <p:nvPr/>
                </p:nvSpPr>
                <p:spPr>
                  <a:xfrm rot="2604687">
                    <a:off x="955063" y="5275474"/>
                    <a:ext cx="1126462" cy="461665"/>
                  </a:xfrm>
                  <a:prstGeom prst="rect">
                    <a:avLst/>
                  </a:prstGeom>
                  <a:noFill/>
                </p:spPr>
                <p:txBody>
                  <a:bodyPr wrap="none" rtlCol="0">
                    <a:spAutoFit/>
                  </a:bodyPr>
                  <a:lstStyle/>
                  <a:p>
                    <a:r>
                      <a:rPr lang="en-US" sz="2400" b="1" dirty="0" smtClean="0">
                        <a:solidFill>
                          <a:srgbClr val="0070C0"/>
                        </a:solidFill>
                      </a:rPr>
                      <a:t>May 29</a:t>
                    </a:r>
                  </a:p>
                </p:txBody>
              </p:sp>
              <p:cxnSp>
                <p:nvCxnSpPr>
                  <p:cNvPr id="60" name="Straight Connector 59"/>
                  <p:cNvCxnSpPr/>
                  <p:nvPr/>
                </p:nvCxnSpPr>
                <p:spPr>
                  <a:xfrm flipH="1">
                    <a:off x="1391702" y="4149967"/>
                    <a:ext cx="31" cy="9144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33" name="Group 74"/>
                <p:cNvGrpSpPr/>
                <p:nvPr/>
              </p:nvGrpSpPr>
              <p:grpSpPr>
                <a:xfrm>
                  <a:off x="3756012" y="4489704"/>
                  <a:ext cx="997389" cy="1555323"/>
                  <a:chOff x="1200723" y="4149967"/>
                  <a:chExt cx="997389" cy="1555323"/>
                </a:xfrm>
              </p:grpSpPr>
              <p:sp>
                <p:nvSpPr>
                  <p:cNvPr id="88" name="TextBox 10"/>
                  <p:cNvSpPr txBox="1"/>
                  <p:nvPr/>
                </p:nvSpPr>
                <p:spPr>
                  <a:xfrm rot="2604687">
                    <a:off x="1200723" y="5243625"/>
                    <a:ext cx="997389" cy="461665"/>
                  </a:xfrm>
                  <a:prstGeom prst="rect">
                    <a:avLst/>
                  </a:prstGeom>
                  <a:noFill/>
                </p:spPr>
                <p:txBody>
                  <a:bodyPr wrap="none" rtlCol="0">
                    <a:spAutoFit/>
                  </a:bodyPr>
                  <a:lstStyle/>
                  <a:p>
                    <a:r>
                      <a:rPr lang="en-US" sz="2400" b="1" dirty="0" smtClean="0">
                        <a:solidFill>
                          <a:srgbClr val="0070C0"/>
                        </a:solidFill>
                      </a:rPr>
                      <a:t>June 6</a:t>
                    </a:r>
                  </a:p>
                </p:txBody>
              </p:sp>
              <p:cxnSp>
                <p:nvCxnSpPr>
                  <p:cNvPr id="89" name="Straight Connector 88"/>
                  <p:cNvCxnSpPr/>
                  <p:nvPr/>
                </p:nvCxnSpPr>
                <p:spPr>
                  <a:xfrm flipH="1">
                    <a:off x="1391702" y="4149967"/>
                    <a:ext cx="31" cy="9144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34" name="Group 102"/>
                <p:cNvGrpSpPr/>
                <p:nvPr/>
              </p:nvGrpSpPr>
              <p:grpSpPr>
                <a:xfrm>
                  <a:off x="2082901" y="4489704"/>
                  <a:ext cx="1269899" cy="1595335"/>
                  <a:chOff x="818324" y="4489704"/>
                  <a:chExt cx="1269899" cy="1595335"/>
                </a:xfrm>
              </p:grpSpPr>
              <p:cxnSp>
                <p:nvCxnSpPr>
                  <p:cNvPr id="105" name="Straight Connector 104"/>
                  <p:cNvCxnSpPr/>
                  <p:nvPr/>
                </p:nvCxnSpPr>
                <p:spPr>
                  <a:xfrm>
                    <a:off x="1143000" y="4489704"/>
                    <a:ext cx="2057" cy="9144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04" name="TextBox 10"/>
                  <p:cNvSpPr txBox="1"/>
                  <p:nvPr/>
                </p:nvSpPr>
                <p:spPr>
                  <a:xfrm rot="2520000">
                    <a:off x="818324" y="5623374"/>
                    <a:ext cx="1269899" cy="461665"/>
                  </a:xfrm>
                  <a:prstGeom prst="rect">
                    <a:avLst/>
                  </a:prstGeom>
                  <a:noFill/>
                </p:spPr>
                <p:txBody>
                  <a:bodyPr wrap="none" rtlCol="0">
                    <a:spAutoFit/>
                  </a:bodyPr>
                  <a:lstStyle/>
                  <a:p>
                    <a:r>
                      <a:rPr lang="en-US" sz="2400" b="1" dirty="0" smtClean="0">
                        <a:solidFill>
                          <a:srgbClr val="0070C0"/>
                        </a:solidFill>
                      </a:rPr>
                      <a:t>April 6-7</a:t>
                    </a:r>
                  </a:p>
                </p:txBody>
              </p:sp>
            </p:grpSp>
          </p:grpSp>
        </p:grpSp>
        <p:grpSp>
          <p:nvGrpSpPr>
            <p:cNvPr id="35" name="Group 134"/>
            <p:cNvGrpSpPr/>
            <p:nvPr/>
          </p:nvGrpSpPr>
          <p:grpSpPr>
            <a:xfrm>
              <a:off x="1415513" y="1066398"/>
              <a:ext cx="7165025" cy="5410926"/>
              <a:chOff x="1415513" y="1066398"/>
              <a:chExt cx="7165025" cy="5410926"/>
            </a:xfrm>
          </p:grpSpPr>
          <p:sp>
            <p:nvSpPr>
              <p:cNvPr id="69" name="TextBox 68"/>
              <p:cNvSpPr txBox="1"/>
              <p:nvPr/>
            </p:nvSpPr>
            <p:spPr>
              <a:xfrm rot="18680470">
                <a:off x="1265453" y="3122036"/>
                <a:ext cx="2993320" cy="461665"/>
              </a:xfrm>
              <a:prstGeom prst="rect">
                <a:avLst/>
              </a:prstGeom>
              <a:noFill/>
            </p:spPr>
            <p:txBody>
              <a:bodyPr wrap="none" rtlCol="0">
                <a:spAutoFit/>
              </a:bodyPr>
              <a:lstStyle/>
              <a:p>
                <a:r>
                  <a:rPr lang="en-US" sz="2400" b="1" dirty="0" smtClean="0"/>
                  <a:t>‘Merrimac’ &amp; Monitor</a:t>
                </a:r>
              </a:p>
            </p:txBody>
          </p:sp>
          <p:grpSp>
            <p:nvGrpSpPr>
              <p:cNvPr id="36" name="Group 69"/>
              <p:cNvGrpSpPr/>
              <p:nvPr/>
            </p:nvGrpSpPr>
            <p:grpSpPr>
              <a:xfrm>
                <a:off x="1415513" y="4489704"/>
                <a:ext cx="1258678" cy="1701676"/>
                <a:chOff x="714747" y="4432469"/>
                <a:chExt cx="1258678" cy="1701676"/>
              </a:xfrm>
            </p:grpSpPr>
            <p:sp>
              <p:nvSpPr>
                <p:cNvPr id="71" name="TextBox 10"/>
                <p:cNvSpPr txBox="1"/>
                <p:nvPr/>
              </p:nvSpPr>
              <p:spPr>
                <a:xfrm rot="2520000">
                  <a:off x="714747" y="5672480"/>
                  <a:ext cx="1258678" cy="461665"/>
                </a:xfrm>
                <a:prstGeom prst="rect">
                  <a:avLst/>
                </a:prstGeom>
                <a:noFill/>
              </p:spPr>
              <p:txBody>
                <a:bodyPr wrap="none" rtlCol="0">
                  <a:spAutoFit/>
                </a:bodyPr>
                <a:lstStyle/>
                <a:p>
                  <a:r>
                    <a:rPr lang="en-US" sz="2400" b="1" dirty="0" smtClean="0"/>
                    <a:t>Mar 8-9 </a:t>
                  </a:r>
                </a:p>
              </p:txBody>
            </p:sp>
            <p:cxnSp>
              <p:nvCxnSpPr>
                <p:cNvPr id="81" name="Straight Connector 80"/>
                <p:cNvCxnSpPr/>
                <p:nvPr/>
              </p:nvCxnSpPr>
              <p:spPr>
                <a:xfrm>
                  <a:off x="1143000" y="4432469"/>
                  <a:ext cx="2057" cy="914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9" name="TextBox 108"/>
              <p:cNvSpPr txBox="1"/>
              <p:nvPr/>
            </p:nvSpPr>
            <p:spPr>
              <a:xfrm rot="18680470">
                <a:off x="5502670" y="3155510"/>
                <a:ext cx="2524987" cy="461665"/>
              </a:xfrm>
              <a:prstGeom prst="rect">
                <a:avLst/>
              </a:prstGeom>
              <a:noFill/>
            </p:spPr>
            <p:txBody>
              <a:bodyPr wrap="none" rtlCol="0">
                <a:spAutoFit/>
              </a:bodyPr>
              <a:lstStyle/>
              <a:p>
                <a:r>
                  <a:rPr lang="en-US" sz="2400" b="1" dirty="0" smtClean="0">
                    <a:solidFill>
                      <a:srgbClr val="FF0000"/>
                    </a:solidFill>
                  </a:rPr>
                  <a:t>Battle 2</a:t>
                </a:r>
                <a:r>
                  <a:rPr lang="en-US" sz="2400" b="1" baseline="30000" dirty="0" smtClean="0">
                    <a:solidFill>
                      <a:srgbClr val="FF0000"/>
                    </a:solidFill>
                  </a:rPr>
                  <a:t>nd</a:t>
                </a:r>
                <a:r>
                  <a:rPr lang="en-US" sz="2400" b="1" dirty="0" smtClean="0">
                    <a:solidFill>
                      <a:srgbClr val="FF0000"/>
                    </a:solidFill>
                  </a:rPr>
                  <a:t> Bull Run</a:t>
                </a:r>
              </a:p>
            </p:txBody>
          </p:sp>
          <p:grpSp>
            <p:nvGrpSpPr>
              <p:cNvPr id="37" name="Group 109"/>
              <p:cNvGrpSpPr/>
              <p:nvPr/>
            </p:nvGrpSpPr>
            <p:grpSpPr>
              <a:xfrm>
                <a:off x="5604846" y="4419600"/>
                <a:ext cx="1467068" cy="1655205"/>
                <a:chOff x="724373" y="4343401"/>
                <a:chExt cx="1467068" cy="1655205"/>
              </a:xfrm>
            </p:grpSpPr>
            <p:sp>
              <p:nvSpPr>
                <p:cNvPr id="111" name="TextBox 10"/>
                <p:cNvSpPr txBox="1"/>
                <p:nvPr/>
              </p:nvSpPr>
              <p:spPr>
                <a:xfrm rot="2520000">
                  <a:off x="724373" y="5536941"/>
                  <a:ext cx="1467068" cy="461665"/>
                </a:xfrm>
                <a:prstGeom prst="rect">
                  <a:avLst/>
                </a:prstGeom>
                <a:noFill/>
              </p:spPr>
              <p:txBody>
                <a:bodyPr wrap="none" rtlCol="0">
                  <a:spAutoFit/>
                </a:bodyPr>
                <a:lstStyle/>
                <a:p>
                  <a:r>
                    <a:rPr lang="en-US" sz="2400" b="1" dirty="0" smtClean="0">
                      <a:solidFill>
                        <a:srgbClr val="FF0000"/>
                      </a:solidFill>
                    </a:rPr>
                    <a:t>Aug 28-30</a:t>
                  </a:r>
                </a:p>
              </p:txBody>
            </p:sp>
            <p:cxnSp>
              <p:nvCxnSpPr>
                <p:cNvPr id="112" name="Straight Connector 111"/>
                <p:cNvCxnSpPr/>
                <p:nvPr/>
              </p:nvCxnSpPr>
              <p:spPr>
                <a:xfrm>
                  <a:off x="1143000" y="4343401"/>
                  <a:ext cx="2057" cy="8687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3" name="TextBox 112"/>
              <p:cNvSpPr txBox="1"/>
              <p:nvPr/>
            </p:nvSpPr>
            <p:spPr>
              <a:xfrm rot="18680470">
                <a:off x="6250556" y="3162442"/>
                <a:ext cx="2541017" cy="461665"/>
              </a:xfrm>
              <a:prstGeom prst="rect">
                <a:avLst/>
              </a:prstGeom>
              <a:noFill/>
            </p:spPr>
            <p:txBody>
              <a:bodyPr wrap="none" rtlCol="0">
                <a:spAutoFit/>
              </a:bodyPr>
              <a:lstStyle/>
              <a:p>
                <a:r>
                  <a:rPr lang="en-US" sz="2400" b="1" dirty="0" smtClean="0"/>
                  <a:t>Battle of Antietam</a:t>
                </a:r>
              </a:p>
            </p:txBody>
          </p:sp>
          <p:grpSp>
            <p:nvGrpSpPr>
              <p:cNvPr id="38" name="Group 113"/>
              <p:cNvGrpSpPr/>
              <p:nvPr/>
            </p:nvGrpSpPr>
            <p:grpSpPr>
              <a:xfrm>
                <a:off x="6550561" y="4419599"/>
                <a:ext cx="1137234" cy="1544855"/>
                <a:chOff x="970618" y="4419600"/>
                <a:chExt cx="1137234" cy="1544855"/>
              </a:xfrm>
            </p:grpSpPr>
            <p:sp>
              <p:nvSpPr>
                <p:cNvPr id="115" name="TextBox 10"/>
                <p:cNvSpPr txBox="1"/>
                <p:nvPr/>
              </p:nvSpPr>
              <p:spPr>
                <a:xfrm rot="2520000">
                  <a:off x="970618" y="5502790"/>
                  <a:ext cx="1137234" cy="461665"/>
                </a:xfrm>
                <a:prstGeom prst="rect">
                  <a:avLst/>
                </a:prstGeom>
                <a:noFill/>
              </p:spPr>
              <p:txBody>
                <a:bodyPr wrap="none" rtlCol="0">
                  <a:spAutoFit/>
                </a:bodyPr>
                <a:lstStyle/>
                <a:p>
                  <a:r>
                    <a:rPr lang="en-US" sz="2400" b="1" dirty="0" smtClean="0"/>
                    <a:t>Sept 17</a:t>
                  </a:r>
                </a:p>
              </p:txBody>
            </p:sp>
            <p:cxnSp>
              <p:nvCxnSpPr>
                <p:cNvPr id="116" name="Straight Connector 115"/>
                <p:cNvCxnSpPr/>
                <p:nvPr/>
              </p:nvCxnSpPr>
              <p:spPr>
                <a:xfrm>
                  <a:off x="1143000" y="4419600"/>
                  <a:ext cx="2057" cy="8687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7" name="TextBox 116"/>
              <p:cNvSpPr txBox="1"/>
              <p:nvPr/>
            </p:nvSpPr>
            <p:spPr>
              <a:xfrm rot="18680470">
                <a:off x="7392008" y="1793263"/>
                <a:ext cx="1915396" cy="461665"/>
              </a:xfrm>
              <a:prstGeom prst="rect">
                <a:avLst/>
              </a:prstGeom>
              <a:noFill/>
            </p:spPr>
            <p:txBody>
              <a:bodyPr wrap="none" rtlCol="0">
                <a:spAutoFit/>
              </a:bodyPr>
              <a:lstStyle/>
              <a:p>
                <a:r>
                  <a:rPr lang="en-US" sz="2400" b="1" dirty="0" smtClean="0">
                    <a:solidFill>
                      <a:srgbClr val="FF0000"/>
                    </a:solidFill>
                  </a:rPr>
                  <a:t>Harpers Ferry</a:t>
                </a:r>
              </a:p>
            </p:txBody>
          </p:sp>
          <p:grpSp>
            <p:nvGrpSpPr>
              <p:cNvPr id="39" name="Group 117"/>
              <p:cNvGrpSpPr/>
              <p:nvPr/>
            </p:nvGrpSpPr>
            <p:grpSpPr>
              <a:xfrm>
                <a:off x="6324600" y="2743200"/>
                <a:ext cx="1651515" cy="3734124"/>
                <a:chOff x="6324600" y="2743200"/>
                <a:chExt cx="1651515" cy="3734124"/>
              </a:xfrm>
            </p:grpSpPr>
            <p:grpSp>
              <p:nvGrpSpPr>
                <p:cNvPr id="40" name="Group 50"/>
                <p:cNvGrpSpPr/>
                <p:nvPr/>
              </p:nvGrpSpPr>
              <p:grpSpPr>
                <a:xfrm>
                  <a:off x="6324600" y="4343400"/>
                  <a:ext cx="1651515" cy="2133924"/>
                  <a:chOff x="1144774" y="4352992"/>
                  <a:chExt cx="1651515" cy="2133924"/>
                </a:xfrm>
              </p:grpSpPr>
              <p:sp>
                <p:nvSpPr>
                  <p:cNvPr id="122" name="TextBox 10"/>
                  <p:cNvSpPr txBox="1"/>
                  <p:nvPr/>
                </p:nvSpPr>
                <p:spPr>
                  <a:xfrm rot="2520000">
                    <a:off x="1253494" y="6025251"/>
                    <a:ext cx="1542795" cy="461665"/>
                  </a:xfrm>
                  <a:prstGeom prst="rect">
                    <a:avLst/>
                  </a:prstGeom>
                  <a:noFill/>
                </p:spPr>
                <p:txBody>
                  <a:bodyPr wrap="none" rtlCol="0">
                    <a:spAutoFit/>
                  </a:bodyPr>
                  <a:lstStyle/>
                  <a:p>
                    <a:r>
                      <a:rPr lang="en-US" sz="2400" b="1" dirty="0" smtClean="0">
                        <a:solidFill>
                          <a:srgbClr val="FF0000"/>
                        </a:solidFill>
                      </a:rPr>
                      <a:t>Sept 13-15</a:t>
                    </a:r>
                  </a:p>
                </p:txBody>
              </p:sp>
              <p:cxnSp>
                <p:nvCxnSpPr>
                  <p:cNvPr id="123" name="Straight Connector 122"/>
                  <p:cNvCxnSpPr/>
                  <p:nvPr/>
                </p:nvCxnSpPr>
                <p:spPr>
                  <a:xfrm>
                    <a:off x="1144774" y="4352992"/>
                    <a:ext cx="0" cy="1066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20" name="Straight Connector 119"/>
                <p:cNvCxnSpPr/>
                <p:nvPr/>
              </p:nvCxnSpPr>
              <p:spPr>
                <a:xfrm flipH="1">
                  <a:off x="6324600" y="2743200"/>
                  <a:ext cx="1447800" cy="1600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a:endCxn id="122" idx="1"/>
                </p:cNvCxnSpPr>
                <p:nvPr/>
              </p:nvCxnSpPr>
              <p:spPr>
                <a:xfrm>
                  <a:off x="6324600" y="5410200"/>
                  <a:ext cx="306857" cy="3201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3" name="Rectangle 102"/>
              <p:cNvSpPr/>
              <p:nvPr/>
            </p:nvSpPr>
            <p:spPr>
              <a:xfrm>
                <a:off x="1524000" y="5105400"/>
                <a:ext cx="3124200" cy="304800"/>
              </a:xfrm>
              <a:prstGeom prst="rect">
                <a:avLst/>
              </a:prstGeom>
              <a:solidFill>
                <a:srgbClr val="FF0000">
                  <a:alpha val="69000"/>
                </a:srgb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400" b="1" dirty="0" smtClean="0">
                    <a:solidFill>
                      <a:schemeClr val="bg1"/>
                    </a:solidFill>
                  </a:rPr>
                  <a:t>Valley &amp; Peninsula</a:t>
                </a:r>
                <a:endParaRPr lang="en-US" sz="2400" b="1" dirty="0">
                  <a:solidFill>
                    <a:schemeClr val="bg1"/>
                  </a:solidFill>
                </a:endParaRPr>
              </a:p>
            </p:txBody>
          </p:sp>
        </p:grpSp>
        <p:sp>
          <p:nvSpPr>
            <p:cNvPr id="119" name="TextBox 118"/>
            <p:cNvSpPr txBox="1"/>
            <p:nvPr/>
          </p:nvSpPr>
          <p:spPr>
            <a:xfrm rot="18680470">
              <a:off x="6690933" y="3098811"/>
              <a:ext cx="2903295" cy="461665"/>
            </a:xfrm>
            <a:prstGeom prst="rect">
              <a:avLst/>
            </a:prstGeom>
            <a:noFill/>
          </p:spPr>
          <p:txBody>
            <a:bodyPr wrap="none" rtlCol="0">
              <a:spAutoFit/>
            </a:bodyPr>
            <a:lstStyle/>
            <a:p>
              <a:r>
                <a:rPr lang="en-US" sz="2400" b="1" dirty="0" smtClean="0">
                  <a:solidFill>
                    <a:srgbClr val="FF0000"/>
                  </a:solidFill>
                </a:rPr>
                <a:t>Battle Fredericksburg</a:t>
              </a:r>
            </a:p>
          </p:txBody>
        </p:sp>
        <p:grpSp>
          <p:nvGrpSpPr>
            <p:cNvPr id="41" name="Group 109"/>
            <p:cNvGrpSpPr/>
            <p:nvPr/>
          </p:nvGrpSpPr>
          <p:grpSpPr>
            <a:xfrm>
              <a:off x="7727653" y="3200400"/>
              <a:ext cx="1447832" cy="2791769"/>
              <a:chOff x="1136826" y="3124201"/>
              <a:chExt cx="1447832" cy="2791769"/>
            </a:xfrm>
          </p:grpSpPr>
          <p:sp>
            <p:nvSpPr>
              <p:cNvPr id="125" name="TextBox 10"/>
              <p:cNvSpPr txBox="1"/>
              <p:nvPr/>
            </p:nvSpPr>
            <p:spPr>
              <a:xfrm rot="2520000">
                <a:off x="1136826" y="5454305"/>
                <a:ext cx="1447832" cy="461665"/>
              </a:xfrm>
              <a:prstGeom prst="rect">
                <a:avLst/>
              </a:prstGeom>
              <a:noFill/>
            </p:spPr>
            <p:txBody>
              <a:bodyPr wrap="none" rtlCol="0">
                <a:spAutoFit/>
              </a:bodyPr>
              <a:lstStyle/>
              <a:p>
                <a:r>
                  <a:rPr lang="en-US" sz="2400" b="1" dirty="0" smtClean="0">
                    <a:solidFill>
                      <a:srgbClr val="FF0000"/>
                    </a:solidFill>
                  </a:rPr>
                  <a:t>Dec 11-13</a:t>
                </a:r>
              </a:p>
            </p:txBody>
          </p:sp>
          <p:cxnSp>
            <p:nvCxnSpPr>
              <p:cNvPr id="126" name="Straight Connector 125"/>
              <p:cNvCxnSpPr/>
              <p:nvPr/>
            </p:nvCxnSpPr>
            <p:spPr>
              <a:xfrm>
                <a:off x="2019773" y="3124201"/>
                <a:ext cx="0" cy="2514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42" name="Group 83"/>
          <p:cNvGrpSpPr/>
          <p:nvPr/>
        </p:nvGrpSpPr>
        <p:grpSpPr>
          <a:xfrm>
            <a:off x="0" y="0"/>
            <a:ext cx="9144000" cy="5143221"/>
            <a:chOff x="0" y="0"/>
            <a:chExt cx="9144000" cy="5143221"/>
          </a:xfrm>
        </p:grpSpPr>
        <p:grpSp>
          <p:nvGrpSpPr>
            <p:cNvPr id="43" name="Group 26"/>
            <p:cNvGrpSpPr/>
            <p:nvPr/>
          </p:nvGrpSpPr>
          <p:grpSpPr>
            <a:xfrm>
              <a:off x="0" y="4724400"/>
              <a:ext cx="9144000" cy="418821"/>
              <a:chOff x="0" y="4724400"/>
              <a:chExt cx="9144000" cy="418821"/>
            </a:xfrm>
          </p:grpSpPr>
          <p:grpSp>
            <p:nvGrpSpPr>
              <p:cNvPr id="44" name="Group 53"/>
              <p:cNvGrpSpPr/>
              <p:nvPr/>
            </p:nvGrpSpPr>
            <p:grpSpPr>
              <a:xfrm>
                <a:off x="0" y="4724400"/>
                <a:ext cx="9144000" cy="418821"/>
                <a:chOff x="0" y="4686579"/>
                <a:chExt cx="9144000" cy="418821"/>
              </a:xfrm>
            </p:grpSpPr>
            <p:cxnSp>
              <p:nvCxnSpPr>
                <p:cNvPr id="107" name="Straight Connector 2"/>
                <p:cNvCxnSpPr/>
                <p:nvPr/>
              </p:nvCxnSpPr>
              <p:spPr>
                <a:xfrm>
                  <a:off x="0" y="5029757"/>
                  <a:ext cx="9144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8"/>
                <p:cNvCxnSpPr/>
                <p:nvPr/>
              </p:nvCxnSpPr>
              <p:spPr>
                <a:xfrm>
                  <a:off x="0" y="4686579"/>
                  <a:ext cx="9144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20"/>
                <p:cNvCxnSpPr/>
                <p:nvPr/>
              </p:nvCxnSpPr>
              <p:spPr>
                <a:xfrm>
                  <a:off x="762000" y="4686579"/>
                  <a:ext cx="0" cy="342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22"/>
                <p:cNvCxnSpPr/>
                <p:nvPr/>
              </p:nvCxnSpPr>
              <p:spPr>
                <a:xfrm>
                  <a:off x="1524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25"/>
                <p:cNvCxnSpPr/>
                <p:nvPr/>
              </p:nvCxnSpPr>
              <p:spPr>
                <a:xfrm>
                  <a:off x="23622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26"/>
                <p:cNvCxnSpPr/>
                <p:nvPr/>
              </p:nvCxnSpPr>
              <p:spPr>
                <a:xfrm>
                  <a:off x="3048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27"/>
                <p:cNvCxnSpPr/>
                <p:nvPr/>
              </p:nvCxnSpPr>
              <p:spPr>
                <a:xfrm>
                  <a:off x="6096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28"/>
                <p:cNvCxnSpPr/>
                <p:nvPr/>
              </p:nvCxnSpPr>
              <p:spPr>
                <a:xfrm>
                  <a:off x="3810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29"/>
                <p:cNvCxnSpPr/>
                <p:nvPr/>
              </p:nvCxnSpPr>
              <p:spPr>
                <a:xfrm>
                  <a:off x="4572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30"/>
                <p:cNvCxnSpPr/>
                <p:nvPr/>
              </p:nvCxnSpPr>
              <p:spPr>
                <a:xfrm>
                  <a:off x="5334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31"/>
                <p:cNvCxnSpPr/>
                <p:nvPr/>
              </p:nvCxnSpPr>
              <p:spPr>
                <a:xfrm>
                  <a:off x="69342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32"/>
                <p:cNvCxnSpPr/>
                <p:nvPr/>
              </p:nvCxnSpPr>
              <p:spPr>
                <a:xfrm>
                  <a:off x="7696200" y="4686579"/>
                  <a:ext cx="0" cy="418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6" name="Straight Connector 32"/>
              <p:cNvCxnSpPr/>
              <p:nvPr/>
            </p:nvCxnSpPr>
            <p:spPr>
              <a:xfrm>
                <a:off x="8382000" y="4724400"/>
                <a:ext cx="0" cy="418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7" name="TextBox 86"/>
            <p:cNvSpPr txBox="1"/>
            <p:nvPr/>
          </p:nvSpPr>
          <p:spPr>
            <a:xfrm>
              <a:off x="3579091" y="0"/>
              <a:ext cx="1742785" cy="1015663"/>
            </a:xfrm>
            <a:prstGeom prst="rect">
              <a:avLst/>
            </a:prstGeom>
            <a:noFill/>
          </p:spPr>
          <p:txBody>
            <a:bodyPr wrap="none" rtlCol="0">
              <a:spAutoFit/>
            </a:bodyPr>
            <a:lstStyle/>
            <a:p>
              <a:r>
                <a:rPr lang="en-US" sz="6000" b="1" dirty="0" smtClean="0">
                  <a:ln w="50800">
                    <a:solidFill>
                      <a:schemeClr val="bg1">
                        <a:lumMod val="75000"/>
                      </a:schemeClr>
                    </a:solidFill>
                  </a:ln>
                  <a:noFill/>
                </a:rPr>
                <a:t>1863</a:t>
              </a:r>
            </a:p>
          </p:txBody>
        </p:sp>
        <p:cxnSp>
          <p:nvCxnSpPr>
            <p:cNvPr id="90" name="Straight Connector 89"/>
            <p:cNvCxnSpPr/>
            <p:nvPr/>
          </p:nvCxnSpPr>
          <p:spPr>
            <a:xfrm>
              <a:off x="0" y="609498"/>
              <a:ext cx="3429000" cy="102"/>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V="1">
              <a:off x="5410200" y="609496"/>
              <a:ext cx="3733800" cy="10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5" name="Group 39"/>
            <p:cNvGrpSpPr/>
            <p:nvPr/>
          </p:nvGrpSpPr>
          <p:grpSpPr>
            <a:xfrm>
              <a:off x="66097" y="609600"/>
              <a:ext cx="1188374" cy="4419600"/>
              <a:chOff x="304800" y="-2590800"/>
              <a:chExt cx="1188374" cy="4419600"/>
            </a:xfrm>
          </p:grpSpPr>
          <p:sp>
            <p:nvSpPr>
              <p:cNvPr id="99" name="TextBox 98"/>
              <p:cNvSpPr txBox="1"/>
              <p:nvPr/>
            </p:nvSpPr>
            <p:spPr>
              <a:xfrm>
                <a:off x="314903" y="-2590800"/>
                <a:ext cx="1178271" cy="461665"/>
              </a:xfrm>
              <a:prstGeom prst="rect">
                <a:avLst/>
              </a:prstGeom>
              <a:noFill/>
              <a:ln w="25400">
                <a:solidFill>
                  <a:schemeClr val="tx1"/>
                </a:solidFill>
              </a:ln>
            </p:spPr>
            <p:txBody>
              <a:bodyPr wrap="none" rtlCol="0">
                <a:spAutoFit/>
              </a:bodyPr>
              <a:lstStyle/>
              <a:p>
                <a:pPr algn="just"/>
                <a:r>
                  <a:rPr lang="en-US" sz="2400" b="1" dirty="0" smtClean="0"/>
                  <a:t>January</a:t>
                </a:r>
              </a:p>
            </p:txBody>
          </p:sp>
          <p:cxnSp>
            <p:nvCxnSpPr>
              <p:cNvPr id="100" name="Straight Connector 99"/>
              <p:cNvCxnSpPr/>
              <p:nvPr/>
            </p:nvCxnSpPr>
            <p:spPr>
              <a:xfrm>
                <a:off x="304800" y="-2514600"/>
                <a:ext cx="0" cy="4343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3"/>
            <p:cNvGrpSpPr/>
            <p:nvPr/>
          </p:nvGrpSpPr>
          <p:grpSpPr>
            <a:xfrm>
              <a:off x="7570274" y="609600"/>
              <a:ext cx="1497526" cy="4038600"/>
              <a:chOff x="7570274" y="609600"/>
              <a:chExt cx="1497526" cy="4038600"/>
            </a:xfrm>
          </p:grpSpPr>
          <p:sp>
            <p:nvSpPr>
              <p:cNvPr id="97" name="TextBox 96"/>
              <p:cNvSpPr txBox="1"/>
              <p:nvPr/>
            </p:nvSpPr>
            <p:spPr>
              <a:xfrm>
                <a:off x="7570274" y="609600"/>
                <a:ext cx="1497526" cy="461665"/>
              </a:xfrm>
              <a:prstGeom prst="rect">
                <a:avLst/>
              </a:prstGeom>
              <a:noFill/>
              <a:ln w="25400">
                <a:solidFill>
                  <a:schemeClr val="tx1"/>
                </a:solidFill>
              </a:ln>
            </p:spPr>
            <p:txBody>
              <a:bodyPr wrap="none" rtlCol="0">
                <a:spAutoFit/>
              </a:bodyPr>
              <a:lstStyle/>
              <a:p>
                <a:r>
                  <a:rPr lang="en-US" sz="2400" b="1" dirty="0" smtClean="0"/>
                  <a:t>December</a:t>
                </a:r>
              </a:p>
            </p:txBody>
          </p:sp>
          <p:cxnSp>
            <p:nvCxnSpPr>
              <p:cNvPr id="98" name="Straight Connector 97"/>
              <p:cNvCxnSpPr/>
              <p:nvPr/>
            </p:nvCxnSpPr>
            <p:spPr>
              <a:xfrm>
                <a:off x="9067800" y="685800"/>
                <a:ext cx="0" cy="396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133" name="Picture 2" descr="http://www.crwflags.com/fotw/images/u/us-1861.gif"/>
          <p:cNvPicPr preferRelativeResize="0">
            <a:picLocks noChangeAspect="1" noChangeArrowheads="1"/>
          </p:cNvPicPr>
          <p:nvPr/>
        </p:nvPicPr>
        <p:blipFill>
          <a:blip r:embed="rId2" cstate="print"/>
          <a:srcRect/>
          <a:stretch>
            <a:fillRect/>
          </a:stretch>
        </p:blipFill>
        <p:spPr bwMode="auto">
          <a:xfrm>
            <a:off x="2209800" y="123824"/>
            <a:ext cx="1189548" cy="714376"/>
          </a:xfrm>
          <a:prstGeom prst="rect">
            <a:avLst/>
          </a:prstGeom>
          <a:noFill/>
          <a:ln w="127000">
            <a:solidFill>
              <a:srgbClr val="0070C0"/>
            </a:solidFill>
          </a:ln>
        </p:spPr>
      </p:pic>
      <p:pic>
        <p:nvPicPr>
          <p:cNvPr id="134" name="Picture 133" descr="File:CSA FLAG 28.11.1861-1.5.1863.svg"/>
          <p:cNvPicPr preferRelativeResize="0">
            <a:picLocks noChangeAspect="1"/>
          </p:cNvPicPr>
          <p:nvPr/>
        </p:nvPicPr>
        <p:blipFill>
          <a:blip r:embed="rId3" cstate="print"/>
          <a:srcRect/>
          <a:stretch>
            <a:fillRect/>
          </a:stretch>
        </p:blipFill>
        <p:spPr bwMode="auto">
          <a:xfrm>
            <a:off x="5486400" y="126682"/>
            <a:ext cx="1191578" cy="711518"/>
          </a:xfrm>
          <a:prstGeom prst="rect">
            <a:avLst/>
          </a:prstGeom>
          <a:noFill/>
          <a:ln w="127000">
            <a:solidFill>
              <a:srgbClr val="DA0000"/>
            </a:solidFill>
            <a:round/>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xit" presetSubtype="0" fill="hold" nodeType="withEffect">
                                  <p:stCondLst>
                                    <p:cond delay="0"/>
                                  </p:stCondLst>
                                  <p:childTnLst>
                                    <p:anim calcmode="lin" valueType="num">
                                      <p:cBhvr>
                                        <p:cTn id="6" dur="1000"/>
                                        <p:tgtEl>
                                          <p:spTgt spid="2"/>
                                        </p:tgtEl>
                                        <p:attrNameLst>
                                          <p:attrName>ppt_x</p:attrName>
                                        </p:attrNameLst>
                                      </p:cBhvr>
                                      <p:tavLst>
                                        <p:tav tm="0">
                                          <p:val>
                                            <p:strVal val="ppt_x"/>
                                          </p:val>
                                        </p:tav>
                                        <p:tav tm="100000">
                                          <p:val>
                                            <p:strVal val="ppt_x-.2"/>
                                          </p:val>
                                        </p:tav>
                                      </p:tavLst>
                                    </p:anim>
                                    <p:anim calcmode="lin" valueType="num">
                                      <p:cBhvr>
                                        <p:cTn id="7" dur="1000"/>
                                        <p:tgtEl>
                                          <p:spTgt spid="2"/>
                                        </p:tgtEl>
                                        <p:attrNameLst>
                                          <p:attrName>ppt_y</p:attrName>
                                        </p:attrNameLst>
                                      </p:cBhvr>
                                      <p:tavLst>
                                        <p:tav tm="0">
                                          <p:val>
                                            <p:strVal val="ppt_y"/>
                                          </p:val>
                                        </p:tav>
                                        <p:tav tm="100000">
                                          <p:val>
                                            <p:strVal val="ppt_y"/>
                                          </p:val>
                                        </p:tav>
                                      </p:tavLst>
                                    </p:anim>
                                    <p:animEffect transition="out" filter="fade">
                                      <p:cBhvr>
                                        <p:cTn id="8" dur="1000"/>
                                        <p:tgtEl>
                                          <p:spTgt spid="2"/>
                                        </p:tgtEl>
                                      </p:cBhvr>
                                    </p:animEffect>
                                    <p:set>
                                      <p:cBhvr>
                                        <p:cTn id="9" dur="1" fill="hold">
                                          <p:stCondLst>
                                            <p:cond delay="999"/>
                                          </p:stCondLst>
                                        </p:cTn>
                                        <p:tgtEl>
                                          <p:spTgt spid="2"/>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6"/>
          <p:cNvGrpSpPr/>
          <p:nvPr/>
        </p:nvGrpSpPr>
        <p:grpSpPr>
          <a:xfrm>
            <a:off x="0" y="4724400"/>
            <a:ext cx="9144000" cy="418821"/>
            <a:chOff x="0" y="4724400"/>
            <a:chExt cx="9144000" cy="418821"/>
          </a:xfrm>
        </p:grpSpPr>
        <p:grpSp>
          <p:nvGrpSpPr>
            <p:cNvPr id="15" name="Group 53"/>
            <p:cNvGrpSpPr/>
            <p:nvPr/>
          </p:nvGrpSpPr>
          <p:grpSpPr>
            <a:xfrm>
              <a:off x="0" y="4724400"/>
              <a:ext cx="9144000" cy="418821"/>
              <a:chOff x="0" y="4686579"/>
              <a:chExt cx="9144000" cy="418821"/>
            </a:xfrm>
          </p:grpSpPr>
          <p:cxnSp>
            <p:nvCxnSpPr>
              <p:cNvPr id="3" name="Straight Connector 2"/>
              <p:cNvCxnSpPr/>
              <p:nvPr/>
            </p:nvCxnSpPr>
            <p:spPr>
              <a:xfrm>
                <a:off x="0" y="5029757"/>
                <a:ext cx="9144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18"/>
              <p:cNvCxnSpPr/>
              <p:nvPr/>
            </p:nvCxnSpPr>
            <p:spPr>
              <a:xfrm>
                <a:off x="0" y="4686579"/>
                <a:ext cx="9144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20"/>
              <p:cNvCxnSpPr/>
              <p:nvPr/>
            </p:nvCxnSpPr>
            <p:spPr>
              <a:xfrm>
                <a:off x="762000" y="4686579"/>
                <a:ext cx="0" cy="342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22"/>
              <p:cNvCxnSpPr/>
              <p:nvPr/>
            </p:nvCxnSpPr>
            <p:spPr>
              <a:xfrm>
                <a:off x="1524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25"/>
              <p:cNvCxnSpPr/>
              <p:nvPr/>
            </p:nvCxnSpPr>
            <p:spPr>
              <a:xfrm>
                <a:off x="23622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26"/>
              <p:cNvCxnSpPr/>
              <p:nvPr/>
            </p:nvCxnSpPr>
            <p:spPr>
              <a:xfrm>
                <a:off x="3048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27"/>
              <p:cNvCxnSpPr/>
              <p:nvPr/>
            </p:nvCxnSpPr>
            <p:spPr>
              <a:xfrm>
                <a:off x="6096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28"/>
              <p:cNvCxnSpPr/>
              <p:nvPr/>
            </p:nvCxnSpPr>
            <p:spPr>
              <a:xfrm>
                <a:off x="3810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29"/>
              <p:cNvCxnSpPr/>
              <p:nvPr/>
            </p:nvCxnSpPr>
            <p:spPr>
              <a:xfrm>
                <a:off x="4572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30"/>
              <p:cNvCxnSpPr/>
              <p:nvPr/>
            </p:nvCxnSpPr>
            <p:spPr>
              <a:xfrm>
                <a:off x="5334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31"/>
              <p:cNvCxnSpPr/>
              <p:nvPr/>
            </p:nvCxnSpPr>
            <p:spPr>
              <a:xfrm>
                <a:off x="69342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32"/>
              <p:cNvCxnSpPr/>
              <p:nvPr/>
            </p:nvCxnSpPr>
            <p:spPr>
              <a:xfrm>
                <a:off x="7696200" y="4686579"/>
                <a:ext cx="0" cy="418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32"/>
            <p:cNvCxnSpPr/>
            <p:nvPr/>
          </p:nvCxnSpPr>
          <p:spPr>
            <a:xfrm>
              <a:off x="8382000" y="4724400"/>
              <a:ext cx="0" cy="418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2" name="Straight Connector 20"/>
          <p:cNvCxnSpPr/>
          <p:nvPr/>
        </p:nvCxnSpPr>
        <p:spPr>
          <a:xfrm>
            <a:off x="76200" y="4724400"/>
            <a:ext cx="0" cy="342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20"/>
          <p:cNvCxnSpPr/>
          <p:nvPr/>
        </p:nvCxnSpPr>
        <p:spPr>
          <a:xfrm>
            <a:off x="9067800" y="4724400"/>
            <a:ext cx="0" cy="342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40"/>
          <p:cNvGrpSpPr/>
          <p:nvPr/>
        </p:nvGrpSpPr>
        <p:grpSpPr>
          <a:xfrm>
            <a:off x="-30966" y="1291022"/>
            <a:ext cx="1582534" cy="4650179"/>
            <a:chOff x="-30966" y="1291022"/>
            <a:chExt cx="1582534" cy="4650179"/>
          </a:xfrm>
        </p:grpSpPr>
        <p:sp>
          <p:nvSpPr>
            <p:cNvPr id="94" name="TextBox 10"/>
            <p:cNvSpPr txBox="1"/>
            <p:nvPr/>
          </p:nvSpPr>
          <p:spPr>
            <a:xfrm rot="2604687">
              <a:off x="-30966" y="5479536"/>
              <a:ext cx="829073" cy="461665"/>
            </a:xfrm>
            <a:prstGeom prst="rect">
              <a:avLst/>
            </a:prstGeom>
            <a:noFill/>
          </p:spPr>
          <p:txBody>
            <a:bodyPr wrap="none" rtlCol="0">
              <a:spAutoFit/>
            </a:bodyPr>
            <a:lstStyle/>
            <a:p>
              <a:r>
                <a:rPr lang="en-US" sz="2400" b="1" dirty="0" smtClean="0">
                  <a:solidFill>
                    <a:srgbClr val="0070C0"/>
                  </a:solidFill>
                </a:rPr>
                <a:t>Jan 1</a:t>
              </a:r>
            </a:p>
          </p:txBody>
        </p:sp>
        <p:cxnSp>
          <p:nvCxnSpPr>
            <p:cNvPr id="96" name="Straight Connector 95"/>
            <p:cNvCxnSpPr/>
            <p:nvPr/>
          </p:nvCxnSpPr>
          <p:spPr>
            <a:xfrm>
              <a:off x="76200" y="4495800"/>
              <a:ext cx="2057" cy="9144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rot="18680470">
              <a:off x="-531727" y="2912652"/>
              <a:ext cx="3704925" cy="461665"/>
            </a:xfrm>
            <a:prstGeom prst="rect">
              <a:avLst/>
            </a:prstGeom>
            <a:noFill/>
          </p:spPr>
          <p:txBody>
            <a:bodyPr wrap="none" rtlCol="0">
              <a:spAutoFit/>
            </a:bodyPr>
            <a:lstStyle/>
            <a:p>
              <a:r>
                <a:rPr lang="en-US" sz="2400" b="1" dirty="0" smtClean="0">
                  <a:solidFill>
                    <a:srgbClr val="0070C0"/>
                  </a:solidFill>
                </a:rPr>
                <a:t>Emancipation Proclamation</a:t>
              </a:r>
            </a:p>
          </p:txBody>
        </p:sp>
      </p:grpSp>
      <p:sp>
        <p:nvSpPr>
          <p:cNvPr id="45" name="TextBox 44"/>
          <p:cNvSpPr txBox="1"/>
          <p:nvPr/>
        </p:nvSpPr>
        <p:spPr>
          <a:xfrm>
            <a:off x="3579091" y="0"/>
            <a:ext cx="1742785" cy="1015663"/>
          </a:xfrm>
          <a:prstGeom prst="rect">
            <a:avLst/>
          </a:prstGeom>
          <a:noFill/>
        </p:spPr>
        <p:txBody>
          <a:bodyPr wrap="none" rtlCol="0">
            <a:spAutoFit/>
          </a:bodyPr>
          <a:lstStyle/>
          <a:p>
            <a:r>
              <a:rPr lang="en-US" sz="6000" b="1" dirty="0" smtClean="0">
                <a:ln w="50800">
                  <a:solidFill>
                    <a:schemeClr val="bg1">
                      <a:lumMod val="75000"/>
                    </a:schemeClr>
                  </a:solidFill>
                </a:ln>
                <a:noFill/>
              </a:rPr>
              <a:t>1863</a:t>
            </a:r>
          </a:p>
        </p:txBody>
      </p:sp>
      <p:cxnSp>
        <p:nvCxnSpPr>
          <p:cNvPr id="46" name="Straight Connector 45"/>
          <p:cNvCxnSpPr/>
          <p:nvPr/>
        </p:nvCxnSpPr>
        <p:spPr>
          <a:xfrm>
            <a:off x="0" y="609498"/>
            <a:ext cx="3429000" cy="102"/>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410200" y="609496"/>
            <a:ext cx="3733800" cy="10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7" name="Group 39"/>
          <p:cNvGrpSpPr/>
          <p:nvPr/>
        </p:nvGrpSpPr>
        <p:grpSpPr>
          <a:xfrm>
            <a:off x="66097" y="609600"/>
            <a:ext cx="1188374" cy="4419600"/>
            <a:chOff x="304800" y="-2590800"/>
            <a:chExt cx="1188374" cy="4419600"/>
          </a:xfrm>
        </p:grpSpPr>
        <p:sp>
          <p:nvSpPr>
            <p:cNvPr id="57" name="TextBox 56"/>
            <p:cNvSpPr txBox="1"/>
            <p:nvPr/>
          </p:nvSpPr>
          <p:spPr>
            <a:xfrm>
              <a:off x="314903" y="-2590800"/>
              <a:ext cx="1178271" cy="461665"/>
            </a:xfrm>
            <a:prstGeom prst="rect">
              <a:avLst/>
            </a:prstGeom>
            <a:noFill/>
            <a:ln w="25400">
              <a:solidFill>
                <a:schemeClr val="tx1"/>
              </a:solidFill>
            </a:ln>
          </p:spPr>
          <p:txBody>
            <a:bodyPr wrap="none" rtlCol="0">
              <a:spAutoFit/>
            </a:bodyPr>
            <a:lstStyle/>
            <a:p>
              <a:pPr algn="just"/>
              <a:r>
                <a:rPr lang="en-US" sz="2400" b="1" dirty="0" smtClean="0"/>
                <a:t>January</a:t>
              </a:r>
            </a:p>
          </p:txBody>
        </p:sp>
        <p:cxnSp>
          <p:nvCxnSpPr>
            <p:cNvPr id="59" name="Straight Connector 58"/>
            <p:cNvCxnSpPr/>
            <p:nvPr/>
          </p:nvCxnSpPr>
          <p:spPr>
            <a:xfrm>
              <a:off x="304800" y="-2514600"/>
              <a:ext cx="0" cy="4343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43"/>
          <p:cNvGrpSpPr/>
          <p:nvPr/>
        </p:nvGrpSpPr>
        <p:grpSpPr>
          <a:xfrm>
            <a:off x="7570274" y="609600"/>
            <a:ext cx="1497526" cy="4038600"/>
            <a:chOff x="7570274" y="609600"/>
            <a:chExt cx="1497526" cy="4038600"/>
          </a:xfrm>
        </p:grpSpPr>
        <p:sp>
          <p:nvSpPr>
            <p:cNvPr id="62" name="TextBox 61"/>
            <p:cNvSpPr txBox="1"/>
            <p:nvPr/>
          </p:nvSpPr>
          <p:spPr>
            <a:xfrm>
              <a:off x="7570274" y="609600"/>
              <a:ext cx="1497526" cy="461665"/>
            </a:xfrm>
            <a:prstGeom prst="rect">
              <a:avLst/>
            </a:prstGeom>
            <a:noFill/>
            <a:ln w="25400">
              <a:solidFill>
                <a:schemeClr val="tx1"/>
              </a:solidFill>
            </a:ln>
          </p:spPr>
          <p:txBody>
            <a:bodyPr wrap="none" rtlCol="0">
              <a:spAutoFit/>
            </a:bodyPr>
            <a:lstStyle/>
            <a:p>
              <a:r>
                <a:rPr lang="en-US" sz="2400" b="1" dirty="0" smtClean="0"/>
                <a:t>December</a:t>
              </a:r>
            </a:p>
          </p:txBody>
        </p:sp>
        <p:cxnSp>
          <p:nvCxnSpPr>
            <p:cNvPr id="63" name="Straight Connector 62"/>
            <p:cNvCxnSpPr/>
            <p:nvPr/>
          </p:nvCxnSpPr>
          <p:spPr>
            <a:xfrm>
              <a:off x="9067800" y="685800"/>
              <a:ext cx="0" cy="396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87"/>
          <p:cNvGrpSpPr/>
          <p:nvPr/>
        </p:nvGrpSpPr>
        <p:grpSpPr>
          <a:xfrm>
            <a:off x="2734821" y="1336892"/>
            <a:ext cx="2940023" cy="5057101"/>
            <a:chOff x="2734821" y="1336892"/>
            <a:chExt cx="2940023" cy="5057101"/>
          </a:xfrm>
        </p:grpSpPr>
        <p:sp>
          <p:nvSpPr>
            <p:cNvPr id="74" name="TextBox 10"/>
            <p:cNvSpPr txBox="1"/>
            <p:nvPr/>
          </p:nvSpPr>
          <p:spPr>
            <a:xfrm rot="2604687">
              <a:off x="4526773" y="5932328"/>
              <a:ext cx="1148071" cy="461665"/>
            </a:xfrm>
            <a:prstGeom prst="rect">
              <a:avLst/>
            </a:prstGeom>
            <a:noFill/>
          </p:spPr>
          <p:txBody>
            <a:bodyPr wrap="none" rtlCol="0">
              <a:spAutoFit/>
            </a:bodyPr>
            <a:lstStyle/>
            <a:p>
              <a:r>
                <a:rPr lang="en-US" sz="2400" b="1" dirty="0" smtClean="0">
                  <a:solidFill>
                    <a:srgbClr val="0070C0"/>
                  </a:solidFill>
                </a:rPr>
                <a:t>July 1-3</a:t>
              </a:r>
            </a:p>
          </p:txBody>
        </p:sp>
        <p:cxnSp>
          <p:nvCxnSpPr>
            <p:cNvPr id="75" name="Straight Connector 74"/>
            <p:cNvCxnSpPr/>
            <p:nvPr/>
          </p:nvCxnSpPr>
          <p:spPr>
            <a:xfrm>
              <a:off x="4558882" y="4419600"/>
              <a:ext cx="2057" cy="9144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rot="18680470">
              <a:off x="3972220" y="3076769"/>
              <a:ext cx="2759025" cy="461665"/>
            </a:xfrm>
            <a:prstGeom prst="rect">
              <a:avLst/>
            </a:prstGeom>
            <a:noFill/>
          </p:spPr>
          <p:txBody>
            <a:bodyPr wrap="none" rtlCol="0">
              <a:spAutoFit/>
            </a:bodyPr>
            <a:lstStyle/>
            <a:p>
              <a:r>
                <a:rPr lang="en-US" sz="2400" b="1" dirty="0" smtClean="0">
                  <a:solidFill>
                    <a:srgbClr val="0070C0"/>
                  </a:solidFill>
                </a:rPr>
                <a:t>Battle of Gettysburg</a:t>
              </a:r>
            </a:p>
          </p:txBody>
        </p:sp>
        <p:sp>
          <p:nvSpPr>
            <p:cNvPr id="51" name="TextBox 10"/>
            <p:cNvSpPr txBox="1"/>
            <p:nvPr/>
          </p:nvSpPr>
          <p:spPr>
            <a:xfrm rot="2604687">
              <a:off x="2734821" y="5658912"/>
              <a:ext cx="1221040" cy="461665"/>
            </a:xfrm>
            <a:prstGeom prst="rect">
              <a:avLst/>
            </a:prstGeom>
            <a:noFill/>
          </p:spPr>
          <p:txBody>
            <a:bodyPr wrap="none" rtlCol="0">
              <a:spAutoFit/>
            </a:bodyPr>
            <a:lstStyle/>
            <a:p>
              <a:r>
                <a:rPr lang="en-US" sz="2400" b="1" dirty="0" smtClean="0">
                  <a:solidFill>
                    <a:srgbClr val="FF0000"/>
                  </a:solidFill>
                </a:rPr>
                <a:t>May 1-3</a:t>
              </a:r>
            </a:p>
          </p:txBody>
        </p:sp>
        <p:cxnSp>
          <p:nvCxnSpPr>
            <p:cNvPr id="52" name="Straight Connector 51"/>
            <p:cNvCxnSpPr/>
            <p:nvPr/>
          </p:nvCxnSpPr>
          <p:spPr>
            <a:xfrm flipH="1">
              <a:off x="3038016" y="4419600"/>
              <a:ext cx="9984" cy="9203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rot="18680470">
              <a:off x="2305306" y="2779723"/>
              <a:ext cx="3347327" cy="461665"/>
            </a:xfrm>
            <a:prstGeom prst="rect">
              <a:avLst/>
            </a:prstGeom>
            <a:noFill/>
          </p:spPr>
          <p:txBody>
            <a:bodyPr wrap="none" rtlCol="0">
              <a:spAutoFit/>
            </a:bodyPr>
            <a:lstStyle/>
            <a:p>
              <a:r>
                <a:rPr lang="en-US" sz="2400" b="1" dirty="0" smtClean="0">
                  <a:solidFill>
                    <a:srgbClr val="FF0000"/>
                  </a:solidFill>
                </a:rPr>
                <a:t>Battle of Chancellorsville</a:t>
              </a:r>
            </a:p>
          </p:txBody>
        </p:sp>
      </p:grpSp>
      <p:grpSp>
        <p:nvGrpSpPr>
          <p:cNvPr id="20" name="Group 42"/>
          <p:cNvGrpSpPr/>
          <p:nvPr/>
        </p:nvGrpSpPr>
        <p:grpSpPr>
          <a:xfrm>
            <a:off x="3675815" y="821662"/>
            <a:ext cx="1789853" cy="5275421"/>
            <a:chOff x="3675815" y="821662"/>
            <a:chExt cx="1789853" cy="5275421"/>
          </a:xfrm>
        </p:grpSpPr>
        <p:sp>
          <p:nvSpPr>
            <p:cNvPr id="110" name="TextBox 10"/>
            <p:cNvSpPr txBox="1"/>
            <p:nvPr/>
          </p:nvSpPr>
          <p:spPr>
            <a:xfrm rot="2604687">
              <a:off x="3675815" y="5635418"/>
              <a:ext cx="1152880" cy="461665"/>
            </a:xfrm>
            <a:prstGeom prst="rect">
              <a:avLst/>
            </a:prstGeom>
            <a:noFill/>
          </p:spPr>
          <p:txBody>
            <a:bodyPr wrap="none" rtlCol="0">
              <a:spAutoFit/>
            </a:bodyPr>
            <a:lstStyle/>
            <a:p>
              <a:r>
                <a:rPr lang="en-US" sz="2400" b="1" dirty="0" smtClean="0">
                  <a:solidFill>
                    <a:srgbClr val="0070C0"/>
                  </a:solidFill>
                </a:rPr>
                <a:t>June 20</a:t>
              </a:r>
            </a:p>
          </p:txBody>
        </p:sp>
        <p:cxnSp>
          <p:nvCxnSpPr>
            <p:cNvPr id="114" name="Straight Connector 113"/>
            <p:cNvCxnSpPr/>
            <p:nvPr/>
          </p:nvCxnSpPr>
          <p:spPr>
            <a:xfrm>
              <a:off x="3810000" y="4419600"/>
              <a:ext cx="2057" cy="9144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rot="18680470">
              <a:off x="3232717" y="2592948"/>
              <a:ext cx="4004238" cy="461665"/>
            </a:xfrm>
            <a:prstGeom prst="rect">
              <a:avLst/>
            </a:prstGeom>
            <a:noFill/>
          </p:spPr>
          <p:txBody>
            <a:bodyPr wrap="none" rtlCol="0">
              <a:spAutoFit/>
            </a:bodyPr>
            <a:lstStyle/>
            <a:p>
              <a:r>
                <a:rPr lang="en-US" sz="2400" b="1" dirty="0" smtClean="0">
                  <a:solidFill>
                    <a:srgbClr val="0070C0"/>
                  </a:solidFill>
                </a:rPr>
                <a:t>West Virginia joins the Union</a:t>
              </a:r>
            </a:p>
          </p:txBody>
        </p:sp>
      </p:grpSp>
      <p:sp>
        <p:nvSpPr>
          <p:cNvPr id="107" name="Rectangle 106"/>
          <p:cNvSpPr/>
          <p:nvPr/>
        </p:nvSpPr>
        <p:spPr>
          <a:xfrm>
            <a:off x="2286000" y="914400"/>
            <a:ext cx="4114800" cy="685800"/>
          </a:xfrm>
          <a:prstGeom prst="rect">
            <a:avLst/>
          </a:prstGeom>
          <a:no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b="1" dirty="0" smtClean="0"/>
              <a:t>WESTERN THEATER</a:t>
            </a:r>
            <a:endParaRPr lang="en-US" sz="3600" b="1" dirty="0"/>
          </a:p>
        </p:txBody>
      </p:sp>
      <p:sp>
        <p:nvSpPr>
          <p:cNvPr id="109" name="Rectangle 108"/>
          <p:cNvSpPr/>
          <p:nvPr/>
        </p:nvSpPr>
        <p:spPr>
          <a:xfrm>
            <a:off x="2362200" y="914400"/>
            <a:ext cx="4114800" cy="685800"/>
          </a:xfrm>
          <a:prstGeom prst="rect">
            <a:avLst/>
          </a:prstGeom>
          <a:no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b="1" dirty="0" smtClean="0"/>
              <a:t>EASTERN THEATER</a:t>
            </a:r>
            <a:endParaRPr lang="en-US" sz="3600" b="1" dirty="0"/>
          </a:p>
        </p:txBody>
      </p:sp>
      <p:grpSp>
        <p:nvGrpSpPr>
          <p:cNvPr id="21" name="Group 116"/>
          <p:cNvGrpSpPr/>
          <p:nvPr/>
        </p:nvGrpSpPr>
        <p:grpSpPr>
          <a:xfrm>
            <a:off x="1837985" y="877512"/>
            <a:ext cx="7328110" cy="5442218"/>
            <a:chOff x="1837985" y="877512"/>
            <a:chExt cx="7328110" cy="5442218"/>
          </a:xfrm>
        </p:grpSpPr>
        <p:grpSp>
          <p:nvGrpSpPr>
            <p:cNvPr id="22" name="Group 104"/>
            <p:cNvGrpSpPr/>
            <p:nvPr/>
          </p:nvGrpSpPr>
          <p:grpSpPr>
            <a:xfrm>
              <a:off x="1837985" y="877512"/>
              <a:ext cx="7328110" cy="5442218"/>
              <a:chOff x="1837985" y="877512"/>
              <a:chExt cx="7328110" cy="5442218"/>
            </a:xfrm>
          </p:grpSpPr>
          <p:grpSp>
            <p:nvGrpSpPr>
              <p:cNvPr id="23" name="Group 77"/>
              <p:cNvGrpSpPr/>
              <p:nvPr/>
            </p:nvGrpSpPr>
            <p:grpSpPr>
              <a:xfrm>
                <a:off x="1837985" y="1178635"/>
                <a:ext cx="2810215" cy="5141095"/>
                <a:chOff x="1837985" y="1178635"/>
                <a:chExt cx="2810215" cy="5141095"/>
              </a:xfrm>
            </p:grpSpPr>
            <p:grpSp>
              <p:nvGrpSpPr>
                <p:cNvPr id="24" name="Group 66"/>
                <p:cNvGrpSpPr/>
                <p:nvPr/>
              </p:nvGrpSpPr>
              <p:grpSpPr>
                <a:xfrm>
                  <a:off x="1837985" y="1178635"/>
                  <a:ext cx="1972015" cy="5141095"/>
                  <a:chOff x="-367882" y="1250457"/>
                  <a:chExt cx="1972015" cy="5141095"/>
                </a:xfrm>
              </p:grpSpPr>
              <p:sp>
                <p:nvSpPr>
                  <p:cNvPr id="68" name="TextBox 10"/>
                  <p:cNvSpPr txBox="1"/>
                  <p:nvPr/>
                </p:nvSpPr>
                <p:spPr>
                  <a:xfrm rot="2604687">
                    <a:off x="-367882" y="5929887"/>
                    <a:ext cx="1972015" cy="461665"/>
                  </a:xfrm>
                  <a:prstGeom prst="rect">
                    <a:avLst/>
                  </a:prstGeom>
                  <a:noFill/>
                </p:spPr>
                <p:txBody>
                  <a:bodyPr wrap="none" rtlCol="0">
                    <a:spAutoFit/>
                  </a:bodyPr>
                  <a:lstStyle/>
                  <a:p>
                    <a:r>
                      <a:rPr lang="en-US" sz="2400" b="1" dirty="0" smtClean="0">
                        <a:solidFill>
                          <a:srgbClr val="0070C0"/>
                        </a:solidFill>
                      </a:rPr>
                      <a:t>Mar 29- July 4</a:t>
                    </a:r>
                  </a:p>
                </p:txBody>
              </p:sp>
              <p:cxnSp>
                <p:nvCxnSpPr>
                  <p:cNvPr id="69" name="Straight Connector 68"/>
                  <p:cNvCxnSpPr/>
                  <p:nvPr/>
                </p:nvCxnSpPr>
                <p:spPr>
                  <a:xfrm>
                    <a:off x="76200" y="4495800"/>
                    <a:ext cx="2057" cy="9144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rot="18680470">
                    <a:off x="-580133" y="2827203"/>
                    <a:ext cx="3615157" cy="461665"/>
                  </a:xfrm>
                  <a:prstGeom prst="rect">
                    <a:avLst/>
                  </a:prstGeom>
                  <a:noFill/>
                </p:spPr>
                <p:txBody>
                  <a:bodyPr wrap="none" rtlCol="0">
                    <a:spAutoFit/>
                  </a:bodyPr>
                  <a:lstStyle/>
                  <a:p>
                    <a:r>
                      <a:rPr lang="en-US" sz="2400" b="1" dirty="0" smtClean="0">
                        <a:solidFill>
                          <a:srgbClr val="0070C0"/>
                        </a:solidFill>
                      </a:rPr>
                      <a:t>Battle &amp; Siege of Vicksburg</a:t>
                    </a:r>
                  </a:p>
                </p:txBody>
              </p:sp>
            </p:grpSp>
            <p:sp>
              <p:nvSpPr>
                <p:cNvPr id="77" name="Rectangle 76"/>
                <p:cNvSpPr/>
                <p:nvPr/>
              </p:nvSpPr>
              <p:spPr>
                <a:xfrm>
                  <a:off x="2286000" y="4782312"/>
                  <a:ext cx="2362200" cy="228600"/>
                </a:xfrm>
                <a:prstGeom prst="rect">
                  <a:avLst/>
                </a:prstGeom>
                <a:solidFill>
                  <a:schemeClr val="accent1">
                    <a:alpha val="6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 name="Group 82"/>
              <p:cNvGrpSpPr/>
              <p:nvPr/>
            </p:nvGrpSpPr>
            <p:grpSpPr>
              <a:xfrm>
                <a:off x="7683894" y="2715745"/>
                <a:ext cx="1482201" cy="3394502"/>
                <a:chOff x="-44415" y="2674390"/>
                <a:chExt cx="1482201" cy="3394502"/>
              </a:xfrm>
            </p:grpSpPr>
            <p:sp>
              <p:nvSpPr>
                <p:cNvPr id="84" name="TextBox 10"/>
                <p:cNvSpPr txBox="1"/>
                <p:nvPr/>
              </p:nvSpPr>
              <p:spPr>
                <a:xfrm rot="2604687">
                  <a:off x="-44415" y="5607227"/>
                  <a:ext cx="1482201" cy="461665"/>
                </a:xfrm>
                <a:prstGeom prst="rect">
                  <a:avLst/>
                </a:prstGeom>
                <a:noFill/>
              </p:spPr>
              <p:txBody>
                <a:bodyPr wrap="none" rtlCol="0">
                  <a:spAutoFit/>
                </a:bodyPr>
                <a:lstStyle/>
                <a:p>
                  <a:r>
                    <a:rPr lang="en-US" sz="2400" b="1" dirty="0" smtClean="0">
                      <a:solidFill>
                        <a:srgbClr val="0070C0"/>
                      </a:solidFill>
                    </a:rPr>
                    <a:t>Nov 24-25</a:t>
                  </a:r>
                </a:p>
              </p:txBody>
            </p:sp>
            <p:cxnSp>
              <p:nvCxnSpPr>
                <p:cNvPr id="85" name="Straight Connector 84"/>
                <p:cNvCxnSpPr/>
                <p:nvPr/>
              </p:nvCxnSpPr>
              <p:spPr>
                <a:xfrm>
                  <a:off x="501291" y="4225845"/>
                  <a:ext cx="0" cy="111744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rot="18680470">
                  <a:off x="-400208" y="3164588"/>
                  <a:ext cx="1811393" cy="830997"/>
                </a:xfrm>
                <a:prstGeom prst="rect">
                  <a:avLst/>
                </a:prstGeom>
                <a:noFill/>
              </p:spPr>
              <p:txBody>
                <a:bodyPr wrap="none" rtlCol="0">
                  <a:spAutoFit/>
                </a:bodyPr>
                <a:lstStyle/>
                <a:p>
                  <a:r>
                    <a:rPr lang="en-US" sz="2400" b="1" dirty="0" smtClean="0">
                      <a:solidFill>
                        <a:srgbClr val="0070C0"/>
                      </a:solidFill>
                    </a:rPr>
                    <a:t>Battle of </a:t>
                  </a:r>
                </a:p>
                <a:p>
                  <a:r>
                    <a:rPr lang="en-US" sz="2400" b="1" dirty="0" smtClean="0">
                      <a:solidFill>
                        <a:srgbClr val="0070C0"/>
                      </a:solidFill>
                    </a:rPr>
                    <a:t>Chattanooga</a:t>
                  </a:r>
                </a:p>
              </p:txBody>
            </p:sp>
          </p:grpSp>
          <p:grpSp>
            <p:nvGrpSpPr>
              <p:cNvPr id="27" name="Group 89"/>
              <p:cNvGrpSpPr/>
              <p:nvPr/>
            </p:nvGrpSpPr>
            <p:grpSpPr>
              <a:xfrm>
                <a:off x="6577010" y="937469"/>
                <a:ext cx="1652590" cy="5172779"/>
                <a:chOff x="6577010" y="937469"/>
                <a:chExt cx="1652590" cy="5172779"/>
              </a:xfrm>
            </p:grpSpPr>
            <p:grpSp>
              <p:nvGrpSpPr>
                <p:cNvPr id="28" name="Group 78"/>
                <p:cNvGrpSpPr/>
                <p:nvPr/>
              </p:nvGrpSpPr>
              <p:grpSpPr>
                <a:xfrm>
                  <a:off x="6577010" y="937469"/>
                  <a:ext cx="1542795" cy="5172779"/>
                  <a:chOff x="3007651" y="820646"/>
                  <a:chExt cx="1542795" cy="5172779"/>
                </a:xfrm>
              </p:grpSpPr>
              <p:sp>
                <p:nvSpPr>
                  <p:cNvPr id="80" name="TextBox 10"/>
                  <p:cNvSpPr txBox="1"/>
                  <p:nvPr/>
                </p:nvSpPr>
                <p:spPr>
                  <a:xfrm rot="2604687">
                    <a:off x="3007651" y="5531760"/>
                    <a:ext cx="1542795" cy="461665"/>
                  </a:xfrm>
                  <a:prstGeom prst="rect">
                    <a:avLst/>
                  </a:prstGeom>
                  <a:noFill/>
                </p:spPr>
                <p:txBody>
                  <a:bodyPr wrap="none" rtlCol="0">
                    <a:spAutoFit/>
                  </a:bodyPr>
                  <a:lstStyle/>
                  <a:p>
                    <a:r>
                      <a:rPr lang="en-US" sz="2400" b="1" dirty="0" smtClean="0">
                        <a:solidFill>
                          <a:srgbClr val="FF0000"/>
                        </a:solidFill>
                      </a:rPr>
                      <a:t>Sept 18-20</a:t>
                    </a:r>
                  </a:p>
                </p:txBody>
              </p:sp>
              <p:cxnSp>
                <p:nvCxnSpPr>
                  <p:cNvPr id="81" name="Straight Connector 80"/>
                  <p:cNvCxnSpPr/>
                  <p:nvPr/>
                </p:nvCxnSpPr>
                <p:spPr>
                  <a:xfrm flipH="1">
                    <a:off x="3060041" y="4226577"/>
                    <a:ext cx="2248" cy="9558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rot="18680470">
                    <a:off x="2243312" y="2491616"/>
                    <a:ext cx="3803605" cy="461665"/>
                  </a:xfrm>
                  <a:prstGeom prst="rect">
                    <a:avLst/>
                  </a:prstGeom>
                  <a:noFill/>
                </p:spPr>
                <p:txBody>
                  <a:bodyPr wrap="none" rtlCol="0">
                    <a:spAutoFit/>
                  </a:bodyPr>
                  <a:lstStyle/>
                  <a:p>
                    <a:r>
                      <a:rPr lang="en-US" sz="2400" b="1" dirty="0" smtClean="0">
                        <a:solidFill>
                          <a:srgbClr val="FF0000"/>
                        </a:solidFill>
                      </a:rPr>
                      <a:t>Battle of </a:t>
                    </a:r>
                    <a:r>
                      <a:rPr lang="en-US" sz="2400" b="1" dirty="0" err="1" smtClean="0">
                        <a:solidFill>
                          <a:srgbClr val="FF0000"/>
                        </a:solidFill>
                      </a:rPr>
                      <a:t>Chickmauga</a:t>
                    </a:r>
                    <a:r>
                      <a:rPr lang="en-US" sz="2400" b="1" dirty="0" smtClean="0">
                        <a:solidFill>
                          <a:srgbClr val="FF0000"/>
                        </a:solidFill>
                      </a:rPr>
                      <a:t> (siege)</a:t>
                    </a:r>
                  </a:p>
                </p:txBody>
              </p:sp>
            </p:grpSp>
            <p:sp>
              <p:nvSpPr>
                <p:cNvPr id="89" name="Rectangle 88"/>
                <p:cNvSpPr/>
                <p:nvPr/>
              </p:nvSpPr>
              <p:spPr>
                <a:xfrm>
                  <a:off x="6629400" y="4782312"/>
                  <a:ext cx="1600200" cy="228600"/>
                </a:xfrm>
                <a:prstGeom prst="rect">
                  <a:avLst/>
                </a:prstGeom>
                <a:solidFill>
                  <a:srgbClr val="FF0000">
                    <a:alpha val="60000"/>
                  </a:srgb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9" name="Group 90"/>
              <p:cNvGrpSpPr/>
              <p:nvPr/>
            </p:nvGrpSpPr>
            <p:grpSpPr>
              <a:xfrm>
                <a:off x="3081561" y="877512"/>
                <a:ext cx="1914567" cy="5435410"/>
                <a:chOff x="1938561" y="884320"/>
                <a:chExt cx="1914567" cy="5435410"/>
              </a:xfrm>
            </p:grpSpPr>
            <p:grpSp>
              <p:nvGrpSpPr>
                <p:cNvPr id="30" name="Group 66"/>
                <p:cNvGrpSpPr/>
                <p:nvPr/>
              </p:nvGrpSpPr>
              <p:grpSpPr>
                <a:xfrm>
                  <a:off x="1938561" y="884320"/>
                  <a:ext cx="1914567" cy="5435410"/>
                  <a:chOff x="-267306" y="956142"/>
                  <a:chExt cx="1914567" cy="5435410"/>
                </a:xfrm>
              </p:grpSpPr>
              <p:sp>
                <p:nvSpPr>
                  <p:cNvPr id="95" name="TextBox 10"/>
                  <p:cNvSpPr txBox="1"/>
                  <p:nvPr/>
                </p:nvSpPr>
                <p:spPr>
                  <a:xfrm rot="2604687">
                    <a:off x="-267306" y="5929887"/>
                    <a:ext cx="1770869" cy="461665"/>
                  </a:xfrm>
                  <a:prstGeom prst="rect">
                    <a:avLst/>
                  </a:prstGeom>
                  <a:noFill/>
                </p:spPr>
                <p:txBody>
                  <a:bodyPr wrap="none" rtlCol="0">
                    <a:spAutoFit/>
                  </a:bodyPr>
                  <a:lstStyle/>
                  <a:p>
                    <a:r>
                      <a:rPr lang="en-US" sz="2400" b="1" dirty="0" smtClean="0">
                        <a:solidFill>
                          <a:srgbClr val="0070C0"/>
                        </a:solidFill>
                      </a:rPr>
                      <a:t>May 8 - Jul 9</a:t>
                    </a:r>
                  </a:p>
                </p:txBody>
              </p:sp>
              <p:cxnSp>
                <p:nvCxnSpPr>
                  <p:cNvPr id="97" name="Straight Connector 96"/>
                  <p:cNvCxnSpPr/>
                  <p:nvPr/>
                </p:nvCxnSpPr>
                <p:spPr>
                  <a:xfrm>
                    <a:off x="76200" y="4495800"/>
                    <a:ext cx="2057" cy="9144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rot="18680470">
                    <a:off x="-566486" y="2708224"/>
                    <a:ext cx="3965829" cy="461665"/>
                  </a:xfrm>
                  <a:prstGeom prst="rect">
                    <a:avLst/>
                  </a:prstGeom>
                  <a:noFill/>
                </p:spPr>
                <p:txBody>
                  <a:bodyPr wrap="none" rtlCol="0">
                    <a:spAutoFit/>
                  </a:bodyPr>
                  <a:lstStyle/>
                  <a:p>
                    <a:r>
                      <a:rPr lang="en-US" sz="2400" b="1" dirty="0" smtClean="0">
                        <a:solidFill>
                          <a:srgbClr val="0070C0"/>
                        </a:solidFill>
                      </a:rPr>
                      <a:t>Battle &amp; Siege of Port Hudson</a:t>
                    </a:r>
                  </a:p>
                </p:txBody>
              </p:sp>
            </p:grpSp>
            <p:sp>
              <p:nvSpPr>
                <p:cNvPr id="93" name="Rectangle 92"/>
                <p:cNvSpPr/>
                <p:nvPr/>
              </p:nvSpPr>
              <p:spPr>
                <a:xfrm>
                  <a:off x="2286000" y="4731208"/>
                  <a:ext cx="1371600" cy="279704"/>
                </a:xfrm>
                <a:prstGeom prst="rect">
                  <a:avLst/>
                </a:prstGeom>
                <a:solidFill>
                  <a:schemeClr val="tx2">
                    <a:alpha val="6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31" name="Group 115"/>
            <p:cNvGrpSpPr/>
            <p:nvPr/>
          </p:nvGrpSpPr>
          <p:grpSpPr>
            <a:xfrm>
              <a:off x="6009947" y="2880834"/>
              <a:ext cx="1231812" cy="3274955"/>
              <a:chOff x="6009947" y="2880834"/>
              <a:chExt cx="1231812" cy="3274955"/>
            </a:xfrm>
          </p:grpSpPr>
          <p:sp>
            <p:nvSpPr>
              <p:cNvPr id="112" name="TextBox 111"/>
              <p:cNvSpPr txBox="1"/>
              <p:nvPr/>
            </p:nvSpPr>
            <p:spPr>
              <a:xfrm rot="18680470">
                <a:off x="5736702" y="3321082"/>
                <a:ext cx="1342162" cy="461665"/>
              </a:xfrm>
              <a:prstGeom prst="rect">
                <a:avLst/>
              </a:prstGeom>
              <a:noFill/>
            </p:spPr>
            <p:txBody>
              <a:bodyPr wrap="none" rtlCol="0">
                <a:spAutoFit/>
              </a:bodyPr>
              <a:lstStyle/>
              <a:p>
                <a:r>
                  <a:rPr lang="en-US" sz="2400" b="1" dirty="0" smtClean="0">
                    <a:solidFill>
                      <a:srgbClr val="0070C0"/>
                    </a:solidFill>
                  </a:rPr>
                  <a:t>Knoxville</a:t>
                </a:r>
              </a:p>
            </p:txBody>
          </p:sp>
          <p:sp>
            <p:nvSpPr>
              <p:cNvPr id="113" name="TextBox 10"/>
              <p:cNvSpPr txBox="1"/>
              <p:nvPr/>
            </p:nvSpPr>
            <p:spPr>
              <a:xfrm rot="2604687">
                <a:off x="6009947" y="5694124"/>
                <a:ext cx="1231812" cy="461665"/>
              </a:xfrm>
              <a:prstGeom prst="rect">
                <a:avLst/>
              </a:prstGeom>
              <a:noFill/>
            </p:spPr>
            <p:txBody>
              <a:bodyPr wrap="none" rtlCol="0">
                <a:spAutoFit/>
              </a:bodyPr>
              <a:lstStyle/>
              <a:p>
                <a:r>
                  <a:rPr lang="en-US" sz="2400" b="1" dirty="0" smtClean="0">
                    <a:solidFill>
                      <a:srgbClr val="0070C0"/>
                    </a:solidFill>
                  </a:rPr>
                  <a:t>Sept 2-9</a:t>
                </a:r>
              </a:p>
            </p:txBody>
          </p:sp>
          <p:cxnSp>
            <p:nvCxnSpPr>
              <p:cNvPr id="115" name="Straight Connector 114"/>
              <p:cNvCxnSpPr/>
              <p:nvPr/>
            </p:nvCxnSpPr>
            <p:spPr>
              <a:xfrm>
                <a:off x="6248400" y="4038600"/>
                <a:ext cx="0" cy="126069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pic>
        <p:nvPicPr>
          <p:cNvPr id="48" name="Picture 2" descr="http://www.crwflags.com/fotw/images/u/us-1861.gif"/>
          <p:cNvPicPr preferRelativeResize="0">
            <a:picLocks noChangeAspect="1" noChangeArrowheads="1"/>
          </p:cNvPicPr>
          <p:nvPr/>
        </p:nvPicPr>
        <p:blipFill>
          <a:blip r:embed="rId2" cstate="print"/>
          <a:srcRect/>
          <a:stretch>
            <a:fillRect/>
          </a:stretch>
        </p:blipFill>
        <p:spPr bwMode="auto">
          <a:xfrm>
            <a:off x="2209800" y="123824"/>
            <a:ext cx="1189548" cy="714376"/>
          </a:xfrm>
          <a:prstGeom prst="rect">
            <a:avLst/>
          </a:prstGeom>
          <a:noFill/>
          <a:ln w="127000">
            <a:solidFill>
              <a:srgbClr val="0070C0"/>
            </a:solidFill>
          </a:ln>
        </p:spPr>
      </p:pic>
      <p:pic>
        <p:nvPicPr>
          <p:cNvPr id="87" name="Picture 86" descr="http://www.illinoiscivilwar.org/civil_flag.gif"/>
          <p:cNvPicPr/>
          <p:nvPr/>
        </p:nvPicPr>
        <p:blipFill>
          <a:blip r:embed="rId3" cstate="print"/>
          <a:srcRect/>
          <a:stretch>
            <a:fillRect/>
          </a:stretch>
        </p:blipFill>
        <p:spPr bwMode="auto">
          <a:xfrm>
            <a:off x="2212848" y="118872"/>
            <a:ext cx="1188720" cy="713232"/>
          </a:xfrm>
          <a:prstGeom prst="rect">
            <a:avLst/>
          </a:prstGeom>
          <a:noFill/>
          <a:ln w="127000">
            <a:solidFill>
              <a:srgbClr val="0070C0"/>
            </a:solidFill>
            <a:round/>
            <a:headEnd/>
            <a:tailEnd/>
          </a:ln>
        </p:spPr>
      </p:pic>
      <p:grpSp>
        <p:nvGrpSpPr>
          <p:cNvPr id="90" name="Group 89"/>
          <p:cNvGrpSpPr/>
          <p:nvPr/>
        </p:nvGrpSpPr>
        <p:grpSpPr>
          <a:xfrm>
            <a:off x="5019572" y="1353206"/>
            <a:ext cx="1336559" cy="3535189"/>
            <a:chOff x="5019572" y="1353206"/>
            <a:chExt cx="1336559" cy="3535189"/>
          </a:xfrm>
        </p:grpSpPr>
        <p:sp>
          <p:nvSpPr>
            <p:cNvPr id="78" name="Oval 77"/>
            <p:cNvSpPr/>
            <p:nvPr/>
          </p:nvSpPr>
          <p:spPr>
            <a:xfrm rot="2627164">
              <a:off x="5019572" y="1831622"/>
              <a:ext cx="727942" cy="3056773"/>
            </a:xfrm>
            <a:prstGeom prst="ellipse">
              <a:avLst/>
            </a:prstGeom>
            <a:ln w="76200">
              <a:solidFill>
                <a:schemeClr val="tx1"/>
              </a:solidFill>
              <a:prstDash val="sysDash"/>
              <a:tailEnd type="arrow"/>
            </a:ln>
            <a:effectLst>
              <a:outerShdw dist="50800" dir="7200000" algn="ctr" rotWithShape="0">
                <a:srgbClr val="0070C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Freeform 82"/>
            <p:cNvSpPr/>
            <p:nvPr/>
          </p:nvSpPr>
          <p:spPr>
            <a:xfrm>
              <a:off x="5029200" y="1353206"/>
              <a:ext cx="1326931" cy="856594"/>
            </a:xfrm>
            <a:custGeom>
              <a:avLst/>
              <a:gdLst>
                <a:gd name="connsiteX0" fmla="*/ 1245475 w 1308537"/>
                <a:gd name="connsiteY0" fmla="*/ 725214 h 767255"/>
                <a:gd name="connsiteX1" fmla="*/ 1245475 w 1308537"/>
                <a:gd name="connsiteY1" fmla="*/ 662152 h 767255"/>
                <a:gd name="connsiteX2" fmla="*/ 867103 w 1308537"/>
                <a:gd name="connsiteY2" fmla="*/ 94593 h 767255"/>
                <a:gd name="connsiteX3" fmla="*/ 252248 w 1308537"/>
                <a:gd name="connsiteY3" fmla="*/ 94593 h 767255"/>
                <a:gd name="connsiteX4" fmla="*/ 0 w 1308537"/>
                <a:gd name="connsiteY4" fmla="*/ 331076 h 767255"/>
                <a:gd name="connsiteX0" fmla="*/ 1245475 w 1290582"/>
                <a:gd name="connsiteY0" fmla="*/ 685800 h 721272"/>
                <a:gd name="connsiteX1" fmla="*/ 1245475 w 1290582"/>
                <a:gd name="connsiteY1" fmla="*/ 622738 h 721272"/>
                <a:gd name="connsiteX2" fmla="*/ 974834 w 1290582"/>
                <a:gd name="connsiteY2" fmla="*/ 94593 h 721272"/>
                <a:gd name="connsiteX3" fmla="*/ 252248 w 1290582"/>
                <a:gd name="connsiteY3" fmla="*/ 55179 h 721272"/>
                <a:gd name="connsiteX4" fmla="*/ 0 w 1290582"/>
                <a:gd name="connsiteY4" fmla="*/ 291662 h 721272"/>
                <a:gd name="connsiteX0" fmla="*/ 1261241 w 1306348"/>
                <a:gd name="connsiteY0" fmla="*/ 685800 h 721272"/>
                <a:gd name="connsiteX1" fmla="*/ 1261241 w 1306348"/>
                <a:gd name="connsiteY1" fmla="*/ 622738 h 721272"/>
                <a:gd name="connsiteX2" fmla="*/ 990600 w 1306348"/>
                <a:gd name="connsiteY2" fmla="*/ 94593 h 721272"/>
                <a:gd name="connsiteX3" fmla="*/ 268014 w 1306348"/>
                <a:gd name="connsiteY3" fmla="*/ 55179 h 721272"/>
                <a:gd name="connsiteX4" fmla="*/ 0 w 1306348"/>
                <a:gd name="connsiteY4" fmla="*/ 399393 h 721272"/>
                <a:gd name="connsiteX0" fmla="*/ 1261241 w 1293648"/>
                <a:gd name="connsiteY0" fmla="*/ 685800 h 721273"/>
                <a:gd name="connsiteX1" fmla="*/ 1261241 w 1293648"/>
                <a:gd name="connsiteY1" fmla="*/ 622738 h 721273"/>
                <a:gd name="connsiteX2" fmla="*/ 1066800 w 1293648"/>
                <a:gd name="connsiteY2" fmla="*/ 94593 h 721273"/>
                <a:gd name="connsiteX3" fmla="*/ 268014 w 1293648"/>
                <a:gd name="connsiteY3" fmla="*/ 55179 h 721273"/>
                <a:gd name="connsiteX4" fmla="*/ 0 w 1293648"/>
                <a:gd name="connsiteY4" fmla="*/ 399393 h 721273"/>
                <a:gd name="connsiteX0" fmla="*/ 1261241 w 1293648"/>
                <a:gd name="connsiteY0" fmla="*/ 685800 h 721273"/>
                <a:gd name="connsiteX1" fmla="*/ 1261241 w 1293648"/>
                <a:gd name="connsiteY1" fmla="*/ 622738 h 721273"/>
                <a:gd name="connsiteX2" fmla="*/ 1066800 w 1293648"/>
                <a:gd name="connsiteY2" fmla="*/ 94593 h 721273"/>
                <a:gd name="connsiteX3" fmla="*/ 268014 w 1293648"/>
                <a:gd name="connsiteY3" fmla="*/ 55179 h 721273"/>
                <a:gd name="connsiteX4" fmla="*/ 0 w 1293648"/>
                <a:gd name="connsiteY4" fmla="*/ 399393 h 721273"/>
                <a:gd name="connsiteX0" fmla="*/ 1261241 w 1327807"/>
                <a:gd name="connsiteY0" fmla="*/ 685800 h 706820"/>
                <a:gd name="connsiteX1" fmla="*/ 1295400 w 1327807"/>
                <a:gd name="connsiteY1" fmla="*/ 475593 h 706820"/>
                <a:gd name="connsiteX2" fmla="*/ 1066800 w 1327807"/>
                <a:gd name="connsiteY2" fmla="*/ 94593 h 706820"/>
                <a:gd name="connsiteX3" fmla="*/ 268014 w 1327807"/>
                <a:gd name="connsiteY3" fmla="*/ 55179 h 706820"/>
                <a:gd name="connsiteX4" fmla="*/ 0 w 1327807"/>
                <a:gd name="connsiteY4" fmla="*/ 399393 h 706820"/>
                <a:gd name="connsiteX0" fmla="*/ 1261241 w 1353207"/>
                <a:gd name="connsiteY0" fmla="*/ 762000 h 783020"/>
                <a:gd name="connsiteX1" fmla="*/ 1295400 w 1353207"/>
                <a:gd name="connsiteY1" fmla="*/ 551793 h 783020"/>
                <a:gd name="connsiteX2" fmla="*/ 914400 w 1353207"/>
                <a:gd name="connsiteY2" fmla="*/ 94593 h 783020"/>
                <a:gd name="connsiteX3" fmla="*/ 268014 w 1353207"/>
                <a:gd name="connsiteY3" fmla="*/ 131379 h 783020"/>
                <a:gd name="connsiteX4" fmla="*/ 0 w 1353207"/>
                <a:gd name="connsiteY4" fmla="*/ 475593 h 783020"/>
                <a:gd name="connsiteX0" fmla="*/ 1295400 w 1295400"/>
                <a:gd name="connsiteY0" fmla="*/ 551793 h 551793"/>
                <a:gd name="connsiteX1" fmla="*/ 914400 w 1295400"/>
                <a:gd name="connsiteY1" fmla="*/ 94593 h 551793"/>
                <a:gd name="connsiteX2" fmla="*/ 268014 w 1295400"/>
                <a:gd name="connsiteY2" fmla="*/ 131379 h 551793"/>
                <a:gd name="connsiteX3" fmla="*/ 0 w 1295400"/>
                <a:gd name="connsiteY3" fmla="*/ 475593 h 551793"/>
                <a:gd name="connsiteX0" fmla="*/ 1295400 w 1295400"/>
                <a:gd name="connsiteY0" fmla="*/ 780394 h 780394"/>
                <a:gd name="connsiteX1" fmla="*/ 914400 w 1295400"/>
                <a:gd name="connsiteY1" fmla="*/ 94593 h 780394"/>
                <a:gd name="connsiteX2" fmla="*/ 268014 w 1295400"/>
                <a:gd name="connsiteY2" fmla="*/ 131379 h 780394"/>
                <a:gd name="connsiteX3" fmla="*/ 0 w 1295400"/>
                <a:gd name="connsiteY3" fmla="*/ 475593 h 780394"/>
                <a:gd name="connsiteX0" fmla="*/ 1295400 w 1295400"/>
                <a:gd name="connsiteY0" fmla="*/ 704194 h 704194"/>
                <a:gd name="connsiteX1" fmla="*/ 1143000 w 1295400"/>
                <a:gd name="connsiteY1" fmla="*/ 94593 h 704194"/>
                <a:gd name="connsiteX2" fmla="*/ 268014 w 1295400"/>
                <a:gd name="connsiteY2" fmla="*/ 55179 h 704194"/>
                <a:gd name="connsiteX3" fmla="*/ 0 w 1295400"/>
                <a:gd name="connsiteY3" fmla="*/ 399393 h 704194"/>
                <a:gd name="connsiteX0" fmla="*/ 1295400 w 1295400"/>
                <a:gd name="connsiteY0" fmla="*/ 748863 h 748863"/>
                <a:gd name="connsiteX1" fmla="*/ 1143000 w 1295400"/>
                <a:gd name="connsiteY1" fmla="*/ 139262 h 748863"/>
                <a:gd name="connsiteX2" fmla="*/ 268014 w 1295400"/>
                <a:gd name="connsiteY2" fmla="*/ 99848 h 748863"/>
                <a:gd name="connsiteX3" fmla="*/ 0 w 1295400"/>
                <a:gd name="connsiteY3" fmla="*/ 444062 h 748863"/>
                <a:gd name="connsiteX0" fmla="*/ 1295400 w 1295400"/>
                <a:gd name="connsiteY0" fmla="*/ 856594 h 856594"/>
                <a:gd name="connsiteX1" fmla="*/ 1143000 w 1295400"/>
                <a:gd name="connsiteY1" fmla="*/ 246993 h 856594"/>
                <a:gd name="connsiteX2" fmla="*/ 268014 w 1295400"/>
                <a:gd name="connsiteY2" fmla="*/ 207579 h 856594"/>
                <a:gd name="connsiteX3" fmla="*/ 0 w 1295400"/>
                <a:gd name="connsiteY3" fmla="*/ 551793 h 856594"/>
                <a:gd name="connsiteX0" fmla="*/ 1295400 w 1326931"/>
                <a:gd name="connsiteY0" fmla="*/ 856594 h 856594"/>
                <a:gd name="connsiteX1" fmla="*/ 1143000 w 1326931"/>
                <a:gd name="connsiteY1" fmla="*/ 246993 h 856594"/>
                <a:gd name="connsiteX2" fmla="*/ 268014 w 1326931"/>
                <a:gd name="connsiteY2" fmla="*/ 207579 h 856594"/>
                <a:gd name="connsiteX3" fmla="*/ 0 w 1326931"/>
                <a:gd name="connsiteY3" fmla="*/ 551793 h 856594"/>
              </a:gdLst>
              <a:ahLst/>
              <a:cxnLst>
                <a:cxn ang="0">
                  <a:pos x="connsiteX0" y="connsiteY0"/>
                </a:cxn>
                <a:cxn ang="0">
                  <a:pos x="connsiteX1" y="connsiteY1"/>
                </a:cxn>
                <a:cxn ang="0">
                  <a:pos x="connsiteX2" y="connsiteY2"/>
                </a:cxn>
                <a:cxn ang="0">
                  <a:pos x="connsiteX3" y="connsiteY3"/>
                </a:cxn>
              </a:cxnLst>
              <a:rect l="l" t="t" r="r" b="b"/>
              <a:pathLst>
                <a:path w="1326931" h="856594">
                  <a:moveTo>
                    <a:pt x="1295400" y="856594"/>
                  </a:moveTo>
                  <a:cubicBezTo>
                    <a:pt x="1326931" y="705945"/>
                    <a:pt x="1255986" y="260131"/>
                    <a:pt x="1143000" y="246993"/>
                  </a:cubicBezTo>
                  <a:cubicBezTo>
                    <a:pt x="980090" y="0"/>
                    <a:pt x="458514" y="156779"/>
                    <a:pt x="268014" y="207579"/>
                  </a:cubicBezTo>
                  <a:cubicBezTo>
                    <a:pt x="77514" y="258379"/>
                    <a:pt x="42041" y="528145"/>
                    <a:pt x="0" y="551793"/>
                  </a:cubicBezTo>
                </a:path>
              </a:pathLst>
            </a:custGeom>
            <a:ln w="152400">
              <a:solidFill>
                <a:srgbClr val="0070C0"/>
              </a:solidFill>
              <a:tailEnd type="triangl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8" name="TextBox 87"/>
          <p:cNvSpPr txBox="1"/>
          <p:nvPr/>
        </p:nvSpPr>
        <p:spPr>
          <a:xfrm rot="2378102">
            <a:off x="3830626" y="1993595"/>
            <a:ext cx="861454" cy="1569660"/>
          </a:xfrm>
          <a:prstGeom prst="rect">
            <a:avLst/>
          </a:prstGeom>
          <a:noFill/>
        </p:spPr>
        <p:txBody>
          <a:bodyPr wrap="none" rtlCol="0">
            <a:spAutoFit/>
          </a:bodyPr>
          <a:lstStyle/>
          <a:p>
            <a:pPr algn="ctr"/>
            <a:r>
              <a:rPr lang="en-US" sz="9600" b="1" spc="-10" dirty="0" smtClean="0">
                <a:solidFill>
                  <a:srgbClr val="0070C0"/>
                </a:solidFill>
                <a:effectLst>
                  <a:outerShdw dist="50800" dir="7200000" algn="ctr" rotWithShape="0">
                    <a:schemeClr val="tx1"/>
                  </a:outerShdw>
                </a:effectLst>
              </a:rPr>
              <a:t>X</a:t>
            </a:r>
          </a:p>
        </p:txBody>
      </p:sp>
      <p:grpSp>
        <p:nvGrpSpPr>
          <p:cNvPr id="91" name="Group 90"/>
          <p:cNvGrpSpPr/>
          <p:nvPr/>
        </p:nvGrpSpPr>
        <p:grpSpPr>
          <a:xfrm>
            <a:off x="7722087" y="1981200"/>
            <a:ext cx="1193313" cy="2897398"/>
            <a:chOff x="5168536" y="1353206"/>
            <a:chExt cx="1193313" cy="2897398"/>
          </a:xfrm>
        </p:grpSpPr>
        <p:sp>
          <p:nvSpPr>
            <p:cNvPr id="92" name="Oval 91"/>
            <p:cNvSpPr/>
            <p:nvPr/>
          </p:nvSpPr>
          <p:spPr>
            <a:xfrm rot="2627164">
              <a:off x="5168536" y="2045381"/>
              <a:ext cx="916921" cy="2205223"/>
            </a:xfrm>
            <a:prstGeom prst="ellipse">
              <a:avLst/>
            </a:prstGeom>
            <a:ln w="76200">
              <a:solidFill>
                <a:schemeClr val="tx1"/>
              </a:solidFill>
              <a:prstDash val="sysDash"/>
              <a:tailEnd type="arrow"/>
            </a:ln>
            <a:effectLst>
              <a:outerShdw dist="50800" dir="7200000" algn="ctr" rotWithShape="0">
                <a:srgbClr val="0070C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Freeform 97"/>
            <p:cNvSpPr/>
            <p:nvPr/>
          </p:nvSpPr>
          <p:spPr>
            <a:xfrm>
              <a:off x="5692949" y="1353206"/>
              <a:ext cx="668900" cy="990600"/>
            </a:xfrm>
            <a:custGeom>
              <a:avLst/>
              <a:gdLst>
                <a:gd name="connsiteX0" fmla="*/ 1245475 w 1308537"/>
                <a:gd name="connsiteY0" fmla="*/ 725214 h 767255"/>
                <a:gd name="connsiteX1" fmla="*/ 1245475 w 1308537"/>
                <a:gd name="connsiteY1" fmla="*/ 662152 h 767255"/>
                <a:gd name="connsiteX2" fmla="*/ 867103 w 1308537"/>
                <a:gd name="connsiteY2" fmla="*/ 94593 h 767255"/>
                <a:gd name="connsiteX3" fmla="*/ 252248 w 1308537"/>
                <a:gd name="connsiteY3" fmla="*/ 94593 h 767255"/>
                <a:gd name="connsiteX4" fmla="*/ 0 w 1308537"/>
                <a:gd name="connsiteY4" fmla="*/ 331076 h 767255"/>
                <a:gd name="connsiteX0" fmla="*/ 1245475 w 1290582"/>
                <a:gd name="connsiteY0" fmla="*/ 685800 h 721272"/>
                <a:gd name="connsiteX1" fmla="*/ 1245475 w 1290582"/>
                <a:gd name="connsiteY1" fmla="*/ 622738 h 721272"/>
                <a:gd name="connsiteX2" fmla="*/ 974834 w 1290582"/>
                <a:gd name="connsiteY2" fmla="*/ 94593 h 721272"/>
                <a:gd name="connsiteX3" fmla="*/ 252248 w 1290582"/>
                <a:gd name="connsiteY3" fmla="*/ 55179 h 721272"/>
                <a:gd name="connsiteX4" fmla="*/ 0 w 1290582"/>
                <a:gd name="connsiteY4" fmla="*/ 291662 h 721272"/>
                <a:gd name="connsiteX0" fmla="*/ 1261241 w 1306348"/>
                <a:gd name="connsiteY0" fmla="*/ 685800 h 721272"/>
                <a:gd name="connsiteX1" fmla="*/ 1261241 w 1306348"/>
                <a:gd name="connsiteY1" fmla="*/ 622738 h 721272"/>
                <a:gd name="connsiteX2" fmla="*/ 990600 w 1306348"/>
                <a:gd name="connsiteY2" fmla="*/ 94593 h 721272"/>
                <a:gd name="connsiteX3" fmla="*/ 268014 w 1306348"/>
                <a:gd name="connsiteY3" fmla="*/ 55179 h 721272"/>
                <a:gd name="connsiteX4" fmla="*/ 0 w 1306348"/>
                <a:gd name="connsiteY4" fmla="*/ 399393 h 721272"/>
                <a:gd name="connsiteX0" fmla="*/ 1261241 w 1293648"/>
                <a:gd name="connsiteY0" fmla="*/ 685800 h 721273"/>
                <a:gd name="connsiteX1" fmla="*/ 1261241 w 1293648"/>
                <a:gd name="connsiteY1" fmla="*/ 622738 h 721273"/>
                <a:gd name="connsiteX2" fmla="*/ 1066800 w 1293648"/>
                <a:gd name="connsiteY2" fmla="*/ 94593 h 721273"/>
                <a:gd name="connsiteX3" fmla="*/ 268014 w 1293648"/>
                <a:gd name="connsiteY3" fmla="*/ 55179 h 721273"/>
                <a:gd name="connsiteX4" fmla="*/ 0 w 1293648"/>
                <a:gd name="connsiteY4" fmla="*/ 399393 h 721273"/>
                <a:gd name="connsiteX0" fmla="*/ 1261241 w 1293648"/>
                <a:gd name="connsiteY0" fmla="*/ 685800 h 721273"/>
                <a:gd name="connsiteX1" fmla="*/ 1261241 w 1293648"/>
                <a:gd name="connsiteY1" fmla="*/ 622738 h 721273"/>
                <a:gd name="connsiteX2" fmla="*/ 1066800 w 1293648"/>
                <a:gd name="connsiteY2" fmla="*/ 94593 h 721273"/>
                <a:gd name="connsiteX3" fmla="*/ 268014 w 1293648"/>
                <a:gd name="connsiteY3" fmla="*/ 55179 h 721273"/>
                <a:gd name="connsiteX4" fmla="*/ 0 w 1293648"/>
                <a:gd name="connsiteY4" fmla="*/ 399393 h 721273"/>
                <a:gd name="connsiteX0" fmla="*/ 1261241 w 1327807"/>
                <a:gd name="connsiteY0" fmla="*/ 685800 h 706820"/>
                <a:gd name="connsiteX1" fmla="*/ 1295400 w 1327807"/>
                <a:gd name="connsiteY1" fmla="*/ 475593 h 706820"/>
                <a:gd name="connsiteX2" fmla="*/ 1066800 w 1327807"/>
                <a:gd name="connsiteY2" fmla="*/ 94593 h 706820"/>
                <a:gd name="connsiteX3" fmla="*/ 268014 w 1327807"/>
                <a:gd name="connsiteY3" fmla="*/ 55179 h 706820"/>
                <a:gd name="connsiteX4" fmla="*/ 0 w 1327807"/>
                <a:gd name="connsiteY4" fmla="*/ 399393 h 706820"/>
                <a:gd name="connsiteX0" fmla="*/ 1261241 w 1353207"/>
                <a:gd name="connsiteY0" fmla="*/ 762000 h 783020"/>
                <a:gd name="connsiteX1" fmla="*/ 1295400 w 1353207"/>
                <a:gd name="connsiteY1" fmla="*/ 551793 h 783020"/>
                <a:gd name="connsiteX2" fmla="*/ 914400 w 1353207"/>
                <a:gd name="connsiteY2" fmla="*/ 94593 h 783020"/>
                <a:gd name="connsiteX3" fmla="*/ 268014 w 1353207"/>
                <a:gd name="connsiteY3" fmla="*/ 131379 h 783020"/>
                <a:gd name="connsiteX4" fmla="*/ 0 w 1353207"/>
                <a:gd name="connsiteY4" fmla="*/ 475593 h 783020"/>
                <a:gd name="connsiteX0" fmla="*/ 1295400 w 1295400"/>
                <a:gd name="connsiteY0" fmla="*/ 551793 h 551793"/>
                <a:gd name="connsiteX1" fmla="*/ 914400 w 1295400"/>
                <a:gd name="connsiteY1" fmla="*/ 94593 h 551793"/>
                <a:gd name="connsiteX2" fmla="*/ 268014 w 1295400"/>
                <a:gd name="connsiteY2" fmla="*/ 131379 h 551793"/>
                <a:gd name="connsiteX3" fmla="*/ 0 w 1295400"/>
                <a:gd name="connsiteY3" fmla="*/ 475593 h 551793"/>
                <a:gd name="connsiteX0" fmla="*/ 1295400 w 1295400"/>
                <a:gd name="connsiteY0" fmla="*/ 780394 h 780394"/>
                <a:gd name="connsiteX1" fmla="*/ 914400 w 1295400"/>
                <a:gd name="connsiteY1" fmla="*/ 94593 h 780394"/>
                <a:gd name="connsiteX2" fmla="*/ 268014 w 1295400"/>
                <a:gd name="connsiteY2" fmla="*/ 131379 h 780394"/>
                <a:gd name="connsiteX3" fmla="*/ 0 w 1295400"/>
                <a:gd name="connsiteY3" fmla="*/ 475593 h 780394"/>
                <a:gd name="connsiteX0" fmla="*/ 1295400 w 1295400"/>
                <a:gd name="connsiteY0" fmla="*/ 704194 h 704194"/>
                <a:gd name="connsiteX1" fmla="*/ 1143000 w 1295400"/>
                <a:gd name="connsiteY1" fmla="*/ 94593 h 704194"/>
                <a:gd name="connsiteX2" fmla="*/ 268014 w 1295400"/>
                <a:gd name="connsiteY2" fmla="*/ 55179 h 704194"/>
                <a:gd name="connsiteX3" fmla="*/ 0 w 1295400"/>
                <a:gd name="connsiteY3" fmla="*/ 399393 h 704194"/>
                <a:gd name="connsiteX0" fmla="*/ 1295400 w 1295400"/>
                <a:gd name="connsiteY0" fmla="*/ 748863 h 748863"/>
                <a:gd name="connsiteX1" fmla="*/ 1143000 w 1295400"/>
                <a:gd name="connsiteY1" fmla="*/ 139262 h 748863"/>
                <a:gd name="connsiteX2" fmla="*/ 268014 w 1295400"/>
                <a:gd name="connsiteY2" fmla="*/ 99848 h 748863"/>
                <a:gd name="connsiteX3" fmla="*/ 0 w 1295400"/>
                <a:gd name="connsiteY3" fmla="*/ 444062 h 748863"/>
                <a:gd name="connsiteX0" fmla="*/ 1295400 w 1295400"/>
                <a:gd name="connsiteY0" fmla="*/ 856594 h 856594"/>
                <a:gd name="connsiteX1" fmla="*/ 1143000 w 1295400"/>
                <a:gd name="connsiteY1" fmla="*/ 246993 h 856594"/>
                <a:gd name="connsiteX2" fmla="*/ 268014 w 1295400"/>
                <a:gd name="connsiteY2" fmla="*/ 207579 h 856594"/>
                <a:gd name="connsiteX3" fmla="*/ 0 w 1295400"/>
                <a:gd name="connsiteY3" fmla="*/ 551793 h 856594"/>
                <a:gd name="connsiteX0" fmla="*/ 1295400 w 1326931"/>
                <a:gd name="connsiteY0" fmla="*/ 856594 h 856594"/>
                <a:gd name="connsiteX1" fmla="*/ 1143000 w 1326931"/>
                <a:gd name="connsiteY1" fmla="*/ 246993 h 856594"/>
                <a:gd name="connsiteX2" fmla="*/ 268014 w 1326931"/>
                <a:gd name="connsiteY2" fmla="*/ 207579 h 856594"/>
                <a:gd name="connsiteX3" fmla="*/ 0 w 1326931"/>
                <a:gd name="connsiteY3" fmla="*/ 551793 h 856594"/>
                <a:gd name="connsiteX0" fmla="*/ 1027386 w 1058917"/>
                <a:gd name="connsiteY0" fmla="*/ 856594 h 856594"/>
                <a:gd name="connsiteX1" fmla="*/ 874986 w 1058917"/>
                <a:gd name="connsiteY1" fmla="*/ 246993 h 856594"/>
                <a:gd name="connsiteX2" fmla="*/ 0 w 1058917"/>
                <a:gd name="connsiteY2" fmla="*/ 207579 h 856594"/>
              </a:gdLst>
              <a:ahLst/>
              <a:cxnLst>
                <a:cxn ang="0">
                  <a:pos x="connsiteX0" y="connsiteY0"/>
                </a:cxn>
                <a:cxn ang="0">
                  <a:pos x="connsiteX1" y="connsiteY1"/>
                </a:cxn>
                <a:cxn ang="0">
                  <a:pos x="connsiteX2" y="connsiteY2"/>
                </a:cxn>
              </a:cxnLst>
              <a:rect l="l" t="t" r="r" b="b"/>
              <a:pathLst>
                <a:path w="1058917" h="856594">
                  <a:moveTo>
                    <a:pt x="1027386" y="856594"/>
                  </a:moveTo>
                  <a:cubicBezTo>
                    <a:pt x="1058917" y="705945"/>
                    <a:pt x="987972" y="260131"/>
                    <a:pt x="874986" y="246993"/>
                  </a:cubicBezTo>
                  <a:cubicBezTo>
                    <a:pt x="712076" y="0"/>
                    <a:pt x="190500" y="156779"/>
                    <a:pt x="0" y="207579"/>
                  </a:cubicBezTo>
                </a:path>
              </a:pathLst>
            </a:custGeom>
            <a:ln w="152400">
              <a:solidFill>
                <a:srgbClr val="0070C0"/>
              </a:solidFill>
              <a:tailEnd type="triangl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9" name="TextBox 98"/>
          <p:cNvSpPr txBox="1"/>
          <p:nvPr/>
        </p:nvSpPr>
        <p:spPr>
          <a:xfrm rot="2378102">
            <a:off x="7031025" y="2456544"/>
            <a:ext cx="861454" cy="1569660"/>
          </a:xfrm>
          <a:prstGeom prst="rect">
            <a:avLst/>
          </a:prstGeom>
          <a:noFill/>
        </p:spPr>
        <p:txBody>
          <a:bodyPr wrap="none" rtlCol="0">
            <a:spAutoFit/>
          </a:bodyPr>
          <a:lstStyle/>
          <a:p>
            <a:pPr algn="ctr"/>
            <a:r>
              <a:rPr lang="en-US" sz="9600" b="1" spc="-10" dirty="0" smtClean="0">
                <a:solidFill>
                  <a:srgbClr val="0070C0"/>
                </a:solidFill>
                <a:effectLst>
                  <a:outerShdw dist="50800" dir="7200000" algn="ctr" rotWithShape="0">
                    <a:schemeClr val="tx1"/>
                  </a:outerShdw>
                </a:effectLst>
              </a:rPr>
              <a:t>X</a:t>
            </a:r>
          </a:p>
        </p:txBody>
      </p:sp>
      <p:grpSp>
        <p:nvGrpSpPr>
          <p:cNvPr id="101" name="Group 100"/>
          <p:cNvGrpSpPr/>
          <p:nvPr/>
        </p:nvGrpSpPr>
        <p:grpSpPr>
          <a:xfrm>
            <a:off x="3048001" y="1638332"/>
            <a:ext cx="1538288" cy="3009868"/>
            <a:chOff x="3367091" y="1562132"/>
            <a:chExt cx="1538288" cy="3009868"/>
          </a:xfrm>
        </p:grpSpPr>
        <p:sp>
          <p:nvSpPr>
            <p:cNvPr id="103" name="TextBox 102"/>
            <p:cNvSpPr txBox="1"/>
            <p:nvPr/>
          </p:nvSpPr>
          <p:spPr>
            <a:xfrm rot="18680470">
              <a:off x="3303626" y="2702220"/>
              <a:ext cx="2741841" cy="461665"/>
            </a:xfrm>
            <a:prstGeom prst="rect">
              <a:avLst/>
            </a:prstGeom>
            <a:noFill/>
          </p:spPr>
          <p:txBody>
            <a:bodyPr wrap="none" rtlCol="0">
              <a:spAutoFit/>
            </a:bodyPr>
            <a:lstStyle/>
            <a:p>
              <a:r>
                <a:rPr lang="en-US" sz="2400" b="1" dirty="0" smtClean="0">
                  <a:solidFill>
                    <a:srgbClr val="FF0000"/>
                  </a:solidFill>
                </a:rPr>
                <a:t>2</a:t>
              </a:r>
              <a:r>
                <a:rPr lang="en-US" sz="2400" b="1" baseline="30000" dirty="0" smtClean="0">
                  <a:solidFill>
                    <a:srgbClr val="FF0000"/>
                  </a:solidFill>
                </a:rPr>
                <a:t>nd</a:t>
              </a:r>
              <a:r>
                <a:rPr lang="en-US" sz="2400" b="1" dirty="0" smtClean="0">
                  <a:solidFill>
                    <a:srgbClr val="FF0000"/>
                  </a:solidFill>
                </a:rPr>
                <a:t> Confederate flag</a:t>
              </a:r>
            </a:p>
          </p:txBody>
        </p:sp>
        <p:cxnSp>
          <p:nvCxnSpPr>
            <p:cNvPr id="104" name="Straight Connector 103"/>
            <p:cNvCxnSpPr/>
            <p:nvPr/>
          </p:nvCxnSpPr>
          <p:spPr>
            <a:xfrm flipH="1">
              <a:off x="3367091" y="4038600"/>
              <a:ext cx="304799"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06" name="Picture 105" descr="File:CSA FLAG 28.11.1861-1.5.1863.svg"/>
          <p:cNvPicPr preferRelativeResize="0">
            <a:picLocks noChangeAspect="1"/>
          </p:cNvPicPr>
          <p:nvPr/>
        </p:nvPicPr>
        <p:blipFill>
          <a:blip r:embed="rId4" cstate="print"/>
          <a:srcRect/>
          <a:stretch>
            <a:fillRect/>
          </a:stretch>
        </p:blipFill>
        <p:spPr bwMode="auto">
          <a:xfrm>
            <a:off x="5486400" y="126682"/>
            <a:ext cx="1191578" cy="711518"/>
          </a:xfrm>
          <a:prstGeom prst="rect">
            <a:avLst/>
          </a:prstGeom>
          <a:noFill/>
          <a:ln w="127000">
            <a:solidFill>
              <a:srgbClr val="DA0000"/>
            </a:solidFill>
            <a:round/>
            <a:headEnd/>
            <a:tailEnd/>
          </a:ln>
        </p:spPr>
      </p:pic>
      <p:pic>
        <p:nvPicPr>
          <p:cNvPr id="105" name="Picture 104" descr="File:Second national flag of the Confederate States of America.svg">
            <a:hlinkClick r:id="rId5"/>
          </p:cNvPr>
          <p:cNvPicPr preferRelativeResize="0"/>
          <p:nvPr/>
        </p:nvPicPr>
        <p:blipFill>
          <a:blip r:embed="rId6" cstate="print"/>
          <a:srcRect/>
          <a:stretch>
            <a:fillRect/>
          </a:stretch>
        </p:blipFill>
        <p:spPr bwMode="auto">
          <a:xfrm>
            <a:off x="5486400" y="124968"/>
            <a:ext cx="1188720" cy="713232"/>
          </a:xfrm>
          <a:prstGeom prst="rect">
            <a:avLst/>
          </a:prstGeom>
          <a:noFill/>
          <a:ln w="127000">
            <a:solidFill>
              <a:srgbClr val="DA0000"/>
            </a:solidFill>
            <a:round/>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1000"/>
                                        <p:tgtEl>
                                          <p:spTgt spid="16"/>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1000"/>
                                        <p:tgtEl>
                                          <p:spTgt spid="20"/>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fade">
                                      <p:cBhvr>
                                        <p:cTn id="15" dur="1000"/>
                                        <p:tgtEl>
                                          <p:spTgt spid="87"/>
                                        </p:tgtEl>
                                      </p:cBhvr>
                                    </p:animEffect>
                                    <p:anim calcmode="lin" valueType="num">
                                      <p:cBhvr>
                                        <p:cTn id="16" dur="1000" fill="hold"/>
                                        <p:tgtEl>
                                          <p:spTgt spid="87"/>
                                        </p:tgtEl>
                                        <p:attrNameLst>
                                          <p:attrName>ppt_x</p:attrName>
                                        </p:attrNameLst>
                                      </p:cBhvr>
                                      <p:tavLst>
                                        <p:tav tm="0">
                                          <p:val>
                                            <p:strVal val="#ppt_x"/>
                                          </p:val>
                                        </p:tav>
                                        <p:tav tm="100000">
                                          <p:val>
                                            <p:strVal val="#ppt_x"/>
                                          </p:val>
                                        </p:tav>
                                      </p:tavLst>
                                    </p:anim>
                                    <p:anim calcmode="lin" valueType="num">
                                      <p:cBhvr>
                                        <p:cTn id="17" dur="1000" fill="hold"/>
                                        <p:tgtEl>
                                          <p:spTgt spid="87"/>
                                        </p:tgtEl>
                                        <p:attrNameLst>
                                          <p:attrName>ppt_y</p:attrName>
                                        </p:attrNameLst>
                                      </p:cBhvr>
                                      <p:tavLst>
                                        <p:tav tm="0">
                                          <p:val>
                                            <p:strVal val="#ppt_y+.1"/>
                                          </p:val>
                                        </p:tav>
                                        <p:tav tm="100000">
                                          <p:val>
                                            <p:strVal val="#ppt_y"/>
                                          </p:val>
                                        </p:tav>
                                      </p:tavLst>
                                    </p:anim>
                                  </p:childTnLst>
                                </p:cTn>
                              </p:par>
                              <p:par>
                                <p:cTn id="18" presetID="10" presetClass="exit" presetSubtype="0" fill="hold" nodeType="withEffect">
                                  <p:stCondLst>
                                    <p:cond delay="0"/>
                                  </p:stCondLst>
                                  <p:childTnLst>
                                    <p:animEffect transition="out" filter="fade">
                                      <p:cBhvr>
                                        <p:cTn id="19" dur="1000"/>
                                        <p:tgtEl>
                                          <p:spTgt spid="48"/>
                                        </p:tgtEl>
                                      </p:cBhvr>
                                    </p:animEffect>
                                    <p:set>
                                      <p:cBhvr>
                                        <p:cTn id="20" dur="1" fill="hold">
                                          <p:stCondLst>
                                            <p:cond delay="999"/>
                                          </p:stCondLst>
                                        </p:cTn>
                                        <p:tgtEl>
                                          <p:spTgt spid="4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16"/>
                                        </p:tgtEl>
                                      </p:cBhvr>
                                    </p:animEffect>
                                    <p:set>
                                      <p:cBhvr>
                                        <p:cTn id="25" dur="1" fill="hold">
                                          <p:stCondLst>
                                            <p:cond delay="999"/>
                                          </p:stCondLst>
                                        </p:cTn>
                                        <p:tgtEl>
                                          <p:spTgt spid="1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20"/>
                                        </p:tgtEl>
                                      </p:cBhvr>
                                    </p:animEffect>
                                    <p:set>
                                      <p:cBhvr>
                                        <p:cTn id="28" dur="1" fill="hold">
                                          <p:stCondLst>
                                            <p:cond delay="999"/>
                                          </p:stCondLst>
                                        </p:cTn>
                                        <p:tgtEl>
                                          <p:spTgt spid="20"/>
                                        </p:tgtEl>
                                        <p:attrNameLst>
                                          <p:attrName>style.visibility</p:attrName>
                                        </p:attrNameLst>
                                      </p:cBhvr>
                                      <p:to>
                                        <p:strVal val="hidden"/>
                                      </p:to>
                                    </p:set>
                                  </p:childTnLst>
                                </p:cTn>
                              </p:par>
                            </p:childTnLst>
                          </p:cTn>
                        </p:par>
                        <p:par>
                          <p:cTn id="29" fill="hold">
                            <p:stCondLst>
                              <p:cond delay="1000"/>
                            </p:stCondLst>
                            <p:childTnLst>
                              <p:par>
                                <p:cTn id="30" presetID="53" presetClass="entr" presetSubtype="0" fill="hold" grpId="0" nodeType="afterEffect">
                                  <p:stCondLst>
                                    <p:cond delay="0"/>
                                  </p:stCondLst>
                                  <p:childTnLst>
                                    <p:set>
                                      <p:cBhvr>
                                        <p:cTn id="31" dur="1" fill="hold">
                                          <p:stCondLst>
                                            <p:cond delay="0"/>
                                          </p:stCondLst>
                                        </p:cTn>
                                        <p:tgtEl>
                                          <p:spTgt spid="109"/>
                                        </p:tgtEl>
                                        <p:attrNameLst>
                                          <p:attrName>style.visibility</p:attrName>
                                        </p:attrNameLst>
                                      </p:cBhvr>
                                      <p:to>
                                        <p:strVal val="visible"/>
                                      </p:to>
                                    </p:set>
                                    <p:anim calcmode="lin" valueType="num">
                                      <p:cBhvr>
                                        <p:cTn id="32" dur="1000" fill="hold"/>
                                        <p:tgtEl>
                                          <p:spTgt spid="109"/>
                                        </p:tgtEl>
                                        <p:attrNameLst>
                                          <p:attrName>ppt_w</p:attrName>
                                        </p:attrNameLst>
                                      </p:cBhvr>
                                      <p:tavLst>
                                        <p:tav tm="0">
                                          <p:val>
                                            <p:fltVal val="0"/>
                                          </p:val>
                                        </p:tav>
                                        <p:tav tm="100000">
                                          <p:val>
                                            <p:strVal val="#ppt_w"/>
                                          </p:val>
                                        </p:tav>
                                      </p:tavLst>
                                    </p:anim>
                                    <p:anim calcmode="lin" valueType="num">
                                      <p:cBhvr>
                                        <p:cTn id="33" dur="1000" fill="hold"/>
                                        <p:tgtEl>
                                          <p:spTgt spid="109"/>
                                        </p:tgtEl>
                                        <p:attrNameLst>
                                          <p:attrName>ppt_h</p:attrName>
                                        </p:attrNameLst>
                                      </p:cBhvr>
                                      <p:tavLst>
                                        <p:tav tm="0">
                                          <p:val>
                                            <p:fltVal val="0"/>
                                          </p:val>
                                        </p:tav>
                                        <p:tav tm="100000">
                                          <p:val>
                                            <p:strVal val="#ppt_h"/>
                                          </p:val>
                                        </p:tav>
                                      </p:tavLst>
                                    </p:anim>
                                    <p:animEffect transition="in" filter="fade">
                                      <p:cBhvr>
                                        <p:cTn id="34" dur="1000"/>
                                        <p:tgtEl>
                                          <p:spTgt spid="10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01"/>
                                        </p:tgtEl>
                                        <p:attrNameLst>
                                          <p:attrName>style.visibility</p:attrName>
                                        </p:attrNameLst>
                                      </p:cBhvr>
                                      <p:to>
                                        <p:strVal val="visible"/>
                                      </p:to>
                                    </p:set>
                                    <p:animEffect transition="in" filter="wipe(down)">
                                      <p:cBhvr>
                                        <p:cTn id="44" dur="1000"/>
                                        <p:tgtEl>
                                          <p:spTgt spid="101"/>
                                        </p:tgtEl>
                                      </p:cBhvr>
                                    </p:animEffect>
                                  </p:childTnLst>
                                </p:cTn>
                              </p:par>
                            </p:childTnLst>
                          </p:cTn>
                        </p:par>
                        <p:par>
                          <p:cTn id="45" fill="hold">
                            <p:stCondLst>
                              <p:cond delay="1000"/>
                            </p:stCondLst>
                            <p:childTnLst>
                              <p:par>
                                <p:cTn id="46" presetID="42" presetClass="entr" presetSubtype="0" fill="hold" nodeType="afterEffect">
                                  <p:stCondLst>
                                    <p:cond delay="0"/>
                                  </p:stCondLst>
                                  <p:childTnLst>
                                    <p:set>
                                      <p:cBhvr>
                                        <p:cTn id="47" dur="1" fill="hold">
                                          <p:stCondLst>
                                            <p:cond delay="0"/>
                                          </p:stCondLst>
                                        </p:cTn>
                                        <p:tgtEl>
                                          <p:spTgt spid="105"/>
                                        </p:tgtEl>
                                        <p:attrNameLst>
                                          <p:attrName>style.visibility</p:attrName>
                                        </p:attrNameLst>
                                      </p:cBhvr>
                                      <p:to>
                                        <p:strVal val="visible"/>
                                      </p:to>
                                    </p:set>
                                    <p:animEffect transition="in" filter="fade">
                                      <p:cBhvr>
                                        <p:cTn id="48" dur="1000"/>
                                        <p:tgtEl>
                                          <p:spTgt spid="105"/>
                                        </p:tgtEl>
                                      </p:cBhvr>
                                    </p:animEffect>
                                    <p:anim calcmode="lin" valueType="num">
                                      <p:cBhvr>
                                        <p:cTn id="49" dur="1000" fill="hold"/>
                                        <p:tgtEl>
                                          <p:spTgt spid="105"/>
                                        </p:tgtEl>
                                        <p:attrNameLst>
                                          <p:attrName>ppt_x</p:attrName>
                                        </p:attrNameLst>
                                      </p:cBhvr>
                                      <p:tavLst>
                                        <p:tav tm="0">
                                          <p:val>
                                            <p:strVal val="#ppt_x"/>
                                          </p:val>
                                        </p:tav>
                                        <p:tav tm="100000">
                                          <p:val>
                                            <p:strVal val="#ppt_x"/>
                                          </p:val>
                                        </p:tav>
                                      </p:tavLst>
                                    </p:anim>
                                    <p:anim calcmode="lin" valueType="num">
                                      <p:cBhvr>
                                        <p:cTn id="50" dur="1000" fill="hold"/>
                                        <p:tgtEl>
                                          <p:spTgt spid="10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1000"/>
                                        <p:tgtEl>
                                          <p:spTgt spid="19"/>
                                        </p:tgtEl>
                                      </p:cBhvr>
                                    </p:animEffect>
                                    <p:set>
                                      <p:cBhvr>
                                        <p:cTn id="55" dur="1" fill="hold">
                                          <p:stCondLst>
                                            <p:cond delay="999"/>
                                          </p:stCondLst>
                                        </p:cTn>
                                        <p:tgtEl>
                                          <p:spTgt spid="1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1000"/>
                                        <p:tgtEl>
                                          <p:spTgt spid="101"/>
                                        </p:tgtEl>
                                      </p:cBhvr>
                                    </p:animEffect>
                                    <p:set>
                                      <p:cBhvr>
                                        <p:cTn id="58" dur="1" fill="hold">
                                          <p:stCondLst>
                                            <p:cond delay="999"/>
                                          </p:stCondLst>
                                        </p:cTn>
                                        <p:tgtEl>
                                          <p:spTgt spid="101"/>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1000"/>
                                        <p:tgtEl>
                                          <p:spTgt spid="109"/>
                                        </p:tgtEl>
                                      </p:cBhvr>
                                    </p:animEffect>
                                    <p:set>
                                      <p:cBhvr>
                                        <p:cTn id="61" dur="1" fill="hold">
                                          <p:stCondLst>
                                            <p:cond delay="999"/>
                                          </p:stCondLst>
                                        </p:cTn>
                                        <p:tgtEl>
                                          <p:spTgt spid="109"/>
                                        </p:tgtEl>
                                        <p:attrNameLst>
                                          <p:attrName>style.visibility</p:attrName>
                                        </p:attrNameLst>
                                      </p:cBhvr>
                                      <p:to>
                                        <p:strVal val="hidden"/>
                                      </p:to>
                                    </p:set>
                                  </p:childTnLst>
                                </p:cTn>
                              </p:par>
                            </p:childTnLst>
                          </p:cTn>
                        </p:par>
                        <p:par>
                          <p:cTn id="62" fill="hold">
                            <p:stCondLst>
                              <p:cond delay="1000"/>
                            </p:stCondLst>
                            <p:childTnLst>
                              <p:par>
                                <p:cTn id="63" presetID="53" presetClass="entr" presetSubtype="0" fill="hold" grpId="0" nodeType="afterEffect">
                                  <p:stCondLst>
                                    <p:cond delay="0"/>
                                  </p:stCondLst>
                                  <p:childTnLst>
                                    <p:set>
                                      <p:cBhvr>
                                        <p:cTn id="64" dur="1" fill="hold">
                                          <p:stCondLst>
                                            <p:cond delay="0"/>
                                          </p:stCondLst>
                                        </p:cTn>
                                        <p:tgtEl>
                                          <p:spTgt spid="107"/>
                                        </p:tgtEl>
                                        <p:attrNameLst>
                                          <p:attrName>style.visibility</p:attrName>
                                        </p:attrNameLst>
                                      </p:cBhvr>
                                      <p:to>
                                        <p:strVal val="visible"/>
                                      </p:to>
                                    </p:set>
                                    <p:anim calcmode="lin" valueType="num">
                                      <p:cBhvr>
                                        <p:cTn id="65" dur="1000" fill="hold"/>
                                        <p:tgtEl>
                                          <p:spTgt spid="107"/>
                                        </p:tgtEl>
                                        <p:attrNameLst>
                                          <p:attrName>ppt_w</p:attrName>
                                        </p:attrNameLst>
                                      </p:cBhvr>
                                      <p:tavLst>
                                        <p:tav tm="0">
                                          <p:val>
                                            <p:fltVal val="0"/>
                                          </p:val>
                                        </p:tav>
                                        <p:tav tm="100000">
                                          <p:val>
                                            <p:strVal val="#ppt_w"/>
                                          </p:val>
                                        </p:tav>
                                      </p:tavLst>
                                    </p:anim>
                                    <p:anim calcmode="lin" valueType="num">
                                      <p:cBhvr>
                                        <p:cTn id="66" dur="1000" fill="hold"/>
                                        <p:tgtEl>
                                          <p:spTgt spid="107"/>
                                        </p:tgtEl>
                                        <p:attrNameLst>
                                          <p:attrName>ppt_h</p:attrName>
                                        </p:attrNameLst>
                                      </p:cBhvr>
                                      <p:tavLst>
                                        <p:tav tm="0">
                                          <p:val>
                                            <p:fltVal val="0"/>
                                          </p:val>
                                        </p:tav>
                                        <p:tav tm="100000">
                                          <p:val>
                                            <p:strVal val="#ppt_h"/>
                                          </p:val>
                                        </p:tav>
                                      </p:tavLst>
                                    </p:anim>
                                    <p:animEffect transition="in" filter="fade">
                                      <p:cBhvr>
                                        <p:cTn id="67" dur="1000"/>
                                        <p:tgtEl>
                                          <p:spTgt spid="10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10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1000"/>
                                        <p:tgtEl>
                                          <p:spTgt spid="107"/>
                                        </p:tgtEl>
                                      </p:cBhvr>
                                    </p:animEffect>
                                    <p:set>
                                      <p:cBhvr>
                                        <p:cTn id="77" dur="1" fill="hold">
                                          <p:stCondLst>
                                            <p:cond delay="999"/>
                                          </p:stCondLst>
                                        </p:cTn>
                                        <p:tgtEl>
                                          <p:spTgt spid="107"/>
                                        </p:tgtEl>
                                        <p:attrNameLst>
                                          <p:attrName>style.visibility</p:attrName>
                                        </p:attrNameLst>
                                      </p:cBhvr>
                                      <p:to>
                                        <p:strVal val="hidden"/>
                                      </p:to>
                                    </p:set>
                                  </p:childTnLst>
                                </p:cTn>
                              </p:par>
                              <p:par>
                                <p:cTn id="78" presetID="10" presetClass="entr" presetSubtype="0" fill="hold" nodeType="with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1000"/>
                                        <p:tgtEl>
                                          <p:spTgt spid="16"/>
                                        </p:tgtEl>
                                      </p:cBhvr>
                                    </p:animEffect>
                                  </p:childTnLst>
                                </p:cTn>
                              </p:par>
                              <p:par>
                                <p:cTn id="81" presetID="10" presetClass="entr" presetSubtype="0" fill="hold"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1000"/>
                                        <p:tgtEl>
                                          <p:spTgt spid="19"/>
                                        </p:tgtEl>
                                      </p:cBhvr>
                                    </p:animEffect>
                                  </p:childTnLst>
                                </p:cTn>
                              </p:par>
                              <p:par>
                                <p:cTn id="84" presetID="10" presetClass="entr" presetSubtype="0" fill="hold" nodeType="with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10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90"/>
                                        </p:tgtEl>
                                        <p:attrNameLst>
                                          <p:attrName>style.visibility</p:attrName>
                                        </p:attrNameLst>
                                      </p:cBhvr>
                                      <p:to>
                                        <p:strVal val="visible"/>
                                      </p:to>
                                    </p:set>
                                    <p:animEffect transition="in" filter="wipe(down)">
                                      <p:cBhvr>
                                        <p:cTn id="91" dur="1000"/>
                                        <p:tgtEl>
                                          <p:spTgt spid="90"/>
                                        </p:tgtEl>
                                      </p:cBhvr>
                                    </p:animEffect>
                                  </p:childTnLst>
                                </p:cTn>
                              </p:par>
                            </p:childTnLst>
                          </p:cTn>
                        </p:par>
                        <p:par>
                          <p:cTn id="92" fill="hold">
                            <p:stCondLst>
                              <p:cond delay="1000"/>
                            </p:stCondLst>
                            <p:childTnLst>
                              <p:par>
                                <p:cTn id="93" presetID="22" presetClass="entr" presetSubtype="1" fill="hold" grpId="0" nodeType="afterEffect">
                                  <p:stCondLst>
                                    <p:cond delay="0"/>
                                  </p:stCondLst>
                                  <p:childTnLst>
                                    <p:set>
                                      <p:cBhvr>
                                        <p:cTn id="94" dur="1" fill="hold">
                                          <p:stCondLst>
                                            <p:cond delay="0"/>
                                          </p:stCondLst>
                                        </p:cTn>
                                        <p:tgtEl>
                                          <p:spTgt spid="88"/>
                                        </p:tgtEl>
                                        <p:attrNameLst>
                                          <p:attrName>style.visibility</p:attrName>
                                        </p:attrNameLst>
                                      </p:cBhvr>
                                      <p:to>
                                        <p:strVal val="visible"/>
                                      </p:to>
                                    </p:set>
                                    <p:animEffect transition="in" filter="wipe(up)">
                                      <p:cBhvr>
                                        <p:cTn id="95" dur="1000"/>
                                        <p:tgtEl>
                                          <p:spTgt spid="88"/>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91"/>
                                        </p:tgtEl>
                                        <p:attrNameLst>
                                          <p:attrName>style.visibility</p:attrName>
                                        </p:attrNameLst>
                                      </p:cBhvr>
                                      <p:to>
                                        <p:strVal val="visible"/>
                                      </p:to>
                                    </p:set>
                                    <p:animEffect transition="in" filter="wipe(down)">
                                      <p:cBhvr>
                                        <p:cTn id="100" dur="1000"/>
                                        <p:tgtEl>
                                          <p:spTgt spid="91"/>
                                        </p:tgtEl>
                                      </p:cBhvr>
                                    </p:animEffect>
                                  </p:childTnLst>
                                </p:cTn>
                              </p:par>
                            </p:childTnLst>
                          </p:cTn>
                        </p:par>
                        <p:par>
                          <p:cTn id="101" fill="hold">
                            <p:stCondLst>
                              <p:cond delay="1000"/>
                            </p:stCondLst>
                            <p:childTnLst>
                              <p:par>
                                <p:cTn id="102" presetID="22" presetClass="entr" presetSubtype="1" fill="hold" grpId="0" nodeType="afterEffect">
                                  <p:stCondLst>
                                    <p:cond delay="0"/>
                                  </p:stCondLst>
                                  <p:childTnLst>
                                    <p:set>
                                      <p:cBhvr>
                                        <p:cTn id="103" dur="1" fill="hold">
                                          <p:stCondLst>
                                            <p:cond delay="0"/>
                                          </p:stCondLst>
                                        </p:cTn>
                                        <p:tgtEl>
                                          <p:spTgt spid="99"/>
                                        </p:tgtEl>
                                        <p:attrNameLst>
                                          <p:attrName>style.visibility</p:attrName>
                                        </p:attrNameLst>
                                      </p:cBhvr>
                                      <p:to>
                                        <p:strVal val="visible"/>
                                      </p:to>
                                    </p:set>
                                    <p:animEffect transition="in" filter="wipe(up)">
                                      <p:cBhvr>
                                        <p:cTn id="104" dur="1000"/>
                                        <p:tgtEl>
                                          <p:spTgt spid="99"/>
                                        </p:tgtEl>
                                      </p:cBhvr>
                                    </p:animEffect>
                                  </p:childTnLst>
                                </p:cTn>
                              </p:par>
                            </p:childTnLst>
                          </p:cTn>
                        </p:par>
                      </p:childTnLst>
                    </p:cTn>
                  </p:par>
                  <p:par>
                    <p:cTn id="105" fill="hold">
                      <p:stCondLst>
                        <p:cond delay="indefinite"/>
                      </p:stCondLst>
                      <p:childTnLst>
                        <p:par>
                          <p:cTn id="106" fill="hold">
                            <p:stCondLst>
                              <p:cond delay="0"/>
                            </p:stCondLst>
                            <p:childTnLst>
                              <p:par>
                                <p:cTn id="107" presetID="6" presetClass="emph" presetSubtype="0" fill="hold" nodeType="clickEffect">
                                  <p:stCondLst>
                                    <p:cond delay="0"/>
                                  </p:stCondLst>
                                  <p:childTnLst>
                                    <p:animScale>
                                      <p:cBhvr>
                                        <p:cTn id="108" dur="1000" fill="hold"/>
                                        <p:tgtEl>
                                          <p:spTgt spid="87"/>
                                        </p:tgtEl>
                                      </p:cBhvr>
                                      <p:by x="170000" y="170000"/>
                                    </p:animScale>
                                  </p:childTnLst>
                                </p:cTn>
                              </p:par>
                              <p:par>
                                <p:cTn id="109" presetID="42" presetClass="path" presetSubtype="0" accel="50000" decel="50000" fill="hold" nodeType="withEffect">
                                  <p:stCondLst>
                                    <p:cond delay="0"/>
                                  </p:stCondLst>
                                  <p:childTnLst>
                                    <p:animMotion origin="layout" path="M -0.00034 0.01112 L 0.00105 0.0926 " pathEditMode="relative" rAng="0" ptsTypes="AA">
                                      <p:cBhvr>
                                        <p:cTn id="110" dur="1000" fill="hold"/>
                                        <p:tgtEl>
                                          <p:spTgt spid="87"/>
                                        </p:tgtEl>
                                        <p:attrNameLst>
                                          <p:attrName>ppt_x</p:attrName>
                                          <p:attrName>ppt_y</p:attrName>
                                        </p:attrNameLst>
                                      </p:cBhvr>
                                      <p:rCtr x="1" y="41"/>
                                    </p:animMotion>
                                  </p:childTnLst>
                                </p:cTn>
                              </p:par>
                            </p:childTnLst>
                          </p:cTn>
                        </p:par>
                      </p:childTnLst>
                    </p:cTn>
                  </p:par>
                  <p:par>
                    <p:cTn id="111" fill="hold">
                      <p:stCondLst>
                        <p:cond delay="indefinite"/>
                      </p:stCondLst>
                      <p:childTnLst>
                        <p:par>
                          <p:cTn id="112" fill="hold">
                            <p:stCondLst>
                              <p:cond delay="0"/>
                            </p:stCondLst>
                            <p:childTnLst>
                              <p:par>
                                <p:cTn id="113" presetID="6" presetClass="emph" presetSubtype="0" fill="hold" nodeType="clickEffect">
                                  <p:stCondLst>
                                    <p:cond delay="0"/>
                                  </p:stCondLst>
                                  <p:childTnLst>
                                    <p:animScale>
                                      <p:cBhvr>
                                        <p:cTn id="114" dur="1000" fill="hold"/>
                                        <p:tgtEl>
                                          <p:spTgt spid="87"/>
                                        </p:tgtEl>
                                      </p:cBhvr>
                                      <p:by x="60000" y="60000"/>
                                    </p:animScale>
                                  </p:childTnLst>
                                </p:cTn>
                              </p:par>
                              <p:par>
                                <p:cTn id="115" presetID="64" presetClass="path" presetSubtype="0" accel="50000" decel="50000" fill="hold" nodeType="withEffect">
                                  <p:stCondLst>
                                    <p:cond delay="0"/>
                                  </p:stCondLst>
                                  <p:childTnLst>
                                    <p:animMotion origin="layout" path="M 0.00104 0.0926 L 0.00104 0.00371 " pathEditMode="relative" rAng="0" ptsTypes="AA">
                                      <p:cBhvr>
                                        <p:cTn id="116" dur="1000" fill="hold"/>
                                        <p:tgtEl>
                                          <p:spTgt spid="87"/>
                                        </p:tgtEl>
                                        <p:attrNameLst>
                                          <p:attrName>ppt_x</p:attrName>
                                          <p:attrName>ppt_y</p:attrName>
                                        </p:attrNameLst>
                                      </p:cBhvr>
                                      <p:rCtr x="0" y="-44"/>
                                    </p:animMotion>
                                  </p:childTnLst>
                                </p:cTn>
                              </p:par>
                              <p:par>
                                <p:cTn id="117" presetID="10" presetClass="exit" presetSubtype="0" fill="hold" grpId="1" nodeType="withEffect">
                                  <p:stCondLst>
                                    <p:cond delay="0"/>
                                  </p:stCondLst>
                                  <p:childTnLst>
                                    <p:animEffect transition="out" filter="fade">
                                      <p:cBhvr>
                                        <p:cTn id="118" dur="1000"/>
                                        <p:tgtEl>
                                          <p:spTgt spid="88"/>
                                        </p:tgtEl>
                                      </p:cBhvr>
                                    </p:animEffect>
                                    <p:set>
                                      <p:cBhvr>
                                        <p:cTn id="119" dur="1" fill="hold">
                                          <p:stCondLst>
                                            <p:cond delay="999"/>
                                          </p:stCondLst>
                                        </p:cTn>
                                        <p:tgtEl>
                                          <p:spTgt spid="88"/>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1000"/>
                                        <p:tgtEl>
                                          <p:spTgt spid="90"/>
                                        </p:tgtEl>
                                      </p:cBhvr>
                                    </p:animEffect>
                                    <p:set>
                                      <p:cBhvr>
                                        <p:cTn id="122" dur="1" fill="hold">
                                          <p:stCondLst>
                                            <p:cond delay="999"/>
                                          </p:stCondLst>
                                        </p:cTn>
                                        <p:tgtEl>
                                          <p:spTgt spid="90"/>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1000"/>
                                        <p:tgtEl>
                                          <p:spTgt spid="99"/>
                                        </p:tgtEl>
                                      </p:cBhvr>
                                    </p:animEffect>
                                    <p:set>
                                      <p:cBhvr>
                                        <p:cTn id="125" dur="1" fill="hold">
                                          <p:stCondLst>
                                            <p:cond delay="999"/>
                                          </p:stCondLst>
                                        </p:cTn>
                                        <p:tgtEl>
                                          <p:spTgt spid="99"/>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1000"/>
                                        <p:tgtEl>
                                          <p:spTgt spid="91"/>
                                        </p:tgtEl>
                                      </p:cBhvr>
                                    </p:animEffect>
                                    <p:set>
                                      <p:cBhvr>
                                        <p:cTn id="128" dur="1" fill="hold">
                                          <p:stCondLst>
                                            <p:cond delay="999"/>
                                          </p:stCondLst>
                                        </p:cTn>
                                        <p:tgtEl>
                                          <p:spTgt spid="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9" grpId="0"/>
      <p:bldP spid="109" grpId="1"/>
      <p:bldP spid="88" grpId="0"/>
      <p:bldP spid="88" grpId="1"/>
      <p:bldP spid="99" grpId="0"/>
      <p:bldP spid="99"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8"/>
          <p:cNvGrpSpPr/>
          <p:nvPr/>
        </p:nvGrpSpPr>
        <p:grpSpPr>
          <a:xfrm>
            <a:off x="0" y="0"/>
            <a:ext cx="9144000" cy="5143221"/>
            <a:chOff x="0" y="0"/>
            <a:chExt cx="9144000" cy="5143221"/>
          </a:xfrm>
        </p:grpSpPr>
        <p:grpSp>
          <p:nvGrpSpPr>
            <p:cNvPr id="15" name="Group 26"/>
            <p:cNvGrpSpPr/>
            <p:nvPr/>
          </p:nvGrpSpPr>
          <p:grpSpPr>
            <a:xfrm>
              <a:off x="0" y="4724400"/>
              <a:ext cx="9144000" cy="418821"/>
              <a:chOff x="0" y="4724400"/>
              <a:chExt cx="9144000" cy="418821"/>
            </a:xfrm>
          </p:grpSpPr>
          <p:grpSp>
            <p:nvGrpSpPr>
              <p:cNvPr id="16" name="Group 53"/>
              <p:cNvGrpSpPr/>
              <p:nvPr/>
            </p:nvGrpSpPr>
            <p:grpSpPr>
              <a:xfrm>
                <a:off x="0" y="4724400"/>
                <a:ext cx="9144000" cy="418821"/>
                <a:chOff x="0" y="4686579"/>
                <a:chExt cx="9144000" cy="418821"/>
              </a:xfrm>
            </p:grpSpPr>
            <p:cxnSp>
              <p:nvCxnSpPr>
                <p:cNvPr id="3" name="Straight Connector 2"/>
                <p:cNvCxnSpPr/>
                <p:nvPr/>
              </p:nvCxnSpPr>
              <p:spPr>
                <a:xfrm>
                  <a:off x="0" y="5029757"/>
                  <a:ext cx="9144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18"/>
                <p:cNvCxnSpPr/>
                <p:nvPr/>
              </p:nvCxnSpPr>
              <p:spPr>
                <a:xfrm>
                  <a:off x="0" y="4686579"/>
                  <a:ext cx="9144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20"/>
                <p:cNvCxnSpPr/>
                <p:nvPr/>
              </p:nvCxnSpPr>
              <p:spPr>
                <a:xfrm>
                  <a:off x="762000" y="4686579"/>
                  <a:ext cx="0" cy="342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22"/>
                <p:cNvCxnSpPr/>
                <p:nvPr/>
              </p:nvCxnSpPr>
              <p:spPr>
                <a:xfrm>
                  <a:off x="1524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25"/>
                <p:cNvCxnSpPr/>
                <p:nvPr/>
              </p:nvCxnSpPr>
              <p:spPr>
                <a:xfrm>
                  <a:off x="23622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26"/>
                <p:cNvCxnSpPr/>
                <p:nvPr/>
              </p:nvCxnSpPr>
              <p:spPr>
                <a:xfrm>
                  <a:off x="3048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27"/>
                <p:cNvCxnSpPr/>
                <p:nvPr/>
              </p:nvCxnSpPr>
              <p:spPr>
                <a:xfrm>
                  <a:off x="6096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28"/>
                <p:cNvCxnSpPr/>
                <p:nvPr/>
              </p:nvCxnSpPr>
              <p:spPr>
                <a:xfrm>
                  <a:off x="3810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29"/>
                <p:cNvCxnSpPr/>
                <p:nvPr/>
              </p:nvCxnSpPr>
              <p:spPr>
                <a:xfrm>
                  <a:off x="4572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30"/>
                <p:cNvCxnSpPr/>
                <p:nvPr/>
              </p:nvCxnSpPr>
              <p:spPr>
                <a:xfrm>
                  <a:off x="5334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31"/>
                <p:cNvCxnSpPr/>
                <p:nvPr/>
              </p:nvCxnSpPr>
              <p:spPr>
                <a:xfrm>
                  <a:off x="69342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32"/>
                <p:cNvCxnSpPr/>
                <p:nvPr/>
              </p:nvCxnSpPr>
              <p:spPr>
                <a:xfrm>
                  <a:off x="7696200" y="4686579"/>
                  <a:ext cx="0" cy="418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32"/>
              <p:cNvCxnSpPr/>
              <p:nvPr/>
            </p:nvCxnSpPr>
            <p:spPr>
              <a:xfrm>
                <a:off x="8382000" y="4724400"/>
                <a:ext cx="0" cy="418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2" name="Straight Connector 20"/>
            <p:cNvCxnSpPr/>
            <p:nvPr/>
          </p:nvCxnSpPr>
          <p:spPr>
            <a:xfrm>
              <a:off x="76200" y="4724400"/>
              <a:ext cx="0" cy="342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20"/>
            <p:cNvCxnSpPr/>
            <p:nvPr/>
          </p:nvCxnSpPr>
          <p:spPr>
            <a:xfrm>
              <a:off x="9067800" y="4724400"/>
              <a:ext cx="0" cy="342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579091" y="0"/>
              <a:ext cx="1742785" cy="1015663"/>
            </a:xfrm>
            <a:prstGeom prst="rect">
              <a:avLst/>
            </a:prstGeom>
            <a:noFill/>
          </p:spPr>
          <p:txBody>
            <a:bodyPr wrap="none" rtlCol="0">
              <a:spAutoFit/>
            </a:bodyPr>
            <a:lstStyle/>
            <a:p>
              <a:r>
                <a:rPr lang="en-US" sz="6000" b="1" dirty="0" smtClean="0">
                  <a:ln w="50800">
                    <a:solidFill>
                      <a:schemeClr val="bg1">
                        <a:lumMod val="75000"/>
                      </a:schemeClr>
                    </a:solidFill>
                  </a:ln>
                  <a:noFill/>
                </a:rPr>
                <a:t>1864</a:t>
              </a:r>
            </a:p>
          </p:txBody>
        </p:sp>
        <p:cxnSp>
          <p:nvCxnSpPr>
            <p:cNvPr id="46" name="Straight Connector 45"/>
            <p:cNvCxnSpPr/>
            <p:nvPr/>
          </p:nvCxnSpPr>
          <p:spPr>
            <a:xfrm>
              <a:off x="0" y="609498"/>
              <a:ext cx="3429000" cy="102"/>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410200" y="609496"/>
              <a:ext cx="3733800" cy="10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7" name="Group 39"/>
            <p:cNvGrpSpPr/>
            <p:nvPr/>
          </p:nvGrpSpPr>
          <p:grpSpPr>
            <a:xfrm>
              <a:off x="66097" y="609600"/>
              <a:ext cx="1188374" cy="4419600"/>
              <a:chOff x="304800" y="-2590800"/>
              <a:chExt cx="1188374" cy="4419600"/>
            </a:xfrm>
          </p:grpSpPr>
          <p:sp>
            <p:nvSpPr>
              <p:cNvPr id="57" name="TextBox 56"/>
              <p:cNvSpPr txBox="1"/>
              <p:nvPr/>
            </p:nvSpPr>
            <p:spPr>
              <a:xfrm>
                <a:off x="314903" y="-2590800"/>
                <a:ext cx="1178271" cy="461665"/>
              </a:xfrm>
              <a:prstGeom prst="rect">
                <a:avLst/>
              </a:prstGeom>
              <a:noFill/>
              <a:ln w="25400">
                <a:solidFill>
                  <a:schemeClr val="tx1"/>
                </a:solidFill>
              </a:ln>
            </p:spPr>
            <p:txBody>
              <a:bodyPr wrap="none" rtlCol="0">
                <a:spAutoFit/>
              </a:bodyPr>
              <a:lstStyle/>
              <a:p>
                <a:pPr algn="just"/>
                <a:r>
                  <a:rPr lang="en-US" sz="2400" b="1" dirty="0" smtClean="0"/>
                  <a:t>January</a:t>
                </a:r>
              </a:p>
            </p:txBody>
          </p:sp>
          <p:cxnSp>
            <p:nvCxnSpPr>
              <p:cNvPr id="59" name="Straight Connector 58"/>
              <p:cNvCxnSpPr/>
              <p:nvPr/>
            </p:nvCxnSpPr>
            <p:spPr>
              <a:xfrm>
                <a:off x="304800" y="-2514600"/>
                <a:ext cx="0" cy="4343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43"/>
            <p:cNvGrpSpPr/>
            <p:nvPr/>
          </p:nvGrpSpPr>
          <p:grpSpPr>
            <a:xfrm>
              <a:off x="7570274" y="609600"/>
              <a:ext cx="1497526" cy="4038600"/>
              <a:chOff x="7570274" y="609600"/>
              <a:chExt cx="1497526" cy="4038600"/>
            </a:xfrm>
          </p:grpSpPr>
          <p:sp>
            <p:nvSpPr>
              <p:cNvPr id="62" name="TextBox 61"/>
              <p:cNvSpPr txBox="1"/>
              <p:nvPr/>
            </p:nvSpPr>
            <p:spPr>
              <a:xfrm>
                <a:off x="7570274" y="609600"/>
                <a:ext cx="1497526" cy="461665"/>
              </a:xfrm>
              <a:prstGeom prst="rect">
                <a:avLst/>
              </a:prstGeom>
              <a:noFill/>
              <a:ln w="25400">
                <a:solidFill>
                  <a:schemeClr val="tx1"/>
                </a:solidFill>
              </a:ln>
            </p:spPr>
            <p:txBody>
              <a:bodyPr wrap="none" rtlCol="0">
                <a:spAutoFit/>
              </a:bodyPr>
              <a:lstStyle/>
              <a:p>
                <a:r>
                  <a:rPr lang="en-US" sz="2400" b="1" dirty="0" smtClean="0"/>
                  <a:t>December</a:t>
                </a:r>
              </a:p>
            </p:txBody>
          </p:sp>
          <p:cxnSp>
            <p:nvCxnSpPr>
              <p:cNvPr id="63" name="Straight Connector 62"/>
              <p:cNvCxnSpPr/>
              <p:nvPr/>
            </p:nvCxnSpPr>
            <p:spPr>
              <a:xfrm>
                <a:off x="9067800" y="685800"/>
                <a:ext cx="0" cy="396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9" name="Group 169"/>
          <p:cNvGrpSpPr/>
          <p:nvPr/>
        </p:nvGrpSpPr>
        <p:grpSpPr>
          <a:xfrm>
            <a:off x="-30966" y="0"/>
            <a:ext cx="9197061" cy="6393993"/>
            <a:chOff x="-30966" y="0"/>
            <a:chExt cx="9197061" cy="6393993"/>
          </a:xfrm>
        </p:grpSpPr>
        <p:grpSp>
          <p:nvGrpSpPr>
            <p:cNvPr id="20" name="Group 81"/>
            <p:cNvGrpSpPr/>
            <p:nvPr/>
          </p:nvGrpSpPr>
          <p:grpSpPr>
            <a:xfrm>
              <a:off x="-30966" y="609496"/>
              <a:ext cx="9197061" cy="5784497"/>
              <a:chOff x="-30966" y="609496"/>
              <a:chExt cx="9197061" cy="5784497"/>
            </a:xfrm>
          </p:grpSpPr>
          <p:grpSp>
            <p:nvGrpSpPr>
              <p:cNvPr id="21" name="Group 26"/>
              <p:cNvGrpSpPr/>
              <p:nvPr/>
            </p:nvGrpSpPr>
            <p:grpSpPr>
              <a:xfrm>
                <a:off x="0" y="4724400"/>
                <a:ext cx="9144000" cy="418821"/>
                <a:chOff x="0" y="4724400"/>
                <a:chExt cx="9144000" cy="418821"/>
              </a:xfrm>
            </p:grpSpPr>
            <p:grpSp>
              <p:nvGrpSpPr>
                <p:cNvPr id="22" name="Group 53"/>
                <p:cNvGrpSpPr/>
                <p:nvPr/>
              </p:nvGrpSpPr>
              <p:grpSpPr>
                <a:xfrm>
                  <a:off x="0" y="4724400"/>
                  <a:ext cx="9144000" cy="418821"/>
                  <a:chOff x="0" y="4686579"/>
                  <a:chExt cx="9144000" cy="418821"/>
                </a:xfrm>
              </p:grpSpPr>
              <p:cxnSp>
                <p:nvCxnSpPr>
                  <p:cNvPr id="231" name="Straight Connector 2"/>
                  <p:cNvCxnSpPr/>
                  <p:nvPr/>
                </p:nvCxnSpPr>
                <p:spPr>
                  <a:xfrm>
                    <a:off x="0" y="5029757"/>
                    <a:ext cx="9144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18"/>
                  <p:cNvCxnSpPr/>
                  <p:nvPr/>
                </p:nvCxnSpPr>
                <p:spPr>
                  <a:xfrm>
                    <a:off x="0" y="4686579"/>
                    <a:ext cx="9144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0"/>
                  <p:cNvCxnSpPr/>
                  <p:nvPr/>
                </p:nvCxnSpPr>
                <p:spPr>
                  <a:xfrm>
                    <a:off x="762000" y="4686579"/>
                    <a:ext cx="0" cy="342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2"/>
                  <p:cNvCxnSpPr/>
                  <p:nvPr/>
                </p:nvCxnSpPr>
                <p:spPr>
                  <a:xfrm>
                    <a:off x="1524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5"/>
                  <p:cNvCxnSpPr/>
                  <p:nvPr/>
                </p:nvCxnSpPr>
                <p:spPr>
                  <a:xfrm>
                    <a:off x="23622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6"/>
                  <p:cNvCxnSpPr/>
                  <p:nvPr/>
                </p:nvCxnSpPr>
                <p:spPr>
                  <a:xfrm>
                    <a:off x="3048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7"/>
                  <p:cNvCxnSpPr/>
                  <p:nvPr/>
                </p:nvCxnSpPr>
                <p:spPr>
                  <a:xfrm>
                    <a:off x="6096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8"/>
                  <p:cNvCxnSpPr/>
                  <p:nvPr/>
                </p:nvCxnSpPr>
                <p:spPr>
                  <a:xfrm>
                    <a:off x="3810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9"/>
                  <p:cNvCxnSpPr/>
                  <p:nvPr/>
                </p:nvCxnSpPr>
                <p:spPr>
                  <a:xfrm>
                    <a:off x="4572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30"/>
                  <p:cNvCxnSpPr/>
                  <p:nvPr/>
                </p:nvCxnSpPr>
                <p:spPr>
                  <a:xfrm>
                    <a:off x="5334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31"/>
                  <p:cNvCxnSpPr/>
                  <p:nvPr/>
                </p:nvCxnSpPr>
                <p:spPr>
                  <a:xfrm>
                    <a:off x="69342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32"/>
                  <p:cNvCxnSpPr/>
                  <p:nvPr/>
                </p:nvCxnSpPr>
                <p:spPr>
                  <a:xfrm>
                    <a:off x="7696200" y="4686579"/>
                    <a:ext cx="0" cy="418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0" name="Straight Connector 32"/>
                <p:cNvCxnSpPr/>
                <p:nvPr/>
              </p:nvCxnSpPr>
              <p:spPr>
                <a:xfrm>
                  <a:off x="8382000" y="4724400"/>
                  <a:ext cx="0" cy="418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4" name="Straight Connector 20"/>
              <p:cNvCxnSpPr/>
              <p:nvPr/>
            </p:nvCxnSpPr>
            <p:spPr>
              <a:xfrm>
                <a:off x="76200" y="4724400"/>
                <a:ext cx="0" cy="342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20"/>
              <p:cNvCxnSpPr/>
              <p:nvPr/>
            </p:nvCxnSpPr>
            <p:spPr>
              <a:xfrm>
                <a:off x="9067800" y="4724400"/>
                <a:ext cx="0" cy="342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 40"/>
              <p:cNvGrpSpPr/>
              <p:nvPr/>
            </p:nvGrpSpPr>
            <p:grpSpPr>
              <a:xfrm>
                <a:off x="-30966" y="1291022"/>
                <a:ext cx="1582534" cy="4650179"/>
                <a:chOff x="-30966" y="1291022"/>
                <a:chExt cx="1582534" cy="4650179"/>
              </a:xfrm>
            </p:grpSpPr>
            <p:sp>
              <p:nvSpPr>
                <p:cNvPr id="226" name="TextBox 10"/>
                <p:cNvSpPr txBox="1"/>
                <p:nvPr/>
              </p:nvSpPr>
              <p:spPr>
                <a:xfrm rot="2604687">
                  <a:off x="-30966" y="5479536"/>
                  <a:ext cx="829073" cy="461665"/>
                </a:xfrm>
                <a:prstGeom prst="rect">
                  <a:avLst/>
                </a:prstGeom>
                <a:noFill/>
              </p:spPr>
              <p:txBody>
                <a:bodyPr wrap="none" rtlCol="0">
                  <a:spAutoFit/>
                </a:bodyPr>
                <a:lstStyle/>
                <a:p>
                  <a:r>
                    <a:rPr lang="en-US" sz="2400" b="1" dirty="0" smtClean="0">
                      <a:solidFill>
                        <a:srgbClr val="0070C0"/>
                      </a:solidFill>
                    </a:rPr>
                    <a:t>Jan 1</a:t>
                  </a:r>
                </a:p>
              </p:txBody>
            </p:sp>
            <p:cxnSp>
              <p:nvCxnSpPr>
                <p:cNvPr id="227" name="Straight Connector 226"/>
                <p:cNvCxnSpPr/>
                <p:nvPr/>
              </p:nvCxnSpPr>
              <p:spPr>
                <a:xfrm>
                  <a:off x="76200" y="4495800"/>
                  <a:ext cx="2057" cy="9144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28" name="TextBox 227"/>
                <p:cNvSpPr txBox="1"/>
                <p:nvPr/>
              </p:nvSpPr>
              <p:spPr>
                <a:xfrm rot="18680470">
                  <a:off x="-531727" y="2912652"/>
                  <a:ext cx="3704925" cy="461665"/>
                </a:xfrm>
                <a:prstGeom prst="rect">
                  <a:avLst/>
                </a:prstGeom>
                <a:noFill/>
              </p:spPr>
              <p:txBody>
                <a:bodyPr wrap="none" rtlCol="0">
                  <a:spAutoFit/>
                </a:bodyPr>
                <a:lstStyle/>
                <a:p>
                  <a:r>
                    <a:rPr lang="en-US" sz="2400" b="1" dirty="0" smtClean="0">
                      <a:solidFill>
                        <a:srgbClr val="0070C0"/>
                      </a:solidFill>
                    </a:rPr>
                    <a:t>Emancipation Proclamation</a:t>
                  </a:r>
                </a:p>
              </p:txBody>
            </p:sp>
          </p:grpSp>
          <p:cxnSp>
            <p:nvCxnSpPr>
              <p:cNvPr id="177" name="Straight Connector 176"/>
              <p:cNvCxnSpPr/>
              <p:nvPr/>
            </p:nvCxnSpPr>
            <p:spPr>
              <a:xfrm>
                <a:off x="0" y="609498"/>
                <a:ext cx="3429000" cy="102"/>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V="1">
                <a:off x="5410200" y="609496"/>
                <a:ext cx="3733800" cy="10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4" name="Group 39"/>
              <p:cNvGrpSpPr/>
              <p:nvPr/>
            </p:nvGrpSpPr>
            <p:grpSpPr>
              <a:xfrm>
                <a:off x="66097" y="609600"/>
                <a:ext cx="1188374" cy="4419600"/>
                <a:chOff x="304800" y="-2590800"/>
                <a:chExt cx="1188374" cy="4419600"/>
              </a:xfrm>
            </p:grpSpPr>
            <p:sp>
              <p:nvSpPr>
                <p:cNvPr id="224" name="TextBox 223"/>
                <p:cNvSpPr txBox="1"/>
                <p:nvPr/>
              </p:nvSpPr>
              <p:spPr>
                <a:xfrm>
                  <a:off x="314903" y="-2590800"/>
                  <a:ext cx="1178271" cy="461665"/>
                </a:xfrm>
                <a:prstGeom prst="rect">
                  <a:avLst/>
                </a:prstGeom>
                <a:noFill/>
                <a:ln w="25400">
                  <a:solidFill>
                    <a:schemeClr val="tx1"/>
                  </a:solidFill>
                </a:ln>
              </p:spPr>
              <p:txBody>
                <a:bodyPr wrap="none" rtlCol="0">
                  <a:spAutoFit/>
                </a:bodyPr>
                <a:lstStyle/>
                <a:p>
                  <a:pPr algn="just"/>
                  <a:r>
                    <a:rPr lang="en-US" sz="2400" b="1" dirty="0" smtClean="0"/>
                    <a:t>January</a:t>
                  </a:r>
                </a:p>
              </p:txBody>
            </p:sp>
            <p:cxnSp>
              <p:nvCxnSpPr>
                <p:cNvPr id="225" name="Straight Connector 224"/>
                <p:cNvCxnSpPr/>
                <p:nvPr/>
              </p:nvCxnSpPr>
              <p:spPr>
                <a:xfrm>
                  <a:off x="304800" y="-2514600"/>
                  <a:ext cx="0" cy="4343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43"/>
              <p:cNvGrpSpPr/>
              <p:nvPr/>
            </p:nvGrpSpPr>
            <p:grpSpPr>
              <a:xfrm>
                <a:off x="7570274" y="609600"/>
                <a:ext cx="1497526" cy="4038600"/>
                <a:chOff x="7570274" y="609600"/>
                <a:chExt cx="1497526" cy="4038600"/>
              </a:xfrm>
            </p:grpSpPr>
            <p:sp>
              <p:nvSpPr>
                <p:cNvPr id="222" name="TextBox 221"/>
                <p:cNvSpPr txBox="1"/>
                <p:nvPr/>
              </p:nvSpPr>
              <p:spPr>
                <a:xfrm>
                  <a:off x="7570274" y="609600"/>
                  <a:ext cx="1497526" cy="461665"/>
                </a:xfrm>
                <a:prstGeom prst="rect">
                  <a:avLst/>
                </a:prstGeom>
                <a:noFill/>
                <a:ln w="25400">
                  <a:solidFill>
                    <a:schemeClr val="tx1"/>
                  </a:solidFill>
                </a:ln>
              </p:spPr>
              <p:txBody>
                <a:bodyPr wrap="none" rtlCol="0">
                  <a:spAutoFit/>
                </a:bodyPr>
                <a:lstStyle/>
                <a:p>
                  <a:r>
                    <a:rPr lang="en-US" sz="2400" b="1" dirty="0" smtClean="0"/>
                    <a:t>December</a:t>
                  </a:r>
                </a:p>
              </p:txBody>
            </p:sp>
            <p:cxnSp>
              <p:nvCxnSpPr>
                <p:cNvPr id="223" name="Straight Connector 222"/>
                <p:cNvCxnSpPr/>
                <p:nvPr/>
              </p:nvCxnSpPr>
              <p:spPr>
                <a:xfrm>
                  <a:off x="9067800" y="685800"/>
                  <a:ext cx="0" cy="396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 name="Group 110"/>
              <p:cNvGrpSpPr/>
              <p:nvPr/>
            </p:nvGrpSpPr>
            <p:grpSpPr>
              <a:xfrm>
                <a:off x="2734821" y="698359"/>
                <a:ext cx="2940023" cy="5695634"/>
                <a:chOff x="2734821" y="698359"/>
                <a:chExt cx="2940023" cy="5695634"/>
              </a:xfrm>
            </p:grpSpPr>
            <p:grpSp>
              <p:nvGrpSpPr>
                <p:cNvPr id="28" name="Group 70"/>
                <p:cNvGrpSpPr/>
                <p:nvPr/>
              </p:nvGrpSpPr>
              <p:grpSpPr>
                <a:xfrm>
                  <a:off x="4526773" y="1928089"/>
                  <a:ext cx="1148071" cy="4465904"/>
                  <a:chOff x="44091" y="1925648"/>
                  <a:chExt cx="1148071" cy="4465904"/>
                </a:xfrm>
              </p:grpSpPr>
              <p:sp>
                <p:nvSpPr>
                  <p:cNvPr id="219" name="TextBox 10"/>
                  <p:cNvSpPr txBox="1"/>
                  <p:nvPr/>
                </p:nvSpPr>
                <p:spPr>
                  <a:xfrm rot="2604687">
                    <a:off x="44091" y="5929887"/>
                    <a:ext cx="1148071" cy="461665"/>
                  </a:xfrm>
                  <a:prstGeom prst="rect">
                    <a:avLst/>
                  </a:prstGeom>
                  <a:noFill/>
                </p:spPr>
                <p:txBody>
                  <a:bodyPr wrap="none" rtlCol="0">
                    <a:spAutoFit/>
                  </a:bodyPr>
                  <a:lstStyle/>
                  <a:p>
                    <a:r>
                      <a:rPr lang="en-US" sz="2400" b="1" dirty="0" smtClean="0">
                        <a:solidFill>
                          <a:srgbClr val="0070C0"/>
                        </a:solidFill>
                      </a:rPr>
                      <a:t>July 1-3</a:t>
                    </a:r>
                  </a:p>
                </p:txBody>
              </p:sp>
              <p:cxnSp>
                <p:nvCxnSpPr>
                  <p:cNvPr id="220" name="Straight Connector 219"/>
                  <p:cNvCxnSpPr/>
                  <p:nvPr/>
                </p:nvCxnSpPr>
                <p:spPr>
                  <a:xfrm>
                    <a:off x="76200" y="4417159"/>
                    <a:ext cx="2057" cy="9144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21" name="TextBox 220"/>
                  <p:cNvSpPr txBox="1"/>
                  <p:nvPr/>
                </p:nvSpPr>
                <p:spPr>
                  <a:xfrm rot="18680470">
                    <a:off x="-510462" y="3074328"/>
                    <a:ext cx="2759025" cy="461665"/>
                  </a:xfrm>
                  <a:prstGeom prst="rect">
                    <a:avLst/>
                  </a:prstGeom>
                  <a:noFill/>
                </p:spPr>
                <p:txBody>
                  <a:bodyPr wrap="none" rtlCol="0">
                    <a:spAutoFit/>
                  </a:bodyPr>
                  <a:lstStyle/>
                  <a:p>
                    <a:r>
                      <a:rPr lang="en-US" sz="2400" b="1" dirty="0" smtClean="0">
                        <a:solidFill>
                          <a:srgbClr val="0070C0"/>
                        </a:solidFill>
                      </a:rPr>
                      <a:t>Battle of Gettysburg</a:t>
                    </a:r>
                  </a:p>
                </p:txBody>
              </p:sp>
            </p:grpSp>
            <p:grpSp>
              <p:nvGrpSpPr>
                <p:cNvPr id="29" name="Group 49"/>
                <p:cNvGrpSpPr/>
                <p:nvPr/>
              </p:nvGrpSpPr>
              <p:grpSpPr>
                <a:xfrm>
                  <a:off x="2734821" y="1413092"/>
                  <a:ext cx="1474981" cy="4707485"/>
                  <a:chOff x="2746862" y="1407177"/>
                  <a:chExt cx="1474981" cy="4707485"/>
                </a:xfrm>
              </p:grpSpPr>
              <p:sp>
                <p:nvSpPr>
                  <p:cNvPr id="216" name="TextBox 10"/>
                  <p:cNvSpPr txBox="1"/>
                  <p:nvPr/>
                </p:nvSpPr>
                <p:spPr>
                  <a:xfrm rot="2604687">
                    <a:off x="2746862" y="5652997"/>
                    <a:ext cx="1221040" cy="461665"/>
                  </a:xfrm>
                  <a:prstGeom prst="rect">
                    <a:avLst/>
                  </a:prstGeom>
                  <a:noFill/>
                </p:spPr>
                <p:txBody>
                  <a:bodyPr wrap="none" rtlCol="0">
                    <a:spAutoFit/>
                  </a:bodyPr>
                  <a:lstStyle/>
                  <a:p>
                    <a:r>
                      <a:rPr lang="en-US" sz="2400" b="1" dirty="0" smtClean="0">
                        <a:solidFill>
                          <a:srgbClr val="FF0000"/>
                        </a:solidFill>
                      </a:rPr>
                      <a:t>May 1-3</a:t>
                    </a:r>
                  </a:p>
                </p:txBody>
              </p:sp>
              <p:cxnSp>
                <p:nvCxnSpPr>
                  <p:cNvPr id="217" name="Straight Connector 216"/>
                  <p:cNvCxnSpPr/>
                  <p:nvPr/>
                </p:nvCxnSpPr>
                <p:spPr>
                  <a:xfrm flipH="1">
                    <a:off x="3050057" y="4413685"/>
                    <a:ext cx="9984" cy="9203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8" name="TextBox 217"/>
                  <p:cNvSpPr txBox="1"/>
                  <p:nvPr/>
                </p:nvSpPr>
                <p:spPr>
                  <a:xfrm rot="18680470">
                    <a:off x="2317347" y="2850008"/>
                    <a:ext cx="3347327" cy="461665"/>
                  </a:xfrm>
                  <a:prstGeom prst="rect">
                    <a:avLst/>
                  </a:prstGeom>
                  <a:noFill/>
                </p:spPr>
                <p:txBody>
                  <a:bodyPr wrap="none" rtlCol="0">
                    <a:spAutoFit/>
                  </a:bodyPr>
                  <a:lstStyle/>
                  <a:p>
                    <a:r>
                      <a:rPr lang="en-US" sz="2400" b="1" dirty="0" smtClean="0">
                        <a:solidFill>
                          <a:srgbClr val="FF0000"/>
                        </a:solidFill>
                      </a:rPr>
                      <a:t>Battle of Chancellorsville</a:t>
                    </a:r>
                  </a:p>
                </p:txBody>
              </p:sp>
            </p:grpSp>
            <p:grpSp>
              <p:nvGrpSpPr>
                <p:cNvPr id="30" name="Group 42"/>
                <p:cNvGrpSpPr/>
                <p:nvPr/>
              </p:nvGrpSpPr>
              <p:grpSpPr>
                <a:xfrm>
                  <a:off x="3675815" y="698359"/>
                  <a:ext cx="1789853" cy="5398724"/>
                  <a:chOff x="3675815" y="698359"/>
                  <a:chExt cx="1789853" cy="5398724"/>
                </a:xfrm>
              </p:grpSpPr>
              <p:sp>
                <p:nvSpPr>
                  <p:cNvPr id="213" name="TextBox 10"/>
                  <p:cNvSpPr txBox="1"/>
                  <p:nvPr/>
                </p:nvSpPr>
                <p:spPr>
                  <a:xfrm rot="2604687">
                    <a:off x="3675815" y="5635418"/>
                    <a:ext cx="1152880" cy="461665"/>
                  </a:xfrm>
                  <a:prstGeom prst="rect">
                    <a:avLst/>
                  </a:prstGeom>
                  <a:noFill/>
                </p:spPr>
                <p:txBody>
                  <a:bodyPr wrap="none" rtlCol="0">
                    <a:spAutoFit/>
                  </a:bodyPr>
                  <a:lstStyle/>
                  <a:p>
                    <a:r>
                      <a:rPr lang="en-US" sz="2400" b="1" dirty="0" smtClean="0">
                        <a:solidFill>
                          <a:srgbClr val="0070C0"/>
                        </a:solidFill>
                      </a:rPr>
                      <a:t>June 20</a:t>
                    </a:r>
                  </a:p>
                </p:txBody>
              </p:sp>
              <p:cxnSp>
                <p:nvCxnSpPr>
                  <p:cNvPr id="214" name="Straight Connector 213"/>
                  <p:cNvCxnSpPr/>
                  <p:nvPr/>
                </p:nvCxnSpPr>
                <p:spPr>
                  <a:xfrm>
                    <a:off x="3810000" y="4419600"/>
                    <a:ext cx="2057" cy="9144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15" name="TextBox 214"/>
                  <p:cNvSpPr txBox="1"/>
                  <p:nvPr/>
                </p:nvSpPr>
                <p:spPr>
                  <a:xfrm rot="18680470">
                    <a:off x="3109414" y="2592948"/>
                    <a:ext cx="4250844" cy="461665"/>
                  </a:xfrm>
                  <a:prstGeom prst="rect">
                    <a:avLst/>
                  </a:prstGeom>
                  <a:noFill/>
                </p:spPr>
                <p:txBody>
                  <a:bodyPr wrap="none" rtlCol="0">
                    <a:spAutoFit/>
                  </a:bodyPr>
                  <a:lstStyle/>
                  <a:p>
                    <a:r>
                      <a:rPr lang="en-US" sz="2400" b="1" dirty="0" smtClean="0">
                        <a:solidFill>
                          <a:srgbClr val="0070C0"/>
                        </a:solidFill>
                      </a:rPr>
                      <a:t>West Virginia re-joins the Union</a:t>
                    </a:r>
                  </a:p>
                </p:txBody>
              </p:sp>
            </p:grpSp>
          </p:grpSp>
          <p:grpSp>
            <p:nvGrpSpPr>
              <p:cNvPr id="31" name="Group 116"/>
              <p:cNvGrpSpPr/>
              <p:nvPr/>
            </p:nvGrpSpPr>
            <p:grpSpPr>
              <a:xfrm>
                <a:off x="1837985" y="877512"/>
                <a:ext cx="7328110" cy="5442218"/>
                <a:chOff x="1837985" y="877512"/>
                <a:chExt cx="7328110" cy="5442218"/>
              </a:xfrm>
            </p:grpSpPr>
            <p:grpSp>
              <p:nvGrpSpPr>
                <p:cNvPr id="229" name="Group 104"/>
                <p:cNvGrpSpPr/>
                <p:nvPr/>
              </p:nvGrpSpPr>
              <p:grpSpPr>
                <a:xfrm>
                  <a:off x="1837985" y="877512"/>
                  <a:ext cx="7328110" cy="5442218"/>
                  <a:chOff x="1837985" y="877512"/>
                  <a:chExt cx="7328110" cy="5442218"/>
                </a:xfrm>
              </p:grpSpPr>
              <p:grpSp>
                <p:nvGrpSpPr>
                  <p:cNvPr id="243" name="Group 77"/>
                  <p:cNvGrpSpPr/>
                  <p:nvPr/>
                </p:nvGrpSpPr>
                <p:grpSpPr>
                  <a:xfrm>
                    <a:off x="1837985" y="1178635"/>
                    <a:ext cx="2810215" cy="5141095"/>
                    <a:chOff x="1837985" y="1178635"/>
                    <a:chExt cx="2810215" cy="5141095"/>
                  </a:xfrm>
                </p:grpSpPr>
                <p:grpSp>
                  <p:nvGrpSpPr>
                    <p:cNvPr id="244" name="Group 66"/>
                    <p:cNvGrpSpPr/>
                    <p:nvPr/>
                  </p:nvGrpSpPr>
                  <p:grpSpPr>
                    <a:xfrm>
                      <a:off x="1837985" y="1178635"/>
                      <a:ext cx="1972015" cy="5141095"/>
                      <a:chOff x="-367882" y="1250457"/>
                      <a:chExt cx="1972015" cy="5141095"/>
                    </a:xfrm>
                  </p:grpSpPr>
                  <p:sp>
                    <p:nvSpPr>
                      <p:cNvPr id="207" name="TextBox 10"/>
                      <p:cNvSpPr txBox="1"/>
                      <p:nvPr/>
                    </p:nvSpPr>
                    <p:spPr>
                      <a:xfrm rot="2604687">
                        <a:off x="-367882" y="5929887"/>
                        <a:ext cx="1972015" cy="461665"/>
                      </a:xfrm>
                      <a:prstGeom prst="rect">
                        <a:avLst/>
                      </a:prstGeom>
                      <a:noFill/>
                    </p:spPr>
                    <p:txBody>
                      <a:bodyPr wrap="none" rtlCol="0">
                        <a:spAutoFit/>
                      </a:bodyPr>
                      <a:lstStyle/>
                      <a:p>
                        <a:r>
                          <a:rPr lang="en-US" sz="2400" b="1" dirty="0" smtClean="0">
                            <a:solidFill>
                              <a:srgbClr val="0070C0"/>
                            </a:solidFill>
                          </a:rPr>
                          <a:t>Mar 29- July 4</a:t>
                        </a:r>
                      </a:p>
                    </p:txBody>
                  </p:sp>
                  <p:cxnSp>
                    <p:nvCxnSpPr>
                      <p:cNvPr id="208" name="Straight Connector 207"/>
                      <p:cNvCxnSpPr/>
                      <p:nvPr/>
                    </p:nvCxnSpPr>
                    <p:spPr>
                      <a:xfrm>
                        <a:off x="76200" y="4495800"/>
                        <a:ext cx="2057" cy="9144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09" name="TextBox 208"/>
                      <p:cNvSpPr txBox="1"/>
                      <p:nvPr/>
                    </p:nvSpPr>
                    <p:spPr>
                      <a:xfrm rot="18680470">
                        <a:off x="-580133" y="2827203"/>
                        <a:ext cx="3615157" cy="461665"/>
                      </a:xfrm>
                      <a:prstGeom prst="rect">
                        <a:avLst/>
                      </a:prstGeom>
                      <a:noFill/>
                    </p:spPr>
                    <p:txBody>
                      <a:bodyPr wrap="none" rtlCol="0">
                        <a:spAutoFit/>
                      </a:bodyPr>
                      <a:lstStyle/>
                      <a:p>
                        <a:r>
                          <a:rPr lang="en-US" sz="2400" b="1" dirty="0" smtClean="0">
                            <a:solidFill>
                              <a:srgbClr val="0070C0"/>
                            </a:solidFill>
                          </a:rPr>
                          <a:t>Battle &amp; Siege of Vicksburg</a:t>
                        </a:r>
                      </a:p>
                    </p:txBody>
                  </p:sp>
                </p:grpSp>
                <p:sp>
                  <p:nvSpPr>
                    <p:cNvPr id="206" name="Rectangle 205"/>
                    <p:cNvSpPr/>
                    <p:nvPr/>
                  </p:nvSpPr>
                  <p:spPr>
                    <a:xfrm>
                      <a:off x="2286000" y="4782312"/>
                      <a:ext cx="2362200" cy="228600"/>
                    </a:xfrm>
                    <a:prstGeom prst="rect">
                      <a:avLst/>
                    </a:prstGeom>
                    <a:solidFill>
                      <a:schemeClr val="accent1">
                        <a:alpha val="6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45" name="Group 82"/>
                  <p:cNvGrpSpPr/>
                  <p:nvPr/>
                </p:nvGrpSpPr>
                <p:grpSpPr>
                  <a:xfrm>
                    <a:off x="7683894" y="2715745"/>
                    <a:ext cx="1482201" cy="3394502"/>
                    <a:chOff x="-44415" y="2674390"/>
                    <a:chExt cx="1482201" cy="3394502"/>
                  </a:xfrm>
                </p:grpSpPr>
                <p:sp>
                  <p:nvSpPr>
                    <p:cNvPr id="202" name="TextBox 10"/>
                    <p:cNvSpPr txBox="1"/>
                    <p:nvPr/>
                  </p:nvSpPr>
                  <p:spPr>
                    <a:xfrm rot="2604687">
                      <a:off x="-44415" y="5607227"/>
                      <a:ext cx="1482201" cy="461665"/>
                    </a:xfrm>
                    <a:prstGeom prst="rect">
                      <a:avLst/>
                    </a:prstGeom>
                    <a:noFill/>
                  </p:spPr>
                  <p:txBody>
                    <a:bodyPr wrap="none" rtlCol="0">
                      <a:spAutoFit/>
                    </a:bodyPr>
                    <a:lstStyle/>
                    <a:p>
                      <a:r>
                        <a:rPr lang="en-US" sz="2400" b="1" dirty="0" smtClean="0">
                          <a:solidFill>
                            <a:srgbClr val="0070C0"/>
                          </a:solidFill>
                        </a:rPr>
                        <a:t>Nov 24-25</a:t>
                      </a:r>
                    </a:p>
                  </p:txBody>
                </p:sp>
                <p:cxnSp>
                  <p:nvCxnSpPr>
                    <p:cNvPr id="203" name="Straight Connector 202"/>
                    <p:cNvCxnSpPr/>
                    <p:nvPr/>
                  </p:nvCxnSpPr>
                  <p:spPr>
                    <a:xfrm>
                      <a:off x="501291" y="4225845"/>
                      <a:ext cx="0" cy="111744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04" name="TextBox 203"/>
                    <p:cNvSpPr txBox="1"/>
                    <p:nvPr/>
                  </p:nvSpPr>
                  <p:spPr>
                    <a:xfrm rot="18680470">
                      <a:off x="-400208" y="3164588"/>
                      <a:ext cx="1811393" cy="830997"/>
                    </a:xfrm>
                    <a:prstGeom prst="rect">
                      <a:avLst/>
                    </a:prstGeom>
                    <a:noFill/>
                  </p:spPr>
                  <p:txBody>
                    <a:bodyPr wrap="none" rtlCol="0">
                      <a:spAutoFit/>
                    </a:bodyPr>
                    <a:lstStyle/>
                    <a:p>
                      <a:r>
                        <a:rPr lang="en-US" sz="2400" b="1" dirty="0" smtClean="0">
                          <a:solidFill>
                            <a:srgbClr val="0070C0"/>
                          </a:solidFill>
                        </a:rPr>
                        <a:t>Battle of </a:t>
                      </a:r>
                    </a:p>
                    <a:p>
                      <a:r>
                        <a:rPr lang="en-US" sz="2400" b="1" dirty="0" smtClean="0">
                          <a:solidFill>
                            <a:srgbClr val="0070C0"/>
                          </a:solidFill>
                        </a:rPr>
                        <a:t>Chattanooga</a:t>
                      </a:r>
                    </a:p>
                  </p:txBody>
                </p:sp>
              </p:grpSp>
              <p:grpSp>
                <p:nvGrpSpPr>
                  <p:cNvPr id="246" name="Group 89"/>
                  <p:cNvGrpSpPr/>
                  <p:nvPr/>
                </p:nvGrpSpPr>
                <p:grpSpPr>
                  <a:xfrm>
                    <a:off x="6577010" y="937469"/>
                    <a:ext cx="1652590" cy="5172779"/>
                    <a:chOff x="6577010" y="937469"/>
                    <a:chExt cx="1652590" cy="5172779"/>
                  </a:xfrm>
                </p:grpSpPr>
                <p:grpSp>
                  <p:nvGrpSpPr>
                    <p:cNvPr id="247" name="Group 78"/>
                    <p:cNvGrpSpPr/>
                    <p:nvPr/>
                  </p:nvGrpSpPr>
                  <p:grpSpPr>
                    <a:xfrm>
                      <a:off x="6577010" y="937469"/>
                      <a:ext cx="1542795" cy="5172779"/>
                      <a:chOff x="3007651" y="820646"/>
                      <a:chExt cx="1542795" cy="5172779"/>
                    </a:xfrm>
                  </p:grpSpPr>
                  <p:sp>
                    <p:nvSpPr>
                      <p:cNvPr id="199" name="TextBox 10"/>
                      <p:cNvSpPr txBox="1"/>
                      <p:nvPr/>
                    </p:nvSpPr>
                    <p:spPr>
                      <a:xfrm rot="2604687">
                        <a:off x="3007651" y="5531760"/>
                        <a:ext cx="1542795" cy="461665"/>
                      </a:xfrm>
                      <a:prstGeom prst="rect">
                        <a:avLst/>
                      </a:prstGeom>
                      <a:noFill/>
                    </p:spPr>
                    <p:txBody>
                      <a:bodyPr wrap="none" rtlCol="0">
                        <a:spAutoFit/>
                      </a:bodyPr>
                      <a:lstStyle/>
                      <a:p>
                        <a:r>
                          <a:rPr lang="en-US" sz="2400" b="1" dirty="0" smtClean="0">
                            <a:solidFill>
                              <a:srgbClr val="FF0000"/>
                            </a:solidFill>
                          </a:rPr>
                          <a:t>Sept 18-20</a:t>
                        </a:r>
                      </a:p>
                    </p:txBody>
                  </p:sp>
                  <p:cxnSp>
                    <p:nvCxnSpPr>
                      <p:cNvPr id="200" name="Straight Connector 199"/>
                      <p:cNvCxnSpPr/>
                      <p:nvPr/>
                    </p:nvCxnSpPr>
                    <p:spPr>
                      <a:xfrm flipH="1">
                        <a:off x="3060041" y="4226577"/>
                        <a:ext cx="2248" cy="9558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1" name="TextBox 200"/>
                      <p:cNvSpPr txBox="1"/>
                      <p:nvPr/>
                    </p:nvSpPr>
                    <p:spPr>
                      <a:xfrm rot="18680470">
                        <a:off x="2243312" y="2491616"/>
                        <a:ext cx="3803605" cy="461665"/>
                      </a:xfrm>
                      <a:prstGeom prst="rect">
                        <a:avLst/>
                      </a:prstGeom>
                      <a:noFill/>
                    </p:spPr>
                    <p:txBody>
                      <a:bodyPr wrap="none" rtlCol="0">
                        <a:spAutoFit/>
                      </a:bodyPr>
                      <a:lstStyle/>
                      <a:p>
                        <a:r>
                          <a:rPr lang="en-US" sz="2400" b="1" dirty="0" smtClean="0">
                            <a:solidFill>
                              <a:srgbClr val="FF0000"/>
                            </a:solidFill>
                          </a:rPr>
                          <a:t>Battle of </a:t>
                        </a:r>
                        <a:r>
                          <a:rPr lang="en-US" sz="2400" b="1" dirty="0" err="1" smtClean="0">
                            <a:solidFill>
                              <a:srgbClr val="FF0000"/>
                            </a:solidFill>
                          </a:rPr>
                          <a:t>Chickmauga</a:t>
                        </a:r>
                        <a:r>
                          <a:rPr lang="en-US" sz="2400" b="1" dirty="0" smtClean="0">
                            <a:solidFill>
                              <a:srgbClr val="FF0000"/>
                            </a:solidFill>
                          </a:rPr>
                          <a:t> (siege)</a:t>
                        </a:r>
                      </a:p>
                    </p:txBody>
                  </p:sp>
                </p:grpSp>
                <p:sp>
                  <p:nvSpPr>
                    <p:cNvPr id="198" name="Rectangle 197"/>
                    <p:cNvSpPr/>
                    <p:nvPr/>
                  </p:nvSpPr>
                  <p:spPr>
                    <a:xfrm>
                      <a:off x="6629400" y="4782312"/>
                      <a:ext cx="1600200" cy="228600"/>
                    </a:xfrm>
                    <a:prstGeom prst="rect">
                      <a:avLst/>
                    </a:prstGeom>
                    <a:solidFill>
                      <a:srgbClr val="FF0000">
                        <a:alpha val="60000"/>
                      </a:srgb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48" name="Group 90"/>
                  <p:cNvGrpSpPr/>
                  <p:nvPr/>
                </p:nvGrpSpPr>
                <p:grpSpPr>
                  <a:xfrm>
                    <a:off x="3081561" y="877512"/>
                    <a:ext cx="1838367" cy="5435410"/>
                    <a:chOff x="1938561" y="884320"/>
                    <a:chExt cx="1838367" cy="5435410"/>
                  </a:xfrm>
                </p:grpSpPr>
                <p:grpSp>
                  <p:nvGrpSpPr>
                    <p:cNvPr id="249" name="Group 66"/>
                    <p:cNvGrpSpPr/>
                    <p:nvPr/>
                  </p:nvGrpSpPr>
                  <p:grpSpPr>
                    <a:xfrm>
                      <a:off x="1938561" y="884320"/>
                      <a:ext cx="1838367" cy="5435410"/>
                      <a:chOff x="-267306" y="956142"/>
                      <a:chExt cx="1838367" cy="5435410"/>
                    </a:xfrm>
                  </p:grpSpPr>
                  <p:sp>
                    <p:nvSpPr>
                      <p:cNvPr id="194" name="TextBox 10"/>
                      <p:cNvSpPr txBox="1"/>
                      <p:nvPr/>
                    </p:nvSpPr>
                    <p:spPr>
                      <a:xfrm rot="2604687">
                        <a:off x="-267306" y="5929887"/>
                        <a:ext cx="1770869" cy="461665"/>
                      </a:xfrm>
                      <a:prstGeom prst="rect">
                        <a:avLst/>
                      </a:prstGeom>
                      <a:noFill/>
                    </p:spPr>
                    <p:txBody>
                      <a:bodyPr wrap="none" rtlCol="0">
                        <a:spAutoFit/>
                      </a:bodyPr>
                      <a:lstStyle/>
                      <a:p>
                        <a:r>
                          <a:rPr lang="en-US" sz="2400" b="1" dirty="0" smtClean="0">
                            <a:solidFill>
                              <a:srgbClr val="0070C0"/>
                            </a:solidFill>
                          </a:rPr>
                          <a:t>May 8 - Jul 9</a:t>
                        </a:r>
                      </a:p>
                    </p:txBody>
                  </p:sp>
                  <p:cxnSp>
                    <p:nvCxnSpPr>
                      <p:cNvPr id="195" name="Straight Connector 194"/>
                      <p:cNvCxnSpPr/>
                      <p:nvPr/>
                    </p:nvCxnSpPr>
                    <p:spPr>
                      <a:xfrm>
                        <a:off x="76200" y="4495800"/>
                        <a:ext cx="2057" cy="9144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96" name="TextBox 195"/>
                      <p:cNvSpPr txBox="1"/>
                      <p:nvPr/>
                    </p:nvSpPr>
                    <p:spPr>
                      <a:xfrm rot="18680470">
                        <a:off x="-642686" y="2708224"/>
                        <a:ext cx="3965829" cy="461665"/>
                      </a:xfrm>
                      <a:prstGeom prst="rect">
                        <a:avLst/>
                      </a:prstGeom>
                      <a:noFill/>
                    </p:spPr>
                    <p:txBody>
                      <a:bodyPr wrap="none" rtlCol="0">
                        <a:spAutoFit/>
                      </a:bodyPr>
                      <a:lstStyle/>
                      <a:p>
                        <a:r>
                          <a:rPr lang="en-US" sz="2400" b="1" dirty="0" smtClean="0">
                            <a:solidFill>
                              <a:srgbClr val="0070C0"/>
                            </a:solidFill>
                          </a:rPr>
                          <a:t>Battle &amp; Siege of Port Hudson</a:t>
                        </a:r>
                      </a:p>
                    </p:txBody>
                  </p:sp>
                </p:grpSp>
                <p:sp>
                  <p:nvSpPr>
                    <p:cNvPr id="193" name="Rectangle 192"/>
                    <p:cNvSpPr/>
                    <p:nvPr/>
                  </p:nvSpPr>
                  <p:spPr>
                    <a:xfrm>
                      <a:off x="2286000" y="4731208"/>
                      <a:ext cx="1371600" cy="279704"/>
                    </a:xfrm>
                    <a:prstGeom prst="rect">
                      <a:avLst/>
                    </a:prstGeom>
                    <a:solidFill>
                      <a:schemeClr val="tx2">
                        <a:alpha val="6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250" name="Group 115"/>
                <p:cNvGrpSpPr/>
                <p:nvPr/>
              </p:nvGrpSpPr>
              <p:grpSpPr>
                <a:xfrm>
                  <a:off x="6009947" y="2880834"/>
                  <a:ext cx="1231812" cy="3274955"/>
                  <a:chOff x="6009947" y="2880834"/>
                  <a:chExt cx="1231812" cy="3274955"/>
                </a:xfrm>
              </p:grpSpPr>
              <p:sp>
                <p:nvSpPr>
                  <p:cNvPr id="185" name="TextBox 184"/>
                  <p:cNvSpPr txBox="1"/>
                  <p:nvPr/>
                </p:nvSpPr>
                <p:spPr>
                  <a:xfrm rot="18680470">
                    <a:off x="5736702" y="3321082"/>
                    <a:ext cx="1342162" cy="461665"/>
                  </a:xfrm>
                  <a:prstGeom prst="rect">
                    <a:avLst/>
                  </a:prstGeom>
                  <a:noFill/>
                </p:spPr>
                <p:txBody>
                  <a:bodyPr wrap="none" rtlCol="0">
                    <a:spAutoFit/>
                  </a:bodyPr>
                  <a:lstStyle/>
                  <a:p>
                    <a:r>
                      <a:rPr lang="en-US" sz="2400" b="1" dirty="0" smtClean="0">
                        <a:solidFill>
                          <a:srgbClr val="0070C0"/>
                        </a:solidFill>
                      </a:rPr>
                      <a:t>Knoxville</a:t>
                    </a:r>
                  </a:p>
                </p:txBody>
              </p:sp>
              <p:sp>
                <p:nvSpPr>
                  <p:cNvPr id="186" name="TextBox 10"/>
                  <p:cNvSpPr txBox="1"/>
                  <p:nvPr/>
                </p:nvSpPr>
                <p:spPr>
                  <a:xfrm rot="2604687">
                    <a:off x="6009947" y="5694124"/>
                    <a:ext cx="1231812" cy="461665"/>
                  </a:xfrm>
                  <a:prstGeom prst="rect">
                    <a:avLst/>
                  </a:prstGeom>
                  <a:noFill/>
                </p:spPr>
                <p:txBody>
                  <a:bodyPr wrap="none" rtlCol="0">
                    <a:spAutoFit/>
                  </a:bodyPr>
                  <a:lstStyle/>
                  <a:p>
                    <a:r>
                      <a:rPr lang="en-US" sz="2400" b="1" dirty="0" smtClean="0">
                        <a:solidFill>
                          <a:srgbClr val="0070C0"/>
                        </a:solidFill>
                      </a:rPr>
                      <a:t>Sept 2-9</a:t>
                    </a:r>
                  </a:p>
                </p:txBody>
              </p:sp>
              <p:cxnSp>
                <p:nvCxnSpPr>
                  <p:cNvPr id="187" name="Straight Connector 186"/>
                  <p:cNvCxnSpPr/>
                  <p:nvPr/>
                </p:nvCxnSpPr>
                <p:spPr>
                  <a:xfrm>
                    <a:off x="6248400" y="4038600"/>
                    <a:ext cx="0" cy="126069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grpSp>
        <p:sp>
          <p:nvSpPr>
            <p:cNvPr id="172" name="TextBox 171"/>
            <p:cNvSpPr txBox="1"/>
            <p:nvPr/>
          </p:nvSpPr>
          <p:spPr>
            <a:xfrm>
              <a:off x="3581400" y="0"/>
              <a:ext cx="1742785" cy="1015663"/>
            </a:xfrm>
            <a:prstGeom prst="rect">
              <a:avLst/>
            </a:prstGeom>
            <a:noFill/>
          </p:spPr>
          <p:txBody>
            <a:bodyPr wrap="none" rtlCol="0">
              <a:spAutoFit/>
            </a:bodyPr>
            <a:lstStyle/>
            <a:p>
              <a:r>
                <a:rPr lang="en-US" sz="6000" b="1" dirty="0" smtClean="0">
                  <a:ln w="50800">
                    <a:solidFill>
                      <a:schemeClr val="bg1">
                        <a:lumMod val="75000"/>
                      </a:schemeClr>
                    </a:solidFill>
                  </a:ln>
                  <a:noFill/>
                </a:rPr>
                <a:t>1863</a:t>
              </a:r>
            </a:p>
          </p:txBody>
        </p:sp>
      </p:grpSp>
      <p:pic>
        <p:nvPicPr>
          <p:cNvPr id="65" name="Picture 64" descr="File:Second national flag of the Confederate States of America.svg"/>
          <p:cNvPicPr preferRelativeResize="0"/>
          <p:nvPr/>
        </p:nvPicPr>
        <p:blipFill>
          <a:blip r:embed="rId2" cstate="print"/>
          <a:srcRect/>
          <a:stretch>
            <a:fillRect/>
          </a:stretch>
        </p:blipFill>
        <p:spPr bwMode="auto">
          <a:xfrm>
            <a:off x="5486400" y="124968"/>
            <a:ext cx="1188720" cy="713232"/>
          </a:xfrm>
          <a:prstGeom prst="rect">
            <a:avLst/>
          </a:prstGeom>
          <a:noFill/>
          <a:ln w="127000">
            <a:solidFill>
              <a:srgbClr val="DA0000"/>
            </a:solidFill>
            <a:round/>
            <a:headEnd/>
            <a:tailEnd/>
          </a:ln>
          <a:effectLst/>
        </p:spPr>
      </p:pic>
      <p:pic>
        <p:nvPicPr>
          <p:cNvPr id="104" name="Picture 103" descr="http://www.illinoiscivilwar.org/civil_flag.gif"/>
          <p:cNvPicPr/>
          <p:nvPr/>
        </p:nvPicPr>
        <p:blipFill>
          <a:blip r:embed="rId3" cstate="print"/>
          <a:srcRect/>
          <a:stretch>
            <a:fillRect/>
          </a:stretch>
        </p:blipFill>
        <p:spPr bwMode="auto">
          <a:xfrm>
            <a:off x="2212848" y="128016"/>
            <a:ext cx="1188720" cy="713232"/>
          </a:xfrm>
          <a:prstGeom prst="rect">
            <a:avLst/>
          </a:prstGeom>
          <a:noFill/>
          <a:ln w="127000">
            <a:solidFill>
              <a:srgbClr val="0070C0"/>
            </a:solidFill>
            <a:round/>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xit" presetSubtype="0" fill="hold" nodeType="afterEffect">
                                  <p:stCondLst>
                                    <p:cond delay="0"/>
                                  </p:stCondLst>
                                  <p:childTnLst>
                                    <p:anim calcmode="lin" valueType="num">
                                      <p:cBhvr>
                                        <p:cTn id="6" dur="2000"/>
                                        <p:tgtEl>
                                          <p:spTgt spid="19"/>
                                        </p:tgtEl>
                                        <p:attrNameLst>
                                          <p:attrName>ppt_x</p:attrName>
                                        </p:attrNameLst>
                                      </p:cBhvr>
                                      <p:tavLst>
                                        <p:tav tm="0">
                                          <p:val>
                                            <p:strVal val="ppt_x"/>
                                          </p:val>
                                        </p:tav>
                                        <p:tav tm="100000">
                                          <p:val>
                                            <p:strVal val="ppt_x-.2"/>
                                          </p:val>
                                        </p:tav>
                                      </p:tavLst>
                                    </p:anim>
                                    <p:anim calcmode="lin" valueType="num">
                                      <p:cBhvr>
                                        <p:cTn id="7" dur="2000"/>
                                        <p:tgtEl>
                                          <p:spTgt spid="19"/>
                                        </p:tgtEl>
                                        <p:attrNameLst>
                                          <p:attrName>ppt_y</p:attrName>
                                        </p:attrNameLst>
                                      </p:cBhvr>
                                      <p:tavLst>
                                        <p:tav tm="0">
                                          <p:val>
                                            <p:strVal val="ppt_y"/>
                                          </p:val>
                                        </p:tav>
                                        <p:tav tm="100000">
                                          <p:val>
                                            <p:strVal val="ppt_y"/>
                                          </p:val>
                                        </p:tav>
                                      </p:tavLst>
                                    </p:anim>
                                    <p:animEffect transition="out" filter="fade">
                                      <p:cBhvr>
                                        <p:cTn id="8" dur="2000"/>
                                        <p:tgtEl>
                                          <p:spTgt spid="19"/>
                                        </p:tgtEl>
                                      </p:cBhvr>
                                    </p:animEffect>
                                    <p:set>
                                      <p:cBhvr>
                                        <p:cTn id="9" dur="1" fill="hold">
                                          <p:stCondLst>
                                            <p:cond delay="1999"/>
                                          </p:stCondLst>
                                        </p:cTn>
                                        <p:tgtEl>
                                          <p:spTgt spid="19"/>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6"/>
          <p:cNvGrpSpPr/>
          <p:nvPr/>
        </p:nvGrpSpPr>
        <p:grpSpPr>
          <a:xfrm>
            <a:off x="0" y="4724400"/>
            <a:ext cx="9144000" cy="418821"/>
            <a:chOff x="0" y="4724400"/>
            <a:chExt cx="9144000" cy="418821"/>
          </a:xfrm>
        </p:grpSpPr>
        <p:grpSp>
          <p:nvGrpSpPr>
            <p:cNvPr id="15" name="Group 53"/>
            <p:cNvGrpSpPr/>
            <p:nvPr/>
          </p:nvGrpSpPr>
          <p:grpSpPr>
            <a:xfrm>
              <a:off x="0" y="4724400"/>
              <a:ext cx="9144000" cy="418821"/>
              <a:chOff x="0" y="4686579"/>
              <a:chExt cx="9144000" cy="418821"/>
            </a:xfrm>
          </p:grpSpPr>
          <p:cxnSp>
            <p:nvCxnSpPr>
              <p:cNvPr id="3" name="Straight Connector 2"/>
              <p:cNvCxnSpPr/>
              <p:nvPr/>
            </p:nvCxnSpPr>
            <p:spPr>
              <a:xfrm>
                <a:off x="0" y="5029757"/>
                <a:ext cx="9144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18"/>
              <p:cNvCxnSpPr/>
              <p:nvPr/>
            </p:nvCxnSpPr>
            <p:spPr>
              <a:xfrm>
                <a:off x="0" y="4686579"/>
                <a:ext cx="9144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20"/>
              <p:cNvCxnSpPr/>
              <p:nvPr/>
            </p:nvCxnSpPr>
            <p:spPr>
              <a:xfrm>
                <a:off x="762000" y="4686579"/>
                <a:ext cx="0" cy="342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22"/>
              <p:cNvCxnSpPr/>
              <p:nvPr/>
            </p:nvCxnSpPr>
            <p:spPr>
              <a:xfrm>
                <a:off x="1524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25"/>
              <p:cNvCxnSpPr/>
              <p:nvPr/>
            </p:nvCxnSpPr>
            <p:spPr>
              <a:xfrm>
                <a:off x="23622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26"/>
              <p:cNvCxnSpPr/>
              <p:nvPr/>
            </p:nvCxnSpPr>
            <p:spPr>
              <a:xfrm>
                <a:off x="3048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27"/>
              <p:cNvCxnSpPr/>
              <p:nvPr/>
            </p:nvCxnSpPr>
            <p:spPr>
              <a:xfrm>
                <a:off x="6096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28"/>
              <p:cNvCxnSpPr/>
              <p:nvPr/>
            </p:nvCxnSpPr>
            <p:spPr>
              <a:xfrm>
                <a:off x="3810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29"/>
              <p:cNvCxnSpPr/>
              <p:nvPr/>
            </p:nvCxnSpPr>
            <p:spPr>
              <a:xfrm>
                <a:off x="4572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30"/>
              <p:cNvCxnSpPr/>
              <p:nvPr/>
            </p:nvCxnSpPr>
            <p:spPr>
              <a:xfrm>
                <a:off x="5334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31"/>
              <p:cNvCxnSpPr/>
              <p:nvPr/>
            </p:nvCxnSpPr>
            <p:spPr>
              <a:xfrm>
                <a:off x="69342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32"/>
              <p:cNvCxnSpPr/>
              <p:nvPr/>
            </p:nvCxnSpPr>
            <p:spPr>
              <a:xfrm>
                <a:off x="7696200" y="4686579"/>
                <a:ext cx="0" cy="418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32"/>
            <p:cNvCxnSpPr/>
            <p:nvPr/>
          </p:nvCxnSpPr>
          <p:spPr>
            <a:xfrm>
              <a:off x="8382000" y="4724400"/>
              <a:ext cx="0" cy="418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2" name="Straight Connector 20"/>
          <p:cNvCxnSpPr/>
          <p:nvPr/>
        </p:nvCxnSpPr>
        <p:spPr>
          <a:xfrm>
            <a:off x="76200" y="4724400"/>
            <a:ext cx="0" cy="342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20"/>
          <p:cNvCxnSpPr/>
          <p:nvPr/>
        </p:nvCxnSpPr>
        <p:spPr>
          <a:xfrm>
            <a:off x="9067800" y="4724400"/>
            <a:ext cx="0" cy="342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579091" y="0"/>
            <a:ext cx="1742785" cy="1015663"/>
          </a:xfrm>
          <a:prstGeom prst="rect">
            <a:avLst/>
          </a:prstGeom>
          <a:noFill/>
        </p:spPr>
        <p:txBody>
          <a:bodyPr wrap="none" rtlCol="0">
            <a:spAutoFit/>
          </a:bodyPr>
          <a:lstStyle/>
          <a:p>
            <a:r>
              <a:rPr lang="en-US" sz="6000" b="1" dirty="0" smtClean="0">
                <a:ln w="50800">
                  <a:solidFill>
                    <a:schemeClr val="bg1">
                      <a:lumMod val="75000"/>
                    </a:schemeClr>
                  </a:solidFill>
                </a:ln>
                <a:noFill/>
              </a:rPr>
              <a:t>1864</a:t>
            </a:r>
          </a:p>
        </p:txBody>
      </p:sp>
      <p:cxnSp>
        <p:nvCxnSpPr>
          <p:cNvPr id="46" name="Straight Connector 45"/>
          <p:cNvCxnSpPr/>
          <p:nvPr/>
        </p:nvCxnSpPr>
        <p:spPr>
          <a:xfrm>
            <a:off x="0" y="609498"/>
            <a:ext cx="3429000" cy="102"/>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410200" y="609496"/>
            <a:ext cx="3733800" cy="10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6" name="Group 39"/>
          <p:cNvGrpSpPr/>
          <p:nvPr/>
        </p:nvGrpSpPr>
        <p:grpSpPr>
          <a:xfrm>
            <a:off x="66097" y="609600"/>
            <a:ext cx="1188374" cy="4419600"/>
            <a:chOff x="304800" y="-2590800"/>
            <a:chExt cx="1188374" cy="4419600"/>
          </a:xfrm>
        </p:grpSpPr>
        <p:sp>
          <p:nvSpPr>
            <p:cNvPr id="57" name="TextBox 56"/>
            <p:cNvSpPr txBox="1"/>
            <p:nvPr/>
          </p:nvSpPr>
          <p:spPr>
            <a:xfrm>
              <a:off x="314903" y="-2590800"/>
              <a:ext cx="1178271" cy="461665"/>
            </a:xfrm>
            <a:prstGeom prst="rect">
              <a:avLst/>
            </a:prstGeom>
            <a:noFill/>
            <a:ln w="25400">
              <a:solidFill>
                <a:schemeClr val="tx1"/>
              </a:solidFill>
            </a:ln>
          </p:spPr>
          <p:txBody>
            <a:bodyPr wrap="none" rtlCol="0">
              <a:spAutoFit/>
            </a:bodyPr>
            <a:lstStyle/>
            <a:p>
              <a:pPr algn="just"/>
              <a:r>
                <a:rPr lang="en-US" sz="2400" b="1" dirty="0" smtClean="0"/>
                <a:t>January</a:t>
              </a:r>
            </a:p>
          </p:txBody>
        </p:sp>
        <p:cxnSp>
          <p:nvCxnSpPr>
            <p:cNvPr id="59" name="Straight Connector 58"/>
            <p:cNvCxnSpPr/>
            <p:nvPr/>
          </p:nvCxnSpPr>
          <p:spPr>
            <a:xfrm>
              <a:off x="304800" y="-2514600"/>
              <a:ext cx="0" cy="4343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43"/>
          <p:cNvGrpSpPr/>
          <p:nvPr/>
        </p:nvGrpSpPr>
        <p:grpSpPr>
          <a:xfrm>
            <a:off x="7570274" y="609600"/>
            <a:ext cx="1497526" cy="4038600"/>
            <a:chOff x="7570274" y="609600"/>
            <a:chExt cx="1497526" cy="4038600"/>
          </a:xfrm>
        </p:grpSpPr>
        <p:sp>
          <p:nvSpPr>
            <p:cNvPr id="62" name="TextBox 61"/>
            <p:cNvSpPr txBox="1"/>
            <p:nvPr/>
          </p:nvSpPr>
          <p:spPr>
            <a:xfrm>
              <a:off x="7570274" y="609600"/>
              <a:ext cx="1497526" cy="461665"/>
            </a:xfrm>
            <a:prstGeom prst="rect">
              <a:avLst/>
            </a:prstGeom>
            <a:noFill/>
            <a:ln w="25400">
              <a:solidFill>
                <a:schemeClr val="tx1"/>
              </a:solidFill>
            </a:ln>
          </p:spPr>
          <p:txBody>
            <a:bodyPr wrap="none" rtlCol="0">
              <a:spAutoFit/>
            </a:bodyPr>
            <a:lstStyle/>
            <a:p>
              <a:r>
                <a:rPr lang="en-US" sz="2400" b="1" dirty="0" smtClean="0"/>
                <a:t>December</a:t>
              </a:r>
            </a:p>
          </p:txBody>
        </p:sp>
        <p:cxnSp>
          <p:nvCxnSpPr>
            <p:cNvPr id="63" name="Straight Connector 62"/>
            <p:cNvCxnSpPr/>
            <p:nvPr/>
          </p:nvCxnSpPr>
          <p:spPr>
            <a:xfrm>
              <a:off x="9067800" y="685800"/>
              <a:ext cx="0" cy="396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5" name="Picture 64" descr="File:Second national flag of the Confederate States of America.svg"/>
          <p:cNvPicPr preferRelativeResize="0"/>
          <p:nvPr/>
        </p:nvPicPr>
        <p:blipFill>
          <a:blip r:embed="rId2" cstate="print"/>
          <a:srcRect/>
          <a:stretch>
            <a:fillRect/>
          </a:stretch>
        </p:blipFill>
        <p:spPr bwMode="auto">
          <a:xfrm>
            <a:off x="5486400" y="124968"/>
            <a:ext cx="1188720" cy="713232"/>
          </a:xfrm>
          <a:prstGeom prst="rect">
            <a:avLst/>
          </a:prstGeom>
          <a:noFill/>
          <a:ln w="127000">
            <a:solidFill>
              <a:srgbClr val="DA0000"/>
            </a:solidFill>
            <a:round/>
            <a:headEnd/>
            <a:tailEnd/>
          </a:ln>
          <a:effectLst/>
        </p:spPr>
      </p:pic>
      <p:grpSp>
        <p:nvGrpSpPr>
          <p:cNvPr id="18" name="Group 49"/>
          <p:cNvGrpSpPr/>
          <p:nvPr/>
        </p:nvGrpSpPr>
        <p:grpSpPr>
          <a:xfrm>
            <a:off x="1343677" y="1130667"/>
            <a:ext cx="1856723" cy="4989910"/>
            <a:chOff x="1712258" y="1124752"/>
            <a:chExt cx="1856723" cy="4989910"/>
          </a:xfrm>
        </p:grpSpPr>
        <p:sp>
          <p:nvSpPr>
            <p:cNvPr id="51" name="TextBox 10"/>
            <p:cNvSpPr txBox="1"/>
            <p:nvPr/>
          </p:nvSpPr>
          <p:spPr>
            <a:xfrm rot="2604687">
              <a:off x="1712258" y="5652997"/>
              <a:ext cx="1004249" cy="461665"/>
            </a:xfrm>
            <a:prstGeom prst="rect">
              <a:avLst/>
            </a:prstGeom>
            <a:noFill/>
          </p:spPr>
          <p:txBody>
            <a:bodyPr wrap="none" rtlCol="0">
              <a:spAutoFit/>
            </a:bodyPr>
            <a:lstStyle/>
            <a:p>
              <a:r>
                <a:rPr lang="en-US" sz="2400" b="1" dirty="0" smtClean="0">
                  <a:solidFill>
                    <a:srgbClr val="FF0000"/>
                  </a:solidFill>
                </a:rPr>
                <a:t>March</a:t>
              </a:r>
            </a:p>
          </p:txBody>
        </p:sp>
        <p:cxnSp>
          <p:nvCxnSpPr>
            <p:cNvPr id="52" name="Straight Connector 51"/>
            <p:cNvCxnSpPr/>
            <p:nvPr/>
          </p:nvCxnSpPr>
          <p:spPr>
            <a:xfrm flipH="1">
              <a:off x="1907057" y="4261285"/>
              <a:ext cx="12232" cy="10727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rot="18680470">
              <a:off x="1344654" y="2518082"/>
              <a:ext cx="3617657" cy="830997"/>
            </a:xfrm>
            <a:prstGeom prst="rect">
              <a:avLst/>
            </a:prstGeom>
            <a:noFill/>
          </p:spPr>
          <p:txBody>
            <a:bodyPr wrap="none" rtlCol="0">
              <a:spAutoFit/>
            </a:bodyPr>
            <a:lstStyle/>
            <a:p>
              <a:r>
                <a:rPr lang="en-US" sz="2400" b="1" dirty="0" smtClean="0">
                  <a:solidFill>
                    <a:srgbClr val="FF0000"/>
                  </a:solidFill>
                </a:rPr>
                <a:t>James Hanger get contract </a:t>
              </a:r>
            </a:p>
            <a:p>
              <a:r>
                <a:rPr lang="en-US" sz="2400" b="1" dirty="0" smtClean="0">
                  <a:solidFill>
                    <a:srgbClr val="FF0000"/>
                  </a:solidFill>
                </a:rPr>
                <a:t>for prosthetics</a:t>
              </a:r>
            </a:p>
          </p:txBody>
        </p:sp>
      </p:grpSp>
      <p:sp>
        <p:nvSpPr>
          <p:cNvPr id="107" name="Rectangle 106"/>
          <p:cNvSpPr/>
          <p:nvPr/>
        </p:nvSpPr>
        <p:spPr>
          <a:xfrm>
            <a:off x="2286000" y="914400"/>
            <a:ext cx="4114800" cy="685800"/>
          </a:xfrm>
          <a:prstGeom prst="rect">
            <a:avLst/>
          </a:prstGeom>
          <a:no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b="1" dirty="0" smtClean="0"/>
              <a:t>WESTERN THEATER</a:t>
            </a:r>
            <a:endParaRPr lang="en-US" sz="3600" b="1" dirty="0"/>
          </a:p>
        </p:txBody>
      </p:sp>
      <p:sp>
        <p:nvSpPr>
          <p:cNvPr id="109" name="Rectangle 108"/>
          <p:cNvSpPr/>
          <p:nvPr/>
        </p:nvSpPr>
        <p:spPr>
          <a:xfrm>
            <a:off x="2362200" y="914400"/>
            <a:ext cx="4114800" cy="685800"/>
          </a:xfrm>
          <a:prstGeom prst="rect">
            <a:avLst/>
          </a:prstGeom>
          <a:no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b="1" dirty="0" smtClean="0"/>
              <a:t>EASTERN THEATER</a:t>
            </a:r>
            <a:endParaRPr lang="en-US" sz="3600" b="1" dirty="0"/>
          </a:p>
        </p:txBody>
      </p:sp>
      <p:grpSp>
        <p:nvGrpSpPr>
          <p:cNvPr id="19" name="Group 89"/>
          <p:cNvGrpSpPr/>
          <p:nvPr/>
        </p:nvGrpSpPr>
        <p:grpSpPr>
          <a:xfrm>
            <a:off x="3200400" y="985600"/>
            <a:ext cx="6275772" cy="5217588"/>
            <a:chOff x="3200400" y="985600"/>
            <a:chExt cx="6275772" cy="5217588"/>
          </a:xfrm>
        </p:grpSpPr>
        <p:grpSp>
          <p:nvGrpSpPr>
            <p:cNvPr id="20" name="Group 103"/>
            <p:cNvGrpSpPr/>
            <p:nvPr/>
          </p:nvGrpSpPr>
          <p:grpSpPr>
            <a:xfrm>
              <a:off x="3200400" y="4267200"/>
              <a:ext cx="3657600" cy="461665"/>
              <a:chOff x="3200400" y="4648200"/>
              <a:chExt cx="3657600" cy="461665"/>
            </a:xfrm>
          </p:grpSpPr>
          <p:sp>
            <p:nvSpPr>
              <p:cNvPr id="67" name="Rectangle 66"/>
              <p:cNvSpPr/>
              <p:nvPr/>
            </p:nvSpPr>
            <p:spPr>
              <a:xfrm>
                <a:off x="3200400" y="4749496"/>
                <a:ext cx="3657600" cy="355904"/>
              </a:xfrm>
              <a:prstGeom prst="rect">
                <a:avLst/>
              </a:prstGeom>
              <a:solidFill>
                <a:schemeClr val="tx2">
                  <a:alpha val="6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TextBox 10"/>
              <p:cNvSpPr txBox="1"/>
              <p:nvPr/>
            </p:nvSpPr>
            <p:spPr>
              <a:xfrm>
                <a:off x="4343400" y="4648200"/>
                <a:ext cx="1862626" cy="461665"/>
              </a:xfrm>
              <a:prstGeom prst="rect">
                <a:avLst/>
              </a:prstGeom>
              <a:noFill/>
            </p:spPr>
            <p:txBody>
              <a:bodyPr wrap="none" rtlCol="0">
                <a:spAutoFit/>
              </a:bodyPr>
              <a:lstStyle/>
              <a:p>
                <a:r>
                  <a:rPr lang="en-US" sz="2400" b="1" dirty="0" smtClean="0">
                    <a:solidFill>
                      <a:schemeClr val="bg1"/>
                    </a:solidFill>
                  </a:rPr>
                  <a:t>May 7-Sept 1</a:t>
                </a:r>
              </a:p>
            </p:txBody>
          </p:sp>
        </p:grpSp>
        <p:grpSp>
          <p:nvGrpSpPr>
            <p:cNvPr id="21" name="Group 104"/>
            <p:cNvGrpSpPr/>
            <p:nvPr/>
          </p:nvGrpSpPr>
          <p:grpSpPr>
            <a:xfrm>
              <a:off x="3200400" y="985600"/>
              <a:ext cx="1423045" cy="4119800"/>
              <a:chOff x="6874645" y="976688"/>
              <a:chExt cx="1423045" cy="4119800"/>
            </a:xfrm>
          </p:grpSpPr>
          <p:cxnSp>
            <p:nvCxnSpPr>
              <p:cNvPr id="75" name="Straight Connector 74"/>
              <p:cNvCxnSpPr/>
              <p:nvPr/>
            </p:nvCxnSpPr>
            <p:spPr>
              <a:xfrm flipH="1">
                <a:off x="6874645" y="4334488"/>
                <a:ext cx="16646" cy="7620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rot="18680470">
                <a:off x="6211895" y="2600818"/>
                <a:ext cx="3709926" cy="461665"/>
              </a:xfrm>
              <a:prstGeom prst="rect">
                <a:avLst/>
              </a:prstGeom>
              <a:noFill/>
            </p:spPr>
            <p:txBody>
              <a:bodyPr wrap="none" rtlCol="0">
                <a:spAutoFit/>
              </a:bodyPr>
              <a:lstStyle/>
              <a:p>
                <a:r>
                  <a:rPr lang="en-US" sz="2400" b="1" dirty="0" smtClean="0">
                    <a:solidFill>
                      <a:srgbClr val="0070C0"/>
                    </a:solidFill>
                  </a:rPr>
                  <a:t>Georgia (Atlanta) Campaign</a:t>
                </a:r>
              </a:p>
            </p:txBody>
          </p:sp>
        </p:grpSp>
        <p:sp>
          <p:nvSpPr>
            <p:cNvPr id="69" name="Rectangle 68"/>
            <p:cNvSpPr/>
            <p:nvPr/>
          </p:nvSpPr>
          <p:spPr>
            <a:xfrm>
              <a:off x="7315200" y="4343400"/>
              <a:ext cx="1676400" cy="381000"/>
            </a:xfrm>
            <a:prstGeom prst="rect">
              <a:avLst/>
            </a:prstGeom>
            <a:solidFill>
              <a:schemeClr val="tx2">
                <a:alpha val="6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2" name="Group 105"/>
            <p:cNvGrpSpPr/>
            <p:nvPr/>
          </p:nvGrpSpPr>
          <p:grpSpPr>
            <a:xfrm>
              <a:off x="6876939" y="1827909"/>
              <a:ext cx="2089418" cy="4375279"/>
              <a:chOff x="6876939" y="1827909"/>
              <a:chExt cx="2089418" cy="4375279"/>
            </a:xfrm>
          </p:grpSpPr>
          <p:cxnSp>
            <p:nvCxnSpPr>
              <p:cNvPr id="79" name="Straight Connector 78"/>
              <p:cNvCxnSpPr/>
              <p:nvPr/>
            </p:nvCxnSpPr>
            <p:spPr>
              <a:xfrm>
                <a:off x="7315200" y="4038600"/>
                <a:ext cx="0" cy="10668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rot="18680470">
                <a:off x="6767212" y="2824015"/>
                <a:ext cx="2453877" cy="461665"/>
              </a:xfrm>
              <a:prstGeom prst="rect">
                <a:avLst/>
              </a:prstGeom>
              <a:noFill/>
            </p:spPr>
            <p:txBody>
              <a:bodyPr wrap="none" rtlCol="0">
                <a:spAutoFit/>
              </a:bodyPr>
              <a:lstStyle/>
              <a:p>
                <a:r>
                  <a:rPr lang="en-US" sz="2400" b="1" dirty="0" smtClean="0">
                    <a:solidFill>
                      <a:srgbClr val="0070C0"/>
                    </a:solidFill>
                  </a:rPr>
                  <a:t>Hood’s Tennessee</a:t>
                </a:r>
              </a:p>
            </p:txBody>
          </p:sp>
          <p:sp>
            <p:nvSpPr>
              <p:cNvPr id="98" name="TextBox 10"/>
              <p:cNvSpPr txBox="1"/>
              <p:nvPr/>
            </p:nvSpPr>
            <p:spPr>
              <a:xfrm rot="2604687">
                <a:off x="6876939" y="5741523"/>
                <a:ext cx="2089418" cy="461665"/>
              </a:xfrm>
              <a:prstGeom prst="rect">
                <a:avLst/>
              </a:prstGeom>
              <a:noFill/>
            </p:spPr>
            <p:txBody>
              <a:bodyPr wrap="none" rtlCol="0">
                <a:spAutoFit/>
              </a:bodyPr>
              <a:lstStyle/>
              <a:p>
                <a:r>
                  <a:rPr lang="en-US" sz="2400" b="1" dirty="0" smtClean="0">
                    <a:solidFill>
                      <a:srgbClr val="0070C0"/>
                    </a:solidFill>
                  </a:rPr>
                  <a:t>Sept 18-Dec 27</a:t>
                </a:r>
              </a:p>
            </p:txBody>
          </p:sp>
        </p:grpSp>
        <p:grpSp>
          <p:nvGrpSpPr>
            <p:cNvPr id="23" name="Group 107"/>
            <p:cNvGrpSpPr/>
            <p:nvPr/>
          </p:nvGrpSpPr>
          <p:grpSpPr>
            <a:xfrm>
              <a:off x="7421379" y="2347953"/>
              <a:ext cx="2054793" cy="3785826"/>
              <a:chOff x="7421379" y="2347953"/>
              <a:chExt cx="2054793" cy="3785826"/>
            </a:xfrm>
          </p:grpSpPr>
          <p:cxnSp>
            <p:nvCxnSpPr>
              <p:cNvPr id="70" name="Straight Connector 69"/>
              <p:cNvCxnSpPr/>
              <p:nvPr/>
            </p:nvCxnSpPr>
            <p:spPr>
              <a:xfrm>
                <a:off x="8001000" y="4038600"/>
                <a:ext cx="0" cy="10668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rot="18680470">
                <a:off x="7428250" y="3091888"/>
                <a:ext cx="1949536" cy="461665"/>
              </a:xfrm>
              <a:prstGeom prst="rect">
                <a:avLst/>
              </a:prstGeom>
              <a:noFill/>
            </p:spPr>
            <p:txBody>
              <a:bodyPr wrap="square" rtlCol="0">
                <a:spAutoFit/>
              </a:bodyPr>
              <a:lstStyle/>
              <a:p>
                <a:pPr algn="ctr"/>
                <a:r>
                  <a:rPr lang="en-US" sz="2400" b="1" dirty="0" smtClean="0">
                    <a:solidFill>
                      <a:srgbClr val="0070C0"/>
                    </a:solidFill>
                  </a:rPr>
                  <a:t>March to Sea</a:t>
                </a:r>
              </a:p>
            </p:txBody>
          </p:sp>
          <p:sp>
            <p:nvSpPr>
              <p:cNvPr id="99" name="TextBox 10"/>
              <p:cNvSpPr txBox="1"/>
              <p:nvPr/>
            </p:nvSpPr>
            <p:spPr>
              <a:xfrm rot="2604687">
                <a:off x="7421379" y="5672114"/>
                <a:ext cx="2054793" cy="461665"/>
              </a:xfrm>
              <a:prstGeom prst="rect">
                <a:avLst/>
              </a:prstGeom>
              <a:noFill/>
            </p:spPr>
            <p:txBody>
              <a:bodyPr wrap="none" rtlCol="0">
                <a:spAutoFit/>
              </a:bodyPr>
              <a:lstStyle/>
              <a:p>
                <a:r>
                  <a:rPr lang="en-US" sz="2400" b="1" dirty="0" smtClean="0">
                    <a:solidFill>
                      <a:srgbClr val="0070C0"/>
                    </a:solidFill>
                  </a:rPr>
                  <a:t>Nov 15-DEC 23</a:t>
                </a:r>
              </a:p>
            </p:txBody>
          </p:sp>
        </p:grpSp>
        <p:sp>
          <p:nvSpPr>
            <p:cNvPr id="77" name="Rectangle 76"/>
            <p:cNvSpPr/>
            <p:nvPr/>
          </p:nvSpPr>
          <p:spPr>
            <a:xfrm>
              <a:off x="8001000" y="3962400"/>
              <a:ext cx="914400" cy="381000"/>
            </a:xfrm>
            <a:prstGeom prst="rect">
              <a:avLst/>
            </a:prstGeom>
            <a:solidFill>
              <a:schemeClr val="tx2">
                <a:alpha val="6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4" name="Group 81"/>
          <p:cNvGrpSpPr/>
          <p:nvPr/>
        </p:nvGrpSpPr>
        <p:grpSpPr>
          <a:xfrm>
            <a:off x="2658621" y="1531653"/>
            <a:ext cx="3109152" cy="4819374"/>
            <a:chOff x="2658621" y="1531653"/>
            <a:chExt cx="3109152" cy="4819374"/>
          </a:xfrm>
        </p:grpSpPr>
        <p:grpSp>
          <p:nvGrpSpPr>
            <p:cNvPr id="25" name="Group 42"/>
            <p:cNvGrpSpPr/>
            <p:nvPr/>
          </p:nvGrpSpPr>
          <p:grpSpPr>
            <a:xfrm>
              <a:off x="2658621" y="1531653"/>
              <a:ext cx="1434855" cy="4468035"/>
              <a:chOff x="2658621" y="1531653"/>
              <a:chExt cx="1434855" cy="4468035"/>
            </a:xfrm>
          </p:grpSpPr>
          <p:sp>
            <p:nvSpPr>
              <p:cNvPr id="110" name="TextBox 10"/>
              <p:cNvSpPr txBox="1"/>
              <p:nvPr/>
            </p:nvSpPr>
            <p:spPr>
              <a:xfrm rot="2604687">
                <a:off x="2658621" y="5538023"/>
                <a:ext cx="1221040" cy="461665"/>
              </a:xfrm>
              <a:prstGeom prst="rect">
                <a:avLst/>
              </a:prstGeom>
              <a:noFill/>
            </p:spPr>
            <p:txBody>
              <a:bodyPr wrap="none" rtlCol="0">
                <a:spAutoFit/>
              </a:bodyPr>
              <a:lstStyle/>
              <a:p>
                <a:r>
                  <a:rPr lang="en-US" sz="2400" b="1" dirty="0" smtClean="0"/>
                  <a:t>May 5-6</a:t>
                </a:r>
              </a:p>
            </p:txBody>
          </p:sp>
          <p:cxnSp>
            <p:nvCxnSpPr>
              <p:cNvPr id="114" name="Straight Connector 113"/>
              <p:cNvCxnSpPr/>
              <p:nvPr/>
            </p:nvCxnSpPr>
            <p:spPr>
              <a:xfrm>
                <a:off x="3124200" y="3962400"/>
                <a:ext cx="31146" cy="1371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rot="18680470">
                <a:off x="2474315" y="2689149"/>
                <a:ext cx="2776658" cy="461665"/>
              </a:xfrm>
              <a:prstGeom prst="rect">
                <a:avLst/>
              </a:prstGeom>
              <a:noFill/>
            </p:spPr>
            <p:txBody>
              <a:bodyPr wrap="none" rtlCol="0">
                <a:spAutoFit/>
              </a:bodyPr>
              <a:lstStyle/>
              <a:p>
                <a:r>
                  <a:rPr lang="en-US" sz="2400" b="1" dirty="0" smtClean="0"/>
                  <a:t>Battle of Wilderness</a:t>
                </a:r>
              </a:p>
            </p:txBody>
          </p:sp>
        </p:grpSp>
        <p:grpSp>
          <p:nvGrpSpPr>
            <p:cNvPr id="27" name="Group 100"/>
            <p:cNvGrpSpPr/>
            <p:nvPr/>
          </p:nvGrpSpPr>
          <p:grpSpPr>
            <a:xfrm>
              <a:off x="3072717" y="1752288"/>
              <a:ext cx="1569857" cy="4391060"/>
              <a:chOff x="3072717" y="1752288"/>
              <a:chExt cx="1569857" cy="4391060"/>
            </a:xfrm>
          </p:grpSpPr>
          <p:sp>
            <p:nvSpPr>
              <p:cNvPr id="50" name="TextBox 10"/>
              <p:cNvSpPr txBox="1"/>
              <p:nvPr/>
            </p:nvSpPr>
            <p:spPr>
              <a:xfrm rot="2604687">
                <a:off x="3072717" y="5681683"/>
                <a:ext cx="1376531" cy="461665"/>
              </a:xfrm>
              <a:prstGeom prst="rect">
                <a:avLst/>
              </a:prstGeom>
              <a:noFill/>
            </p:spPr>
            <p:txBody>
              <a:bodyPr wrap="none" rtlCol="0">
                <a:spAutoFit/>
              </a:bodyPr>
              <a:lstStyle/>
              <a:p>
                <a:r>
                  <a:rPr lang="en-US" sz="2400" b="1" dirty="0" smtClean="0"/>
                  <a:t>May 8-21</a:t>
                </a:r>
              </a:p>
            </p:txBody>
          </p:sp>
          <p:cxnSp>
            <p:nvCxnSpPr>
              <p:cNvPr id="54" name="Straight Connector 53"/>
              <p:cNvCxnSpPr/>
              <p:nvPr/>
            </p:nvCxnSpPr>
            <p:spPr>
              <a:xfrm>
                <a:off x="3352800" y="4419601"/>
                <a:ext cx="2057" cy="914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rot="18680470">
                <a:off x="2931817" y="3001380"/>
                <a:ext cx="2959849" cy="461665"/>
              </a:xfrm>
              <a:prstGeom prst="rect">
                <a:avLst/>
              </a:prstGeom>
              <a:noFill/>
            </p:spPr>
            <p:txBody>
              <a:bodyPr wrap="none" rtlCol="0">
                <a:spAutoFit/>
              </a:bodyPr>
              <a:lstStyle/>
              <a:p>
                <a:r>
                  <a:rPr lang="en-US" sz="2400" b="1" dirty="0" smtClean="0"/>
                  <a:t>Battle of Spotsylvania</a:t>
                </a:r>
              </a:p>
            </p:txBody>
          </p:sp>
        </p:grpSp>
        <p:grpSp>
          <p:nvGrpSpPr>
            <p:cNvPr id="28" name="Group 101"/>
            <p:cNvGrpSpPr/>
            <p:nvPr/>
          </p:nvGrpSpPr>
          <p:grpSpPr>
            <a:xfrm>
              <a:off x="3454284" y="1856499"/>
              <a:ext cx="1532022" cy="4326247"/>
              <a:chOff x="3454284" y="1856499"/>
              <a:chExt cx="1532022" cy="4326247"/>
            </a:xfrm>
          </p:grpSpPr>
          <p:sp>
            <p:nvSpPr>
              <p:cNvPr id="56" name="TextBox 10"/>
              <p:cNvSpPr txBox="1"/>
              <p:nvPr/>
            </p:nvSpPr>
            <p:spPr>
              <a:xfrm rot="2604687">
                <a:off x="3454284" y="5721081"/>
                <a:ext cx="1532022" cy="461665"/>
              </a:xfrm>
              <a:prstGeom prst="rect">
                <a:avLst/>
              </a:prstGeom>
              <a:noFill/>
            </p:spPr>
            <p:txBody>
              <a:bodyPr wrap="none" rtlCol="0">
                <a:spAutoFit/>
              </a:bodyPr>
              <a:lstStyle/>
              <a:p>
                <a:r>
                  <a:rPr lang="en-US" sz="2400" b="1" dirty="0" smtClean="0"/>
                  <a:t>May 23-26</a:t>
                </a:r>
              </a:p>
            </p:txBody>
          </p:sp>
          <p:cxnSp>
            <p:nvCxnSpPr>
              <p:cNvPr id="58" name="Straight Connector 57"/>
              <p:cNvCxnSpPr/>
              <p:nvPr/>
            </p:nvCxnSpPr>
            <p:spPr>
              <a:xfrm>
                <a:off x="3657600" y="4419600"/>
                <a:ext cx="2057" cy="914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rot="18680470">
                <a:off x="3263271" y="3043651"/>
                <a:ext cx="2835969" cy="461665"/>
              </a:xfrm>
              <a:prstGeom prst="rect">
                <a:avLst/>
              </a:prstGeom>
              <a:noFill/>
            </p:spPr>
            <p:txBody>
              <a:bodyPr wrap="none" rtlCol="0">
                <a:spAutoFit/>
              </a:bodyPr>
              <a:lstStyle/>
              <a:p>
                <a:r>
                  <a:rPr lang="en-US" sz="2400" b="1" dirty="0" smtClean="0"/>
                  <a:t>Battle of North Anna</a:t>
                </a:r>
              </a:p>
            </p:txBody>
          </p:sp>
        </p:grpSp>
        <p:grpSp>
          <p:nvGrpSpPr>
            <p:cNvPr id="29" name="Group 102"/>
            <p:cNvGrpSpPr/>
            <p:nvPr/>
          </p:nvGrpSpPr>
          <p:grpSpPr>
            <a:xfrm>
              <a:off x="3665081" y="1850707"/>
              <a:ext cx="2102692" cy="4500320"/>
              <a:chOff x="3665081" y="1850707"/>
              <a:chExt cx="2102692" cy="4500320"/>
            </a:xfrm>
          </p:grpSpPr>
          <p:sp>
            <p:nvSpPr>
              <p:cNvPr id="61" name="TextBox 10"/>
              <p:cNvSpPr txBox="1"/>
              <p:nvPr/>
            </p:nvSpPr>
            <p:spPr>
              <a:xfrm rot="2604687">
                <a:off x="3665081" y="5889362"/>
                <a:ext cx="2102692" cy="461665"/>
              </a:xfrm>
              <a:prstGeom prst="rect">
                <a:avLst/>
              </a:prstGeom>
              <a:noFill/>
            </p:spPr>
            <p:txBody>
              <a:bodyPr wrap="none" rtlCol="0">
                <a:spAutoFit/>
              </a:bodyPr>
              <a:lstStyle/>
              <a:p>
                <a:r>
                  <a:rPr lang="en-US" sz="2400" b="1" dirty="0" smtClean="0"/>
                  <a:t>May 31-Jun 12 </a:t>
                </a:r>
              </a:p>
            </p:txBody>
          </p:sp>
          <p:cxnSp>
            <p:nvCxnSpPr>
              <p:cNvPr id="64" name="Straight Connector 63"/>
              <p:cNvCxnSpPr/>
              <p:nvPr/>
            </p:nvCxnSpPr>
            <p:spPr>
              <a:xfrm>
                <a:off x="4112743" y="4449296"/>
                <a:ext cx="2057" cy="914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rot="18680470">
                <a:off x="3529474" y="3061102"/>
                <a:ext cx="2882456" cy="461665"/>
              </a:xfrm>
              <a:prstGeom prst="rect">
                <a:avLst/>
              </a:prstGeom>
              <a:noFill/>
            </p:spPr>
            <p:txBody>
              <a:bodyPr wrap="none" rtlCol="0">
                <a:spAutoFit/>
              </a:bodyPr>
              <a:lstStyle/>
              <a:p>
                <a:r>
                  <a:rPr lang="en-US" sz="2400" b="1" dirty="0" smtClean="0"/>
                  <a:t>Battle of Cold Harbor</a:t>
                </a:r>
              </a:p>
            </p:txBody>
          </p:sp>
        </p:grpSp>
        <p:sp>
          <p:nvSpPr>
            <p:cNvPr id="81" name="Rectangle 80"/>
            <p:cNvSpPr/>
            <p:nvPr/>
          </p:nvSpPr>
          <p:spPr>
            <a:xfrm>
              <a:off x="3124200" y="4673296"/>
              <a:ext cx="990600" cy="355904"/>
            </a:xfrm>
            <a:prstGeom prst="rect">
              <a:avLst/>
            </a:prstGeom>
            <a:solidFill>
              <a:schemeClr val="tx1">
                <a:alpha val="6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0" name="Group 102"/>
            <p:cNvGrpSpPr/>
            <p:nvPr/>
          </p:nvGrpSpPr>
          <p:grpSpPr>
            <a:xfrm>
              <a:off x="4065533" y="2033148"/>
              <a:ext cx="1519968" cy="4069256"/>
              <a:chOff x="3913133" y="2055055"/>
              <a:chExt cx="1519968" cy="4069256"/>
            </a:xfrm>
          </p:grpSpPr>
          <p:sp>
            <p:nvSpPr>
              <p:cNvPr id="84" name="TextBox 10"/>
              <p:cNvSpPr txBox="1"/>
              <p:nvPr/>
            </p:nvSpPr>
            <p:spPr>
              <a:xfrm rot="2604687">
                <a:off x="3913133" y="5662646"/>
                <a:ext cx="1519968" cy="461665"/>
              </a:xfrm>
              <a:prstGeom prst="rect">
                <a:avLst/>
              </a:prstGeom>
              <a:noFill/>
            </p:spPr>
            <p:txBody>
              <a:bodyPr wrap="none" rtlCol="0">
                <a:spAutoFit/>
              </a:bodyPr>
              <a:lstStyle/>
              <a:p>
                <a:r>
                  <a:rPr lang="en-US" sz="2400" b="1" dirty="0" smtClean="0"/>
                  <a:t>Jun 15-???</a:t>
                </a:r>
              </a:p>
            </p:txBody>
          </p:sp>
          <p:cxnSp>
            <p:nvCxnSpPr>
              <p:cNvPr id="85" name="Straight Connector 84"/>
              <p:cNvCxnSpPr/>
              <p:nvPr/>
            </p:nvCxnSpPr>
            <p:spPr>
              <a:xfrm>
                <a:off x="4112743" y="4441507"/>
                <a:ext cx="2057" cy="914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rot="18680470">
                <a:off x="3763590" y="3144904"/>
                <a:ext cx="2641364" cy="461665"/>
              </a:xfrm>
              <a:prstGeom prst="rect">
                <a:avLst/>
              </a:prstGeom>
              <a:noFill/>
            </p:spPr>
            <p:txBody>
              <a:bodyPr wrap="none" rtlCol="0">
                <a:spAutoFit/>
              </a:bodyPr>
              <a:lstStyle/>
              <a:p>
                <a:r>
                  <a:rPr lang="en-US" sz="2400" b="1" dirty="0" smtClean="0"/>
                  <a:t>Siege of Petersburg</a:t>
                </a:r>
              </a:p>
            </p:txBody>
          </p:sp>
        </p:grpSp>
      </p:grpSp>
      <p:grpSp>
        <p:nvGrpSpPr>
          <p:cNvPr id="31" name="Group 88"/>
          <p:cNvGrpSpPr/>
          <p:nvPr/>
        </p:nvGrpSpPr>
        <p:grpSpPr>
          <a:xfrm>
            <a:off x="4114800" y="4648200"/>
            <a:ext cx="5029200" cy="461665"/>
            <a:chOff x="4114800" y="4648200"/>
            <a:chExt cx="5029200" cy="461665"/>
          </a:xfrm>
        </p:grpSpPr>
        <p:sp>
          <p:nvSpPr>
            <p:cNvPr id="87" name="Rectangle 86"/>
            <p:cNvSpPr/>
            <p:nvPr/>
          </p:nvSpPr>
          <p:spPr>
            <a:xfrm>
              <a:off x="4114800" y="4724400"/>
              <a:ext cx="5029200" cy="381000"/>
            </a:xfrm>
            <a:prstGeom prst="rect">
              <a:avLst/>
            </a:prstGeom>
            <a:solidFill>
              <a:schemeClr val="tx1">
                <a:alpha val="6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TextBox 10"/>
            <p:cNvSpPr txBox="1"/>
            <p:nvPr/>
          </p:nvSpPr>
          <p:spPr>
            <a:xfrm>
              <a:off x="5410200" y="4648200"/>
              <a:ext cx="1350883" cy="461665"/>
            </a:xfrm>
            <a:prstGeom prst="rect">
              <a:avLst/>
            </a:prstGeom>
            <a:noFill/>
          </p:spPr>
          <p:txBody>
            <a:bodyPr wrap="none" rtlCol="0">
              <a:spAutoFit/>
            </a:bodyPr>
            <a:lstStyle/>
            <a:p>
              <a:r>
                <a:rPr lang="en-US" sz="2400" b="1" dirty="0" smtClean="0">
                  <a:solidFill>
                    <a:schemeClr val="bg1"/>
                  </a:solidFill>
                </a:rPr>
                <a:t>May 5-??</a:t>
              </a:r>
            </a:p>
          </p:txBody>
        </p:sp>
      </p:grpSp>
      <p:pic>
        <p:nvPicPr>
          <p:cNvPr id="78" name="Picture 77" descr="http://www.illinoiscivilwar.org/civil_flag.gif"/>
          <p:cNvPicPr/>
          <p:nvPr/>
        </p:nvPicPr>
        <p:blipFill>
          <a:blip r:embed="rId3" cstate="print"/>
          <a:srcRect/>
          <a:stretch>
            <a:fillRect/>
          </a:stretch>
        </p:blipFill>
        <p:spPr bwMode="auto">
          <a:xfrm>
            <a:off x="2212848" y="124968"/>
            <a:ext cx="1188720" cy="713232"/>
          </a:xfrm>
          <a:prstGeom prst="rect">
            <a:avLst/>
          </a:prstGeom>
          <a:noFill/>
          <a:ln w="127000">
            <a:solidFill>
              <a:srgbClr val="0070C0"/>
            </a:solidFill>
            <a:round/>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8"/>
                                        </p:tgtEl>
                                      </p:cBhvr>
                                    </p:animEffect>
                                    <p:set>
                                      <p:cBhvr>
                                        <p:cTn id="12" dur="1" fill="hold">
                                          <p:stCondLst>
                                            <p:cond delay="999"/>
                                          </p:stCondLst>
                                        </p:cTn>
                                        <p:tgtEl>
                                          <p:spTgt spid="18"/>
                                        </p:tgtEl>
                                        <p:attrNameLst>
                                          <p:attrName>style.visibility</p:attrName>
                                        </p:attrNameLst>
                                      </p:cBhvr>
                                      <p:to>
                                        <p:strVal val="hidden"/>
                                      </p:to>
                                    </p:set>
                                  </p:childTnLst>
                                </p:cTn>
                              </p:par>
                            </p:childTnLst>
                          </p:cTn>
                        </p:par>
                        <p:par>
                          <p:cTn id="13" fill="hold">
                            <p:stCondLst>
                              <p:cond delay="1000"/>
                            </p:stCondLst>
                            <p:childTnLst>
                              <p:par>
                                <p:cTn id="14" presetID="53" presetClass="entr" presetSubtype="0" fill="hold" nodeType="afterEffect">
                                  <p:stCondLst>
                                    <p:cond delay="0"/>
                                  </p:stCondLst>
                                  <p:childTnLst>
                                    <p:set>
                                      <p:cBhvr>
                                        <p:cTn id="15" dur="1" fill="hold">
                                          <p:stCondLst>
                                            <p:cond delay="0"/>
                                          </p:stCondLst>
                                        </p:cTn>
                                        <p:tgtEl>
                                          <p:spTgt spid="109"/>
                                        </p:tgtEl>
                                        <p:attrNameLst>
                                          <p:attrName>style.visibility</p:attrName>
                                        </p:attrNameLst>
                                      </p:cBhvr>
                                      <p:to>
                                        <p:strVal val="visible"/>
                                      </p:to>
                                    </p:set>
                                    <p:anim calcmode="lin" valueType="num">
                                      <p:cBhvr>
                                        <p:cTn id="16" dur="1000" fill="hold"/>
                                        <p:tgtEl>
                                          <p:spTgt spid="109"/>
                                        </p:tgtEl>
                                        <p:attrNameLst>
                                          <p:attrName>ppt_w</p:attrName>
                                        </p:attrNameLst>
                                      </p:cBhvr>
                                      <p:tavLst>
                                        <p:tav tm="0">
                                          <p:val>
                                            <p:fltVal val="0"/>
                                          </p:val>
                                        </p:tav>
                                        <p:tav tm="100000">
                                          <p:val>
                                            <p:strVal val="#ppt_w"/>
                                          </p:val>
                                        </p:tav>
                                      </p:tavLst>
                                    </p:anim>
                                    <p:anim calcmode="lin" valueType="num">
                                      <p:cBhvr>
                                        <p:cTn id="17" dur="1000" fill="hold"/>
                                        <p:tgtEl>
                                          <p:spTgt spid="109"/>
                                        </p:tgtEl>
                                        <p:attrNameLst>
                                          <p:attrName>ppt_h</p:attrName>
                                        </p:attrNameLst>
                                      </p:cBhvr>
                                      <p:tavLst>
                                        <p:tav tm="0">
                                          <p:val>
                                            <p:fltVal val="0"/>
                                          </p:val>
                                        </p:tav>
                                        <p:tav tm="100000">
                                          <p:val>
                                            <p:strVal val="#ppt_h"/>
                                          </p:val>
                                        </p:tav>
                                      </p:tavLst>
                                    </p:anim>
                                    <p:animEffect transition="in" filter="fade">
                                      <p:cBhvr>
                                        <p:cTn id="18" dur="1000"/>
                                        <p:tgtEl>
                                          <p:spTgt spid="10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10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24"/>
                                        </p:tgtEl>
                                      </p:cBhvr>
                                    </p:animEffect>
                                    <p:set>
                                      <p:cBhvr>
                                        <p:cTn id="32" dur="1" fill="hold">
                                          <p:stCondLst>
                                            <p:cond delay="999"/>
                                          </p:stCondLst>
                                        </p:cTn>
                                        <p:tgtEl>
                                          <p:spTgt spid="24"/>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00"/>
                                        <p:tgtEl>
                                          <p:spTgt spid="31"/>
                                        </p:tgtEl>
                                      </p:cBhvr>
                                    </p:animEffect>
                                    <p:set>
                                      <p:cBhvr>
                                        <p:cTn id="35" dur="1" fill="hold">
                                          <p:stCondLst>
                                            <p:cond delay="999"/>
                                          </p:stCondLst>
                                        </p:cTn>
                                        <p:tgtEl>
                                          <p:spTgt spid="31"/>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0"/>
                                        <p:tgtEl>
                                          <p:spTgt spid="109"/>
                                        </p:tgtEl>
                                      </p:cBhvr>
                                    </p:animEffect>
                                    <p:set>
                                      <p:cBhvr>
                                        <p:cTn id="38" dur="1" fill="hold">
                                          <p:stCondLst>
                                            <p:cond delay="999"/>
                                          </p:stCondLst>
                                        </p:cTn>
                                        <p:tgtEl>
                                          <p:spTgt spid="109"/>
                                        </p:tgtEl>
                                        <p:attrNameLst>
                                          <p:attrName>style.visibility</p:attrName>
                                        </p:attrNameLst>
                                      </p:cBhvr>
                                      <p:to>
                                        <p:strVal val="hidden"/>
                                      </p:to>
                                    </p:set>
                                  </p:childTnLst>
                                </p:cTn>
                              </p:par>
                            </p:childTnLst>
                          </p:cTn>
                        </p:par>
                        <p:par>
                          <p:cTn id="39" fill="hold">
                            <p:stCondLst>
                              <p:cond delay="1000"/>
                            </p:stCondLst>
                            <p:childTnLst>
                              <p:par>
                                <p:cTn id="40" presetID="53" presetClass="entr" presetSubtype="0" fill="hold" grpId="0" nodeType="afterEffect">
                                  <p:stCondLst>
                                    <p:cond delay="0"/>
                                  </p:stCondLst>
                                  <p:childTnLst>
                                    <p:set>
                                      <p:cBhvr>
                                        <p:cTn id="41" dur="1" fill="hold">
                                          <p:stCondLst>
                                            <p:cond delay="0"/>
                                          </p:stCondLst>
                                        </p:cTn>
                                        <p:tgtEl>
                                          <p:spTgt spid="107"/>
                                        </p:tgtEl>
                                        <p:attrNameLst>
                                          <p:attrName>style.visibility</p:attrName>
                                        </p:attrNameLst>
                                      </p:cBhvr>
                                      <p:to>
                                        <p:strVal val="visible"/>
                                      </p:to>
                                    </p:set>
                                    <p:anim calcmode="lin" valueType="num">
                                      <p:cBhvr>
                                        <p:cTn id="42" dur="1000" fill="hold"/>
                                        <p:tgtEl>
                                          <p:spTgt spid="107"/>
                                        </p:tgtEl>
                                        <p:attrNameLst>
                                          <p:attrName>ppt_w</p:attrName>
                                        </p:attrNameLst>
                                      </p:cBhvr>
                                      <p:tavLst>
                                        <p:tav tm="0">
                                          <p:val>
                                            <p:fltVal val="0"/>
                                          </p:val>
                                        </p:tav>
                                        <p:tav tm="100000">
                                          <p:val>
                                            <p:strVal val="#ppt_w"/>
                                          </p:val>
                                        </p:tav>
                                      </p:tavLst>
                                    </p:anim>
                                    <p:anim calcmode="lin" valueType="num">
                                      <p:cBhvr>
                                        <p:cTn id="43" dur="1000" fill="hold"/>
                                        <p:tgtEl>
                                          <p:spTgt spid="107"/>
                                        </p:tgtEl>
                                        <p:attrNameLst>
                                          <p:attrName>ppt_h</p:attrName>
                                        </p:attrNameLst>
                                      </p:cBhvr>
                                      <p:tavLst>
                                        <p:tav tm="0">
                                          <p:val>
                                            <p:fltVal val="0"/>
                                          </p:val>
                                        </p:tav>
                                        <p:tav tm="100000">
                                          <p:val>
                                            <p:strVal val="#ppt_h"/>
                                          </p:val>
                                        </p:tav>
                                      </p:tavLst>
                                    </p:anim>
                                    <p:animEffect transition="in" filter="fade">
                                      <p:cBhvr>
                                        <p:cTn id="44" dur="1000"/>
                                        <p:tgtEl>
                                          <p:spTgt spid="10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mph" presetSubtype="0" fill="hold" nodeType="clickEffect">
                                  <p:stCondLst>
                                    <p:cond delay="0"/>
                                  </p:stCondLst>
                                  <p:childTnLst>
                                    <p:animScale>
                                      <p:cBhvr>
                                        <p:cTn id="53" dur="1000" fill="hold"/>
                                        <p:tgtEl>
                                          <p:spTgt spid="78"/>
                                        </p:tgtEl>
                                      </p:cBhvr>
                                      <p:by x="170000" y="170000"/>
                                    </p:animScale>
                                  </p:childTnLst>
                                </p:cTn>
                              </p:par>
                              <p:par>
                                <p:cTn id="54" presetID="42" presetClass="path" presetSubtype="0" accel="50000" decel="50000" fill="hold" nodeType="withEffect">
                                  <p:stCondLst>
                                    <p:cond delay="0"/>
                                  </p:stCondLst>
                                  <p:childTnLst>
                                    <p:animMotion origin="layout" path="M -0.00034 0.01112 L 0.00105 0.0926 " pathEditMode="relative" rAng="0" ptsTypes="AA">
                                      <p:cBhvr>
                                        <p:cTn id="55" dur="1000" fill="hold"/>
                                        <p:tgtEl>
                                          <p:spTgt spid="78"/>
                                        </p:tgtEl>
                                        <p:attrNameLst>
                                          <p:attrName>ppt_x</p:attrName>
                                          <p:attrName>ppt_y</p:attrName>
                                        </p:attrNameLst>
                                      </p:cBhvr>
                                      <p:rCtr x="1" y="41"/>
                                    </p:animMotion>
                                  </p:childTnLst>
                                </p:cTn>
                              </p:par>
                            </p:childTnLst>
                          </p:cTn>
                        </p:par>
                      </p:childTnLst>
                    </p:cTn>
                  </p:par>
                  <p:par>
                    <p:cTn id="56" fill="hold">
                      <p:stCondLst>
                        <p:cond delay="indefinite"/>
                      </p:stCondLst>
                      <p:childTnLst>
                        <p:par>
                          <p:cTn id="57" fill="hold">
                            <p:stCondLst>
                              <p:cond delay="0"/>
                            </p:stCondLst>
                            <p:childTnLst>
                              <p:par>
                                <p:cTn id="58" presetID="6" presetClass="emph" presetSubtype="0" fill="hold" nodeType="clickEffect">
                                  <p:stCondLst>
                                    <p:cond delay="0"/>
                                  </p:stCondLst>
                                  <p:childTnLst>
                                    <p:animScale>
                                      <p:cBhvr>
                                        <p:cTn id="59" dur="1000" fill="hold"/>
                                        <p:tgtEl>
                                          <p:spTgt spid="78"/>
                                        </p:tgtEl>
                                      </p:cBhvr>
                                      <p:by x="60000" y="60000"/>
                                    </p:animScale>
                                  </p:childTnLst>
                                </p:cTn>
                              </p:par>
                              <p:par>
                                <p:cTn id="60" presetID="64" presetClass="path" presetSubtype="0" accel="50000" decel="50000" fill="hold" nodeType="withEffect">
                                  <p:stCondLst>
                                    <p:cond delay="0"/>
                                  </p:stCondLst>
                                  <p:childTnLst>
                                    <p:animMotion origin="layout" path="M 0.00104 0.0926 L 0.00104 0.00371 " pathEditMode="relative" rAng="0" ptsTypes="AA">
                                      <p:cBhvr>
                                        <p:cTn id="61" dur="1000" fill="hold"/>
                                        <p:tgtEl>
                                          <p:spTgt spid="78"/>
                                        </p:tgtEl>
                                        <p:attrNameLst>
                                          <p:attrName>ppt_x</p:attrName>
                                          <p:attrName>ppt_y</p:attrName>
                                        </p:attrNameLst>
                                      </p:cBhvr>
                                      <p:rCtr x="0" y="-44"/>
                                    </p:animMotion>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1000"/>
                                        <p:tgtEl>
                                          <p:spTgt spid="107"/>
                                        </p:tgtEl>
                                      </p:cBhvr>
                                    </p:animEffect>
                                    <p:set>
                                      <p:cBhvr>
                                        <p:cTn id="66" dur="1" fill="hold">
                                          <p:stCondLst>
                                            <p:cond delay="999"/>
                                          </p:stCondLst>
                                        </p:cTn>
                                        <p:tgtEl>
                                          <p:spTgt spid="107"/>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childTnLst>
                                </p:cTn>
                              </p:par>
                              <p:par>
                                <p:cTn id="70" presetID="10" presetClass="entr" presetSubtype="0" fill="hold"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1000"/>
                                        <p:tgtEl>
                                          <p:spTgt spid="24"/>
                                        </p:tgtEl>
                                      </p:cBhvr>
                                    </p:animEffect>
                                  </p:childTnLst>
                                </p:cTn>
                              </p:par>
                              <p:par>
                                <p:cTn id="73" presetID="10"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0" y="0"/>
            <a:ext cx="9476172" cy="6351027"/>
            <a:chOff x="0" y="0"/>
            <a:chExt cx="9476172" cy="6351027"/>
          </a:xfrm>
        </p:grpSpPr>
        <p:grpSp>
          <p:nvGrpSpPr>
            <p:cNvPr id="3" name="Group 89"/>
            <p:cNvGrpSpPr/>
            <p:nvPr/>
          </p:nvGrpSpPr>
          <p:grpSpPr>
            <a:xfrm>
              <a:off x="3200400" y="985600"/>
              <a:ext cx="6275772" cy="5217588"/>
              <a:chOff x="3200400" y="985600"/>
              <a:chExt cx="6275772" cy="5217588"/>
            </a:xfrm>
          </p:grpSpPr>
          <p:grpSp>
            <p:nvGrpSpPr>
              <p:cNvPr id="5" name="Group 103"/>
              <p:cNvGrpSpPr/>
              <p:nvPr/>
            </p:nvGrpSpPr>
            <p:grpSpPr>
              <a:xfrm>
                <a:off x="3200400" y="4267200"/>
                <a:ext cx="3657600" cy="461665"/>
                <a:chOff x="3200400" y="4648200"/>
                <a:chExt cx="3657600" cy="461665"/>
              </a:xfrm>
            </p:grpSpPr>
            <p:sp>
              <p:nvSpPr>
                <p:cNvPr id="103" name="Rectangle 66"/>
                <p:cNvSpPr/>
                <p:nvPr/>
              </p:nvSpPr>
              <p:spPr>
                <a:xfrm>
                  <a:off x="3200400" y="4749496"/>
                  <a:ext cx="3657600" cy="355904"/>
                </a:xfrm>
                <a:prstGeom prst="rect">
                  <a:avLst/>
                </a:prstGeom>
                <a:solidFill>
                  <a:schemeClr val="tx2">
                    <a:alpha val="6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TextBox 10"/>
                <p:cNvSpPr txBox="1"/>
                <p:nvPr/>
              </p:nvSpPr>
              <p:spPr>
                <a:xfrm>
                  <a:off x="4343400" y="4648200"/>
                  <a:ext cx="1862626" cy="461665"/>
                </a:xfrm>
                <a:prstGeom prst="rect">
                  <a:avLst/>
                </a:prstGeom>
                <a:noFill/>
              </p:spPr>
              <p:txBody>
                <a:bodyPr wrap="none" rtlCol="0">
                  <a:spAutoFit/>
                </a:bodyPr>
                <a:lstStyle/>
                <a:p>
                  <a:r>
                    <a:rPr lang="en-US" sz="2400" b="1" dirty="0" smtClean="0">
                      <a:solidFill>
                        <a:schemeClr val="bg1"/>
                      </a:solidFill>
                    </a:rPr>
                    <a:t>May 7-Sept 1</a:t>
                  </a:r>
                </a:p>
              </p:txBody>
            </p:sp>
          </p:grpSp>
          <p:grpSp>
            <p:nvGrpSpPr>
              <p:cNvPr id="6" name="Group 104"/>
              <p:cNvGrpSpPr/>
              <p:nvPr/>
            </p:nvGrpSpPr>
            <p:grpSpPr>
              <a:xfrm>
                <a:off x="3200400" y="985600"/>
                <a:ext cx="1423045" cy="4119800"/>
                <a:chOff x="6874645" y="976688"/>
                <a:chExt cx="1423045" cy="4119800"/>
              </a:xfrm>
            </p:grpSpPr>
            <p:cxnSp>
              <p:nvCxnSpPr>
                <p:cNvPr id="101" name="Straight Connector 100"/>
                <p:cNvCxnSpPr/>
                <p:nvPr/>
              </p:nvCxnSpPr>
              <p:spPr>
                <a:xfrm flipH="1">
                  <a:off x="6874645" y="4334488"/>
                  <a:ext cx="16646" cy="7620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rot="18680470">
                  <a:off x="6211895" y="2600818"/>
                  <a:ext cx="3709926" cy="461665"/>
                </a:xfrm>
                <a:prstGeom prst="rect">
                  <a:avLst/>
                </a:prstGeom>
                <a:noFill/>
              </p:spPr>
              <p:txBody>
                <a:bodyPr wrap="none" rtlCol="0">
                  <a:spAutoFit/>
                </a:bodyPr>
                <a:lstStyle/>
                <a:p>
                  <a:r>
                    <a:rPr lang="en-US" sz="2400" b="1" dirty="0" smtClean="0">
                      <a:solidFill>
                        <a:srgbClr val="0070C0"/>
                      </a:solidFill>
                    </a:rPr>
                    <a:t>Georgia (Atlanta) Campaign</a:t>
                  </a:r>
                </a:p>
              </p:txBody>
            </p:sp>
          </p:grpSp>
          <p:sp>
            <p:nvSpPr>
              <p:cNvPr id="91" name="Rectangle 90"/>
              <p:cNvSpPr/>
              <p:nvPr/>
            </p:nvSpPr>
            <p:spPr>
              <a:xfrm>
                <a:off x="7315200" y="4343400"/>
                <a:ext cx="1676400" cy="381000"/>
              </a:xfrm>
              <a:prstGeom prst="rect">
                <a:avLst/>
              </a:prstGeom>
              <a:solidFill>
                <a:schemeClr val="tx2">
                  <a:alpha val="6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105"/>
              <p:cNvGrpSpPr/>
              <p:nvPr/>
            </p:nvGrpSpPr>
            <p:grpSpPr>
              <a:xfrm>
                <a:off x="6876939" y="1827909"/>
                <a:ext cx="2089418" cy="4375279"/>
                <a:chOff x="6876939" y="1827909"/>
                <a:chExt cx="2089418" cy="4375279"/>
              </a:xfrm>
            </p:grpSpPr>
            <p:cxnSp>
              <p:nvCxnSpPr>
                <p:cNvPr id="98" name="Straight Connector 97"/>
                <p:cNvCxnSpPr/>
                <p:nvPr/>
              </p:nvCxnSpPr>
              <p:spPr>
                <a:xfrm>
                  <a:off x="7315200" y="4038600"/>
                  <a:ext cx="0" cy="10668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rot="18680470">
                  <a:off x="6767212" y="2824015"/>
                  <a:ext cx="2453877" cy="461665"/>
                </a:xfrm>
                <a:prstGeom prst="rect">
                  <a:avLst/>
                </a:prstGeom>
                <a:noFill/>
              </p:spPr>
              <p:txBody>
                <a:bodyPr wrap="none" rtlCol="0">
                  <a:spAutoFit/>
                </a:bodyPr>
                <a:lstStyle/>
                <a:p>
                  <a:r>
                    <a:rPr lang="en-US" sz="2400" b="1" dirty="0" smtClean="0">
                      <a:solidFill>
                        <a:srgbClr val="0070C0"/>
                      </a:solidFill>
                    </a:rPr>
                    <a:t>Hood’s Tennessee</a:t>
                  </a:r>
                </a:p>
              </p:txBody>
            </p:sp>
            <p:sp>
              <p:nvSpPr>
                <p:cNvPr id="100" name="TextBox 10"/>
                <p:cNvSpPr txBox="1"/>
                <p:nvPr/>
              </p:nvSpPr>
              <p:spPr>
                <a:xfrm rot="2604687">
                  <a:off x="6876939" y="5741523"/>
                  <a:ext cx="2089418" cy="461665"/>
                </a:xfrm>
                <a:prstGeom prst="rect">
                  <a:avLst/>
                </a:prstGeom>
                <a:noFill/>
              </p:spPr>
              <p:txBody>
                <a:bodyPr wrap="none" rtlCol="0">
                  <a:spAutoFit/>
                </a:bodyPr>
                <a:lstStyle/>
                <a:p>
                  <a:r>
                    <a:rPr lang="en-US" sz="2400" b="1" dirty="0" smtClean="0">
                      <a:solidFill>
                        <a:srgbClr val="0070C0"/>
                      </a:solidFill>
                    </a:rPr>
                    <a:t>Sept 18-Dec 27</a:t>
                  </a:r>
                </a:p>
              </p:txBody>
            </p:sp>
          </p:grpSp>
          <p:grpSp>
            <p:nvGrpSpPr>
              <p:cNvPr id="24" name="Group 107"/>
              <p:cNvGrpSpPr/>
              <p:nvPr/>
            </p:nvGrpSpPr>
            <p:grpSpPr>
              <a:xfrm>
                <a:off x="7421379" y="2347953"/>
                <a:ext cx="2054793" cy="3785826"/>
                <a:chOff x="7421379" y="2347953"/>
                <a:chExt cx="2054793" cy="3785826"/>
              </a:xfrm>
            </p:grpSpPr>
            <p:cxnSp>
              <p:nvCxnSpPr>
                <p:cNvPr id="95" name="Straight Connector 69"/>
                <p:cNvCxnSpPr/>
                <p:nvPr/>
              </p:nvCxnSpPr>
              <p:spPr>
                <a:xfrm>
                  <a:off x="8001000" y="4038600"/>
                  <a:ext cx="0" cy="10668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rot="18680470">
                  <a:off x="7428250" y="3091888"/>
                  <a:ext cx="1949536" cy="461665"/>
                </a:xfrm>
                <a:prstGeom prst="rect">
                  <a:avLst/>
                </a:prstGeom>
                <a:noFill/>
              </p:spPr>
              <p:txBody>
                <a:bodyPr wrap="square" rtlCol="0">
                  <a:spAutoFit/>
                </a:bodyPr>
                <a:lstStyle/>
                <a:p>
                  <a:pPr algn="ctr"/>
                  <a:r>
                    <a:rPr lang="en-US" sz="2400" b="1" dirty="0" smtClean="0">
                      <a:solidFill>
                        <a:srgbClr val="0070C0"/>
                      </a:solidFill>
                    </a:rPr>
                    <a:t>March to Sea</a:t>
                  </a:r>
                </a:p>
              </p:txBody>
            </p:sp>
            <p:sp>
              <p:nvSpPr>
                <p:cNvPr id="97" name="TextBox 10"/>
                <p:cNvSpPr txBox="1"/>
                <p:nvPr/>
              </p:nvSpPr>
              <p:spPr>
                <a:xfrm rot="2604687">
                  <a:off x="7421379" y="5672114"/>
                  <a:ext cx="2054793" cy="461665"/>
                </a:xfrm>
                <a:prstGeom prst="rect">
                  <a:avLst/>
                </a:prstGeom>
                <a:noFill/>
              </p:spPr>
              <p:txBody>
                <a:bodyPr wrap="none" rtlCol="0">
                  <a:spAutoFit/>
                </a:bodyPr>
                <a:lstStyle/>
                <a:p>
                  <a:r>
                    <a:rPr lang="en-US" sz="2400" b="1" dirty="0" smtClean="0">
                      <a:solidFill>
                        <a:srgbClr val="0070C0"/>
                      </a:solidFill>
                    </a:rPr>
                    <a:t>Nov 15-DEC 23</a:t>
                  </a:r>
                </a:p>
              </p:txBody>
            </p:sp>
          </p:grpSp>
          <p:sp>
            <p:nvSpPr>
              <p:cNvPr id="94" name="Rectangle 93"/>
              <p:cNvSpPr/>
              <p:nvPr/>
            </p:nvSpPr>
            <p:spPr>
              <a:xfrm>
                <a:off x="8001000" y="3962400"/>
                <a:ext cx="914400" cy="381000"/>
              </a:xfrm>
              <a:prstGeom prst="rect">
                <a:avLst/>
              </a:prstGeom>
              <a:solidFill>
                <a:schemeClr val="tx2">
                  <a:alpha val="6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7" name="Group 77"/>
            <p:cNvGrpSpPr/>
            <p:nvPr/>
          </p:nvGrpSpPr>
          <p:grpSpPr>
            <a:xfrm>
              <a:off x="0" y="0"/>
              <a:ext cx="9144000" cy="6351027"/>
              <a:chOff x="0" y="0"/>
              <a:chExt cx="9144000" cy="6351027"/>
            </a:xfrm>
          </p:grpSpPr>
          <p:grpSp>
            <p:nvGrpSpPr>
              <p:cNvPr id="30" name="Group 26"/>
              <p:cNvGrpSpPr/>
              <p:nvPr/>
            </p:nvGrpSpPr>
            <p:grpSpPr>
              <a:xfrm>
                <a:off x="0" y="4724400"/>
                <a:ext cx="9144000" cy="418821"/>
                <a:chOff x="0" y="4724400"/>
                <a:chExt cx="9144000" cy="418821"/>
              </a:xfrm>
            </p:grpSpPr>
            <p:grpSp>
              <p:nvGrpSpPr>
                <p:cNvPr id="31" name="Group 53"/>
                <p:cNvGrpSpPr/>
                <p:nvPr/>
              </p:nvGrpSpPr>
              <p:grpSpPr>
                <a:xfrm>
                  <a:off x="0" y="4724400"/>
                  <a:ext cx="9144000" cy="418821"/>
                  <a:chOff x="0" y="4686579"/>
                  <a:chExt cx="9144000" cy="418821"/>
                </a:xfrm>
              </p:grpSpPr>
              <p:cxnSp>
                <p:nvCxnSpPr>
                  <p:cNvPr id="77" name="Straight Connector 2"/>
                  <p:cNvCxnSpPr/>
                  <p:nvPr/>
                </p:nvCxnSpPr>
                <p:spPr>
                  <a:xfrm>
                    <a:off x="0" y="5029757"/>
                    <a:ext cx="9144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18"/>
                  <p:cNvCxnSpPr/>
                  <p:nvPr/>
                </p:nvCxnSpPr>
                <p:spPr>
                  <a:xfrm>
                    <a:off x="0" y="4686579"/>
                    <a:ext cx="9144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20"/>
                  <p:cNvCxnSpPr/>
                  <p:nvPr/>
                </p:nvCxnSpPr>
                <p:spPr>
                  <a:xfrm>
                    <a:off x="762000" y="4686579"/>
                    <a:ext cx="0" cy="342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22"/>
                  <p:cNvCxnSpPr/>
                  <p:nvPr/>
                </p:nvCxnSpPr>
                <p:spPr>
                  <a:xfrm>
                    <a:off x="1524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25"/>
                  <p:cNvCxnSpPr/>
                  <p:nvPr/>
                </p:nvCxnSpPr>
                <p:spPr>
                  <a:xfrm>
                    <a:off x="23622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26"/>
                  <p:cNvCxnSpPr/>
                  <p:nvPr/>
                </p:nvCxnSpPr>
                <p:spPr>
                  <a:xfrm>
                    <a:off x="3048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27"/>
                  <p:cNvCxnSpPr/>
                  <p:nvPr/>
                </p:nvCxnSpPr>
                <p:spPr>
                  <a:xfrm>
                    <a:off x="6096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28"/>
                  <p:cNvCxnSpPr/>
                  <p:nvPr/>
                </p:nvCxnSpPr>
                <p:spPr>
                  <a:xfrm>
                    <a:off x="3810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29"/>
                  <p:cNvCxnSpPr/>
                  <p:nvPr/>
                </p:nvCxnSpPr>
                <p:spPr>
                  <a:xfrm>
                    <a:off x="4572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30"/>
                  <p:cNvCxnSpPr/>
                  <p:nvPr/>
                </p:nvCxnSpPr>
                <p:spPr>
                  <a:xfrm>
                    <a:off x="5334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31"/>
                  <p:cNvCxnSpPr/>
                  <p:nvPr/>
                </p:nvCxnSpPr>
                <p:spPr>
                  <a:xfrm>
                    <a:off x="69342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32"/>
                  <p:cNvCxnSpPr/>
                  <p:nvPr/>
                </p:nvCxnSpPr>
                <p:spPr>
                  <a:xfrm>
                    <a:off x="7696200" y="4686579"/>
                    <a:ext cx="0" cy="418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6" name="Straight Connector 32"/>
                <p:cNvCxnSpPr/>
                <p:nvPr/>
              </p:nvCxnSpPr>
              <p:spPr>
                <a:xfrm>
                  <a:off x="8382000" y="4724400"/>
                  <a:ext cx="0" cy="418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20"/>
              <p:cNvCxnSpPr/>
              <p:nvPr/>
            </p:nvCxnSpPr>
            <p:spPr>
              <a:xfrm>
                <a:off x="76200" y="4724400"/>
                <a:ext cx="0" cy="342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20"/>
              <p:cNvCxnSpPr/>
              <p:nvPr/>
            </p:nvCxnSpPr>
            <p:spPr>
              <a:xfrm>
                <a:off x="9067800" y="4724400"/>
                <a:ext cx="0" cy="342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579091" y="0"/>
                <a:ext cx="1742785" cy="1015663"/>
              </a:xfrm>
              <a:prstGeom prst="rect">
                <a:avLst/>
              </a:prstGeom>
              <a:noFill/>
            </p:spPr>
            <p:txBody>
              <a:bodyPr wrap="none" rtlCol="0">
                <a:spAutoFit/>
              </a:bodyPr>
              <a:lstStyle/>
              <a:p>
                <a:r>
                  <a:rPr lang="en-US" sz="6000" b="1" dirty="0" smtClean="0">
                    <a:ln w="50800">
                      <a:solidFill>
                        <a:schemeClr val="bg1">
                          <a:lumMod val="75000"/>
                        </a:schemeClr>
                      </a:solidFill>
                    </a:ln>
                    <a:noFill/>
                  </a:rPr>
                  <a:t>1864</a:t>
                </a:r>
              </a:p>
            </p:txBody>
          </p:sp>
          <p:cxnSp>
            <p:nvCxnSpPr>
              <p:cNvPr id="38" name="Straight Connector 37"/>
              <p:cNvCxnSpPr/>
              <p:nvPr/>
            </p:nvCxnSpPr>
            <p:spPr>
              <a:xfrm>
                <a:off x="0" y="609498"/>
                <a:ext cx="3429000" cy="102"/>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410200" y="609496"/>
                <a:ext cx="3733800" cy="10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oup 39"/>
              <p:cNvGrpSpPr/>
              <p:nvPr/>
            </p:nvGrpSpPr>
            <p:grpSpPr>
              <a:xfrm>
                <a:off x="66097" y="609600"/>
                <a:ext cx="1188374" cy="4419600"/>
                <a:chOff x="304800" y="-2590800"/>
                <a:chExt cx="1188374" cy="4419600"/>
              </a:xfrm>
            </p:grpSpPr>
            <p:sp>
              <p:nvSpPr>
                <p:cNvPr id="73" name="TextBox 72"/>
                <p:cNvSpPr txBox="1"/>
                <p:nvPr/>
              </p:nvSpPr>
              <p:spPr>
                <a:xfrm>
                  <a:off x="314903" y="-2590800"/>
                  <a:ext cx="1178271" cy="461665"/>
                </a:xfrm>
                <a:prstGeom prst="rect">
                  <a:avLst/>
                </a:prstGeom>
                <a:noFill/>
                <a:ln w="25400">
                  <a:solidFill>
                    <a:schemeClr val="tx1"/>
                  </a:solidFill>
                </a:ln>
              </p:spPr>
              <p:txBody>
                <a:bodyPr wrap="none" rtlCol="0">
                  <a:spAutoFit/>
                </a:bodyPr>
                <a:lstStyle/>
                <a:p>
                  <a:pPr algn="just"/>
                  <a:r>
                    <a:rPr lang="en-US" sz="2400" b="1" dirty="0" smtClean="0"/>
                    <a:t>January</a:t>
                  </a:r>
                </a:p>
              </p:txBody>
            </p:sp>
            <p:cxnSp>
              <p:nvCxnSpPr>
                <p:cNvPr id="74" name="Straight Connector 73"/>
                <p:cNvCxnSpPr/>
                <p:nvPr/>
              </p:nvCxnSpPr>
              <p:spPr>
                <a:xfrm>
                  <a:off x="304800" y="-2514600"/>
                  <a:ext cx="0" cy="4343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43"/>
              <p:cNvGrpSpPr/>
              <p:nvPr/>
            </p:nvGrpSpPr>
            <p:grpSpPr>
              <a:xfrm>
                <a:off x="7570274" y="609600"/>
                <a:ext cx="1497526" cy="4038600"/>
                <a:chOff x="7570274" y="609600"/>
                <a:chExt cx="1497526" cy="4038600"/>
              </a:xfrm>
            </p:grpSpPr>
            <p:sp>
              <p:nvSpPr>
                <p:cNvPr id="71" name="TextBox 70"/>
                <p:cNvSpPr txBox="1"/>
                <p:nvPr/>
              </p:nvSpPr>
              <p:spPr>
                <a:xfrm>
                  <a:off x="7570274" y="609600"/>
                  <a:ext cx="1497526" cy="461665"/>
                </a:xfrm>
                <a:prstGeom prst="rect">
                  <a:avLst/>
                </a:prstGeom>
                <a:noFill/>
                <a:ln w="25400">
                  <a:solidFill>
                    <a:schemeClr val="tx1"/>
                  </a:solidFill>
                </a:ln>
              </p:spPr>
              <p:txBody>
                <a:bodyPr wrap="none" rtlCol="0">
                  <a:spAutoFit/>
                </a:bodyPr>
                <a:lstStyle/>
                <a:p>
                  <a:r>
                    <a:rPr lang="en-US" sz="2400" b="1" dirty="0" smtClean="0"/>
                    <a:t>December</a:t>
                  </a:r>
                </a:p>
              </p:txBody>
            </p:sp>
            <p:cxnSp>
              <p:nvCxnSpPr>
                <p:cNvPr id="72" name="Straight Connector 71"/>
                <p:cNvCxnSpPr/>
                <p:nvPr/>
              </p:nvCxnSpPr>
              <p:spPr>
                <a:xfrm>
                  <a:off x="9067800" y="685800"/>
                  <a:ext cx="0" cy="396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49"/>
              <p:cNvGrpSpPr/>
              <p:nvPr/>
            </p:nvGrpSpPr>
            <p:grpSpPr>
              <a:xfrm>
                <a:off x="1343677" y="1130667"/>
                <a:ext cx="1856723" cy="4989910"/>
                <a:chOff x="1712258" y="1124752"/>
                <a:chExt cx="1856723" cy="4989910"/>
              </a:xfrm>
            </p:grpSpPr>
            <p:sp>
              <p:nvSpPr>
                <p:cNvPr id="68" name="TextBox 10"/>
                <p:cNvSpPr txBox="1"/>
                <p:nvPr/>
              </p:nvSpPr>
              <p:spPr>
                <a:xfrm rot="2604687">
                  <a:off x="1712258" y="5652997"/>
                  <a:ext cx="1004249" cy="461665"/>
                </a:xfrm>
                <a:prstGeom prst="rect">
                  <a:avLst/>
                </a:prstGeom>
                <a:noFill/>
              </p:spPr>
              <p:txBody>
                <a:bodyPr wrap="none" rtlCol="0">
                  <a:spAutoFit/>
                </a:bodyPr>
                <a:lstStyle/>
                <a:p>
                  <a:r>
                    <a:rPr lang="en-US" sz="2400" b="1" dirty="0" smtClean="0">
                      <a:solidFill>
                        <a:srgbClr val="FF0000"/>
                      </a:solidFill>
                    </a:rPr>
                    <a:t>March</a:t>
                  </a:r>
                </a:p>
              </p:txBody>
            </p:sp>
            <p:cxnSp>
              <p:nvCxnSpPr>
                <p:cNvPr id="69" name="Straight Connector 68"/>
                <p:cNvCxnSpPr/>
                <p:nvPr/>
              </p:nvCxnSpPr>
              <p:spPr>
                <a:xfrm flipH="1">
                  <a:off x="1907057" y="4261285"/>
                  <a:ext cx="12232" cy="10727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rot="18680470">
                  <a:off x="1344654" y="2518082"/>
                  <a:ext cx="3617657" cy="830997"/>
                </a:xfrm>
                <a:prstGeom prst="rect">
                  <a:avLst/>
                </a:prstGeom>
                <a:noFill/>
              </p:spPr>
              <p:txBody>
                <a:bodyPr wrap="none" rtlCol="0">
                  <a:spAutoFit/>
                </a:bodyPr>
                <a:lstStyle/>
                <a:p>
                  <a:r>
                    <a:rPr lang="en-US" sz="2400" b="1" dirty="0" smtClean="0">
                      <a:solidFill>
                        <a:srgbClr val="FF0000"/>
                      </a:solidFill>
                    </a:rPr>
                    <a:t>James Hanger get contract </a:t>
                  </a:r>
                </a:p>
                <a:p>
                  <a:r>
                    <a:rPr lang="en-US" sz="2400" b="1" dirty="0" smtClean="0">
                      <a:solidFill>
                        <a:srgbClr val="FF0000"/>
                      </a:solidFill>
                    </a:rPr>
                    <a:t>for prosthetics</a:t>
                  </a:r>
                </a:p>
              </p:txBody>
            </p:sp>
          </p:grpSp>
          <p:grpSp>
            <p:nvGrpSpPr>
              <p:cNvPr id="40" name="Group 81"/>
              <p:cNvGrpSpPr/>
              <p:nvPr/>
            </p:nvGrpSpPr>
            <p:grpSpPr>
              <a:xfrm>
                <a:off x="2658621" y="1531653"/>
                <a:ext cx="3109152" cy="4819374"/>
                <a:chOff x="2658621" y="1531653"/>
                <a:chExt cx="3109152" cy="4819374"/>
              </a:xfrm>
            </p:grpSpPr>
            <p:grpSp>
              <p:nvGrpSpPr>
                <p:cNvPr id="41" name="Group 42"/>
                <p:cNvGrpSpPr/>
                <p:nvPr/>
              </p:nvGrpSpPr>
              <p:grpSpPr>
                <a:xfrm>
                  <a:off x="2658621" y="1531653"/>
                  <a:ext cx="1434855" cy="4468035"/>
                  <a:chOff x="2658621" y="1531653"/>
                  <a:chExt cx="1434855" cy="4468035"/>
                </a:xfrm>
              </p:grpSpPr>
              <p:sp>
                <p:nvSpPr>
                  <p:cNvPr id="65" name="TextBox 10"/>
                  <p:cNvSpPr txBox="1"/>
                  <p:nvPr/>
                </p:nvSpPr>
                <p:spPr>
                  <a:xfrm rot="2604687">
                    <a:off x="2658621" y="5538023"/>
                    <a:ext cx="1221040" cy="461665"/>
                  </a:xfrm>
                  <a:prstGeom prst="rect">
                    <a:avLst/>
                  </a:prstGeom>
                  <a:noFill/>
                </p:spPr>
                <p:txBody>
                  <a:bodyPr wrap="none" rtlCol="0">
                    <a:spAutoFit/>
                  </a:bodyPr>
                  <a:lstStyle/>
                  <a:p>
                    <a:r>
                      <a:rPr lang="en-US" sz="2400" b="1" dirty="0" smtClean="0"/>
                      <a:t>May 5-6</a:t>
                    </a:r>
                  </a:p>
                </p:txBody>
              </p:sp>
              <p:cxnSp>
                <p:nvCxnSpPr>
                  <p:cNvPr id="66" name="Straight Connector 65"/>
                  <p:cNvCxnSpPr/>
                  <p:nvPr/>
                </p:nvCxnSpPr>
                <p:spPr>
                  <a:xfrm>
                    <a:off x="3124200" y="3962400"/>
                    <a:ext cx="31146" cy="1371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rot="18680470">
                    <a:off x="2474315" y="2689149"/>
                    <a:ext cx="2776658" cy="461665"/>
                  </a:xfrm>
                  <a:prstGeom prst="rect">
                    <a:avLst/>
                  </a:prstGeom>
                  <a:noFill/>
                </p:spPr>
                <p:txBody>
                  <a:bodyPr wrap="none" rtlCol="0">
                    <a:spAutoFit/>
                  </a:bodyPr>
                  <a:lstStyle/>
                  <a:p>
                    <a:r>
                      <a:rPr lang="en-US" sz="2400" b="1" dirty="0" smtClean="0"/>
                      <a:t>Battle of Wilderness</a:t>
                    </a:r>
                  </a:p>
                </p:txBody>
              </p:sp>
            </p:grpSp>
            <p:grpSp>
              <p:nvGrpSpPr>
                <p:cNvPr id="42" name="Group 100"/>
                <p:cNvGrpSpPr/>
                <p:nvPr/>
              </p:nvGrpSpPr>
              <p:grpSpPr>
                <a:xfrm>
                  <a:off x="3072717" y="1752288"/>
                  <a:ext cx="1569857" cy="4391060"/>
                  <a:chOff x="3072717" y="1752288"/>
                  <a:chExt cx="1569857" cy="4391060"/>
                </a:xfrm>
              </p:grpSpPr>
              <p:sp>
                <p:nvSpPr>
                  <p:cNvPr id="62" name="TextBox 10"/>
                  <p:cNvSpPr txBox="1"/>
                  <p:nvPr/>
                </p:nvSpPr>
                <p:spPr>
                  <a:xfrm rot="2604687">
                    <a:off x="3072717" y="5681683"/>
                    <a:ext cx="1376531" cy="461665"/>
                  </a:xfrm>
                  <a:prstGeom prst="rect">
                    <a:avLst/>
                  </a:prstGeom>
                  <a:noFill/>
                </p:spPr>
                <p:txBody>
                  <a:bodyPr wrap="none" rtlCol="0">
                    <a:spAutoFit/>
                  </a:bodyPr>
                  <a:lstStyle/>
                  <a:p>
                    <a:r>
                      <a:rPr lang="en-US" sz="2400" b="1" dirty="0" smtClean="0"/>
                      <a:t>May 8-21</a:t>
                    </a:r>
                  </a:p>
                </p:txBody>
              </p:sp>
              <p:cxnSp>
                <p:nvCxnSpPr>
                  <p:cNvPr id="63" name="Straight Connector 62"/>
                  <p:cNvCxnSpPr/>
                  <p:nvPr/>
                </p:nvCxnSpPr>
                <p:spPr>
                  <a:xfrm>
                    <a:off x="3352800" y="4419601"/>
                    <a:ext cx="2057" cy="914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rot="18680470">
                    <a:off x="2931817" y="3001380"/>
                    <a:ext cx="2959849" cy="461665"/>
                  </a:xfrm>
                  <a:prstGeom prst="rect">
                    <a:avLst/>
                  </a:prstGeom>
                  <a:noFill/>
                </p:spPr>
                <p:txBody>
                  <a:bodyPr wrap="none" rtlCol="0">
                    <a:spAutoFit/>
                  </a:bodyPr>
                  <a:lstStyle/>
                  <a:p>
                    <a:r>
                      <a:rPr lang="en-US" sz="2400" b="1" dirty="0" smtClean="0"/>
                      <a:t>Battle of Spotsylvania</a:t>
                    </a:r>
                  </a:p>
                </p:txBody>
              </p:sp>
            </p:grpSp>
            <p:grpSp>
              <p:nvGrpSpPr>
                <p:cNvPr id="43" name="Group 101"/>
                <p:cNvGrpSpPr/>
                <p:nvPr/>
              </p:nvGrpSpPr>
              <p:grpSpPr>
                <a:xfrm>
                  <a:off x="3454284" y="1856499"/>
                  <a:ext cx="1532022" cy="4326247"/>
                  <a:chOff x="3454284" y="1856499"/>
                  <a:chExt cx="1532022" cy="4326247"/>
                </a:xfrm>
              </p:grpSpPr>
              <p:sp>
                <p:nvSpPr>
                  <p:cNvPr id="59" name="TextBox 10"/>
                  <p:cNvSpPr txBox="1"/>
                  <p:nvPr/>
                </p:nvSpPr>
                <p:spPr>
                  <a:xfrm rot="2604687">
                    <a:off x="3454284" y="5721081"/>
                    <a:ext cx="1532022" cy="461665"/>
                  </a:xfrm>
                  <a:prstGeom prst="rect">
                    <a:avLst/>
                  </a:prstGeom>
                  <a:noFill/>
                </p:spPr>
                <p:txBody>
                  <a:bodyPr wrap="none" rtlCol="0">
                    <a:spAutoFit/>
                  </a:bodyPr>
                  <a:lstStyle/>
                  <a:p>
                    <a:r>
                      <a:rPr lang="en-US" sz="2400" b="1" dirty="0" smtClean="0"/>
                      <a:t>May 23-26</a:t>
                    </a:r>
                  </a:p>
                </p:txBody>
              </p:sp>
              <p:cxnSp>
                <p:nvCxnSpPr>
                  <p:cNvPr id="60" name="Straight Connector 59"/>
                  <p:cNvCxnSpPr/>
                  <p:nvPr/>
                </p:nvCxnSpPr>
                <p:spPr>
                  <a:xfrm>
                    <a:off x="3657600" y="4419600"/>
                    <a:ext cx="2057" cy="914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rot="18680470">
                    <a:off x="3263271" y="3043651"/>
                    <a:ext cx="2835969" cy="461665"/>
                  </a:xfrm>
                  <a:prstGeom prst="rect">
                    <a:avLst/>
                  </a:prstGeom>
                  <a:noFill/>
                </p:spPr>
                <p:txBody>
                  <a:bodyPr wrap="none" rtlCol="0">
                    <a:spAutoFit/>
                  </a:bodyPr>
                  <a:lstStyle/>
                  <a:p>
                    <a:r>
                      <a:rPr lang="en-US" sz="2400" b="1" dirty="0" smtClean="0"/>
                      <a:t>Battle of North Anna</a:t>
                    </a:r>
                  </a:p>
                </p:txBody>
              </p:sp>
            </p:grpSp>
            <p:grpSp>
              <p:nvGrpSpPr>
                <p:cNvPr id="44" name="Group 102"/>
                <p:cNvGrpSpPr/>
                <p:nvPr/>
              </p:nvGrpSpPr>
              <p:grpSpPr>
                <a:xfrm>
                  <a:off x="3665081" y="1850707"/>
                  <a:ext cx="2102692" cy="4500320"/>
                  <a:chOff x="3665081" y="1850707"/>
                  <a:chExt cx="2102692" cy="4500320"/>
                </a:xfrm>
              </p:grpSpPr>
              <p:sp>
                <p:nvSpPr>
                  <p:cNvPr id="56" name="TextBox 10"/>
                  <p:cNvSpPr txBox="1"/>
                  <p:nvPr/>
                </p:nvSpPr>
                <p:spPr>
                  <a:xfrm rot="2604687">
                    <a:off x="3665081" y="5889362"/>
                    <a:ext cx="2102692" cy="461665"/>
                  </a:xfrm>
                  <a:prstGeom prst="rect">
                    <a:avLst/>
                  </a:prstGeom>
                  <a:noFill/>
                </p:spPr>
                <p:txBody>
                  <a:bodyPr wrap="none" rtlCol="0">
                    <a:spAutoFit/>
                  </a:bodyPr>
                  <a:lstStyle/>
                  <a:p>
                    <a:r>
                      <a:rPr lang="en-US" sz="2400" b="1" dirty="0" smtClean="0"/>
                      <a:t>May 31-Jun 12 </a:t>
                    </a:r>
                  </a:p>
                </p:txBody>
              </p:sp>
              <p:cxnSp>
                <p:nvCxnSpPr>
                  <p:cNvPr id="57" name="Straight Connector 56"/>
                  <p:cNvCxnSpPr/>
                  <p:nvPr/>
                </p:nvCxnSpPr>
                <p:spPr>
                  <a:xfrm>
                    <a:off x="4112743" y="4449296"/>
                    <a:ext cx="2057" cy="914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rot="18680470">
                    <a:off x="3529474" y="3061102"/>
                    <a:ext cx="2882456" cy="461665"/>
                  </a:xfrm>
                  <a:prstGeom prst="rect">
                    <a:avLst/>
                  </a:prstGeom>
                  <a:noFill/>
                </p:spPr>
                <p:txBody>
                  <a:bodyPr wrap="none" rtlCol="0">
                    <a:spAutoFit/>
                  </a:bodyPr>
                  <a:lstStyle/>
                  <a:p>
                    <a:r>
                      <a:rPr lang="en-US" sz="2400" b="1" dirty="0" smtClean="0"/>
                      <a:t>Battle of Cold Harbor</a:t>
                    </a:r>
                  </a:p>
                </p:txBody>
              </p:sp>
            </p:grpSp>
            <p:sp>
              <p:nvSpPr>
                <p:cNvPr id="51" name="Rectangle 50"/>
                <p:cNvSpPr/>
                <p:nvPr/>
              </p:nvSpPr>
              <p:spPr>
                <a:xfrm>
                  <a:off x="3124200" y="4673296"/>
                  <a:ext cx="990600" cy="355904"/>
                </a:xfrm>
                <a:prstGeom prst="rect">
                  <a:avLst/>
                </a:prstGeom>
                <a:solidFill>
                  <a:schemeClr val="tx1">
                    <a:alpha val="6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7" name="Group 102"/>
                <p:cNvGrpSpPr/>
                <p:nvPr/>
              </p:nvGrpSpPr>
              <p:grpSpPr>
                <a:xfrm>
                  <a:off x="4065533" y="2033148"/>
                  <a:ext cx="1519968" cy="4069256"/>
                  <a:chOff x="3913133" y="2055055"/>
                  <a:chExt cx="1519968" cy="4069256"/>
                </a:xfrm>
              </p:grpSpPr>
              <p:sp>
                <p:nvSpPr>
                  <p:cNvPr id="53" name="TextBox 10"/>
                  <p:cNvSpPr txBox="1"/>
                  <p:nvPr/>
                </p:nvSpPr>
                <p:spPr>
                  <a:xfrm rot="2604687">
                    <a:off x="3913133" y="5662646"/>
                    <a:ext cx="1519968" cy="461665"/>
                  </a:xfrm>
                  <a:prstGeom prst="rect">
                    <a:avLst/>
                  </a:prstGeom>
                  <a:noFill/>
                </p:spPr>
                <p:txBody>
                  <a:bodyPr wrap="none" rtlCol="0">
                    <a:spAutoFit/>
                  </a:bodyPr>
                  <a:lstStyle/>
                  <a:p>
                    <a:r>
                      <a:rPr lang="en-US" sz="2400" b="1" dirty="0" smtClean="0"/>
                      <a:t>Jun 15-???</a:t>
                    </a:r>
                  </a:p>
                </p:txBody>
              </p:sp>
              <p:cxnSp>
                <p:nvCxnSpPr>
                  <p:cNvPr id="54" name="Straight Connector 53"/>
                  <p:cNvCxnSpPr/>
                  <p:nvPr/>
                </p:nvCxnSpPr>
                <p:spPr>
                  <a:xfrm>
                    <a:off x="4112743" y="4441507"/>
                    <a:ext cx="2057" cy="914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rot="18680470">
                    <a:off x="3763590" y="3144904"/>
                    <a:ext cx="2641364" cy="461665"/>
                  </a:xfrm>
                  <a:prstGeom prst="rect">
                    <a:avLst/>
                  </a:prstGeom>
                  <a:noFill/>
                </p:spPr>
                <p:txBody>
                  <a:bodyPr wrap="none" rtlCol="0">
                    <a:spAutoFit/>
                  </a:bodyPr>
                  <a:lstStyle/>
                  <a:p>
                    <a:r>
                      <a:rPr lang="en-US" sz="2400" b="1" dirty="0" smtClean="0"/>
                      <a:t>Siege of Petersburg</a:t>
                    </a:r>
                  </a:p>
                </p:txBody>
              </p:sp>
            </p:grpSp>
          </p:grpSp>
          <p:grpSp>
            <p:nvGrpSpPr>
              <p:cNvPr id="48" name="Group 88"/>
              <p:cNvGrpSpPr/>
              <p:nvPr/>
            </p:nvGrpSpPr>
            <p:grpSpPr>
              <a:xfrm>
                <a:off x="4114800" y="4648200"/>
                <a:ext cx="5029200" cy="461665"/>
                <a:chOff x="4114800" y="4648200"/>
                <a:chExt cx="5029200" cy="461665"/>
              </a:xfrm>
            </p:grpSpPr>
            <p:sp>
              <p:nvSpPr>
                <p:cNvPr id="45" name="Rectangle 44"/>
                <p:cNvSpPr/>
                <p:nvPr/>
              </p:nvSpPr>
              <p:spPr>
                <a:xfrm>
                  <a:off x="4114800" y="4724400"/>
                  <a:ext cx="5029200" cy="381000"/>
                </a:xfrm>
                <a:prstGeom prst="rect">
                  <a:avLst/>
                </a:prstGeom>
                <a:solidFill>
                  <a:schemeClr val="tx1">
                    <a:alpha val="6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extBox 10"/>
                <p:cNvSpPr txBox="1"/>
                <p:nvPr/>
              </p:nvSpPr>
              <p:spPr>
                <a:xfrm>
                  <a:off x="5410200" y="4648200"/>
                  <a:ext cx="1350883" cy="461665"/>
                </a:xfrm>
                <a:prstGeom prst="rect">
                  <a:avLst/>
                </a:prstGeom>
                <a:noFill/>
              </p:spPr>
              <p:txBody>
                <a:bodyPr wrap="none" rtlCol="0">
                  <a:spAutoFit/>
                </a:bodyPr>
                <a:lstStyle/>
                <a:p>
                  <a:r>
                    <a:rPr lang="en-US" sz="2400" b="1" dirty="0" smtClean="0">
                      <a:solidFill>
                        <a:schemeClr val="bg1"/>
                      </a:solidFill>
                    </a:rPr>
                    <a:t>May 5-??</a:t>
                  </a:r>
                </a:p>
              </p:txBody>
            </p:sp>
          </p:grpSp>
        </p:grpSp>
      </p:grpSp>
      <p:grpSp>
        <p:nvGrpSpPr>
          <p:cNvPr id="49" name="Group 29"/>
          <p:cNvGrpSpPr/>
          <p:nvPr/>
        </p:nvGrpSpPr>
        <p:grpSpPr>
          <a:xfrm>
            <a:off x="0" y="0"/>
            <a:ext cx="9144000" cy="5143221"/>
            <a:chOff x="0" y="0"/>
            <a:chExt cx="9144000" cy="5143221"/>
          </a:xfrm>
        </p:grpSpPr>
        <p:grpSp>
          <p:nvGrpSpPr>
            <p:cNvPr id="50" name="Group 26"/>
            <p:cNvGrpSpPr/>
            <p:nvPr/>
          </p:nvGrpSpPr>
          <p:grpSpPr>
            <a:xfrm>
              <a:off x="0" y="4724400"/>
              <a:ext cx="9144000" cy="418821"/>
              <a:chOff x="0" y="4724400"/>
              <a:chExt cx="9144000" cy="418821"/>
            </a:xfrm>
          </p:grpSpPr>
          <p:grpSp>
            <p:nvGrpSpPr>
              <p:cNvPr id="52" name="Group 53"/>
              <p:cNvGrpSpPr/>
              <p:nvPr/>
            </p:nvGrpSpPr>
            <p:grpSpPr>
              <a:xfrm>
                <a:off x="0" y="4724400"/>
                <a:ext cx="9144000" cy="418821"/>
                <a:chOff x="0" y="4686579"/>
                <a:chExt cx="9144000" cy="418821"/>
              </a:xfrm>
            </p:grpSpPr>
            <p:cxnSp>
              <p:nvCxnSpPr>
                <p:cNvPr id="9" name="Straight Connector 2"/>
                <p:cNvCxnSpPr/>
                <p:nvPr/>
              </p:nvCxnSpPr>
              <p:spPr>
                <a:xfrm>
                  <a:off x="0" y="5029757"/>
                  <a:ext cx="9144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18"/>
                <p:cNvCxnSpPr/>
                <p:nvPr/>
              </p:nvCxnSpPr>
              <p:spPr>
                <a:xfrm>
                  <a:off x="0" y="4686579"/>
                  <a:ext cx="9144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20"/>
                <p:cNvCxnSpPr/>
                <p:nvPr/>
              </p:nvCxnSpPr>
              <p:spPr>
                <a:xfrm>
                  <a:off x="762000" y="4686579"/>
                  <a:ext cx="0" cy="342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22"/>
                <p:cNvCxnSpPr/>
                <p:nvPr/>
              </p:nvCxnSpPr>
              <p:spPr>
                <a:xfrm>
                  <a:off x="1524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25"/>
                <p:cNvCxnSpPr/>
                <p:nvPr/>
              </p:nvCxnSpPr>
              <p:spPr>
                <a:xfrm>
                  <a:off x="23622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26"/>
                <p:cNvCxnSpPr/>
                <p:nvPr/>
              </p:nvCxnSpPr>
              <p:spPr>
                <a:xfrm>
                  <a:off x="3048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27"/>
                <p:cNvCxnSpPr/>
                <p:nvPr/>
              </p:nvCxnSpPr>
              <p:spPr>
                <a:xfrm>
                  <a:off x="6096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28"/>
                <p:cNvCxnSpPr/>
                <p:nvPr/>
              </p:nvCxnSpPr>
              <p:spPr>
                <a:xfrm>
                  <a:off x="3810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29"/>
                <p:cNvCxnSpPr/>
                <p:nvPr/>
              </p:nvCxnSpPr>
              <p:spPr>
                <a:xfrm>
                  <a:off x="4572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30"/>
                <p:cNvCxnSpPr/>
                <p:nvPr/>
              </p:nvCxnSpPr>
              <p:spPr>
                <a:xfrm>
                  <a:off x="5334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31"/>
                <p:cNvCxnSpPr/>
                <p:nvPr/>
              </p:nvCxnSpPr>
              <p:spPr>
                <a:xfrm>
                  <a:off x="69342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32"/>
                <p:cNvCxnSpPr/>
                <p:nvPr/>
              </p:nvCxnSpPr>
              <p:spPr>
                <a:xfrm>
                  <a:off x="7696200" y="4686579"/>
                  <a:ext cx="0" cy="418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32"/>
              <p:cNvCxnSpPr/>
              <p:nvPr/>
            </p:nvCxnSpPr>
            <p:spPr>
              <a:xfrm>
                <a:off x="8382000" y="4724400"/>
                <a:ext cx="0" cy="418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3579091" y="0"/>
              <a:ext cx="1742785" cy="1015663"/>
            </a:xfrm>
            <a:prstGeom prst="rect">
              <a:avLst/>
            </a:prstGeom>
            <a:noFill/>
          </p:spPr>
          <p:txBody>
            <a:bodyPr wrap="none" rtlCol="0">
              <a:spAutoFit/>
            </a:bodyPr>
            <a:lstStyle/>
            <a:p>
              <a:r>
                <a:rPr lang="en-US" sz="6000" b="1" dirty="0" smtClean="0">
                  <a:ln w="50800">
                    <a:solidFill>
                      <a:schemeClr val="bg1">
                        <a:lumMod val="75000"/>
                      </a:schemeClr>
                    </a:solidFill>
                  </a:ln>
                  <a:noFill/>
                </a:rPr>
                <a:t>1865</a:t>
              </a:r>
            </a:p>
          </p:txBody>
        </p:sp>
        <p:cxnSp>
          <p:nvCxnSpPr>
            <p:cNvPr id="22" name="Straight Connector 21"/>
            <p:cNvCxnSpPr/>
            <p:nvPr/>
          </p:nvCxnSpPr>
          <p:spPr>
            <a:xfrm>
              <a:off x="0" y="609498"/>
              <a:ext cx="3429000" cy="102"/>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410200" y="609496"/>
              <a:ext cx="3733800" cy="10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75" name="Group 39"/>
            <p:cNvGrpSpPr/>
            <p:nvPr/>
          </p:nvGrpSpPr>
          <p:grpSpPr>
            <a:xfrm>
              <a:off x="66097" y="609600"/>
              <a:ext cx="1188374" cy="4419600"/>
              <a:chOff x="304800" y="-2590800"/>
              <a:chExt cx="1188374" cy="4419600"/>
            </a:xfrm>
          </p:grpSpPr>
          <p:sp>
            <p:nvSpPr>
              <p:cNvPr id="25" name="TextBox 24"/>
              <p:cNvSpPr txBox="1"/>
              <p:nvPr/>
            </p:nvSpPr>
            <p:spPr>
              <a:xfrm>
                <a:off x="314903" y="-2590800"/>
                <a:ext cx="1178271" cy="461665"/>
              </a:xfrm>
              <a:prstGeom prst="rect">
                <a:avLst/>
              </a:prstGeom>
              <a:noFill/>
              <a:ln w="25400">
                <a:solidFill>
                  <a:schemeClr val="tx1"/>
                </a:solidFill>
              </a:ln>
            </p:spPr>
            <p:txBody>
              <a:bodyPr wrap="none" rtlCol="0">
                <a:spAutoFit/>
              </a:bodyPr>
              <a:lstStyle/>
              <a:p>
                <a:pPr algn="just"/>
                <a:r>
                  <a:rPr lang="en-US" sz="2400" b="1" dirty="0" smtClean="0"/>
                  <a:t>January</a:t>
                </a:r>
              </a:p>
            </p:txBody>
          </p:sp>
          <p:cxnSp>
            <p:nvCxnSpPr>
              <p:cNvPr id="26" name="Straight Connector 25"/>
              <p:cNvCxnSpPr/>
              <p:nvPr/>
            </p:nvCxnSpPr>
            <p:spPr>
              <a:xfrm>
                <a:off x="304800" y="-2514600"/>
                <a:ext cx="0" cy="4343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9" name="Group 43"/>
            <p:cNvGrpSpPr/>
            <p:nvPr/>
          </p:nvGrpSpPr>
          <p:grpSpPr>
            <a:xfrm>
              <a:off x="7570274" y="609600"/>
              <a:ext cx="1497526" cy="4038600"/>
              <a:chOff x="7570274" y="609600"/>
              <a:chExt cx="1497526" cy="4038600"/>
            </a:xfrm>
          </p:grpSpPr>
          <p:sp>
            <p:nvSpPr>
              <p:cNvPr id="28" name="TextBox 27"/>
              <p:cNvSpPr txBox="1"/>
              <p:nvPr/>
            </p:nvSpPr>
            <p:spPr>
              <a:xfrm>
                <a:off x="7570274" y="609600"/>
                <a:ext cx="1497526" cy="461665"/>
              </a:xfrm>
              <a:prstGeom prst="rect">
                <a:avLst/>
              </a:prstGeom>
              <a:noFill/>
              <a:ln w="25400">
                <a:solidFill>
                  <a:schemeClr val="tx1"/>
                </a:solidFill>
              </a:ln>
            </p:spPr>
            <p:txBody>
              <a:bodyPr wrap="none" rtlCol="0">
                <a:spAutoFit/>
              </a:bodyPr>
              <a:lstStyle/>
              <a:p>
                <a:r>
                  <a:rPr lang="en-US" sz="2400" b="1" dirty="0" smtClean="0"/>
                  <a:t>December</a:t>
                </a:r>
              </a:p>
            </p:txBody>
          </p:sp>
          <p:cxnSp>
            <p:nvCxnSpPr>
              <p:cNvPr id="29" name="Straight Connector 28"/>
              <p:cNvCxnSpPr/>
              <p:nvPr/>
            </p:nvCxnSpPr>
            <p:spPr>
              <a:xfrm>
                <a:off x="9067800" y="685800"/>
                <a:ext cx="0" cy="396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105" name="Picture 104" descr="http://www.illinoiscivilwar.org/civil_flag.gif"/>
          <p:cNvPicPr/>
          <p:nvPr/>
        </p:nvPicPr>
        <p:blipFill>
          <a:blip r:embed="rId2" cstate="print"/>
          <a:srcRect/>
          <a:stretch>
            <a:fillRect/>
          </a:stretch>
        </p:blipFill>
        <p:spPr bwMode="auto">
          <a:xfrm>
            <a:off x="2212848" y="128016"/>
            <a:ext cx="1188720" cy="713232"/>
          </a:xfrm>
          <a:prstGeom prst="rect">
            <a:avLst/>
          </a:prstGeom>
          <a:noFill/>
          <a:ln w="127000">
            <a:solidFill>
              <a:srgbClr val="0070C0"/>
            </a:solidFill>
            <a:round/>
            <a:headEnd/>
            <a:tailEnd/>
          </a:ln>
        </p:spPr>
      </p:pic>
      <p:pic>
        <p:nvPicPr>
          <p:cNvPr id="106" name="Picture 105" descr="File:Second national flag of the Confederate States of America.svg"/>
          <p:cNvPicPr preferRelativeResize="0"/>
          <p:nvPr/>
        </p:nvPicPr>
        <p:blipFill>
          <a:blip r:embed="rId3" cstate="print"/>
          <a:srcRect/>
          <a:stretch>
            <a:fillRect/>
          </a:stretch>
        </p:blipFill>
        <p:spPr bwMode="auto">
          <a:xfrm>
            <a:off x="5486400" y="124968"/>
            <a:ext cx="1188720" cy="713232"/>
          </a:xfrm>
          <a:prstGeom prst="rect">
            <a:avLst/>
          </a:prstGeom>
          <a:noFill/>
          <a:ln w="127000">
            <a:solidFill>
              <a:srgbClr val="DA0000"/>
            </a:solidFill>
            <a:round/>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childTnLst>
                                </p:cTn>
                              </p:par>
                              <p:par>
                                <p:cTn id="8" presetID="29" presetClass="exit" presetSubtype="0" fill="hold" nodeType="withEffect">
                                  <p:stCondLst>
                                    <p:cond delay="0"/>
                                  </p:stCondLst>
                                  <p:childTnLst>
                                    <p:anim calcmode="lin" valueType="num">
                                      <p:cBhvr>
                                        <p:cTn id="9" dur="1000"/>
                                        <p:tgtEl>
                                          <p:spTgt spid="2"/>
                                        </p:tgtEl>
                                        <p:attrNameLst>
                                          <p:attrName>ppt_x</p:attrName>
                                        </p:attrNameLst>
                                      </p:cBhvr>
                                      <p:tavLst>
                                        <p:tav tm="0">
                                          <p:val>
                                            <p:strVal val="ppt_x"/>
                                          </p:val>
                                        </p:tav>
                                        <p:tav tm="100000">
                                          <p:val>
                                            <p:strVal val="ppt_x-.2"/>
                                          </p:val>
                                        </p:tav>
                                      </p:tavLst>
                                    </p:anim>
                                    <p:anim calcmode="lin" valueType="num">
                                      <p:cBhvr>
                                        <p:cTn id="10" dur="1000"/>
                                        <p:tgtEl>
                                          <p:spTgt spid="2"/>
                                        </p:tgtEl>
                                        <p:attrNameLst>
                                          <p:attrName>ppt_y</p:attrName>
                                        </p:attrNameLst>
                                      </p:cBhvr>
                                      <p:tavLst>
                                        <p:tav tm="0">
                                          <p:val>
                                            <p:strVal val="ppt_y"/>
                                          </p:val>
                                        </p:tav>
                                        <p:tav tm="100000">
                                          <p:val>
                                            <p:strVal val="ppt_y"/>
                                          </p:val>
                                        </p:tav>
                                      </p:tavLst>
                                    </p:anim>
                                    <p:animEffect transition="out" filter="fade">
                                      <p:cBhvr>
                                        <p:cTn id="11" dur="1000"/>
                                        <p:tgtEl>
                                          <p:spTgt spid="2"/>
                                        </p:tgtEl>
                                      </p:cBhvr>
                                    </p:animEffect>
                                    <p:set>
                                      <p:cBhvr>
                                        <p:cTn id="1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850392"/>
            <a:ext cx="9155789" cy="6016752"/>
          </a:xfrm>
          <a:prstGeom prst="rect">
            <a:avLst/>
          </a:prstGeom>
          <a:noFill/>
          <a:ln w="9525">
            <a:noFill/>
            <a:miter lim="800000"/>
            <a:headEnd/>
            <a:tailEnd/>
          </a:ln>
          <a:effectLst/>
        </p:spPr>
      </p:pic>
      <p:sp useBgFill="1">
        <p:nvSpPr>
          <p:cNvPr id="12" name="TextBox 11"/>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So far . . . </a:t>
            </a:r>
            <a:endParaRPr lang="en-US" sz="4800" b="1" dirty="0">
              <a:effectLst>
                <a:outerShdw dist="50800" dir="7200000" algn="ctr" rotWithShape="0">
                  <a:schemeClr val="bg1"/>
                </a:outerShdw>
              </a:effectLst>
              <a:latin typeface="Calibri" pitchFamily="34" charset="0"/>
            </a:endParaRPr>
          </a:p>
        </p:txBody>
      </p:sp>
      <p:sp useBgFill="1">
        <p:nvSpPr>
          <p:cNvPr id="15" name="TextBox 14"/>
          <p:cNvSpPr txBox="1">
            <a:spLocks noChangeArrowheads="1"/>
          </p:cNvSpPr>
          <p:nvPr/>
        </p:nvSpPr>
        <p:spPr bwMode="auto">
          <a:xfrm>
            <a:off x="0" y="8382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1 </a:t>
            </a:r>
            <a:r>
              <a:rPr lang="en-US" sz="2800" b="1" smtClean="0">
                <a:effectLst>
                  <a:outerShdw dist="50800" dir="7200000" algn="ctr" rotWithShape="0">
                    <a:schemeClr val="bg1"/>
                  </a:outerShdw>
                </a:effectLst>
                <a:latin typeface="Calibri" pitchFamily="34" charset="0"/>
              </a:rPr>
              <a:t>– iron </a:t>
            </a:r>
            <a:r>
              <a:rPr lang="en-US" sz="2800" b="1" dirty="0" smtClean="0">
                <a:effectLst>
                  <a:outerShdw dist="50800" dir="7200000" algn="ctr" rotWithShape="0">
                    <a:schemeClr val="bg1"/>
                  </a:outerShdw>
                </a:effectLst>
                <a:latin typeface="Calibri" pitchFamily="34" charset="0"/>
              </a:rPr>
              <a:t>resources</a:t>
            </a:r>
            <a:endParaRPr lang="en-US" sz="2800" b="1" dirty="0">
              <a:effectLst>
                <a:outerShdw dist="50800" dir="7200000" algn="ctr" rotWithShape="0">
                  <a:schemeClr val="bg1"/>
                </a:outerShdw>
              </a:effectLst>
              <a:latin typeface="Calibri" pitchFamily="34" charset="0"/>
            </a:endParaRPr>
          </a:p>
        </p:txBody>
      </p:sp>
      <p:sp useBgFill="1">
        <p:nvSpPr>
          <p:cNvPr id="18" name="TextBox 17"/>
          <p:cNvSpPr txBox="1">
            <a:spLocks noChangeArrowheads="1"/>
          </p:cNvSpPr>
          <p:nvPr/>
        </p:nvSpPr>
        <p:spPr bwMode="auto">
          <a:xfrm>
            <a:off x="0" y="12954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2 – battles of 1861</a:t>
            </a:r>
            <a:endParaRPr lang="en-US" sz="2800" b="1" dirty="0">
              <a:effectLst>
                <a:outerShdw dist="50800" dir="7200000" algn="ctr" rotWithShape="0">
                  <a:schemeClr val="bg1"/>
                </a:outerShdw>
              </a:effectLst>
              <a:latin typeface="Calibri" pitchFamily="34" charset="0"/>
            </a:endParaRPr>
          </a:p>
        </p:txBody>
      </p:sp>
      <p:sp>
        <p:nvSpPr>
          <p:cNvPr id="19" name="Freeform 18"/>
          <p:cNvSpPr/>
          <p:nvPr/>
        </p:nvSpPr>
        <p:spPr>
          <a:xfrm>
            <a:off x="4252452" y="3962400"/>
            <a:ext cx="1951703" cy="1524000"/>
          </a:xfrm>
          <a:custGeom>
            <a:avLst/>
            <a:gdLst>
              <a:gd name="connsiteX0" fmla="*/ 108155 w 1951703"/>
              <a:gd name="connsiteY0" fmla="*/ 88490 h 1460090"/>
              <a:gd name="connsiteX1" fmla="*/ 78658 w 1951703"/>
              <a:gd name="connsiteY1" fmla="*/ 132735 h 1460090"/>
              <a:gd name="connsiteX2" fmla="*/ 19664 w 1951703"/>
              <a:gd name="connsiteY2" fmla="*/ 191729 h 1460090"/>
              <a:gd name="connsiteX3" fmla="*/ 196645 w 1951703"/>
              <a:gd name="connsiteY3" fmla="*/ 294967 h 1460090"/>
              <a:gd name="connsiteX4" fmla="*/ 270387 w 1951703"/>
              <a:gd name="connsiteY4" fmla="*/ 353961 h 1460090"/>
              <a:gd name="connsiteX5" fmla="*/ 447367 w 1951703"/>
              <a:gd name="connsiteY5" fmla="*/ 634180 h 1460090"/>
              <a:gd name="connsiteX6" fmla="*/ 653845 w 1951703"/>
              <a:gd name="connsiteY6" fmla="*/ 840658 h 1460090"/>
              <a:gd name="connsiteX7" fmla="*/ 727587 w 1951703"/>
              <a:gd name="connsiteY7" fmla="*/ 1017638 h 1460090"/>
              <a:gd name="connsiteX8" fmla="*/ 860322 w 1951703"/>
              <a:gd name="connsiteY8" fmla="*/ 1150374 h 1460090"/>
              <a:gd name="connsiteX9" fmla="*/ 963561 w 1951703"/>
              <a:gd name="connsiteY9" fmla="*/ 1312606 h 1460090"/>
              <a:gd name="connsiteX10" fmla="*/ 978309 w 1951703"/>
              <a:gd name="connsiteY10" fmla="*/ 1460090 h 1460090"/>
              <a:gd name="connsiteX11" fmla="*/ 1096297 w 1951703"/>
              <a:gd name="connsiteY11" fmla="*/ 1312606 h 1460090"/>
              <a:gd name="connsiteX12" fmla="*/ 1258529 w 1951703"/>
              <a:gd name="connsiteY12" fmla="*/ 1253613 h 1460090"/>
              <a:gd name="connsiteX13" fmla="*/ 1450258 w 1951703"/>
              <a:gd name="connsiteY13" fmla="*/ 1179871 h 1460090"/>
              <a:gd name="connsiteX14" fmla="*/ 1612490 w 1951703"/>
              <a:gd name="connsiteY14" fmla="*/ 988142 h 1460090"/>
              <a:gd name="connsiteX15" fmla="*/ 1745226 w 1951703"/>
              <a:gd name="connsiteY15" fmla="*/ 884903 h 1460090"/>
              <a:gd name="connsiteX16" fmla="*/ 1818967 w 1951703"/>
              <a:gd name="connsiteY16" fmla="*/ 811161 h 1460090"/>
              <a:gd name="connsiteX17" fmla="*/ 1877961 w 1951703"/>
              <a:gd name="connsiteY17" fmla="*/ 707922 h 1460090"/>
              <a:gd name="connsiteX18" fmla="*/ 1936955 w 1951703"/>
              <a:gd name="connsiteY18" fmla="*/ 634180 h 1460090"/>
              <a:gd name="connsiteX19" fmla="*/ 1789471 w 1951703"/>
              <a:gd name="connsiteY19" fmla="*/ 457200 h 1460090"/>
              <a:gd name="connsiteX20" fmla="*/ 1568245 w 1951703"/>
              <a:gd name="connsiteY20" fmla="*/ 191729 h 1460090"/>
              <a:gd name="connsiteX21" fmla="*/ 1243780 w 1951703"/>
              <a:gd name="connsiteY21" fmla="*/ 191729 h 1460090"/>
              <a:gd name="connsiteX22" fmla="*/ 1052051 w 1951703"/>
              <a:gd name="connsiteY22" fmla="*/ 88490 h 1460090"/>
              <a:gd name="connsiteX23" fmla="*/ 683342 w 1951703"/>
              <a:gd name="connsiteY23" fmla="*/ 0 h 1460090"/>
              <a:gd name="connsiteX24" fmla="*/ 240890 w 1951703"/>
              <a:gd name="connsiteY24" fmla="*/ 88490 h 1460090"/>
              <a:gd name="connsiteX25" fmla="*/ 108155 w 1951703"/>
              <a:gd name="connsiteY25" fmla="*/ 88490 h 1460090"/>
              <a:gd name="connsiteX0" fmla="*/ 108155 w 1951703"/>
              <a:gd name="connsiteY0" fmla="*/ 152400 h 1524000"/>
              <a:gd name="connsiteX1" fmla="*/ 78658 w 1951703"/>
              <a:gd name="connsiteY1" fmla="*/ 196645 h 1524000"/>
              <a:gd name="connsiteX2" fmla="*/ 19664 w 1951703"/>
              <a:gd name="connsiteY2" fmla="*/ 255639 h 1524000"/>
              <a:gd name="connsiteX3" fmla="*/ 196645 w 1951703"/>
              <a:gd name="connsiteY3" fmla="*/ 358877 h 1524000"/>
              <a:gd name="connsiteX4" fmla="*/ 270387 w 1951703"/>
              <a:gd name="connsiteY4" fmla="*/ 417871 h 1524000"/>
              <a:gd name="connsiteX5" fmla="*/ 447367 w 1951703"/>
              <a:gd name="connsiteY5" fmla="*/ 698090 h 1524000"/>
              <a:gd name="connsiteX6" fmla="*/ 653845 w 1951703"/>
              <a:gd name="connsiteY6" fmla="*/ 904568 h 1524000"/>
              <a:gd name="connsiteX7" fmla="*/ 727587 w 1951703"/>
              <a:gd name="connsiteY7" fmla="*/ 1081548 h 1524000"/>
              <a:gd name="connsiteX8" fmla="*/ 860322 w 1951703"/>
              <a:gd name="connsiteY8" fmla="*/ 1214284 h 1524000"/>
              <a:gd name="connsiteX9" fmla="*/ 963561 w 1951703"/>
              <a:gd name="connsiteY9" fmla="*/ 1376516 h 1524000"/>
              <a:gd name="connsiteX10" fmla="*/ 978309 w 1951703"/>
              <a:gd name="connsiteY10" fmla="*/ 1524000 h 1524000"/>
              <a:gd name="connsiteX11" fmla="*/ 1096297 w 1951703"/>
              <a:gd name="connsiteY11" fmla="*/ 1376516 h 1524000"/>
              <a:gd name="connsiteX12" fmla="*/ 1258529 w 1951703"/>
              <a:gd name="connsiteY12" fmla="*/ 1317523 h 1524000"/>
              <a:gd name="connsiteX13" fmla="*/ 1450258 w 1951703"/>
              <a:gd name="connsiteY13" fmla="*/ 1243781 h 1524000"/>
              <a:gd name="connsiteX14" fmla="*/ 1612490 w 1951703"/>
              <a:gd name="connsiteY14" fmla="*/ 1052052 h 1524000"/>
              <a:gd name="connsiteX15" fmla="*/ 1745226 w 1951703"/>
              <a:gd name="connsiteY15" fmla="*/ 948813 h 1524000"/>
              <a:gd name="connsiteX16" fmla="*/ 1818967 w 1951703"/>
              <a:gd name="connsiteY16" fmla="*/ 875071 h 1524000"/>
              <a:gd name="connsiteX17" fmla="*/ 1877961 w 1951703"/>
              <a:gd name="connsiteY17" fmla="*/ 771832 h 1524000"/>
              <a:gd name="connsiteX18" fmla="*/ 1936955 w 1951703"/>
              <a:gd name="connsiteY18" fmla="*/ 698090 h 1524000"/>
              <a:gd name="connsiteX19" fmla="*/ 1789471 w 1951703"/>
              <a:gd name="connsiteY19" fmla="*/ 521110 h 1524000"/>
              <a:gd name="connsiteX20" fmla="*/ 1568245 w 1951703"/>
              <a:gd name="connsiteY20" fmla="*/ 255639 h 1524000"/>
              <a:gd name="connsiteX21" fmla="*/ 1243780 w 1951703"/>
              <a:gd name="connsiteY21" fmla="*/ 255639 h 1524000"/>
              <a:gd name="connsiteX22" fmla="*/ 1052051 w 1951703"/>
              <a:gd name="connsiteY22" fmla="*/ 152400 h 1524000"/>
              <a:gd name="connsiteX23" fmla="*/ 619432 w 1951703"/>
              <a:gd name="connsiteY23" fmla="*/ 0 h 1524000"/>
              <a:gd name="connsiteX24" fmla="*/ 240890 w 1951703"/>
              <a:gd name="connsiteY24" fmla="*/ 152400 h 1524000"/>
              <a:gd name="connsiteX25" fmla="*/ 108155 w 1951703"/>
              <a:gd name="connsiteY25" fmla="*/ 152400 h 1524000"/>
              <a:gd name="connsiteX0" fmla="*/ 108155 w 1951703"/>
              <a:gd name="connsiteY0" fmla="*/ 165100 h 1536700"/>
              <a:gd name="connsiteX1" fmla="*/ 78658 w 1951703"/>
              <a:gd name="connsiteY1" fmla="*/ 209345 h 1536700"/>
              <a:gd name="connsiteX2" fmla="*/ 19664 w 1951703"/>
              <a:gd name="connsiteY2" fmla="*/ 268339 h 1536700"/>
              <a:gd name="connsiteX3" fmla="*/ 196645 w 1951703"/>
              <a:gd name="connsiteY3" fmla="*/ 371577 h 1536700"/>
              <a:gd name="connsiteX4" fmla="*/ 270387 w 1951703"/>
              <a:gd name="connsiteY4" fmla="*/ 430571 h 1536700"/>
              <a:gd name="connsiteX5" fmla="*/ 447367 w 1951703"/>
              <a:gd name="connsiteY5" fmla="*/ 710790 h 1536700"/>
              <a:gd name="connsiteX6" fmla="*/ 653845 w 1951703"/>
              <a:gd name="connsiteY6" fmla="*/ 917268 h 1536700"/>
              <a:gd name="connsiteX7" fmla="*/ 727587 w 1951703"/>
              <a:gd name="connsiteY7" fmla="*/ 1094248 h 1536700"/>
              <a:gd name="connsiteX8" fmla="*/ 860322 w 1951703"/>
              <a:gd name="connsiteY8" fmla="*/ 1226984 h 1536700"/>
              <a:gd name="connsiteX9" fmla="*/ 963561 w 1951703"/>
              <a:gd name="connsiteY9" fmla="*/ 1389216 h 1536700"/>
              <a:gd name="connsiteX10" fmla="*/ 978309 w 1951703"/>
              <a:gd name="connsiteY10" fmla="*/ 1536700 h 1536700"/>
              <a:gd name="connsiteX11" fmla="*/ 1096297 w 1951703"/>
              <a:gd name="connsiteY11" fmla="*/ 1389216 h 1536700"/>
              <a:gd name="connsiteX12" fmla="*/ 1258529 w 1951703"/>
              <a:gd name="connsiteY12" fmla="*/ 1330223 h 1536700"/>
              <a:gd name="connsiteX13" fmla="*/ 1450258 w 1951703"/>
              <a:gd name="connsiteY13" fmla="*/ 1256481 h 1536700"/>
              <a:gd name="connsiteX14" fmla="*/ 1612490 w 1951703"/>
              <a:gd name="connsiteY14" fmla="*/ 1064752 h 1536700"/>
              <a:gd name="connsiteX15" fmla="*/ 1745226 w 1951703"/>
              <a:gd name="connsiteY15" fmla="*/ 961513 h 1536700"/>
              <a:gd name="connsiteX16" fmla="*/ 1818967 w 1951703"/>
              <a:gd name="connsiteY16" fmla="*/ 887771 h 1536700"/>
              <a:gd name="connsiteX17" fmla="*/ 1877961 w 1951703"/>
              <a:gd name="connsiteY17" fmla="*/ 784532 h 1536700"/>
              <a:gd name="connsiteX18" fmla="*/ 1936955 w 1951703"/>
              <a:gd name="connsiteY18" fmla="*/ 710790 h 1536700"/>
              <a:gd name="connsiteX19" fmla="*/ 1789471 w 1951703"/>
              <a:gd name="connsiteY19" fmla="*/ 533810 h 1536700"/>
              <a:gd name="connsiteX20" fmla="*/ 1568245 w 1951703"/>
              <a:gd name="connsiteY20" fmla="*/ 268339 h 1536700"/>
              <a:gd name="connsiteX21" fmla="*/ 1243780 w 1951703"/>
              <a:gd name="connsiteY21" fmla="*/ 268339 h 1536700"/>
              <a:gd name="connsiteX22" fmla="*/ 1052051 w 1951703"/>
              <a:gd name="connsiteY22" fmla="*/ 165100 h 1536700"/>
              <a:gd name="connsiteX23" fmla="*/ 619432 w 1951703"/>
              <a:gd name="connsiteY23" fmla="*/ 12700 h 1536700"/>
              <a:gd name="connsiteX24" fmla="*/ 238432 w 1951703"/>
              <a:gd name="connsiteY24" fmla="*/ 88900 h 1536700"/>
              <a:gd name="connsiteX25" fmla="*/ 108155 w 1951703"/>
              <a:gd name="connsiteY25" fmla="*/ 165100 h 1536700"/>
              <a:gd name="connsiteX0" fmla="*/ 108155 w 1951703"/>
              <a:gd name="connsiteY0" fmla="*/ 152400 h 1524000"/>
              <a:gd name="connsiteX1" fmla="*/ 78658 w 1951703"/>
              <a:gd name="connsiteY1" fmla="*/ 196645 h 1524000"/>
              <a:gd name="connsiteX2" fmla="*/ 19664 w 1951703"/>
              <a:gd name="connsiteY2" fmla="*/ 255639 h 1524000"/>
              <a:gd name="connsiteX3" fmla="*/ 196645 w 1951703"/>
              <a:gd name="connsiteY3" fmla="*/ 358877 h 1524000"/>
              <a:gd name="connsiteX4" fmla="*/ 270387 w 1951703"/>
              <a:gd name="connsiteY4" fmla="*/ 417871 h 1524000"/>
              <a:gd name="connsiteX5" fmla="*/ 447367 w 1951703"/>
              <a:gd name="connsiteY5" fmla="*/ 698090 h 1524000"/>
              <a:gd name="connsiteX6" fmla="*/ 653845 w 1951703"/>
              <a:gd name="connsiteY6" fmla="*/ 904568 h 1524000"/>
              <a:gd name="connsiteX7" fmla="*/ 727587 w 1951703"/>
              <a:gd name="connsiteY7" fmla="*/ 1081548 h 1524000"/>
              <a:gd name="connsiteX8" fmla="*/ 860322 w 1951703"/>
              <a:gd name="connsiteY8" fmla="*/ 1214284 h 1524000"/>
              <a:gd name="connsiteX9" fmla="*/ 963561 w 1951703"/>
              <a:gd name="connsiteY9" fmla="*/ 1376516 h 1524000"/>
              <a:gd name="connsiteX10" fmla="*/ 978309 w 1951703"/>
              <a:gd name="connsiteY10" fmla="*/ 1524000 h 1524000"/>
              <a:gd name="connsiteX11" fmla="*/ 1096297 w 1951703"/>
              <a:gd name="connsiteY11" fmla="*/ 1376516 h 1524000"/>
              <a:gd name="connsiteX12" fmla="*/ 1258529 w 1951703"/>
              <a:gd name="connsiteY12" fmla="*/ 1317523 h 1524000"/>
              <a:gd name="connsiteX13" fmla="*/ 1450258 w 1951703"/>
              <a:gd name="connsiteY13" fmla="*/ 1243781 h 1524000"/>
              <a:gd name="connsiteX14" fmla="*/ 1612490 w 1951703"/>
              <a:gd name="connsiteY14" fmla="*/ 1052052 h 1524000"/>
              <a:gd name="connsiteX15" fmla="*/ 1745226 w 1951703"/>
              <a:gd name="connsiteY15" fmla="*/ 948813 h 1524000"/>
              <a:gd name="connsiteX16" fmla="*/ 1818967 w 1951703"/>
              <a:gd name="connsiteY16" fmla="*/ 875071 h 1524000"/>
              <a:gd name="connsiteX17" fmla="*/ 1877961 w 1951703"/>
              <a:gd name="connsiteY17" fmla="*/ 771832 h 1524000"/>
              <a:gd name="connsiteX18" fmla="*/ 1936955 w 1951703"/>
              <a:gd name="connsiteY18" fmla="*/ 698090 h 1524000"/>
              <a:gd name="connsiteX19" fmla="*/ 1789471 w 1951703"/>
              <a:gd name="connsiteY19" fmla="*/ 521110 h 1524000"/>
              <a:gd name="connsiteX20" fmla="*/ 1568245 w 1951703"/>
              <a:gd name="connsiteY20" fmla="*/ 255639 h 1524000"/>
              <a:gd name="connsiteX21" fmla="*/ 1243780 w 1951703"/>
              <a:gd name="connsiteY21" fmla="*/ 255639 h 1524000"/>
              <a:gd name="connsiteX22" fmla="*/ 1000432 w 1951703"/>
              <a:gd name="connsiteY22" fmla="*/ 76200 h 1524000"/>
              <a:gd name="connsiteX23" fmla="*/ 619432 w 1951703"/>
              <a:gd name="connsiteY23" fmla="*/ 0 h 1524000"/>
              <a:gd name="connsiteX24" fmla="*/ 238432 w 1951703"/>
              <a:gd name="connsiteY24" fmla="*/ 76200 h 1524000"/>
              <a:gd name="connsiteX25" fmla="*/ 108155 w 1951703"/>
              <a:gd name="connsiteY25" fmla="*/ 152400 h 1524000"/>
              <a:gd name="connsiteX0" fmla="*/ 108155 w 1951703"/>
              <a:gd name="connsiteY0" fmla="*/ 152400 h 1524000"/>
              <a:gd name="connsiteX1" fmla="*/ 78658 w 1951703"/>
              <a:gd name="connsiteY1" fmla="*/ 196645 h 1524000"/>
              <a:gd name="connsiteX2" fmla="*/ 19664 w 1951703"/>
              <a:gd name="connsiteY2" fmla="*/ 255639 h 1524000"/>
              <a:gd name="connsiteX3" fmla="*/ 196645 w 1951703"/>
              <a:gd name="connsiteY3" fmla="*/ 358877 h 1524000"/>
              <a:gd name="connsiteX4" fmla="*/ 270387 w 1951703"/>
              <a:gd name="connsiteY4" fmla="*/ 417871 h 1524000"/>
              <a:gd name="connsiteX5" fmla="*/ 447367 w 1951703"/>
              <a:gd name="connsiteY5" fmla="*/ 698090 h 1524000"/>
              <a:gd name="connsiteX6" fmla="*/ 653845 w 1951703"/>
              <a:gd name="connsiteY6" fmla="*/ 904568 h 1524000"/>
              <a:gd name="connsiteX7" fmla="*/ 727587 w 1951703"/>
              <a:gd name="connsiteY7" fmla="*/ 1081548 h 1524000"/>
              <a:gd name="connsiteX8" fmla="*/ 860322 w 1951703"/>
              <a:gd name="connsiteY8" fmla="*/ 1214284 h 1524000"/>
              <a:gd name="connsiteX9" fmla="*/ 963561 w 1951703"/>
              <a:gd name="connsiteY9" fmla="*/ 1376516 h 1524000"/>
              <a:gd name="connsiteX10" fmla="*/ 978309 w 1951703"/>
              <a:gd name="connsiteY10" fmla="*/ 1524000 h 1524000"/>
              <a:gd name="connsiteX11" fmla="*/ 1096297 w 1951703"/>
              <a:gd name="connsiteY11" fmla="*/ 1376516 h 1524000"/>
              <a:gd name="connsiteX12" fmla="*/ 1258529 w 1951703"/>
              <a:gd name="connsiteY12" fmla="*/ 1317523 h 1524000"/>
              <a:gd name="connsiteX13" fmla="*/ 1450258 w 1951703"/>
              <a:gd name="connsiteY13" fmla="*/ 1243781 h 1524000"/>
              <a:gd name="connsiteX14" fmla="*/ 1612490 w 1951703"/>
              <a:gd name="connsiteY14" fmla="*/ 1052052 h 1524000"/>
              <a:gd name="connsiteX15" fmla="*/ 1745226 w 1951703"/>
              <a:gd name="connsiteY15" fmla="*/ 948813 h 1524000"/>
              <a:gd name="connsiteX16" fmla="*/ 1818967 w 1951703"/>
              <a:gd name="connsiteY16" fmla="*/ 875071 h 1524000"/>
              <a:gd name="connsiteX17" fmla="*/ 1877961 w 1951703"/>
              <a:gd name="connsiteY17" fmla="*/ 771832 h 1524000"/>
              <a:gd name="connsiteX18" fmla="*/ 1936955 w 1951703"/>
              <a:gd name="connsiteY18" fmla="*/ 698090 h 1524000"/>
              <a:gd name="connsiteX19" fmla="*/ 1789471 w 1951703"/>
              <a:gd name="connsiteY19" fmla="*/ 521110 h 1524000"/>
              <a:gd name="connsiteX20" fmla="*/ 1568245 w 1951703"/>
              <a:gd name="connsiteY20" fmla="*/ 255639 h 1524000"/>
              <a:gd name="connsiteX21" fmla="*/ 1152832 w 1951703"/>
              <a:gd name="connsiteY21" fmla="*/ 228600 h 1524000"/>
              <a:gd name="connsiteX22" fmla="*/ 1000432 w 1951703"/>
              <a:gd name="connsiteY22" fmla="*/ 76200 h 1524000"/>
              <a:gd name="connsiteX23" fmla="*/ 619432 w 1951703"/>
              <a:gd name="connsiteY23" fmla="*/ 0 h 1524000"/>
              <a:gd name="connsiteX24" fmla="*/ 238432 w 1951703"/>
              <a:gd name="connsiteY24" fmla="*/ 76200 h 1524000"/>
              <a:gd name="connsiteX25" fmla="*/ 108155 w 1951703"/>
              <a:gd name="connsiteY25" fmla="*/ 152400 h 1524000"/>
              <a:gd name="connsiteX0" fmla="*/ 108155 w 1951703"/>
              <a:gd name="connsiteY0" fmla="*/ 152400 h 1524000"/>
              <a:gd name="connsiteX1" fmla="*/ 78658 w 1951703"/>
              <a:gd name="connsiteY1" fmla="*/ 196645 h 1524000"/>
              <a:gd name="connsiteX2" fmla="*/ 19664 w 1951703"/>
              <a:gd name="connsiteY2" fmla="*/ 255639 h 1524000"/>
              <a:gd name="connsiteX3" fmla="*/ 196645 w 1951703"/>
              <a:gd name="connsiteY3" fmla="*/ 358877 h 1524000"/>
              <a:gd name="connsiteX4" fmla="*/ 270387 w 1951703"/>
              <a:gd name="connsiteY4" fmla="*/ 417871 h 1524000"/>
              <a:gd name="connsiteX5" fmla="*/ 447367 w 1951703"/>
              <a:gd name="connsiteY5" fmla="*/ 698090 h 1524000"/>
              <a:gd name="connsiteX6" fmla="*/ 653845 w 1951703"/>
              <a:gd name="connsiteY6" fmla="*/ 904568 h 1524000"/>
              <a:gd name="connsiteX7" fmla="*/ 727587 w 1951703"/>
              <a:gd name="connsiteY7" fmla="*/ 1081548 h 1524000"/>
              <a:gd name="connsiteX8" fmla="*/ 860322 w 1951703"/>
              <a:gd name="connsiteY8" fmla="*/ 1214284 h 1524000"/>
              <a:gd name="connsiteX9" fmla="*/ 963561 w 1951703"/>
              <a:gd name="connsiteY9" fmla="*/ 1376516 h 1524000"/>
              <a:gd name="connsiteX10" fmla="*/ 978309 w 1951703"/>
              <a:gd name="connsiteY10" fmla="*/ 1524000 h 1524000"/>
              <a:gd name="connsiteX11" fmla="*/ 1096297 w 1951703"/>
              <a:gd name="connsiteY11" fmla="*/ 1376516 h 1524000"/>
              <a:gd name="connsiteX12" fmla="*/ 1258529 w 1951703"/>
              <a:gd name="connsiteY12" fmla="*/ 1317523 h 1524000"/>
              <a:gd name="connsiteX13" fmla="*/ 1450258 w 1951703"/>
              <a:gd name="connsiteY13" fmla="*/ 1243781 h 1524000"/>
              <a:gd name="connsiteX14" fmla="*/ 1612490 w 1951703"/>
              <a:gd name="connsiteY14" fmla="*/ 1052052 h 1524000"/>
              <a:gd name="connsiteX15" fmla="*/ 1745226 w 1951703"/>
              <a:gd name="connsiteY15" fmla="*/ 948813 h 1524000"/>
              <a:gd name="connsiteX16" fmla="*/ 1818967 w 1951703"/>
              <a:gd name="connsiteY16" fmla="*/ 875071 h 1524000"/>
              <a:gd name="connsiteX17" fmla="*/ 1877961 w 1951703"/>
              <a:gd name="connsiteY17" fmla="*/ 771832 h 1524000"/>
              <a:gd name="connsiteX18" fmla="*/ 1936955 w 1951703"/>
              <a:gd name="connsiteY18" fmla="*/ 698090 h 1524000"/>
              <a:gd name="connsiteX19" fmla="*/ 1789471 w 1951703"/>
              <a:gd name="connsiteY19" fmla="*/ 521110 h 1524000"/>
              <a:gd name="connsiteX20" fmla="*/ 1533832 w 1951703"/>
              <a:gd name="connsiteY20" fmla="*/ 228600 h 1524000"/>
              <a:gd name="connsiteX21" fmla="*/ 1152832 w 1951703"/>
              <a:gd name="connsiteY21" fmla="*/ 228600 h 1524000"/>
              <a:gd name="connsiteX22" fmla="*/ 1000432 w 1951703"/>
              <a:gd name="connsiteY22" fmla="*/ 76200 h 1524000"/>
              <a:gd name="connsiteX23" fmla="*/ 619432 w 1951703"/>
              <a:gd name="connsiteY23" fmla="*/ 0 h 1524000"/>
              <a:gd name="connsiteX24" fmla="*/ 238432 w 1951703"/>
              <a:gd name="connsiteY24" fmla="*/ 76200 h 1524000"/>
              <a:gd name="connsiteX25" fmla="*/ 108155 w 1951703"/>
              <a:gd name="connsiteY25" fmla="*/ 1524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51703" h="1524000">
                <a:moveTo>
                  <a:pt x="108155" y="152400"/>
                </a:moveTo>
                <a:cubicBezTo>
                  <a:pt x="81526" y="172474"/>
                  <a:pt x="93406" y="179439"/>
                  <a:pt x="78658" y="196645"/>
                </a:cubicBezTo>
                <a:cubicBezTo>
                  <a:pt x="63910" y="213851"/>
                  <a:pt x="0" y="228600"/>
                  <a:pt x="19664" y="255639"/>
                </a:cubicBezTo>
                <a:cubicBezTo>
                  <a:pt x="39328" y="282678"/>
                  <a:pt x="154858" y="331838"/>
                  <a:pt x="196645" y="358877"/>
                </a:cubicBezTo>
                <a:cubicBezTo>
                  <a:pt x="238432" y="385916"/>
                  <a:pt x="228600" y="361336"/>
                  <a:pt x="270387" y="417871"/>
                </a:cubicBezTo>
                <a:cubicBezTo>
                  <a:pt x="312174" y="474406"/>
                  <a:pt x="383457" y="616974"/>
                  <a:pt x="447367" y="698090"/>
                </a:cubicBezTo>
                <a:cubicBezTo>
                  <a:pt x="511277" y="779206"/>
                  <a:pt x="607142" y="840658"/>
                  <a:pt x="653845" y="904568"/>
                </a:cubicBezTo>
                <a:cubicBezTo>
                  <a:pt x="700548" y="968478"/>
                  <a:pt x="693174" y="1029929"/>
                  <a:pt x="727587" y="1081548"/>
                </a:cubicBezTo>
                <a:cubicBezTo>
                  <a:pt x="762000" y="1133167"/>
                  <a:pt x="820993" y="1165123"/>
                  <a:pt x="860322" y="1214284"/>
                </a:cubicBezTo>
                <a:cubicBezTo>
                  <a:pt x="899651" y="1263445"/>
                  <a:pt x="943897" y="1324897"/>
                  <a:pt x="963561" y="1376516"/>
                </a:cubicBezTo>
                <a:cubicBezTo>
                  <a:pt x="983225" y="1428135"/>
                  <a:pt x="956186" y="1524000"/>
                  <a:pt x="978309" y="1524000"/>
                </a:cubicBezTo>
                <a:cubicBezTo>
                  <a:pt x="1000432" y="1524000"/>
                  <a:pt x="1049594" y="1410929"/>
                  <a:pt x="1096297" y="1376516"/>
                </a:cubicBezTo>
                <a:cubicBezTo>
                  <a:pt x="1143000" y="1342103"/>
                  <a:pt x="1258529" y="1317523"/>
                  <a:pt x="1258529" y="1317523"/>
                </a:cubicBezTo>
                <a:cubicBezTo>
                  <a:pt x="1317523" y="1295400"/>
                  <a:pt x="1391265" y="1288026"/>
                  <a:pt x="1450258" y="1243781"/>
                </a:cubicBezTo>
                <a:cubicBezTo>
                  <a:pt x="1509251" y="1199536"/>
                  <a:pt x="1563329" y="1101213"/>
                  <a:pt x="1612490" y="1052052"/>
                </a:cubicBezTo>
                <a:cubicBezTo>
                  <a:pt x="1661651" y="1002891"/>
                  <a:pt x="1710813" y="978310"/>
                  <a:pt x="1745226" y="948813"/>
                </a:cubicBezTo>
                <a:cubicBezTo>
                  <a:pt x="1779639" y="919316"/>
                  <a:pt x="1796845" y="904568"/>
                  <a:pt x="1818967" y="875071"/>
                </a:cubicBezTo>
                <a:cubicBezTo>
                  <a:pt x="1841089" y="845574"/>
                  <a:pt x="1858296" y="801329"/>
                  <a:pt x="1877961" y="771832"/>
                </a:cubicBezTo>
                <a:cubicBezTo>
                  <a:pt x="1897626" y="742335"/>
                  <a:pt x="1951703" y="739877"/>
                  <a:pt x="1936955" y="698090"/>
                </a:cubicBezTo>
                <a:cubicBezTo>
                  <a:pt x="1922207" y="656303"/>
                  <a:pt x="1789471" y="521110"/>
                  <a:pt x="1789471" y="521110"/>
                </a:cubicBezTo>
                <a:cubicBezTo>
                  <a:pt x="1728019" y="447368"/>
                  <a:pt x="1639938" y="277352"/>
                  <a:pt x="1533832" y="228600"/>
                </a:cubicBezTo>
                <a:cubicBezTo>
                  <a:pt x="1427726" y="179848"/>
                  <a:pt x="1241732" y="254000"/>
                  <a:pt x="1152832" y="228600"/>
                </a:cubicBezTo>
                <a:cubicBezTo>
                  <a:pt x="1063932" y="203200"/>
                  <a:pt x="1089332" y="114300"/>
                  <a:pt x="1000432" y="76200"/>
                </a:cubicBezTo>
                <a:cubicBezTo>
                  <a:pt x="911532" y="38100"/>
                  <a:pt x="746432" y="0"/>
                  <a:pt x="619432" y="0"/>
                </a:cubicBezTo>
                <a:cubicBezTo>
                  <a:pt x="492432" y="0"/>
                  <a:pt x="323645" y="50800"/>
                  <a:pt x="238432" y="76200"/>
                </a:cubicBezTo>
                <a:cubicBezTo>
                  <a:pt x="153219" y="101600"/>
                  <a:pt x="134784" y="132326"/>
                  <a:pt x="108155" y="152400"/>
                </a:cubicBezTo>
                <a:close/>
              </a:path>
            </a:pathLst>
          </a:custGeom>
          <a:solidFill>
            <a:srgbClr val="FF6969"/>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4640826" y="1135626"/>
            <a:ext cx="1995948" cy="1787013"/>
          </a:xfrm>
          <a:custGeom>
            <a:avLst/>
            <a:gdLst>
              <a:gd name="connsiteX0" fmla="*/ 14748 w 1995948"/>
              <a:gd name="connsiteY0" fmla="*/ 1224116 h 1787013"/>
              <a:gd name="connsiteX1" fmla="*/ 117987 w 1995948"/>
              <a:gd name="connsiteY1" fmla="*/ 1091380 h 1787013"/>
              <a:gd name="connsiteX2" fmla="*/ 132735 w 1995948"/>
              <a:gd name="connsiteY2" fmla="*/ 988142 h 1787013"/>
              <a:gd name="connsiteX3" fmla="*/ 176981 w 1995948"/>
              <a:gd name="connsiteY3" fmla="*/ 870155 h 1787013"/>
              <a:gd name="connsiteX4" fmla="*/ 339213 w 1995948"/>
              <a:gd name="connsiteY4" fmla="*/ 870155 h 1787013"/>
              <a:gd name="connsiteX5" fmla="*/ 353961 w 1995948"/>
              <a:gd name="connsiteY5" fmla="*/ 722671 h 1787013"/>
              <a:gd name="connsiteX6" fmla="*/ 560439 w 1995948"/>
              <a:gd name="connsiteY6" fmla="*/ 634180 h 1787013"/>
              <a:gd name="connsiteX7" fmla="*/ 648929 w 1995948"/>
              <a:gd name="connsiteY7" fmla="*/ 545690 h 1787013"/>
              <a:gd name="connsiteX8" fmla="*/ 693174 w 1995948"/>
              <a:gd name="connsiteY8" fmla="*/ 324464 h 1787013"/>
              <a:gd name="connsiteX9" fmla="*/ 766916 w 1995948"/>
              <a:gd name="connsiteY9" fmla="*/ 206477 h 1787013"/>
              <a:gd name="connsiteX10" fmla="*/ 766916 w 1995948"/>
              <a:gd name="connsiteY10" fmla="*/ 29497 h 1787013"/>
              <a:gd name="connsiteX11" fmla="*/ 825910 w 1995948"/>
              <a:gd name="connsiteY11" fmla="*/ 29497 h 1787013"/>
              <a:gd name="connsiteX12" fmla="*/ 855406 w 1995948"/>
              <a:gd name="connsiteY12" fmla="*/ 206477 h 1787013"/>
              <a:gd name="connsiteX13" fmla="*/ 855406 w 1995948"/>
              <a:gd name="connsiteY13" fmla="*/ 486697 h 1787013"/>
              <a:gd name="connsiteX14" fmla="*/ 1002890 w 1995948"/>
              <a:gd name="connsiteY14" fmla="*/ 516193 h 1787013"/>
              <a:gd name="connsiteX15" fmla="*/ 1283110 w 1995948"/>
              <a:gd name="connsiteY15" fmla="*/ 545690 h 1787013"/>
              <a:gd name="connsiteX16" fmla="*/ 1283110 w 1995948"/>
              <a:gd name="connsiteY16" fmla="*/ 678426 h 1787013"/>
              <a:gd name="connsiteX17" fmla="*/ 1312606 w 1995948"/>
              <a:gd name="connsiteY17" fmla="*/ 766916 h 1787013"/>
              <a:gd name="connsiteX18" fmla="*/ 1430593 w 1995948"/>
              <a:gd name="connsiteY18" fmla="*/ 678426 h 1787013"/>
              <a:gd name="connsiteX19" fmla="*/ 1578077 w 1995948"/>
              <a:gd name="connsiteY19" fmla="*/ 560439 h 1787013"/>
              <a:gd name="connsiteX20" fmla="*/ 1622323 w 1995948"/>
              <a:gd name="connsiteY20" fmla="*/ 634180 h 1787013"/>
              <a:gd name="connsiteX21" fmla="*/ 1725561 w 1995948"/>
              <a:gd name="connsiteY21" fmla="*/ 575187 h 1787013"/>
              <a:gd name="connsiteX22" fmla="*/ 1932039 w 1995948"/>
              <a:gd name="connsiteY22" fmla="*/ 575187 h 1787013"/>
              <a:gd name="connsiteX23" fmla="*/ 1991032 w 1995948"/>
              <a:gd name="connsiteY23" fmla="*/ 707922 h 1787013"/>
              <a:gd name="connsiteX24" fmla="*/ 1961535 w 1995948"/>
              <a:gd name="connsiteY24" fmla="*/ 781664 h 1787013"/>
              <a:gd name="connsiteX25" fmla="*/ 1828800 w 1995948"/>
              <a:gd name="connsiteY25" fmla="*/ 693174 h 1787013"/>
              <a:gd name="connsiteX26" fmla="*/ 1696064 w 1995948"/>
              <a:gd name="connsiteY26" fmla="*/ 678426 h 1787013"/>
              <a:gd name="connsiteX27" fmla="*/ 1607574 w 1995948"/>
              <a:gd name="connsiteY27" fmla="*/ 914400 h 1787013"/>
              <a:gd name="connsiteX28" fmla="*/ 1474839 w 1995948"/>
              <a:gd name="connsiteY28" fmla="*/ 988142 h 1787013"/>
              <a:gd name="connsiteX29" fmla="*/ 1283110 w 1995948"/>
              <a:gd name="connsiteY29" fmla="*/ 1194619 h 1787013"/>
              <a:gd name="connsiteX30" fmla="*/ 1224116 w 1995948"/>
              <a:gd name="connsiteY30" fmla="*/ 1120877 h 1787013"/>
              <a:gd name="connsiteX31" fmla="*/ 1002890 w 1995948"/>
              <a:gd name="connsiteY31" fmla="*/ 1533832 h 1787013"/>
              <a:gd name="connsiteX32" fmla="*/ 766916 w 1995948"/>
              <a:gd name="connsiteY32" fmla="*/ 1725561 h 1787013"/>
              <a:gd name="connsiteX33" fmla="*/ 471948 w 1995948"/>
              <a:gd name="connsiteY33" fmla="*/ 1784555 h 1787013"/>
              <a:gd name="connsiteX34" fmla="*/ 339213 w 1995948"/>
              <a:gd name="connsiteY34" fmla="*/ 1740309 h 1787013"/>
              <a:gd name="connsiteX35" fmla="*/ 132735 w 1995948"/>
              <a:gd name="connsiteY35" fmla="*/ 1563329 h 1787013"/>
              <a:gd name="connsiteX36" fmla="*/ 29497 w 1995948"/>
              <a:gd name="connsiteY36" fmla="*/ 1415845 h 1787013"/>
              <a:gd name="connsiteX37" fmla="*/ 14748 w 1995948"/>
              <a:gd name="connsiteY37" fmla="*/ 1224116 h 17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95948" h="1787013">
                <a:moveTo>
                  <a:pt x="14748" y="1224116"/>
                </a:moveTo>
                <a:cubicBezTo>
                  <a:pt x="29496" y="1170039"/>
                  <a:pt x="98323" y="1130709"/>
                  <a:pt x="117987" y="1091380"/>
                </a:cubicBezTo>
                <a:cubicBezTo>
                  <a:pt x="137651" y="1052051"/>
                  <a:pt x="122903" y="1025013"/>
                  <a:pt x="132735" y="988142"/>
                </a:cubicBezTo>
                <a:cubicBezTo>
                  <a:pt x="142567" y="951271"/>
                  <a:pt x="142568" y="889819"/>
                  <a:pt x="176981" y="870155"/>
                </a:cubicBezTo>
                <a:cubicBezTo>
                  <a:pt x="211394" y="850491"/>
                  <a:pt x="309716" y="894736"/>
                  <a:pt x="339213" y="870155"/>
                </a:cubicBezTo>
                <a:cubicBezTo>
                  <a:pt x="368710" y="845574"/>
                  <a:pt x="317090" y="762000"/>
                  <a:pt x="353961" y="722671"/>
                </a:cubicBezTo>
                <a:cubicBezTo>
                  <a:pt x="390832" y="683342"/>
                  <a:pt x="511278" y="663677"/>
                  <a:pt x="560439" y="634180"/>
                </a:cubicBezTo>
                <a:cubicBezTo>
                  <a:pt x="609600" y="604683"/>
                  <a:pt x="626807" y="597309"/>
                  <a:pt x="648929" y="545690"/>
                </a:cubicBezTo>
                <a:cubicBezTo>
                  <a:pt x="671051" y="494071"/>
                  <a:pt x="673510" y="380999"/>
                  <a:pt x="693174" y="324464"/>
                </a:cubicBezTo>
                <a:cubicBezTo>
                  <a:pt x="712838" y="267929"/>
                  <a:pt x="754626" y="255638"/>
                  <a:pt x="766916" y="206477"/>
                </a:cubicBezTo>
                <a:cubicBezTo>
                  <a:pt x="779206" y="157316"/>
                  <a:pt x="757084" y="58994"/>
                  <a:pt x="766916" y="29497"/>
                </a:cubicBezTo>
                <a:cubicBezTo>
                  <a:pt x="776748" y="0"/>
                  <a:pt x="811162" y="0"/>
                  <a:pt x="825910" y="29497"/>
                </a:cubicBezTo>
                <a:cubicBezTo>
                  <a:pt x="840658" y="58994"/>
                  <a:pt x="850490" y="130277"/>
                  <a:pt x="855406" y="206477"/>
                </a:cubicBezTo>
                <a:cubicBezTo>
                  <a:pt x="860322" y="282677"/>
                  <a:pt x="830825" y="435078"/>
                  <a:pt x="855406" y="486697"/>
                </a:cubicBezTo>
                <a:cubicBezTo>
                  <a:pt x="879987" y="538316"/>
                  <a:pt x="931606" y="506361"/>
                  <a:pt x="1002890" y="516193"/>
                </a:cubicBezTo>
                <a:cubicBezTo>
                  <a:pt x="1074174" y="526025"/>
                  <a:pt x="1236407" y="518651"/>
                  <a:pt x="1283110" y="545690"/>
                </a:cubicBezTo>
                <a:cubicBezTo>
                  <a:pt x="1329813" y="572729"/>
                  <a:pt x="1278194" y="641555"/>
                  <a:pt x="1283110" y="678426"/>
                </a:cubicBezTo>
                <a:cubicBezTo>
                  <a:pt x="1288026" y="715297"/>
                  <a:pt x="1288026" y="766916"/>
                  <a:pt x="1312606" y="766916"/>
                </a:cubicBezTo>
                <a:cubicBezTo>
                  <a:pt x="1337186" y="766916"/>
                  <a:pt x="1386348" y="712839"/>
                  <a:pt x="1430593" y="678426"/>
                </a:cubicBezTo>
                <a:cubicBezTo>
                  <a:pt x="1474838" y="644013"/>
                  <a:pt x="1546122" y="567813"/>
                  <a:pt x="1578077" y="560439"/>
                </a:cubicBezTo>
                <a:cubicBezTo>
                  <a:pt x="1610032" y="553065"/>
                  <a:pt x="1597742" y="631722"/>
                  <a:pt x="1622323" y="634180"/>
                </a:cubicBezTo>
                <a:cubicBezTo>
                  <a:pt x="1646904" y="636638"/>
                  <a:pt x="1673942" y="585019"/>
                  <a:pt x="1725561" y="575187"/>
                </a:cubicBezTo>
                <a:cubicBezTo>
                  <a:pt x="1777180" y="565355"/>
                  <a:pt x="1887794" y="553065"/>
                  <a:pt x="1932039" y="575187"/>
                </a:cubicBezTo>
                <a:cubicBezTo>
                  <a:pt x="1976284" y="597309"/>
                  <a:pt x="1986116" y="673509"/>
                  <a:pt x="1991032" y="707922"/>
                </a:cubicBezTo>
                <a:cubicBezTo>
                  <a:pt x="1995948" y="742335"/>
                  <a:pt x="1988574" y="784122"/>
                  <a:pt x="1961535" y="781664"/>
                </a:cubicBezTo>
                <a:cubicBezTo>
                  <a:pt x="1934496" y="779206"/>
                  <a:pt x="1873045" y="710380"/>
                  <a:pt x="1828800" y="693174"/>
                </a:cubicBezTo>
                <a:cubicBezTo>
                  <a:pt x="1784555" y="675968"/>
                  <a:pt x="1732935" y="641555"/>
                  <a:pt x="1696064" y="678426"/>
                </a:cubicBezTo>
                <a:cubicBezTo>
                  <a:pt x="1659193" y="715297"/>
                  <a:pt x="1644445" y="862781"/>
                  <a:pt x="1607574" y="914400"/>
                </a:cubicBezTo>
                <a:cubicBezTo>
                  <a:pt x="1570703" y="966019"/>
                  <a:pt x="1528916" y="941439"/>
                  <a:pt x="1474839" y="988142"/>
                </a:cubicBezTo>
                <a:cubicBezTo>
                  <a:pt x="1420762" y="1034845"/>
                  <a:pt x="1324897" y="1172497"/>
                  <a:pt x="1283110" y="1194619"/>
                </a:cubicBezTo>
                <a:cubicBezTo>
                  <a:pt x="1241323" y="1216741"/>
                  <a:pt x="1270819" y="1064342"/>
                  <a:pt x="1224116" y="1120877"/>
                </a:cubicBezTo>
                <a:cubicBezTo>
                  <a:pt x="1177413" y="1177413"/>
                  <a:pt x="1079090" y="1433051"/>
                  <a:pt x="1002890" y="1533832"/>
                </a:cubicBezTo>
                <a:cubicBezTo>
                  <a:pt x="926690" y="1634613"/>
                  <a:pt x="855406" y="1683774"/>
                  <a:pt x="766916" y="1725561"/>
                </a:cubicBezTo>
                <a:cubicBezTo>
                  <a:pt x="678426" y="1767348"/>
                  <a:pt x="543232" y="1782097"/>
                  <a:pt x="471948" y="1784555"/>
                </a:cubicBezTo>
                <a:cubicBezTo>
                  <a:pt x="400664" y="1787013"/>
                  <a:pt x="395748" y="1777180"/>
                  <a:pt x="339213" y="1740309"/>
                </a:cubicBezTo>
                <a:cubicBezTo>
                  <a:pt x="282678" y="1703438"/>
                  <a:pt x="184354" y="1617406"/>
                  <a:pt x="132735" y="1563329"/>
                </a:cubicBezTo>
                <a:cubicBezTo>
                  <a:pt x="81116" y="1509252"/>
                  <a:pt x="46703" y="1469923"/>
                  <a:pt x="29497" y="1415845"/>
                </a:cubicBezTo>
                <a:cubicBezTo>
                  <a:pt x="12291" y="1361768"/>
                  <a:pt x="0" y="1278194"/>
                  <a:pt x="14748" y="1224116"/>
                </a:cubicBezTo>
                <a:close/>
              </a:path>
            </a:pathLst>
          </a:custGeom>
          <a:solidFill>
            <a:srgbClr val="B4C7FE"/>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5" name="Group 24"/>
          <p:cNvGrpSpPr/>
          <p:nvPr/>
        </p:nvGrpSpPr>
        <p:grpSpPr>
          <a:xfrm>
            <a:off x="4648200" y="4267200"/>
            <a:ext cx="1698670" cy="1143000"/>
            <a:chOff x="4648200" y="4267200"/>
            <a:chExt cx="1698670" cy="1143000"/>
          </a:xfrm>
        </p:grpSpPr>
        <p:sp>
          <p:nvSpPr>
            <p:cNvPr id="26" name="5-Point Star 25"/>
            <p:cNvSpPr/>
            <p:nvPr/>
          </p:nvSpPr>
          <p:spPr>
            <a:xfrm>
              <a:off x="5562600" y="4876800"/>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4648200" y="4267200"/>
              <a:ext cx="1698670" cy="461665"/>
            </a:xfrm>
            <a:prstGeom prst="rect">
              <a:avLst/>
            </a:prstGeom>
            <a:solidFill>
              <a:schemeClr val="bg1"/>
            </a:solidFill>
          </p:spPr>
          <p:txBody>
            <a:bodyPr wrap="none" rtlCol="0">
              <a:spAutoFit/>
            </a:bodyPr>
            <a:lstStyle/>
            <a:p>
              <a:r>
                <a:rPr lang="en-US" sz="2400" b="1" dirty="0" smtClean="0">
                  <a:solidFill>
                    <a:srgbClr val="0070C0"/>
                  </a:solidFill>
                  <a:effectLst>
                    <a:outerShdw dist="50800" dir="5400000" algn="ctr" rotWithShape="0">
                      <a:schemeClr val="tx1"/>
                    </a:outerShdw>
                  </a:effectLst>
                </a:rPr>
                <a:t>Fort Sumter</a:t>
              </a:r>
            </a:p>
          </p:txBody>
        </p:sp>
      </p:grpSp>
      <p:grpSp>
        <p:nvGrpSpPr>
          <p:cNvPr id="28" name="Group 27"/>
          <p:cNvGrpSpPr/>
          <p:nvPr/>
        </p:nvGrpSpPr>
        <p:grpSpPr>
          <a:xfrm>
            <a:off x="3273552" y="1680865"/>
            <a:ext cx="2743200" cy="685800"/>
            <a:chOff x="4114800" y="1524000"/>
            <a:chExt cx="2743200" cy="685800"/>
          </a:xfrm>
        </p:grpSpPr>
        <p:sp>
          <p:nvSpPr>
            <p:cNvPr id="29" name="TextBox 28"/>
            <p:cNvSpPr txBox="1"/>
            <p:nvPr/>
          </p:nvSpPr>
          <p:spPr>
            <a:xfrm>
              <a:off x="4114800" y="1748135"/>
              <a:ext cx="2509918" cy="461665"/>
            </a:xfrm>
            <a:prstGeom prst="rect">
              <a:avLst/>
            </a:prstGeom>
            <a:solidFill>
              <a:schemeClr val="bg1"/>
            </a:solidFill>
          </p:spPr>
          <p:txBody>
            <a:bodyPr wrap="none" rtlCol="0">
              <a:spAutoFit/>
            </a:bodyPr>
            <a:lstStyle/>
            <a:p>
              <a:r>
                <a:rPr lang="en-US" sz="2400" b="1" dirty="0" smtClean="0">
                  <a:solidFill>
                    <a:srgbClr val="0070C0"/>
                  </a:solidFill>
                  <a:effectLst>
                    <a:outerShdw dist="50800" dir="5400000" algn="ctr" rotWithShape="0">
                      <a:schemeClr val="tx1"/>
                    </a:outerShdw>
                  </a:effectLst>
                </a:rPr>
                <a:t>1</a:t>
              </a:r>
              <a:r>
                <a:rPr lang="en-US" sz="2400" b="1" baseline="30000" dirty="0" smtClean="0">
                  <a:solidFill>
                    <a:srgbClr val="0070C0"/>
                  </a:solidFill>
                  <a:effectLst>
                    <a:outerShdw dist="50800" dir="5400000" algn="ctr" rotWithShape="0">
                      <a:schemeClr val="tx1"/>
                    </a:outerShdw>
                  </a:effectLst>
                </a:rPr>
                <a:t>st</a:t>
              </a:r>
              <a:r>
                <a:rPr lang="en-US" sz="2400" b="1" dirty="0" smtClean="0">
                  <a:solidFill>
                    <a:srgbClr val="0070C0"/>
                  </a:solidFill>
                  <a:effectLst>
                    <a:outerShdw dist="50800" dir="5400000" algn="ctr" rotWithShape="0">
                      <a:schemeClr val="tx1"/>
                    </a:outerShdw>
                  </a:effectLst>
                </a:rPr>
                <a:t> Land Campaign</a:t>
              </a:r>
            </a:p>
          </p:txBody>
        </p:sp>
        <p:sp>
          <p:nvSpPr>
            <p:cNvPr id="30" name="5-Point Star 29"/>
            <p:cNvSpPr/>
            <p:nvPr/>
          </p:nvSpPr>
          <p:spPr>
            <a:xfrm>
              <a:off x="6400800" y="1524000"/>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Freeform 30"/>
          <p:cNvSpPr/>
          <p:nvPr/>
        </p:nvSpPr>
        <p:spPr>
          <a:xfrm>
            <a:off x="4208206" y="1833716"/>
            <a:ext cx="3183194" cy="1496962"/>
          </a:xfrm>
          <a:custGeom>
            <a:avLst/>
            <a:gdLst>
              <a:gd name="connsiteX0" fmla="*/ 0 w 3183194"/>
              <a:gd name="connsiteY0" fmla="*/ 1425678 h 1496962"/>
              <a:gd name="connsiteX1" fmla="*/ 353962 w 3183194"/>
              <a:gd name="connsiteY1" fmla="*/ 1263445 h 1496962"/>
              <a:gd name="connsiteX2" fmla="*/ 634181 w 3183194"/>
              <a:gd name="connsiteY2" fmla="*/ 983226 h 1496962"/>
              <a:gd name="connsiteX3" fmla="*/ 663678 w 3183194"/>
              <a:gd name="connsiteY3" fmla="*/ 1056968 h 1496962"/>
              <a:gd name="connsiteX4" fmla="*/ 840658 w 3183194"/>
              <a:gd name="connsiteY4" fmla="*/ 1130710 h 1496962"/>
              <a:gd name="connsiteX5" fmla="*/ 1135626 w 3183194"/>
              <a:gd name="connsiteY5" fmla="*/ 1071716 h 1496962"/>
              <a:gd name="connsiteX6" fmla="*/ 1356852 w 3183194"/>
              <a:gd name="connsiteY6" fmla="*/ 953729 h 1496962"/>
              <a:gd name="connsiteX7" fmla="*/ 1460091 w 3183194"/>
              <a:gd name="connsiteY7" fmla="*/ 762000 h 1496962"/>
              <a:gd name="connsiteX8" fmla="*/ 1578078 w 3183194"/>
              <a:gd name="connsiteY8" fmla="*/ 540774 h 1496962"/>
              <a:gd name="connsiteX9" fmla="*/ 1651820 w 3183194"/>
              <a:gd name="connsiteY9" fmla="*/ 452284 h 1496962"/>
              <a:gd name="connsiteX10" fmla="*/ 1740310 w 3183194"/>
              <a:gd name="connsiteY10" fmla="*/ 481781 h 1496962"/>
              <a:gd name="connsiteX11" fmla="*/ 1828800 w 3183194"/>
              <a:gd name="connsiteY11" fmla="*/ 393290 h 1496962"/>
              <a:gd name="connsiteX12" fmla="*/ 1932039 w 3183194"/>
              <a:gd name="connsiteY12" fmla="*/ 275303 h 1496962"/>
              <a:gd name="connsiteX13" fmla="*/ 2064775 w 3183194"/>
              <a:gd name="connsiteY13" fmla="*/ 260555 h 1496962"/>
              <a:gd name="connsiteX14" fmla="*/ 2153265 w 3183194"/>
              <a:gd name="connsiteY14" fmla="*/ 39329 h 1496962"/>
              <a:gd name="connsiteX15" fmla="*/ 2227007 w 3183194"/>
              <a:gd name="connsiteY15" fmla="*/ 24581 h 1496962"/>
              <a:gd name="connsiteX16" fmla="*/ 2374491 w 3183194"/>
              <a:gd name="connsiteY16" fmla="*/ 142568 h 1496962"/>
              <a:gd name="connsiteX17" fmla="*/ 2418736 w 3183194"/>
              <a:gd name="connsiteY17" fmla="*/ 54078 h 1496962"/>
              <a:gd name="connsiteX18" fmla="*/ 2521975 w 3183194"/>
              <a:gd name="connsiteY18" fmla="*/ 142568 h 1496962"/>
              <a:gd name="connsiteX19" fmla="*/ 2566220 w 3183194"/>
              <a:gd name="connsiteY19" fmla="*/ 245807 h 1496962"/>
              <a:gd name="connsiteX20" fmla="*/ 2580968 w 3183194"/>
              <a:gd name="connsiteY20" fmla="*/ 408039 h 1496962"/>
              <a:gd name="connsiteX21" fmla="*/ 2580968 w 3183194"/>
              <a:gd name="connsiteY21" fmla="*/ 570271 h 1496962"/>
              <a:gd name="connsiteX22" fmla="*/ 2728452 w 3183194"/>
              <a:gd name="connsiteY22" fmla="*/ 658761 h 1496962"/>
              <a:gd name="connsiteX23" fmla="*/ 2979175 w 3183194"/>
              <a:gd name="connsiteY23" fmla="*/ 835742 h 1496962"/>
              <a:gd name="connsiteX24" fmla="*/ 2993923 w 3183194"/>
              <a:gd name="connsiteY24" fmla="*/ 1027471 h 1496962"/>
              <a:gd name="connsiteX25" fmla="*/ 2934929 w 3183194"/>
              <a:gd name="connsiteY25" fmla="*/ 1086465 h 1496962"/>
              <a:gd name="connsiteX26" fmla="*/ 2772697 w 3183194"/>
              <a:gd name="connsiteY26" fmla="*/ 1056968 h 1496962"/>
              <a:gd name="connsiteX27" fmla="*/ 2654710 w 3183194"/>
              <a:gd name="connsiteY27" fmla="*/ 1056968 h 1496962"/>
              <a:gd name="connsiteX28" fmla="*/ 2728452 w 3183194"/>
              <a:gd name="connsiteY28" fmla="*/ 1145458 h 1496962"/>
              <a:gd name="connsiteX29" fmla="*/ 2890684 w 3183194"/>
              <a:gd name="connsiteY29" fmla="*/ 1189703 h 1496962"/>
              <a:gd name="connsiteX30" fmla="*/ 3067665 w 3183194"/>
              <a:gd name="connsiteY30" fmla="*/ 1337187 h 1496962"/>
              <a:gd name="connsiteX31" fmla="*/ 3156155 w 3183194"/>
              <a:gd name="connsiteY31" fmla="*/ 1322439 h 1496962"/>
              <a:gd name="connsiteX32" fmla="*/ 3156155 w 3183194"/>
              <a:gd name="connsiteY32" fmla="*/ 1469923 h 1496962"/>
              <a:gd name="connsiteX33" fmla="*/ 2993923 w 3183194"/>
              <a:gd name="connsiteY33" fmla="*/ 1484671 h 1496962"/>
              <a:gd name="connsiteX34" fmla="*/ 1268362 w 3183194"/>
              <a:gd name="connsiteY34" fmla="*/ 1469923 h 1496962"/>
              <a:gd name="connsiteX35" fmla="*/ 0 w 3183194"/>
              <a:gd name="connsiteY35" fmla="*/ 1425678 h 14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3194" h="1496962">
                <a:moveTo>
                  <a:pt x="0" y="1425678"/>
                </a:moveTo>
                <a:cubicBezTo>
                  <a:pt x="124132" y="1381432"/>
                  <a:pt x="248265" y="1337187"/>
                  <a:pt x="353962" y="1263445"/>
                </a:cubicBezTo>
                <a:cubicBezTo>
                  <a:pt x="459659" y="1189703"/>
                  <a:pt x="582562" y="1017639"/>
                  <a:pt x="634181" y="983226"/>
                </a:cubicBezTo>
                <a:cubicBezTo>
                  <a:pt x="685800" y="948813"/>
                  <a:pt x="629265" y="1032387"/>
                  <a:pt x="663678" y="1056968"/>
                </a:cubicBezTo>
                <a:cubicBezTo>
                  <a:pt x="698091" y="1081549"/>
                  <a:pt x="762000" y="1128252"/>
                  <a:pt x="840658" y="1130710"/>
                </a:cubicBezTo>
                <a:cubicBezTo>
                  <a:pt x="919316" y="1133168"/>
                  <a:pt x="1049594" y="1101213"/>
                  <a:pt x="1135626" y="1071716"/>
                </a:cubicBezTo>
                <a:cubicBezTo>
                  <a:pt x="1221658" y="1042219"/>
                  <a:pt x="1302775" y="1005348"/>
                  <a:pt x="1356852" y="953729"/>
                </a:cubicBezTo>
                <a:cubicBezTo>
                  <a:pt x="1410929" y="902110"/>
                  <a:pt x="1460091" y="762000"/>
                  <a:pt x="1460091" y="762000"/>
                </a:cubicBezTo>
                <a:cubicBezTo>
                  <a:pt x="1496962" y="693174"/>
                  <a:pt x="1546123" y="592393"/>
                  <a:pt x="1578078" y="540774"/>
                </a:cubicBezTo>
                <a:cubicBezTo>
                  <a:pt x="1610033" y="489155"/>
                  <a:pt x="1624781" y="462116"/>
                  <a:pt x="1651820" y="452284"/>
                </a:cubicBezTo>
                <a:cubicBezTo>
                  <a:pt x="1678859" y="442452"/>
                  <a:pt x="1710813" y="491613"/>
                  <a:pt x="1740310" y="481781"/>
                </a:cubicBezTo>
                <a:cubicBezTo>
                  <a:pt x="1769807" y="471949"/>
                  <a:pt x="1796845" y="427703"/>
                  <a:pt x="1828800" y="393290"/>
                </a:cubicBezTo>
                <a:cubicBezTo>
                  <a:pt x="1860755" y="358877"/>
                  <a:pt x="1892710" y="297426"/>
                  <a:pt x="1932039" y="275303"/>
                </a:cubicBezTo>
                <a:cubicBezTo>
                  <a:pt x="1971368" y="253181"/>
                  <a:pt x="2027904" y="299884"/>
                  <a:pt x="2064775" y="260555"/>
                </a:cubicBezTo>
                <a:cubicBezTo>
                  <a:pt x="2101646" y="221226"/>
                  <a:pt x="2126226" y="78658"/>
                  <a:pt x="2153265" y="39329"/>
                </a:cubicBezTo>
                <a:cubicBezTo>
                  <a:pt x="2180304" y="0"/>
                  <a:pt x="2190136" y="7375"/>
                  <a:pt x="2227007" y="24581"/>
                </a:cubicBezTo>
                <a:cubicBezTo>
                  <a:pt x="2263878" y="41787"/>
                  <a:pt x="2342536" y="137652"/>
                  <a:pt x="2374491" y="142568"/>
                </a:cubicBezTo>
                <a:cubicBezTo>
                  <a:pt x="2406446" y="147484"/>
                  <a:pt x="2394155" y="54078"/>
                  <a:pt x="2418736" y="54078"/>
                </a:cubicBezTo>
                <a:cubicBezTo>
                  <a:pt x="2443317" y="54078"/>
                  <a:pt x="2497394" y="110613"/>
                  <a:pt x="2521975" y="142568"/>
                </a:cubicBezTo>
                <a:cubicBezTo>
                  <a:pt x="2546556" y="174523"/>
                  <a:pt x="2556388" y="201562"/>
                  <a:pt x="2566220" y="245807"/>
                </a:cubicBezTo>
                <a:cubicBezTo>
                  <a:pt x="2576052" y="290052"/>
                  <a:pt x="2578510" y="353962"/>
                  <a:pt x="2580968" y="408039"/>
                </a:cubicBezTo>
                <a:cubicBezTo>
                  <a:pt x="2583426" y="462116"/>
                  <a:pt x="2556387" y="528484"/>
                  <a:pt x="2580968" y="570271"/>
                </a:cubicBezTo>
                <a:cubicBezTo>
                  <a:pt x="2605549" y="612058"/>
                  <a:pt x="2662084" y="614516"/>
                  <a:pt x="2728452" y="658761"/>
                </a:cubicBezTo>
                <a:cubicBezTo>
                  <a:pt x="2794820" y="703006"/>
                  <a:pt x="2934930" y="774290"/>
                  <a:pt x="2979175" y="835742"/>
                </a:cubicBezTo>
                <a:cubicBezTo>
                  <a:pt x="3023420" y="897194"/>
                  <a:pt x="3001297" y="985684"/>
                  <a:pt x="2993923" y="1027471"/>
                </a:cubicBezTo>
                <a:cubicBezTo>
                  <a:pt x="2986549" y="1069258"/>
                  <a:pt x="2971800" y="1081549"/>
                  <a:pt x="2934929" y="1086465"/>
                </a:cubicBezTo>
                <a:cubicBezTo>
                  <a:pt x="2898058" y="1091381"/>
                  <a:pt x="2819400" y="1061884"/>
                  <a:pt x="2772697" y="1056968"/>
                </a:cubicBezTo>
                <a:cubicBezTo>
                  <a:pt x="2725994" y="1052052"/>
                  <a:pt x="2662084" y="1042220"/>
                  <a:pt x="2654710" y="1056968"/>
                </a:cubicBezTo>
                <a:cubicBezTo>
                  <a:pt x="2647336" y="1071716"/>
                  <a:pt x="2689123" y="1123336"/>
                  <a:pt x="2728452" y="1145458"/>
                </a:cubicBezTo>
                <a:cubicBezTo>
                  <a:pt x="2767781" y="1167580"/>
                  <a:pt x="2834149" y="1157748"/>
                  <a:pt x="2890684" y="1189703"/>
                </a:cubicBezTo>
                <a:cubicBezTo>
                  <a:pt x="2947219" y="1221658"/>
                  <a:pt x="3023420" y="1315064"/>
                  <a:pt x="3067665" y="1337187"/>
                </a:cubicBezTo>
                <a:cubicBezTo>
                  <a:pt x="3111910" y="1359310"/>
                  <a:pt x="3141407" y="1300316"/>
                  <a:pt x="3156155" y="1322439"/>
                </a:cubicBezTo>
                <a:cubicBezTo>
                  <a:pt x="3170903" y="1344562"/>
                  <a:pt x="3183194" y="1442884"/>
                  <a:pt x="3156155" y="1469923"/>
                </a:cubicBezTo>
                <a:cubicBezTo>
                  <a:pt x="3129116" y="1496962"/>
                  <a:pt x="2993923" y="1484671"/>
                  <a:pt x="2993923" y="1484671"/>
                </a:cubicBezTo>
                <a:lnTo>
                  <a:pt x="1268362" y="1469923"/>
                </a:lnTo>
                <a:lnTo>
                  <a:pt x="0" y="1425678"/>
                </a:lnTo>
                <a:close/>
              </a:path>
            </a:pathLst>
          </a:custGeom>
          <a:solidFill>
            <a:srgbClr val="FF6969"/>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2" name="Group 31"/>
          <p:cNvGrpSpPr/>
          <p:nvPr/>
        </p:nvGrpSpPr>
        <p:grpSpPr>
          <a:xfrm>
            <a:off x="4956048" y="1214735"/>
            <a:ext cx="1828800" cy="995065"/>
            <a:chOff x="4953000" y="1214735"/>
            <a:chExt cx="1828800" cy="995065"/>
          </a:xfrm>
        </p:grpSpPr>
        <p:sp>
          <p:nvSpPr>
            <p:cNvPr id="33" name="TextBox 32"/>
            <p:cNvSpPr txBox="1"/>
            <p:nvPr/>
          </p:nvSpPr>
          <p:spPr>
            <a:xfrm>
              <a:off x="4953000" y="1214735"/>
              <a:ext cx="1620252" cy="461665"/>
            </a:xfrm>
            <a:prstGeom prst="rect">
              <a:avLst/>
            </a:prstGeom>
            <a:solidFill>
              <a:schemeClr val="bg1"/>
            </a:solidFill>
          </p:spPr>
          <p:txBody>
            <a:bodyPr wrap="none" rtlCol="0">
              <a:spAutoFit/>
            </a:bodyPr>
            <a:lstStyle/>
            <a:p>
              <a:r>
                <a:rPr lang="en-US" sz="2400" b="1" dirty="0" smtClean="0">
                  <a:solidFill>
                    <a:srgbClr val="0070C0"/>
                  </a:solidFill>
                  <a:effectLst>
                    <a:outerShdw dist="50800" dir="5400000" algn="ctr" rotWithShape="0">
                      <a:schemeClr val="tx1"/>
                    </a:outerShdw>
                  </a:effectLst>
                </a:rPr>
                <a:t>1</a:t>
              </a:r>
              <a:r>
                <a:rPr lang="en-US" sz="2400" b="1" baseline="30000" dirty="0" smtClean="0">
                  <a:solidFill>
                    <a:srgbClr val="0070C0"/>
                  </a:solidFill>
                  <a:effectLst>
                    <a:outerShdw dist="50800" dir="5400000" algn="ctr" rotWithShape="0">
                      <a:schemeClr val="tx1"/>
                    </a:outerShdw>
                  </a:effectLst>
                </a:rPr>
                <a:t>st</a:t>
              </a:r>
              <a:r>
                <a:rPr lang="en-US" sz="2400" b="1" dirty="0" smtClean="0">
                  <a:solidFill>
                    <a:srgbClr val="0070C0"/>
                  </a:solidFill>
                  <a:effectLst>
                    <a:outerShdw dist="50800" dir="5400000" algn="ctr" rotWithShape="0">
                      <a:schemeClr val="tx1"/>
                    </a:outerShdw>
                  </a:effectLst>
                </a:rPr>
                <a:t> Bull Run</a:t>
              </a:r>
            </a:p>
          </p:txBody>
        </p:sp>
        <p:sp>
          <p:nvSpPr>
            <p:cNvPr id="34" name="5-Point Star 33"/>
            <p:cNvSpPr/>
            <p:nvPr/>
          </p:nvSpPr>
          <p:spPr>
            <a:xfrm>
              <a:off x="6324600" y="1676400"/>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39" name="Picture 2" descr="http://www.crwflags.com/fotw/images/u/us-1861.gif"/>
          <p:cNvPicPr>
            <a:picLocks noChangeAspect="1" noChangeArrowheads="1"/>
          </p:cNvPicPr>
          <p:nvPr/>
        </p:nvPicPr>
        <p:blipFill>
          <a:blip r:embed="rId4" cstate="print"/>
          <a:srcRect/>
          <a:stretch>
            <a:fillRect/>
          </a:stretch>
        </p:blipFill>
        <p:spPr bwMode="auto">
          <a:xfrm>
            <a:off x="3276600" y="2362200"/>
            <a:ext cx="1268851" cy="762001"/>
          </a:xfrm>
          <a:prstGeom prst="rect">
            <a:avLst/>
          </a:prstGeom>
          <a:noFill/>
        </p:spPr>
      </p:pic>
      <p:pic>
        <p:nvPicPr>
          <p:cNvPr id="40" name="Picture 39" descr="File:CSA FLAG 28.11.1861-1.5.1863.svg"/>
          <p:cNvPicPr>
            <a:picLocks noChangeAspect="1"/>
          </p:cNvPicPr>
          <p:nvPr/>
        </p:nvPicPr>
        <p:blipFill>
          <a:blip r:embed="rId5" cstate="print"/>
          <a:srcRect/>
          <a:stretch>
            <a:fillRect/>
          </a:stretch>
        </p:blipFill>
        <p:spPr bwMode="auto">
          <a:xfrm>
            <a:off x="4953000" y="3505200"/>
            <a:ext cx="1371600" cy="764930"/>
          </a:xfrm>
          <a:prstGeom prst="rect">
            <a:avLst/>
          </a:prstGeom>
          <a:noFill/>
          <a:ln w="9525">
            <a:noFill/>
            <a:miter lim="800000"/>
            <a:headEnd/>
            <a:tailEnd/>
          </a:ln>
        </p:spPr>
      </p:pic>
      <p:pic>
        <p:nvPicPr>
          <p:cNvPr id="41" name="Picture 40" descr="File:CSA FLAG 28.11.1861-1.5.1863.svg"/>
          <p:cNvPicPr>
            <a:picLocks noChangeAspect="1"/>
          </p:cNvPicPr>
          <p:nvPr/>
        </p:nvPicPr>
        <p:blipFill>
          <a:blip r:embed="rId5" cstate="print"/>
          <a:srcRect/>
          <a:stretch>
            <a:fillRect/>
          </a:stretch>
        </p:blipFill>
        <p:spPr bwMode="auto">
          <a:xfrm>
            <a:off x="6553200" y="990600"/>
            <a:ext cx="1371600" cy="764930"/>
          </a:xfrm>
          <a:prstGeom prst="rect">
            <a:avLst/>
          </a:prstGeom>
          <a:noFill/>
          <a:ln w="9525">
            <a:noFill/>
            <a:miter lim="800000"/>
            <a:headEnd/>
            <a:tailEnd/>
          </a:ln>
        </p:spPr>
      </p:pic>
      <p:grpSp>
        <p:nvGrpSpPr>
          <p:cNvPr id="42" name="Group 35"/>
          <p:cNvGrpSpPr/>
          <p:nvPr/>
        </p:nvGrpSpPr>
        <p:grpSpPr>
          <a:xfrm>
            <a:off x="457200" y="1828800"/>
            <a:ext cx="2819400" cy="3276600"/>
            <a:chOff x="1524000" y="1030051"/>
            <a:chExt cx="4724400" cy="5294549"/>
          </a:xfrm>
        </p:grpSpPr>
        <p:sp>
          <p:nvSpPr>
            <p:cNvPr id="43" name="TextBox 42"/>
            <p:cNvSpPr txBox="1"/>
            <p:nvPr/>
          </p:nvSpPr>
          <p:spPr>
            <a:xfrm>
              <a:off x="1524000" y="1030051"/>
              <a:ext cx="4724400" cy="596791"/>
            </a:xfrm>
            <a:prstGeom prst="rect">
              <a:avLst/>
            </a:prstGeom>
            <a:solidFill>
              <a:schemeClr val="accent3">
                <a:lumMod val="60000"/>
                <a:lumOff val="40000"/>
              </a:schemeClr>
            </a:solidFill>
            <a:ln w="50800">
              <a:solidFill>
                <a:srgbClr val="FF0000"/>
              </a:solidFill>
            </a:ln>
          </p:spPr>
          <p:txBody>
            <a:bodyPr wrap="square" rtlCol="0">
              <a:spAutoFit/>
            </a:bodyPr>
            <a:lstStyle/>
            <a:p>
              <a:pPr algn="ctr"/>
              <a:r>
                <a:rPr lang="en-US" b="1" dirty="0" smtClean="0">
                  <a:effectLst>
                    <a:outerShdw dist="25400" dir="7200000" algn="ctr" rotWithShape="0">
                      <a:schemeClr val="bg1"/>
                    </a:outerShdw>
                  </a:effectLst>
                </a:rPr>
                <a:t>James Hanger	</a:t>
              </a:r>
            </a:p>
          </p:txBody>
        </p:sp>
        <p:pic>
          <p:nvPicPr>
            <p:cNvPr id="44" name="Picture 8" descr="http://www.replications.com/fieldhospital/harewood_ambulances_sm2.jpg"/>
            <p:cNvPicPr>
              <a:picLocks noChangeAspect="1" noChangeArrowheads="1"/>
            </p:cNvPicPr>
            <p:nvPr/>
          </p:nvPicPr>
          <p:blipFill>
            <a:blip r:embed="rId6" cstate="print"/>
            <a:srcRect l="17853" t="29527" r="59172" b="31198"/>
            <a:stretch>
              <a:fillRect/>
            </a:stretch>
          </p:blipFill>
          <p:spPr bwMode="auto">
            <a:xfrm>
              <a:off x="1572768" y="1676400"/>
              <a:ext cx="4648200" cy="4648200"/>
            </a:xfrm>
            <a:prstGeom prst="rect">
              <a:avLst/>
            </a:prstGeom>
            <a:noFill/>
            <a:ln w="76200">
              <a:solidFill>
                <a:srgbClr val="FF0000"/>
              </a:solidFill>
            </a:ln>
          </p:spPr>
        </p:pic>
      </p:grpSp>
      <p:grpSp>
        <p:nvGrpSpPr>
          <p:cNvPr id="46" name="Group 26"/>
          <p:cNvGrpSpPr/>
          <p:nvPr/>
        </p:nvGrpSpPr>
        <p:grpSpPr>
          <a:xfrm>
            <a:off x="6324600" y="3429000"/>
            <a:ext cx="2286000" cy="2743200"/>
            <a:chOff x="3255264" y="1676400"/>
            <a:chExt cx="4191000" cy="5077097"/>
          </a:xfrm>
        </p:grpSpPr>
        <p:pic>
          <p:nvPicPr>
            <p:cNvPr id="47" name="Picture 2" descr="File:PGTBeauregard01.jpg"/>
            <p:cNvPicPr>
              <a:picLocks noChangeAspect="1" noChangeArrowheads="1"/>
            </p:cNvPicPr>
            <p:nvPr/>
          </p:nvPicPr>
          <p:blipFill>
            <a:blip r:embed="rId7" cstate="print"/>
            <a:srcRect l="13949" t="14692" r="15536" b="39808"/>
            <a:stretch>
              <a:fillRect/>
            </a:stretch>
          </p:blipFill>
          <p:spPr bwMode="auto">
            <a:xfrm>
              <a:off x="3255264" y="2286000"/>
              <a:ext cx="4191000" cy="4467497"/>
            </a:xfrm>
            <a:prstGeom prst="rect">
              <a:avLst/>
            </a:prstGeom>
            <a:noFill/>
            <a:ln w="50800">
              <a:solidFill>
                <a:srgbClr val="FF0000"/>
              </a:solidFill>
            </a:ln>
          </p:spPr>
        </p:pic>
        <p:sp>
          <p:nvSpPr>
            <p:cNvPr id="48" name="TextBox 47"/>
            <p:cNvSpPr txBox="1"/>
            <p:nvPr/>
          </p:nvSpPr>
          <p:spPr>
            <a:xfrm>
              <a:off x="3255264" y="1676400"/>
              <a:ext cx="4191000" cy="555210"/>
            </a:xfrm>
            <a:prstGeom prst="rect">
              <a:avLst/>
            </a:prstGeom>
            <a:solidFill>
              <a:schemeClr val="accent3">
                <a:lumMod val="60000"/>
                <a:lumOff val="40000"/>
              </a:schemeClr>
            </a:solidFill>
            <a:ln w="50800">
              <a:solidFill>
                <a:srgbClr val="FF0000"/>
              </a:solidFill>
            </a:ln>
          </p:spPr>
          <p:txBody>
            <a:bodyPr wrap="square" rtlCol="0">
              <a:spAutoFit/>
            </a:bodyPr>
            <a:lstStyle/>
            <a:p>
              <a:pPr algn="ctr"/>
              <a:r>
                <a:rPr lang="en-US" sz="1600" b="1" dirty="0" smtClean="0">
                  <a:effectLst>
                    <a:outerShdw dist="25400" dir="7200000" algn="ctr" rotWithShape="0">
                      <a:schemeClr val="bg1"/>
                    </a:outerShdw>
                  </a:effectLst>
                </a:rPr>
                <a:t>PGT Beauregard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par>
                                <p:cTn id="10" presetID="53"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1000" fill="hold"/>
                                        <p:tgtEl>
                                          <p:spTgt spid="25"/>
                                        </p:tgtEl>
                                        <p:attrNameLst>
                                          <p:attrName>ppt_w</p:attrName>
                                        </p:attrNameLst>
                                      </p:cBhvr>
                                      <p:tavLst>
                                        <p:tav tm="0">
                                          <p:val>
                                            <p:fltVal val="0"/>
                                          </p:val>
                                        </p:tav>
                                        <p:tav tm="100000">
                                          <p:val>
                                            <p:strVal val="#ppt_w"/>
                                          </p:val>
                                        </p:tav>
                                      </p:tavLst>
                                    </p:anim>
                                    <p:anim calcmode="lin" valueType="num">
                                      <p:cBhvr>
                                        <p:cTn id="13" dur="1000" fill="hold"/>
                                        <p:tgtEl>
                                          <p:spTgt spid="25"/>
                                        </p:tgtEl>
                                        <p:attrNameLst>
                                          <p:attrName>ppt_h</p:attrName>
                                        </p:attrNameLst>
                                      </p:cBhvr>
                                      <p:tavLst>
                                        <p:tav tm="0">
                                          <p:val>
                                            <p:fltVal val="0"/>
                                          </p:val>
                                        </p:tav>
                                        <p:tav tm="100000">
                                          <p:val>
                                            <p:strVal val="#ppt_h"/>
                                          </p:val>
                                        </p:tav>
                                      </p:tavLst>
                                    </p:anim>
                                    <p:animEffect transition="in" filter="fade">
                                      <p:cBhvr>
                                        <p:cTn id="14" dur="1000"/>
                                        <p:tgtEl>
                                          <p:spTgt spid="25"/>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fltVal val="0"/>
                                          </p:val>
                                        </p:tav>
                                        <p:tav tm="100000">
                                          <p:val>
                                            <p:strVal val="#ppt_h"/>
                                          </p:val>
                                        </p:tav>
                                      </p:tavLst>
                                    </p:anim>
                                    <p:animEffect transition="in" filter="fade">
                                      <p:cBhvr>
                                        <p:cTn id="19" dur="1000"/>
                                        <p:tgtEl>
                                          <p:spTgt spid="20"/>
                                        </p:tgtEl>
                                      </p:cBhvr>
                                    </p:animEffect>
                                  </p:childTnLst>
                                </p:cTn>
                              </p:par>
                              <p:par>
                                <p:cTn id="20" presetID="53"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1000" fill="hold"/>
                                        <p:tgtEl>
                                          <p:spTgt spid="28"/>
                                        </p:tgtEl>
                                        <p:attrNameLst>
                                          <p:attrName>ppt_w</p:attrName>
                                        </p:attrNameLst>
                                      </p:cBhvr>
                                      <p:tavLst>
                                        <p:tav tm="0">
                                          <p:val>
                                            <p:fltVal val="0"/>
                                          </p:val>
                                        </p:tav>
                                        <p:tav tm="100000">
                                          <p:val>
                                            <p:strVal val="#ppt_w"/>
                                          </p:val>
                                        </p:tav>
                                      </p:tavLst>
                                    </p:anim>
                                    <p:anim calcmode="lin" valueType="num">
                                      <p:cBhvr>
                                        <p:cTn id="23" dur="1000" fill="hold"/>
                                        <p:tgtEl>
                                          <p:spTgt spid="28"/>
                                        </p:tgtEl>
                                        <p:attrNameLst>
                                          <p:attrName>ppt_h</p:attrName>
                                        </p:attrNameLst>
                                      </p:cBhvr>
                                      <p:tavLst>
                                        <p:tav tm="0">
                                          <p:val>
                                            <p:fltVal val="0"/>
                                          </p:val>
                                        </p:tav>
                                        <p:tav tm="100000">
                                          <p:val>
                                            <p:strVal val="#ppt_h"/>
                                          </p:val>
                                        </p:tav>
                                      </p:tavLst>
                                    </p:anim>
                                    <p:animEffect transition="in" filter="fade">
                                      <p:cBhvr>
                                        <p:cTn id="24" dur="1000"/>
                                        <p:tgtEl>
                                          <p:spTgt spid="28"/>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1000" fill="hold"/>
                                        <p:tgtEl>
                                          <p:spTgt spid="31"/>
                                        </p:tgtEl>
                                        <p:attrNameLst>
                                          <p:attrName>ppt_w</p:attrName>
                                        </p:attrNameLst>
                                      </p:cBhvr>
                                      <p:tavLst>
                                        <p:tav tm="0">
                                          <p:val>
                                            <p:fltVal val="0"/>
                                          </p:val>
                                        </p:tav>
                                        <p:tav tm="100000">
                                          <p:val>
                                            <p:strVal val="#ppt_w"/>
                                          </p:val>
                                        </p:tav>
                                      </p:tavLst>
                                    </p:anim>
                                    <p:anim calcmode="lin" valueType="num">
                                      <p:cBhvr>
                                        <p:cTn id="28" dur="1000" fill="hold"/>
                                        <p:tgtEl>
                                          <p:spTgt spid="31"/>
                                        </p:tgtEl>
                                        <p:attrNameLst>
                                          <p:attrName>ppt_h</p:attrName>
                                        </p:attrNameLst>
                                      </p:cBhvr>
                                      <p:tavLst>
                                        <p:tav tm="0">
                                          <p:val>
                                            <p:fltVal val="0"/>
                                          </p:val>
                                        </p:tav>
                                        <p:tav tm="100000">
                                          <p:val>
                                            <p:strVal val="#ppt_h"/>
                                          </p:val>
                                        </p:tav>
                                      </p:tavLst>
                                    </p:anim>
                                    <p:animEffect transition="in" filter="fade">
                                      <p:cBhvr>
                                        <p:cTn id="29" dur="1000"/>
                                        <p:tgtEl>
                                          <p:spTgt spid="31"/>
                                        </p:tgtEl>
                                      </p:cBhvr>
                                    </p:animEffect>
                                  </p:childTnLst>
                                </p:cTn>
                              </p:par>
                              <p:par>
                                <p:cTn id="30" presetID="53"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1000" fill="hold"/>
                                        <p:tgtEl>
                                          <p:spTgt spid="32"/>
                                        </p:tgtEl>
                                        <p:attrNameLst>
                                          <p:attrName>ppt_w</p:attrName>
                                        </p:attrNameLst>
                                      </p:cBhvr>
                                      <p:tavLst>
                                        <p:tav tm="0">
                                          <p:val>
                                            <p:fltVal val="0"/>
                                          </p:val>
                                        </p:tav>
                                        <p:tav tm="100000">
                                          <p:val>
                                            <p:strVal val="#ppt_w"/>
                                          </p:val>
                                        </p:tav>
                                      </p:tavLst>
                                    </p:anim>
                                    <p:anim calcmode="lin" valueType="num">
                                      <p:cBhvr>
                                        <p:cTn id="33" dur="1000" fill="hold"/>
                                        <p:tgtEl>
                                          <p:spTgt spid="32"/>
                                        </p:tgtEl>
                                        <p:attrNameLst>
                                          <p:attrName>ppt_h</p:attrName>
                                        </p:attrNameLst>
                                      </p:cBhvr>
                                      <p:tavLst>
                                        <p:tav tm="0">
                                          <p:val>
                                            <p:fltVal val="0"/>
                                          </p:val>
                                        </p:tav>
                                        <p:tav tm="100000">
                                          <p:val>
                                            <p:strVal val="#ppt_h"/>
                                          </p:val>
                                        </p:tav>
                                      </p:tavLst>
                                    </p:anim>
                                    <p:animEffect transition="in" filter="fade">
                                      <p:cBhvr>
                                        <p:cTn id="34" dur="10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iterate type="lt">
                                    <p:tmPct val="5000"/>
                                  </p:iterate>
                                  <p:childTnLst>
                                    <p:set>
                                      <p:cBhvr>
                                        <p:cTn id="38" dur="1" fill="hold">
                                          <p:stCondLst>
                                            <p:cond delay="0"/>
                                          </p:stCondLst>
                                        </p:cTn>
                                        <p:tgtEl>
                                          <p:spTgt spid="40"/>
                                        </p:tgtEl>
                                        <p:attrNameLst>
                                          <p:attrName>style.visibility</p:attrName>
                                        </p:attrNameLst>
                                      </p:cBhvr>
                                      <p:to>
                                        <p:strVal val="visible"/>
                                      </p:to>
                                    </p:set>
                                    <p:anim calcmode="lin" valueType="num">
                                      <p:cBhvr>
                                        <p:cTn id="39" dur="1000" fill="hold"/>
                                        <p:tgtEl>
                                          <p:spTgt spid="40"/>
                                        </p:tgtEl>
                                        <p:attrNameLst>
                                          <p:attrName>ppt_w</p:attrName>
                                        </p:attrNameLst>
                                      </p:cBhvr>
                                      <p:tavLst>
                                        <p:tav tm="0">
                                          <p:val>
                                            <p:fltVal val="0"/>
                                          </p:val>
                                        </p:tav>
                                        <p:tav tm="100000">
                                          <p:val>
                                            <p:strVal val="#ppt_w"/>
                                          </p:val>
                                        </p:tav>
                                      </p:tavLst>
                                    </p:anim>
                                    <p:anim calcmode="lin" valueType="num">
                                      <p:cBhvr>
                                        <p:cTn id="40" dur="1000" fill="hold"/>
                                        <p:tgtEl>
                                          <p:spTgt spid="40"/>
                                        </p:tgtEl>
                                        <p:attrNameLst>
                                          <p:attrName>ppt_h</p:attrName>
                                        </p:attrNameLst>
                                      </p:cBhvr>
                                      <p:tavLst>
                                        <p:tav tm="0">
                                          <p:val>
                                            <p:fltVal val="0"/>
                                          </p:val>
                                        </p:tav>
                                        <p:tav tm="100000">
                                          <p:val>
                                            <p:strVal val="#ppt_h"/>
                                          </p:val>
                                        </p:tav>
                                      </p:tavLst>
                                    </p:anim>
                                    <p:anim calcmode="lin" valueType="num">
                                      <p:cBhvr>
                                        <p:cTn id="41" dur="1000" fill="hold"/>
                                        <p:tgtEl>
                                          <p:spTgt spid="40"/>
                                        </p:tgtEl>
                                        <p:attrNameLst>
                                          <p:attrName>style.rotation</p:attrName>
                                        </p:attrNameLst>
                                      </p:cBhvr>
                                      <p:tavLst>
                                        <p:tav tm="0">
                                          <p:val>
                                            <p:fltVal val="90"/>
                                          </p:val>
                                        </p:tav>
                                        <p:tav tm="100000">
                                          <p:val>
                                            <p:fltVal val="0"/>
                                          </p:val>
                                        </p:tav>
                                      </p:tavLst>
                                    </p:anim>
                                    <p:animEffect transition="in" filter="fade">
                                      <p:cBhvr>
                                        <p:cTn id="42" dur="1000"/>
                                        <p:tgtEl>
                                          <p:spTgt spid="40"/>
                                        </p:tgtEl>
                                      </p:cBhvr>
                                    </p:animEffect>
                                  </p:childTnLst>
                                </p:cTn>
                              </p:par>
                              <p:par>
                                <p:cTn id="43" presetID="31" presetClass="entr" presetSubtype="0" fill="hold" nodeType="withEffect">
                                  <p:stCondLst>
                                    <p:cond delay="0"/>
                                  </p:stCondLst>
                                  <p:iterate type="lt">
                                    <p:tmPct val="5000"/>
                                  </p:iterate>
                                  <p:childTnLst>
                                    <p:set>
                                      <p:cBhvr>
                                        <p:cTn id="44" dur="1" fill="hold">
                                          <p:stCondLst>
                                            <p:cond delay="0"/>
                                          </p:stCondLst>
                                        </p:cTn>
                                        <p:tgtEl>
                                          <p:spTgt spid="41"/>
                                        </p:tgtEl>
                                        <p:attrNameLst>
                                          <p:attrName>style.visibility</p:attrName>
                                        </p:attrNameLst>
                                      </p:cBhvr>
                                      <p:to>
                                        <p:strVal val="visible"/>
                                      </p:to>
                                    </p:set>
                                    <p:anim calcmode="lin" valueType="num">
                                      <p:cBhvr>
                                        <p:cTn id="45" dur="1000" fill="hold"/>
                                        <p:tgtEl>
                                          <p:spTgt spid="41"/>
                                        </p:tgtEl>
                                        <p:attrNameLst>
                                          <p:attrName>ppt_w</p:attrName>
                                        </p:attrNameLst>
                                      </p:cBhvr>
                                      <p:tavLst>
                                        <p:tav tm="0">
                                          <p:val>
                                            <p:fltVal val="0"/>
                                          </p:val>
                                        </p:tav>
                                        <p:tav tm="100000">
                                          <p:val>
                                            <p:strVal val="#ppt_w"/>
                                          </p:val>
                                        </p:tav>
                                      </p:tavLst>
                                    </p:anim>
                                    <p:anim calcmode="lin" valueType="num">
                                      <p:cBhvr>
                                        <p:cTn id="46" dur="1000" fill="hold"/>
                                        <p:tgtEl>
                                          <p:spTgt spid="41"/>
                                        </p:tgtEl>
                                        <p:attrNameLst>
                                          <p:attrName>ppt_h</p:attrName>
                                        </p:attrNameLst>
                                      </p:cBhvr>
                                      <p:tavLst>
                                        <p:tav tm="0">
                                          <p:val>
                                            <p:fltVal val="0"/>
                                          </p:val>
                                        </p:tav>
                                        <p:tav tm="100000">
                                          <p:val>
                                            <p:strVal val="#ppt_h"/>
                                          </p:val>
                                        </p:tav>
                                      </p:tavLst>
                                    </p:anim>
                                    <p:anim calcmode="lin" valueType="num">
                                      <p:cBhvr>
                                        <p:cTn id="47" dur="1000" fill="hold"/>
                                        <p:tgtEl>
                                          <p:spTgt spid="41"/>
                                        </p:tgtEl>
                                        <p:attrNameLst>
                                          <p:attrName>style.rotation</p:attrName>
                                        </p:attrNameLst>
                                      </p:cBhvr>
                                      <p:tavLst>
                                        <p:tav tm="0">
                                          <p:val>
                                            <p:fltVal val="90"/>
                                          </p:val>
                                        </p:tav>
                                        <p:tav tm="100000">
                                          <p:val>
                                            <p:fltVal val="0"/>
                                          </p:val>
                                        </p:tav>
                                      </p:tavLst>
                                    </p:anim>
                                    <p:animEffect transition="in" filter="fade">
                                      <p:cBhvr>
                                        <p:cTn id="48" dur="10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fade">
                                      <p:cBhvr>
                                        <p:cTn id="53" dur="1000"/>
                                        <p:tgtEl>
                                          <p:spTgt spid="46"/>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nodeType="clickEffect">
                                  <p:stCondLst>
                                    <p:cond delay="0"/>
                                  </p:stCondLst>
                                  <p:iterate type="lt">
                                    <p:tmPct val="5000"/>
                                  </p:iterate>
                                  <p:childTnLst>
                                    <p:set>
                                      <p:cBhvr>
                                        <p:cTn id="57" dur="1" fill="hold">
                                          <p:stCondLst>
                                            <p:cond delay="0"/>
                                          </p:stCondLst>
                                        </p:cTn>
                                        <p:tgtEl>
                                          <p:spTgt spid="39"/>
                                        </p:tgtEl>
                                        <p:attrNameLst>
                                          <p:attrName>style.visibility</p:attrName>
                                        </p:attrNameLst>
                                      </p:cBhvr>
                                      <p:to>
                                        <p:strVal val="visible"/>
                                      </p:to>
                                    </p:set>
                                    <p:anim calcmode="lin" valueType="num">
                                      <p:cBhvr>
                                        <p:cTn id="58" dur="1000" fill="hold"/>
                                        <p:tgtEl>
                                          <p:spTgt spid="39"/>
                                        </p:tgtEl>
                                        <p:attrNameLst>
                                          <p:attrName>ppt_w</p:attrName>
                                        </p:attrNameLst>
                                      </p:cBhvr>
                                      <p:tavLst>
                                        <p:tav tm="0">
                                          <p:val>
                                            <p:fltVal val="0"/>
                                          </p:val>
                                        </p:tav>
                                        <p:tav tm="100000">
                                          <p:val>
                                            <p:strVal val="#ppt_w"/>
                                          </p:val>
                                        </p:tav>
                                      </p:tavLst>
                                    </p:anim>
                                    <p:anim calcmode="lin" valueType="num">
                                      <p:cBhvr>
                                        <p:cTn id="59" dur="1000" fill="hold"/>
                                        <p:tgtEl>
                                          <p:spTgt spid="39"/>
                                        </p:tgtEl>
                                        <p:attrNameLst>
                                          <p:attrName>ppt_h</p:attrName>
                                        </p:attrNameLst>
                                      </p:cBhvr>
                                      <p:tavLst>
                                        <p:tav tm="0">
                                          <p:val>
                                            <p:fltVal val="0"/>
                                          </p:val>
                                        </p:tav>
                                        <p:tav tm="100000">
                                          <p:val>
                                            <p:strVal val="#ppt_h"/>
                                          </p:val>
                                        </p:tav>
                                      </p:tavLst>
                                    </p:anim>
                                    <p:anim calcmode="lin" valueType="num">
                                      <p:cBhvr>
                                        <p:cTn id="60" dur="1000" fill="hold"/>
                                        <p:tgtEl>
                                          <p:spTgt spid="39"/>
                                        </p:tgtEl>
                                        <p:attrNameLst>
                                          <p:attrName>style.rotation</p:attrName>
                                        </p:attrNameLst>
                                      </p:cBhvr>
                                      <p:tavLst>
                                        <p:tav tm="0">
                                          <p:val>
                                            <p:fltVal val="90"/>
                                          </p:val>
                                        </p:tav>
                                        <p:tav tm="100000">
                                          <p:val>
                                            <p:fltVal val="0"/>
                                          </p:val>
                                        </p:tav>
                                      </p:tavLst>
                                    </p:anim>
                                    <p:animEffect transition="in" filter="fade">
                                      <p:cBhvr>
                                        <p:cTn id="61" dur="1000"/>
                                        <p:tgtEl>
                                          <p:spTgt spid="39"/>
                                        </p:tgtEl>
                                      </p:cBhvr>
                                    </p:animEffect>
                                  </p:childTnLst>
                                </p:cTn>
                              </p:par>
                            </p:childTnLst>
                          </p:cTn>
                        </p:par>
                        <p:par>
                          <p:cTn id="62" fill="hold">
                            <p:stCondLst>
                              <p:cond delay="1000"/>
                            </p:stCondLst>
                            <p:childTnLst>
                              <p:par>
                                <p:cTn id="63" presetID="10" presetClass="entr" presetSubtype="0" fill="hold" nodeType="after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1000"/>
                                        <p:tgtEl>
                                          <p:spTgt spid="42"/>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xit" presetSubtype="0" fill="hold" nodeType="clickEffect">
                                  <p:stCondLst>
                                    <p:cond delay="0"/>
                                  </p:stCondLst>
                                  <p:childTnLst>
                                    <p:anim calcmode="lin" valueType="num">
                                      <p:cBhvr>
                                        <p:cTn id="69" dur="1000"/>
                                        <p:tgtEl>
                                          <p:spTgt spid="42"/>
                                        </p:tgtEl>
                                        <p:attrNameLst>
                                          <p:attrName>ppt_w</p:attrName>
                                        </p:attrNameLst>
                                      </p:cBhvr>
                                      <p:tavLst>
                                        <p:tav tm="0">
                                          <p:val>
                                            <p:strVal val="ppt_w"/>
                                          </p:val>
                                        </p:tav>
                                        <p:tav tm="100000">
                                          <p:val>
                                            <p:fltVal val="0"/>
                                          </p:val>
                                        </p:tav>
                                      </p:tavLst>
                                    </p:anim>
                                    <p:anim calcmode="lin" valueType="num">
                                      <p:cBhvr>
                                        <p:cTn id="70" dur="1000"/>
                                        <p:tgtEl>
                                          <p:spTgt spid="42"/>
                                        </p:tgtEl>
                                        <p:attrNameLst>
                                          <p:attrName>ppt_h</p:attrName>
                                        </p:attrNameLst>
                                      </p:cBhvr>
                                      <p:tavLst>
                                        <p:tav tm="0">
                                          <p:val>
                                            <p:strVal val="ppt_h"/>
                                          </p:val>
                                        </p:tav>
                                        <p:tav tm="100000">
                                          <p:val>
                                            <p:fltVal val="0"/>
                                          </p:val>
                                        </p:tav>
                                      </p:tavLst>
                                    </p:anim>
                                    <p:animEffect transition="out" filter="fade">
                                      <p:cBhvr>
                                        <p:cTn id="71" dur="1000"/>
                                        <p:tgtEl>
                                          <p:spTgt spid="42"/>
                                        </p:tgtEl>
                                      </p:cBhvr>
                                    </p:animEffect>
                                    <p:set>
                                      <p:cBhvr>
                                        <p:cTn id="72" dur="1" fill="hold">
                                          <p:stCondLst>
                                            <p:cond delay="999"/>
                                          </p:stCondLst>
                                        </p:cTn>
                                        <p:tgtEl>
                                          <p:spTgt spid="42"/>
                                        </p:tgtEl>
                                        <p:attrNameLst>
                                          <p:attrName>style.visibility</p:attrName>
                                        </p:attrNameLst>
                                      </p:cBhvr>
                                      <p:to>
                                        <p:strVal val="hidden"/>
                                      </p:to>
                                    </p:set>
                                  </p:childTnLst>
                                </p:cTn>
                              </p:par>
                              <p:par>
                                <p:cTn id="73" presetID="10" presetClass="exit" presetSubtype="0" fill="hold" nodeType="withEffect">
                                  <p:stCondLst>
                                    <p:cond delay="0"/>
                                  </p:stCondLst>
                                  <p:iterate type="lt">
                                    <p:tmPct val="0"/>
                                  </p:iterate>
                                  <p:childTnLst>
                                    <p:animEffect transition="out" filter="fade">
                                      <p:cBhvr>
                                        <p:cTn id="74" dur="1000"/>
                                        <p:tgtEl>
                                          <p:spTgt spid="41"/>
                                        </p:tgtEl>
                                      </p:cBhvr>
                                    </p:animEffect>
                                    <p:set>
                                      <p:cBhvr>
                                        <p:cTn id="75" dur="1" fill="hold">
                                          <p:stCondLst>
                                            <p:cond delay="999"/>
                                          </p:stCondLst>
                                        </p:cTn>
                                        <p:tgtEl>
                                          <p:spTgt spid="41"/>
                                        </p:tgtEl>
                                        <p:attrNameLst>
                                          <p:attrName>style.visibility</p:attrName>
                                        </p:attrNameLst>
                                      </p:cBhvr>
                                      <p:to>
                                        <p:strVal val="hidden"/>
                                      </p:to>
                                    </p:set>
                                  </p:childTnLst>
                                </p:cTn>
                              </p:par>
                              <p:par>
                                <p:cTn id="76" presetID="10" presetClass="exit" presetSubtype="0" fill="hold" nodeType="withEffect">
                                  <p:stCondLst>
                                    <p:cond delay="0"/>
                                  </p:stCondLst>
                                  <p:iterate type="lt">
                                    <p:tmPct val="0"/>
                                  </p:iterate>
                                  <p:childTnLst>
                                    <p:animEffect transition="out" filter="fade">
                                      <p:cBhvr>
                                        <p:cTn id="77" dur="1000"/>
                                        <p:tgtEl>
                                          <p:spTgt spid="39"/>
                                        </p:tgtEl>
                                      </p:cBhvr>
                                    </p:animEffect>
                                    <p:set>
                                      <p:cBhvr>
                                        <p:cTn id="78" dur="1" fill="hold">
                                          <p:stCondLst>
                                            <p:cond delay="999"/>
                                          </p:stCondLst>
                                        </p:cTn>
                                        <p:tgtEl>
                                          <p:spTgt spid="39"/>
                                        </p:tgtEl>
                                        <p:attrNameLst>
                                          <p:attrName>style.visibility</p:attrName>
                                        </p:attrNameLst>
                                      </p:cBhvr>
                                      <p:to>
                                        <p:strVal val="hidden"/>
                                      </p:to>
                                    </p:set>
                                  </p:childTnLst>
                                </p:cTn>
                              </p:par>
                              <p:par>
                                <p:cTn id="79" presetID="10" presetClass="exit" presetSubtype="0" fill="hold" nodeType="withEffect">
                                  <p:stCondLst>
                                    <p:cond delay="0"/>
                                  </p:stCondLst>
                                  <p:iterate type="lt">
                                    <p:tmPct val="0"/>
                                  </p:iterate>
                                  <p:childTnLst>
                                    <p:animEffect transition="out" filter="fade">
                                      <p:cBhvr>
                                        <p:cTn id="80" dur="1000"/>
                                        <p:tgtEl>
                                          <p:spTgt spid="40"/>
                                        </p:tgtEl>
                                      </p:cBhvr>
                                    </p:animEffect>
                                    <p:set>
                                      <p:cBhvr>
                                        <p:cTn id="81" dur="1" fill="hold">
                                          <p:stCondLst>
                                            <p:cond delay="999"/>
                                          </p:stCondLst>
                                        </p:cTn>
                                        <p:tgtEl>
                                          <p:spTgt spid="40"/>
                                        </p:tgtEl>
                                        <p:attrNameLst>
                                          <p:attrName>style.visibility</p:attrName>
                                        </p:attrNameLst>
                                      </p:cBhvr>
                                      <p:to>
                                        <p:strVal val="hidden"/>
                                      </p:to>
                                    </p:set>
                                  </p:childTnLst>
                                </p:cTn>
                              </p:par>
                              <p:par>
                                <p:cTn id="82" presetID="53" presetClass="exit" presetSubtype="0" fill="hold" nodeType="withEffect">
                                  <p:stCondLst>
                                    <p:cond delay="0"/>
                                  </p:stCondLst>
                                  <p:childTnLst>
                                    <p:anim calcmode="lin" valueType="num">
                                      <p:cBhvr>
                                        <p:cTn id="83" dur="1000"/>
                                        <p:tgtEl>
                                          <p:spTgt spid="46"/>
                                        </p:tgtEl>
                                        <p:attrNameLst>
                                          <p:attrName>ppt_w</p:attrName>
                                        </p:attrNameLst>
                                      </p:cBhvr>
                                      <p:tavLst>
                                        <p:tav tm="0">
                                          <p:val>
                                            <p:strVal val="ppt_w"/>
                                          </p:val>
                                        </p:tav>
                                        <p:tav tm="100000">
                                          <p:val>
                                            <p:fltVal val="0"/>
                                          </p:val>
                                        </p:tav>
                                      </p:tavLst>
                                    </p:anim>
                                    <p:anim calcmode="lin" valueType="num">
                                      <p:cBhvr>
                                        <p:cTn id="84" dur="1000"/>
                                        <p:tgtEl>
                                          <p:spTgt spid="46"/>
                                        </p:tgtEl>
                                        <p:attrNameLst>
                                          <p:attrName>ppt_h</p:attrName>
                                        </p:attrNameLst>
                                      </p:cBhvr>
                                      <p:tavLst>
                                        <p:tav tm="0">
                                          <p:val>
                                            <p:strVal val="ppt_h"/>
                                          </p:val>
                                        </p:tav>
                                        <p:tav tm="100000">
                                          <p:val>
                                            <p:fltVal val="0"/>
                                          </p:val>
                                        </p:tav>
                                      </p:tavLst>
                                    </p:anim>
                                    <p:animEffect transition="out" filter="fade">
                                      <p:cBhvr>
                                        <p:cTn id="85" dur="1000"/>
                                        <p:tgtEl>
                                          <p:spTgt spid="46"/>
                                        </p:tgtEl>
                                      </p:cBhvr>
                                    </p:animEffect>
                                    <p:set>
                                      <p:cBhvr>
                                        <p:cTn id="86" dur="1" fill="hold">
                                          <p:stCondLst>
                                            <p:cond delay="9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3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descr="File:Second national flag of the Confederate States of America.svg"/>
          <p:cNvPicPr preferRelativeResize="0"/>
          <p:nvPr/>
        </p:nvPicPr>
        <p:blipFill>
          <a:blip r:embed="rId2" cstate="print"/>
          <a:srcRect/>
          <a:stretch>
            <a:fillRect/>
          </a:stretch>
        </p:blipFill>
        <p:spPr bwMode="auto">
          <a:xfrm>
            <a:off x="5486400" y="124968"/>
            <a:ext cx="1188720" cy="713232"/>
          </a:xfrm>
          <a:prstGeom prst="rect">
            <a:avLst/>
          </a:prstGeom>
          <a:noFill/>
          <a:ln w="127000">
            <a:solidFill>
              <a:srgbClr val="DA0000"/>
            </a:solidFill>
            <a:round/>
            <a:headEnd/>
            <a:tailEnd/>
          </a:ln>
          <a:effectLst/>
        </p:spPr>
      </p:pic>
      <p:pic>
        <p:nvPicPr>
          <p:cNvPr id="122" name="Picture 121" descr="File:Confederate National Flag since Mar 4 1865.svg"/>
          <p:cNvPicPr>
            <a:picLocks noChangeAspect="1"/>
          </p:cNvPicPr>
          <p:nvPr/>
        </p:nvPicPr>
        <p:blipFill>
          <a:blip r:embed="rId3" cstate="print"/>
          <a:srcRect/>
          <a:stretch>
            <a:fillRect/>
          </a:stretch>
        </p:blipFill>
        <p:spPr bwMode="auto">
          <a:xfrm>
            <a:off x="5486400" y="76200"/>
            <a:ext cx="1219200" cy="767644"/>
          </a:xfrm>
          <a:prstGeom prst="rect">
            <a:avLst/>
          </a:prstGeom>
          <a:noFill/>
          <a:ln w="127000">
            <a:solidFill>
              <a:srgbClr val="C00000"/>
            </a:solidFill>
            <a:round/>
            <a:headEnd/>
            <a:tailEnd/>
          </a:ln>
        </p:spPr>
      </p:pic>
      <p:grpSp>
        <p:nvGrpSpPr>
          <p:cNvPr id="4" name="Group 42"/>
          <p:cNvGrpSpPr/>
          <p:nvPr/>
        </p:nvGrpSpPr>
        <p:grpSpPr>
          <a:xfrm>
            <a:off x="2305142" y="1106847"/>
            <a:ext cx="1362058" cy="5387669"/>
            <a:chOff x="4086486" y="1081439"/>
            <a:chExt cx="1362058" cy="5387669"/>
          </a:xfrm>
        </p:grpSpPr>
        <p:sp>
          <p:nvSpPr>
            <p:cNvPr id="44" name="TextBox 10"/>
            <p:cNvSpPr txBox="1"/>
            <p:nvPr/>
          </p:nvSpPr>
          <p:spPr>
            <a:xfrm rot="2604687">
              <a:off x="4086486" y="6007443"/>
              <a:ext cx="1019831" cy="461665"/>
            </a:xfrm>
            <a:prstGeom prst="rect">
              <a:avLst/>
            </a:prstGeom>
            <a:noFill/>
          </p:spPr>
          <p:txBody>
            <a:bodyPr wrap="none" rtlCol="0">
              <a:spAutoFit/>
            </a:bodyPr>
            <a:lstStyle/>
            <a:p>
              <a:r>
                <a:rPr lang="en-US" sz="2400" b="1" dirty="0" smtClean="0">
                  <a:solidFill>
                    <a:srgbClr val="0070C0"/>
                  </a:solidFill>
                </a:rPr>
                <a:t>April 3</a:t>
              </a:r>
            </a:p>
          </p:txBody>
        </p:sp>
        <p:cxnSp>
          <p:nvCxnSpPr>
            <p:cNvPr id="45" name="Straight Connector 44"/>
            <p:cNvCxnSpPr/>
            <p:nvPr/>
          </p:nvCxnSpPr>
          <p:spPr>
            <a:xfrm>
              <a:off x="4219744" y="3632192"/>
              <a:ext cx="0" cy="22098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rot="18680470">
              <a:off x="3760839" y="2307479"/>
              <a:ext cx="2913746" cy="461665"/>
            </a:xfrm>
            <a:prstGeom prst="rect">
              <a:avLst/>
            </a:prstGeom>
            <a:noFill/>
          </p:spPr>
          <p:txBody>
            <a:bodyPr wrap="none" rtlCol="0">
              <a:spAutoFit/>
            </a:bodyPr>
            <a:lstStyle/>
            <a:p>
              <a:r>
                <a:rPr lang="en-US" sz="2400" b="1" dirty="0" smtClean="0">
                  <a:solidFill>
                    <a:srgbClr val="0070C0"/>
                  </a:solidFill>
                </a:rPr>
                <a:t>Richmond surrenders</a:t>
              </a:r>
            </a:p>
          </p:txBody>
        </p:sp>
      </p:grpSp>
      <p:grpSp>
        <p:nvGrpSpPr>
          <p:cNvPr id="5" name="Group 46"/>
          <p:cNvGrpSpPr/>
          <p:nvPr/>
        </p:nvGrpSpPr>
        <p:grpSpPr>
          <a:xfrm>
            <a:off x="2499538" y="1161779"/>
            <a:ext cx="1406940" cy="5311897"/>
            <a:chOff x="3960268" y="1129659"/>
            <a:chExt cx="1406940" cy="5311897"/>
          </a:xfrm>
        </p:grpSpPr>
        <p:sp>
          <p:nvSpPr>
            <p:cNvPr id="48" name="TextBox 10"/>
            <p:cNvSpPr txBox="1"/>
            <p:nvPr/>
          </p:nvSpPr>
          <p:spPr>
            <a:xfrm rot="2604687">
              <a:off x="3960268" y="5979891"/>
              <a:ext cx="1269899" cy="461665"/>
            </a:xfrm>
            <a:prstGeom prst="rect">
              <a:avLst/>
            </a:prstGeom>
            <a:noFill/>
          </p:spPr>
          <p:txBody>
            <a:bodyPr wrap="none" rtlCol="0">
              <a:spAutoFit/>
            </a:bodyPr>
            <a:lstStyle/>
            <a:p>
              <a:r>
                <a:rPr lang="en-US" sz="2400" b="1" dirty="0" smtClean="0">
                  <a:solidFill>
                    <a:srgbClr val="0070C0"/>
                  </a:solidFill>
                </a:rPr>
                <a:t>April 3-9</a:t>
              </a:r>
            </a:p>
          </p:txBody>
        </p:sp>
        <p:cxnSp>
          <p:nvCxnSpPr>
            <p:cNvPr id="49" name="Straight Connector 48"/>
            <p:cNvCxnSpPr/>
            <p:nvPr/>
          </p:nvCxnSpPr>
          <p:spPr>
            <a:xfrm>
              <a:off x="3975330" y="3745760"/>
              <a:ext cx="0" cy="201332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rot="18680470">
              <a:off x="3580309" y="2454893"/>
              <a:ext cx="3112134" cy="461665"/>
            </a:xfrm>
            <a:prstGeom prst="rect">
              <a:avLst/>
            </a:prstGeom>
            <a:noFill/>
          </p:spPr>
          <p:txBody>
            <a:bodyPr wrap="none" rtlCol="0">
              <a:spAutoFit/>
            </a:bodyPr>
            <a:lstStyle/>
            <a:p>
              <a:r>
                <a:rPr lang="en-US" sz="2400" b="1" dirty="0" smtClean="0">
                  <a:solidFill>
                    <a:srgbClr val="0070C0"/>
                  </a:solidFill>
                </a:rPr>
                <a:t>Appomattox Campaign</a:t>
              </a:r>
            </a:p>
          </p:txBody>
        </p:sp>
      </p:grpSp>
      <p:grpSp>
        <p:nvGrpSpPr>
          <p:cNvPr id="6" name="Group 50"/>
          <p:cNvGrpSpPr/>
          <p:nvPr/>
        </p:nvGrpSpPr>
        <p:grpSpPr>
          <a:xfrm>
            <a:off x="2667000" y="1555111"/>
            <a:ext cx="1392406" cy="4634605"/>
            <a:chOff x="3803107" y="1450179"/>
            <a:chExt cx="1392406" cy="4634605"/>
          </a:xfrm>
        </p:grpSpPr>
        <p:sp>
          <p:nvSpPr>
            <p:cNvPr id="52" name="TextBox 10"/>
            <p:cNvSpPr txBox="1"/>
            <p:nvPr/>
          </p:nvSpPr>
          <p:spPr>
            <a:xfrm rot="2604687">
              <a:off x="3830934" y="5623119"/>
              <a:ext cx="1019831" cy="461665"/>
            </a:xfrm>
            <a:prstGeom prst="rect">
              <a:avLst/>
            </a:prstGeom>
            <a:noFill/>
          </p:spPr>
          <p:txBody>
            <a:bodyPr wrap="none" rtlCol="0">
              <a:spAutoFit/>
            </a:bodyPr>
            <a:lstStyle/>
            <a:p>
              <a:r>
                <a:rPr lang="en-US" sz="2400" b="1" dirty="0" smtClean="0">
                  <a:solidFill>
                    <a:srgbClr val="0070C0"/>
                  </a:solidFill>
                </a:rPr>
                <a:t>April 9</a:t>
              </a:r>
            </a:p>
          </p:txBody>
        </p:sp>
        <p:cxnSp>
          <p:nvCxnSpPr>
            <p:cNvPr id="53" name="Straight Connector 52"/>
            <p:cNvCxnSpPr/>
            <p:nvPr/>
          </p:nvCxnSpPr>
          <p:spPr>
            <a:xfrm>
              <a:off x="3803107" y="3933668"/>
              <a:ext cx="0" cy="16002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rot="18680470">
              <a:off x="3528358" y="2655669"/>
              <a:ext cx="2872646" cy="461665"/>
            </a:xfrm>
            <a:prstGeom prst="rect">
              <a:avLst/>
            </a:prstGeom>
            <a:noFill/>
          </p:spPr>
          <p:txBody>
            <a:bodyPr wrap="none" rtlCol="0">
              <a:spAutoFit/>
            </a:bodyPr>
            <a:lstStyle/>
            <a:p>
              <a:r>
                <a:rPr lang="en-US" sz="2400" b="1" dirty="0" smtClean="0">
                  <a:solidFill>
                    <a:srgbClr val="0070C0"/>
                  </a:solidFill>
                </a:rPr>
                <a:t>Lee &amp; ANV surrender</a:t>
              </a:r>
            </a:p>
          </p:txBody>
        </p:sp>
      </p:grpSp>
      <p:grpSp>
        <p:nvGrpSpPr>
          <p:cNvPr id="7" name="Group 82"/>
          <p:cNvGrpSpPr/>
          <p:nvPr/>
        </p:nvGrpSpPr>
        <p:grpSpPr>
          <a:xfrm>
            <a:off x="0" y="0"/>
            <a:ext cx="9144000" cy="5143221"/>
            <a:chOff x="0" y="0"/>
            <a:chExt cx="9144000" cy="5143221"/>
          </a:xfrm>
        </p:grpSpPr>
        <p:grpSp>
          <p:nvGrpSpPr>
            <p:cNvPr id="8" name="Group 26"/>
            <p:cNvGrpSpPr/>
            <p:nvPr/>
          </p:nvGrpSpPr>
          <p:grpSpPr>
            <a:xfrm>
              <a:off x="0" y="4724400"/>
              <a:ext cx="9144000" cy="418821"/>
              <a:chOff x="0" y="4724400"/>
              <a:chExt cx="9144000" cy="418821"/>
            </a:xfrm>
          </p:grpSpPr>
          <p:grpSp>
            <p:nvGrpSpPr>
              <p:cNvPr id="9" name="Group 53"/>
              <p:cNvGrpSpPr/>
              <p:nvPr/>
            </p:nvGrpSpPr>
            <p:grpSpPr>
              <a:xfrm>
                <a:off x="0" y="4724400"/>
                <a:ext cx="9144000" cy="418821"/>
                <a:chOff x="0" y="4686579"/>
                <a:chExt cx="9144000" cy="418821"/>
              </a:xfrm>
            </p:grpSpPr>
            <p:cxnSp>
              <p:nvCxnSpPr>
                <p:cNvPr id="104" name="Straight Connector 2"/>
                <p:cNvCxnSpPr/>
                <p:nvPr/>
              </p:nvCxnSpPr>
              <p:spPr>
                <a:xfrm>
                  <a:off x="0" y="5029757"/>
                  <a:ext cx="9144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8"/>
                <p:cNvCxnSpPr/>
                <p:nvPr/>
              </p:nvCxnSpPr>
              <p:spPr>
                <a:xfrm>
                  <a:off x="0" y="4686579"/>
                  <a:ext cx="9144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20"/>
                <p:cNvCxnSpPr/>
                <p:nvPr/>
              </p:nvCxnSpPr>
              <p:spPr>
                <a:xfrm>
                  <a:off x="762000" y="4686579"/>
                  <a:ext cx="0" cy="342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22"/>
                <p:cNvCxnSpPr/>
                <p:nvPr/>
              </p:nvCxnSpPr>
              <p:spPr>
                <a:xfrm>
                  <a:off x="1524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25"/>
                <p:cNvCxnSpPr/>
                <p:nvPr/>
              </p:nvCxnSpPr>
              <p:spPr>
                <a:xfrm>
                  <a:off x="23622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26"/>
                <p:cNvCxnSpPr/>
                <p:nvPr/>
              </p:nvCxnSpPr>
              <p:spPr>
                <a:xfrm>
                  <a:off x="3048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27"/>
                <p:cNvCxnSpPr/>
                <p:nvPr/>
              </p:nvCxnSpPr>
              <p:spPr>
                <a:xfrm>
                  <a:off x="6096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28"/>
                <p:cNvCxnSpPr/>
                <p:nvPr/>
              </p:nvCxnSpPr>
              <p:spPr>
                <a:xfrm>
                  <a:off x="3810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29"/>
                <p:cNvCxnSpPr/>
                <p:nvPr/>
              </p:nvCxnSpPr>
              <p:spPr>
                <a:xfrm>
                  <a:off x="4572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30"/>
                <p:cNvCxnSpPr/>
                <p:nvPr/>
              </p:nvCxnSpPr>
              <p:spPr>
                <a:xfrm>
                  <a:off x="53340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31"/>
                <p:cNvCxnSpPr/>
                <p:nvPr/>
              </p:nvCxnSpPr>
              <p:spPr>
                <a:xfrm>
                  <a:off x="6934200" y="4686579"/>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32"/>
                <p:cNvCxnSpPr/>
                <p:nvPr/>
              </p:nvCxnSpPr>
              <p:spPr>
                <a:xfrm>
                  <a:off x="7696200" y="4686579"/>
                  <a:ext cx="0" cy="418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3" name="Straight Connector 32"/>
              <p:cNvCxnSpPr/>
              <p:nvPr/>
            </p:nvCxnSpPr>
            <p:spPr>
              <a:xfrm>
                <a:off x="8382000" y="4724400"/>
                <a:ext cx="0" cy="418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0" name="TextBox 89"/>
            <p:cNvSpPr txBox="1"/>
            <p:nvPr/>
          </p:nvSpPr>
          <p:spPr>
            <a:xfrm>
              <a:off x="3579091" y="0"/>
              <a:ext cx="1742785" cy="1015663"/>
            </a:xfrm>
            <a:prstGeom prst="rect">
              <a:avLst/>
            </a:prstGeom>
            <a:noFill/>
          </p:spPr>
          <p:txBody>
            <a:bodyPr wrap="none" rtlCol="0">
              <a:spAutoFit/>
            </a:bodyPr>
            <a:lstStyle/>
            <a:p>
              <a:r>
                <a:rPr lang="en-US" sz="6000" b="1" dirty="0" smtClean="0">
                  <a:ln w="50800">
                    <a:solidFill>
                      <a:schemeClr val="bg1">
                        <a:lumMod val="75000"/>
                      </a:schemeClr>
                    </a:solidFill>
                  </a:ln>
                  <a:noFill/>
                </a:rPr>
                <a:t>1865</a:t>
              </a:r>
            </a:p>
          </p:txBody>
        </p:sp>
        <p:cxnSp>
          <p:nvCxnSpPr>
            <p:cNvPr id="92" name="Straight Connector 91"/>
            <p:cNvCxnSpPr/>
            <p:nvPr/>
          </p:nvCxnSpPr>
          <p:spPr>
            <a:xfrm>
              <a:off x="0" y="609498"/>
              <a:ext cx="3429000" cy="102"/>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5410200" y="609496"/>
              <a:ext cx="3733800" cy="10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0" name="Group 39"/>
            <p:cNvGrpSpPr/>
            <p:nvPr/>
          </p:nvGrpSpPr>
          <p:grpSpPr>
            <a:xfrm>
              <a:off x="66097" y="609600"/>
              <a:ext cx="1188374" cy="4419600"/>
              <a:chOff x="304800" y="-2590800"/>
              <a:chExt cx="1188374" cy="4419600"/>
            </a:xfrm>
          </p:grpSpPr>
          <p:sp>
            <p:nvSpPr>
              <p:cNvPr id="100" name="TextBox 99"/>
              <p:cNvSpPr txBox="1"/>
              <p:nvPr/>
            </p:nvSpPr>
            <p:spPr>
              <a:xfrm>
                <a:off x="314903" y="-2590800"/>
                <a:ext cx="1178271" cy="461665"/>
              </a:xfrm>
              <a:prstGeom prst="rect">
                <a:avLst/>
              </a:prstGeom>
              <a:noFill/>
              <a:ln w="25400">
                <a:solidFill>
                  <a:schemeClr val="tx1"/>
                </a:solidFill>
              </a:ln>
            </p:spPr>
            <p:txBody>
              <a:bodyPr wrap="none" rtlCol="0">
                <a:spAutoFit/>
              </a:bodyPr>
              <a:lstStyle/>
              <a:p>
                <a:pPr algn="just"/>
                <a:r>
                  <a:rPr lang="en-US" sz="2400" b="1" dirty="0" smtClean="0"/>
                  <a:t>January</a:t>
                </a:r>
              </a:p>
            </p:txBody>
          </p:sp>
          <p:cxnSp>
            <p:nvCxnSpPr>
              <p:cNvPr id="101" name="Straight Connector 100"/>
              <p:cNvCxnSpPr/>
              <p:nvPr/>
            </p:nvCxnSpPr>
            <p:spPr>
              <a:xfrm>
                <a:off x="304800" y="-2514600"/>
                <a:ext cx="0" cy="4343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43"/>
            <p:cNvGrpSpPr/>
            <p:nvPr/>
          </p:nvGrpSpPr>
          <p:grpSpPr>
            <a:xfrm>
              <a:off x="7570274" y="609600"/>
              <a:ext cx="1497526" cy="4038600"/>
              <a:chOff x="7570274" y="609600"/>
              <a:chExt cx="1497526" cy="4038600"/>
            </a:xfrm>
          </p:grpSpPr>
          <p:sp>
            <p:nvSpPr>
              <p:cNvPr id="96" name="TextBox 95"/>
              <p:cNvSpPr txBox="1"/>
              <p:nvPr/>
            </p:nvSpPr>
            <p:spPr>
              <a:xfrm>
                <a:off x="7570274" y="609600"/>
                <a:ext cx="1497526" cy="461665"/>
              </a:xfrm>
              <a:prstGeom prst="rect">
                <a:avLst/>
              </a:prstGeom>
              <a:noFill/>
              <a:ln w="25400">
                <a:solidFill>
                  <a:schemeClr val="tx1"/>
                </a:solidFill>
              </a:ln>
            </p:spPr>
            <p:txBody>
              <a:bodyPr wrap="none" rtlCol="0">
                <a:spAutoFit/>
              </a:bodyPr>
              <a:lstStyle/>
              <a:p>
                <a:r>
                  <a:rPr lang="en-US" sz="2400" b="1" dirty="0" smtClean="0"/>
                  <a:t>December</a:t>
                </a:r>
              </a:p>
            </p:txBody>
          </p:sp>
          <p:cxnSp>
            <p:nvCxnSpPr>
              <p:cNvPr id="97" name="Straight Connector 96"/>
              <p:cNvCxnSpPr/>
              <p:nvPr/>
            </p:nvCxnSpPr>
            <p:spPr>
              <a:xfrm>
                <a:off x="9067800" y="685800"/>
                <a:ext cx="0" cy="396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2" name="Group 76"/>
          <p:cNvGrpSpPr/>
          <p:nvPr/>
        </p:nvGrpSpPr>
        <p:grpSpPr>
          <a:xfrm>
            <a:off x="2798594" y="1223877"/>
            <a:ext cx="1568419" cy="4836301"/>
            <a:chOff x="3726907" y="966545"/>
            <a:chExt cx="1568419" cy="4836301"/>
          </a:xfrm>
        </p:grpSpPr>
        <p:sp>
          <p:nvSpPr>
            <p:cNvPr id="78" name="TextBox 10"/>
            <p:cNvSpPr txBox="1"/>
            <p:nvPr/>
          </p:nvSpPr>
          <p:spPr>
            <a:xfrm rot="2604687">
              <a:off x="3745587" y="5341181"/>
              <a:ext cx="1175322" cy="461665"/>
            </a:xfrm>
            <a:prstGeom prst="rect">
              <a:avLst/>
            </a:prstGeom>
            <a:noFill/>
          </p:spPr>
          <p:txBody>
            <a:bodyPr wrap="none" rtlCol="0">
              <a:spAutoFit/>
            </a:bodyPr>
            <a:lstStyle/>
            <a:p>
              <a:r>
                <a:rPr lang="en-US" sz="2400" b="1" dirty="0" smtClean="0">
                  <a:solidFill>
                    <a:srgbClr val="0070C0"/>
                  </a:solidFill>
                </a:rPr>
                <a:t>April 16</a:t>
              </a:r>
            </a:p>
          </p:txBody>
        </p:sp>
        <p:cxnSp>
          <p:nvCxnSpPr>
            <p:cNvPr id="79" name="Straight Connector 78"/>
            <p:cNvCxnSpPr/>
            <p:nvPr/>
          </p:nvCxnSpPr>
          <p:spPr>
            <a:xfrm flipH="1">
              <a:off x="3726907" y="3933668"/>
              <a:ext cx="20806" cy="13716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rot="18680470">
              <a:off x="3282756" y="2517450"/>
              <a:ext cx="3563476" cy="461665"/>
            </a:xfrm>
            <a:prstGeom prst="rect">
              <a:avLst/>
            </a:prstGeom>
            <a:noFill/>
          </p:spPr>
          <p:txBody>
            <a:bodyPr wrap="none" rtlCol="0">
              <a:spAutoFit/>
            </a:bodyPr>
            <a:lstStyle/>
            <a:p>
              <a:r>
                <a:rPr lang="en-US" sz="2400" b="1" dirty="0" smtClean="0">
                  <a:solidFill>
                    <a:srgbClr val="0070C0"/>
                  </a:solidFill>
                </a:rPr>
                <a:t>Last Battle - Columbus, GA</a:t>
              </a:r>
            </a:p>
          </p:txBody>
        </p:sp>
      </p:grpSp>
      <p:grpSp>
        <p:nvGrpSpPr>
          <p:cNvPr id="13" name="Group 87"/>
          <p:cNvGrpSpPr/>
          <p:nvPr/>
        </p:nvGrpSpPr>
        <p:grpSpPr>
          <a:xfrm>
            <a:off x="302743" y="784726"/>
            <a:ext cx="1983257" cy="4325139"/>
            <a:chOff x="302743" y="784726"/>
            <a:chExt cx="1983257" cy="4325139"/>
          </a:xfrm>
        </p:grpSpPr>
        <p:sp>
          <p:nvSpPr>
            <p:cNvPr id="42" name="Rectangle 41"/>
            <p:cNvSpPr/>
            <p:nvPr/>
          </p:nvSpPr>
          <p:spPr>
            <a:xfrm>
              <a:off x="304800" y="4724400"/>
              <a:ext cx="1981200" cy="304800"/>
            </a:xfrm>
            <a:prstGeom prst="rect">
              <a:avLst/>
            </a:prstGeom>
            <a:solidFill>
              <a:schemeClr val="accent1">
                <a:alpha val="6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4" name="Group 37"/>
            <p:cNvGrpSpPr/>
            <p:nvPr/>
          </p:nvGrpSpPr>
          <p:grpSpPr>
            <a:xfrm>
              <a:off x="302743" y="784726"/>
              <a:ext cx="1460481" cy="4325139"/>
              <a:chOff x="4104442" y="718895"/>
              <a:chExt cx="1460481" cy="4325139"/>
            </a:xfrm>
          </p:grpSpPr>
          <p:cxnSp>
            <p:nvCxnSpPr>
              <p:cNvPr id="40" name="Straight Connector 39"/>
              <p:cNvCxnSpPr/>
              <p:nvPr/>
            </p:nvCxnSpPr>
            <p:spPr>
              <a:xfrm>
                <a:off x="4104442" y="4353769"/>
                <a:ext cx="2057" cy="6096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rot="18680470">
                <a:off x="3279295" y="2537534"/>
                <a:ext cx="4098943" cy="461665"/>
              </a:xfrm>
              <a:prstGeom prst="rect">
                <a:avLst/>
              </a:prstGeom>
              <a:noFill/>
            </p:spPr>
            <p:txBody>
              <a:bodyPr wrap="none" rtlCol="0">
                <a:spAutoFit/>
              </a:bodyPr>
              <a:lstStyle/>
              <a:p>
                <a:r>
                  <a:rPr lang="en-US" sz="2400" b="1" dirty="0" smtClean="0">
                    <a:solidFill>
                      <a:srgbClr val="0070C0"/>
                    </a:solidFill>
                  </a:rPr>
                  <a:t>Sherman’s Carolinas Campaign</a:t>
                </a:r>
              </a:p>
            </p:txBody>
          </p:sp>
          <p:sp>
            <p:nvSpPr>
              <p:cNvPr id="39" name="TextBox 10"/>
              <p:cNvSpPr txBox="1"/>
              <p:nvPr/>
            </p:nvSpPr>
            <p:spPr>
              <a:xfrm>
                <a:off x="4335099" y="4582369"/>
                <a:ext cx="1229824" cy="461665"/>
              </a:xfrm>
              <a:prstGeom prst="rect">
                <a:avLst/>
              </a:prstGeom>
              <a:noFill/>
            </p:spPr>
            <p:txBody>
              <a:bodyPr wrap="none" rtlCol="0">
                <a:spAutoFit/>
              </a:bodyPr>
              <a:lstStyle/>
              <a:p>
                <a:r>
                  <a:rPr lang="en-US" sz="2400" b="1" dirty="0" smtClean="0">
                    <a:solidFill>
                      <a:schemeClr val="bg1"/>
                    </a:solidFill>
                  </a:rPr>
                  <a:t>Jan-Mar</a:t>
                </a:r>
              </a:p>
            </p:txBody>
          </p:sp>
        </p:grpSp>
      </p:grpSp>
      <p:grpSp>
        <p:nvGrpSpPr>
          <p:cNvPr id="15" name="Group 90"/>
          <p:cNvGrpSpPr/>
          <p:nvPr/>
        </p:nvGrpSpPr>
        <p:grpSpPr>
          <a:xfrm>
            <a:off x="1524000" y="825503"/>
            <a:ext cx="1447800" cy="4665362"/>
            <a:chOff x="1524000" y="825503"/>
            <a:chExt cx="1447800" cy="4665362"/>
          </a:xfrm>
        </p:grpSpPr>
        <p:sp>
          <p:nvSpPr>
            <p:cNvPr id="71" name="Rectangle 70"/>
            <p:cNvSpPr/>
            <p:nvPr/>
          </p:nvSpPr>
          <p:spPr>
            <a:xfrm>
              <a:off x="1524000" y="5105400"/>
              <a:ext cx="1447800" cy="304800"/>
            </a:xfrm>
            <a:prstGeom prst="rect">
              <a:avLst/>
            </a:prstGeom>
            <a:solidFill>
              <a:schemeClr val="accent1">
                <a:alpha val="6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6" name="Group 71"/>
            <p:cNvGrpSpPr/>
            <p:nvPr/>
          </p:nvGrpSpPr>
          <p:grpSpPr>
            <a:xfrm>
              <a:off x="1524000" y="825503"/>
              <a:ext cx="1346099" cy="4665362"/>
              <a:chOff x="4575293" y="552471"/>
              <a:chExt cx="1346099" cy="4665362"/>
            </a:xfrm>
          </p:grpSpPr>
          <p:sp>
            <p:nvSpPr>
              <p:cNvPr id="73" name="TextBox 10"/>
              <p:cNvSpPr txBox="1"/>
              <p:nvPr/>
            </p:nvSpPr>
            <p:spPr>
              <a:xfrm>
                <a:off x="4651493" y="4756168"/>
                <a:ext cx="1269899" cy="461665"/>
              </a:xfrm>
              <a:prstGeom prst="rect">
                <a:avLst/>
              </a:prstGeom>
              <a:noFill/>
            </p:spPr>
            <p:txBody>
              <a:bodyPr wrap="none" rtlCol="0">
                <a:spAutoFit/>
              </a:bodyPr>
              <a:lstStyle/>
              <a:p>
                <a:r>
                  <a:rPr lang="en-US" sz="2400" b="1" dirty="0" smtClean="0">
                    <a:solidFill>
                      <a:schemeClr val="bg1"/>
                    </a:solidFill>
                  </a:rPr>
                  <a:t>Mar-Apr</a:t>
                </a:r>
              </a:p>
            </p:txBody>
          </p:sp>
          <p:cxnSp>
            <p:nvCxnSpPr>
              <p:cNvPr id="74" name="Straight Connector 73"/>
              <p:cNvCxnSpPr/>
              <p:nvPr/>
            </p:nvCxnSpPr>
            <p:spPr>
              <a:xfrm flipH="1">
                <a:off x="4575293" y="3346784"/>
                <a:ext cx="6311" cy="179038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rot="18680470">
                <a:off x="3911798" y="1901718"/>
                <a:ext cx="3160160" cy="461665"/>
              </a:xfrm>
              <a:prstGeom prst="rect">
                <a:avLst/>
              </a:prstGeom>
              <a:noFill/>
            </p:spPr>
            <p:txBody>
              <a:bodyPr wrap="none" rtlCol="0">
                <a:spAutoFit/>
              </a:bodyPr>
              <a:lstStyle/>
              <a:p>
                <a:r>
                  <a:rPr lang="en-US" sz="2400" b="1" dirty="0" smtClean="0">
                    <a:solidFill>
                      <a:srgbClr val="0070C0"/>
                    </a:solidFill>
                  </a:rPr>
                  <a:t>Wilson’s Alabama Raid </a:t>
                </a:r>
              </a:p>
            </p:txBody>
          </p:sp>
        </p:grpSp>
      </p:grpSp>
      <p:pic>
        <p:nvPicPr>
          <p:cNvPr id="29" name="Picture 28" descr="http://www.illinoiscivilwar.org/civil_flag.gif"/>
          <p:cNvPicPr/>
          <p:nvPr/>
        </p:nvPicPr>
        <p:blipFill>
          <a:blip r:embed="rId4" cstate="print"/>
          <a:srcRect/>
          <a:stretch>
            <a:fillRect/>
          </a:stretch>
        </p:blipFill>
        <p:spPr bwMode="auto">
          <a:xfrm>
            <a:off x="2212848" y="128016"/>
            <a:ext cx="1188720" cy="713232"/>
          </a:xfrm>
          <a:prstGeom prst="rect">
            <a:avLst/>
          </a:prstGeom>
          <a:noFill/>
          <a:ln w="127000">
            <a:solidFill>
              <a:srgbClr val="0070C0"/>
            </a:solidFill>
            <a:round/>
            <a:headEnd/>
            <a:tailEnd/>
          </a:ln>
        </p:spPr>
      </p:pic>
      <p:grpSp>
        <p:nvGrpSpPr>
          <p:cNvPr id="67" name="Group 71"/>
          <p:cNvGrpSpPr/>
          <p:nvPr/>
        </p:nvGrpSpPr>
        <p:grpSpPr>
          <a:xfrm>
            <a:off x="1224797" y="1198214"/>
            <a:ext cx="1628541" cy="5218461"/>
            <a:chOff x="4150323" y="715879"/>
            <a:chExt cx="1628541" cy="5218461"/>
          </a:xfrm>
        </p:grpSpPr>
        <p:sp>
          <p:nvSpPr>
            <p:cNvPr id="68" name="TextBox 10"/>
            <p:cNvSpPr txBox="1"/>
            <p:nvPr/>
          </p:nvSpPr>
          <p:spPr>
            <a:xfrm rot="2679016">
              <a:off x="4150323" y="5472675"/>
              <a:ext cx="1228670" cy="461665"/>
            </a:xfrm>
            <a:prstGeom prst="rect">
              <a:avLst/>
            </a:prstGeom>
            <a:noFill/>
          </p:spPr>
          <p:txBody>
            <a:bodyPr wrap="none" rtlCol="0">
              <a:spAutoFit/>
            </a:bodyPr>
            <a:lstStyle/>
            <a:p>
              <a:r>
                <a:rPr lang="en-US" sz="2400" b="1" dirty="0" smtClean="0">
                  <a:solidFill>
                    <a:srgbClr val="FF0000"/>
                  </a:solidFill>
                </a:rPr>
                <a:t>March 5</a:t>
              </a:r>
            </a:p>
          </p:txBody>
        </p:sp>
        <p:cxnSp>
          <p:nvCxnSpPr>
            <p:cNvPr id="69" name="Straight Connector 68"/>
            <p:cNvCxnSpPr/>
            <p:nvPr/>
          </p:nvCxnSpPr>
          <p:spPr>
            <a:xfrm flipH="1">
              <a:off x="4575293" y="3346784"/>
              <a:ext cx="6311" cy="17903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rot="18680470">
              <a:off x="4089074" y="1944004"/>
              <a:ext cx="2917915" cy="461665"/>
            </a:xfrm>
            <a:prstGeom prst="rect">
              <a:avLst/>
            </a:prstGeom>
            <a:noFill/>
          </p:spPr>
          <p:txBody>
            <a:bodyPr wrap="none" rtlCol="0">
              <a:spAutoFit/>
            </a:bodyPr>
            <a:lstStyle/>
            <a:p>
              <a:r>
                <a:rPr lang="en-US" sz="2400" b="1" dirty="0" smtClean="0">
                  <a:solidFill>
                    <a:srgbClr val="FF0000"/>
                  </a:solidFill>
                </a:rPr>
                <a:t>Last Confederate Flag</a:t>
              </a:r>
            </a:p>
          </p:txBody>
        </p:sp>
      </p:grpSp>
      <p:grpSp>
        <p:nvGrpSpPr>
          <p:cNvPr id="3" name="Group 33"/>
          <p:cNvGrpSpPr/>
          <p:nvPr/>
        </p:nvGrpSpPr>
        <p:grpSpPr>
          <a:xfrm>
            <a:off x="3052557" y="1387477"/>
            <a:ext cx="1493326" cy="4427312"/>
            <a:chOff x="4380531" y="1375120"/>
            <a:chExt cx="1493326" cy="4427312"/>
          </a:xfrm>
        </p:grpSpPr>
        <p:sp>
          <p:nvSpPr>
            <p:cNvPr id="35" name="TextBox 10"/>
            <p:cNvSpPr txBox="1"/>
            <p:nvPr/>
          </p:nvSpPr>
          <p:spPr>
            <a:xfrm rot="2604687">
              <a:off x="4380531" y="5340767"/>
              <a:ext cx="1126462" cy="461665"/>
            </a:xfrm>
            <a:prstGeom prst="rect">
              <a:avLst/>
            </a:prstGeom>
            <a:noFill/>
          </p:spPr>
          <p:txBody>
            <a:bodyPr wrap="none" rtlCol="0">
              <a:spAutoFit/>
            </a:bodyPr>
            <a:lstStyle/>
            <a:p>
              <a:r>
                <a:rPr lang="en-US" sz="2400" b="1" dirty="0" smtClean="0">
                  <a:solidFill>
                    <a:srgbClr val="0070C0"/>
                  </a:solidFill>
                </a:rPr>
                <a:t>May 10</a:t>
              </a:r>
            </a:p>
          </p:txBody>
        </p:sp>
        <p:cxnSp>
          <p:nvCxnSpPr>
            <p:cNvPr id="36" name="Straight Connector 35"/>
            <p:cNvCxnSpPr/>
            <p:nvPr/>
          </p:nvCxnSpPr>
          <p:spPr>
            <a:xfrm>
              <a:off x="4558882" y="4559643"/>
              <a:ext cx="2057" cy="6858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8680470">
              <a:off x="3871835" y="2915477"/>
              <a:ext cx="3542380" cy="461665"/>
            </a:xfrm>
            <a:prstGeom prst="rect">
              <a:avLst/>
            </a:prstGeom>
            <a:noFill/>
          </p:spPr>
          <p:txBody>
            <a:bodyPr wrap="none" rtlCol="0">
              <a:spAutoFit/>
            </a:bodyPr>
            <a:lstStyle/>
            <a:p>
              <a:r>
                <a:rPr lang="en-US" sz="2400" b="1" dirty="0" smtClean="0">
                  <a:solidFill>
                    <a:srgbClr val="0070C0"/>
                  </a:solidFill>
                </a:rPr>
                <a:t>Jefferson Davis surrenders</a:t>
              </a:r>
            </a:p>
          </p:txBody>
        </p:sp>
      </p:grpSp>
      <p:grpSp>
        <p:nvGrpSpPr>
          <p:cNvPr id="2" name="Group 32"/>
          <p:cNvGrpSpPr/>
          <p:nvPr/>
        </p:nvGrpSpPr>
        <p:grpSpPr>
          <a:xfrm>
            <a:off x="1889938" y="961849"/>
            <a:ext cx="1608953" cy="5588027"/>
            <a:chOff x="4109340" y="920741"/>
            <a:chExt cx="1608953" cy="5588027"/>
          </a:xfrm>
        </p:grpSpPr>
        <p:sp>
          <p:nvSpPr>
            <p:cNvPr id="30" name="TextBox 10"/>
            <p:cNvSpPr txBox="1"/>
            <p:nvPr/>
          </p:nvSpPr>
          <p:spPr>
            <a:xfrm rot="2604687">
              <a:off x="4109340" y="6047103"/>
              <a:ext cx="1269899" cy="461665"/>
            </a:xfrm>
            <a:prstGeom prst="rect">
              <a:avLst/>
            </a:prstGeom>
            <a:noFill/>
          </p:spPr>
          <p:txBody>
            <a:bodyPr wrap="none" rtlCol="0">
              <a:spAutoFit/>
            </a:bodyPr>
            <a:lstStyle/>
            <a:p>
              <a:r>
                <a:rPr lang="en-US" sz="2400" b="1" dirty="0" smtClean="0">
                  <a:solidFill>
                    <a:srgbClr val="0070C0"/>
                  </a:solidFill>
                </a:rPr>
                <a:t>April 1-2</a:t>
              </a:r>
            </a:p>
          </p:txBody>
        </p:sp>
        <p:cxnSp>
          <p:nvCxnSpPr>
            <p:cNvPr id="31" name="Straight Connector 30"/>
            <p:cNvCxnSpPr/>
            <p:nvPr/>
          </p:nvCxnSpPr>
          <p:spPr>
            <a:xfrm flipH="1">
              <a:off x="4581602" y="3346784"/>
              <a:ext cx="2" cy="263190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rot="18680470">
              <a:off x="4121862" y="2055507"/>
              <a:ext cx="2731197" cy="461665"/>
            </a:xfrm>
            <a:prstGeom prst="rect">
              <a:avLst/>
            </a:prstGeom>
            <a:noFill/>
          </p:spPr>
          <p:txBody>
            <a:bodyPr wrap="none" rtlCol="0">
              <a:spAutoFit/>
            </a:bodyPr>
            <a:lstStyle/>
            <a:p>
              <a:r>
                <a:rPr lang="en-US" sz="2400" b="1" dirty="0" smtClean="0">
                  <a:solidFill>
                    <a:srgbClr val="0070C0"/>
                  </a:solidFill>
                </a:rPr>
                <a:t>Battle of Petersburg</a:t>
              </a:r>
            </a:p>
          </p:txBody>
        </p:sp>
      </p:grpSp>
      <p:pic>
        <p:nvPicPr>
          <p:cNvPr id="72" name="Picture 2"/>
          <p:cNvPicPr>
            <a:picLocks noChangeAspect="1" noChangeArrowheads="1"/>
          </p:cNvPicPr>
          <p:nvPr/>
        </p:nvPicPr>
        <p:blipFill>
          <a:blip r:embed="rId5" cstate="print"/>
          <a:srcRect t="11392" r="335"/>
          <a:stretch>
            <a:fillRect/>
          </a:stretch>
        </p:blipFill>
        <p:spPr bwMode="auto">
          <a:xfrm>
            <a:off x="0" y="1066800"/>
            <a:ext cx="9144000" cy="5638800"/>
          </a:xfrm>
          <a:prstGeom prst="rect">
            <a:avLst/>
          </a:prstGeom>
          <a:noFill/>
          <a:ln w="190500">
            <a:solidFill>
              <a:schemeClr val="tx1"/>
            </a:solidFill>
            <a:miter lim="800000"/>
            <a:headEnd/>
            <a:tailEnd/>
          </a:ln>
          <a:effectLst/>
        </p:spPr>
      </p:pic>
      <p:sp useBgFill="1">
        <p:nvSpPr>
          <p:cNvPr id="76" name="TextBox 75"/>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What is the human cost?</a:t>
            </a:r>
            <a:endParaRPr lang="en-US" sz="4800" b="1" dirty="0">
              <a:effectLst>
                <a:outerShdw dist="50800" dir="7200000" algn="ctr" rotWithShape="0">
                  <a:schemeClr val="bg1"/>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wipe(down)">
                                      <p:cBhvr>
                                        <p:cTn id="17" dur="1000"/>
                                        <p:tgtEl>
                                          <p:spTgt spid="67"/>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122"/>
                                        </p:tgtEl>
                                        <p:attrNameLst>
                                          <p:attrName>style.visibility</p:attrName>
                                        </p:attrNameLst>
                                      </p:cBhvr>
                                      <p:to>
                                        <p:strVal val="visible"/>
                                      </p:to>
                                    </p:set>
                                    <p:animEffect transition="in" filter="fade">
                                      <p:cBhvr>
                                        <p:cTn id="21" dur="1000"/>
                                        <p:tgtEl>
                                          <p:spTgt spid="122"/>
                                        </p:tgtEl>
                                      </p:cBhvr>
                                    </p:animEffect>
                                    <p:anim calcmode="lin" valueType="num">
                                      <p:cBhvr>
                                        <p:cTn id="22" dur="1000" fill="hold"/>
                                        <p:tgtEl>
                                          <p:spTgt spid="122"/>
                                        </p:tgtEl>
                                        <p:attrNameLst>
                                          <p:attrName>ppt_x</p:attrName>
                                        </p:attrNameLst>
                                      </p:cBhvr>
                                      <p:tavLst>
                                        <p:tav tm="0">
                                          <p:val>
                                            <p:strVal val="#ppt_x"/>
                                          </p:val>
                                        </p:tav>
                                        <p:tav tm="100000">
                                          <p:val>
                                            <p:strVal val="#ppt_x"/>
                                          </p:val>
                                        </p:tav>
                                      </p:tavLst>
                                    </p:anim>
                                    <p:anim calcmode="lin" valueType="num">
                                      <p:cBhvr>
                                        <p:cTn id="23" dur="1000" fill="hold"/>
                                        <p:tgtEl>
                                          <p:spTgt spid="1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10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10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10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10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down)">
                                      <p:cBhvr>
                                        <p:cTn id="48" dur="10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down)">
                                      <p:cBhvr>
                                        <p:cTn id="53" dur="10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29"/>
                                        </p:tgtEl>
                                      </p:cBhvr>
                                    </p:animEffect>
                                    <p:set>
                                      <p:cBhvr>
                                        <p:cTn id="58" dur="1" fill="hold">
                                          <p:stCondLst>
                                            <p:cond delay="999"/>
                                          </p:stCondLst>
                                        </p:cTn>
                                        <p:tgtEl>
                                          <p:spTgt spid="29"/>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1000"/>
                                        <p:tgtEl>
                                          <p:spTgt spid="7"/>
                                        </p:tgtEl>
                                      </p:cBhvr>
                                    </p:animEffect>
                                    <p:set>
                                      <p:cBhvr>
                                        <p:cTn id="61" dur="1" fill="hold">
                                          <p:stCondLst>
                                            <p:cond delay="999"/>
                                          </p:stCondLst>
                                        </p:cTn>
                                        <p:tgtEl>
                                          <p:spTgt spid="7"/>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1000"/>
                                        <p:tgtEl>
                                          <p:spTgt spid="122"/>
                                        </p:tgtEl>
                                      </p:cBhvr>
                                    </p:animEffect>
                                    <p:set>
                                      <p:cBhvr>
                                        <p:cTn id="64" dur="1" fill="hold">
                                          <p:stCondLst>
                                            <p:cond delay="999"/>
                                          </p:stCondLst>
                                        </p:cTn>
                                        <p:tgtEl>
                                          <p:spTgt spid="122"/>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1000"/>
                                        <p:tgtEl>
                                          <p:spTgt spid="98"/>
                                        </p:tgtEl>
                                      </p:cBhvr>
                                    </p:animEffect>
                                    <p:set>
                                      <p:cBhvr>
                                        <p:cTn id="67" dur="1" fill="hold">
                                          <p:stCondLst>
                                            <p:cond delay="999"/>
                                          </p:stCondLst>
                                        </p:cTn>
                                        <p:tgtEl>
                                          <p:spTgt spid="98"/>
                                        </p:tgtEl>
                                        <p:attrNameLst>
                                          <p:attrName>style.visibility</p:attrName>
                                        </p:attrNameLst>
                                      </p:cBhvr>
                                      <p:to>
                                        <p:strVal val="hidden"/>
                                      </p:to>
                                    </p:set>
                                  </p:childTnLst>
                                </p:cTn>
                              </p:par>
                            </p:childTnLst>
                          </p:cTn>
                        </p:par>
                        <p:par>
                          <p:cTn id="68" fill="hold">
                            <p:stCondLst>
                              <p:cond delay="1000"/>
                            </p:stCondLst>
                            <p:childTnLst>
                              <p:par>
                                <p:cTn id="69" presetID="39" presetClass="entr" presetSubtype="0" accel="100000" fill="hold" grpId="0" nodeType="afterEffect">
                                  <p:stCondLst>
                                    <p:cond delay="0"/>
                                  </p:stCondLst>
                                  <p:childTnLst>
                                    <p:set>
                                      <p:cBhvr>
                                        <p:cTn id="70" dur="1" fill="hold">
                                          <p:stCondLst>
                                            <p:cond delay="0"/>
                                          </p:stCondLst>
                                        </p:cTn>
                                        <p:tgtEl>
                                          <p:spTgt spid="76"/>
                                        </p:tgtEl>
                                        <p:attrNameLst>
                                          <p:attrName>style.visibility</p:attrName>
                                        </p:attrNameLst>
                                      </p:cBhvr>
                                      <p:to>
                                        <p:strVal val="visible"/>
                                      </p:to>
                                    </p:set>
                                    <p:anim calcmode="lin" valueType="num">
                                      <p:cBhvr>
                                        <p:cTn id="71" dur="1000" fill="hold"/>
                                        <p:tgtEl>
                                          <p:spTgt spid="76"/>
                                        </p:tgtEl>
                                        <p:attrNameLst>
                                          <p:attrName>ppt_h</p:attrName>
                                        </p:attrNameLst>
                                      </p:cBhvr>
                                      <p:tavLst>
                                        <p:tav tm="0">
                                          <p:val>
                                            <p:strVal val="#ppt_h/20"/>
                                          </p:val>
                                        </p:tav>
                                        <p:tav tm="50000">
                                          <p:val>
                                            <p:strVal val="#ppt_h/20"/>
                                          </p:val>
                                        </p:tav>
                                        <p:tav tm="100000">
                                          <p:val>
                                            <p:strVal val="#ppt_h"/>
                                          </p:val>
                                        </p:tav>
                                      </p:tavLst>
                                    </p:anim>
                                    <p:anim calcmode="lin" valueType="num">
                                      <p:cBhvr>
                                        <p:cTn id="72" dur="1000" fill="hold"/>
                                        <p:tgtEl>
                                          <p:spTgt spid="76"/>
                                        </p:tgtEl>
                                        <p:attrNameLst>
                                          <p:attrName>ppt_w</p:attrName>
                                        </p:attrNameLst>
                                      </p:cBhvr>
                                      <p:tavLst>
                                        <p:tav tm="0">
                                          <p:val>
                                            <p:strVal val="#ppt_w+.3"/>
                                          </p:val>
                                        </p:tav>
                                        <p:tav tm="50000">
                                          <p:val>
                                            <p:strVal val="#ppt_w+.3"/>
                                          </p:val>
                                        </p:tav>
                                        <p:tav tm="100000">
                                          <p:val>
                                            <p:strVal val="#ppt_w"/>
                                          </p:val>
                                        </p:tav>
                                      </p:tavLst>
                                    </p:anim>
                                    <p:anim calcmode="lin" valueType="num">
                                      <p:cBhvr>
                                        <p:cTn id="73" dur="1000" fill="hold"/>
                                        <p:tgtEl>
                                          <p:spTgt spid="76"/>
                                        </p:tgtEl>
                                        <p:attrNameLst>
                                          <p:attrName>ppt_x</p:attrName>
                                        </p:attrNameLst>
                                      </p:cBhvr>
                                      <p:tavLst>
                                        <p:tav tm="0">
                                          <p:val>
                                            <p:strVal val="#ppt_x-.3"/>
                                          </p:val>
                                        </p:tav>
                                        <p:tav tm="50000">
                                          <p:val>
                                            <p:strVal val="#ppt_x"/>
                                          </p:val>
                                        </p:tav>
                                        <p:tav tm="100000">
                                          <p:val>
                                            <p:strVal val="#ppt_x"/>
                                          </p:val>
                                        </p:tav>
                                      </p:tavLst>
                                    </p:anim>
                                    <p:anim calcmode="lin" valueType="num">
                                      <p:cBhvr>
                                        <p:cTn id="74" dur="1000" fill="hold"/>
                                        <p:tgtEl>
                                          <p:spTgt spid="76"/>
                                        </p:tgtEl>
                                        <p:attrNameLst>
                                          <p:attrName>ppt_y</p:attrName>
                                        </p:attrNameLst>
                                      </p:cBhvr>
                                      <p:tavLst>
                                        <p:tav tm="0">
                                          <p:val>
                                            <p:strVal val="#ppt_y"/>
                                          </p:val>
                                        </p:tav>
                                        <p:tav tm="100000">
                                          <p:val>
                                            <p:strVal val="#ppt_y"/>
                                          </p:val>
                                        </p:tav>
                                      </p:tavLst>
                                    </p:anim>
                                  </p:childTnLst>
                                </p:cTn>
                              </p:par>
                              <p:par>
                                <p:cTn id="75" presetID="10" presetClass="entr" presetSubtype="0" fill="hold" nodeType="withEffect">
                                  <p:stCondLst>
                                    <p:cond delay="0"/>
                                  </p:stCondLst>
                                  <p:childTnLst>
                                    <p:set>
                                      <p:cBhvr>
                                        <p:cTn id="76" dur="1" fill="hold">
                                          <p:stCondLst>
                                            <p:cond delay="0"/>
                                          </p:stCondLst>
                                        </p:cTn>
                                        <p:tgtEl>
                                          <p:spTgt spid="72"/>
                                        </p:tgtEl>
                                        <p:attrNameLst>
                                          <p:attrName>style.visibility</p:attrName>
                                        </p:attrNameLst>
                                      </p:cBhvr>
                                      <p:to>
                                        <p:strVal val="visible"/>
                                      </p:to>
                                    </p:set>
                                    <p:animEffect transition="in" filter="fade">
                                      <p:cBhvr>
                                        <p:cTn id="77"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2"/>
          <p:cNvPicPr>
            <a:picLocks noChangeAspect="1" noChangeArrowheads="1"/>
          </p:cNvPicPr>
          <p:nvPr/>
        </p:nvPicPr>
        <p:blipFill>
          <a:blip r:embed="rId2" cstate="print"/>
          <a:srcRect t="11392" r="335"/>
          <a:stretch>
            <a:fillRect/>
          </a:stretch>
        </p:blipFill>
        <p:spPr bwMode="auto">
          <a:xfrm>
            <a:off x="0" y="1066800"/>
            <a:ext cx="9144000" cy="5638800"/>
          </a:xfrm>
          <a:prstGeom prst="rect">
            <a:avLst/>
          </a:prstGeom>
          <a:noFill/>
          <a:ln w="190500">
            <a:solidFill>
              <a:schemeClr val="tx1"/>
            </a:solidFill>
            <a:miter lim="800000"/>
            <a:headEnd/>
            <a:tailEnd/>
          </a:ln>
          <a:effectLst/>
        </p:spPr>
      </p:pic>
      <p:sp useBgFill="1">
        <p:nvSpPr>
          <p:cNvPr id="70" name="TextBox 69"/>
          <p:cNvSpPr txBox="1">
            <a:spLocks noChangeArrowheads="1"/>
          </p:cNvSpPr>
          <p:nvPr/>
        </p:nvSpPr>
        <p:spPr bwMode="auto">
          <a:xfrm>
            <a:off x="0" y="388620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Loss of Life</a:t>
            </a:r>
            <a:endParaRPr lang="en-US" sz="4800" b="1" dirty="0">
              <a:effectLst>
                <a:outerShdw dist="50800" dir="7200000" algn="ctr" rotWithShape="0">
                  <a:schemeClr val="bg1"/>
                </a:outerShdw>
              </a:effectLst>
              <a:latin typeface="Calibri" pitchFamily="34" charset="0"/>
            </a:endParaRPr>
          </a:p>
        </p:txBody>
      </p:sp>
      <p:sp useBgFill="1">
        <p:nvSpPr>
          <p:cNvPr id="68" name="TextBox 67"/>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What is the human cost?</a:t>
            </a:r>
            <a:endParaRPr lang="en-US" sz="4800" b="1" dirty="0">
              <a:effectLst>
                <a:outerShdw dist="50800" dir="7200000" algn="ctr" rotWithShape="0">
                  <a:schemeClr val="bg1"/>
                </a:outerShdw>
              </a:effectLst>
              <a:latin typeface="Calibri" pitchFamily="34" charset="0"/>
            </a:endParaRPr>
          </a:p>
        </p:txBody>
      </p:sp>
      <p:sp useBgFill="1">
        <p:nvSpPr>
          <p:cNvPr id="69" name="TextBox 68"/>
          <p:cNvSpPr txBox="1">
            <a:spLocks noChangeArrowheads="1"/>
          </p:cNvSpPr>
          <p:nvPr/>
        </p:nvSpPr>
        <p:spPr bwMode="auto">
          <a:xfrm>
            <a:off x="0" y="2395728"/>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Prisoners of War</a:t>
            </a:r>
            <a:endParaRPr lang="en-US" sz="4800" b="1" dirty="0">
              <a:effectLst>
                <a:outerShdw dist="50800" dir="7200000" algn="ctr" rotWithShape="0">
                  <a:schemeClr val="bg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64" presetClass="path" presetSubtype="0" accel="50000" decel="50000" fill="hold" grpId="1" nodeType="clickEffect">
                                  <p:stCondLst>
                                    <p:cond delay="0"/>
                                  </p:stCondLst>
                                  <p:childTnLst>
                                    <p:animMotion origin="layout" path="M 0 -1.11111E-6 L 0 -0.3493 " pathEditMode="relative" rAng="0" ptsTypes="AA">
                                      <p:cBhvr>
                                        <p:cTn id="16" dur="1000" fill="hold"/>
                                        <p:tgtEl>
                                          <p:spTgt spid="69"/>
                                        </p:tgtEl>
                                        <p:attrNameLst>
                                          <p:attrName>ppt_x</p:attrName>
                                          <p:attrName>ppt_y</p:attrName>
                                        </p:attrNameLst>
                                      </p:cBhvr>
                                      <p:rCtr x="0" y="-175"/>
                                    </p:animMotion>
                                  </p:childTnLst>
                                </p:cTn>
                              </p:par>
                              <p:par>
                                <p:cTn id="17" presetID="10" presetClass="exit" presetSubtype="0" fill="hold" grpId="1" nodeType="withEffect">
                                  <p:stCondLst>
                                    <p:cond delay="0"/>
                                  </p:stCondLst>
                                  <p:childTnLst>
                                    <p:animEffect transition="out" filter="fade">
                                      <p:cBhvr>
                                        <p:cTn id="18" dur="1000"/>
                                        <p:tgtEl>
                                          <p:spTgt spid="70"/>
                                        </p:tgtEl>
                                      </p:cBhvr>
                                    </p:animEffect>
                                    <p:set>
                                      <p:cBhvr>
                                        <p:cTn id="19" dur="1" fill="hold">
                                          <p:stCondLst>
                                            <p:cond delay="999"/>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0" grpId="1" animBg="1"/>
      <p:bldP spid="69" grpId="0" animBg="1"/>
      <p:bldP spid="69"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t="11392" r="335"/>
          <a:stretch>
            <a:fillRect/>
          </a:stretch>
        </p:blipFill>
        <p:spPr bwMode="auto">
          <a:xfrm>
            <a:off x="0" y="1066800"/>
            <a:ext cx="9144000" cy="5638800"/>
          </a:xfrm>
          <a:prstGeom prst="rect">
            <a:avLst/>
          </a:prstGeom>
          <a:noFill/>
          <a:ln w="190500">
            <a:solidFill>
              <a:schemeClr val="tx1"/>
            </a:solidFill>
            <a:miter lim="800000"/>
            <a:headEnd/>
            <a:tailEnd/>
          </a:ln>
          <a:effectLst/>
        </p:spPr>
      </p:pic>
      <p:sp useBgFill="1">
        <p:nvSpPr>
          <p:cNvPr id="2" name="TextBox 1"/>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Prisoners of War</a:t>
            </a:r>
            <a:endParaRPr lang="en-US" sz="4800" b="1" dirty="0">
              <a:effectLst>
                <a:outerShdw dist="50800" dir="7200000" algn="ctr" rotWithShape="0">
                  <a:schemeClr val="bg1"/>
                </a:outerShdw>
              </a:effectLst>
              <a:latin typeface="Calibri" pitchFamily="34" charset="0"/>
            </a:endParaRPr>
          </a:p>
        </p:txBody>
      </p:sp>
      <p:sp>
        <p:nvSpPr>
          <p:cNvPr id="3" name="TextBox 2"/>
          <p:cNvSpPr txBox="1">
            <a:spLocks noChangeArrowheads="1"/>
          </p:cNvSpPr>
          <p:nvPr/>
        </p:nvSpPr>
        <p:spPr bwMode="auto">
          <a:xfrm>
            <a:off x="0" y="838200"/>
            <a:ext cx="9144000" cy="769441"/>
          </a:xfrm>
          <a:prstGeom prst="rect">
            <a:avLst/>
          </a:prstGeom>
          <a:solidFill>
            <a:srgbClr val="6699FF"/>
          </a:solidFill>
          <a:ln w="9525">
            <a:noFill/>
            <a:miter lim="800000"/>
            <a:headEnd/>
            <a:tailEnd/>
          </a:ln>
        </p:spPr>
        <p:txBody>
          <a:bodyPr wrap="square">
            <a:spAutoFit/>
          </a:bodyPr>
          <a:lstStyle/>
          <a:p>
            <a:pPr>
              <a:defRPr/>
            </a:pPr>
            <a:r>
              <a:rPr lang="en-US" sz="4400" b="1" dirty="0" smtClean="0">
                <a:effectLst>
                  <a:outerShdw dist="50800" dir="7200000" algn="ctr" rotWithShape="0">
                    <a:schemeClr val="bg1"/>
                  </a:outerShdw>
                </a:effectLst>
                <a:latin typeface="Calibri" pitchFamily="34" charset="0"/>
              </a:rPr>
              <a:t>METHODS FOR HANDING PRISONERS</a:t>
            </a:r>
          </a:p>
        </p:txBody>
      </p:sp>
      <p:sp>
        <p:nvSpPr>
          <p:cNvPr id="5" name="TextBox 4"/>
          <p:cNvSpPr txBox="1">
            <a:spLocks noChangeArrowheads="1"/>
          </p:cNvSpPr>
          <p:nvPr/>
        </p:nvSpPr>
        <p:spPr bwMode="auto">
          <a:xfrm>
            <a:off x="2438400" y="1981200"/>
            <a:ext cx="3733800" cy="830997"/>
          </a:xfrm>
          <a:prstGeom prst="rect">
            <a:avLst/>
          </a:prstGeom>
          <a:solidFill>
            <a:schemeClr val="accent1">
              <a:lumMod val="60000"/>
              <a:lumOff val="40000"/>
              <a:alpha val="75000"/>
            </a:schemeClr>
          </a:solidFill>
          <a:ln w="9525">
            <a:noFill/>
            <a:miter lim="800000"/>
            <a:headEnd/>
            <a:tailEnd/>
          </a:ln>
        </p:spPr>
        <p:txBody>
          <a:bodyPr wrap="square">
            <a:spAutoFit/>
          </a:bodyPr>
          <a:lstStyle/>
          <a:p>
            <a:pPr>
              <a:defRPr/>
            </a:pPr>
            <a:r>
              <a:rPr lang="en-US" sz="4800" b="1" dirty="0" smtClean="0">
                <a:solidFill>
                  <a:schemeClr val="bg1"/>
                </a:solidFill>
                <a:effectLst>
                  <a:outerShdw dist="50800" dir="7200000" algn="ctr" rotWithShape="0">
                    <a:schemeClr val="tx1"/>
                  </a:outerShdw>
                </a:effectLst>
                <a:latin typeface="Calibri" pitchFamily="34" charset="0"/>
              </a:rPr>
              <a:t>Dix-Hill Cartel</a:t>
            </a:r>
          </a:p>
        </p:txBody>
      </p:sp>
      <p:sp>
        <p:nvSpPr>
          <p:cNvPr id="7" name="TextBox 6"/>
          <p:cNvSpPr txBox="1">
            <a:spLocks noChangeArrowheads="1"/>
          </p:cNvSpPr>
          <p:nvPr/>
        </p:nvSpPr>
        <p:spPr bwMode="auto">
          <a:xfrm>
            <a:off x="2362200" y="3124200"/>
            <a:ext cx="3733800" cy="830997"/>
          </a:xfrm>
          <a:prstGeom prst="rect">
            <a:avLst/>
          </a:prstGeom>
          <a:solidFill>
            <a:schemeClr val="accent1">
              <a:lumMod val="60000"/>
              <a:lumOff val="40000"/>
              <a:alpha val="75000"/>
            </a:schemeClr>
          </a:solidFill>
          <a:ln w="9525">
            <a:noFill/>
            <a:miter lim="800000"/>
            <a:headEnd/>
            <a:tailEnd/>
          </a:ln>
        </p:spPr>
        <p:txBody>
          <a:bodyPr wrap="square">
            <a:spAutoFit/>
          </a:bodyPr>
          <a:lstStyle/>
          <a:p>
            <a:pPr>
              <a:defRPr/>
            </a:pPr>
            <a:r>
              <a:rPr lang="en-US" sz="4800" b="1" dirty="0" smtClean="0">
                <a:solidFill>
                  <a:schemeClr val="bg1"/>
                </a:solidFill>
                <a:effectLst>
                  <a:outerShdw dist="50800" dir="7200000" algn="ctr" rotWithShape="0">
                    <a:schemeClr val="tx1"/>
                  </a:outerShdw>
                </a:effectLst>
                <a:latin typeface="Calibri" pitchFamily="34" charset="0"/>
              </a:rPr>
              <a:t>Prison Camps</a:t>
            </a:r>
            <a:endParaRPr lang="en-US" sz="4800" b="1" dirty="0">
              <a:solidFill>
                <a:schemeClr val="bg1"/>
              </a:solidFill>
              <a:effectLst>
                <a:outerShdw dist="50800" dir="7200000" algn="ctr" rotWithShape="0">
                  <a:schemeClr val="tx1"/>
                </a:outerShdw>
              </a:effectLst>
              <a:latin typeface="Calibri" pitchFamily="34" charset="0"/>
            </a:endParaRPr>
          </a:p>
        </p:txBody>
      </p:sp>
      <p:sp>
        <p:nvSpPr>
          <p:cNvPr id="8" name="TextBox 7"/>
          <p:cNvSpPr txBox="1">
            <a:spLocks noChangeArrowheads="1"/>
          </p:cNvSpPr>
          <p:nvPr/>
        </p:nvSpPr>
        <p:spPr bwMode="auto">
          <a:xfrm>
            <a:off x="2438400" y="762000"/>
            <a:ext cx="3810000" cy="830997"/>
          </a:xfrm>
          <a:prstGeom prst="rect">
            <a:avLst/>
          </a:prstGeom>
          <a:solidFill>
            <a:schemeClr val="tx1"/>
          </a:solidFill>
          <a:ln w="9525">
            <a:noFill/>
            <a:miter lim="800000"/>
            <a:headEnd/>
            <a:tailEnd/>
          </a:ln>
        </p:spPr>
        <p:txBody>
          <a:bodyPr wrap="square">
            <a:spAutoFit/>
          </a:bodyPr>
          <a:lstStyle/>
          <a:p>
            <a:pPr>
              <a:defRPr/>
            </a:pPr>
            <a:r>
              <a:rPr lang="en-US" sz="4800" b="1" dirty="0" smtClean="0">
                <a:solidFill>
                  <a:schemeClr val="bg1"/>
                </a:solidFill>
                <a:latin typeface="Calibri" pitchFamily="34" charset="0"/>
              </a:rPr>
              <a:t>Dix-Hill Cartel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1000"/>
                                        <p:tgtEl>
                                          <p:spTgt spid="7"/>
                                        </p:tgtEl>
                                      </p:cBhvr>
                                    </p:animEffect>
                                    <p:set>
                                      <p:cBhvr>
                                        <p:cTn id="24" dur="1" fill="hold">
                                          <p:stCondLst>
                                            <p:cond delay="999"/>
                                          </p:stCondLst>
                                        </p:cTn>
                                        <p:tgtEl>
                                          <p:spTgt spid="7"/>
                                        </p:tgtEl>
                                        <p:attrNameLst>
                                          <p:attrName>style.visibility</p:attrName>
                                        </p:attrNameLst>
                                      </p:cBhvr>
                                      <p:to>
                                        <p:strVal val="hidden"/>
                                      </p:to>
                                    </p:set>
                                  </p:childTnLst>
                                </p:cTn>
                              </p:par>
                              <p:par>
                                <p:cTn id="25" presetID="63" presetClass="path" presetSubtype="0" accel="50000" decel="50000" fill="hold" grpId="1" nodeType="withEffect">
                                  <p:stCondLst>
                                    <p:cond delay="500"/>
                                  </p:stCondLst>
                                  <p:childTnLst>
                                    <p:animMotion origin="layout" path="M -3.33333E-6 -3.04991E-6 L -3.33333E-6 -0.1719 " pathEditMode="relative" rAng="0" ptsTypes="AA">
                                      <p:cBhvr>
                                        <p:cTn id="26" dur="500" fill="hold"/>
                                        <p:tgtEl>
                                          <p:spTgt spid="5"/>
                                        </p:tgtEl>
                                        <p:attrNameLst>
                                          <p:attrName>ppt_x</p:attrName>
                                          <p:attrName>ppt_y</p:attrName>
                                        </p:attrNameLst>
                                      </p:cBhvr>
                                      <p:rCtr x="0" y="-86"/>
                                    </p:animMotion>
                                  </p:childTnLst>
                                </p:cTn>
                              </p:par>
                              <p:par>
                                <p:cTn id="27" presetID="10" presetClass="exit" presetSubtype="0" fill="hold" grpId="1" nodeType="withEffect">
                                  <p:stCondLst>
                                    <p:cond delay="0"/>
                                  </p:stCondLst>
                                  <p:childTnLst>
                                    <p:animEffect transition="out" filter="fade">
                                      <p:cBhvr>
                                        <p:cTn id="28" dur="1000"/>
                                        <p:tgtEl>
                                          <p:spTgt spid="3"/>
                                        </p:tgtEl>
                                      </p:cBhvr>
                                    </p:animEffect>
                                    <p:set>
                                      <p:cBhvr>
                                        <p:cTn id="29" dur="1" fill="hold">
                                          <p:stCondLst>
                                            <p:cond delay="999"/>
                                          </p:stCondLst>
                                        </p:cTn>
                                        <p:tgtEl>
                                          <p:spTgt spid="3"/>
                                        </p:tgtEl>
                                        <p:attrNameLst>
                                          <p:attrName>style.visibility</p:attrName>
                                        </p:attrNameLst>
                                      </p:cBhvr>
                                      <p:to>
                                        <p:strVal val="hidden"/>
                                      </p:to>
                                    </p:set>
                                  </p:childTnLst>
                                </p:cTn>
                              </p:par>
                              <p:par>
                                <p:cTn id="30" presetID="10" presetClass="entr" presetSubtype="0" fill="hold" grpId="0" nodeType="withEffect">
                                  <p:stCondLst>
                                    <p:cond delay="5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childTnLst>
                                </p:cTn>
                              </p:par>
                              <p:par>
                                <p:cTn id="33" presetID="10" presetClass="exit" presetSubtype="0" fill="hold" grpId="2" nodeType="withEffect">
                                  <p:stCondLst>
                                    <p:cond delay="500"/>
                                  </p:stCondLst>
                                  <p:childTnLst>
                                    <p:animEffect transition="out" filter="fade">
                                      <p:cBhvr>
                                        <p:cTn id="34" dur="1000"/>
                                        <p:tgtEl>
                                          <p:spTgt spid="5"/>
                                        </p:tgtEl>
                                      </p:cBhvr>
                                    </p:animEffect>
                                    <p:set>
                                      <p:cBhvr>
                                        <p:cTn id="35" dur="1" fill="hold">
                                          <p:stCondLst>
                                            <p:cond delay="999"/>
                                          </p:stCondLst>
                                        </p:cTn>
                                        <p:tgtEl>
                                          <p:spTgt spid="5"/>
                                        </p:tgtEl>
                                        <p:attrNameLst>
                                          <p:attrName>style.visibility</p:attrName>
                                        </p:attrNameLst>
                                      </p:cBhvr>
                                      <p:to>
                                        <p:strVal val="hidden"/>
                                      </p:to>
                                    </p:set>
                                  </p:childTnLst>
                                </p:cTn>
                              </p:par>
                              <p:par>
                                <p:cTn id="36" presetID="10" presetClass="exit" presetSubtype="0" fill="hold" nodeType="withEffect">
                                  <p:stCondLst>
                                    <p:cond delay="500"/>
                                  </p:stCondLst>
                                  <p:childTnLst>
                                    <p:animEffect transition="out" filter="fade">
                                      <p:cBhvr>
                                        <p:cTn id="37" dur="1000"/>
                                        <p:tgtEl>
                                          <p:spTgt spid="9"/>
                                        </p:tgtEl>
                                      </p:cBhvr>
                                    </p:animEffect>
                                    <p:set>
                                      <p:cBhvr>
                                        <p:cTn id="3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5" grpId="2" animBg="1"/>
      <p:bldP spid="7" grpId="0" animBg="1"/>
      <p:bldP spid="7" grpId="1"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TextBox 3"/>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Prisoners of War</a:t>
            </a:r>
            <a:endParaRPr lang="en-US" sz="4800" b="1" dirty="0">
              <a:effectLst>
                <a:outerShdw dist="50800" dir="7200000" algn="ctr" rotWithShape="0">
                  <a:schemeClr val="bg1"/>
                </a:outerShdw>
              </a:effectLst>
              <a:latin typeface="Calibri" pitchFamily="34" charset="0"/>
            </a:endParaRPr>
          </a:p>
        </p:txBody>
      </p:sp>
      <p:sp>
        <p:nvSpPr>
          <p:cNvPr id="8" name="TextBox 7"/>
          <p:cNvSpPr txBox="1">
            <a:spLocks noChangeArrowheads="1"/>
          </p:cNvSpPr>
          <p:nvPr/>
        </p:nvSpPr>
        <p:spPr bwMode="auto">
          <a:xfrm>
            <a:off x="0" y="1600200"/>
            <a:ext cx="9144000" cy="1323439"/>
          </a:xfrm>
          <a:prstGeom prst="rect">
            <a:avLst/>
          </a:prstGeom>
          <a:noFill/>
          <a:ln w="9525">
            <a:noFill/>
            <a:miter lim="800000"/>
            <a:headEnd/>
            <a:tailEnd/>
          </a:ln>
        </p:spPr>
        <p:txBody>
          <a:bodyPr wrap="square">
            <a:spAutoFit/>
          </a:bodyPr>
          <a:lstStyle/>
          <a:p>
            <a:pPr algn="ctr">
              <a:defRPr/>
            </a:pPr>
            <a:r>
              <a:rPr lang="en-US" sz="4000" b="1" dirty="0" smtClean="0">
                <a:effectLst>
                  <a:outerShdw dist="50800" dir="7200000" algn="ctr" rotWithShape="0">
                    <a:schemeClr val="bg1"/>
                  </a:outerShdw>
                </a:effectLst>
                <a:latin typeface="Calibri" pitchFamily="34" charset="0"/>
              </a:rPr>
              <a:t>1862 agreement for trading prisoners according to value of rank</a:t>
            </a:r>
          </a:p>
        </p:txBody>
      </p:sp>
      <p:sp>
        <p:nvSpPr>
          <p:cNvPr id="9" name="TextBox 8"/>
          <p:cNvSpPr txBox="1">
            <a:spLocks noChangeArrowheads="1"/>
          </p:cNvSpPr>
          <p:nvPr/>
        </p:nvSpPr>
        <p:spPr bwMode="auto">
          <a:xfrm>
            <a:off x="762000" y="2895600"/>
            <a:ext cx="7620000" cy="3600986"/>
          </a:xfrm>
          <a:prstGeom prst="rect">
            <a:avLst/>
          </a:prstGeom>
          <a:noFill/>
          <a:ln w="50800">
            <a:solidFill>
              <a:schemeClr val="tx1"/>
            </a:solidFill>
            <a:miter lim="800000"/>
            <a:headEnd/>
            <a:tailEnd/>
          </a:ln>
        </p:spPr>
        <p:txBody>
          <a:bodyPr wrap="square">
            <a:spAutoFit/>
          </a:bodyPr>
          <a:lstStyle/>
          <a:p>
            <a:pPr algn="ctr">
              <a:defRPr/>
            </a:pPr>
            <a:r>
              <a:rPr lang="en-US" sz="3600" b="1" dirty="0" smtClean="0">
                <a:latin typeface="Calibri" pitchFamily="34" charset="0"/>
              </a:rPr>
              <a:t>equal rank </a:t>
            </a:r>
            <a:r>
              <a:rPr lang="en-US" sz="3600" b="1" dirty="0" smtClean="0">
                <a:latin typeface="Calibri" pitchFamily="34" charset="0"/>
                <a:sym typeface="Wingdings" pitchFamily="2" charset="2"/>
              </a:rPr>
              <a:t> equal rank</a:t>
            </a:r>
          </a:p>
          <a:p>
            <a:pPr algn="ctr">
              <a:defRPr/>
            </a:pPr>
            <a:r>
              <a:rPr lang="en-US" sz="3600" b="1" dirty="0" smtClean="0">
                <a:latin typeface="Calibri" pitchFamily="34" charset="0"/>
                <a:sym typeface="Wingdings" pitchFamily="2" charset="2"/>
              </a:rPr>
              <a:t>or equivalents:</a:t>
            </a:r>
          </a:p>
          <a:p>
            <a:pPr algn="ctr">
              <a:defRPr/>
            </a:pPr>
            <a:r>
              <a:rPr lang="en-US" sz="3600" b="1" dirty="0" smtClean="0">
                <a:latin typeface="Calibri" pitchFamily="34" charset="0"/>
                <a:sym typeface="Wingdings" pitchFamily="2" charset="2"/>
              </a:rPr>
              <a:t>Corporal or Sergeant  2 Privates</a:t>
            </a:r>
          </a:p>
          <a:p>
            <a:pPr algn="ctr">
              <a:defRPr/>
            </a:pPr>
            <a:r>
              <a:rPr lang="en-US" sz="3600" b="1" dirty="0" smtClean="0">
                <a:latin typeface="Calibri" pitchFamily="34" charset="0"/>
                <a:sym typeface="Wingdings" pitchFamily="2" charset="2"/>
              </a:rPr>
              <a:t>Lieutenant  3 Privates</a:t>
            </a:r>
          </a:p>
          <a:p>
            <a:pPr algn="ctr">
              <a:defRPr/>
            </a:pPr>
            <a:r>
              <a:rPr lang="en-US" sz="1200" b="1" dirty="0" smtClean="0">
                <a:latin typeface="Calibri" pitchFamily="34" charset="0"/>
                <a:sym typeface="Wingdings" pitchFamily="2" charset="2"/>
              </a:rPr>
              <a:t>|</a:t>
            </a:r>
          </a:p>
          <a:p>
            <a:pPr algn="ctr">
              <a:defRPr/>
            </a:pPr>
            <a:r>
              <a:rPr lang="en-US" sz="1200" b="1" dirty="0" smtClean="0">
                <a:latin typeface="Calibri" pitchFamily="34" charset="0"/>
                <a:sym typeface="Wingdings" pitchFamily="2" charset="2"/>
              </a:rPr>
              <a:t>|</a:t>
            </a:r>
          </a:p>
          <a:p>
            <a:pPr algn="ctr">
              <a:defRPr/>
            </a:pPr>
            <a:r>
              <a:rPr lang="en-US" sz="1200" b="1" dirty="0" smtClean="0">
                <a:latin typeface="Calibri" pitchFamily="34" charset="0"/>
                <a:sym typeface="Wingdings" pitchFamily="2" charset="2"/>
              </a:rPr>
              <a:t>|</a:t>
            </a:r>
          </a:p>
          <a:p>
            <a:pPr algn="ctr">
              <a:defRPr/>
            </a:pPr>
            <a:r>
              <a:rPr lang="en-US" sz="1200" b="1" dirty="0" smtClean="0">
                <a:latin typeface="Calibri" pitchFamily="34" charset="0"/>
                <a:sym typeface="Wingdings" pitchFamily="2" charset="2"/>
              </a:rPr>
              <a:t>|</a:t>
            </a:r>
          </a:p>
          <a:p>
            <a:pPr algn="ctr">
              <a:defRPr/>
            </a:pPr>
            <a:r>
              <a:rPr lang="en-US" sz="3600" b="1" dirty="0" smtClean="0">
                <a:latin typeface="Calibri" pitchFamily="34" charset="0"/>
                <a:sym typeface="Wingdings" pitchFamily="2" charset="2"/>
              </a:rPr>
              <a:t>Commanding General  60 Privates</a:t>
            </a:r>
          </a:p>
        </p:txBody>
      </p:sp>
      <p:sp>
        <p:nvSpPr>
          <p:cNvPr id="13" name="TextBox 12"/>
          <p:cNvSpPr txBox="1">
            <a:spLocks noChangeArrowheads="1"/>
          </p:cNvSpPr>
          <p:nvPr/>
        </p:nvSpPr>
        <p:spPr bwMode="auto">
          <a:xfrm>
            <a:off x="2438400" y="762000"/>
            <a:ext cx="3810000" cy="830997"/>
          </a:xfrm>
          <a:prstGeom prst="rect">
            <a:avLst/>
          </a:prstGeom>
          <a:solidFill>
            <a:schemeClr val="tx1"/>
          </a:solidFill>
          <a:ln w="9525">
            <a:noFill/>
            <a:miter lim="800000"/>
            <a:headEnd/>
            <a:tailEnd/>
          </a:ln>
        </p:spPr>
        <p:txBody>
          <a:bodyPr wrap="square">
            <a:spAutoFit/>
          </a:bodyPr>
          <a:lstStyle/>
          <a:p>
            <a:pPr>
              <a:defRPr/>
            </a:pPr>
            <a:r>
              <a:rPr lang="en-US" sz="4800" b="1" dirty="0" smtClean="0">
                <a:solidFill>
                  <a:schemeClr val="bg1"/>
                </a:solidFill>
                <a:latin typeface="Calibri" pitchFamily="34" charset="0"/>
              </a:rPr>
              <a:t>Dix-Hill Cartel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bg/>
                                          </p:spTgt>
                                        </p:tgtEl>
                                        <p:attrNameLst>
                                          <p:attrName>style.visibility</p:attrName>
                                        </p:attrNameLst>
                                      </p:cBhvr>
                                      <p:to>
                                        <p:strVal val="visible"/>
                                      </p:to>
                                    </p:set>
                                    <p:animEffect transition="in" filter="wipe(up)">
                                      <p:cBhvr>
                                        <p:cTn id="12" dur="5000"/>
                                        <p:tgtEl>
                                          <p:spTgt spid="9">
                                            <p:bg/>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1000"/>
                                        <p:tgtEl>
                                          <p:spTgt spid="9">
                                            <p:txEl>
                                              <p:pRg st="0" end="0"/>
                                            </p:txEl>
                                          </p:spTgt>
                                        </p:tgtEl>
                                      </p:cBhvr>
                                    </p:animEffect>
                                  </p:childTnLst>
                                </p:cTn>
                              </p:par>
                              <p:par>
                                <p:cTn id="16" presetID="22" presetClass="entr" presetSubtype="8" fill="hold" nodeType="withEffect">
                                  <p:stCondLst>
                                    <p:cond delay="150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wipe(left)">
                                      <p:cBhvr>
                                        <p:cTn id="18" dur="1000"/>
                                        <p:tgtEl>
                                          <p:spTgt spid="9">
                                            <p:txEl>
                                              <p:pRg st="1" end="1"/>
                                            </p:txEl>
                                          </p:spTgt>
                                        </p:tgtEl>
                                      </p:cBhvr>
                                    </p:animEffect>
                                  </p:childTnLst>
                                </p:cTn>
                              </p:par>
                              <p:par>
                                <p:cTn id="19" presetID="22" presetClass="entr" presetSubtype="8" fill="hold" nodeType="withEffect">
                                  <p:stCondLst>
                                    <p:cond delay="200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wipe(left)">
                                      <p:cBhvr>
                                        <p:cTn id="21" dur="1000"/>
                                        <p:tgtEl>
                                          <p:spTgt spid="9">
                                            <p:txEl>
                                              <p:pRg st="2" end="2"/>
                                            </p:txEl>
                                          </p:spTgt>
                                        </p:tgtEl>
                                      </p:cBhvr>
                                    </p:animEffect>
                                  </p:childTnLst>
                                </p:cTn>
                              </p:par>
                              <p:par>
                                <p:cTn id="22" presetID="22" presetClass="entr" presetSubtype="8" fill="hold" nodeType="withEffect">
                                  <p:stCondLst>
                                    <p:cond delay="300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wipe(left)">
                                      <p:cBhvr>
                                        <p:cTn id="24" dur="1000"/>
                                        <p:tgtEl>
                                          <p:spTgt spid="9">
                                            <p:txEl>
                                              <p:pRg st="3" end="3"/>
                                            </p:txEl>
                                          </p:spTgt>
                                        </p:tgtEl>
                                      </p:cBhvr>
                                    </p:animEffect>
                                  </p:childTnLst>
                                </p:cTn>
                              </p:par>
                              <p:par>
                                <p:cTn id="25" presetID="22" presetClass="entr" presetSubtype="1" fill="hold" nodeType="withEffect">
                                  <p:stCondLst>
                                    <p:cond delay="350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wipe(up)">
                                      <p:cBhvr>
                                        <p:cTn id="27" dur="500"/>
                                        <p:tgtEl>
                                          <p:spTgt spid="9">
                                            <p:txEl>
                                              <p:pRg st="4" end="4"/>
                                            </p:txEl>
                                          </p:spTgt>
                                        </p:tgtEl>
                                      </p:cBhvr>
                                    </p:animEffect>
                                  </p:childTnLst>
                                </p:cTn>
                              </p:par>
                              <p:par>
                                <p:cTn id="28" presetID="22" presetClass="entr" presetSubtype="8" fill="hold" nodeType="withEffect">
                                  <p:stCondLst>
                                    <p:cond delay="4000"/>
                                  </p:stCondLst>
                                  <p:childTnLst>
                                    <p:set>
                                      <p:cBhvr>
                                        <p:cTn id="29" dur="1" fill="hold">
                                          <p:stCondLst>
                                            <p:cond delay="0"/>
                                          </p:stCondLst>
                                        </p:cTn>
                                        <p:tgtEl>
                                          <p:spTgt spid="9">
                                            <p:txEl>
                                              <p:pRg st="5" end="5"/>
                                            </p:txEl>
                                          </p:spTgt>
                                        </p:tgtEl>
                                        <p:attrNameLst>
                                          <p:attrName>style.visibility</p:attrName>
                                        </p:attrNameLst>
                                      </p:cBhvr>
                                      <p:to>
                                        <p:strVal val="visible"/>
                                      </p:to>
                                    </p:set>
                                    <p:animEffect transition="in" filter="wipe(left)">
                                      <p:cBhvr>
                                        <p:cTn id="30" dur="1000"/>
                                        <p:tgtEl>
                                          <p:spTgt spid="9">
                                            <p:txEl>
                                              <p:pRg st="5" end="5"/>
                                            </p:txEl>
                                          </p:spTgt>
                                        </p:tgtEl>
                                      </p:cBhvr>
                                    </p:animEffect>
                                  </p:childTnLst>
                                </p:cTn>
                              </p:par>
                              <p:par>
                                <p:cTn id="31" presetID="22" presetClass="entr" presetSubtype="8" fill="hold" nodeType="withEffect">
                                  <p:stCondLst>
                                    <p:cond delay="4500"/>
                                  </p:stCondLst>
                                  <p:childTnLst>
                                    <p:set>
                                      <p:cBhvr>
                                        <p:cTn id="32" dur="1" fill="hold">
                                          <p:stCondLst>
                                            <p:cond delay="0"/>
                                          </p:stCondLst>
                                        </p:cTn>
                                        <p:tgtEl>
                                          <p:spTgt spid="9">
                                            <p:txEl>
                                              <p:pRg st="6" end="6"/>
                                            </p:txEl>
                                          </p:spTgt>
                                        </p:tgtEl>
                                        <p:attrNameLst>
                                          <p:attrName>style.visibility</p:attrName>
                                        </p:attrNameLst>
                                      </p:cBhvr>
                                      <p:to>
                                        <p:strVal val="visible"/>
                                      </p:to>
                                    </p:set>
                                    <p:animEffect transition="in" filter="wipe(left)">
                                      <p:cBhvr>
                                        <p:cTn id="33" dur="1000"/>
                                        <p:tgtEl>
                                          <p:spTgt spid="9">
                                            <p:txEl>
                                              <p:pRg st="6" end="6"/>
                                            </p:txEl>
                                          </p:spTgt>
                                        </p:tgtEl>
                                      </p:cBhvr>
                                    </p:animEffect>
                                  </p:childTnLst>
                                </p:cTn>
                              </p:par>
                              <p:par>
                                <p:cTn id="34" presetID="22" presetClass="entr" presetSubtype="8" fill="hold" nodeType="withEffect">
                                  <p:stCondLst>
                                    <p:cond delay="5000"/>
                                  </p:stCondLst>
                                  <p:childTnLst>
                                    <p:set>
                                      <p:cBhvr>
                                        <p:cTn id="35" dur="1" fill="hold">
                                          <p:stCondLst>
                                            <p:cond delay="0"/>
                                          </p:stCondLst>
                                        </p:cTn>
                                        <p:tgtEl>
                                          <p:spTgt spid="9">
                                            <p:txEl>
                                              <p:pRg st="7" end="7"/>
                                            </p:txEl>
                                          </p:spTgt>
                                        </p:tgtEl>
                                        <p:attrNameLst>
                                          <p:attrName>style.visibility</p:attrName>
                                        </p:attrNameLst>
                                      </p:cBhvr>
                                      <p:to>
                                        <p:strVal val="visible"/>
                                      </p:to>
                                    </p:set>
                                    <p:animEffect transition="in" filter="wipe(left)">
                                      <p:cBhvr>
                                        <p:cTn id="36" dur="1000"/>
                                        <p:tgtEl>
                                          <p:spTgt spid="9">
                                            <p:txEl>
                                              <p:pRg st="7" end="7"/>
                                            </p:txEl>
                                          </p:spTgt>
                                        </p:tgtEl>
                                      </p:cBhvr>
                                    </p:animEffect>
                                  </p:childTnLst>
                                </p:cTn>
                              </p:par>
                              <p:par>
                                <p:cTn id="37" presetID="22" presetClass="entr" presetSubtype="8" fill="hold" nodeType="withEffect">
                                  <p:stCondLst>
                                    <p:cond delay="5500"/>
                                  </p:stCondLst>
                                  <p:childTnLst>
                                    <p:set>
                                      <p:cBhvr>
                                        <p:cTn id="38" dur="1" fill="hold">
                                          <p:stCondLst>
                                            <p:cond delay="0"/>
                                          </p:stCondLst>
                                        </p:cTn>
                                        <p:tgtEl>
                                          <p:spTgt spid="9">
                                            <p:txEl>
                                              <p:pRg st="8" end="8"/>
                                            </p:txEl>
                                          </p:spTgt>
                                        </p:tgtEl>
                                        <p:attrNameLst>
                                          <p:attrName>style.visibility</p:attrName>
                                        </p:attrNameLst>
                                      </p:cBhvr>
                                      <p:to>
                                        <p:strVal val="visible"/>
                                      </p:to>
                                    </p:set>
                                    <p:animEffect transition="in" filter="wipe(left)">
                                      <p:cBhvr>
                                        <p:cTn id="39" dur="10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uiExpand="1" build="allAtOnce"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1"/>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Prisoners of War</a:t>
            </a:r>
            <a:endParaRPr lang="en-US" sz="4800" b="1" dirty="0">
              <a:effectLst>
                <a:outerShdw dist="50800" dir="7200000" algn="ctr" rotWithShape="0">
                  <a:schemeClr val="bg1"/>
                </a:outerShdw>
              </a:effectLst>
              <a:latin typeface="Calibri" pitchFamily="34" charset="0"/>
            </a:endParaRPr>
          </a:p>
        </p:txBody>
      </p:sp>
      <p:sp>
        <p:nvSpPr>
          <p:cNvPr id="3" name="TextBox 2"/>
          <p:cNvSpPr txBox="1">
            <a:spLocks noChangeArrowheads="1"/>
          </p:cNvSpPr>
          <p:nvPr/>
        </p:nvSpPr>
        <p:spPr bwMode="auto">
          <a:xfrm>
            <a:off x="0" y="2209800"/>
            <a:ext cx="9144000" cy="1200329"/>
          </a:xfrm>
          <a:prstGeom prst="rect">
            <a:avLst/>
          </a:prstGeom>
          <a:noFill/>
          <a:ln w="9525">
            <a:noFill/>
            <a:miter lim="800000"/>
            <a:headEnd/>
            <a:tailEnd/>
          </a:ln>
        </p:spPr>
        <p:txBody>
          <a:bodyPr wrap="square">
            <a:spAutoFit/>
          </a:bodyPr>
          <a:lstStyle/>
          <a:p>
            <a:pPr>
              <a:defRPr/>
            </a:pPr>
            <a:r>
              <a:rPr lang="en-US" sz="3600" b="1" dirty="0" smtClean="0">
                <a:latin typeface="Calibri" pitchFamily="34" charset="0"/>
              </a:rPr>
              <a:t>  -  </a:t>
            </a:r>
            <a:r>
              <a:rPr lang="en-US" sz="3600" b="1" i="1" dirty="0" smtClean="0">
                <a:effectLst>
                  <a:outerShdw dist="50800" dir="7200000" algn="ctr" rotWithShape="0">
                    <a:srgbClr val="FFC000"/>
                  </a:outerShdw>
                </a:effectLst>
                <a:latin typeface="Calibri" pitchFamily="34" charset="0"/>
                <a:cs typeface="Andalus" pitchFamily="2" charset="-78"/>
              </a:rPr>
              <a:t>Battlefield Exchange</a:t>
            </a:r>
            <a:r>
              <a:rPr lang="en-US" sz="3600" b="1" dirty="0" smtClean="0">
                <a:latin typeface="Calibri" pitchFamily="34" charset="0"/>
              </a:rPr>
              <a:t>: between commanders  	of opposing sides when a battle is over</a:t>
            </a:r>
          </a:p>
        </p:txBody>
      </p:sp>
      <p:sp>
        <p:nvSpPr>
          <p:cNvPr id="4" name="TextBox 3"/>
          <p:cNvSpPr txBox="1">
            <a:spLocks noChangeArrowheads="1"/>
          </p:cNvSpPr>
          <p:nvPr/>
        </p:nvSpPr>
        <p:spPr bwMode="auto">
          <a:xfrm>
            <a:off x="0" y="3429000"/>
            <a:ext cx="9144000" cy="3970318"/>
          </a:xfrm>
          <a:prstGeom prst="rect">
            <a:avLst/>
          </a:prstGeom>
          <a:noFill/>
          <a:ln w="9525">
            <a:noFill/>
            <a:miter lim="800000"/>
            <a:headEnd/>
            <a:tailEnd/>
          </a:ln>
        </p:spPr>
        <p:txBody>
          <a:bodyPr wrap="square">
            <a:spAutoFit/>
          </a:bodyPr>
          <a:lstStyle/>
          <a:p>
            <a:pPr>
              <a:defRPr/>
            </a:pPr>
            <a:r>
              <a:rPr lang="en-US" sz="3600" b="1" dirty="0" smtClean="0">
                <a:latin typeface="Calibri" pitchFamily="34" charset="0"/>
              </a:rPr>
              <a:t>  -  </a:t>
            </a:r>
            <a:r>
              <a:rPr lang="en-US" sz="3600" b="1" i="1" dirty="0" smtClean="0">
                <a:effectLst>
                  <a:outerShdw dist="50800" dir="7200000" algn="ctr" rotWithShape="0">
                    <a:srgbClr val="FFC000"/>
                  </a:outerShdw>
                </a:effectLst>
                <a:latin typeface="Calibri" pitchFamily="34" charset="0"/>
              </a:rPr>
              <a:t>Parole &amp; Exchange</a:t>
            </a:r>
            <a:r>
              <a:rPr lang="en-US" sz="3600" b="1" dirty="0" smtClean="0">
                <a:latin typeface="Calibri" pitchFamily="34" charset="0"/>
              </a:rPr>
              <a:t>:  a temporary release </a:t>
            </a:r>
          </a:p>
          <a:p>
            <a:pPr>
              <a:defRPr/>
            </a:pPr>
            <a:r>
              <a:rPr lang="en-US" sz="3600" b="1" dirty="0" smtClean="0">
                <a:latin typeface="Calibri" pitchFamily="34" charset="0"/>
              </a:rPr>
              <a:t>     	until a trade can be arranged</a:t>
            </a:r>
          </a:p>
          <a:p>
            <a:pPr>
              <a:defRPr/>
            </a:pPr>
            <a:r>
              <a:rPr lang="en-US" sz="3600" b="1" dirty="0" smtClean="0">
                <a:latin typeface="Calibri" pitchFamily="34" charset="0"/>
              </a:rPr>
              <a:t>	    - paroled prisoner may not work in</a:t>
            </a:r>
          </a:p>
          <a:p>
            <a:pPr>
              <a:defRPr/>
            </a:pPr>
            <a:r>
              <a:rPr lang="en-US" sz="3600" b="1" dirty="0" smtClean="0">
                <a:latin typeface="Calibri" pitchFamily="34" charset="0"/>
              </a:rPr>
              <a:t>	      any military capacity until exchanged</a:t>
            </a:r>
          </a:p>
          <a:p>
            <a:pPr>
              <a:defRPr/>
            </a:pPr>
            <a:r>
              <a:rPr lang="en-US" sz="3600" b="1" dirty="0" smtClean="0">
                <a:latin typeface="Calibri" pitchFamily="34" charset="0"/>
              </a:rPr>
              <a:t>	    - a prisoner must be paroled</a:t>
            </a:r>
          </a:p>
          <a:p>
            <a:pPr>
              <a:defRPr/>
            </a:pPr>
            <a:r>
              <a:rPr lang="en-US" sz="3600" b="1" dirty="0" smtClean="0">
                <a:latin typeface="Calibri" pitchFamily="34" charset="0"/>
              </a:rPr>
              <a:t>	      if not exchanged within 10 days</a:t>
            </a:r>
          </a:p>
          <a:p>
            <a:pPr>
              <a:defRPr/>
            </a:pPr>
            <a:endParaRPr lang="en-US" sz="3600" b="1" dirty="0" smtClean="0">
              <a:latin typeface="Calibri" pitchFamily="34" charset="0"/>
            </a:endParaRPr>
          </a:p>
        </p:txBody>
      </p:sp>
      <p:sp>
        <p:nvSpPr>
          <p:cNvPr id="5" name="TextBox 4"/>
          <p:cNvSpPr txBox="1">
            <a:spLocks noChangeArrowheads="1"/>
          </p:cNvSpPr>
          <p:nvPr/>
        </p:nvSpPr>
        <p:spPr bwMode="auto">
          <a:xfrm>
            <a:off x="0" y="1600200"/>
            <a:ext cx="9144000" cy="646331"/>
          </a:xfrm>
          <a:prstGeom prst="rect">
            <a:avLst/>
          </a:prstGeom>
          <a:noFill/>
          <a:ln w="9525">
            <a:noFill/>
            <a:miter lim="800000"/>
            <a:headEnd/>
            <a:tailEnd/>
          </a:ln>
        </p:spPr>
        <p:txBody>
          <a:bodyPr wrap="square">
            <a:spAutoFit/>
          </a:bodyPr>
          <a:lstStyle/>
          <a:p>
            <a:pPr algn="ctr">
              <a:defRPr/>
            </a:pPr>
            <a:r>
              <a:rPr lang="en-US" sz="3600" b="1" dirty="0" smtClean="0">
                <a:effectLst>
                  <a:outerShdw dist="50800" dir="7200000" algn="ctr" rotWithShape="0">
                    <a:schemeClr val="bg1"/>
                  </a:outerShdw>
                </a:effectLst>
                <a:latin typeface="Calibri" pitchFamily="34" charset="0"/>
              </a:rPr>
              <a:t>Exchanges take place . . . </a:t>
            </a:r>
          </a:p>
        </p:txBody>
      </p:sp>
      <p:sp>
        <p:nvSpPr>
          <p:cNvPr id="7" name="TextBox 6"/>
          <p:cNvSpPr txBox="1">
            <a:spLocks noChangeArrowheads="1"/>
          </p:cNvSpPr>
          <p:nvPr/>
        </p:nvSpPr>
        <p:spPr bwMode="auto">
          <a:xfrm>
            <a:off x="2438400" y="762000"/>
            <a:ext cx="3810000" cy="830997"/>
          </a:xfrm>
          <a:prstGeom prst="rect">
            <a:avLst/>
          </a:prstGeom>
          <a:solidFill>
            <a:schemeClr val="tx1"/>
          </a:solidFill>
          <a:ln w="9525">
            <a:noFill/>
            <a:miter lim="800000"/>
            <a:headEnd/>
            <a:tailEnd/>
          </a:ln>
        </p:spPr>
        <p:txBody>
          <a:bodyPr wrap="square">
            <a:spAutoFit/>
          </a:bodyPr>
          <a:lstStyle/>
          <a:p>
            <a:pPr>
              <a:defRPr/>
            </a:pPr>
            <a:r>
              <a:rPr lang="en-US" sz="4800" b="1" dirty="0" smtClean="0">
                <a:solidFill>
                  <a:schemeClr val="bg1"/>
                </a:solidFill>
                <a:latin typeface="Calibri" pitchFamily="34" charset="0"/>
              </a:rPr>
              <a:t>Dix-Hill Cartel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wipe(left)">
                                      <p:cBhvr>
                                        <p:cTn id="26" dur="1000"/>
                                        <p:tgtEl>
                                          <p:spTgt spid="4">
                                            <p:txEl>
                                              <p:pRg st="2" end="2"/>
                                            </p:txEl>
                                          </p:spTgt>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left)">
                                      <p:cBhvr>
                                        <p:cTn id="30" dur="10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wipe(left)">
                                      <p:cBhvr>
                                        <p:cTn id="35" dur="1000"/>
                                        <p:tgtEl>
                                          <p:spTgt spid="4">
                                            <p:txEl>
                                              <p:pRg st="4" end="4"/>
                                            </p:txEl>
                                          </p:spTgt>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wipe(left)">
                                      <p:cBhvr>
                                        <p:cTn id="39"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build="allAtOnce"/>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p:cNvSpPr/>
          <p:nvPr/>
        </p:nvSpPr>
        <p:spPr>
          <a:xfrm>
            <a:off x="457200" y="2438400"/>
            <a:ext cx="8686800" cy="1661993"/>
          </a:xfrm>
          <a:prstGeom prst="rect">
            <a:avLst/>
          </a:prstGeom>
        </p:spPr>
        <p:txBody>
          <a:bodyPr wrap="square">
            <a:spAutoFit/>
          </a:bodyPr>
          <a:lstStyle/>
          <a:p>
            <a:pPr>
              <a:defRPr/>
            </a:pPr>
            <a:r>
              <a:rPr lang="en-US" sz="3400" b="1" dirty="0" smtClean="0">
                <a:latin typeface="Calibri" pitchFamily="34" charset="0"/>
              </a:rPr>
              <a:t>- prisoners are exchanged in weeks or months</a:t>
            </a:r>
          </a:p>
          <a:p>
            <a:pPr>
              <a:defRPr/>
            </a:pPr>
            <a:r>
              <a:rPr lang="en-US" sz="3400" b="1" dirty="0" smtClean="0">
                <a:latin typeface="Calibri" pitchFamily="34" charset="0"/>
              </a:rPr>
              <a:t>- most Confederate prisoners return to duty</a:t>
            </a:r>
          </a:p>
          <a:p>
            <a:pPr>
              <a:defRPr/>
            </a:pPr>
            <a:r>
              <a:rPr lang="en-US" sz="3400" b="1" dirty="0" smtClean="0">
                <a:latin typeface="Calibri" pitchFamily="34" charset="0"/>
              </a:rPr>
              <a:t>- many Union prisoners are mustered out</a:t>
            </a:r>
            <a:endParaRPr lang="en-US" sz="3400" dirty="0"/>
          </a:p>
        </p:txBody>
      </p:sp>
      <p:sp useBgFill="1">
        <p:nvSpPr>
          <p:cNvPr id="2" name="TextBox 1"/>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Prisoners of War</a:t>
            </a:r>
            <a:endParaRPr lang="en-US" sz="4800" b="1" dirty="0">
              <a:effectLst>
                <a:outerShdw dist="50800" dir="7200000" algn="ctr" rotWithShape="0">
                  <a:schemeClr val="bg1"/>
                </a:outerShdw>
              </a:effectLst>
              <a:latin typeface="Calibri" pitchFamily="34" charset="0"/>
            </a:endParaRPr>
          </a:p>
        </p:txBody>
      </p:sp>
      <p:sp>
        <p:nvSpPr>
          <p:cNvPr id="3" name="TextBox 2"/>
          <p:cNvSpPr txBox="1">
            <a:spLocks noChangeArrowheads="1"/>
          </p:cNvSpPr>
          <p:nvPr/>
        </p:nvSpPr>
        <p:spPr bwMode="auto">
          <a:xfrm>
            <a:off x="2438400" y="762000"/>
            <a:ext cx="3810000" cy="830997"/>
          </a:xfrm>
          <a:prstGeom prst="rect">
            <a:avLst/>
          </a:prstGeom>
          <a:solidFill>
            <a:schemeClr val="tx1"/>
          </a:solidFill>
          <a:ln w="9525">
            <a:noFill/>
            <a:miter lim="800000"/>
            <a:headEnd/>
            <a:tailEnd/>
          </a:ln>
        </p:spPr>
        <p:txBody>
          <a:bodyPr wrap="square">
            <a:spAutoFit/>
          </a:bodyPr>
          <a:lstStyle/>
          <a:p>
            <a:pPr>
              <a:defRPr/>
            </a:pPr>
            <a:r>
              <a:rPr lang="en-US" sz="4800" b="1" dirty="0" smtClean="0">
                <a:solidFill>
                  <a:schemeClr val="bg1"/>
                </a:solidFill>
                <a:latin typeface="Calibri" pitchFamily="34" charset="0"/>
              </a:rPr>
              <a:t>Dix-Hill Cartel</a:t>
            </a:r>
          </a:p>
        </p:txBody>
      </p:sp>
      <p:sp>
        <p:nvSpPr>
          <p:cNvPr id="5" name="TextBox 4"/>
          <p:cNvSpPr txBox="1">
            <a:spLocks noChangeArrowheads="1"/>
          </p:cNvSpPr>
          <p:nvPr/>
        </p:nvSpPr>
        <p:spPr bwMode="auto">
          <a:xfrm>
            <a:off x="0" y="1871008"/>
            <a:ext cx="9144000" cy="646331"/>
          </a:xfrm>
          <a:prstGeom prst="rect">
            <a:avLst/>
          </a:prstGeom>
          <a:noFill/>
          <a:ln w="9525">
            <a:noFill/>
            <a:miter lim="800000"/>
            <a:headEnd/>
            <a:tailEnd/>
          </a:ln>
        </p:spPr>
        <p:txBody>
          <a:bodyPr wrap="square">
            <a:spAutoFit/>
          </a:bodyPr>
          <a:lstStyle/>
          <a:p>
            <a:pPr algn="ctr">
              <a:defRPr/>
            </a:pPr>
            <a:r>
              <a:rPr lang="en-US" sz="3600" b="1" dirty="0" smtClean="0">
                <a:effectLst>
                  <a:outerShdw dist="50800" dir="7200000" algn="ctr" rotWithShape="0">
                    <a:schemeClr val="bg1"/>
                  </a:outerShdw>
                </a:effectLst>
                <a:latin typeface="Calibri" pitchFamily="34" charset="0"/>
              </a:rPr>
              <a:t>For a year ‘parole &amp; exchange’ works </a:t>
            </a:r>
          </a:p>
        </p:txBody>
      </p:sp>
      <p:sp>
        <p:nvSpPr>
          <p:cNvPr id="7" name="TextBox 6"/>
          <p:cNvSpPr txBox="1">
            <a:spLocks noChangeArrowheads="1"/>
          </p:cNvSpPr>
          <p:nvPr/>
        </p:nvSpPr>
        <p:spPr bwMode="auto">
          <a:xfrm>
            <a:off x="0" y="4120277"/>
            <a:ext cx="9144000" cy="646331"/>
          </a:xfrm>
          <a:prstGeom prst="rect">
            <a:avLst/>
          </a:prstGeom>
          <a:noFill/>
          <a:ln w="9525">
            <a:noFill/>
            <a:miter lim="800000"/>
            <a:headEnd/>
            <a:tailEnd/>
          </a:ln>
        </p:spPr>
        <p:txBody>
          <a:bodyPr wrap="square">
            <a:spAutoFit/>
          </a:bodyPr>
          <a:lstStyle/>
          <a:p>
            <a:pPr algn="ctr">
              <a:defRPr/>
            </a:pPr>
            <a:r>
              <a:rPr lang="en-US" sz="3600" b="1" dirty="0" smtClean="0">
                <a:effectLst>
                  <a:outerShdw dist="50800" dir="7200000" algn="ctr" rotWithShape="0">
                    <a:schemeClr val="bg1"/>
                  </a:outerShdw>
                </a:effectLst>
                <a:latin typeface="Calibri" pitchFamily="34" charset="0"/>
              </a:rPr>
              <a:t>Mid-1863: black Union regiments are formed</a:t>
            </a:r>
          </a:p>
        </p:txBody>
      </p:sp>
      <p:sp>
        <p:nvSpPr>
          <p:cNvPr id="8" name="Rectangle 7"/>
          <p:cNvSpPr/>
          <p:nvPr/>
        </p:nvSpPr>
        <p:spPr>
          <a:xfrm>
            <a:off x="457200" y="4672786"/>
            <a:ext cx="8610600" cy="2185214"/>
          </a:xfrm>
          <a:prstGeom prst="rect">
            <a:avLst/>
          </a:prstGeom>
        </p:spPr>
        <p:txBody>
          <a:bodyPr wrap="square">
            <a:spAutoFit/>
          </a:bodyPr>
          <a:lstStyle/>
          <a:p>
            <a:pPr>
              <a:buFontTx/>
              <a:buChar char="-"/>
              <a:defRPr/>
            </a:pPr>
            <a:r>
              <a:rPr lang="en-US" sz="3400" b="1" dirty="0" smtClean="0">
                <a:latin typeface="Calibri" pitchFamily="34" charset="0"/>
              </a:rPr>
              <a:t> Union: ‘no distinction between white and</a:t>
            </a:r>
          </a:p>
          <a:p>
            <a:pPr>
              <a:defRPr/>
            </a:pPr>
            <a:r>
              <a:rPr lang="en-US" sz="3400" b="1" dirty="0" smtClean="0">
                <a:latin typeface="Calibri" pitchFamily="34" charset="0"/>
              </a:rPr>
              <a:t>   colored prisoners in exchange’</a:t>
            </a:r>
          </a:p>
          <a:p>
            <a:pPr>
              <a:buFontTx/>
              <a:buChar char="-"/>
              <a:defRPr/>
            </a:pPr>
            <a:r>
              <a:rPr lang="en-US" sz="3400" b="1" dirty="0" smtClean="0">
                <a:latin typeface="Calibri" pitchFamily="34" charset="0"/>
              </a:rPr>
              <a:t> Confederacy: ‘the right to send slaves back to  </a:t>
            </a:r>
          </a:p>
          <a:p>
            <a:pPr>
              <a:defRPr/>
            </a:pPr>
            <a:r>
              <a:rPr lang="en-US" sz="3400" b="1" dirty="0" smtClean="0">
                <a:latin typeface="Calibri" pitchFamily="34" charset="0"/>
              </a:rPr>
              <a:t>   slavery as property recaptured’</a:t>
            </a:r>
            <a:endParaRPr lang="en-US" sz="3400" dirty="0"/>
          </a:p>
        </p:txBody>
      </p:sp>
      <p:grpSp>
        <p:nvGrpSpPr>
          <p:cNvPr id="14" name="Group 13"/>
          <p:cNvGrpSpPr/>
          <p:nvPr/>
        </p:nvGrpSpPr>
        <p:grpSpPr>
          <a:xfrm>
            <a:off x="762000" y="1828800"/>
            <a:ext cx="5943600" cy="2971800"/>
            <a:chOff x="762000" y="1524000"/>
            <a:chExt cx="5943600" cy="2971800"/>
          </a:xfrm>
        </p:grpSpPr>
        <p:sp>
          <p:nvSpPr>
            <p:cNvPr id="9" name="Oval 8"/>
            <p:cNvSpPr/>
            <p:nvPr/>
          </p:nvSpPr>
          <p:spPr>
            <a:xfrm>
              <a:off x="762000" y="3886200"/>
              <a:ext cx="1752600" cy="609600"/>
            </a:xfrm>
            <a:prstGeom prst="ellipse">
              <a:avLst/>
            </a:prstGeom>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p:cNvSpPr/>
            <p:nvPr/>
          </p:nvSpPr>
          <p:spPr>
            <a:xfrm>
              <a:off x="2895600" y="1524000"/>
              <a:ext cx="3810000" cy="762000"/>
            </a:xfrm>
            <a:prstGeom prst="ellipse">
              <a:avLst/>
            </a:prstGeom>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1513490" y="2096814"/>
              <a:ext cx="1450427" cy="1749972"/>
            </a:xfrm>
            <a:custGeom>
              <a:avLst/>
              <a:gdLst>
                <a:gd name="connsiteX0" fmla="*/ 0 w 1450427"/>
                <a:gd name="connsiteY0" fmla="*/ 1749972 h 1749972"/>
                <a:gd name="connsiteX1" fmla="*/ 252248 w 1450427"/>
                <a:gd name="connsiteY1" fmla="*/ 1087820 h 1749972"/>
                <a:gd name="connsiteX2" fmla="*/ 1024758 w 1450427"/>
                <a:gd name="connsiteY2" fmla="*/ 189186 h 1749972"/>
                <a:gd name="connsiteX3" fmla="*/ 1450427 w 1450427"/>
                <a:gd name="connsiteY3" fmla="*/ 0 h 1749972"/>
              </a:gdLst>
              <a:ahLst/>
              <a:cxnLst>
                <a:cxn ang="0">
                  <a:pos x="connsiteX0" y="connsiteY0"/>
                </a:cxn>
                <a:cxn ang="0">
                  <a:pos x="connsiteX1" y="connsiteY1"/>
                </a:cxn>
                <a:cxn ang="0">
                  <a:pos x="connsiteX2" y="connsiteY2"/>
                </a:cxn>
                <a:cxn ang="0">
                  <a:pos x="connsiteX3" y="connsiteY3"/>
                </a:cxn>
              </a:cxnLst>
              <a:rect l="l" t="t" r="r" b="b"/>
              <a:pathLst>
                <a:path w="1450427" h="1749972">
                  <a:moveTo>
                    <a:pt x="0" y="1749972"/>
                  </a:moveTo>
                  <a:cubicBezTo>
                    <a:pt x="40727" y="1548961"/>
                    <a:pt x="81455" y="1347951"/>
                    <a:pt x="252248" y="1087820"/>
                  </a:cubicBezTo>
                  <a:cubicBezTo>
                    <a:pt x="423041" y="827689"/>
                    <a:pt x="825062" y="370489"/>
                    <a:pt x="1024758" y="189186"/>
                  </a:cubicBezTo>
                  <a:cubicBezTo>
                    <a:pt x="1224454" y="7883"/>
                    <a:pt x="1337440" y="3941"/>
                    <a:pt x="1450427" y="0"/>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3" name="Straight Connector 12"/>
          <p:cNvCxnSpPr/>
          <p:nvPr/>
        </p:nvCxnSpPr>
        <p:spPr>
          <a:xfrm>
            <a:off x="6858000" y="1981200"/>
            <a:ext cx="1295400" cy="457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a:spLocks noChangeArrowheads="1"/>
          </p:cNvSpPr>
          <p:nvPr/>
        </p:nvSpPr>
        <p:spPr bwMode="auto">
          <a:xfrm>
            <a:off x="6172200" y="762000"/>
            <a:ext cx="1524000" cy="830997"/>
          </a:xfrm>
          <a:prstGeom prst="rect">
            <a:avLst/>
          </a:prstGeom>
          <a:solidFill>
            <a:schemeClr val="tx1"/>
          </a:solidFill>
          <a:ln w="9525">
            <a:noFill/>
            <a:miter lim="800000"/>
            <a:headEnd/>
            <a:tailEnd/>
          </a:ln>
        </p:spPr>
        <p:txBody>
          <a:bodyPr wrap="square">
            <a:spAutoFit/>
          </a:bodyPr>
          <a:lstStyle/>
          <a:p>
            <a:pPr>
              <a:defRPr/>
            </a:pPr>
            <a:r>
              <a:rPr lang="en-US" sz="4800" b="1" dirty="0" smtClean="0">
                <a:solidFill>
                  <a:schemeClr val="bg1"/>
                </a:solidFill>
                <a:latin typeface="Calibri" pitchFamily="34" charset="0"/>
              </a:rPr>
              <a:t>fails!</a:t>
            </a:r>
            <a:r>
              <a:rPr lang="en-US" sz="3600" b="1" dirty="0" smtClean="0">
                <a:solidFill>
                  <a:schemeClr val="bg1"/>
                </a:solidFill>
                <a:latin typeface="Calibri" pitchFamily="34" charset="0"/>
              </a:rPr>
              <a:t> </a:t>
            </a:r>
          </a:p>
        </p:txBody>
      </p:sp>
      <p:pic>
        <p:nvPicPr>
          <p:cNvPr id="70659" name="Picture 3"/>
          <p:cNvPicPr>
            <a:picLocks noChangeAspect="1" noChangeArrowheads="1"/>
          </p:cNvPicPr>
          <p:nvPr/>
        </p:nvPicPr>
        <p:blipFill>
          <a:blip r:embed="rId2" cstate="print"/>
          <a:srcRect/>
          <a:stretch>
            <a:fillRect/>
          </a:stretch>
        </p:blipFill>
        <p:spPr bwMode="auto">
          <a:xfrm>
            <a:off x="2286000" y="762000"/>
            <a:ext cx="4318677" cy="3385723"/>
          </a:xfrm>
          <a:prstGeom prst="rect">
            <a:avLst/>
          </a:prstGeom>
          <a:noFill/>
          <a:ln w="50800">
            <a:solidFill>
              <a:srgbClr val="0070C0"/>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20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20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70659"/>
                                        </p:tgtEl>
                                        <p:attrNameLst>
                                          <p:attrName>style.visibility</p:attrName>
                                        </p:attrNameLst>
                                      </p:cBhvr>
                                      <p:to>
                                        <p:strVal val="visible"/>
                                      </p:to>
                                    </p:set>
                                    <p:animEffect transition="in" filter="fade">
                                      <p:cBhvr>
                                        <p:cTn id="30" dur="1000"/>
                                        <p:tgtEl>
                                          <p:spTgt spid="7065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fade">
                                      <p:cBhvr>
                                        <p:cTn id="35" dur="2000"/>
                                        <p:tgtEl>
                                          <p:spTgt spid="8">
                                            <p:txEl>
                                              <p:pRg st="0" end="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8">
                                            <p:txEl>
                                              <p:pRg st="1" end="1"/>
                                            </p:txEl>
                                          </p:spTgt>
                                        </p:tgtEl>
                                        <p:attrNameLst>
                                          <p:attrName>style.visibility</p:attrName>
                                        </p:attrNameLst>
                                      </p:cBhvr>
                                      <p:to>
                                        <p:strVal val="visible"/>
                                      </p:to>
                                    </p:set>
                                    <p:animEffect transition="in" filter="fade">
                                      <p:cBhvr>
                                        <p:cTn id="38" dur="2000"/>
                                        <p:tgtEl>
                                          <p:spTgt spid="8">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
                                            <p:txEl>
                                              <p:pRg st="2" end="2"/>
                                            </p:txEl>
                                          </p:spTgt>
                                        </p:tgtEl>
                                        <p:attrNameLst>
                                          <p:attrName>style.visibility</p:attrName>
                                        </p:attrNameLst>
                                      </p:cBhvr>
                                      <p:to>
                                        <p:strVal val="visible"/>
                                      </p:to>
                                    </p:set>
                                    <p:animEffect transition="in" filter="fade">
                                      <p:cBhvr>
                                        <p:cTn id="43" dur="2000"/>
                                        <p:tgtEl>
                                          <p:spTgt spid="8">
                                            <p:txEl>
                                              <p:pRg st="2" end="2"/>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8">
                                            <p:txEl>
                                              <p:pRg st="3" end="3"/>
                                            </p:txEl>
                                          </p:spTgt>
                                        </p:tgtEl>
                                        <p:attrNameLst>
                                          <p:attrName>style.visibility</p:attrName>
                                        </p:attrNameLst>
                                      </p:cBhvr>
                                      <p:to>
                                        <p:strVal val="visible"/>
                                      </p:to>
                                    </p:set>
                                    <p:animEffect transition="in" filter="fade">
                                      <p:cBhvr>
                                        <p:cTn id="46" dur="2000"/>
                                        <p:tgtEl>
                                          <p:spTgt spid="8">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1.11111E-6 -3.7037E-7 L 0.23889 0.37546 " pathEditMode="relative" rAng="0" ptsTypes="AA">
                                      <p:cBhvr>
                                        <p:cTn id="50" dur="1000" fill="hold"/>
                                        <p:tgtEl>
                                          <p:spTgt spid="70659"/>
                                        </p:tgtEl>
                                        <p:attrNameLst>
                                          <p:attrName>ppt_x</p:attrName>
                                          <p:attrName>ppt_y</p:attrName>
                                        </p:attrNameLst>
                                      </p:cBhvr>
                                      <p:rCtr x="119" y="188"/>
                                    </p:animMotion>
                                  </p:childTnLst>
                                </p:cTn>
                              </p:par>
                            </p:childTnLst>
                          </p:cTn>
                        </p:par>
                        <p:par>
                          <p:cTn id="51" fill="hold">
                            <p:stCondLst>
                              <p:cond delay="1000"/>
                            </p:stCondLst>
                            <p:childTnLst>
                              <p:par>
                                <p:cTn id="52" presetID="22" presetClass="entr" presetSubtype="8" fill="hold"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1000"/>
                                        <p:tgtEl>
                                          <p:spTgt spid="14"/>
                                        </p:tgtEl>
                                      </p:cBhvr>
                                    </p:animEffect>
                                  </p:childTnLst>
                                </p:cTn>
                              </p:par>
                            </p:childTnLst>
                          </p:cTn>
                        </p:par>
                        <p:par>
                          <p:cTn id="55" fill="hold">
                            <p:stCondLst>
                              <p:cond delay="2000"/>
                            </p:stCondLst>
                            <p:childTnLst>
                              <p:par>
                                <p:cTn id="56" presetID="22" presetClass="entr" presetSubtype="8" fill="hold"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1000"/>
                                        <p:tgtEl>
                                          <p:spTgt spid="13"/>
                                        </p:tgtEl>
                                      </p:cBhvr>
                                    </p:animEffect>
                                  </p:childTnLst>
                                </p:cTn>
                              </p:par>
                            </p:childTnLst>
                          </p:cTn>
                        </p:par>
                        <p:par>
                          <p:cTn id="59" fill="hold">
                            <p:stCondLst>
                              <p:cond delay="3000"/>
                            </p:stCondLst>
                            <p:childTnLst>
                              <p:par>
                                <p:cTn id="60" presetID="53" presetClass="entr" presetSubtype="0"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1000" fill="hold"/>
                                        <p:tgtEl>
                                          <p:spTgt spid="15"/>
                                        </p:tgtEl>
                                        <p:attrNameLst>
                                          <p:attrName>ppt_w</p:attrName>
                                        </p:attrNameLst>
                                      </p:cBhvr>
                                      <p:tavLst>
                                        <p:tav tm="0">
                                          <p:val>
                                            <p:fltVal val="0"/>
                                          </p:val>
                                        </p:tav>
                                        <p:tav tm="100000">
                                          <p:val>
                                            <p:strVal val="#ppt_w"/>
                                          </p:val>
                                        </p:tav>
                                      </p:tavLst>
                                    </p:anim>
                                    <p:anim calcmode="lin" valueType="num">
                                      <p:cBhvr>
                                        <p:cTn id="63" dur="1000" fill="hold"/>
                                        <p:tgtEl>
                                          <p:spTgt spid="15"/>
                                        </p:tgtEl>
                                        <p:attrNameLst>
                                          <p:attrName>ppt_h</p:attrName>
                                        </p:attrNameLst>
                                      </p:cBhvr>
                                      <p:tavLst>
                                        <p:tav tm="0">
                                          <p:val>
                                            <p:fltVal val="0"/>
                                          </p:val>
                                        </p:tav>
                                        <p:tav tm="100000">
                                          <p:val>
                                            <p:strVal val="#ppt_h"/>
                                          </p:val>
                                        </p:tav>
                                      </p:tavLst>
                                    </p:anim>
                                    <p:animEffect transition="in" filter="fade">
                                      <p:cBhvr>
                                        <p:cTn id="6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838200"/>
            <a:ext cx="9174774" cy="6019800"/>
            <a:chOff x="0" y="838200"/>
            <a:chExt cx="9174774" cy="6019800"/>
          </a:xfrm>
        </p:grpSpPr>
        <p:pic>
          <p:nvPicPr>
            <p:cNvPr id="4" name="Picture 2"/>
            <p:cNvPicPr>
              <a:picLocks noChangeAspect="1" noChangeArrowheads="1"/>
            </p:cNvPicPr>
            <p:nvPr/>
          </p:nvPicPr>
          <p:blipFill>
            <a:blip r:embed="rId2" cstate="print"/>
            <a:srcRect/>
            <a:stretch>
              <a:fillRect/>
            </a:stretch>
          </p:blipFill>
          <p:spPr bwMode="auto">
            <a:xfrm>
              <a:off x="0" y="838200"/>
              <a:ext cx="9174774" cy="6019800"/>
            </a:xfrm>
            <a:prstGeom prst="rect">
              <a:avLst/>
            </a:prstGeom>
            <a:noFill/>
            <a:ln w="9525">
              <a:noFill/>
              <a:miter lim="800000"/>
              <a:headEnd/>
              <a:tailEnd/>
            </a:ln>
            <a:effectLst/>
          </p:spPr>
        </p:pic>
        <p:sp>
          <p:nvSpPr>
            <p:cNvPr id="5" name="TextBox 4"/>
            <p:cNvSpPr txBox="1">
              <a:spLocks noChangeArrowheads="1"/>
            </p:cNvSpPr>
            <p:nvPr/>
          </p:nvSpPr>
          <p:spPr bwMode="auto">
            <a:xfrm>
              <a:off x="0" y="838200"/>
              <a:ext cx="9144000" cy="769441"/>
            </a:xfrm>
            <a:prstGeom prst="rect">
              <a:avLst/>
            </a:prstGeom>
            <a:solidFill>
              <a:srgbClr val="6699FF"/>
            </a:solidFill>
            <a:ln w="9525">
              <a:noFill/>
              <a:miter lim="800000"/>
              <a:headEnd/>
              <a:tailEnd/>
            </a:ln>
          </p:spPr>
          <p:txBody>
            <a:bodyPr wrap="square">
              <a:spAutoFit/>
            </a:bodyPr>
            <a:lstStyle/>
            <a:p>
              <a:pPr>
                <a:defRPr/>
              </a:pPr>
              <a:r>
                <a:rPr lang="en-US" sz="4400" b="1" dirty="0" smtClean="0">
                  <a:effectLst>
                    <a:outerShdw dist="50800" dir="7200000" algn="ctr" rotWithShape="0">
                      <a:schemeClr val="bg1"/>
                    </a:outerShdw>
                  </a:effectLst>
                  <a:latin typeface="Calibri" pitchFamily="34" charset="0"/>
                </a:rPr>
                <a:t>METHODS FOR HANDING PRISONERS</a:t>
              </a:r>
            </a:p>
          </p:txBody>
        </p:sp>
      </p:grpSp>
      <p:sp>
        <p:nvSpPr>
          <p:cNvPr id="6" name="TextBox 5"/>
          <p:cNvSpPr txBox="1">
            <a:spLocks noChangeArrowheads="1"/>
          </p:cNvSpPr>
          <p:nvPr/>
        </p:nvSpPr>
        <p:spPr bwMode="auto">
          <a:xfrm>
            <a:off x="2438400" y="1981200"/>
            <a:ext cx="3733800" cy="830997"/>
          </a:xfrm>
          <a:prstGeom prst="rect">
            <a:avLst/>
          </a:prstGeom>
          <a:solidFill>
            <a:schemeClr val="accent1">
              <a:lumMod val="60000"/>
              <a:lumOff val="40000"/>
              <a:alpha val="75000"/>
            </a:schemeClr>
          </a:solidFill>
          <a:ln w="9525">
            <a:noFill/>
            <a:miter lim="800000"/>
            <a:headEnd/>
            <a:tailEnd/>
          </a:ln>
        </p:spPr>
        <p:txBody>
          <a:bodyPr wrap="square">
            <a:spAutoFit/>
          </a:bodyPr>
          <a:lstStyle/>
          <a:p>
            <a:pPr>
              <a:defRPr/>
            </a:pPr>
            <a:r>
              <a:rPr lang="en-US" sz="4800" b="1" dirty="0" smtClean="0">
                <a:solidFill>
                  <a:schemeClr val="bg1"/>
                </a:solidFill>
                <a:effectLst>
                  <a:outerShdw dist="50800" dir="7200000" algn="ctr" rotWithShape="0">
                    <a:schemeClr val="tx1"/>
                  </a:outerShdw>
                </a:effectLst>
                <a:latin typeface="Calibri" pitchFamily="34" charset="0"/>
              </a:rPr>
              <a:t>Dix-Hill Cartel</a:t>
            </a:r>
          </a:p>
        </p:txBody>
      </p:sp>
      <p:sp>
        <p:nvSpPr>
          <p:cNvPr id="7" name="TextBox 6"/>
          <p:cNvSpPr txBox="1">
            <a:spLocks noChangeArrowheads="1"/>
          </p:cNvSpPr>
          <p:nvPr/>
        </p:nvSpPr>
        <p:spPr bwMode="auto">
          <a:xfrm>
            <a:off x="2362200" y="3124200"/>
            <a:ext cx="3733800" cy="830997"/>
          </a:xfrm>
          <a:prstGeom prst="rect">
            <a:avLst/>
          </a:prstGeom>
          <a:solidFill>
            <a:schemeClr val="accent1">
              <a:lumMod val="60000"/>
              <a:lumOff val="40000"/>
              <a:alpha val="75000"/>
            </a:schemeClr>
          </a:solidFill>
          <a:ln w="9525">
            <a:noFill/>
            <a:miter lim="800000"/>
            <a:headEnd/>
            <a:tailEnd/>
          </a:ln>
        </p:spPr>
        <p:txBody>
          <a:bodyPr wrap="square">
            <a:spAutoFit/>
          </a:bodyPr>
          <a:lstStyle/>
          <a:p>
            <a:pPr>
              <a:defRPr/>
            </a:pPr>
            <a:r>
              <a:rPr lang="en-US" sz="4800" b="1" dirty="0" smtClean="0">
                <a:solidFill>
                  <a:schemeClr val="bg1"/>
                </a:solidFill>
                <a:effectLst>
                  <a:outerShdw dist="50800" dir="7200000" algn="ctr" rotWithShape="0">
                    <a:schemeClr val="tx1"/>
                  </a:outerShdw>
                </a:effectLst>
                <a:latin typeface="Calibri" pitchFamily="34" charset="0"/>
              </a:rPr>
              <a:t>Prison Camps</a:t>
            </a:r>
            <a:endParaRPr lang="en-US" sz="4800" b="1" dirty="0">
              <a:solidFill>
                <a:schemeClr val="bg1"/>
              </a:solidFill>
              <a:effectLst>
                <a:outerShdw dist="50800" dir="7200000" algn="ctr" rotWithShape="0">
                  <a:schemeClr val="tx1"/>
                </a:outerShdw>
              </a:effectLst>
              <a:latin typeface="Calibri" pitchFamily="34" charset="0"/>
            </a:endParaRPr>
          </a:p>
        </p:txBody>
      </p:sp>
      <p:sp useBgFill="1">
        <p:nvSpPr>
          <p:cNvPr id="2" name="TextBox 1"/>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Prisoners of War</a:t>
            </a:r>
            <a:endParaRPr lang="en-US" sz="4800" b="1" dirty="0">
              <a:effectLst>
                <a:outerShdw dist="50800" dir="7200000" algn="ctr" rotWithShape="0">
                  <a:schemeClr val="bg1"/>
                </a:outerShdw>
              </a:effectLst>
              <a:latin typeface="Calibri" pitchFamily="34" charset="0"/>
            </a:endParaRPr>
          </a:p>
        </p:txBody>
      </p:sp>
      <p:sp>
        <p:nvSpPr>
          <p:cNvPr id="3" name="TextBox 2"/>
          <p:cNvSpPr txBox="1">
            <a:spLocks noChangeArrowheads="1"/>
          </p:cNvSpPr>
          <p:nvPr/>
        </p:nvSpPr>
        <p:spPr bwMode="auto">
          <a:xfrm>
            <a:off x="2438400" y="762000"/>
            <a:ext cx="3810000" cy="830997"/>
          </a:xfrm>
          <a:prstGeom prst="rect">
            <a:avLst/>
          </a:prstGeom>
          <a:solidFill>
            <a:schemeClr val="tx1"/>
          </a:solidFill>
          <a:ln w="9525">
            <a:noFill/>
            <a:miter lim="800000"/>
            <a:headEnd/>
            <a:tailEnd/>
          </a:ln>
        </p:spPr>
        <p:txBody>
          <a:bodyPr wrap="square">
            <a:spAutoFit/>
          </a:bodyPr>
          <a:lstStyle/>
          <a:p>
            <a:pPr>
              <a:defRPr/>
            </a:pPr>
            <a:r>
              <a:rPr lang="en-US" sz="4800" b="1" dirty="0" smtClean="0">
                <a:solidFill>
                  <a:schemeClr val="bg1"/>
                </a:solidFill>
                <a:latin typeface="Calibri" pitchFamily="34" charset="0"/>
              </a:rPr>
              <a:t>Dix-Hill Cartel</a:t>
            </a:r>
          </a:p>
        </p:txBody>
      </p:sp>
      <p:sp>
        <p:nvSpPr>
          <p:cNvPr id="9" name="TextBox 8"/>
          <p:cNvSpPr txBox="1">
            <a:spLocks noChangeArrowheads="1"/>
          </p:cNvSpPr>
          <p:nvPr/>
        </p:nvSpPr>
        <p:spPr bwMode="auto">
          <a:xfrm>
            <a:off x="2438400" y="838200"/>
            <a:ext cx="3810000" cy="830997"/>
          </a:xfrm>
          <a:prstGeom prst="rect">
            <a:avLst/>
          </a:prstGeom>
          <a:solidFill>
            <a:schemeClr val="tx1"/>
          </a:solidFill>
          <a:ln w="9525">
            <a:noFill/>
            <a:miter lim="800000"/>
            <a:headEnd/>
            <a:tailEnd/>
          </a:ln>
        </p:spPr>
        <p:txBody>
          <a:bodyPr wrap="square">
            <a:spAutoFit/>
          </a:bodyPr>
          <a:lstStyle/>
          <a:p>
            <a:pPr>
              <a:defRPr/>
            </a:pPr>
            <a:r>
              <a:rPr lang="en-US" sz="4800" b="1" dirty="0" smtClean="0">
                <a:solidFill>
                  <a:schemeClr val="bg1"/>
                </a:solidFill>
                <a:latin typeface="Calibri" pitchFamily="34" charset="0"/>
              </a:rPr>
              <a:t>Prison Camps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0 2.22222E-6 L 0 0.17291 " pathEditMode="relative" rAng="0" ptsTypes="AA">
                                      <p:cBhvr>
                                        <p:cTn id="6" dur="1000" fill="hold"/>
                                        <p:tgtEl>
                                          <p:spTgt spid="3"/>
                                        </p:tgtEl>
                                        <p:attrNameLst>
                                          <p:attrName>ppt_x</p:attrName>
                                          <p:attrName>ppt_y</p:attrName>
                                        </p:attrNameLst>
                                      </p:cBhvr>
                                      <p:rCtr x="0" y="86"/>
                                    </p:animMotion>
                                  </p:childTnLst>
                                </p:cTn>
                              </p:par>
                              <p:par>
                                <p:cTn id="7" presetID="1" presetClass="emph" presetSubtype="2" fill="hold" nodeType="withEffect">
                                  <p:stCondLst>
                                    <p:cond delay="0"/>
                                  </p:stCondLst>
                                  <p:childTnLst>
                                    <p:animClr clrSpc="rgb">
                                      <p:cBhvr>
                                        <p:cTn id="8" dur="1000" fill="hold"/>
                                        <p:tgtEl>
                                          <p:spTgt spid="3"/>
                                        </p:tgtEl>
                                        <p:attrNameLst>
                                          <p:attrName>fillcolor</p:attrName>
                                        </p:attrNameLst>
                                      </p:cBhvr>
                                      <p:to>
                                        <a:srgbClr val="99B4FF"/>
                                      </p:to>
                                    </p:animClr>
                                    <p:set>
                                      <p:cBhvr>
                                        <p:cTn id="9" dur="1000" fill="hold"/>
                                        <p:tgtEl>
                                          <p:spTgt spid="3"/>
                                        </p:tgtEl>
                                        <p:attrNameLst>
                                          <p:attrName>fill.type</p:attrName>
                                        </p:attrNameLst>
                                      </p:cBhvr>
                                      <p:to>
                                        <p:strVal val="solid"/>
                                      </p:to>
                                    </p:set>
                                    <p:set>
                                      <p:cBhvr>
                                        <p:cTn id="10" dur="1000" fill="hold"/>
                                        <p:tgtEl>
                                          <p:spTgt spid="3"/>
                                        </p:tgtEl>
                                        <p:attrNameLst>
                                          <p:attrName>fill.on</p:attrName>
                                        </p:attrNameLst>
                                      </p:cBhvr>
                                      <p:to>
                                        <p:strVal val="true"/>
                                      </p:to>
                                    </p:set>
                                  </p:childTnLst>
                                </p:cTn>
                              </p:par>
                              <p:par>
                                <p:cTn id="11" presetID="10" presetClass="exit" presetSubtype="0" fill="hold" grpId="1" nodeType="withEffect">
                                  <p:stCondLst>
                                    <p:cond delay="500"/>
                                  </p:stCondLst>
                                  <p:childTnLst>
                                    <p:animEffect transition="out" filter="fade">
                                      <p:cBhvr>
                                        <p:cTn id="12" dur="1000"/>
                                        <p:tgtEl>
                                          <p:spTgt spid="3"/>
                                        </p:tgtEl>
                                      </p:cBhvr>
                                    </p:animEffect>
                                    <p:set>
                                      <p:cBhvr>
                                        <p:cTn id="13" dur="1" fill="hold">
                                          <p:stCondLst>
                                            <p:cond delay="999"/>
                                          </p:stCondLst>
                                        </p:cTn>
                                        <p:tgtEl>
                                          <p:spTgt spid="3"/>
                                        </p:tgtEl>
                                        <p:attrNameLst>
                                          <p:attrName>style.visibility</p:attrName>
                                        </p:attrNameLst>
                                      </p:cBhvr>
                                      <p:to>
                                        <p:strVal val="hidden"/>
                                      </p:to>
                                    </p:set>
                                  </p:childTnLst>
                                </p:cTn>
                              </p:par>
                              <p:par>
                                <p:cTn id="14" presetID="10" presetClass="entr" presetSubtype="0" fill="hold" grpId="0" nodeType="with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par>
                                <p:cTn id="20" presetID="10" presetClass="entr" presetSubtype="0" fill="hold" nodeType="withEffect">
                                  <p:stCondLst>
                                    <p:cond delay="5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grpId="1" nodeType="clickEffect">
                                  <p:stCondLst>
                                    <p:cond delay="0"/>
                                  </p:stCondLst>
                                  <p:childTnLst>
                                    <p:animMotion origin="layout" path="M 0.00833 -0.01736 L 0.0125 -0.34444 " pathEditMode="relative" rAng="0" ptsTypes="AA">
                                      <p:cBhvr>
                                        <p:cTn id="26" dur="1000" fill="hold"/>
                                        <p:tgtEl>
                                          <p:spTgt spid="7"/>
                                        </p:tgtEl>
                                        <p:attrNameLst>
                                          <p:attrName>ppt_x</p:attrName>
                                          <p:attrName>ppt_y</p:attrName>
                                        </p:attrNameLst>
                                      </p:cBhvr>
                                      <p:rCtr x="2" y="-164"/>
                                    </p:animMotion>
                                  </p:childTnLst>
                                </p:cTn>
                              </p:par>
                              <p:par>
                                <p:cTn id="27" presetID="10" presetClass="exit" presetSubtype="0" fill="hold" grpId="2" nodeType="withEffect">
                                  <p:stCondLst>
                                    <p:cond delay="500"/>
                                  </p:stCondLst>
                                  <p:childTnLst>
                                    <p:animEffect transition="out" filter="fade">
                                      <p:cBhvr>
                                        <p:cTn id="28" dur="1000"/>
                                        <p:tgtEl>
                                          <p:spTgt spid="7"/>
                                        </p:tgtEl>
                                      </p:cBhvr>
                                    </p:animEffect>
                                    <p:set>
                                      <p:cBhvr>
                                        <p:cTn id="29" dur="1" fill="hold">
                                          <p:stCondLst>
                                            <p:cond delay="999"/>
                                          </p:stCondLst>
                                        </p:cTn>
                                        <p:tgtEl>
                                          <p:spTgt spid="7"/>
                                        </p:tgtEl>
                                        <p:attrNameLst>
                                          <p:attrName>style.visibility</p:attrName>
                                        </p:attrNameLst>
                                      </p:cBhvr>
                                      <p:to>
                                        <p:strVal val="hidden"/>
                                      </p:to>
                                    </p:set>
                                  </p:childTnLst>
                                </p:cTn>
                              </p:par>
                              <p:par>
                                <p:cTn id="30" presetID="10" presetClass="entr" presetSubtype="0" fill="hold" grpId="1" nodeType="withEffect">
                                  <p:stCondLst>
                                    <p:cond delay="5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childTnLst>
                                </p:cTn>
                              </p:par>
                              <p:par>
                                <p:cTn id="33" presetID="10" presetClass="exit" presetSubtype="0" fill="hold" grpId="1" nodeType="withEffect">
                                  <p:stCondLst>
                                    <p:cond delay="500"/>
                                  </p:stCondLst>
                                  <p:childTnLst>
                                    <p:animEffect transition="out" filter="fade">
                                      <p:cBhvr>
                                        <p:cTn id="34" dur="1000"/>
                                        <p:tgtEl>
                                          <p:spTgt spid="6"/>
                                        </p:tgtEl>
                                      </p:cBhvr>
                                    </p:animEffect>
                                    <p:set>
                                      <p:cBhvr>
                                        <p:cTn id="35" dur="1" fill="hold">
                                          <p:stCondLst>
                                            <p:cond delay="999"/>
                                          </p:stCondLst>
                                        </p:cTn>
                                        <p:tgtEl>
                                          <p:spTgt spid="6"/>
                                        </p:tgtEl>
                                        <p:attrNameLst>
                                          <p:attrName>style.visibility</p:attrName>
                                        </p:attrNameLst>
                                      </p:cBhvr>
                                      <p:to>
                                        <p:strVal val="hidden"/>
                                      </p:to>
                                    </p:set>
                                  </p:childTnLst>
                                </p:cTn>
                              </p:par>
                              <p:par>
                                <p:cTn id="36" presetID="10" presetClass="exit" presetSubtype="0" fill="hold" nodeType="withEffect">
                                  <p:stCondLst>
                                    <p:cond delay="500"/>
                                  </p:stCondLst>
                                  <p:childTnLst>
                                    <p:animEffect transition="out" filter="fade">
                                      <p:cBhvr>
                                        <p:cTn id="37" dur="1000"/>
                                        <p:tgtEl>
                                          <p:spTgt spid="8"/>
                                        </p:tgtEl>
                                      </p:cBhvr>
                                    </p:animEffect>
                                    <p:set>
                                      <p:cBhvr>
                                        <p:cTn id="38"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7" grpId="2" animBg="1"/>
      <p:bldP spid="3" grpId="0" animBg="1"/>
      <p:bldP spid="3" grpId="1" animBg="1"/>
      <p:bldP spid="9"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1" name="Rectangle 30"/>
          <p:cNvSpPr/>
          <p:nvPr/>
        </p:nvSpPr>
        <p:spPr>
          <a:xfrm>
            <a:off x="0" y="1752600"/>
            <a:ext cx="9144000" cy="1661993"/>
          </a:xfrm>
          <a:prstGeom prst="rect">
            <a:avLst/>
          </a:prstGeom>
        </p:spPr>
        <p:txBody>
          <a:bodyPr wrap="square">
            <a:spAutoFit/>
          </a:bodyPr>
          <a:lstStyle/>
          <a:p>
            <a:pPr>
              <a:defRPr/>
            </a:pPr>
            <a:r>
              <a:rPr lang="en-US" sz="3400" b="1" dirty="0" smtClean="0">
                <a:latin typeface="Calibri" pitchFamily="34" charset="0"/>
              </a:rPr>
              <a:t>  over 100 prisons are used during the Civil War</a:t>
            </a:r>
          </a:p>
          <a:p>
            <a:pPr>
              <a:defRPr/>
            </a:pPr>
            <a:r>
              <a:rPr lang="en-US" sz="3400" b="1" dirty="0" smtClean="0">
                <a:latin typeface="Calibri" pitchFamily="34" charset="0"/>
              </a:rPr>
              <a:t> 	 Confederacy builds open stockades</a:t>
            </a:r>
          </a:p>
          <a:p>
            <a:pPr>
              <a:defRPr/>
            </a:pPr>
            <a:r>
              <a:rPr lang="en-US" sz="3400" b="1" dirty="0" smtClean="0">
                <a:latin typeface="Calibri" pitchFamily="34" charset="0"/>
              </a:rPr>
              <a:t> 	 Union builds enclosed barracks</a:t>
            </a:r>
            <a:endParaRPr lang="en-US" sz="3400" dirty="0"/>
          </a:p>
        </p:txBody>
      </p:sp>
      <p:sp useBgFill="1">
        <p:nvSpPr>
          <p:cNvPr id="32" name="Rectangle 31"/>
          <p:cNvSpPr/>
          <p:nvPr/>
        </p:nvSpPr>
        <p:spPr>
          <a:xfrm>
            <a:off x="0" y="4191000"/>
            <a:ext cx="9144000" cy="1138773"/>
          </a:xfrm>
          <a:prstGeom prst="rect">
            <a:avLst/>
          </a:prstGeom>
        </p:spPr>
        <p:txBody>
          <a:bodyPr wrap="square">
            <a:spAutoFit/>
          </a:bodyPr>
          <a:lstStyle/>
          <a:p>
            <a:pPr algn="ctr">
              <a:defRPr/>
            </a:pPr>
            <a:r>
              <a:rPr lang="en-US" sz="3400" b="1" dirty="0" smtClean="0">
                <a:latin typeface="Calibri" pitchFamily="34" charset="0"/>
              </a:rPr>
              <a:t>Problems</a:t>
            </a:r>
          </a:p>
          <a:p>
            <a:pPr algn="ctr">
              <a:defRPr/>
            </a:pPr>
            <a:r>
              <a:rPr lang="en-US" sz="3400" b="1" dirty="0" smtClean="0">
                <a:latin typeface="Calibri" pitchFamily="34" charset="0"/>
              </a:rPr>
              <a:t>overcrowding – poor sanitation – poor diet</a:t>
            </a:r>
          </a:p>
        </p:txBody>
      </p:sp>
      <p:grpSp>
        <p:nvGrpSpPr>
          <p:cNvPr id="28" name="Group 27"/>
          <p:cNvGrpSpPr/>
          <p:nvPr/>
        </p:nvGrpSpPr>
        <p:grpSpPr>
          <a:xfrm>
            <a:off x="685800" y="817989"/>
            <a:ext cx="7848600" cy="6040011"/>
            <a:chOff x="685800" y="817989"/>
            <a:chExt cx="7848600" cy="6040011"/>
          </a:xfrm>
        </p:grpSpPr>
        <p:pic>
          <p:nvPicPr>
            <p:cNvPr id="1026" name="Picture 2" descr="http://tigger.uic.edu/~rjensen/map1.gif"/>
            <p:cNvPicPr>
              <a:picLocks noChangeAspect="1" noChangeArrowheads="1"/>
            </p:cNvPicPr>
            <p:nvPr/>
          </p:nvPicPr>
          <p:blipFill>
            <a:blip r:embed="rId2" cstate="print"/>
            <a:srcRect/>
            <a:stretch>
              <a:fillRect/>
            </a:stretch>
          </p:blipFill>
          <p:spPr bwMode="auto">
            <a:xfrm>
              <a:off x="685800" y="817989"/>
              <a:ext cx="7848600" cy="6040011"/>
            </a:xfrm>
            <a:prstGeom prst="rect">
              <a:avLst/>
            </a:prstGeom>
            <a:noFill/>
          </p:spPr>
        </p:pic>
        <p:sp>
          <p:nvSpPr>
            <p:cNvPr id="26" name="Rectangle 25"/>
            <p:cNvSpPr/>
            <p:nvPr/>
          </p:nvSpPr>
          <p:spPr>
            <a:xfrm>
              <a:off x="762000" y="1752600"/>
              <a:ext cx="2286000" cy="990600"/>
            </a:xfrm>
            <a:prstGeom prst="rect">
              <a:avLst/>
            </a:prstGeom>
            <a:solidFill>
              <a:schemeClr val="bg1"/>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5-Point Star 22"/>
            <p:cNvSpPr/>
            <p:nvPr/>
          </p:nvSpPr>
          <p:spPr>
            <a:xfrm>
              <a:off x="838200" y="1828800"/>
              <a:ext cx="304800" cy="381000"/>
            </a:xfrm>
            <a:prstGeom prst="star5">
              <a:avLst/>
            </a:prstGeom>
            <a:solidFill>
              <a:srgbClr val="FF000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5-Point Star 23"/>
            <p:cNvSpPr/>
            <p:nvPr/>
          </p:nvSpPr>
          <p:spPr>
            <a:xfrm>
              <a:off x="838200" y="2286000"/>
              <a:ext cx="304800" cy="381000"/>
            </a:xfrm>
            <a:prstGeom prst="star5">
              <a:avLst/>
            </a:prstGeom>
            <a:solidFill>
              <a:srgbClr val="0070C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p:cNvSpPr txBox="1"/>
            <p:nvPr/>
          </p:nvSpPr>
          <p:spPr>
            <a:xfrm>
              <a:off x="1184733" y="1828800"/>
              <a:ext cx="1863267" cy="430887"/>
            </a:xfrm>
            <a:prstGeom prst="rect">
              <a:avLst/>
            </a:prstGeom>
            <a:noFill/>
          </p:spPr>
          <p:txBody>
            <a:bodyPr wrap="none" rtlCol="0">
              <a:spAutoFit/>
            </a:bodyPr>
            <a:lstStyle/>
            <a:p>
              <a:pPr algn="ctr"/>
              <a:r>
                <a:rPr lang="en-US" sz="2200" b="1" spc="-10" dirty="0" smtClean="0">
                  <a:solidFill>
                    <a:srgbClr val="FF0000"/>
                  </a:solidFill>
                  <a:effectLst>
                    <a:outerShdw dist="50800" dir="7200000" algn="ctr" rotWithShape="0">
                      <a:schemeClr val="tx1"/>
                    </a:outerShdw>
                  </a:effectLst>
                </a:rPr>
                <a:t>CONFEDERATE</a:t>
              </a:r>
            </a:p>
          </p:txBody>
        </p:sp>
        <p:sp>
          <p:nvSpPr>
            <p:cNvPr id="27" name="TextBox 26"/>
            <p:cNvSpPr txBox="1"/>
            <p:nvPr/>
          </p:nvSpPr>
          <p:spPr>
            <a:xfrm>
              <a:off x="1295400" y="2286000"/>
              <a:ext cx="1000595" cy="430887"/>
            </a:xfrm>
            <a:prstGeom prst="rect">
              <a:avLst/>
            </a:prstGeom>
            <a:noFill/>
          </p:spPr>
          <p:txBody>
            <a:bodyPr wrap="none" rtlCol="0">
              <a:spAutoFit/>
            </a:bodyPr>
            <a:lstStyle/>
            <a:p>
              <a:pPr algn="ctr"/>
              <a:r>
                <a:rPr lang="en-US" sz="2200" b="1" spc="-10" dirty="0" smtClean="0">
                  <a:solidFill>
                    <a:srgbClr val="0070C0"/>
                  </a:solidFill>
                  <a:effectLst>
                    <a:outerShdw dist="50800" dir="7200000" algn="ctr" rotWithShape="0">
                      <a:schemeClr val="tx1"/>
                    </a:outerShdw>
                  </a:effectLst>
                </a:rPr>
                <a:t>UNION</a:t>
              </a:r>
            </a:p>
          </p:txBody>
        </p:sp>
      </p:grpSp>
      <p:sp useBgFill="1">
        <p:nvSpPr>
          <p:cNvPr id="3" name="TextBox 2"/>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Prisoners of War</a:t>
            </a:r>
            <a:endParaRPr lang="en-US" sz="4800" b="1" dirty="0">
              <a:effectLst>
                <a:outerShdw dist="50800" dir="7200000" algn="ctr" rotWithShape="0">
                  <a:schemeClr val="bg1"/>
                </a:outerShdw>
              </a:effectLst>
              <a:latin typeface="Calibri" pitchFamily="34" charset="0"/>
            </a:endParaRPr>
          </a:p>
        </p:txBody>
      </p:sp>
      <p:sp>
        <p:nvSpPr>
          <p:cNvPr id="4" name="TextBox 3"/>
          <p:cNvSpPr txBox="1">
            <a:spLocks noChangeArrowheads="1"/>
          </p:cNvSpPr>
          <p:nvPr/>
        </p:nvSpPr>
        <p:spPr bwMode="auto">
          <a:xfrm>
            <a:off x="2438400" y="838200"/>
            <a:ext cx="3810000" cy="830997"/>
          </a:xfrm>
          <a:prstGeom prst="rect">
            <a:avLst/>
          </a:prstGeom>
          <a:solidFill>
            <a:schemeClr val="tx1"/>
          </a:solidFill>
          <a:ln w="9525">
            <a:noFill/>
            <a:miter lim="800000"/>
            <a:headEnd/>
            <a:tailEnd/>
          </a:ln>
        </p:spPr>
        <p:txBody>
          <a:bodyPr wrap="square">
            <a:spAutoFit/>
          </a:bodyPr>
          <a:lstStyle/>
          <a:p>
            <a:pPr>
              <a:defRPr/>
            </a:pPr>
            <a:r>
              <a:rPr lang="en-US" sz="4800" b="1" dirty="0" smtClean="0">
                <a:solidFill>
                  <a:schemeClr val="bg1"/>
                </a:solidFill>
                <a:latin typeface="Calibri" pitchFamily="34" charset="0"/>
              </a:rPr>
              <a:t>Prison Camps</a:t>
            </a:r>
          </a:p>
        </p:txBody>
      </p:sp>
      <p:sp>
        <p:nvSpPr>
          <p:cNvPr id="5" name="5-Point Star 4"/>
          <p:cNvSpPr/>
          <p:nvPr/>
        </p:nvSpPr>
        <p:spPr>
          <a:xfrm>
            <a:off x="4953000" y="4876800"/>
            <a:ext cx="304800" cy="381000"/>
          </a:xfrm>
          <a:prstGeom prst="star5">
            <a:avLst/>
          </a:prstGeom>
          <a:solidFill>
            <a:srgbClr val="FF000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 name="Group 12"/>
          <p:cNvGrpSpPr/>
          <p:nvPr/>
        </p:nvGrpSpPr>
        <p:grpSpPr>
          <a:xfrm>
            <a:off x="4419600" y="3581400"/>
            <a:ext cx="2057400" cy="1676400"/>
            <a:chOff x="4419600" y="3581400"/>
            <a:chExt cx="2057400" cy="1676400"/>
          </a:xfrm>
        </p:grpSpPr>
        <p:sp>
          <p:nvSpPr>
            <p:cNvPr id="6" name="5-Point Star 5"/>
            <p:cNvSpPr/>
            <p:nvPr/>
          </p:nvSpPr>
          <p:spPr>
            <a:xfrm>
              <a:off x="4419600" y="4876800"/>
              <a:ext cx="304800" cy="381000"/>
            </a:xfrm>
            <a:prstGeom prst="star5">
              <a:avLst/>
            </a:prstGeom>
            <a:solidFill>
              <a:srgbClr val="FF000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5-Point Star 6"/>
            <p:cNvSpPr/>
            <p:nvPr/>
          </p:nvSpPr>
          <p:spPr>
            <a:xfrm>
              <a:off x="5257800" y="4648200"/>
              <a:ext cx="304800" cy="381000"/>
            </a:xfrm>
            <a:prstGeom prst="star5">
              <a:avLst/>
            </a:prstGeom>
            <a:solidFill>
              <a:srgbClr val="FF000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5-Point Star 7"/>
            <p:cNvSpPr/>
            <p:nvPr/>
          </p:nvSpPr>
          <p:spPr>
            <a:xfrm>
              <a:off x="5715000" y="4724400"/>
              <a:ext cx="304800" cy="381000"/>
            </a:xfrm>
            <a:prstGeom prst="star5">
              <a:avLst/>
            </a:prstGeom>
            <a:solidFill>
              <a:srgbClr val="FF000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5-Point Star 8"/>
            <p:cNvSpPr/>
            <p:nvPr/>
          </p:nvSpPr>
          <p:spPr>
            <a:xfrm>
              <a:off x="5638800" y="4343400"/>
              <a:ext cx="304800" cy="381000"/>
            </a:xfrm>
            <a:prstGeom prst="star5">
              <a:avLst/>
            </a:prstGeom>
            <a:solidFill>
              <a:srgbClr val="FF000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5-Point Star 9"/>
            <p:cNvSpPr/>
            <p:nvPr/>
          </p:nvSpPr>
          <p:spPr>
            <a:xfrm>
              <a:off x="5791200" y="4038600"/>
              <a:ext cx="304800" cy="381000"/>
            </a:xfrm>
            <a:prstGeom prst="star5">
              <a:avLst/>
            </a:prstGeom>
            <a:solidFill>
              <a:srgbClr val="FF000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5-Point Star 10"/>
            <p:cNvSpPr/>
            <p:nvPr/>
          </p:nvSpPr>
          <p:spPr>
            <a:xfrm>
              <a:off x="6172200" y="3581400"/>
              <a:ext cx="304800" cy="381000"/>
            </a:xfrm>
            <a:prstGeom prst="star5">
              <a:avLst/>
            </a:prstGeom>
            <a:solidFill>
              <a:srgbClr val="FF000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0" name="5-Point Star 19"/>
          <p:cNvSpPr/>
          <p:nvPr/>
        </p:nvSpPr>
        <p:spPr>
          <a:xfrm>
            <a:off x="6477000" y="2362200"/>
            <a:ext cx="304800" cy="381000"/>
          </a:xfrm>
          <a:prstGeom prst="star5">
            <a:avLst/>
          </a:prstGeom>
          <a:solidFill>
            <a:srgbClr val="0070C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0" name="Group 29"/>
          <p:cNvGrpSpPr/>
          <p:nvPr/>
        </p:nvGrpSpPr>
        <p:grpSpPr>
          <a:xfrm>
            <a:off x="3657600" y="2514600"/>
            <a:ext cx="3124200" cy="1295400"/>
            <a:chOff x="3657600" y="2514600"/>
            <a:chExt cx="3124200" cy="1295400"/>
          </a:xfrm>
        </p:grpSpPr>
        <p:grpSp>
          <p:nvGrpSpPr>
            <p:cNvPr id="22" name="Group 21"/>
            <p:cNvGrpSpPr/>
            <p:nvPr/>
          </p:nvGrpSpPr>
          <p:grpSpPr>
            <a:xfrm>
              <a:off x="3657600" y="2514600"/>
              <a:ext cx="3124200" cy="1295400"/>
              <a:chOff x="3657600" y="2514600"/>
              <a:chExt cx="3124200" cy="1295400"/>
            </a:xfrm>
          </p:grpSpPr>
          <p:sp>
            <p:nvSpPr>
              <p:cNvPr id="14" name="5-Point Star 13"/>
              <p:cNvSpPr/>
              <p:nvPr/>
            </p:nvSpPr>
            <p:spPr>
              <a:xfrm>
                <a:off x="3657600" y="2667000"/>
                <a:ext cx="304800" cy="381000"/>
              </a:xfrm>
              <a:prstGeom prst="star5">
                <a:avLst/>
              </a:prstGeom>
              <a:solidFill>
                <a:srgbClr val="0070C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5-Point Star 15"/>
              <p:cNvSpPr/>
              <p:nvPr/>
            </p:nvSpPr>
            <p:spPr>
              <a:xfrm>
                <a:off x="4267200" y="2514600"/>
                <a:ext cx="304800" cy="381000"/>
              </a:xfrm>
              <a:prstGeom prst="star5">
                <a:avLst/>
              </a:prstGeom>
              <a:solidFill>
                <a:srgbClr val="0070C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5-Point Star 16"/>
              <p:cNvSpPr/>
              <p:nvPr/>
            </p:nvSpPr>
            <p:spPr>
              <a:xfrm>
                <a:off x="5029200" y="2971800"/>
                <a:ext cx="304800" cy="381000"/>
              </a:xfrm>
              <a:prstGeom prst="star5">
                <a:avLst/>
              </a:prstGeom>
              <a:solidFill>
                <a:srgbClr val="0070C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5-Point Star 17"/>
              <p:cNvSpPr/>
              <p:nvPr/>
            </p:nvSpPr>
            <p:spPr>
              <a:xfrm>
                <a:off x="5257800" y="2667000"/>
                <a:ext cx="304800" cy="381000"/>
              </a:xfrm>
              <a:prstGeom prst="star5">
                <a:avLst/>
              </a:prstGeom>
              <a:solidFill>
                <a:srgbClr val="0070C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5-Point Star 18"/>
              <p:cNvSpPr/>
              <p:nvPr/>
            </p:nvSpPr>
            <p:spPr>
              <a:xfrm>
                <a:off x="6324600" y="3124200"/>
                <a:ext cx="304800" cy="381000"/>
              </a:xfrm>
              <a:prstGeom prst="star5">
                <a:avLst/>
              </a:prstGeom>
              <a:solidFill>
                <a:srgbClr val="0070C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5-Point Star 20"/>
              <p:cNvSpPr/>
              <p:nvPr/>
            </p:nvSpPr>
            <p:spPr>
              <a:xfrm>
                <a:off x="6477000" y="3429000"/>
                <a:ext cx="304800" cy="381000"/>
              </a:xfrm>
              <a:prstGeom prst="star5">
                <a:avLst/>
              </a:prstGeom>
              <a:solidFill>
                <a:srgbClr val="0070C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9" name="5-Point Star 28"/>
            <p:cNvSpPr/>
            <p:nvPr/>
          </p:nvSpPr>
          <p:spPr>
            <a:xfrm>
              <a:off x="4572000" y="2971800"/>
              <a:ext cx="304800" cy="381000"/>
            </a:xfrm>
            <a:prstGeom prst="star5">
              <a:avLst/>
            </a:prstGeom>
            <a:solidFill>
              <a:srgbClr val="0070C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3" name="TextBox 32"/>
          <p:cNvSpPr txBox="1"/>
          <p:nvPr/>
        </p:nvSpPr>
        <p:spPr>
          <a:xfrm>
            <a:off x="5943600" y="1752600"/>
            <a:ext cx="1385123" cy="646331"/>
          </a:xfrm>
          <a:prstGeom prst="rect">
            <a:avLst/>
          </a:prstGeom>
          <a:solidFill>
            <a:schemeClr val="bg1"/>
          </a:solidFill>
        </p:spPr>
        <p:txBody>
          <a:bodyPr wrap="none" rtlCol="0">
            <a:spAutoFit/>
          </a:bodyPr>
          <a:lstStyle/>
          <a:p>
            <a:pPr algn="ctr"/>
            <a:r>
              <a:rPr lang="en-US" sz="3600" b="1" spc="-10" dirty="0" smtClean="0">
                <a:solidFill>
                  <a:srgbClr val="0070C0"/>
                </a:solidFill>
                <a:effectLst>
                  <a:outerShdw dist="50800" dir="7200000" algn="ctr" rotWithShape="0">
                    <a:schemeClr val="tx1"/>
                  </a:outerShdw>
                </a:effectLst>
              </a:rPr>
              <a:t>Elmira</a:t>
            </a:r>
          </a:p>
        </p:txBody>
      </p:sp>
      <p:sp>
        <p:nvSpPr>
          <p:cNvPr id="34" name="TextBox 33"/>
          <p:cNvSpPr txBox="1"/>
          <p:nvPr/>
        </p:nvSpPr>
        <p:spPr>
          <a:xfrm>
            <a:off x="3797652" y="5257800"/>
            <a:ext cx="2802370" cy="646331"/>
          </a:xfrm>
          <a:prstGeom prst="rect">
            <a:avLst/>
          </a:prstGeom>
          <a:solidFill>
            <a:schemeClr val="bg1"/>
          </a:solidFill>
        </p:spPr>
        <p:txBody>
          <a:bodyPr wrap="none" rtlCol="0">
            <a:spAutoFit/>
          </a:bodyPr>
          <a:lstStyle/>
          <a:p>
            <a:pPr algn="ctr"/>
            <a:r>
              <a:rPr lang="en-US" sz="3600" b="1" spc="-10" dirty="0" smtClean="0">
                <a:solidFill>
                  <a:srgbClr val="FF0000"/>
                </a:solidFill>
                <a:effectLst>
                  <a:outerShdw dist="50800" dir="7200000" algn="ctr" rotWithShape="0">
                    <a:schemeClr val="tx1"/>
                  </a:outerShdw>
                </a:effectLst>
              </a:rPr>
              <a:t>Andersonville</a:t>
            </a:r>
          </a:p>
        </p:txBody>
      </p:sp>
      <p:sp>
        <p:nvSpPr>
          <p:cNvPr id="35" name="Oval 34"/>
          <p:cNvSpPr/>
          <p:nvPr/>
        </p:nvSpPr>
        <p:spPr>
          <a:xfrm>
            <a:off x="990600" y="1828800"/>
            <a:ext cx="2209800" cy="533400"/>
          </a:xfrm>
          <a:prstGeom prst="ellipse">
            <a:avLst/>
          </a:prstGeom>
          <a:ln w="635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3" name="Group 42"/>
          <p:cNvGrpSpPr/>
          <p:nvPr/>
        </p:nvGrpSpPr>
        <p:grpSpPr>
          <a:xfrm>
            <a:off x="91455" y="4114800"/>
            <a:ext cx="4644861" cy="2590800"/>
            <a:chOff x="91455" y="4114800"/>
            <a:chExt cx="4644861" cy="2590800"/>
          </a:xfrm>
        </p:grpSpPr>
        <p:pic>
          <p:nvPicPr>
            <p:cNvPr id="67586" name="Picture 2" descr="File:Camp Chase.jpg">
              <a:hlinkClick r:id="rId3"/>
            </p:cNvPr>
            <p:cNvPicPr>
              <a:picLocks noChangeAspect="1" noChangeArrowheads="1"/>
            </p:cNvPicPr>
            <p:nvPr/>
          </p:nvPicPr>
          <p:blipFill>
            <a:blip r:embed="rId4" cstate="print"/>
            <a:srcRect/>
            <a:stretch>
              <a:fillRect/>
            </a:stretch>
          </p:blipFill>
          <p:spPr bwMode="auto">
            <a:xfrm>
              <a:off x="91455" y="4114800"/>
              <a:ext cx="4644861" cy="2590800"/>
            </a:xfrm>
            <a:prstGeom prst="rect">
              <a:avLst/>
            </a:prstGeom>
            <a:noFill/>
            <a:ln w="50800">
              <a:solidFill>
                <a:srgbClr val="0070C0"/>
              </a:solidFill>
            </a:ln>
          </p:spPr>
        </p:pic>
        <p:sp>
          <p:nvSpPr>
            <p:cNvPr id="38" name="TextBox 37"/>
            <p:cNvSpPr txBox="1"/>
            <p:nvPr/>
          </p:nvSpPr>
          <p:spPr>
            <a:xfrm>
              <a:off x="685800" y="4114800"/>
              <a:ext cx="2971326" cy="523220"/>
            </a:xfrm>
            <a:prstGeom prst="rect">
              <a:avLst/>
            </a:prstGeom>
            <a:noFill/>
          </p:spPr>
          <p:txBody>
            <a:bodyPr wrap="none" rtlCol="0">
              <a:spAutoFit/>
            </a:bodyPr>
            <a:lstStyle/>
            <a:p>
              <a:pPr algn="ctr"/>
              <a:r>
                <a:rPr lang="en-US" sz="2800" b="1" spc="-10" dirty="0" smtClean="0">
                  <a:solidFill>
                    <a:srgbClr val="0070C0"/>
                  </a:solidFill>
                  <a:effectLst>
                    <a:outerShdw dist="38100" dir="7200000" algn="ctr" rotWithShape="0">
                      <a:schemeClr val="bg1"/>
                    </a:outerShdw>
                  </a:effectLst>
                </a:rPr>
                <a:t>Camp Chase - Ohio</a:t>
              </a:r>
            </a:p>
          </p:txBody>
        </p:sp>
      </p:grpSp>
      <p:sp useBgFill="1">
        <p:nvSpPr>
          <p:cNvPr id="44" name="TextBox 43"/>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solidFill>
                  <a:srgbClr val="0070C0"/>
                </a:solidFill>
                <a:effectLst>
                  <a:outerShdw dist="38100" dir="7200000" algn="ctr" rotWithShape="0">
                    <a:schemeClr val="tx1"/>
                  </a:outerShdw>
                </a:effectLst>
                <a:latin typeface="Calibri" pitchFamily="34" charset="0"/>
              </a:rPr>
              <a:t>Elmira Prison Camp</a:t>
            </a:r>
            <a:endParaRPr lang="en-US" sz="4800" b="1" dirty="0">
              <a:solidFill>
                <a:srgbClr val="0070C0"/>
              </a:solidFill>
              <a:effectLst>
                <a:outerShdw dist="38100" dir="7200000" algn="ctr" rotWithShape="0">
                  <a:schemeClr val="tx1"/>
                </a:outerShdw>
              </a:effectLst>
              <a:latin typeface="Calibri" pitchFamily="34" charset="0"/>
            </a:endParaRPr>
          </a:p>
        </p:txBody>
      </p:sp>
      <p:grpSp>
        <p:nvGrpSpPr>
          <p:cNvPr id="42" name="Group 41"/>
          <p:cNvGrpSpPr/>
          <p:nvPr/>
        </p:nvGrpSpPr>
        <p:grpSpPr>
          <a:xfrm>
            <a:off x="4876800" y="3559175"/>
            <a:ext cx="4116388" cy="3146425"/>
            <a:chOff x="4876800" y="3559175"/>
            <a:chExt cx="4116388" cy="3146425"/>
          </a:xfrm>
        </p:grpSpPr>
        <p:pic>
          <p:nvPicPr>
            <p:cNvPr id="67589" name="Picture 5"/>
            <p:cNvPicPr>
              <a:picLocks noChangeAspect="1" noChangeArrowheads="1"/>
            </p:cNvPicPr>
            <p:nvPr/>
          </p:nvPicPr>
          <p:blipFill>
            <a:blip r:embed="rId5" cstate="print"/>
            <a:srcRect/>
            <a:stretch>
              <a:fillRect/>
            </a:stretch>
          </p:blipFill>
          <p:spPr bwMode="auto">
            <a:xfrm>
              <a:off x="4876800" y="3559175"/>
              <a:ext cx="4116388" cy="3146425"/>
            </a:xfrm>
            <a:prstGeom prst="rect">
              <a:avLst/>
            </a:prstGeom>
            <a:noFill/>
            <a:ln w="50800">
              <a:solidFill>
                <a:srgbClr val="FF0000"/>
              </a:solidFill>
              <a:miter lim="800000"/>
              <a:headEnd/>
              <a:tailEnd/>
            </a:ln>
            <a:effectLst/>
          </p:spPr>
        </p:pic>
        <p:sp>
          <p:nvSpPr>
            <p:cNvPr id="41" name="TextBox 40"/>
            <p:cNvSpPr txBox="1"/>
            <p:nvPr/>
          </p:nvSpPr>
          <p:spPr>
            <a:xfrm>
              <a:off x="5501250" y="3581400"/>
              <a:ext cx="2804550" cy="523220"/>
            </a:xfrm>
            <a:prstGeom prst="rect">
              <a:avLst/>
            </a:prstGeom>
            <a:noFill/>
          </p:spPr>
          <p:txBody>
            <a:bodyPr wrap="none" rtlCol="0">
              <a:spAutoFit/>
            </a:bodyPr>
            <a:lstStyle/>
            <a:p>
              <a:pPr algn="ctr"/>
              <a:r>
                <a:rPr lang="en-US" sz="2800" b="1" spc="-10" dirty="0" smtClean="0">
                  <a:solidFill>
                    <a:srgbClr val="FF0000"/>
                  </a:solidFill>
                  <a:effectLst>
                    <a:outerShdw dist="38100" dir="7200000" algn="ctr" rotWithShape="0">
                      <a:schemeClr val="tx1"/>
                    </a:outerShdw>
                  </a:effectLst>
                </a:rPr>
                <a:t>Belle Isle, Virginia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10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wipe(left)">
                                      <p:cBhvr>
                                        <p:cTn id="12" dur="1000"/>
                                        <p:tgtEl>
                                          <p:spTgt spid="31">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10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1">
                                            <p:txEl>
                                              <p:pRg st="2" end="2"/>
                                            </p:txEl>
                                          </p:spTgt>
                                        </p:tgtEl>
                                        <p:attrNameLst>
                                          <p:attrName>style.visibility</p:attrName>
                                        </p:attrNameLst>
                                      </p:cBhvr>
                                      <p:to>
                                        <p:strVal val="visible"/>
                                      </p:to>
                                    </p:set>
                                    <p:animEffect transition="in" filter="wipe(left)">
                                      <p:cBhvr>
                                        <p:cTn id="20" dur="1000"/>
                                        <p:tgtEl>
                                          <p:spTgt spid="31">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10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1000"/>
                                        <p:tgtEl>
                                          <p:spTgt spid="42"/>
                                        </p:tgtEl>
                                      </p:cBhvr>
                                    </p:animEffect>
                                    <p:set>
                                      <p:cBhvr>
                                        <p:cTn id="28" dur="1" fill="hold">
                                          <p:stCondLst>
                                            <p:cond delay="999"/>
                                          </p:stCondLst>
                                        </p:cTn>
                                        <p:tgtEl>
                                          <p:spTgt spid="42"/>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000"/>
                                        <p:tgtEl>
                                          <p:spTgt spid="43"/>
                                        </p:tgtEl>
                                      </p:cBhvr>
                                    </p:animEffect>
                                    <p:set>
                                      <p:cBhvr>
                                        <p:cTn id="31" dur="1" fill="hold">
                                          <p:stCondLst>
                                            <p:cond delay="999"/>
                                          </p:stCondLst>
                                        </p:cTn>
                                        <p:tgtEl>
                                          <p:spTgt spid="43"/>
                                        </p:tgtEl>
                                        <p:attrNameLst>
                                          <p:attrName>style.visibility</p:attrName>
                                        </p:attrNameLst>
                                      </p:cBhvr>
                                      <p:to>
                                        <p:strVal val="hidden"/>
                                      </p:to>
                                    </p:se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32">
                                            <p:txEl>
                                              <p:pRg st="0" end="0"/>
                                            </p:txEl>
                                          </p:spTgt>
                                        </p:tgtEl>
                                        <p:attrNameLst>
                                          <p:attrName>style.visibility</p:attrName>
                                        </p:attrNameLst>
                                      </p:cBhvr>
                                      <p:to>
                                        <p:strVal val="visible"/>
                                      </p:to>
                                    </p:set>
                                    <p:animEffect transition="in" filter="fade">
                                      <p:cBhvr>
                                        <p:cTn id="35" dur="1000"/>
                                        <p:tgtEl>
                                          <p:spTgt spid="3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2">
                                            <p:txEl>
                                              <p:pRg st="1" end="1"/>
                                            </p:txEl>
                                          </p:spTgt>
                                        </p:tgtEl>
                                        <p:attrNameLst>
                                          <p:attrName>style.visibility</p:attrName>
                                        </p:attrNameLst>
                                      </p:cBhvr>
                                      <p:to>
                                        <p:strVal val="visible"/>
                                      </p:to>
                                    </p:set>
                                    <p:animEffect transition="in" filter="wipe(left)">
                                      <p:cBhvr>
                                        <p:cTn id="40" dur="2000"/>
                                        <p:tgtEl>
                                          <p:spTgt spid="32">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1000"/>
                                        <p:tgtEl>
                                          <p:spTgt spid="31">
                                            <p:txEl>
                                              <p:pRg st="0" end="0"/>
                                            </p:txEl>
                                          </p:spTgt>
                                        </p:tgtEl>
                                      </p:cBhvr>
                                    </p:animEffect>
                                    <p:set>
                                      <p:cBhvr>
                                        <p:cTn id="45" dur="1" fill="hold">
                                          <p:stCondLst>
                                            <p:cond delay="999"/>
                                          </p:stCondLst>
                                        </p:cTn>
                                        <p:tgtEl>
                                          <p:spTgt spid="31">
                                            <p:txEl>
                                              <p:pRg st="0" end="0"/>
                                            </p:txEl>
                                          </p:spTgt>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00"/>
                                        <p:tgtEl>
                                          <p:spTgt spid="31">
                                            <p:txEl>
                                              <p:pRg st="1" end="1"/>
                                            </p:txEl>
                                          </p:spTgt>
                                        </p:tgtEl>
                                      </p:cBhvr>
                                    </p:animEffect>
                                    <p:set>
                                      <p:cBhvr>
                                        <p:cTn id="48" dur="1" fill="hold">
                                          <p:stCondLst>
                                            <p:cond delay="999"/>
                                          </p:stCondLst>
                                        </p:cTn>
                                        <p:tgtEl>
                                          <p:spTgt spid="31">
                                            <p:txEl>
                                              <p:pRg st="1" end="1"/>
                                            </p:txEl>
                                          </p:spTgt>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1000"/>
                                        <p:tgtEl>
                                          <p:spTgt spid="31">
                                            <p:txEl>
                                              <p:pRg st="2" end="2"/>
                                            </p:txEl>
                                          </p:spTgt>
                                        </p:tgtEl>
                                      </p:cBhvr>
                                    </p:animEffect>
                                    <p:set>
                                      <p:cBhvr>
                                        <p:cTn id="51" dur="1" fill="hold">
                                          <p:stCondLst>
                                            <p:cond delay="999"/>
                                          </p:stCondLst>
                                        </p:cTn>
                                        <p:tgtEl>
                                          <p:spTgt spid="31">
                                            <p:txEl>
                                              <p:pRg st="2" end="2"/>
                                            </p:txEl>
                                          </p:spTgt>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1000"/>
                                        <p:tgtEl>
                                          <p:spTgt spid="31">
                                            <p:bg/>
                                          </p:spTgt>
                                        </p:tgtEl>
                                      </p:cBhvr>
                                    </p:animEffect>
                                    <p:set>
                                      <p:cBhvr>
                                        <p:cTn id="54" dur="1" fill="hold">
                                          <p:stCondLst>
                                            <p:cond delay="999"/>
                                          </p:stCondLst>
                                        </p:cTn>
                                        <p:tgtEl>
                                          <p:spTgt spid="31">
                                            <p:bg/>
                                          </p:spTgt>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1000"/>
                                        <p:tgtEl>
                                          <p:spTgt spid="32">
                                            <p:txEl>
                                              <p:pRg st="0" end="0"/>
                                            </p:txEl>
                                          </p:spTgt>
                                        </p:tgtEl>
                                      </p:cBhvr>
                                    </p:animEffect>
                                    <p:set>
                                      <p:cBhvr>
                                        <p:cTn id="57" dur="1" fill="hold">
                                          <p:stCondLst>
                                            <p:cond delay="999"/>
                                          </p:stCondLst>
                                        </p:cTn>
                                        <p:tgtEl>
                                          <p:spTgt spid="32">
                                            <p:txEl>
                                              <p:pRg st="0" end="0"/>
                                            </p:txEl>
                                          </p:spTgt>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00"/>
                                        <p:tgtEl>
                                          <p:spTgt spid="32">
                                            <p:txEl>
                                              <p:pRg st="1" end="1"/>
                                            </p:txEl>
                                          </p:spTgt>
                                        </p:tgtEl>
                                      </p:cBhvr>
                                    </p:animEffect>
                                    <p:set>
                                      <p:cBhvr>
                                        <p:cTn id="60" dur="1" fill="hold">
                                          <p:stCondLst>
                                            <p:cond delay="999"/>
                                          </p:stCondLst>
                                        </p:cTn>
                                        <p:tgtEl>
                                          <p:spTgt spid="32">
                                            <p:txEl>
                                              <p:pRg st="1" end="1"/>
                                            </p:txEl>
                                          </p:spTgt>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1000"/>
                                        <p:tgtEl>
                                          <p:spTgt spid="32">
                                            <p:bg/>
                                          </p:spTgt>
                                        </p:tgtEl>
                                      </p:cBhvr>
                                    </p:animEffect>
                                    <p:set>
                                      <p:cBhvr>
                                        <p:cTn id="63" dur="1" fill="hold">
                                          <p:stCondLst>
                                            <p:cond delay="999"/>
                                          </p:stCondLst>
                                        </p:cTn>
                                        <p:tgtEl>
                                          <p:spTgt spid="32">
                                            <p:bg/>
                                          </p:spTgt>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1000"/>
                                        <p:tgtEl>
                                          <p:spTgt spid="2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left)">
                                      <p:cBhvr>
                                        <p:cTn id="71" dur="1000"/>
                                        <p:tgtEl>
                                          <p:spTgt spid="35"/>
                                        </p:tgtEl>
                                      </p:cBhvr>
                                    </p:animEffect>
                                  </p:childTnLst>
                                </p:cTn>
                              </p:par>
                            </p:childTnLst>
                          </p:cTn>
                        </p:par>
                        <p:par>
                          <p:cTn id="72" fill="hold">
                            <p:stCondLst>
                              <p:cond delay="1000"/>
                            </p:stCondLst>
                            <p:childTnLst>
                              <p:par>
                                <p:cTn id="73" presetID="1" presetClass="entr" presetSubtype="0" fill="hold" grpId="0" nodeType="afterEffect">
                                  <p:stCondLst>
                                    <p:cond delay="0"/>
                                  </p:stCondLst>
                                  <p:childTnLst>
                                    <p:set>
                                      <p:cBhvr>
                                        <p:cTn id="74" dur="1" fill="hold">
                                          <p:stCondLst>
                                            <p:cond delay="0"/>
                                          </p:stCondLst>
                                        </p:cTn>
                                        <p:tgtEl>
                                          <p:spTgt spid="5"/>
                                        </p:tgtEl>
                                        <p:attrNameLst>
                                          <p:attrName>style.visibility</p:attrName>
                                        </p:attrNameLst>
                                      </p:cBhvr>
                                      <p:to>
                                        <p:strVal val="visible"/>
                                      </p:to>
                                    </p:set>
                                  </p:childTnLst>
                                </p:cTn>
                              </p:par>
                            </p:childTnLst>
                          </p:cTn>
                        </p:par>
                        <p:par>
                          <p:cTn id="75" fill="hold">
                            <p:stCondLst>
                              <p:cond delay="1000"/>
                            </p:stCondLst>
                            <p:childTnLst>
                              <p:par>
                                <p:cTn id="76" presetID="22" presetClass="entr" presetSubtype="4" fill="hold" nodeType="after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wipe(down)">
                                      <p:cBhvr>
                                        <p:cTn id="78" dur="1000"/>
                                        <p:tgtEl>
                                          <p:spTgt spid="13"/>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grpId="1" nodeType="clickEffect">
                                  <p:stCondLst>
                                    <p:cond delay="0"/>
                                  </p:stCondLst>
                                  <p:childTnLst>
                                    <p:animMotion origin="layout" path="M -3.33333E-6 4.44444E-6 L -3.33333E-6 0.06111 " pathEditMode="relative" rAng="0" ptsTypes="AA">
                                      <p:cBhvr>
                                        <p:cTn id="82" dur="1000" fill="hold"/>
                                        <p:tgtEl>
                                          <p:spTgt spid="35"/>
                                        </p:tgtEl>
                                        <p:attrNameLst>
                                          <p:attrName>ppt_x</p:attrName>
                                          <p:attrName>ppt_y</p:attrName>
                                        </p:attrNameLst>
                                      </p:cBhvr>
                                      <p:rCtr x="0" y="31"/>
                                    </p:animMotion>
                                  </p:childTnLst>
                                </p:cTn>
                              </p:par>
                            </p:childTnLst>
                          </p:cTn>
                        </p:par>
                        <p:par>
                          <p:cTn id="83" fill="hold">
                            <p:stCondLst>
                              <p:cond delay="1000"/>
                            </p:stCondLst>
                            <p:childTnLst>
                              <p:par>
                                <p:cTn id="84" presetID="22" presetClass="entr" presetSubtype="8" fill="hold" nodeType="after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wipe(left)">
                                      <p:cBhvr>
                                        <p:cTn id="86" dur="1000"/>
                                        <p:tgtEl>
                                          <p:spTgt spid="30"/>
                                        </p:tgtEl>
                                      </p:cBhvr>
                                    </p:animEffect>
                                  </p:childTnLst>
                                </p:cTn>
                              </p:par>
                            </p:childTnLst>
                          </p:cTn>
                        </p:par>
                        <p:par>
                          <p:cTn id="87" fill="hold">
                            <p:stCondLst>
                              <p:cond delay="2000"/>
                            </p:stCondLst>
                            <p:childTnLst>
                              <p:par>
                                <p:cTn id="88" presetID="1" presetClass="entr" presetSubtype="0" fill="hold" grpId="0" nodeType="afterEffect">
                                  <p:stCondLst>
                                    <p:cond delay="0"/>
                                  </p:stCondLst>
                                  <p:childTnLst>
                                    <p:set>
                                      <p:cBhvr>
                                        <p:cTn id="89" dur="1" fill="hold">
                                          <p:stCondLst>
                                            <p:cond delay="0"/>
                                          </p:stCondLst>
                                        </p:cTn>
                                        <p:tgtEl>
                                          <p:spTgt spid="20"/>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1000"/>
                                        <p:tgtEl>
                                          <p:spTgt spid="13"/>
                                        </p:tgtEl>
                                      </p:cBhvr>
                                    </p:animEffect>
                                    <p:set>
                                      <p:cBhvr>
                                        <p:cTn id="94" dur="1" fill="hold">
                                          <p:stCondLst>
                                            <p:cond delay="999"/>
                                          </p:stCondLst>
                                        </p:cTn>
                                        <p:tgtEl>
                                          <p:spTgt spid="13"/>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1000"/>
                                        <p:tgtEl>
                                          <p:spTgt spid="30"/>
                                        </p:tgtEl>
                                      </p:cBhvr>
                                    </p:animEffect>
                                    <p:set>
                                      <p:cBhvr>
                                        <p:cTn id="97" dur="1" fill="hold">
                                          <p:stCondLst>
                                            <p:cond delay="999"/>
                                          </p:stCondLst>
                                        </p:cTn>
                                        <p:tgtEl>
                                          <p:spTgt spid="30"/>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1000"/>
                                        <p:tgtEl>
                                          <p:spTgt spid="35"/>
                                        </p:tgtEl>
                                      </p:cBhvr>
                                    </p:animEffect>
                                    <p:set>
                                      <p:cBhvr>
                                        <p:cTn id="100" dur="1" fill="hold">
                                          <p:stCondLst>
                                            <p:cond delay="999"/>
                                          </p:stCondLst>
                                        </p:cTn>
                                        <p:tgtEl>
                                          <p:spTgt spid="35"/>
                                        </p:tgtEl>
                                        <p:attrNameLst>
                                          <p:attrName>style.visibility</p:attrName>
                                        </p:attrNameLst>
                                      </p:cBhvr>
                                      <p:to>
                                        <p:strVal val="hidden"/>
                                      </p:to>
                                    </p:set>
                                  </p:childTnLst>
                                </p:cTn>
                              </p:par>
                            </p:childTnLst>
                          </p:cTn>
                        </p:par>
                        <p:par>
                          <p:cTn id="101" fill="hold">
                            <p:stCondLst>
                              <p:cond delay="1000"/>
                            </p:stCondLst>
                            <p:childTnLst>
                              <p:par>
                                <p:cTn id="102" presetID="8" presetClass="emph" presetSubtype="0" fill="hold" grpId="1" nodeType="afterEffect">
                                  <p:stCondLst>
                                    <p:cond delay="0"/>
                                  </p:stCondLst>
                                  <p:childTnLst>
                                    <p:animRot by="21600000">
                                      <p:cBhvr>
                                        <p:cTn id="103" dur="1000" fill="hold"/>
                                        <p:tgtEl>
                                          <p:spTgt spid="20"/>
                                        </p:tgtEl>
                                        <p:attrNameLst>
                                          <p:attrName>r</p:attrName>
                                        </p:attrNameLst>
                                      </p:cBhvr>
                                    </p:animRot>
                                  </p:childTnLst>
                                </p:cTn>
                              </p:par>
                              <p:par>
                                <p:cTn id="104" presetID="53" presetClass="entr" presetSubtype="0" fill="hold" grpId="0" nodeType="withEffect">
                                  <p:stCondLst>
                                    <p:cond delay="0"/>
                                  </p:stCondLst>
                                  <p:childTnLst>
                                    <p:set>
                                      <p:cBhvr>
                                        <p:cTn id="105" dur="1" fill="hold">
                                          <p:stCondLst>
                                            <p:cond delay="0"/>
                                          </p:stCondLst>
                                        </p:cTn>
                                        <p:tgtEl>
                                          <p:spTgt spid="33"/>
                                        </p:tgtEl>
                                        <p:attrNameLst>
                                          <p:attrName>style.visibility</p:attrName>
                                        </p:attrNameLst>
                                      </p:cBhvr>
                                      <p:to>
                                        <p:strVal val="visible"/>
                                      </p:to>
                                    </p:set>
                                    <p:anim calcmode="lin" valueType="num">
                                      <p:cBhvr>
                                        <p:cTn id="106" dur="1000" fill="hold"/>
                                        <p:tgtEl>
                                          <p:spTgt spid="33"/>
                                        </p:tgtEl>
                                        <p:attrNameLst>
                                          <p:attrName>ppt_w</p:attrName>
                                        </p:attrNameLst>
                                      </p:cBhvr>
                                      <p:tavLst>
                                        <p:tav tm="0">
                                          <p:val>
                                            <p:fltVal val="0"/>
                                          </p:val>
                                        </p:tav>
                                        <p:tav tm="100000">
                                          <p:val>
                                            <p:strVal val="#ppt_w"/>
                                          </p:val>
                                        </p:tav>
                                      </p:tavLst>
                                    </p:anim>
                                    <p:anim calcmode="lin" valueType="num">
                                      <p:cBhvr>
                                        <p:cTn id="107" dur="1000" fill="hold"/>
                                        <p:tgtEl>
                                          <p:spTgt spid="33"/>
                                        </p:tgtEl>
                                        <p:attrNameLst>
                                          <p:attrName>ppt_h</p:attrName>
                                        </p:attrNameLst>
                                      </p:cBhvr>
                                      <p:tavLst>
                                        <p:tav tm="0">
                                          <p:val>
                                            <p:fltVal val="0"/>
                                          </p:val>
                                        </p:tav>
                                        <p:tav tm="100000">
                                          <p:val>
                                            <p:strVal val="#ppt_h"/>
                                          </p:val>
                                        </p:tav>
                                      </p:tavLst>
                                    </p:anim>
                                    <p:animEffect transition="in" filter="fade">
                                      <p:cBhvr>
                                        <p:cTn id="108" dur="1000"/>
                                        <p:tgtEl>
                                          <p:spTgt spid="33"/>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0" fill="hold" grpId="0" nodeType="clickEffect">
                                  <p:stCondLst>
                                    <p:cond delay="0"/>
                                  </p:stCondLst>
                                  <p:childTnLst>
                                    <p:set>
                                      <p:cBhvr>
                                        <p:cTn id="112" dur="1" fill="hold">
                                          <p:stCondLst>
                                            <p:cond delay="0"/>
                                          </p:stCondLst>
                                        </p:cTn>
                                        <p:tgtEl>
                                          <p:spTgt spid="34"/>
                                        </p:tgtEl>
                                        <p:attrNameLst>
                                          <p:attrName>style.visibility</p:attrName>
                                        </p:attrNameLst>
                                      </p:cBhvr>
                                      <p:to>
                                        <p:strVal val="visible"/>
                                      </p:to>
                                    </p:set>
                                    <p:anim calcmode="lin" valueType="num">
                                      <p:cBhvr>
                                        <p:cTn id="113" dur="1000" fill="hold"/>
                                        <p:tgtEl>
                                          <p:spTgt spid="34"/>
                                        </p:tgtEl>
                                        <p:attrNameLst>
                                          <p:attrName>ppt_w</p:attrName>
                                        </p:attrNameLst>
                                      </p:cBhvr>
                                      <p:tavLst>
                                        <p:tav tm="0">
                                          <p:val>
                                            <p:fltVal val="0"/>
                                          </p:val>
                                        </p:tav>
                                        <p:tav tm="100000">
                                          <p:val>
                                            <p:strVal val="#ppt_w"/>
                                          </p:val>
                                        </p:tav>
                                      </p:tavLst>
                                    </p:anim>
                                    <p:anim calcmode="lin" valueType="num">
                                      <p:cBhvr>
                                        <p:cTn id="114" dur="1000" fill="hold"/>
                                        <p:tgtEl>
                                          <p:spTgt spid="34"/>
                                        </p:tgtEl>
                                        <p:attrNameLst>
                                          <p:attrName>ppt_h</p:attrName>
                                        </p:attrNameLst>
                                      </p:cBhvr>
                                      <p:tavLst>
                                        <p:tav tm="0">
                                          <p:val>
                                            <p:fltVal val="0"/>
                                          </p:val>
                                        </p:tav>
                                        <p:tav tm="100000">
                                          <p:val>
                                            <p:strVal val="#ppt_h"/>
                                          </p:val>
                                        </p:tav>
                                      </p:tavLst>
                                    </p:anim>
                                    <p:animEffect transition="in" filter="fade">
                                      <p:cBhvr>
                                        <p:cTn id="115" dur="1000"/>
                                        <p:tgtEl>
                                          <p:spTgt spid="34"/>
                                        </p:tgtEl>
                                      </p:cBhvr>
                                    </p:animEffect>
                                  </p:childTnLst>
                                </p:cTn>
                              </p:par>
                              <p:par>
                                <p:cTn id="116" presetID="8" presetClass="emph" presetSubtype="0" fill="hold" grpId="1" nodeType="withEffect">
                                  <p:stCondLst>
                                    <p:cond delay="0"/>
                                  </p:stCondLst>
                                  <p:childTnLst>
                                    <p:animRot by="21600000">
                                      <p:cBhvr>
                                        <p:cTn id="117" dur="1000" fill="hold"/>
                                        <p:tgtEl>
                                          <p:spTgt spid="5"/>
                                        </p:tgtEl>
                                        <p:attrNameLst>
                                          <p:attrName>r</p:attrName>
                                        </p:attrNameLst>
                                      </p:cBhvr>
                                    </p:animRot>
                                  </p:childTnLst>
                                </p:cTn>
                              </p:par>
                            </p:childTnLst>
                          </p:cTn>
                        </p:par>
                      </p:childTnLst>
                    </p:cTn>
                  </p:par>
                  <p:par>
                    <p:cTn id="118" fill="hold">
                      <p:stCondLst>
                        <p:cond delay="indefinite"/>
                      </p:stCondLst>
                      <p:childTnLst>
                        <p:par>
                          <p:cTn id="119" fill="hold">
                            <p:stCondLst>
                              <p:cond delay="0"/>
                            </p:stCondLst>
                            <p:childTnLst>
                              <p:par>
                                <p:cTn id="120" presetID="6" presetClass="emph" presetSubtype="0" fill="hold" grpId="1" nodeType="clickEffect">
                                  <p:stCondLst>
                                    <p:cond delay="0"/>
                                  </p:stCondLst>
                                  <p:childTnLst>
                                    <p:animScale>
                                      <p:cBhvr>
                                        <p:cTn id="121" dur="1000" fill="hold"/>
                                        <p:tgtEl>
                                          <p:spTgt spid="33"/>
                                        </p:tgtEl>
                                      </p:cBhvr>
                                      <p:by x="150000" y="150000"/>
                                    </p:animScale>
                                  </p:childTnLst>
                                </p:cTn>
                              </p:par>
                              <p:par>
                                <p:cTn id="122" presetID="64" presetClass="path" presetSubtype="0" accel="50000" decel="50000" fill="hold" grpId="2" nodeType="withEffect">
                                  <p:stCondLst>
                                    <p:cond delay="0"/>
                                  </p:stCondLst>
                                  <p:childTnLst>
                                    <p:animMotion origin="layout" path="M -4.44444E-6 3.7037E-6 L -0.38402 -0.23588 " pathEditMode="relative" rAng="0" ptsTypes="AA">
                                      <p:cBhvr>
                                        <p:cTn id="123" dur="1000" fill="hold"/>
                                        <p:tgtEl>
                                          <p:spTgt spid="33"/>
                                        </p:tgtEl>
                                        <p:attrNameLst>
                                          <p:attrName>ppt_x</p:attrName>
                                          <p:attrName>ppt_y</p:attrName>
                                        </p:attrNameLst>
                                      </p:cBhvr>
                                      <p:rCtr x="-192" y="-118"/>
                                    </p:animMotion>
                                  </p:childTnLst>
                                </p:cTn>
                              </p:par>
                              <p:par>
                                <p:cTn id="124" presetID="10" presetClass="exit" presetSubtype="0" fill="hold" grpId="1" nodeType="withEffect">
                                  <p:stCondLst>
                                    <p:cond delay="0"/>
                                  </p:stCondLst>
                                  <p:childTnLst>
                                    <p:animEffect transition="out" filter="fade">
                                      <p:cBhvr>
                                        <p:cTn id="125" dur="1000"/>
                                        <p:tgtEl>
                                          <p:spTgt spid="34"/>
                                        </p:tgtEl>
                                      </p:cBhvr>
                                    </p:animEffect>
                                    <p:set>
                                      <p:cBhvr>
                                        <p:cTn id="126" dur="1" fill="hold">
                                          <p:stCondLst>
                                            <p:cond delay="999"/>
                                          </p:stCondLst>
                                        </p:cTn>
                                        <p:tgtEl>
                                          <p:spTgt spid="34"/>
                                        </p:tgtEl>
                                        <p:attrNameLst>
                                          <p:attrName>style.visibility</p:attrName>
                                        </p:attrNameLst>
                                      </p:cBhvr>
                                      <p:to>
                                        <p:strVal val="hidden"/>
                                      </p:to>
                                    </p:set>
                                  </p:childTnLst>
                                </p:cTn>
                              </p:par>
                              <p:par>
                                <p:cTn id="127" presetID="10" presetClass="exit" presetSubtype="0" fill="hold" grpId="2" nodeType="withEffect">
                                  <p:stCondLst>
                                    <p:cond delay="0"/>
                                  </p:stCondLst>
                                  <p:childTnLst>
                                    <p:animEffect transition="out" filter="fade">
                                      <p:cBhvr>
                                        <p:cTn id="128" dur="1000"/>
                                        <p:tgtEl>
                                          <p:spTgt spid="5"/>
                                        </p:tgtEl>
                                      </p:cBhvr>
                                    </p:animEffect>
                                    <p:set>
                                      <p:cBhvr>
                                        <p:cTn id="129" dur="1" fill="hold">
                                          <p:stCondLst>
                                            <p:cond delay="999"/>
                                          </p:stCondLst>
                                        </p:cTn>
                                        <p:tgtEl>
                                          <p:spTgt spid="5"/>
                                        </p:tgtEl>
                                        <p:attrNameLst>
                                          <p:attrName>style.visibility</p:attrName>
                                        </p:attrNameLst>
                                      </p:cBhvr>
                                      <p:to>
                                        <p:strVal val="hidden"/>
                                      </p:to>
                                    </p:set>
                                  </p:childTnLst>
                                </p:cTn>
                              </p:par>
                              <p:par>
                                <p:cTn id="130" presetID="10" presetClass="exit" presetSubtype="0" fill="hold" grpId="3" nodeType="withEffect">
                                  <p:stCondLst>
                                    <p:cond delay="500"/>
                                  </p:stCondLst>
                                  <p:childTnLst>
                                    <p:animEffect transition="out" filter="fade">
                                      <p:cBhvr>
                                        <p:cTn id="131" dur="1000"/>
                                        <p:tgtEl>
                                          <p:spTgt spid="33"/>
                                        </p:tgtEl>
                                      </p:cBhvr>
                                    </p:animEffect>
                                    <p:set>
                                      <p:cBhvr>
                                        <p:cTn id="132" dur="1" fill="hold">
                                          <p:stCondLst>
                                            <p:cond delay="999"/>
                                          </p:stCondLst>
                                        </p:cTn>
                                        <p:tgtEl>
                                          <p:spTgt spid="33"/>
                                        </p:tgtEl>
                                        <p:attrNameLst>
                                          <p:attrName>style.visibility</p:attrName>
                                        </p:attrNameLst>
                                      </p:cBhvr>
                                      <p:to>
                                        <p:strVal val="hidden"/>
                                      </p:to>
                                    </p:set>
                                  </p:childTnLst>
                                </p:cTn>
                              </p:par>
                              <p:par>
                                <p:cTn id="133" presetID="10" presetClass="entr" presetSubtype="0" fill="hold" grpId="0" nodeType="withEffect">
                                  <p:stCondLst>
                                    <p:cond delay="500"/>
                                  </p:stCondLst>
                                  <p:childTnLst>
                                    <p:set>
                                      <p:cBhvr>
                                        <p:cTn id="134" dur="1" fill="hold">
                                          <p:stCondLst>
                                            <p:cond delay="0"/>
                                          </p:stCondLst>
                                        </p:cTn>
                                        <p:tgtEl>
                                          <p:spTgt spid="44"/>
                                        </p:tgtEl>
                                        <p:attrNameLst>
                                          <p:attrName>style.visibility</p:attrName>
                                        </p:attrNameLst>
                                      </p:cBhvr>
                                      <p:to>
                                        <p:strVal val="visible"/>
                                      </p:to>
                                    </p:set>
                                    <p:animEffect transition="in" filter="fade">
                                      <p:cBhvr>
                                        <p:cTn id="135"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allAtOnce" animBg="1"/>
      <p:bldP spid="32" grpId="0" build="allAtOnce" animBg="1"/>
      <p:bldP spid="5" grpId="0" animBg="1"/>
      <p:bldP spid="5" grpId="1" animBg="1"/>
      <p:bldP spid="5" grpId="2" animBg="1"/>
      <p:bldP spid="20" grpId="0" animBg="1"/>
      <p:bldP spid="20" grpId="1" animBg="1"/>
      <p:bldP spid="33" grpId="0" animBg="1"/>
      <p:bldP spid="33" grpId="1" animBg="1"/>
      <p:bldP spid="33" grpId="2" animBg="1"/>
      <p:bldP spid="33" grpId="3" animBg="1"/>
      <p:bldP spid="34" grpId="0" animBg="1"/>
      <p:bldP spid="34" grpId="1" animBg="1"/>
      <p:bldP spid="35" grpId="0" animBg="1"/>
      <p:bldP spid="35" grpId="1" animBg="1"/>
      <p:bldP spid="35" grpId="2" animBg="1"/>
      <p:bldP spid="4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685800" y="817989"/>
            <a:ext cx="7848600" cy="6040011"/>
            <a:chOff x="685800" y="817989"/>
            <a:chExt cx="7848600" cy="6040011"/>
          </a:xfrm>
        </p:grpSpPr>
        <p:grpSp>
          <p:nvGrpSpPr>
            <p:cNvPr id="5" name="Group 4"/>
            <p:cNvGrpSpPr/>
            <p:nvPr/>
          </p:nvGrpSpPr>
          <p:grpSpPr>
            <a:xfrm>
              <a:off x="685800" y="817989"/>
              <a:ext cx="7848600" cy="6040011"/>
              <a:chOff x="685800" y="817989"/>
              <a:chExt cx="7848600" cy="6040011"/>
            </a:xfrm>
          </p:grpSpPr>
          <p:pic>
            <p:nvPicPr>
              <p:cNvPr id="7" name="Picture 2" descr="http://tigger.uic.edu/~rjensen/map1.gif"/>
              <p:cNvPicPr>
                <a:picLocks noChangeAspect="1" noChangeArrowheads="1"/>
              </p:cNvPicPr>
              <p:nvPr/>
            </p:nvPicPr>
            <p:blipFill>
              <a:blip r:embed="rId2" cstate="print"/>
              <a:srcRect/>
              <a:stretch>
                <a:fillRect/>
              </a:stretch>
            </p:blipFill>
            <p:spPr bwMode="auto">
              <a:xfrm>
                <a:off x="685800" y="817989"/>
                <a:ext cx="7848600" cy="6040011"/>
              </a:xfrm>
              <a:prstGeom prst="rect">
                <a:avLst/>
              </a:prstGeom>
              <a:noFill/>
            </p:spPr>
          </p:pic>
          <p:sp>
            <p:nvSpPr>
              <p:cNvPr id="8" name="Rectangle 7"/>
              <p:cNvSpPr/>
              <p:nvPr/>
            </p:nvSpPr>
            <p:spPr>
              <a:xfrm>
                <a:off x="762000" y="1752600"/>
                <a:ext cx="2286000" cy="990600"/>
              </a:xfrm>
              <a:prstGeom prst="rect">
                <a:avLst/>
              </a:prstGeom>
              <a:solidFill>
                <a:schemeClr val="bg1"/>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5-Point Star 8"/>
              <p:cNvSpPr/>
              <p:nvPr/>
            </p:nvSpPr>
            <p:spPr>
              <a:xfrm>
                <a:off x="838200" y="1828800"/>
                <a:ext cx="304800" cy="381000"/>
              </a:xfrm>
              <a:prstGeom prst="star5">
                <a:avLst/>
              </a:prstGeom>
              <a:solidFill>
                <a:srgbClr val="FF000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5-Point Star 9"/>
              <p:cNvSpPr/>
              <p:nvPr/>
            </p:nvSpPr>
            <p:spPr>
              <a:xfrm>
                <a:off x="838200" y="2286000"/>
                <a:ext cx="304800" cy="381000"/>
              </a:xfrm>
              <a:prstGeom prst="star5">
                <a:avLst/>
              </a:prstGeom>
              <a:solidFill>
                <a:srgbClr val="0070C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1184733" y="1828800"/>
                <a:ext cx="1863267" cy="430887"/>
              </a:xfrm>
              <a:prstGeom prst="rect">
                <a:avLst/>
              </a:prstGeom>
              <a:noFill/>
            </p:spPr>
            <p:txBody>
              <a:bodyPr wrap="none" rtlCol="0">
                <a:spAutoFit/>
              </a:bodyPr>
              <a:lstStyle/>
              <a:p>
                <a:pPr algn="ctr"/>
                <a:r>
                  <a:rPr lang="en-US" sz="2200" b="1" spc="-10" dirty="0" smtClean="0">
                    <a:solidFill>
                      <a:srgbClr val="FF0000"/>
                    </a:solidFill>
                    <a:effectLst>
                      <a:outerShdw dist="50800" dir="7200000" algn="ctr" rotWithShape="0">
                        <a:schemeClr val="tx1"/>
                      </a:outerShdw>
                    </a:effectLst>
                  </a:rPr>
                  <a:t>CONFEDERATE</a:t>
                </a:r>
              </a:p>
            </p:txBody>
          </p:sp>
          <p:sp>
            <p:nvSpPr>
              <p:cNvPr id="12" name="TextBox 11"/>
              <p:cNvSpPr txBox="1"/>
              <p:nvPr/>
            </p:nvSpPr>
            <p:spPr>
              <a:xfrm>
                <a:off x="1295400" y="2286000"/>
                <a:ext cx="1000595" cy="430887"/>
              </a:xfrm>
              <a:prstGeom prst="rect">
                <a:avLst/>
              </a:prstGeom>
              <a:noFill/>
            </p:spPr>
            <p:txBody>
              <a:bodyPr wrap="none" rtlCol="0">
                <a:spAutoFit/>
              </a:bodyPr>
              <a:lstStyle/>
              <a:p>
                <a:pPr algn="ctr"/>
                <a:r>
                  <a:rPr lang="en-US" sz="2200" b="1" spc="-10" dirty="0" smtClean="0">
                    <a:solidFill>
                      <a:srgbClr val="0070C0"/>
                    </a:solidFill>
                    <a:effectLst>
                      <a:outerShdw dist="50800" dir="7200000" algn="ctr" rotWithShape="0">
                        <a:schemeClr val="tx1"/>
                      </a:outerShdw>
                    </a:effectLst>
                  </a:rPr>
                  <a:t>UNION</a:t>
                </a:r>
              </a:p>
            </p:txBody>
          </p:sp>
        </p:grpSp>
        <p:sp>
          <p:nvSpPr>
            <p:cNvPr id="15" name="TextBox 14"/>
            <p:cNvSpPr txBox="1">
              <a:spLocks noChangeArrowheads="1"/>
            </p:cNvSpPr>
            <p:nvPr/>
          </p:nvSpPr>
          <p:spPr bwMode="auto">
            <a:xfrm>
              <a:off x="2438400" y="838200"/>
              <a:ext cx="3810000" cy="830997"/>
            </a:xfrm>
            <a:prstGeom prst="rect">
              <a:avLst/>
            </a:prstGeom>
            <a:solidFill>
              <a:schemeClr val="tx1"/>
            </a:solidFill>
            <a:ln w="9525">
              <a:noFill/>
              <a:miter lim="800000"/>
              <a:headEnd/>
              <a:tailEnd/>
            </a:ln>
          </p:spPr>
          <p:txBody>
            <a:bodyPr wrap="square">
              <a:spAutoFit/>
            </a:bodyPr>
            <a:lstStyle/>
            <a:p>
              <a:pPr>
                <a:defRPr/>
              </a:pPr>
              <a:r>
                <a:rPr lang="en-US" sz="4800" b="1" dirty="0" smtClean="0">
                  <a:solidFill>
                    <a:schemeClr val="bg1"/>
                  </a:solidFill>
                  <a:latin typeface="Calibri" pitchFamily="34" charset="0"/>
                </a:rPr>
                <a:t>Prison Camps</a:t>
              </a:r>
            </a:p>
          </p:txBody>
        </p:sp>
      </p:grpSp>
      <p:sp>
        <p:nvSpPr>
          <p:cNvPr id="13" name="5-Point Star 12"/>
          <p:cNvSpPr/>
          <p:nvPr/>
        </p:nvSpPr>
        <p:spPr>
          <a:xfrm>
            <a:off x="6477000" y="2362200"/>
            <a:ext cx="304800" cy="381000"/>
          </a:xfrm>
          <a:prstGeom prst="star5">
            <a:avLst/>
          </a:prstGeom>
          <a:solidFill>
            <a:srgbClr val="0070C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4" name="TextBox 13"/>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solidFill>
                  <a:srgbClr val="0070C0"/>
                </a:solidFill>
                <a:effectLst>
                  <a:outerShdw dist="38100" dir="7200000" algn="ctr" rotWithShape="0">
                    <a:schemeClr val="tx1"/>
                  </a:outerShdw>
                </a:effectLst>
                <a:latin typeface="Calibri" pitchFamily="34" charset="0"/>
              </a:rPr>
              <a:t>Elmira Prison Camp</a:t>
            </a:r>
            <a:endParaRPr lang="en-US" sz="4800" b="1" dirty="0">
              <a:solidFill>
                <a:srgbClr val="0070C0"/>
              </a:solidFill>
              <a:effectLst>
                <a:outerShdw dist="38100" dir="7200000" algn="ctr" rotWithShape="0">
                  <a:schemeClr val="tx1"/>
                </a:outerShdw>
              </a:effectLst>
              <a:latin typeface="Calibri" pitchFamily="34" charset="0"/>
            </a:endParaRPr>
          </a:p>
        </p:txBody>
      </p:sp>
      <p:sp useBgFill="1">
        <p:nvSpPr>
          <p:cNvPr id="17" name="Rectangle 16"/>
          <p:cNvSpPr/>
          <p:nvPr/>
        </p:nvSpPr>
        <p:spPr>
          <a:xfrm>
            <a:off x="0" y="685800"/>
            <a:ext cx="9144000" cy="1754326"/>
          </a:xfrm>
          <a:prstGeom prst="rect">
            <a:avLst/>
          </a:prstGeom>
        </p:spPr>
        <p:txBody>
          <a:bodyPr wrap="square">
            <a:spAutoFit/>
          </a:bodyPr>
          <a:lstStyle/>
          <a:p>
            <a:pPr>
              <a:defRPr/>
            </a:pPr>
            <a:r>
              <a:rPr lang="en-US" sz="3600" b="1" dirty="0" smtClean="0">
                <a:solidFill>
                  <a:srgbClr val="0070C0"/>
                </a:solidFill>
                <a:effectLst>
                  <a:outerShdw dist="25400" dir="7200000" algn="ctr" rotWithShape="0">
                    <a:schemeClr val="tx1"/>
                  </a:outerShdw>
                </a:effectLst>
                <a:latin typeface="Calibri" pitchFamily="34" charset="0"/>
              </a:rPr>
              <a:t>   - 30 acres located in Elmira, NY</a:t>
            </a:r>
          </a:p>
          <a:p>
            <a:pPr>
              <a:defRPr/>
            </a:pPr>
            <a:r>
              <a:rPr lang="en-US" sz="3600" b="1" dirty="0" smtClean="0">
                <a:solidFill>
                  <a:srgbClr val="0070C0"/>
                </a:solidFill>
                <a:effectLst>
                  <a:outerShdw dist="25400" dir="7200000" algn="ctr" rotWithShape="0">
                    <a:schemeClr val="tx1"/>
                  </a:outerShdw>
                </a:effectLst>
                <a:latin typeface="Calibri" pitchFamily="34" charset="0"/>
              </a:rPr>
              <a:t>   - originally a Union recruiting/training depot</a:t>
            </a:r>
          </a:p>
          <a:p>
            <a:pPr>
              <a:defRPr/>
            </a:pPr>
            <a:r>
              <a:rPr lang="en-US" sz="3600" b="1" dirty="0" smtClean="0">
                <a:solidFill>
                  <a:srgbClr val="0070C0"/>
                </a:solidFill>
                <a:effectLst>
                  <a:outerShdw dist="25400" dir="7200000" algn="ctr" rotWithShape="0">
                    <a:schemeClr val="tx1"/>
                  </a:outerShdw>
                </a:effectLst>
                <a:latin typeface="Calibri" pitchFamily="34" charset="0"/>
              </a:rPr>
              <a:t>   - prison camp July 6, 1864 – Sept 27, 1865</a:t>
            </a:r>
            <a:endParaRPr lang="en-US" sz="3600" b="1" dirty="0">
              <a:solidFill>
                <a:srgbClr val="0070C0"/>
              </a:solidFill>
              <a:effectLst>
                <a:outerShdw dist="25400" dir="7200000" algn="ctr" rotWithShape="0">
                  <a:schemeClr val="tx1"/>
                </a:outerShdw>
              </a:effectLst>
            </a:endParaRPr>
          </a:p>
        </p:txBody>
      </p:sp>
      <p:pic>
        <p:nvPicPr>
          <p:cNvPr id="65537" name="Picture 1"/>
          <p:cNvPicPr>
            <a:picLocks noChangeAspect="1" noChangeArrowheads="1"/>
          </p:cNvPicPr>
          <p:nvPr/>
        </p:nvPicPr>
        <p:blipFill>
          <a:blip r:embed="rId3" cstate="print"/>
          <a:srcRect/>
          <a:stretch>
            <a:fillRect/>
          </a:stretch>
        </p:blipFill>
        <p:spPr bwMode="auto">
          <a:xfrm>
            <a:off x="-57868" y="2362200"/>
            <a:ext cx="25965868" cy="44958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6"/>
                                        </p:tgtEl>
                                      </p:cBhvr>
                                    </p:animEffect>
                                    <p:set>
                                      <p:cBhvr>
                                        <p:cTn id="7" dur="1" fill="hold">
                                          <p:stCondLst>
                                            <p:cond delay="9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3"/>
                                        </p:tgtEl>
                                      </p:cBhvr>
                                    </p:animEffect>
                                    <p:set>
                                      <p:cBhvr>
                                        <p:cTn id="10" dur="1" fill="hold">
                                          <p:stCondLst>
                                            <p:cond delay="999"/>
                                          </p:stCondLst>
                                        </p:cTn>
                                        <p:tgtEl>
                                          <p:spTgt spid="13"/>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65537"/>
                                        </p:tgtEl>
                                        <p:attrNameLst>
                                          <p:attrName>style.visibility</p:attrName>
                                        </p:attrNameLst>
                                      </p:cBhvr>
                                      <p:to>
                                        <p:strVal val="visible"/>
                                      </p:to>
                                    </p:set>
                                    <p:animEffect transition="in" filter="fade">
                                      <p:cBhvr>
                                        <p:cTn id="13" dur="1000"/>
                                        <p:tgtEl>
                                          <p:spTgt spid="65537"/>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7">
                                            <p:bg/>
                                          </p:spTgt>
                                        </p:tgtEl>
                                        <p:attrNameLst>
                                          <p:attrName>style.visibility</p:attrName>
                                        </p:attrNameLst>
                                      </p:cBhvr>
                                      <p:to>
                                        <p:strVal val="visible"/>
                                      </p:to>
                                    </p:set>
                                    <p:animEffect transition="in" filter="fade">
                                      <p:cBhvr>
                                        <p:cTn id="17" dur="1000"/>
                                        <p:tgtEl>
                                          <p:spTgt spid="17">
                                            <p:bg/>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fade">
                                      <p:cBhvr>
                                        <p:cTn id="20" dur="10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fade">
                                      <p:cBhvr>
                                        <p:cTn id="25" dur="1000"/>
                                        <p:tgtEl>
                                          <p:spTgt spid="1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xEl>
                                              <p:pRg st="2" end="2"/>
                                            </p:txEl>
                                          </p:spTgt>
                                        </p:tgtEl>
                                        <p:attrNameLst>
                                          <p:attrName>style.visibility</p:attrName>
                                        </p:attrNameLst>
                                      </p:cBhvr>
                                      <p:to>
                                        <p:strVal val="visible"/>
                                      </p:to>
                                    </p:set>
                                    <p:animEffect transition="in" filter="fade">
                                      <p:cBhvr>
                                        <p:cTn id="30" dur="10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uiExpand="1" build="allAtOnce"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p:cNvSpPr/>
          <p:nvPr/>
        </p:nvSpPr>
        <p:spPr>
          <a:xfrm>
            <a:off x="0" y="685800"/>
            <a:ext cx="9144000" cy="1754326"/>
          </a:xfrm>
          <a:prstGeom prst="rect">
            <a:avLst/>
          </a:prstGeom>
        </p:spPr>
        <p:txBody>
          <a:bodyPr wrap="square">
            <a:spAutoFit/>
          </a:bodyPr>
          <a:lstStyle/>
          <a:p>
            <a:pPr>
              <a:defRPr/>
            </a:pPr>
            <a:r>
              <a:rPr lang="en-US" sz="3600" b="1" dirty="0" smtClean="0">
                <a:solidFill>
                  <a:srgbClr val="0070C0"/>
                </a:solidFill>
                <a:effectLst>
                  <a:outerShdw dist="25400" dir="7200000" algn="ctr" rotWithShape="0">
                    <a:schemeClr val="tx1"/>
                  </a:outerShdw>
                </a:effectLst>
                <a:latin typeface="Calibri" pitchFamily="34" charset="0"/>
              </a:rPr>
              <a:t>   - 30 acres located in Elmira, NY</a:t>
            </a:r>
          </a:p>
          <a:p>
            <a:pPr>
              <a:defRPr/>
            </a:pPr>
            <a:r>
              <a:rPr lang="en-US" sz="3600" b="1" dirty="0" smtClean="0">
                <a:solidFill>
                  <a:srgbClr val="0070C0"/>
                </a:solidFill>
                <a:effectLst>
                  <a:outerShdw dist="25400" dir="7200000" algn="ctr" rotWithShape="0">
                    <a:schemeClr val="tx1"/>
                  </a:outerShdw>
                </a:effectLst>
                <a:latin typeface="Calibri" pitchFamily="34" charset="0"/>
              </a:rPr>
              <a:t>   - originally a Union recruiting/training depot</a:t>
            </a:r>
          </a:p>
          <a:p>
            <a:pPr>
              <a:defRPr/>
            </a:pPr>
            <a:r>
              <a:rPr lang="en-US" sz="3600" b="1" dirty="0" smtClean="0">
                <a:solidFill>
                  <a:srgbClr val="0070C0"/>
                </a:solidFill>
                <a:effectLst>
                  <a:outerShdw dist="25400" dir="7200000" algn="ctr" rotWithShape="0">
                    <a:schemeClr val="tx1"/>
                  </a:outerShdw>
                </a:effectLst>
                <a:latin typeface="Calibri" pitchFamily="34" charset="0"/>
              </a:rPr>
              <a:t>   - prison camp July 6, 1864 – Sept 27, 1865</a:t>
            </a:r>
            <a:endParaRPr lang="en-US" sz="3600" b="1" dirty="0">
              <a:solidFill>
                <a:srgbClr val="0070C0"/>
              </a:solidFill>
              <a:effectLst>
                <a:outerShdw dist="25400" dir="7200000" algn="ctr" rotWithShape="0">
                  <a:schemeClr val="tx1"/>
                </a:outerShdw>
              </a:effectLst>
            </a:endParaRPr>
          </a:p>
        </p:txBody>
      </p:sp>
      <p:sp useBgFill="1">
        <p:nvSpPr>
          <p:cNvPr id="14" name="TextBox 13"/>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solidFill>
                  <a:srgbClr val="0070C0"/>
                </a:solidFill>
                <a:effectLst>
                  <a:outerShdw dist="38100" dir="7200000" algn="ctr" rotWithShape="0">
                    <a:schemeClr val="tx1"/>
                  </a:outerShdw>
                </a:effectLst>
                <a:latin typeface="Calibri" pitchFamily="34" charset="0"/>
              </a:rPr>
              <a:t>Elmira Prison Camp</a:t>
            </a:r>
            <a:endParaRPr lang="en-US" sz="4800" b="1" dirty="0">
              <a:solidFill>
                <a:srgbClr val="0070C0"/>
              </a:solidFill>
              <a:effectLst>
                <a:outerShdw dist="38100" dir="7200000" algn="ctr" rotWithShape="0">
                  <a:schemeClr val="tx1"/>
                </a:outerShdw>
              </a:effectLst>
              <a:latin typeface="Calibri" pitchFamily="34" charset="0"/>
            </a:endParaRPr>
          </a:p>
        </p:txBody>
      </p:sp>
      <p:sp useBgFill="1">
        <p:nvSpPr>
          <p:cNvPr id="16" name="Rectangle 15"/>
          <p:cNvSpPr/>
          <p:nvPr/>
        </p:nvSpPr>
        <p:spPr>
          <a:xfrm>
            <a:off x="0" y="685800"/>
            <a:ext cx="9144000" cy="1754326"/>
          </a:xfrm>
          <a:prstGeom prst="rect">
            <a:avLst/>
          </a:prstGeom>
        </p:spPr>
        <p:txBody>
          <a:bodyPr wrap="square">
            <a:spAutoFit/>
          </a:bodyPr>
          <a:lstStyle/>
          <a:p>
            <a:pPr>
              <a:defRPr/>
            </a:pPr>
            <a:r>
              <a:rPr lang="en-US" sz="3600" b="1" dirty="0" smtClean="0">
                <a:solidFill>
                  <a:srgbClr val="0070C0"/>
                </a:solidFill>
                <a:effectLst>
                  <a:outerShdw dist="25400" dir="7200000" algn="ctr" rotWithShape="0">
                    <a:schemeClr val="tx1"/>
                  </a:outerShdw>
                </a:effectLst>
                <a:latin typeface="Calibri" pitchFamily="34" charset="0"/>
              </a:rPr>
              <a:t>    - barrack space for 5,000 prisoners</a:t>
            </a:r>
          </a:p>
          <a:p>
            <a:pPr>
              <a:defRPr/>
            </a:pPr>
            <a:r>
              <a:rPr lang="en-US" sz="3600" b="1" dirty="0" smtClean="0">
                <a:solidFill>
                  <a:srgbClr val="0070C0"/>
                </a:solidFill>
                <a:effectLst>
                  <a:outerShdw dist="25400" dir="7200000" algn="ctr" rotWithShape="0">
                    <a:schemeClr val="tx1"/>
                  </a:outerShdw>
                </a:effectLst>
                <a:latin typeface="Calibri" pitchFamily="34" charset="0"/>
              </a:rPr>
              <a:t>    - 12,000 prisoners are housed here</a:t>
            </a:r>
          </a:p>
          <a:p>
            <a:pPr>
              <a:defRPr/>
            </a:pPr>
            <a:r>
              <a:rPr lang="en-US" sz="3600" b="1" dirty="0" smtClean="0">
                <a:solidFill>
                  <a:srgbClr val="0070C0"/>
                </a:solidFill>
                <a:effectLst>
                  <a:outerShdw dist="25400" dir="7200000" algn="ctr" rotWithShape="0">
                    <a:schemeClr val="tx1"/>
                  </a:outerShdw>
                </a:effectLst>
                <a:latin typeface="Calibri" pitchFamily="34" charset="0"/>
              </a:rPr>
              <a:t>    - many live in tents near the Chemung River</a:t>
            </a:r>
            <a:endParaRPr lang="en-US" sz="3600" b="1" dirty="0">
              <a:solidFill>
                <a:srgbClr val="0070C0"/>
              </a:solidFill>
              <a:effectLst>
                <a:outerShdw dist="25400" dir="7200000" algn="ctr" rotWithShape="0">
                  <a:schemeClr val="tx1"/>
                </a:outerShdw>
              </a:effectLst>
            </a:endParaRPr>
          </a:p>
        </p:txBody>
      </p:sp>
      <p:sp useBgFill="1">
        <p:nvSpPr>
          <p:cNvPr id="17" name="Rectangle 16"/>
          <p:cNvSpPr/>
          <p:nvPr/>
        </p:nvSpPr>
        <p:spPr>
          <a:xfrm>
            <a:off x="0" y="685800"/>
            <a:ext cx="9144000" cy="1754326"/>
          </a:xfrm>
          <a:prstGeom prst="rect">
            <a:avLst/>
          </a:prstGeom>
        </p:spPr>
        <p:txBody>
          <a:bodyPr wrap="square">
            <a:spAutoFit/>
          </a:bodyPr>
          <a:lstStyle/>
          <a:p>
            <a:pPr algn="ctr">
              <a:defRPr/>
            </a:pPr>
            <a:r>
              <a:rPr lang="en-US" sz="3600" b="1" dirty="0" smtClean="0">
                <a:solidFill>
                  <a:srgbClr val="0070C0"/>
                </a:solidFill>
                <a:effectLst>
                  <a:outerShdw dist="25400" dir="7200000" algn="ctr" rotWithShape="0">
                    <a:schemeClr val="tx1"/>
                  </a:outerShdw>
                </a:effectLst>
                <a:latin typeface="Calibri" pitchFamily="34" charset="0"/>
              </a:rPr>
              <a:t>through exposure, malnutrition, lack of medical care, unsanitary conditions, &amp; disease</a:t>
            </a:r>
          </a:p>
          <a:p>
            <a:pPr algn="ctr">
              <a:defRPr/>
            </a:pPr>
            <a:r>
              <a:rPr lang="en-US" sz="3600" b="1" dirty="0" smtClean="0">
                <a:solidFill>
                  <a:srgbClr val="0070C0"/>
                </a:solidFill>
                <a:effectLst>
                  <a:outerShdw dist="25400" dir="7200000" algn="ctr" rotWithShape="0">
                    <a:schemeClr val="tx1"/>
                  </a:outerShdw>
                </a:effectLst>
                <a:latin typeface="Calibri" pitchFamily="34" charset="0"/>
              </a:rPr>
              <a:t>24% of prisoners die</a:t>
            </a:r>
            <a:endParaRPr lang="en-US" sz="3600" b="1" dirty="0">
              <a:solidFill>
                <a:srgbClr val="0070C0"/>
              </a:solidFill>
              <a:effectLst>
                <a:outerShdw dist="25400" dir="7200000" algn="ctr" rotWithShape="0">
                  <a:schemeClr val="tx1"/>
                </a:outerShdw>
              </a:effectLst>
            </a:endParaRPr>
          </a:p>
        </p:txBody>
      </p:sp>
      <p:pic>
        <p:nvPicPr>
          <p:cNvPr id="65537" name="Picture 1"/>
          <p:cNvPicPr>
            <a:picLocks noChangeAspect="1" noChangeArrowheads="1"/>
          </p:cNvPicPr>
          <p:nvPr/>
        </p:nvPicPr>
        <p:blipFill>
          <a:blip r:embed="rId2" cstate="print"/>
          <a:srcRect/>
          <a:stretch>
            <a:fillRect/>
          </a:stretch>
        </p:blipFill>
        <p:spPr bwMode="auto">
          <a:xfrm>
            <a:off x="-57868" y="2362200"/>
            <a:ext cx="25965868" cy="4495800"/>
          </a:xfrm>
          <a:prstGeom prst="rect">
            <a:avLst/>
          </a:prstGeom>
          <a:noFill/>
          <a:ln w="9525">
            <a:noFill/>
            <a:miter lim="800000"/>
            <a:headEnd/>
            <a:tailEnd/>
          </a:ln>
          <a:effectLst/>
        </p:spPr>
      </p:pic>
      <p:pic>
        <p:nvPicPr>
          <p:cNvPr id="1026" name="Picture 2" descr="http://www.civil-war-journeys.org/images/elmira_ny_prison_camp_roadside_marker.JPG"/>
          <p:cNvPicPr>
            <a:picLocks noChangeAspect="1" noChangeArrowheads="1"/>
          </p:cNvPicPr>
          <p:nvPr/>
        </p:nvPicPr>
        <p:blipFill>
          <a:blip r:embed="rId3" cstate="print"/>
          <a:srcRect l="4223" t="21161" r="20810"/>
          <a:stretch>
            <a:fillRect/>
          </a:stretch>
        </p:blipFill>
        <p:spPr bwMode="auto">
          <a:xfrm>
            <a:off x="613681" y="838200"/>
            <a:ext cx="7632247" cy="6019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1.66667E-6 -2.22222E-6 L -1.83021 0.01667 " pathEditMode="relative" rAng="0" ptsTypes="AA">
                                      <p:cBhvr>
                                        <p:cTn id="6" dur="20000" fill="hold"/>
                                        <p:tgtEl>
                                          <p:spTgt spid="65537"/>
                                        </p:tgtEl>
                                        <p:attrNameLst>
                                          <p:attrName>ppt_x</p:attrName>
                                          <p:attrName>ppt_y</p:attrName>
                                        </p:attrNameLst>
                                      </p:cBhvr>
                                      <p:rCtr x="-915" y="8"/>
                                    </p:animMotion>
                                  </p:childTnLst>
                                </p:cTn>
                              </p:par>
                              <p:par>
                                <p:cTn id="7" presetID="10" presetClass="exit" presetSubtype="0" fill="hold" grpId="0" nodeType="withEffect">
                                  <p:stCondLst>
                                    <p:cond delay="1000"/>
                                  </p:stCondLst>
                                  <p:childTnLst>
                                    <p:animEffect transition="out" filter="fade">
                                      <p:cBhvr>
                                        <p:cTn id="8" dur="1000"/>
                                        <p:tgtEl>
                                          <p:spTgt spid="18"/>
                                        </p:tgtEl>
                                      </p:cBhvr>
                                    </p:animEffect>
                                    <p:set>
                                      <p:cBhvr>
                                        <p:cTn id="9" dur="1" fill="hold">
                                          <p:stCondLst>
                                            <p:cond delay="999"/>
                                          </p:stCondLst>
                                        </p:cTn>
                                        <p:tgtEl>
                                          <p:spTgt spid="18"/>
                                        </p:tgtEl>
                                        <p:attrNameLst>
                                          <p:attrName>style.visibility</p:attrName>
                                        </p:attrNameLst>
                                      </p:cBhvr>
                                      <p:to>
                                        <p:strVal val="hidden"/>
                                      </p:to>
                                    </p:set>
                                  </p:childTnLst>
                                </p:cTn>
                              </p:par>
                              <p:par>
                                <p:cTn id="10" presetID="10" presetClass="entr" presetSubtype="0" fill="hold" grpId="0" nodeType="withEffect">
                                  <p:stCondLst>
                                    <p:cond delay="3000"/>
                                  </p:stCondLst>
                                  <p:childTnLst>
                                    <p:set>
                                      <p:cBhvr>
                                        <p:cTn id="11" dur="1" fill="hold">
                                          <p:stCondLst>
                                            <p:cond delay="0"/>
                                          </p:stCondLst>
                                        </p:cTn>
                                        <p:tgtEl>
                                          <p:spTgt spid="16">
                                            <p:bg/>
                                          </p:spTgt>
                                        </p:tgtEl>
                                        <p:attrNameLst>
                                          <p:attrName>style.visibility</p:attrName>
                                        </p:attrNameLst>
                                      </p:cBhvr>
                                      <p:to>
                                        <p:strVal val="visible"/>
                                      </p:to>
                                    </p:set>
                                    <p:animEffect transition="in" filter="fade">
                                      <p:cBhvr>
                                        <p:cTn id="12" dur="1000"/>
                                        <p:tgtEl>
                                          <p:spTgt spid="16">
                                            <p:bg/>
                                          </p:spTgt>
                                        </p:tgtEl>
                                      </p:cBhvr>
                                    </p:animEffect>
                                  </p:childTnLst>
                                </p:cTn>
                              </p:par>
                              <p:par>
                                <p:cTn id="13" presetID="10" presetClass="entr" presetSubtype="0" fill="hold" nodeType="withEffect">
                                  <p:stCondLst>
                                    <p:cond delay="300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fade">
                                      <p:cBhvr>
                                        <p:cTn id="15" dur="1000"/>
                                        <p:tgtEl>
                                          <p:spTgt spid="16">
                                            <p:txEl>
                                              <p:pRg st="0" end="0"/>
                                            </p:txEl>
                                          </p:spTgt>
                                        </p:tgtEl>
                                      </p:cBhvr>
                                    </p:animEffect>
                                  </p:childTnLst>
                                </p:cTn>
                              </p:par>
                              <p:par>
                                <p:cTn id="16" presetID="10" presetClass="entr" presetSubtype="0" fill="hold" nodeType="withEffect">
                                  <p:stCondLst>
                                    <p:cond delay="6000"/>
                                  </p:stCondLst>
                                  <p:childTnLst>
                                    <p:set>
                                      <p:cBhvr>
                                        <p:cTn id="17" dur="1" fill="hold">
                                          <p:stCondLst>
                                            <p:cond delay="0"/>
                                          </p:stCondLst>
                                        </p:cTn>
                                        <p:tgtEl>
                                          <p:spTgt spid="16">
                                            <p:txEl>
                                              <p:pRg st="1" end="1"/>
                                            </p:txEl>
                                          </p:spTgt>
                                        </p:tgtEl>
                                        <p:attrNameLst>
                                          <p:attrName>style.visibility</p:attrName>
                                        </p:attrNameLst>
                                      </p:cBhvr>
                                      <p:to>
                                        <p:strVal val="visible"/>
                                      </p:to>
                                    </p:set>
                                    <p:animEffect transition="in" filter="fade">
                                      <p:cBhvr>
                                        <p:cTn id="18" dur="1000"/>
                                        <p:tgtEl>
                                          <p:spTgt spid="16">
                                            <p:txEl>
                                              <p:pRg st="1" end="1"/>
                                            </p:txEl>
                                          </p:spTgt>
                                        </p:tgtEl>
                                      </p:cBhvr>
                                    </p:animEffect>
                                  </p:childTnLst>
                                </p:cTn>
                              </p:par>
                              <p:par>
                                <p:cTn id="19" presetID="10" presetClass="entr" presetSubtype="0" fill="hold" nodeType="withEffect">
                                  <p:stCondLst>
                                    <p:cond delay="9000"/>
                                  </p:stCondLst>
                                  <p:childTnLst>
                                    <p:set>
                                      <p:cBhvr>
                                        <p:cTn id="20" dur="1" fill="hold">
                                          <p:stCondLst>
                                            <p:cond delay="0"/>
                                          </p:stCondLst>
                                        </p:cTn>
                                        <p:tgtEl>
                                          <p:spTgt spid="16">
                                            <p:txEl>
                                              <p:pRg st="2" end="2"/>
                                            </p:txEl>
                                          </p:spTgt>
                                        </p:tgtEl>
                                        <p:attrNameLst>
                                          <p:attrName>style.visibility</p:attrName>
                                        </p:attrNameLst>
                                      </p:cBhvr>
                                      <p:to>
                                        <p:strVal val="visible"/>
                                      </p:to>
                                    </p:set>
                                    <p:animEffect transition="in" filter="fade">
                                      <p:cBhvr>
                                        <p:cTn id="21" dur="1000"/>
                                        <p:tgtEl>
                                          <p:spTgt spid="16">
                                            <p:txEl>
                                              <p:pRg st="2" end="2"/>
                                            </p:txEl>
                                          </p:spTgt>
                                        </p:tgtEl>
                                      </p:cBhvr>
                                    </p:animEffect>
                                  </p:childTnLst>
                                </p:cTn>
                              </p:par>
                              <p:par>
                                <p:cTn id="22" presetID="10" presetClass="exit" presetSubtype="0" fill="hold" grpId="1" nodeType="withEffect">
                                  <p:stCondLst>
                                    <p:cond delay="12000"/>
                                  </p:stCondLst>
                                  <p:childTnLst>
                                    <p:animEffect transition="out" filter="fade">
                                      <p:cBhvr>
                                        <p:cTn id="23" dur="1000"/>
                                        <p:tgtEl>
                                          <p:spTgt spid="16">
                                            <p:txEl>
                                              <p:pRg st="0" end="0"/>
                                            </p:txEl>
                                          </p:spTgt>
                                        </p:tgtEl>
                                      </p:cBhvr>
                                    </p:animEffect>
                                    <p:set>
                                      <p:cBhvr>
                                        <p:cTn id="24" dur="1" fill="hold">
                                          <p:stCondLst>
                                            <p:cond delay="999"/>
                                          </p:stCondLst>
                                        </p:cTn>
                                        <p:tgtEl>
                                          <p:spTgt spid="16">
                                            <p:txEl>
                                              <p:pRg st="0" end="0"/>
                                            </p:txEl>
                                          </p:spTgt>
                                        </p:tgtEl>
                                        <p:attrNameLst>
                                          <p:attrName>style.visibility</p:attrName>
                                        </p:attrNameLst>
                                      </p:cBhvr>
                                      <p:to>
                                        <p:strVal val="hidden"/>
                                      </p:to>
                                    </p:set>
                                  </p:childTnLst>
                                </p:cTn>
                              </p:par>
                              <p:par>
                                <p:cTn id="25" presetID="10" presetClass="exit" presetSubtype="0" fill="hold" grpId="1" nodeType="withEffect">
                                  <p:stCondLst>
                                    <p:cond delay="12000"/>
                                  </p:stCondLst>
                                  <p:childTnLst>
                                    <p:animEffect transition="out" filter="fade">
                                      <p:cBhvr>
                                        <p:cTn id="26" dur="1000"/>
                                        <p:tgtEl>
                                          <p:spTgt spid="16">
                                            <p:txEl>
                                              <p:pRg st="1" end="1"/>
                                            </p:txEl>
                                          </p:spTgt>
                                        </p:tgtEl>
                                      </p:cBhvr>
                                    </p:animEffect>
                                    <p:set>
                                      <p:cBhvr>
                                        <p:cTn id="27" dur="1" fill="hold">
                                          <p:stCondLst>
                                            <p:cond delay="999"/>
                                          </p:stCondLst>
                                        </p:cTn>
                                        <p:tgtEl>
                                          <p:spTgt spid="16">
                                            <p:txEl>
                                              <p:pRg st="1" end="1"/>
                                            </p:txEl>
                                          </p:spTgt>
                                        </p:tgtEl>
                                        <p:attrNameLst>
                                          <p:attrName>style.visibility</p:attrName>
                                        </p:attrNameLst>
                                      </p:cBhvr>
                                      <p:to>
                                        <p:strVal val="hidden"/>
                                      </p:to>
                                    </p:set>
                                  </p:childTnLst>
                                </p:cTn>
                              </p:par>
                              <p:par>
                                <p:cTn id="28" presetID="10" presetClass="exit" presetSubtype="0" fill="hold" grpId="1" nodeType="withEffect">
                                  <p:stCondLst>
                                    <p:cond delay="12000"/>
                                  </p:stCondLst>
                                  <p:childTnLst>
                                    <p:animEffect transition="out" filter="fade">
                                      <p:cBhvr>
                                        <p:cTn id="29" dur="1000"/>
                                        <p:tgtEl>
                                          <p:spTgt spid="16">
                                            <p:txEl>
                                              <p:pRg st="2" end="2"/>
                                            </p:txEl>
                                          </p:spTgt>
                                        </p:tgtEl>
                                      </p:cBhvr>
                                    </p:animEffect>
                                    <p:set>
                                      <p:cBhvr>
                                        <p:cTn id="30" dur="1" fill="hold">
                                          <p:stCondLst>
                                            <p:cond delay="999"/>
                                          </p:stCondLst>
                                        </p:cTn>
                                        <p:tgtEl>
                                          <p:spTgt spid="16">
                                            <p:txEl>
                                              <p:pRg st="2" end="2"/>
                                            </p:txEl>
                                          </p:spTgt>
                                        </p:tgtEl>
                                        <p:attrNameLst>
                                          <p:attrName>style.visibility</p:attrName>
                                        </p:attrNameLst>
                                      </p:cBhvr>
                                      <p:to>
                                        <p:strVal val="hidden"/>
                                      </p:to>
                                    </p:set>
                                  </p:childTnLst>
                                </p:cTn>
                              </p:par>
                              <p:par>
                                <p:cTn id="31" presetID="10" presetClass="exit" presetSubtype="0" fill="hold" grpId="1" nodeType="withEffect">
                                  <p:stCondLst>
                                    <p:cond delay="12000"/>
                                  </p:stCondLst>
                                  <p:childTnLst>
                                    <p:animEffect transition="out" filter="fade">
                                      <p:cBhvr>
                                        <p:cTn id="32" dur="1000"/>
                                        <p:tgtEl>
                                          <p:spTgt spid="16">
                                            <p:bg/>
                                          </p:spTgt>
                                        </p:tgtEl>
                                      </p:cBhvr>
                                    </p:animEffect>
                                    <p:set>
                                      <p:cBhvr>
                                        <p:cTn id="33" dur="1" fill="hold">
                                          <p:stCondLst>
                                            <p:cond delay="999"/>
                                          </p:stCondLst>
                                        </p:cTn>
                                        <p:tgtEl>
                                          <p:spTgt spid="16">
                                            <p:bg/>
                                          </p:spTgt>
                                        </p:tgtEl>
                                        <p:attrNameLst>
                                          <p:attrName>style.visibility</p:attrName>
                                        </p:attrNameLst>
                                      </p:cBhvr>
                                      <p:to>
                                        <p:strVal val="hidden"/>
                                      </p:to>
                                    </p:set>
                                  </p:childTnLst>
                                </p:cTn>
                              </p:par>
                              <p:par>
                                <p:cTn id="34" presetID="10" presetClass="entr" presetSubtype="0" fill="hold" grpId="0" nodeType="withEffect">
                                  <p:stCondLst>
                                    <p:cond delay="15000"/>
                                  </p:stCondLst>
                                  <p:childTnLst>
                                    <p:set>
                                      <p:cBhvr>
                                        <p:cTn id="35" dur="1" fill="hold">
                                          <p:stCondLst>
                                            <p:cond delay="0"/>
                                          </p:stCondLst>
                                        </p:cTn>
                                        <p:tgtEl>
                                          <p:spTgt spid="17">
                                            <p:bg/>
                                          </p:spTgt>
                                        </p:tgtEl>
                                        <p:attrNameLst>
                                          <p:attrName>style.visibility</p:attrName>
                                        </p:attrNameLst>
                                      </p:cBhvr>
                                      <p:to>
                                        <p:strVal val="visible"/>
                                      </p:to>
                                    </p:set>
                                    <p:animEffect transition="in" filter="fade">
                                      <p:cBhvr>
                                        <p:cTn id="36" dur="1000"/>
                                        <p:tgtEl>
                                          <p:spTgt spid="17">
                                            <p:bg/>
                                          </p:spTgt>
                                        </p:tgtEl>
                                      </p:cBhvr>
                                    </p:animEffect>
                                  </p:childTnLst>
                                </p:cTn>
                              </p:par>
                              <p:par>
                                <p:cTn id="37" presetID="10" presetClass="entr" presetSubtype="0" fill="hold" nodeType="withEffect">
                                  <p:stCondLst>
                                    <p:cond delay="1500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fade">
                                      <p:cBhvr>
                                        <p:cTn id="39" dur="1000"/>
                                        <p:tgtEl>
                                          <p:spTgt spid="17">
                                            <p:txEl>
                                              <p:pRg st="0" end="0"/>
                                            </p:txEl>
                                          </p:spTgt>
                                        </p:tgtEl>
                                      </p:cBhvr>
                                    </p:animEffect>
                                  </p:childTnLst>
                                </p:cTn>
                              </p:par>
                              <p:par>
                                <p:cTn id="40" presetID="10" presetClass="entr" presetSubtype="0" fill="hold" nodeType="withEffect">
                                  <p:stCondLst>
                                    <p:cond delay="15000"/>
                                  </p:stCondLst>
                                  <p:childTnLst>
                                    <p:set>
                                      <p:cBhvr>
                                        <p:cTn id="41" dur="1" fill="hold">
                                          <p:stCondLst>
                                            <p:cond delay="0"/>
                                          </p:stCondLst>
                                        </p:cTn>
                                        <p:tgtEl>
                                          <p:spTgt spid="17">
                                            <p:txEl>
                                              <p:pRg st="1" end="1"/>
                                            </p:txEl>
                                          </p:spTgt>
                                        </p:tgtEl>
                                        <p:attrNameLst>
                                          <p:attrName>style.visibility</p:attrName>
                                        </p:attrNameLst>
                                      </p:cBhvr>
                                      <p:to>
                                        <p:strVal val="visible"/>
                                      </p:to>
                                    </p:set>
                                    <p:animEffect transition="in" filter="fade">
                                      <p:cBhvr>
                                        <p:cTn id="42" dur="1000"/>
                                        <p:tgtEl>
                                          <p:spTgt spid="1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1000"/>
                                        <p:tgtEl>
                                          <p:spTgt spid="17">
                                            <p:txEl>
                                              <p:pRg st="0" end="0"/>
                                            </p:txEl>
                                          </p:spTgt>
                                        </p:tgtEl>
                                      </p:cBhvr>
                                    </p:animEffect>
                                    <p:set>
                                      <p:cBhvr>
                                        <p:cTn id="47" dur="1" fill="hold">
                                          <p:stCondLst>
                                            <p:cond delay="999"/>
                                          </p:stCondLst>
                                        </p:cTn>
                                        <p:tgtEl>
                                          <p:spTgt spid="17">
                                            <p:txEl>
                                              <p:pRg st="0" end="0"/>
                                            </p:txEl>
                                          </p:spTgt>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17">
                                            <p:txEl>
                                              <p:pRg st="1" end="1"/>
                                            </p:txEl>
                                          </p:spTgt>
                                        </p:tgtEl>
                                      </p:cBhvr>
                                    </p:animEffect>
                                    <p:set>
                                      <p:cBhvr>
                                        <p:cTn id="50" dur="1" fill="hold">
                                          <p:stCondLst>
                                            <p:cond delay="999"/>
                                          </p:stCondLst>
                                        </p:cTn>
                                        <p:tgtEl>
                                          <p:spTgt spid="17">
                                            <p:txEl>
                                              <p:pRg st="1" end="1"/>
                                            </p:txEl>
                                          </p:spTgt>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1000"/>
                                        <p:tgtEl>
                                          <p:spTgt spid="17">
                                            <p:bg/>
                                          </p:spTgt>
                                        </p:tgtEl>
                                      </p:cBhvr>
                                    </p:animEffect>
                                    <p:set>
                                      <p:cBhvr>
                                        <p:cTn id="53" dur="1" fill="hold">
                                          <p:stCondLst>
                                            <p:cond delay="999"/>
                                          </p:stCondLst>
                                        </p:cTn>
                                        <p:tgtEl>
                                          <p:spTgt spid="17">
                                            <p:bg/>
                                          </p:spTgt>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2000"/>
                                        <p:tgtEl>
                                          <p:spTgt spid="65537"/>
                                        </p:tgtEl>
                                      </p:cBhvr>
                                    </p:animEffect>
                                    <p:set>
                                      <p:cBhvr>
                                        <p:cTn id="56" dur="1" fill="hold">
                                          <p:stCondLst>
                                            <p:cond delay="1999"/>
                                          </p:stCondLst>
                                        </p:cTn>
                                        <p:tgtEl>
                                          <p:spTgt spid="65537"/>
                                        </p:tgtEl>
                                        <p:attrNameLst>
                                          <p:attrName>style.visibility</p:attrName>
                                        </p:attrNameLst>
                                      </p:cBhvr>
                                      <p:to>
                                        <p:strVal val="hidden"/>
                                      </p:to>
                                    </p:set>
                                  </p:childTnLst>
                                </p:cTn>
                              </p:par>
                            </p:childTnLst>
                          </p:cTn>
                        </p:par>
                        <p:par>
                          <p:cTn id="57" fill="hold">
                            <p:stCondLst>
                              <p:cond delay="2000"/>
                            </p:stCondLst>
                            <p:childTnLst>
                              <p:par>
                                <p:cTn id="58" presetID="10" presetClass="entr" presetSubtype="0" fill="hold" nodeType="afterEffect">
                                  <p:stCondLst>
                                    <p:cond delay="0"/>
                                  </p:stCondLst>
                                  <p:childTnLst>
                                    <p:set>
                                      <p:cBhvr>
                                        <p:cTn id="59" dur="1" fill="hold">
                                          <p:stCondLst>
                                            <p:cond delay="0"/>
                                          </p:stCondLst>
                                        </p:cTn>
                                        <p:tgtEl>
                                          <p:spTgt spid="1026"/>
                                        </p:tgtEl>
                                        <p:attrNameLst>
                                          <p:attrName>style.visibility</p:attrName>
                                        </p:attrNameLst>
                                      </p:cBhvr>
                                      <p:to>
                                        <p:strVal val="visible"/>
                                      </p:to>
                                    </p:set>
                                    <p:animEffect transition="in" filter="fade">
                                      <p:cBhvr>
                                        <p:cTn id="6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build="allAtOnce" animBg="1"/>
      <p:bldP spid="16" grpId="1" uiExpand="1" build="allAtOnce" animBg="1"/>
      <p:bldP spid="17" grpId="0" build="allAtOnce" animBg="1"/>
      <p:bldP spid="17" grpId="1" uiExpand="1"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850392"/>
            <a:ext cx="9155789" cy="6016752"/>
          </a:xfrm>
          <a:prstGeom prst="rect">
            <a:avLst/>
          </a:prstGeom>
          <a:noFill/>
          <a:ln w="9525">
            <a:noFill/>
            <a:miter lim="800000"/>
            <a:headEnd/>
            <a:tailEnd/>
          </a:ln>
          <a:effectLst/>
        </p:spPr>
      </p:pic>
      <p:sp useBgFill="1">
        <p:nvSpPr>
          <p:cNvPr id="15" name="TextBox 14"/>
          <p:cNvSpPr txBox="1">
            <a:spLocks noChangeArrowheads="1"/>
          </p:cNvSpPr>
          <p:nvPr/>
        </p:nvSpPr>
        <p:spPr bwMode="auto">
          <a:xfrm>
            <a:off x="0" y="8382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1 – iron resources</a:t>
            </a:r>
            <a:endParaRPr lang="en-US" sz="2800" b="1" dirty="0">
              <a:effectLst>
                <a:outerShdw dist="50800" dir="7200000" algn="ctr" rotWithShape="0">
                  <a:schemeClr val="bg1"/>
                </a:outerShdw>
              </a:effectLst>
              <a:latin typeface="Calibri" pitchFamily="34" charset="0"/>
            </a:endParaRPr>
          </a:p>
        </p:txBody>
      </p:sp>
      <p:sp useBgFill="1">
        <p:nvSpPr>
          <p:cNvPr id="18" name="TextBox 17"/>
          <p:cNvSpPr txBox="1">
            <a:spLocks noChangeArrowheads="1"/>
          </p:cNvSpPr>
          <p:nvPr/>
        </p:nvSpPr>
        <p:spPr bwMode="auto">
          <a:xfrm>
            <a:off x="0" y="12954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2 – battles of 1861</a:t>
            </a:r>
            <a:endParaRPr lang="en-US" sz="2800" b="1" dirty="0">
              <a:effectLst>
                <a:outerShdw dist="50800" dir="7200000" algn="ctr" rotWithShape="0">
                  <a:schemeClr val="bg1"/>
                </a:outerShdw>
              </a:effectLst>
              <a:latin typeface="Calibri" pitchFamily="34" charset="0"/>
            </a:endParaRPr>
          </a:p>
        </p:txBody>
      </p:sp>
      <p:sp>
        <p:nvSpPr>
          <p:cNvPr id="19" name="Freeform 18"/>
          <p:cNvSpPr/>
          <p:nvPr/>
        </p:nvSpPr>
        <p:spPr>
          <a:xfrm>
            <a:off x="4257368" y="3962400"/>
            <a:ext cx="1951703" cy="1524000"/>
          </a:xfrm>
          <a:custGeom>
            <a:avLst/>
            <a:gdLst>
              <a:gd name="connsiteX0" fmla="*/ 108155 w 1951703"/>
              <a:gd name="connsiteY0" fmla="*/ 88490 h 1460090"/>
              <a:gd name="connsiteX1" fmla="*/ 78658 w 1951703"/>
              <a:gd name="connsiteY1" fmla="*/ 132735 h 1460090"/>
              <a:gd name="connsiteX2" fmla="*/ 19664 w 1951703"/>
              <a:gd name="connsiteY2" fmla="*/ 191729 h 1460090"/>
              <a:gd name="connsiteX3" fmla="*/ 196645 w 1951703"/>
              <a:gd name="connsiteY3" fmla="*/ 294967 h 1460090"/>
              <a:gd name="connsiteX4" fmla="*/ 270387 w 1951703"/>
              <a:gd name="connsiteY4" fmla="*/ 353961 h 1460090"/>
              <a:gd name="connsiteX5" fmla="*/ 447367 w 1951703"/>
              <a:gd name="connsiteY5" fmla="*/ 634180 h 1460090"/>
              <a:gd name="connsiteX6" fmla="*/ 653845 w 1951703"/>
              <a:gd name="connsiteY6" fmla="*/ 840658 h 1460090"/>
              <a:gd name="connsiteX7" fmla="*/ 727587 w 1951703"/>
              <a:gd name="connsiteY7" fmla="*/ 1017638 h 1460090"/>
              <a:gd name="connsiteX8" fmla="*/ 860322 w 1951703"/>
              <a:gd name="connsiteY8" fmla="*/ 1150374 h 1460090"/>
              <a:gd name="connsiteX9" fmla="*/ 963561 w 1951703"/>
              <a:gd name="connsiteY9" fmla="*/ 1312606 h 1460090"/>
              <a:gd name="connsiteX10" fmla="*/ 978309 w 1951703"/>
              <a:gd name="connsiteY10" fmla="*/ 1460090 h 1460090"/>
              <a:gd name="connsiteX11" fmla="*/ 1096297 w 1951703"/>
              <a:gd name="connsiteY11" fmla="*/ 1312606 h 1460090"/>
              <a:gd name="connsiteX12" fmla="*/ 1258529 w 1951703"/>
              <a:gd name="connsiteY12" fmla="*/ 1253613 h 1460090"/>
              <a:gd name="connsiteX13" fmla="*/ 1450258 w 1951703"/>
              <a:gd name="connsiteY13" fmla="*/ 1179871 h 1460090"/>
              <a:gd name="connsiteX14" fmla="*/ 1612490 w 1951703"/>
              <a:gd name="connsiteY14" fmla="*/ 988142 h 1460090"/>
              <a:gd name="connsiteX15" fmla="*/ 1745226 w 1951703"/>
              <a:gd name="connsiteY15" fmla="*/ 884903 h 1460090"/>
              <a:gd name="connsiteX16" fmla="*/ 1818967 w 1951703"/>
              <a:gd name="connsiteY16" fmla="*/ 811161 h 1460090"/>
              <a:gd name="connsiteX17" fmla="*/ 1877961 w 1951703"/>
              <a:gd name="connsiteY17" fmla="*/ 707922 h 1460090"/>
              <a:gd name="connsiteX18" fmla="*/ 1936955 w 1951703"/>
              <a:gd name="connsiteY18" fmla="*/ 634180 h 1460090"/>
              <a:gd name="connsiteX19" fmla="*/ 1789471 w 1951703"/>
              <a:gd name="connsiteY19" fmla="*/ 457200 h 1460090"/>
              <a:gd name="connsiteX20" fmla="*/ 1568245 w 1951703"/>
              <a:gd name="connsiteY20" fmla="*/ 191729 h 1460090"/>
              <a:gd name="connsiteX21" fmla="*/ 1243780 w 1951703"/>
              <a:gd name="connsiteY21" fmla="*/ 191729 h 1460090"/>
              <a:gd name="connsiteX22" fmla="*/ 1052051 w 1951703"/>
              <a:gd name="connsiteY22" fmla="*/ 88490 h 1460090"/>
              <a:gd name="connsiteX23" fmla="*/ 683342 w 1951703"/>
              <a:gd name="connsiteY23" fmla="*/ 0 h 1460090"/>
              <a:gd name="connsiteX24" fmla="*/ 240890 w 1951703"/>
              <a:gd name="connsiteY24" fmla="*/ 88490 h 1460090"/>
              <a:gd name="connsiteX25" fmla="*/ 108155 w 1951703"/>
              <a:gd name="connsiteY25" fmla="*/ 88490 h 1460090"/>
              <a:gd name="connsiteX0" fmla="*/ 108155 w 1951703"/>
              <a:gd name="connsiteY0" fmla="*/ 152400 h 1524000"/>
              <a:gd name="connsiteX1" fmla="*/ 78658 w 1951703"/>
              <a:gd name="connsiteY1" fmla="*/ 196645 h 1524000"/>
              <a:gd name="connsiteX2" fmla="*/ 19664 w 1951703"/>
              <a:gd name="connsiteY2" fmla="*/ 255639 h 1524000"/>
              <a:gd name="connsiteX3" fmla="*/ 196645 w 1951703"/>
              <a:gd name="connsiteY3" fmla="*/ 358877 h 1524000"/>
              <a:gd name="connsiteX4" fmla="*/ 270387 w 1951703"/>
              <a:gd name="connsiteY4" fmla="*/ 417871 h 1524000"/>
              <a:gd name="connsiteX5" fmla="*/ 447367 w 1951703"/>
              <a:gd name="connsiteY5" fmla="*/ 698090 h 1524000"/>
              <a:gd name="connsiteX6" fmla="*/ 653845 w 1951703"/>
              <a:gd name="connsiteY6" fmla="*/ 904568 h 1524000"/>
              <a:gd name="connsiteX7" fmla="*/ 727587 w 1951703"/>
              <a:gd name="connsiteY7" fmla="*/ 1081548 h 1524000"/>
              <a:gd name="connsiteX8" fmla="*/ 860322 w 1951703"/>
              <a:gd name="connsiteY8" fmla="*/ 1214284 h 1524000"/>
              <a:gd name="connsiteX9" fmla="*/ 963561 w 1951703"/>
              <a:gd name="connsiteY9" fmla="*/ 1376516 h 1524000"/>
              <a:gd name="connsiteX10" fmla="*/ 978309 w 1951703"/>
              <a:gd name="connsiteY10" fmla="*/ 1524000 h 1524000"/>
              <a:gd name="connsiteX11" fmla="*/ 1096297 w 1951703"/>
              <a:gd name="connsiteY11" fmla="*/ 1376516 h 1524000"/>
              <a:gd name="connsiteX12" fmla="*/ 1258529 w 1951703"/>
              <a:gd name="connsiteY12" fmla="*/ 1317523 h 1524000"/>
              <a:gd name="connsiteX13" fmla="*/ 1450258 w 1951703"/>
              <a:gd name="connsiteY13" fmla="*/ 1243781 h 1524000"/>
              <a:gd name="connsiteX14" fmla="*/ 1612490 w 1951703"/>
              <a:gd name="connsiteY14" fmla="*/ 1052052 h 1524000"/>
              <a:gd name="connsiteX15" fmla="*/ 1745226 w 1951703"/>
              <a:gd name="connsiteY15" fmla="*/ 948813 h 1524000"/>
              <a:gd name="connsiteX16" fmla="*/ 1818967 w 1951703"/>
              <a:gd name="connsiteY16" fmla="*/ 875071 h 1524000"/>
              <a:gd name="connsiteX17" fmla="*/ 1877961 w 1951703"/>
              <a:gd name="connsiteY17" fmla="*/ 771832 h 1524000"/>
              <a:gd name="connsiteX18" fmla="*/ 1936955 w 1951703"/>
              <a:gd name="connsiteY18" fmla="*/ 698090 h 1524000"/>
              <a:gd name="connsiteX19" fmla="*/ 1789471 w 1951703"/>
              <a:gd name="connsiteY19" fmla="*/ 521110 h 1524000"/>
              <a:gd name="connsiteX20" fmla="*/ 1568245 w 1951703"/>
              <a:gd name="connsiteY20" fmla="*/ 255639 h 1524000"/>
              <a:gd name="connsiteX21" fmla="*/ 1243780 w 1951703"/>
              <a:gd name="connsiteY21" fmla="*/ 255639 h 1524000"/>
              <a:gd name="connsiteX22" fmla="*/ 1052051 w 1951703"/>
              <a:gd name="connsiteY22" fmla="*/ 152400 h 1524000"/>
              <a:gd name="connsiteX23" fmla="*/ 619432 w 1951703"/>
              <a:gd name="connsiteY23" fmla="*/ 0 h 1524000"/>
              <a:gd name="connsiteX24" fmla="*/ 240890 w 1951703"/>
              <a:gd name="connsiteY24" fmla="*/ 152400 h 1524000"/>
              <a:gd name="connsiteX25" fmla="*/ 108155 w 1951703"/>
              <a:gd name="connsiteY25" fmla="*/ 152400 h 1524000"/>
              <a:gd name="connsiteX0" fmla="*/ 108155 w 1951703"/>
              <a:gd name="connsiteY0" fmla="*/ 165100 h 1536700"/>
              <a:gd name="connsiteX1" fmla="*/ 78658 w 1951703"/>
              <a:gd name="connsiteY1" fmla="*/ 209345 h 1536700"/>
              <a:gd name="connsiteX2" fmla="*/ 19664 w 1951703"/>
              <a:gd name="connsiteY2" fmla="*/ 268339 h 1536700"/>
              <a:gd name="connsiteX3" fmla="*/ 196645 w 1951703"/>
              <a:gd name="connsiteY3" fmla="*/ 371577 h 1536700"/>
              <a:gd name="connsiteX4" fmla="*/ 270387 w 1951703"/>
              <a:gd name="connsiteY4" fmla="*/ 430571 h 1536700"/>
              <a:gd name="connsiteX5" fmla="*/ 447367 w 1951703"/>
              <a:gd name="connsiteY5" fmla="*/ 710790 h 1536700"/>
              <a:gd name="connsiteX6" fmla="*/ 653845 w 1951703"/>
              <a:gd name="connsiteY6" fmla="*/ 917268 h 1536700"/>
              <a:gd name="connsiteX7" fmla="*/ 727587 w 1951703"/>
              <a:gd name="connsiteY7" fmla="*/ 1094248 h 1536700"/>
              <a:gd name="connsiteX8" fmla="*/ 860322 w 1951703"/>
              <a:gd name="connsiteY8" fmla="*/ 1226984 h 1536700"/>
              <a:gd name="connsiteX9" fmla="*/ 963561 w 1951703"/>
              <a:gd name="connsiteY9" fmla="*/ 1389216 h 1536700"/>
              <a:gd name="connsiteX10" fmla="*/ 978309 w 1951703"/>
              <a:gd name="connsiteY10" fmla="*/ 1536700 h 1536700"/>
              <a:gd name="connsiteX11" fmla="*/ 1096297 w 1951703"/>
              <a:gd name="connsiteY11" fmla="*/ 1389216 h 1536700"/>
              <a:gd name="connsiteX12" fmla="*/ 1258529 w 1951703"/>
              <a:gd name="connsiteY12" fmla="*/ 1330223 h 1536700"/>
              <a:gd name="connsiteX13" fmla="*/ 1450258 w 1951703"/>
              <a:gd name="connsiteY13" fmla="*/ 1256481 h 1536700"/>
              <a:gd name="connsiteX14" fmla="*/ 1612490 w 1951703"/>
              <a:gd name="connsiteY14" fmla="*/ 1064752 h 1536700"/>
              <a:gd name="connsiteX15" fmla="*/ 1745226 w 1951703"/>
              <a:gd name="connsiteY15" fmla="*/ 961513 h 1536700"/>
              <a:gd name="connsiteX16" fmla="*/ 1818967 w 1951703"/>
              <a:gd name="connsiteY16" fmla="*/ 887771 h 1536700"/>
              <a:gd name="connsiteX17" fmla="*/ 1877961 w 1951703"/>
              <a:gd name="connsiteY17" fmla="*/ 784532 h 1536700"/>
              <a:gd name="connsiteX18" fmla="*/ 1936955 w 1951703"/>
              <a:gd name="connsiteY18" fmla="*/ 710790 h 1536700"/>
              <a:gd name="connsiteX19" fmla="*/ 1789471 w 1951703"/>
              <a:gd name="connsiteY19" fmla="*/ 533810 h 1536700"/>
              <a:gd name="connsiteX20" fmla="*/ 1568245 w 1951703"/>
              <a:gd name="connsiteY20" fmla="*/ 268339 h 1536700"/>
              <a:gd name="connsiteX21" fmla="*/ 1243780 w 1951703"/>
              <a:gd name="connsiteY21" fmla="*/ 268339 h 1536700"/>
              <a:gd name="connsiteX22" fmla="*/ 1052051 w 1951703"/>
              <a:gd name="connsiteY22" fmla="*/ 165100 h 1536700"/>
              <a:gd name="connsiteX23" fmla="*/ 619432 w 1951703"/>
              <a:gd name="connsiteY23" fmla="*/ 12700 h 1536700"/>
              <a:gd name="connsiteX24" fmla="*/ 238432 w 1951703"/>
              <a:gd name="connsiteY24" fmla="*/ 88900 h 1536700"/>
              <a:gd name="connsiteX25" fmla="*/ 108155 w 1951703"/>
              <a:gd name="connsiteY25" fmla="*/ 165100 h 1536700"/>
              <a:gd name="connsiteX0" fmla="*/ 108155 w 1951703"/>
              <a:gd name="connsiteY0" fmla="*/ 152400 h 1524000"/>
              <a:gd name="connsiteX1" fmla="*/ 78658 w 1951703"/>
              <a:gd name="connsiteY1" fmla="*/ 196645 h 1524000"/>
              <a:gd name="connsiteX2" fmla="*/ 19664 w 1951703"/>
              <a:gd name="connsiteY2" fmla="*/ 255639 h 1524000"/>
              <a:gd name="connsiteX3" fmla="*/ 196645 w 1951703"/>
              <a:gd name="connsiteY3" fmla="*/ 358877 h 1524000"/>
              <a:gd name="connsiteX4" fmla="*/ 270387 w 1951703"/>
              <a:gd name="connsiteY4" fmla="*/ 417871 h 1524000"/>
              <a:gd name="connsiteX5" fmla="*/ 447367 w 1951703"/>
              <a:gd name="connsiteY5" fmla="*/ 698090 h 1524000"/>
              <a:gd name="connsiteX6" fmla="*/ 653845 w 1951703"/>
              <a:gd name="connsiteY6" fmla="*/ 904568 h 1524000"/>
              <a:gd name="connsiteX7" fmla="*/ 727587 w 1951703"/>
              <a:gd name="connsiteY7" fmla="*/ 1081548 h 1524000"/>
              <a:gd name="connsiteX8" fmla="*/ 860322 w 1951703"/>
              <a:gd name="connsiteY8" fmla="*/ 1214284 h 1524000"/>
              <a:gd name="connsiteX9" fmla="*/ 963561 w 1951703"/>
              <a:gd name="connsiteY9" fmla="*/ 1376516 h 1524000"/>
              <a:gd name="connsiteX10" fmla="*/ 978309 w 1951703"/>
              <a:gd name="connsiteY10" fmla="*/ 1524000 h 1524000"/>
              <a:gd name="connsiteX11" fmla="*/ 1096297 w 1951703"/>
              <a:gd name="connsiteY11" fmla="*/ 1376516 h 1524000"/>
              <a:gd name="connsiteX12" fmla="*/ 1258529 w 1951703"/>
              <a:gd name="connsiteY12" fmla="*/ 1317523 h 1524000"/>
              <a:gd name="connsiteX13" fmla="*/ 1450258 w 1951703"/>
              <a:gd name="connsiteY13" fmla="*/ 1243781 h 1524000"/>
              <a:gd name="connsiteX14" fmla="*/ 1612490 w 1951703"/>
              <a:gd name="connsiteY14" fmla="*/ 1052052 h 1524000"/>
              <a:gd name="connsiteX15" fmla="*/ 1745226 w 1951703"/>
              <a:gd name="connsiteY15" fmla="*/ 948813 h 1524000"/>
              <a:gd name="connsiteX16" fmla="*/ 1818967 w 1951703"/>
              <a:gd name="connsiteY16" fmla="*/ 875071 h 1524000"/>
              <a:gd name="connsiteX17" fmla="*/ 1877961 w 1951703"/>
              <a:gd name="connsiteY17" fmla="*/ 771832 h 1524000"/>
              <a:gd name="connsiteX18" fmla="*/ 1936955 w 1951703"/>
              <a:gd name="connsiteY18" fmla="*/ 698090 h 1524000"/>
              <a:gd name="connsiteX19" fmla="*/ 1789471 w 1951703"/>
              <a:gd name="connsiteY19" fmla="*/ 521110 h 1524000"/>
              <a:gd name="connsiteX20" fmla="*/ 1568245 w 1951703"/>
              <a:gd name="connsiteY20" fmla="*/ 255639 h 1524000"/>
              <a:gd name="connsiteX21" fmla="*/ 1243780 w 1951703"/>
              <a:gd name="connsiteY21" fmla="*/ 255639 h 1524000"/>
              <a:gd name="connsiteX22" fmla="*/ 1000432 w 1951703"/>
              <a:gd name="connsiteY22" fmla="*/ 76200 h 1524000"/>
              <a:gd name="connsiteX23" fmla="*/ 619432 w 1951703"/>
              <a:gd name="connsiteY23" fmla="*/ 0 h 1524000"/>
              <a:gd name="connsiteX24" fmla="*/ 238432 w 1951703"/>
              <a:gd name="connsiteY24" fmla="*/ 76200 h 1524000"/>
              <a:gd name="connsiteX25" fmla="*/ 108155 w 1951703"/>
              <a:gd name="connsiteY25" fmla="*/ 152400 h 1524000"/>
              <a:gd name="connsiteX0" fmla="*/ 108155 w 1951703"/>
              <a:gd name="connsiteY0" fmla="*/ 152400 h 1524000"/>
              <a:gd name="connsiteX1" fmla="*/ 78658 w 1951703"/>
              <a:gd name="connsiteY1" fmla="*/ 196645 h 1524000"/>
              <a:gd name="connsiteX2" fmla="*/ 19664 w 1951703"/>
              <a:gd name="connsiteY2" fmla="*/ 255639 h 1524000"/>
              <a:gd name="connsiteX3" fmla="*/ 196645 w 1951703"/>
              <a:gd name="connsiteY3" fmla="*/ 358877 h 1524000"/>
              <a:gd name="connsiteX4" fmla="*/ 270387 w 1951703"/>
              <a:gd name="connsiteY4" fmla="*/ 417871 h 1524000"/>
              <a:gd name="connsiteX5" fmla="*/ 447367 w 1951703"/>
              <a:gd name="connsiteY5" fmla="*/ 698090 h 1524000"/>
              <a:gd name="connsiteX6" fmla="*/ 653845 w 1951703"/>
              <a:gd name="connsiteY6" fmla="*/ 904568 h 1524000"/>
              <a:gd name="connsiteX7" fmla="*/ 727587 w 1951703"/>
              <a:gd name="connsiteY7" fmla="*/ 1081548 h 1524000"/>
              <a:gd name="connsiteX8" fmla="*/ 860322 w 1951703"/>
              <a:gd name="connsiteY8" fmla="*/ 1214284 h 1524000"/>
              <a:gd name="connsiteX9" fmla="*/ 963561 w 1951703"/>
              <a:gd name="connsiteY9" fmla="*/ 1376516 h 1524000"/>
              <a:gd name="connsiteX10" fmla="*/ 978309 w 1951703"/>
              <a:gd name="connsiteY10" fmla="*/ 1524000 h 1524000"/>
              <a:gd name="connsiteX11" fmla="*/ 1096297 w 1951703"/>
              <a:gd name="connsiteY11" fmla="*/ 1376516 h 1524000"/>
              <a:gd name="connsiteX12" fmla="*/ 1258529 w 1951703"/>
              <a:gd name="connsiteY12" fmla="*/ 1317523 h 1524000"/>
              <a:gd name="connsiteX13" fmla="*/ 1450258 w 1951703"/>
              <a:gd name="connsiteY13" fmla="*/ 1243781 h 1524000"/>
              <a:gd name="connsiteX14" fmla="*/ 1612490 w 1951703"/>
              <a:gd name="connsiteY14" fmla="*/ 1052052 h 1524000"/>
              <a:gd name="connsiteX15" fmla="*/ 1745226 w 1951703"/>
              <a:gd name="connsiteY15" fmla="*/ 948813 h 1524000"/>
              <a:gd name="connsiteX16" fmla="*/ 1818967 w 1951703"/>
              <a:gd name="connsiteY16" fmla="*/ 875071 h 1524000"/>
              <a:gd name="connsiteX17" fmla="*/ 1877961 w 1951703"/>
              <a:gd name="connsiteY17" fmla="*/ 771832 h 1524000"/>
              <a:gd name="connsiteX18" fmla="*/ 1936955 w 1951703"/>
              <a:gd name="connsiteY18" fmla="*/ 698090 h 1524000"/>
              <a:gd name="connsiteX19" fmla="*/ 1789471 w 1951703"/>
              <a:gd name="connsiteY19" fmla="*/ 521110 h 1524000"/>
              <a:gd name="connsiteX20" fmla="*/ 1568245 w 1951703"/>
              <a:gd name="connsiteY20" fmla="*/ 255639 h 1524000"/>
              <a:gd name="connsiteX21" fmla="*/ 1152832 w 1951703"/>
              <a:gd name="connsiteY21" fmla="*/ 228600 h 1524000"/>
              <a:gd name="connsiteX22" fmla="*/ 1000432 w 1951703"/>
              <a:gd name="connsiteY22" fmla="*/ 76200 h 1524000"/>
              <a:gd name="connsiteX23" fmla="*/ 619432 w 1951703"/>
              <a:gd name="connsiteY23" fmla="*/ 0 h 1524000"/>
              <a:gd name="connsiteX24" fmla="*/ 238432 w 1951703"/>
              <a:gd name="connsiteY24" fmla="*/ 76200 h 1524000"/>
              <a:gd name="connsiteX25" fmla="*/ 108155 w 1951703"/>
              <a:gd name="connsiteY25" fmla="*/ 152400 h 1524000"/>
              <a:gd name="connsiteX0" fmla="*/ 108155 w 1951703"/>
              <a:gd name="connsiteY0" fmla="*/ 152400 h 1524000"/>
              <a:gd name="connsiteX1" fmla="*/ 78658 w 1951703"/>
              <a:gd name="connsiteY1" fmla="*/ 196645 h 1524000"/>
              <a:gd name="connsiteX2" fmla="*/ 19664 w 1951703"/>
              <a:gd name="connsiteY2" fmla="*/ 255639 h 1524000"/>
              <a:gd name="connsiteX3" fmla="*/ 196645 w 1951703"/>
              <a:gd name="connsiteY3" fmla="*/ 358877 h 1524000"/>
              <a:gd name="connsiteX4" fmla="*/ 270387 w 1951703"/>
              <a:gd name="connsiteY4" fmla="*/ 417871 h 1524000"/>
              <a:gd name="connsiteX5" fmla="*/ 447367 w 1951703"/>
              <a:gd name="connsiteY5" fmla="*/ 698090 h 1524000"/>
              <a:gd name="connsiteX6" fmla="*/ 653845 w 1951703"/>
              <a:gd name="connsiteY6" fmla="*/ 904568 h 1524000"/>
              <a:gd name="connsiteX7" fmla="*/ 727587 w 1951703"/>
              <a:gd name="connsiteY7" fmla="*/ 1081548 h 1524000"/>
              <a:gd name="connsiteX8" fmla="*/ 860322 w 1951703"/>
              <a:gd name="connsiteY8" fmla="*/ 1214284 h 1524000"/>
              <a:gd name="connsiteX9" fmla="*/ 963561 w 1951703"/>
              <a:gd name="connsiteY9" fmla="*/ 1376516 h 1524000"/>
              <a:gd name="connsiteX10" fmla="*/ 978309 w 1951703"/>
              <a:gd name="connsiteY10" fmla="*/ 1524000 h 1524000"/>
              <a:gd name="connsiteX11" fmla="*/ 1096297 w 1951703"/>
              <a:gd name="connsiteY11" fmla="*/ 1376516 h 1524000"/>
              <a:gd name="connsiteX12" fmla="*/ 1258529 w 1951703"/>
              <a:gd name="connsiteY12" fmla="*/ 1317523 h 1524000"/>
              <a:gd name="connsiteX13" fmla="*/ 1450258 w 1951703"/>
              <a:gd name="connsiteY13" fmla="*/ 1243781 h 1524000"/>
              <a:gd name="connsiteX14" fmla="*/ 1612490 w 1951703"/>
              <a:gd name="connsiteY14" fmla="*/ 1052052 h 1524000"/>
              <a:gd name="connsiteX15" fmla="*/ 1745226 w 1951703"/>
              <a:gd name="connsiteY15" fmla="*/ 948813 h 1524000"/>
              <a:gd name="connsiteX16" fmla="*/ 1818967 w 1951703"/>
              <a:gd name="connsiteY16" fmla="*/ 875071 h 1524000"/>
              <a:gd name="connsiteX17" fmla="*/ 1877961 w 1951703"/>
              <a:gd name="connsiteY17" fmla="*/ 771832 h 1524000"/>
              <a:gd name="connsiteX18" fmla="*/ 1936955 w 1951703"/>
              <a:gd name="connsiteY18" fmla="*/ 698090 h 1524000"/>
              <a:gd name="connsiteX19" fmla="*/ 1789471 w 1951703"/>
              <a:gd name="connsiteY19" fmla="*/ 521110 h 1524000"/>
              <a:gd name="connsiteX20" fmla="*/ 1533832 w 1951703"/>
              <a:gd name="connsiteY20" fmla="*/ 228600 h 1524000"/>
              <a:gd name="connsiteX21" fmla="*/ 1152832 w 1951703"/>
              <a:gd name="connsiteY21" fmla="*/ 228600 h 1524000"/>
              <a:gd name="connsiteX22" fmla="*/ 1000432 w 1951703"/>
              <a:gd name="connsiteY22" fmla="*/ 76200 h 1524000"/>
              <a:gd name="connsiteX23" fmla="*/ 619432 w 1951703"/>
              <a:gd name="connsiteY23" fmla="*/ 0 h 1524000"/>
              <a:gd name="connsiteX24" fmla="*/ 238432 w 1951703"/>
              <a:gd name="connsiteY24" fmla="*/ 76200 h 1524000"/>
              <a:gd name="connsiteX25" fmla="*/ 108155 w 1951703"/>
              <a:gd name="connsiteY25" fmla="*/ 1524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51703" h="1524000">
                <a:moveTo>
                  <a:pt x="108155" y="152400"/>
                </a:moveTo>
                <a:cubicBezTo>
                  <a:pt x="81526" y="172474"/>
                  <a:pt x="93406" y="179439"/>
                  <a:pt x="78658" y="196645"/>
                </a:cubicBezTo>
                <a:cubicBezTo>
                  <a:pt x="63910" y="213851"/>
                  <a:pt x="0" y="228600"/>
                  <a:pt x="19664" y="255639"/>
                </a:cubicBezTo>
                <a:cubicBezTo>
                  <a:pt x="39328" y="282678"/>
                  <a:pt x="154858" y="331838"/>
                  <a:pt x="196645" y="358877"/>
                </a:cubicBezTo>
                <a:cubicBezTo>
                  <a:pt x="238432" y="385916"/>
                  <a:pt x="228600" y="361336"/>
                  <a:pt x="270387" y="417871"/>
                </a:cubicBezTo>
                <a:cubicBezTo>
                  <a:pt x="312174" y="474406"/>
                  <a:pt x="383457" y="616974"/>
                  <a:pt x="447367" y="698090"/>
                </a:cubicBezTo>
                <a:cubicBezTo>
                  <a:pt x="511277" y="779206"/>
                  <a:pt x="607142" y="840658"/>
                  <a:pt x="653845" y="904568"/>
                </a:cubicBezTo>
                <a:cubicBezTo>
                  <a:pt x="700548" y="968478"/>
                  <a:pt x="693174" y="1029929"/>
                  <a:pt x="727587" y="1081548"/>
                </a:cubicBezTo>
                <a:cubicBezTo>
                  <a:pt x="762000" y="1133167"/>
                  <a:pt x="820993" y="1165123"/>
                  <a:pt x="860322" y="1214284"/>
                </a:cubicBezTo>
                <a:cubicBezTo>
                  <a:pt x="899651" y="1263445"/>
                  <a:pt x="943897" y="1324897"/>
                  <a:pt x="963561" y="1376516"/>
                </a:cubicBezTo>
                <a:cubicBezTo>
                  <a:pt x="983225" y="1428135"/>
                  <a:pt x="956186" y="1524000"/>
                  <a:pt x="978309" y="1524000"/>
                </a:cubicBezTo>
                <a:cubicBezTo>
                  <a:pt x="1000432" y="1524000"/>
                  <a:pt x="1049594" y="1410929"/>
                  <a:pt x="1096297" y="1376516"/>
                </a:cubicBezTo>
                <a:cubicBezTo>
                  <a:pt x="1143000" y="1342103"/>
                  <a:pt x="1258529" y="1317523"/>
                  <a:pt x="1258529" y="1317523"/>
                </a:cubicBezTo>
                <a:cubicBezTo>
                  <a:pt x="1317523" y="1295400"/>
                  <a:pt x="1391265" y="1288026"/>
                  <a:pt x="1450258" y="1243781"/>
                </a:cubicBezTo>
                <a:cubicBezTo>
                  <a:pt x="1509251" y="1199536"/>
                  <a:pt x="1563329" y="1101213"/>
                  <a:pt x="1612490" y="1052052"/>
                </a:cubicBezTo>
                <a:cubicBezTo>
                  <a:pt x="1661651" y="1002891"/>
                  <a:pt x="1710813" y="978310"/>
                  <a:pt x="1745226" y="948813"/>
                </a:cubicBezTo>
                <a:cubicBezTo>
                  <a:pt x="1779639" y="919316"/>
                  <a:pt x="1796845" y="904568"/>
                  <a:pt x="1818967" y="875071"/>
                </a:cubicBezTo>
                <a:cubicBezTo>
                  <a:pt x="1841089" y="845574"/>
                  <a:pt x="1858296" y="801329"/>
                  <a:pt x="1877961" y="771832"/>
                </a:cubicBezTo>
                <a:cubicBezTo>
                  <a:pt x="1897626" y="742335"/>
                  <a:pt x="1951703" y="739877"/>
                  <a:pt x="1936955" y="698090"/>
                </a:cubicBezTo>
                <a:cubicBezTo>
                  <a:pt x="1922207" y="656303"/>
                  <a:pt x="1789471" y="521110"/>
                  <a:pt x="1789471" y="521110"/>
                </a:cubicBezTo>
                <a:cubicBezTo>
                  <a:pt x="1728019" y="447368"/>
                  <a:pt x="1639938" y="277352"/>
                  <a:pt x="1533832" y="228600"/>
                </a:cubicBezTo>
                <a:cubicBezTo>
                  <a:pt x="1427726" y="179848"/>
                  <a:pt x="1241732" y="254000"/>
                  <a:pt x="1152832" y="228600"/>
                </a:cubicBezTo>
                <a:cubicBezTo>
                  <a:pt x="1063932" y="203200"/>
                  <a:pt x="1089332" y="114300"/>
                  <a:pt x="1000432" y="76200"/>
                </a:cubicBezTo>
                <a:cubicBezTo>
                  <a:pt x="911532" y="38100"/>
                  <a:pt x="746432" y="0"/>
                  <a:pt x="619432" y="0"/>
                </a:cubicBezTo>
                <a:cubicBezTo>
                  <a:pt x="492432" y="0"/>
                  <a:pt x="323645" y="50800"/>
                  <a:pt x="238432" y="76200"/>
                </a:cubicBezTo>
                <a:cubicBezTo>
                  <a:pt x="153219" y="101600"/>
                  <a:pt x="134784" y="132326"/>
                  <a:pt x="108155" y="152400"/>
                </a:cubicBezTo>
                <a:close/>
              </a:path>
            </a:pathLst>
          </a:custGeom>
          <a:solidFill>
            <a:srgbClr val="FF6969"/>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4645742" y="1135626"/>
            <a:ext cx="1995948" cy="1787013"/>
          </a:xfrm>
          <a:custGeom>
            <a:avLst/>
            <a:gdLst>
              <a:gd name="connsiteX0" fmla="*/ 14748 w 1995948"/>
              <a:gd name="connsiteY0" fmla="*/ 1224116 h 1787013"/>
              <a:gd name="connsiteX1" fmla="*/ 117987 w 1995948"/>
              <a:gd name="connsiteY1" fmla="*/ 1091380 h 1787013"/>
              <a:gd name="connsiteX2" fmla="*/ 132735 w 1995948"/>
              <a:gd name="connsiteY2" fmla="*/ 988142 h 1787013"/>
              <a:gd name="connsiteX3" fmla="*/ 176981 w 1995948"/>
              <a:gd name="connsiteY3" fmla="*/ 870155 h 1787013"/>
              <a:gd name="connsiteX4" fmla="*/ 339213 w 1995948"/>
              <a:gd name="connsiteY4" fmla="*/ 870155 h 1787013"/>
              <a:gd name="connsiteX5" fmla="*/ 353961 w 1995948"/>
              <a:gd name="connsiteY5" fmla="*/ 722671 h 1787013"/>
              <a:gd name="connsiteX6" fmla="*/ 560439 w 1995948"/>
              <a:gd name="connsiteY6" fmla="*/ 634180 h 1787013"/>
              <a:gd name="connsiteX7" fmla="*/ 648929 w 1995948"/>
              <a:gd name="connsiteY7" fmla="*/ 545690 h 1787013"/>
              <a:gd name="connsiteX8" fmla="*/ 693174 w 1995948"/>
              <a:gd name="connsiteY8" fmla="*/ 324464 h 1787013"/>
              <a:gd name="connsiteX9" fmla="*/ 766916 w 1995948"/>
              <a:gd name="connsiteY9" fmla="*/ 206477 h 1787013"/>
              <a:gd name="connsiteX10" fmla="*/ 766916 w 1995948"/>
              <a:gd name="connsiteY10" fmla="*/ 29497 h 1787013"/>
              <a:gd name="connsiteX11" fmla="*/ 825910 w 1995948"/>
              <a:gd name="connsiteY11" fmla="*/ 29497 h 1787013"/>
              <a:gd name="connsiteX12" fmla="*/ 855406 w 1995948"/>
              <a:gd name="connsiteY12" fmla="*/ 206477 h 1787013"/>
              <a:gd name="connsiteX13" fmla="*/ 855406 w 1995948"/>
              <a:gd name="connsiteY13" fmla="*/ 486697 h 1787013"/>
              <a:gd name="connsiteX14" fmla="*/ 1002890 w 1995948"/>
              <a:gd name="connsiteY14" fmla="*/ 516193 h 1787013"/>
              <a:gd name="connsiteX15" fmla="*/ 1283110 w 1995948"/>
              <a:gd name="connsiteY15" fmla="*/ 545690 h 1787013"/>
              <a:gd name="connsiteX16" fmla="*/ 1283110 w 1995948"/>
              <a:gd name="connsiteY16" fmla="*/ 678426 h 1787013"/>
              <a:gd name="connsiteX17" fmla="*/ 1312606 w 1995948"/>
              <a:gd name="connsiteY17" fmla="*/ 766916 h 1787013"/>
              <a:gd name="connsiteX18" fmla="*/ 1430593 w 1995948"/>
              <a:gd name="connsiteY18" fmla="*/ 678426 h 1787013"/>
              <a:gd name="connsiteX19" fmla="*/ 1578077 w 1995948"/>
              <a:gd name="connsiteY19" fmla="*/ 560439 h 1787013"/>
              <a:gd name="connsiteX20" fmla="*/ 1622323 w 1995948"/>
              <a:gd name="connsiteY20" fmla="*/ 634180 h 1787013"/>
              <a:gd name="connsiteX21" fmla="*/ 1725561 w 1995948"/>
              <a:gd name="connsiteY21" fmla="*/ 575187 h 1787013"/>
              <a:gd name="connsiteX22" fmla="*/ 1932039 w 1995948"/>
              <a:gd name="connsiteY22" fmla="*/ 575187 h 1787013"/>
              <a:gd name="connsiteX23" fmla="*/ 1991032 w 1995948"/>
              <a:gd name="connsiteY23" fmla="*/ 707922 h 1787013"/>
              <a:gd name="connsiteX24" fmla="*/ 1961535 w 1995948"/>
              <a:gd name="connsiteY24" fmla="*/ 781664 h 1787013"/>
              <a:gd name="connsiteX25" fmla="*/ 1828800 w 1995948"/>
              <a:gd name="connsiteY25" fmla="*/ 693174 h 1787013"/>
              <a:gd name="connsiteX26" fmla="*/ 1696064 w 1995948"/>
              <a:gd name="connsiteY26" fmla="*/ 678426 h 1787013"/>
              <a:gd name="connsiteX27" fmla="*/ 1607574 w 1995948"/>
              <a:gd name="connsiteY27" fmla="*/ 914400 h 1787013"/>
              <a:gd name="connsiteX28" fmla="*/ 1474839 w 1995948"/>
              <a:gd name="connsiteY28" fmla="*/ 988142 h 1787013"/>
              <a:gd name="connsiteX29" fmla="*/ 1283110 w 1995948"/>
              <a:gd name="connsiteY29" fmla="*/ 1194619 h 1787013"/>
              <a:gd name="connsiteX30" fmla="*/ 1224116 w 1995948"/>
              <a:gd name="connsiteY30" fmla="*/ 1120877 h 1787013"/>
              <a:gd name="connsiteX31" fmla="*/ 1002890 w 1995948"/>
              <a:gd name="connsiteY31" fmla="*/ 1533832 h 1787013"/>
              <a:gd name="connsiteX32" fmla="*/ 766916 w 1995948"/>
              <a:gd name="connsiteY32" fmla="*/ 1725561 h 1787013"/>
              <a:gd name="connsiteX33" fmla="*/ 471948 w 1995948"/>
              <a:gd name="connsiteY33" fmla="*/ 1784555 h 1787013"/>
              <a:gd name="connsiteX34" fmla="*/ 339213 w 1995948"/>
              <a:gd name="connsiteY34" fmla="*/ 1740309 h 1787013"/>
              <a:gd name="connsiteX35" fmla="*/ 132735 w 1995948"/>
              <a:gd name="connsiteY35" fmla="*/ 1563329 h 1787013"/>
              <a:gd name="connsiteX36" fmla="*/ 29497 w 1995948"/>
              <a:gd name="connsiteY36" fmla="*/ 1415845 h 1787013"/>
              <a:gd name="connsiteX37" fmla="*/ 14748 w 1995948"/>
              <a:gd name="connsiteY37" fmla="*/ 1224116 h 17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95948" h="1787013">
                <a:moveTo>
                  <a:pt x="14748" y="1224116"/>
                </a:moveTo>
                <a:cubicBezTo>
                  <a:pt x="29496" y="1170039"/>
                  <a:pt x="98323" y="1130709"/>
                  <a:pt x="117987" y="1091380"/>
                </a:cubicBezTo>
                <a:cubicBezTo>
                  <a:pt x="137651" y="1052051"/>
                  <a:pt x="122903" y="1025013"/>
                  <a:pt x="132735" y="988142"/>
                </a:cubicBezTo>
                <a:cubicBezTo>
                  <a:pt x="142567" y="951271"/>
                  <a:pt x="142568" y="889819"/>
                  <a:pt x="176981" y="870155"/>
                </a:cubicBezTo>
                <a:cubicBezTo>
                  <a:pt x="211394" y="850491"/>
                  <a:pt x="309716" y="894736"/>
                  <a:pt x="339213" y="870155"/>
                </a:cubicBezTo>
                <a:cubicBezTo>
                  <a:pt x="368710" y="845574"/>
                  <a:pt x="317090" y="762000"/>
                  <a:pt x="353961" y="722671"/>
                </a:cubicBezTo>
                <a:cubicBezTo>
                  <a:pt x="390832" y="683342"/>
                  <a:pt x="511278" y="663677"/>
                  <a:pt x="560439" y="634180"/>
                </a:cubicBezTo>
                <a:cubicBezTo>
                  <a:pt x="609600" y="604683"/>
                  <a:pt x="626807" y="597309"/>
                  <a:pt x="648929" y="545690"/>
                </a:cubicBezTo>
                <a:cubicBezTo>
                  <a:pt x="671051" y="494071"/>
                  <a:pt x="673510" y="380999"/>
                  <a:pt x="693174" y="324464"/>
                </a:cubicBezTo>
                <a:cubicBezTo>
                  <a:pt x="712838" y="267929"/>
                  <a:pt x="754626" y="255638"/>
                  <a:pt x="766916" y="206477"/>
                </a:cubicBezTo>
                <a:cubicBezTo>
                  <a:pt x="779206" y="157316"/>
                  <a:pt x="757084" y="58994"/>
                  <a:pt x="766916" y="29497"/>
                </a:cubicBezTo>
                <a:cubicBezTo>
                  <a:pt x="776748" y="0"/>
                  <a:pt x="811162" y="0"/>
                  <a:pt x="825910" y="29497"/>
                </a:cubicBezTo>
                <a:cubicBezTo>
                  <a:pt x="840658" y="58994"/>
                  <a:pt x="850490" y="130277"/>
                  <a:pt x="855406" y="206477"/>
                </a:cubicBezTo>
                <a:cubicBezTo>
                  <a:pt x="860322" y="282677"/>
                  <a:pt x="830825" y="435078"/>
                  <a:pt x="855406" y="486697"/>
                </a:cubicBezTo>
                <a:cubicBezTo>
                  <a:pt x="879987" y="538316"/>
                  <a:pt x="931606" y="506361"/>
                  <a:pt x="1002890" y="516193"/>
                </a:cubicBezTo>
                <a:cubicBezTo>
                  <a:pt x="1074174" y="526025"/>
                  <a:pt x="1236407" y="518651"/>
                  <a:pt x="1283110" y="545690"/>
                </a:cubicBezTo>
                <a:cubicBezTo>
                  <a:pt x="1329813" y="572729"/>
                  <a:pt x="1278194" y="641555"/>
                  <a:pt x="1283110" y="678426"/>
                </a:cubicBezTo>
                <a:cubicBezTo>
                  <a:pt x="1288026" y="715297"/>
                  <a:pt x="1288026" y="766916"/>
                  <a:pt x="1312606" y="766916"/>
                </a:cubicBezTo>
                <a:cubicBezTo>
                  <a:pt x="1337186" y="766916"/>
                  <a:pt x="1386348" y="712839"/>
                  <a:pt x="1430593" y="678426"/>
                </a:cubicBezTo>
                <a:cubicBezTo>
                  <a:pt x="1474838" y="644013"/>
                  <a:pt x="1546122" y="567813"/>
                  <a:pt x="1578077" y="560439"/>
                </a:cubicBezTo>
                <a:cubicBezTo>
                  <a:pt x="1610032" y="553065"/>
                  <a:pt x="1597742" y="631722"/>
                  <a:pt x="1622323" y="634180"/>
                </a:cubicBezTo>
                <a:cubicBezTo>
                  <a:pt x="1646904" y="636638"/>
                  <a:pt x="1673942" y="585019"/>
                  <a:pt x="1725561" y="575187"/>
                </a:cubicBezTo>
                <a:cubicBezTo>
                  <a:pt x="1777180" y="565355"/>
                  <a:pt x="1887794" y="553065"/>
                  <a:pt x="1932039" y="575187"/>
                </a:cubicBezTo>
                <a:cubicBezTo>
                  <a:pt x="1976284" y="597309"/>
                  <a:pt x="1986116" y="673509"/>
                  <a:pt x="1991032" y="707922"/>
                </a:cubicBezTo>
                <a:cubicBezTo>
                  <a:pt x="1995948" y="742335"/>
                  <a:pt x="1988574" y="784122"/>
                  <a:pt x="1961535" y="781664"/>
                </a:cubicBezTo>
                <a:cubicBezTo>
                  <a:pt x="1934496" y="779206"/>
                  <a:pt x="1873045" y="710380"/>
                  <a:pt x="1828800" y="693174"/>
                </a:cubicBezTo>
                <a:cubicBezTo>
                  <a:pt x="1784555" y="675968"/>
                  <a:pt x="1732935" y="641555"/>
                  <a:pt x="1696064" y="678426"/>
                </a:cubicBezTo>
                <a:cubicBezTo>
                  <a:pt x="1659193" y="715297"/>
                  <a:pt x="1644445" y="862781"/>
                  <a:pt x="1607574" y="914400"/>
                </a:cubicBezTo>
                <a:cubicBezTo>
                  <a:pt x="1570703" y="966019"/>
                  <a:pt x="1528916" y="941439"/>
                  <a:pt x="1474839" y="988142"/>
                </a:cubicBezTo>
                <a:cubicBezTo>
                  <a:pt x="1420762" y="1034845"/>
                  <a:pt x="1324897" y="1172497"/>
                  <a:pt x="1283110" y="1194619"/>
                </a:cubicBezTo>
                <a:cubicBezTo>
                  <a:pt x="1241323" y="1216741"/>
                  <a:pt x="1270819" y="1064342"/>
                  <a:pt x="1224116" y="1120877"/>
                </a:cubicBezTo>
                <a:cubicBezTo>
                  <a:pt x="1177413" y="1177413"/>
                  <a:pt x="1079090" y="1433051"/>
                  <a:pt x="1002890" y="1533832"/>
                </a:cubicBezTo>
                <a:cubicBezTo>
                  <a:pt x="926690" y="1634613"/>
                  <a:pt x="855406" y="1683774"/>
                  <a:pt x="766916" y="1725561"/>
                </a:cubicBezTo>
                <a:cubicBezTo>
                  <a:pt x="678426" y="1767348"/>
                  <a:pt x="543232" y="1782097"/>
                  <a:pt x="471948" y="1784555"/>
                </a:cubicBezTo>
                <a:cubicBezTo>
                  <a:pt x="400664" y="1787013"/>
                  <a:pt x="395748" y="1777180"/>
                  <a:pt x="339213" y="1740309"/>
                </a:cubicBezTo>
                <a:cubicBezTo>
                  <a:pt x="282678" y="1703438"/>
                  <a:pt x="184354" y="1617406"/>
                  <a:pt x="132735" y="1563329"/>
                </a:cubicBezTo>
                <a:cubicBezTo>
                  <a:pt x="81116" y="1509252"/>
                  <a:pt x="46703" y="1469923"/>
                  <a:pt x="29497" y="1415845"/>
                </a:cubicBezTo>
                <a:cubicBezTo>
                  <a:pt x="12291" y="1361768"/>
                  <a:pt x="0" y="1278194"/>
                  <a:pt x="14748" y="1224116"/>
                </a:cubicBezTo>
                <a:close/>
              </a:path>
            </a:pathLst>
          </a:custGeom>
          <a:solidFill>
            <a:srgbClr val="B4C7FE"/>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 name="Group 24"/>
          <p:cNvGrpSpPr/>
          <p:nvPr/>
        </p:nvGrpSpPr>
        <p:grpSpPr>
          <a:xfrm>
            <a:off x="4645152" y="4270248"/>
            <a:ext cx="1698670" cy="1139952"/>
            <a:chOff x="4645152" y="4270248"/>
            <a:chExt cx="1698670" cy="1139952"/>
          </a:xfrm>
        </p:grpSpPr>
        <p:sp>
          <p:nvSpPr>
            <p:cNvPr id="26" name="5-Point Star 25"/>
            <p:cNvSpPr/>
            <p:nvPr/>
          </p:nvSpPr>
          <p:spPr>
            <a:xfrm>
              <a:off x="5562600" y="4876800"/>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4645152" y="4270248"/>
              <a:ext cx="1698670" cy="461665"/>
            </a:xfrm>
            <a:prstGeom prst="rect">
              <a:avLst/>
            </a:prstGeom>
            <a:solidFill>
              <a:schemeClr val="bg1"/>
            </a:solidFill>
          </p:spPr>
          <p:txBody>
            <a:bodyPr wrap="none" rtlCol="0">
              <a:spAutoFit/>
            </a:bodyPr>
            <a:lstStyle/>
            <a:p>
              <a:r>
                <a:rPr lang="en-US" sz="2400" b="1" dirty="0" smtClean="0">
                  <a:solidFill>
                    <a:srgbClr val="0070C0"/>
                  </a:solidFill>
                  <a:effectLst>
                    <a:outerShdw dist="50800" dir="5400000" algn="ctr" rotWithShape="0">
                      <a:schemeClr val="tx1"/>
                    </a:outerShdw>
                  </a:effectLst>
                </a:rPr>
                <a:t>Fort Sumter</a:t>
              </a:r>
            </a:p>
          </p:txBody>
        </p:sp>
      </p:grpSp>
      <p:grpSp>
        <p:nvGrpSpPr>
          <p:cNvPr id="6" name="Group 27"/>
          <p:cNvGrpSpPr/>
          <p:nvPr/>
        </p:nvGrpSpPr>
        <p:grpSpPr>
          <a:xfrm>
            <a:off x="3276600" y="1680865"/>
            <a:ext cx="2743200" cy="685800"/>
            <a:chOff x="4114800" y="1524000"/>
            <a:chExt cx="2743200" cy="685800"/>
          </a:xfrm>
        </p:grpSpPr>
        <p:sp>
          <p:nvSpPr>
            <p:cNvPr id="29" name="TextBox 28"/>
            <p:cNvSpPr txBox="1"/>
            <p:nvPr/>
          </p:nvSpPr>
          <p:spPr>
            <a:xfrm>
              <a:off x="4114800" y="1748135"/>
              <a:ext cx="2509918" cy="461665"/>
            </a:xfrm>
            <a:prstGeom prst="rect">
              <a:avLst/>
            </a:prstGeom>
            <a:solidFill>
              <a:schemeClr val="bg1"/>
            </a:solidFill>
          </p:spPr>
          <p:txBody>
            <a:bodyPr wrap="none" rtlCol="0">
              <a:spAutoFit/>
            </a:bodyPr>
            <a:lstStyle/>
            <a:p>
              <a:r>
                <a:rPr lang="en-US" sz="2400" b="1" dirty="0" smtClean="0">
                  <a:solidFill>
                    <a:srgbClr val="0070C0"/>
                  </a:solidFill>
                  <a:effectLst>
                    <a:outerShdw dist="50800" dir="5400000" algn="ctr" rotWithShape="0">
                      <a:schemeClr val="tx1"/>
                    </a:outerShdw>
                  </a:effectLst>
                </a:rPr>
                <a:t>1</a:t>
              </a:r>
              <a:r>
                <a:rPr lang="en-US" sz="2400" b="1" baseline="30000" dirty="0" smtClean="0">
                  <a:solidFill>
                    <a:srgbClr val="0070C0"/>
                  </a:solidFill>
                  <a:effectLst>
                    <a:outerShdw dist="50800" dir="5400000" algn="ctr" rotWithShape="0">
                      <a:schemeClr val="tx1"/>
                    </a:outerShdw>
                  </a:effectLst>
                </a:rPr>
                <a:t>st</a:t>
              </a:r>
              <a:r>
                <a:rPr lang="en-US" sz="2400" b="1" dirty="0" smtClean="0">
                  <a:solidFill>
                    <a:srgbClr val="0070C0"/>
                  </a:solidFill>
                  <a:effectLst>
                    <a:outerShdw dist="50800" dir="5400000" algn="ctr" rotWithShape="0">
                      <a:schemeClr val="tx1"/>
                    </a:outerShdw>
                  </a:effectLst>
                </a:rPr>
                <a:t> Land Campaign</a:t>
              </a:r>
            </a:p>
          </p:txBody>
        </p:sp>
        <p:sp>
          <p:nvSpPr>
            <p:cNvPr id="30" name="5-Point Star 29"/>
            <p:cNvSpPr/>
            <p:nvPr/>
          </p:nvSpPr>
          <p:spPr>
            <a:xfrm>
              <a:off x="6400800" y="1524000"/>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Freeform 30"/>
          <p:cNvSpPr/>
          <p:nvPr/>
        </p:nvSpPr>
        <p:spPr>
          <a:xfrm>
            <a:off x="4213122" y="1833716"/>
            <a:ext cx="3183194" cy="1496962"/>
          </a:xfrm>
          <a:custGeom>
            <a:avLst/>
            <a:gdLst>
              <a:gd name="connsiteX0" fmla="*/ 0 w 3183194"/>
              <a:gd name="connsiteY0" fmla="*/ 1425678 h 1496962"/>
              <a:gd name="connsiteX1" fmla="*/ 353962 w 3183194"/>
              <a:gd name="connsiteY1" fmla="*/ 1263445 h 1496962"/>
              <a:gd name="connsiteX2" fmla="*/ 634181 w 3183194"/>
              <a:gd name="connsiteY2" fmla="*/ 983226 h 1496962"/>
              <a:gd name="connsiteX3" fmla="*/ 663678 w 3183194"/>
              <a:gd name="connsiteY3" fmla="*/ 1056968 h 1496962"/>
              <a:gd name="connsiteX4" fmla="*/ 840658 w 3183194"/>
              <a:gd name="connsiteY4" fmla="*/ 1130710 h 1496962"/>
              <a:gd name="connsiteX5" fmla="*/ 1135626 w 3183194"/>
              <a:gd name="connsiteY5" fmla="*/ 1071716 h 1496962"/>
              <a:gd name="connsiteX6" fmla="*/ 1356852 w 3183194"/>
              <a:gd name="connsiteY6" fmla="*/ 953729 h 1496962"/>
              <a:gd name="connsiteX7" fmla="*/ 1460091 w 3183194"/>
              <a:gd name="connsiteY7" fmla="*/ 762000 h 1496962"/>
              <a:gd name="connsiteX8" fmla="*/ 1578078 w 3183194"/>
              <a:gd name="connsiteY8" fmla="*/ 540774 h 1496962"/>
              <a:gd name="connsiteX9" fmla="*/ 1651820 w 3183194"/>
              <a:gd name="connsiteY9" fmla="*/ 452284 h 1496962"/>
              <a:gd name="connsiteX10" fmla="*/ 1740310 w 3183194"/>
              <a:gd name="connsiteY10" fmla="*/ 481781 h 1496962"/>
              <a:gd name="connsiteX11" fmla="*/ 1828800 w 3183194"/>
              <a:gd name="connsiteY11" fmla="*/ 393290 h 1496962"/>
              <a:gd name="connsiteX12" fmla="*/ 1932039 w 3183194"/>
              <a:gd name="connsiteY12" fmla="*/ 275303 h 1496962"/>
              <a:gd name="connsiteX13" fmla="*/ 2064775 w 3183194"/>
              <a:gd name="connsiteY13" fmla="*/ 260555 h 1496962"/>
              <a:gd name="connsiteX14" fmla="*/ 2153265 w 3183194"/>
              <a:gd name="connsiteY14" fmla="*/ 39329 h 1496962"/>
              <a:gd name="connsiteX15" fmla="*/ 2227007 w 3183194"/>
              <a:gd name="connsiteY15" fmla="*/ 24581 h 1496962"/>
              <a:gd name="connsiteX16" fmla="*/ 2374491 w 3183194"/>
              <a:gd name="connsiteY16" fmla="*/ 142568 h 1496962"/>
              <a:gd name="connsiteX17" fmla="*/ 2418736 w 3183194"/>
              <a:gd name="connsiteY17" fmla="*/ 54078 h 1496962"/>
              <a:gd name="connsiteX18" fmla="*/ 2521975 w 3183194"/>
              <a:gd name="connsiteY18" fmla="*/ 142568 h 1496962"/>
              <a:gd name="connsiteX19" fmla="*/ 2566220 w 3183194"/>
              <a:gd name="connsiteY19" fmla="*/ 245807 h 1496962"/>
              <a:gd name="connsiteX20" fmla="*/ 2580968 w 3183194"/>
              <a:gd name="connsiteY20" fmla="*/ 408039 h 1496962"/>
              <a:gd name="connsiteX21" fmla="*/ 2580968 w 3183194"/>
              <a:gd name="connsiteY21" fmla="*/ 570271 h 1496962"/>
              <a:gd name="connsiteX22" fmla="*/ 2728452 w 3183194"/>
              <a:gd name="connsiteY22" fmla="*/ 658761 h 1496962"/>
              <a:gd name="connsiteX23" fmla="*/ 2979175 w 3183194"/>
              <a:gd name="connsiteY23" fmla="*/ 835742 h 1496962"/>
              <a:gd name="connsiteX24" fmla="*/ 2993923 w 3183194"/>
              <a:gd name="connsiteY24" fmla="*/ 1027471 h 1496962"/>
              <a:gd name="connsiteX25" fmla="*/ 2934929 w 3183194"/>
              <a:gd name="connsiteY25" fmla="*/ 1086465 h 1496962"/>
              <a:gd name="connsiteX26" fmla="*/ 2772697 w 3183194"/>
              <a:gd name="connsiteY26" fmla="*/ 1056968 h 1496962"/>
              <a:gd name="connsiteX27" fmla="*/ 2654710 w 3183194"/>
              <a:gd name="connsiteY27" fmla="*/ 1056968 h 1496962"/>
              <a:gd name="connsiteX28" fmla="*/ 2728452 w 3183194"/>
              <a:gd name="connsiteY28" fmla="*/ 1145458 h 1496962"/>
              <a:gd name="connsiteX29" fmla="*/ 2890684 w 3183194"/>
              <a:gd name="connsiteY29" fmla="*/ 1189703 h 1496962"/>
              <a:gd name="connsiteX30" fmla="*/ 3067665 w 3183194"/>
              <a:gd name="connsiteY30" fmla="*/ 1337187 h 1496962"/>
              <a:gd name="connsiteX31" fmla="*/ 3156155 w 3183194"/>
              <a:gd name="connsiteY31" fmla="*/ 1322439 h 1496962"/>
              <a:gd name="connsiteX32" fmla="*/ 3156155 w 3183194"/>
              <a:gd name="connsiteY32" fmla="*/ 1469923 h 1496962"/>
              <a:gd name="connsiteX33" fmla="*/ 2993923 w 3183194"/>
              <a:gd name="connsiteY33" fmla="*/ 1484671 h 1496962"/>
              <a:gd name="connsiteX34" fmla="*/ 1268362 w 3183194"/>
              <a:gd name="connsiteY34" fmla="*/ 1469923 h 1496962"/>
              <a:gd name="connsiteX35" fmla="*/ 0 w 3183194"/>
              <a:gd name="connsiteY35" fmla="*/ 1425678 h 14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3194" h="1496962">
                <a:moveTo>
                  <a:pt x="0" y="1425678"/>
                </a:moveTo>
                <a:cubicBezTo>
                  <a:pt x="124132" y="1381432"/>
                  <a:pt x="248265" y="1337187"/>
                  <a:pt x="353962" y="1263445"/>
                </a:cubicBezTo>
                <a:cubicBezTo>
                  <a:pt x="459659" y="1189703"/>
                  <a:pt x="582562" y="1017639"/>
                  <a:pt x="634181" y="983226"/>
                </a:cubicBezTo>
                <a:cubicBezTo>
                  <a:pt x="685800" y="948813"/>
                  <a:pt x="629265" y="1032387"/>
                  <a:pt x="663678" y="1056968"/>
                </a:cubicBezTo>
                <a:cubicBezTo>
                  <a:pt x="698091" y="1081549"/>
                  <a:pt x="762000" y="1128252"/>
                  <a:pt x="840658" y="1130710"/>
                </a:cubicBezTo>
                <a:cubicBezTo>
                  <a:pt x="919316" y="1133168"/>
                  <a:pt x="1049594" y="1101213"/>
                  <a:pt x="1135626" y="1071716"/>
                </a:cubicBezTo>
                <a:cubicBezTo>
                  <a:pt x="1221658" y="1042219"/>
                  <a:pt x="1302775" y="1005348"/>
                  <a:pt x="1356852" y="953729"/>
                </a:cubicBezTo>
                <a:cubicBezTo>
                  <a:pt x="1410929" y="902110"/>
                  <a:pt x="1460091" y="762000"/>
                  <a:pt x="1460091" y="762000"/>
                </a:cubicBezTo>
                <a:cubicBezTo>
                  <a:pt x="1496962" y="693174"/>
                  <a:pt x="1546123" y="592393"/>
                  <a:pt x="1578078" y="540774"/>
                </a:cubicBezTo>
                <a:cubicBezTo>
                  <a:pt x="1610033" y="489155"/>
                  <a:pt x="1624781" y="462116"/>
                  <a:pt x="1651820" y="452284"/>
                </a:cubicBezTo>
                <a:cubicBezTo>
                  <a:pt x="1678859" y="442452"/>
                  <a:pt x="1710813" y="491613"/>
                  <a:pt x="1740310" y="481781"/>
                </a:cubicBezTo>
                <a:cubicBezTo>
                  <a:pt x="1769807" y="471949"/>
                  <a:pt x="1796845" y="427703"/>
                  <a:pt x="1828800" y="393290"/>
                </a:cubicBezTo>
                <a:cubicBezTo>
                  <a:pt x="1860755" y="358877"/>
                  <a:pt x="1892710" y="297426"/>
                  <a:pt x="1932039" y="275303"/>
                </a:cubicBezTo>
                <a:cubicBezTo>
                  <a:pt x="1971368" y="253181"/>
                  <a:pt x="2027904" y="299884"/>
                  <a:pt x="2064775" y="260555"/>
                </a:cubicBezTo>
                <a:cubicBezTo>
                  <a:pt x="2101646" y="221226"/>
                  <a:pt x="2126226" y="78658"/>
                  <a:pt x="2153265" y="39329"/>
                </a:cubicBezTo>
                <a:cubicBezTo>
                  <a:pt x="2180304" y="0"/>
                  <a:pt x="2190136" y="7375"/>
                  <a:pt x="2227007" y="24581"/>
                </a:cubicBezTo>
                <a:cubicBezTo>
                  <a:pt x="2263878" y="41787"/>
                  <a:pt x="2342536" y="137652"/>
                  <a:pt x="2374491" y="142568"/>
                </a:cubicBezTo>
                <a:cubicBezTo>
                  <a:pt x="2406446" y="147484"/>
                  <a:pt x="2394155" y="54078"/>
                  <a:pt x="2418736" y="54078"/>
                </a:cubicBezTo>
                <a:cubicBezTo>
                  <a:pt x="2443317" y="54078"/>
                  <a:pt x="2497394" y="110613"/>
                  <a:pt x="2521975" y="142568"/>
                </a:cubicBezTo>
                <a:cubicBezTo>
                  <a:pt x="2546556" y="174523"/>
                  <a:pt x="2556388" y="201562"/>
                  <a:pt x="2566220" y="245807"/>
                </a:cubicBezTo>
                <a:cubicBezTo>
                  <a:pt x="2576052" y="290052"/>
                  <a:pt x="2578510" y="353962"/>
                  <a:pt x="2580968" y="408039"/>
                </a:cubicBezTo>
                <a:cubicBezTo>
                  <a:pt x="2583426" y="462116"/>
                  <a:pt x="2556387" y="528484"/>
                  <a:pt x="2580968" y="570271"/>
                </a:cubicBezTo>
                <a:cubicBezTo>
                  <a:pt x="2605549" y="612058"/>
                  <a:pt x="2662084" y="614516"/>
                  <a:pt x="2728452" y="658761"/>
                </a:cubicBezTo>
                <a:cubicBezTo>
                  <a:pt x="2794820" y="703006"/>
                  <a:pt x="2934930" y="774290"/>
                  <a:pt x="2979175" y="835742"/>
                </a:cubicBezTo>
                <a:cubicBezTo>
                  <a:pt x="3023420" y="897194"/>
                  <a:pt x="3001297" y="985684"/>
                  <a:pt x="2993923" y="1027471"/>
                </a:cubicBezTo>
                <a:cubicBezTo>
                  <a:pt x="2986549" y="1069258"/>
                  <a:pt x="2971800" y="1081549"/>
                  <a:pt x="2934929" y="1086465"/>
                </a:cubicBezTo>
                <a:cubicBezTo>
                  <a:pt x="2898058" y="1091381"/>
                  <a:pt x="2819400" y="1061884"/>
                  <a:pt x="2772697" y="1056968"/>
                </a:cubicBezTo>
                <a:cubicBezTo>
                  <a:pt x="2725994" y="1052052"/>
                  <a:pt x="2662084" y="1042220"/>
                  <a:pt x="2654710" y="1056968"/>
                </a:cubicBezTo>
                <a:cubicBezTo>
                  <a:pt x="2647336" y="1071716"/>
                  <a:pt x="2689123" y="1123336"/>
                  <a:pt x="2728452" y="1145458"/>
                </a:cubicBezTo>
                <a:cubicBezTo>
                  <a:pt x="2767781" y="1167580"/>
                  <a:pt x="2834149" y="1157748"/>
                  <a:pt x="2890684" y="1189703"/>
                </a:cubicBezTo>
                <a:cubicBezTo>
                  <a:pt x="2947219" y="1221658"/>
                  <a:pt x="3023420" y="1315064"/>
                  <a:pt x="3067665" y="1337187"/>
                </a:cubicBezTo>
                <a:cubicBezTo>
                  <a:pt x="3111910" y="1359310"/>
                  <a:pt x="3141407" y="1300316"/>
                  <a:pt x="3156155" y="1322439"/>
                </a:cubicBezTo>
                <a:cubicBezTo>
                  <a:pt x="3170903" y="1344562"/>
                  <a:pt x="3183194" y="1442884"/>
                  <a:pt x="3156155" y="1469923"/>
                </a:cubicBezTo>
                <a:cubicBezTo>
                  <a:pt x="3129116" y="1496962"/>
                  <a:pt x="2993923" y="1484671"/>
                  <a:pt x="2993923" y="1484671"/>
                </a:cubicBezTo>
                <a:lnTo>
                  <a:pt x="1268362" y="1469923"/>
                </a:lnTo>
                <a:lnTo>
                  <a:pt x="0" y="1425678"/>
                </a:lnTo>
                <a:close/>
              </a:path>
            </a:pathLst>
          </a:custGeom>
          <a:solidFill>
            <a:srgbClr val="FF6969"/>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31"/>
          <p:cNvGrpSpPr/>
          <p:nvPr/>
        </p:nvGrpSpPr>
        <p:grpSpPr>
          <a:xfrm>
            <a:off x="4953000" y="1214735"/>
            <a:ext cx="1828800" cy="995065"/>
            <a:chOff x="4953000" y="1214735"/>
            <a:chExt cx="1828800" cy="995065"/>
          </a:xfrm>
        </p:grpSpPr>
        <p:sp>
          <p:nvSpPr>
            <p:cNvPr id="33" name="TextBox 32"/>
            <p:cNvSpPr txBox="1"/>
            <p:nvPr/>
          </p:nvSpPr>
          <p:spPr>
            <a:xfrm>
              <a:off x="4953000" y="1214735"/>
              <a:ext cx="1620252" cy="461665"/>
            </a:xfrm>
            <a:prstGeom prst="rect">
              <a:avLst/>
            </a:prstGeom>
            <a:solidFill>
              <a:schemeClr val="bg1"/>
            </a:solidFill>
          </p:spPr>
          <p:txBody>
            <a:bodyPr wrap="none" rtlCol="0">
              <a:spAutoFit/>
            </a:bodyPr>
            <a:lstStyle/>
            <a:p>
              <a:r>
                <a:rPr lang="en-US" sz="2400" b="1" dirty="0" smtClean="0">
                  <a:solidFill>
                    <a:srgbClr val="0070C0"/>
                  </a:solidFill>
                  <a:effectLst>
                    <a:outerShdw dist="50800" dir="5400000" algn="ctr" rotWithShape="0">
                      <a:schemeClr val="tx1"/>
                    </a:outerShdw>
                  </a:effectLst>
                </a:rPr>
                <a:t>1</a:t>
              </a:r>
              <a:r>
                <a:rPr lang="en-US" sz="2400" b="1" baseline="30000" dirty="0" smtClean="0">
                  <a:solidFill>
                    <a:srgbClr val="0070C0"/>
                  </a:solidFill>
                  <a:effectLst>
                    <a:outerShdw dist="50800" dir="5400000" algn="ctr" rotWithShape="0">
                      <a:schemeClr val="tx1"/>
                    </a:outerShdw>
                  </a:effectLst>
                </a:rPr>
                <a:t>st</a:t>
              </a:r>
              <a:r>
                <a:rPr lang="en-US" sz="2400" b="1" dirty="0" smtClean="0">
                  <a:solidFill>
                    <a:srgbClr val="0070C0"/>
                  </a:solidFill>
                  <a:effectLst>
                    <a:outerShdw dist="50800" dir="5400000" algn="ctr" rotWithShape="0">
                      <a:schemeClr val="tx1"/>
                    </a:outerShdw>
                  </a:effectLst>
                </a:rPr>
                <a:t> Bull Run</a:t>
              </a:r>
            </a:p>
          </p:txBody>
        </p:sp>
        <p:sp>
          <p:nvSpPr>
            <p:cNvPr id="34" name="5-Point Star 33"/>
            <p:cNvSpPr/>
            <p:nvPr/>
          </p:nvSpPr>
          <p:spPr>
            <a:xfrm>
              <a:off x="6324600" y="1676400"/>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24" name="TextBox 23"/>
          <p:cNvSpPr txBox="1">
            <a:spLocks noChangeArrowheads="1"/>
          </p:cNvSpPr>
          <p:nvPr/>
        </p:nvSpPr>
        <p:spPr bwMode="auto">
          <a:xfrm>
            <a:off x="0" y="17526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3 – battles of 1862</a:t>
            </a:r>
            <a:endParaRPr lang="en-US" sz="2800" b="1" dirty="0">
              <a:effectLst>
                <a:outerShdw dist="50800" dir="7200000" algn="ctr" rotWithShape="0">
                  <a:schemeClr val="bg1"/>
                </a:outerShdw>
              </a:effectLst>
              <a:latin typeface="Calibri" pitchFamily="34" charset="0"/>
            </a:endParaRPr>
          </a:p>
        </p:txBody>
      </p:sp>
      <p:sp>
        <p:nvSpPr>
          <p:cNvPr id="21" name="Freeform 20"/>
          <p:cNvSpPr/>
          <p:nvPr/>
        </p:nvSpPr>
        <p:spPr>
          <a:xfrm>
            <a:off x="1772265" y="1927123"/>
            <a:ext cx="3045541" cy="1408470"/>
          </a:xfrm>
          <a:custGeom>
            <a:avLst/>
            <a:gdLst>
              <a:gd name="connsiteX0" fmla="*/ 3035709 w 3045541"/>
              <a:gd name="connsiteY0" fmla="*/ 860322 h 1408470"/>
              <a:gd name="connsiteX1" fmla="*/ 2902974 w 3045541"/>
              <a:gd name="connsiteY1" fmla="*/ 668593 h 1408470"/>
              <a:gd name="connsiteX2" fmla="*/ 2888225 w 3045541"/>
              <a:gd name="connsiteY2" fmla="*/ 491612 h 1408470"/>
              <a:gd name="connsiteX3" fmla="*/ 2740741 w 3045541"/>
              <a:gd name="connsiteY3" fmla="*/ 329380 h 1408470"/>
              <a:gd name="connsiteX4" fmla="*/ 2681748 w 3045541"/>
              <a:gd name="connsiteY4" fmla="*/ 211393 h 1408470"/>
              <a:gd name="connsiteX5" fmla="*/ 2578509 w 3045541"/>
              <a:gd name="connsiteY5" fmla="*/ 285135 h 1408470"/>
              <a:gd name="connsiteX6" fmla="*/ 2401529 w 3045541"/>
              <a:gd name="connsiteY6" fmla="*/ 285135 h 1408470"/>
              <a:gd name="connsiteX7" fmla="*/ 2239296 w 3045541"/>
              <a:gd name="connsiteY7" fmla="*/ 167148 h 1408470"/>
              <a:gd name="connsiteX8" fmla="*/ 2032819 w 3045541"/>
              <a:gd name="connsiteY8" fmla="*/ 19664 h 1408470"/>
              <a:gd name="connsiteX9" fmla="*/ 1944329 w 3045541"/>
              <a:gd name="connsiteY9" fmla="*/ 49161 h 1408470"/>
              <a:gd name="connsiteX10" fmla="*/ 1944329 w 3045541"/>
              <a:gd name="connsiteY10" fmla="*/ 226142 h 1408470"/>
              <a:gd name="connsiteX11" fmla="*/ 1796845 w 3045541"/>
              <a:gd name="connsiteY11" fmla="*/ 285135 h 1408470"/>
              <a:gd name="connsiteX12" fmla="*/ 1708354 w 3045541"/>
              <a:gd name="connsiteY12" fmla="*/ 226142 h 1408470"/>
              <a:gd name="connsiteX13" fmla="*/ 1693606 w 3045541"/>
              <a:gd name="connsiteY13" fmla="*/ 344129 h 1408470"/>
              <a:gd name="connsiteX14" fmla="*/ 1605116 w 3045541"/>
              <a:gd name="connsiteY14" fmla="*/ 417871 h 1408470"/>
              <a:gd name="connsiteX15" fmla="*/ 1546122 w 3045541"/>
              <a:gd name="connsiteY15" fmla="*/ 580103 h 1408470"/>
              <a:gd name="connsiteX16" fmla="*/ 1428135 w 3045541"/>
              <a:gd name="connsiteY16" fmla="*/ 653845 h 1408470"/>
              <a:gd name="connsiteX17" fmla="*/ 1280651 w 3045541"/>
              <a:gd name="connsiteY17" fmla="*/ 550606 h 1408470"/>
              <a:gd name="connsiteX18" fmla="*/ 1192161 w 3045541"/>
              <a:gd name="connsiteY18" fmla="*/ 668593 h 1408470"/>
              <a:gd name="connsiteX19" fmla="*/ 1059425 w 3045541"/>
              <a:gd name="connsiteY19" fmla="*/ 698090 h 1408470"/>
              <a:gd name="connsiteX20" fmla="*/ 941438 w 3045541"/>
              <a:gd name="connsiteY20" fmla="*/ 698090 h 1408470"/>
              <a:gd name="connsiteX21" fmla="*/ 749709 w 3045541"/>
              <a:gd name="connsiteY21" fmla="*/ 668593 h 1408470"/>
              <a:gd name="connsiteX22" fmla="*/ 557980 w 3045541"/>
              <a:gd name="connsiteY22" fmla="*/ 816077 h 1408470"/>
              <a:gd name="connsiteX23" fmla="*/ 395748 w 3045541"/>
              <a:gd name="connsiteY23" fmla="*/ 1007806 h 1408470"/>
              <a:gd name="connsiteX24" fmla="*/ 410496 w 3045541"/>
              <a:gd name="connsiteY24" fmla="*/ 1125793 h 1408470"/>
              <a:gd name="connsiteX25" fmla="*/ 204019 w 3045541"/>
              <a:gd name="connsiteY25" fmla="*/ 1022554 h 1408470"/>
              <a:gd name="connsiteX26" fmla="*/ 130277 w 3045541"/>
              <a:gd name="connsiteY26" fmla="*/ 1111045 h 1408470"/>
              <a:gd name="connsiteX27" fmla="*/ 174522 w 3045541"/>
              <a:gd name="connsiteY27" fmla="*/ 1199535 h 1408470"/>
              <a:gd name="connsiteX28" fmla="*/ 159774 w 3045541"/>
              <a:gd name="connsiteY28" fmla="*/ 1317522 h 1408470"/>
              <a:gd name="connsiteX29" fmla="*/ 12290 w 3045541"/>
              <a:gd name="connsiteY29" fmla="*/ 1391264 h 1408470"/>
              <a:gd name="connsiteX30" fmla="*/ 86032 w 3045541"/>
              <a:gd name="connsiteY30" fmla="*/ 1391264 h 1408470"/>
              <a:gd name="connsiteX31" fmla="*/ 498987 w 3045541"/>
              <a:gd name="connsiteY31" fmla="*/ 1406012 h 1408470"/>
              <a:gd name="connsiteX32" fmla="*/ 631722 w 3045541"/>
              <a:gd name="connsiteY32" fmla="*/ 1376516 h 1408470"/>
              <a:gd name="connsiteX33" fmla="*/ 646470 w 3045541"/>
              <a:gd name="connsiteY33" fmla="*/ 1302774 h 1408470"/>
              <a:gd name="connsiteX34" fmla="*/ 1354393 w 3045541"/>
              <a:gd name="connsiteY34" fmla="*/ 1317522 h 1408470"/>
              <a:gd name="connsiteX35" fmla="*/ 2209800 w 3045541"/>
              <a:gd name="connsiteY35" fmla="*/ 1347019 h 1408470"/>
              <a:gd name="connsiteX36" fmla="*/ 2445774 w 3045541"/>
              <a:gd name="connsiteY36" fmla="*/ 1347019 h 1408470"/>
              <a:gd name="connsiteX37" fmla="*/ 2667000 w 3045541"/>
              <a:gd name="connsiteY37" fmla="*/ 1214283 h 1408470"/>
              <a:gd name="connsiteX38" fmla="*/ 2829232 w 3045541"/>
              <a:gd name="connsiteY38" fmla="*/ 1081548 h 1408470"/>
              <a:gd name="connsiteX39" fmla="*/ 2961967 w 3045541"/>
              <a:gd name="connsiteY39" fmla="*/ 993058 h 1408470"/>
              <a:gd name="connsiteX40" fmla="*/ 3035709 w 3045541"/>
              <a:gd name="connsiteY40" fmla="*/ 860322 h 140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45541" h="1408470">
                <a:moveTo>
                  <a:pt x="3035709" y="860322"/>
                </a:moveTo>
                <a:cubicBezTo>
                  <a:pt x="3025877" y="806245"/>
                  <a:pt x="2927555" y="730045"/>
                  <a:pt x="2902974" y="668593"/>
                </a:cubicBezTo>
                <a:cubicBezTo>
                  <a:pt x="2878393" y="607141"/>
                  <a:pt x="2915264" y="548147"/>
                  <a:pt x="2888225" y="491612"/>
                </a:cubicBezTo>
                <a:cubicBezTo>
                  <a:pt x="2861186" y="435077"/>
                  <a:pt x="2775154" y="376083"/>
                  <a:pt x="2740741" y="329380"/>
                </a:cubicBezTo>
                <a:cubicBezTo>
                  <a:pt x="2706328" y="282677"/>
                  <a:pt x="2708787" y="218767"/>
                  <a:pt x="2681748" y="211393"/>
                </a:cubicBezTo>
                <a:cubicBezTo>
                  <a:pt x="2654709" y="204019"/>
                  <a:pt x="2625212" y="272845"/>
                  <a:pt x="2578509" y="285135"/>
                </a:cubicBezTo>
                <a:cubicBezTo>
                  <a:pt x="2531806" y="297425"/>
                  <a:pt x="2458064" y="304799"/>
                  <a:pt x="2401529" y="285135"/>
                </a:cubicBezTo>
                <a:cubicBezTo>
                  <a:pt x="2344994" y="265471"/>
                  <a:pt x="2239296" y="167148"/>
                  <a:pt x="2239296" y="167148"/>
                </a:cubicBezTo>
                <a:cubicBezTo>
                  <a:pt x="2177844" y="122903"/>
                  <a:pt x="2081980" y="39328"/>
                  <a:pt x="2032819" y="19664"/>
                </a:cubicBezTo>
                <a:cubicBezTo>
                  <a:pt x="1983658" y="0"/>
                  <a:pt x="1959077" y="14748"/>
                  <a:pt x="1944329" y="49161"/>
                </a:cubicBezTo>
                <a:cubicBezTo>
                  <a:pt x="1929581" y="83574"/>
                  <a:pt x="1968910" y="186813"/>
                  <a:pt x="1944329" y="226142"/>
                </a:cubicBezTo>
                <a:cubicBezTo>
                  <a:pt x="1919748" y="265471"/>
                  <a:pt x="1836174" y="285135"/>
                  <a:pt x="1796845" y="285135"/>
                </a:cubicBezTo>
                <a:cubicBezTo>
                  <a:pt x="1757516" y="285135"/>
                  <a:pt x="1725561" y="216310"/>
                  <a:pt x="1708354" y="226142"/>
                </a:cubicBezTo>
                <a:cubicBezTo>
                  <a:pt x="1691148" y="235974"/>
                  <a:pt x="1710812" y="312174"/>
                  <a:pt x="1693606" y="344129"/>
                </a:cubicBezTo>
                <a:cubicBezTo>
                  <a:pt x="1676400" y="376084"/>
                  <a:pt x="1629697" y="378542"/>
                  <a:pt x="1605116" y="417871"/>
                </a:cubicBezTo>
                <a:cubicBezTo>
                  <a:pt x="1580535" y="457200"/>
                  <a:pt x="1575619" y="540774"/>
                  <a:pt x="1546122" y="580103"/>
                </a:cubicBezTo>
                <a:cubicBezTo>
                  <a:pt x="1516625" y="619432"/>
                  <a:pt x="1472380" y="658761"/>
                  <a:pt x="1428135" y="653845"/>
                </a:cubicBezTo>
                <a:cubicBezTo>
                  <a:pt x="1383890" y="648929"/>
                  <a:pt x="1319980" y="548148"/>
                  <a:pt x="1280651" y="550606"/>
                </a:cubicBezTo>
                <a:cubicBezTo>
                  <a:pt x="1241322" y="553064"/>
                  <a:pt x="1229032" y="644012"/>
                  <a:pt x="1192161" y="668593"/>
                </a:cubicBezTo>
                <a:cubicBezTo>
                  <a:pt x="1155290" y="693174"/>
                  <a:pt x="1101212" y="693174"/>
                  <a:pt x="1059425" y="698090"/>
                </a:cubicBezTo>
                <a:cubicBezTo>
                  <a:pt x="1017638" y="703006"/>
                  <a:pt x="993057" y="703006"/>
                  <a:pt x="941438" y="698090"/>
                </a:cubicBezTo>
                <a:cubicBezTo>
                  <a:pt x="889819" y="693174"/>
                  <a:pt x="813619" y="648929"/>
                  <a:pt x="749709" y="668593"/>
                </a:cubicBezTo>
                <a:cubicBezTo>
                  <a:pt x="685799" y="688257"/>
                  <a:pt x="616974" y="759542"/>
                  <a:pt x="557980" y="816077"/>
                </a:cubicBezTo>
                <a:cubicBezTo>
                  <a:pt x="498987" y="872613"/>
                  <a:pt x="420329" y="956187"/>
                  <a:pt x="395748" y="1007806"/>
                </a:cubicBezTo>
                <a:cubicBezTo>
                  <a:pt x="371167" y="1059425"/>
                  <a:pt x="442451" y="1123335"/>
                  <a:pt x="410496" y="1125793"/>
                </a:cubicBezTo>
                <a:cubicBezTo>
                  <a:pt x="378541" y="1128251"/>
                  <a:pt x="250722" y="1025012"/>
                  <a:pt x="204019" y="1022554"/>
                </a:cubicBezTo>
                <a:cubicBezTo>
                  <a:pt x="157316" y="1020096"/>
                  <a:pt x="135193" y="1081548"/>
                  <a:pt x="130277" y="1111045"/>
                </a:cubicBezTo>
                <a:cubicBezTo>
                  <a:pt x="125361" y="1140542"/>
                  <a:pt x="169606" y="1165122"/>
                  <a:pt x="174522" y="1199535"/>
                </a:cubicBezTo>
                <a:cubicBezTo>
                  <a:pt x="179438" y="1233948"/>
                  <a:pt x="186813" y="1285567"/>
                  <a:pt x="159774" y="1317522"/>
                </a:cubicBezTo>
                <a:cubicBezTo>
                  <a:pt x="132735" y="1349477"/>
                  <a:pt x="24580" y="1378974"/>
                  <a:pt x="12290" y="1391264"/>
                </a:cubicBezTo>
                <a:cubicBezTo>
                  <a:pt x="0" y="1403554"/>
                  <a:pt x="86032" y="1391264"/>
                  <a:pt x="86032" y="1391264"/>
                </a:cubicBezTo>
                <a:cubicBezTo>
                  <a:pt x="167148" y="1393722"/>
                  <a:pt x="408039" y="1408470"/>
                  <a:pt x="498987" y="1406012"/>
                </a:cubicBezTo>
                <a:cubicBezTo>
                  <a:pt x="589935" y="1403554"/>
                  <a:pt x="607142" y="1393722"/>
                  <a:pt x="631722" y="1376516"/>
                </a:cubicBezTo>
                <a:cubicBezTo>
                  <a:pt x="656302" y="1359310"/>
                  <a:pt x="526025" y="1312606"/>
                  <a:pt x="646470" y="1302774"/>
                </a:cubicBezTo>
                <a:cubicBezTo>
                  <a:pt x="766915" y="1292942"/>
                  <a:pt x="1354393" y="1317522"/>
                  <a:pt x="1354393" y="1317522"/>
                </a:cubicBezTo>
                <a:lnTo>
                  <a:pt x="2209800" y="1347019"/>
                </a:lnTo>
                <a:cubicBezTo>
                  <a:pt x="2391697" y="1351935"/>
                  <a:pt x="2369574" y="1369142"/>
                  <a:pt x="2445774" y="1347019"/>
                </a:cubicBezTo>
                <a:cubicBezTo>
                  <a:pt x="2521974" y="1324896"/>
                  <a:pt x="2603090" y="1258528"/>
                  <a:pt x="2667000" y="1214283"/>
                </a:cubicBezTo>
                <a:cubicBezTo>
                  <a:pt x="2730910" y="1170038"/>
                  <a:pt x="2780071" y="1118419"/>
                  <a:pt x="2829232" y="1081548"/>
                </a:cubicBezTo>
                <a:cubicBezTo>
                  <a:pt x="2878393" y="1044677"/>
                  <a:pt x="2927554" y="1027471"/>
                  <a:pt x="2961967" y="993058"/>
                </a:cubicBezTo>
                <a:cubicBezTo>
                  <a:pt x="2996380" y="958645"/>
                  <a:pt x="3045541" y="914400"/>
                  <a:pt x="3035709" y="860322"/>
                </a:cubicBezTo>
                <a:close/>
              </a:path>
            </a:pathLst>
          </a:custGeom>
          <a:solidFill>
            <a:srgbClr val="B4C7FE"/>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1506794" y="3232764"/>
            <a:ext cx="3584678" cy="877119"/>
          </a:xfrm>
          <a:custGeom>
            <a:avLst/>
            <a:gdLst>
              <a:gd name="connsiteX0" fmla="*/ 3448665 w 3510117"/>
              <a:gd name="connsiteY0" fmla="*/ 130277 h 862780"/>
              <a:gd name="connsiteX1" fmla="*/ 3286433 w 3510117"/>
              <a:gd name="connsiteY1" fmla="*/ 292509 h 862780"/>
              <a:gd name="connsiteX2" fmla="*/ 3065207 w 3510117"/>
              <a:gd name="connsiteY2" fmla="*/ 322006 h 862780"/>
              <a:gd name="connsiteX3" fmla="*/ 2991465 w 3510117"/>
              <a:gd name="connsiteY3" fmla="*/ 425244 h 862780"/>
              <a:gd name="connsiteX4" fmla="*/ 2829233 w 3510117"/>
              <a:gd name="connsiteY4" fmla="*/ 513735 h 862780"/>
              <a:gd name="connsiteX5" fmla="*/ 2711246 w 3510117"/>
              <a:gd name="connsiteY5" fmla="*/ 572728 h 862780"/>
              <a:gd name="connsiteX6" fmla="*/ 2593259 w 3510117"/>
              <a:gd name="connsiteY6" fmla="*/ 543231 h 862780"/>
              <a:gd name="connsiteX7" fmla="*/ 2519517 w 3510117"/>
              <a:gd name="connsiteY7" fmla="*/ 675967 h 862780"/>
              <a:gd name="connsiteX8" fmla="*/ 2431026 w 3510117"/>
              <a:gd name="connsiteY8" fmla="*/ 705464 h 862780"/>
              <a:gd name="connsiteX9" fmla="*/ 2416278 w 3510117"/>
              <a:gd name="connsiteY9" fmla="*/ 779206 h 862780"/>
              <a:gd name="connsiteX10" fmla="*/ 2401530 w 3510117"/>
              <a:gd name="connsiteY10" fmla="*/ 852948 h 862780"/>
              <a:gd name="connsiteX11" fmla="*/ 2254046 w 3510117"/>
              <a:gd name="connsiteY11" fmla="*/ 838199 h 862780"/>
              <a:gd name="connsiteX12" fmla="*/ 661220 w 3510117"/>
              <a:gd name="connsiteY12" fmla="*/ 808702 h 862780"/>
              <a:gd name="connsiteX13" fmla="*/ 218768 w 3510117"/>
              <a:gd name="connsiteY13" fmla="*/ 852948 h 862780"/>
              <a:gd name="connsiteX14" fmla="*/ 27039 w 3510117"/>
              <a:gd name="connsiteY14" fmla="*/ 808702 h 862780"/>
              <a:gd name="connsiteX15" fmla="*/ 56536 w 3510117"/>
              <a:gd name="connsiteY15" fmla="*/ 675967 h 862780"/>
              <a:gd name="connsiteX16" fmla="*/ 130278 w 3510117"/>
              <a:gd name="connsiteY16" fmla="*/ 543231 h 862780"/>
              <a:gd name="connsiteX17" fmla="*/ 189272 w 3510117"/>
              <a:gd name="connsiteY17" fmla="*/ 410496 h 862780"/>
              <a:gd name="connsiteX18" fmla="*/ 189272 w 3510117"/>
              <a:gd name="connsiteY18" fmla="*/ 322006 h 862780"/>
              <a:gd name="connsiteX19" fmla="*/ 248265 w 3510117"/>
              <a:gd name="connsiteY19" fmla="*/ 218767 h 862780"/>
              <a:gd name="connsiteX20" fmla="*/ 277762 w 3510117"/>
              <a:gd name="connsiteY20" fmla="*/ 159773 h 862780"/>
              <a:gd name="connsiteX21" fmla="*/ 646472 w 3510117"/>
              <a:gd name="connsiteY21" fmla="*/ 145025 h 862780"/>
              <a:gd name="connsiteX22" fmla="*/ 882446 w 3510117"/>
              <a:gd name="connsiteY22" fmla="*/ 115528 h 862780"/>
              <a:gd name="connsiteX23" fmla="*/ 911942 w 3510117"/>
              <a:gd name="connsiteY23" fmla="*/ 12290 h 862780"/>
              <a:gd name="connsiteX24" fmla="*/ 1428136 w 3510117"/>
              <a:gd name="connsiteY24" fmla="*/ 41786 h 862780"/>
              <a:gd name="connsiteX25" fmla="*/ 2327788 w 3510117"/>
              <a:gd name="connsiteY25" fmla="*/ 71283 h 862780"/>
              <a:gd name="connsiteX26" fmla="*/ 2917723 w 3510117"/>
              <a:gd name="connsiteY26" fmla="*/ 86031 h 862780"/>
              <a:gd name="connsiteX27" fmla="*/ 3448665 w 3510117"/>
              <a:gd name="connsiteY27" fmla="*/ 130277 h 862780"/>
              <a:gd name="connsiteX0" fmla="*/ 3448665 w 3510936"/>
              <a:gd name="connsiteY0" fmla="*/ 130277 h 862780"/>
              <a:gd name="connsiteX1" fmla="*/ 3286433 w 3510936"/>
              <a:gd name="connsiteY1" fmla="*/ 292509 h 862780"/>
              <a:gd name="connsiteX2" fmla="*/ 3065207 w 3510936"/>
              <a:gd name="connsiteY2" fmla="*/ 322006 h 862780"/>
              <a:gd name="connsiteX3" fmla="*/ 2991465 w 3510936"/>
              <a:gd name="connsiteY3" fmla="*/ 425244 h 862780"/>
              <a:gd name="connsiteX4" fmla="*/ 2829233 w 3510936"/>
              <a:gd name="connsiteY4" fmla="*/ 513735 h 862780"/>
              <a:gd name="connsiteX5" fmla="*/ 2711246 w 3510936"/>
              <a:gd name="connsiteY5" fmla="*/ 572728 h 862780"/>
              <a:gd name="connsiteX6" fmla="*/ 2593259 w 3510936"/>
              <a:gd name="connsiteY6" fmla="*/ 543231 h 862780"/>
              <a:gd name="connsiteX7" fmla="*/ 2519517 w 3510936"/>
              <a:gd name="connsiteY7" fmla="*/ 675967 h 862780"/>
              <a:gd name="connsiteX8" fmla="*/ 2431026 w 3510936"/>
              <a:gd name="connsiteY8" fmla="*/ 705464 h 862780"/>
              <a:gd name="connsiteX9" fmla="*/ 2416278 w 3510936"/>
              <a:gd name="connsiteY9" fmla="*/ 779206 h 862780"/>
              <a:gd name="connsiteX10" fmla="*/ 2401530 w 3510936"/>
              <a:gd name="connsiteY10" fmla="*/ 852948 h 862780"/>
              <a:gd name="connsiteX11" fmla="*/ 2254046 w 3510936"/>
              <a:gd name="connsiteY11" fmla="*/ 838199 h 862780"/>
              <a:gd name="connsiteX12" fmla="*/ 661220 w 3510936"/>
              <a:gd name="connsiteY12" fmla="*/ 808702 h 862780"/>
              <a:gd name="connsiteX13" fmla="*/ 218768 w 3510936"/>
              <a:gd name="connsiteY13" fmla="*/ 852948 h 862780"/>
              <a:gd name="connsiteX14" fmla="*/ 27039 w 3510936"/>
              <a:gd name="connsiteY14" fmla="*/ 808702 h 862780"/>
              <a:gd name="connsiteX15" fmla="*/ 56536 w 3510936"/>
              <a:gd name="connsiteY15" fmla="*/ 675967 h 862780"/>
              <a:gd name="connsiteX16" fmla="*/ 130278 w 3510936"/>
              <a:gd name="connsiteY16" fmla="*/ 543231 h 862780"/>
              <a:gd name="connsiteX17" fmla="*/ 189272 w 3510936"/>
              <a:gd name="connsiteY17" fmla="*/ 410496 h 862780"/>
              <a:gd name="connsiteX18" fmla="*/ 189272 w 3510936"/>
              <a:gd name="connsiteY18" fmla="*/ 322006 h 862780"/>
              <a:gd name="connsiteX19" fmla="*/ 248265 w 3510936"/>
              <a:gd name="connsiteY19" fmla="*/ 218767 h 862780"/>
              <a:gd name="connsiteX20" fmla="*/ 277762 w 3510936"/>
              <a:gd name="connsiteY20" fmla="*/ 159773 h 862780"/>
              <a:gd name="connsiteX21" fmla="*/ 646472 w 3510936"/>
              <a:gd name="connsiteY21" fmla="*/ 145025 h 862780"/>
              <a:gd name="connsiteX22" fmla="*/ 882446 w 3510936"/>
              <a:gd name="connsiteY22" fmla="*/ 115528 h 862780"/>
              <a:gd name="connsiteX23" fmla="*/ 911942 w 3510936"/>
              <a:gd name="connsiteY23" fmla="*/ 12290 h 862780"/>
              <a:gd name="connsiteX24" fmla="*/ 1428136 w 3510936"/>
              <a:gd name="connsiteY24" fmla="*/ 41786 h 862780"/>
              <a:gd name="connsiteX25" fmla="*/ 2327788 w 3510936"/>
              <a:gd name="connsiteY25" fmla="*/ 71283 h 862780"/>
              <a:gd name="connsiteX26" fmla="*/ 2912807 w 3510936"/>
              <a:gd name="connsiteY26" fmla="*/ 29496 h 862780"/>
              <a:gd name="connsiteX27" fmla="*/ 3448665 w 3510936"/>
              <a:gd name="connsiteY27" fmla="*/ 130277 h 862780"/>
              <a:gd name="connsiteX0" fmla="*/ 3446206 w 3508477"/>
              <a:gd name="connsiteY0" fmla="*/ 105696 h 862780"/>
              <a:gd name="connsiteX1" fmla="*/ 3286433 w 3508477"/>
              <a:gd name="connsiteY1" fmla="*/ 292509 h 862780"/>
              <a:gd name="connsiteX2" fmla="*/ 3065207 w 3508477"/>
              <a:gd name="connsiteY2" fmla="*/ 322006 h 862780"/>
              <a:gd name="connsiteX3" fmla="*/ 2991465 w 3508477"/>
              <a:gd name="connsiteY3" fmla="*/ 425244 h 862780"/>
              <a:gd name="connsiteX4" fmla="*/ 2829233 w 3508477"/>
              <a:gd name="connsiteY4" fmla="*/ 513735 h 862780"/>
              <a:gd name="connsiteX5" fmla="*/ 2711246 w 3508477"/>
              <a:gd name="connsiteY5" fmla="*/ 572728 h 862780"/>
              <a:gd name="connsiteX6" fmla="*/ 2593259 w 3508477"/>
              <a:gd name="connsiteY6" fmla="*/ 543231 h 862780"/>
              <a:gd name="connsiteX7" fmla="*/ 2519517 w 3508477"/>
              <a:gd name="connsiteY7" fmla="*/ 675967 h 862780"/>
              <a:gd name="connsiteX8" fmla="*/ 2431026 w 3508477"/>
              <a:gd name="connsiteY8" fmla="*/ 705464 h 862780"/>
              <a:gd name="connsiteX9" fmla="*/ 2416278 w 3508477"/>
              <a:gd name="connsiteY9" fmla="*/ 779206 h 862780"/>
              <a:gd name="connsiteX10" fmla="*/ 2401530 w 3508477"/>
              <a:gd name="connsiteY10" fmla="*/ 852948 h 862780"/>
              <a:gd name="connsiteX11" fmla="*/ 2254046 w 3508477"/>
              <a:gd name="connsiteY11" fmla="*/ 838199 h 862780"/>
              <a:gd name="connsiteX12" fmla="*/ 661220 w 3508477"/>
              <a:gd name="connsiteY12" fmla="*/ 808702 h 862780"/>
              <a:gd name="connsiteX13" fmla="*/ 218768 w 3508477"/>
              <a:gd name="connsiteY13" fmla="*/ 852948 h 862780"/>
              <a:gd name="connsiteX14" fmla="*/ 27039 w 3508477"/>
              <a:gd name="connsiteY14" fmla="*/ 808702 h 862780"/>
              <a:gd name="connsiteX15" fmla="*/ 56536 w 3508477"/>
              <a:gd name="connsiteY15" fmla="*/ 675967 h 862780"/>
              <a:gd name="connsiteX16" fmla="*/ 130278 w 3508477"/>
              <a:gd name="connsiteY16" fmla="*/ 543231 h 862780"/>
              <a:gd name="connsiteX17" fmla="*/ 189272 w 3508477"/>
              <a:gd name="connsiteY17" fmla="*/ 410496 h 862780"/>
              <a:gd name="connsiteX18" fmla="*/ 189272 w 3508477"/>
              <a:gd name="connsiteY18" fmla="*/ 322006 h 862780"/>
              <a:gd name="connsiteX19" fmla="*/ 248265 w 3508477"/>
              <a:gd name="connsiteY19" fmla="*/ 218767 h 862780"/>
              <a:gd name="connsiteX20" fmla="*/ 277762 w 3508477"/>
              <a:gd name="connsiteY20" fmla="*/ 159773 h 862780"/>
              <a:gd name="connsiteX21" fmla="*/ 646472 w 3508477"/>
              <a:gd name="connsiteY21" fmla="*/ 145025 h 862780"/>
              <a:gd name="connsiteX22" fmla="*/ 882446 w 3508477"/>
              <a:gd name="connsiteY22" fmla="*/ 115528 h 862780"/>
              <a:gd name="connsiteX23" fmla="*/ 911942 w 3508477"/>
              <a:gd name="connsiteY23" fmla="*/ 12290 h 862780"/>
              <a:gd name="connsiteX24" fmla="*/ 1428136 w 3508477"/>
              <a:gd name="connsiteY24" fmla="*/ 41786 h 862780"/>
              <a:gd name="connsiteX25" fmla="*/ 2327788 w 3508477"/>
              <a:gd name="connsiteY25" fmla="*/ 71283 h 862780"/>
              <a:gd name="connsiteX26" fmla="*/ 2912807 w 3508477"/>
              <a:gd name="connsiteY26" fmla="*/ 29496 h 862780"/>
              <a:gd name="connsiteX27" fmla="*/ 3446206 w 3508477"/>
              <a:gd name="connsiteY27" fmla="*/ 105696 h 862780"/>
              <a:gd name="connsiteX0" fmla="*/ 3522407 w 3584678"/>
              <a:gd name="connsiteY0" fmla="*/ 43835 h 877119"/>
              <a:gd name="connsiteX1" fmla="*/ 3286433 w 3584678"/>
              <a:gd name="connsiteY1" fmla="*/ 306848 h 877119"/>
              <a:gd name="connsiteX2" fmla="*/ 3065207 w 3584678"/>
              <a:gd name="connsiteY2" fmla="*/ 336345 h 877119"/>
              <a:gd name="connsiteX3" fmla="*/ 2991465 w 3584678"/>
              <a:gd name="connsiteY3" fmla="*/ 439583 h 877119"/>
              <a:gd name="connsiteX4" fmla="*/ 2829233 w 3584678"/>
              <a:gd name="connsiteY4" fmla="*/ 528074 h 877119"/>
              <a:gd name="connsiteX5" fmla="*/ 2711246 w 3584678"/>
              <a:gd name="connsiteY5" fmla="*/ 587067 h 877119"/>
              <a:gd name="connsiteX6" fmla="*/ 2593259 w 3584678"/>
              <a:gd name="connsiteY6" fmla="*/ 557570 h 877119"/>
              <a:gd name="connsiteX7" fmla="*/ 2519517 w 3584678"/>
              <a:gd name="connsiteY7" fmla="*/ 690306 h 877119"/>
              <a:gd name="connsiteX8" fmla="*/ 2431026 w 3584678"/>
              <a:gd name="connsiteY8" fmla="*/ 719803 h 877119"/>
              <a:gd name="connsiteX9" fmla="*/ 2416278 w 3584678"/>
              <a:gd name="connsiteY9" fmla="*/ 793545 h 877119"/>
              <a:gd name="connsiteX10" fmla="*/ 2401530 w 3584678"/>
              <a:gd name="connsiteY10" fmla="*/ 867287 h 877119"/>
              <a:gd name="connsiteX11" fmla="*/ 2254046 w 3584678"/>
              <a:gd name="connsiteY11" fmla="*/ 852538 h 877119"/>
              <a:gd name="connsiteX12" fmla="*/ 661220 w 3584678"/>
              <a:gd name="connsiteY12" fmla="*/ 823041 h 877119"/>
              <a:gd name="connsiteX13" fmla="*/ 218768 w 3584678"/>
              <a:gd name="connsiteY13" fmla="*/ 867287 h 877119"/>
              <a:gd name="connsiteX14" fmla="*/ 27039 w 3584678"/>
              <a:gd name="connsiteY14" fmla="*/ 823041 h 877119"/>
              <a:gd name="connsiteX15" fmla="*/ 56536 w 3584678"/>
              <a:gd name="connsiteY15" fmla="*/ 690306 h 877119"/>
              <a:gd name="connsiteX16" fmla="*/ 130278 w 3584678"/>
              <a:gd name="connsiteY16" fmla="*/ 557570 h 877119"/>
              <a:gd name="connsiteX17" fmla="*/ 189272 w 3584678"/>
              <a:gd name="connsiteY17" fmla="*/ 424835 h 877119"/>
              <a:gd name="connsiteX18" fmla="*/ 189272 w 3584678"/>
              <a:gd name="connsiteY18" fmla="*/ 336345 h 877119"/>
              <a:gd name="connsiteX19" fmla="*/ 248265 w 3584678"/>
              <a:gd name="connsiteY19" fmla="*/ 233106 h 877119"/>
              <a:gd name="connsiteX20" fmla="*/ 277762 w 3584678"/>
              <a:gd name="connsiteY20" fmla="*/ 174112 h 877119"/>
              <a:gd name="connsiteX21" fmla="*/ 646472 w 3584678"/>
              <a:gd name="connsiteY21" fmla="*/ 159364 h 877119"/>
              <a:gd name="connsiteX22" fmla="*/ 882446 w 3584678"/>
              <a:gd name="connsiteY22" fmla="*/ 129867 h 877119"/>
              <a:gd name="connsiteX23" fmla="*/ 911942 w 3584678"/>
              <a:gd name="connsiteY23" fmla="*/ 26629 h 877119"/>
              <a:gd name="connsiteX24" fmla="*/ 1428136 w 3584678"/>
              <a:gd name="connsiteY24" fmla="*/ 56125 h 877119"/>
              <a:gd name="connsiteX25" fmla="*/ 2327788 w 3584678"/>
              <a:gd name="connsiteY25" fmla="*/ 85622 h 877119"/>
              <a:gd name="connsiteX26" fmla="*/ 2912807 w 3584678"/>
              <a:gd name="connsiteY26" fmla="*/ 43835 h 877119"/>
              <a:gd name="connsiteX27" fmla="*/ 3522407 w 3584678"/>
              <a:gd name="connsiteY27" fmla="*/ 43835 h 877119"/>
              <a:gd name="connsiteX0" fmla="*/ 3522407 w 3584678"/>
              <a:gd name="connsiteY0" fmla="*/ 43835 h 877119"/>
              <a:gd name="connsiteX1" fmla="*/ 3286433 w 3584678"/>
              <a:gd name="connsiteY1" fmla="*/ 306848 h 877119"/>
              <a:gd name="connsiteX2" fmla="*/ 3065207 w 3584678"/>
              <a:gd name="connsiteY2" fmla="*/ 336345 h 877119"/>
              <a:gd name="connsiteX3" fmla="*/ 2991465 w 3584678"/>
              <a:gd name="connsiteY3" fmla="*/ 439583 h 877119"/>
              <a:gd name="connsiteX4" fmla="*/ 2829233 w 3584678"/>
              <a:gd name="connsiteY4" fmla="*/ 528074 h 877119"/>
              <a:gd name="connsiteX5" fmla="*/ 2711246 w 3584678"/>
              <a:gd name="connsiteY5" fmla="*/ 587067 h 877119"/>
              <a:gd name="connsiteX6" fmla="*/ 2593259 w 3584678"/>
              <a:gd name="connsiteY6" fmla="*/ 557570 h 877119"/>
              <a:gd name="connsiteX7" fmla="*/ 2519517 w 3584678"/>
              <a:gd name="connsiteY7" fmla="*/ 690306 h 877119"/>
              <a:gd name="connsiteX8" fmla="*/ 2431026 w 3584678"/>
              <a:gd name="connsiteY8" fmla="*/ 719803 h 877119"/>
              <a:gd name="connsiteX9" fmla="*/ 2416278 w 3584678"/>
              <a:gd name="connsiteY9" fmla="*/ 793545 h 877119"/>
              <a:gd name="connsiteX10" fmla="*/ 2401530 w 3584678"/>
              <a:gd name="connsiteY10" fmla="*/ 867287 h 877119"/>
              <a:gd name="connsiteX11" fmla="*/ 2254046 w 3584678"/>
              <a:gd name="connsiteY11" fmla="*/ 852538 h 877119"/>
              <a:gd name="connsiteX12" fmla="*/ 661220 w 3584678"/>
              <a:gd name="connsiteY12" fmla="*/ 823041 h 877119"/>
              <a:gd name="connsiteX13" fmla="*/ 218768 w 3584678"/>
              <a:gd name="connsiteY13" fmla="*/ 867287 h 877119"/>
              <a:gd name="connsiteX14" fmla="*/ 27039 w 3584678"/>
              <a:gd name="connsiteY14" fmla="*/ 823041 h 877119"/>
              <a:gd name="connsiteX15" fmla="*/ 56536 w 3584678"/>
              <a:gd name="connsiteY15" fmla="*/ 690306 h 877119"/>
              <a:gd name="connsiteX16" fmla="*/ 130278 w 3584678"/>
              <a:gd name="connsiteY16" fmla="*/ 557570 h 877119"/>
              <a:gd name="connsiteX17" fmla="*/ 189272 w 3584678"/>
              <a:gd name="connsiteY17" fmla="*/ 424835 h 877119"/>
              <a:gd name="connsiteX18" fmla="*/ 189272 w 3584678"/>
              <a:gd name="connsiteY18" fmla="*/ 336345 h 877119"/>
              <a:gd name="connsiteX19" fmla="*/ 248265 w 3584678"/>
              <a:gd name="connsiteY19" fmla="*/ 233106 h 877119"/>
              <a:gd name="connsiteX20" fmla="*/ 277762 w 3584678"/>
              <a:gd name="connsiteY20" fmla="*/ 174112 h 877119"/>
              <a:gd name="connsiteX21" fmla="*/ 646472 w 3584678"/>
              <a:gd name="connsiteY21" fmla="*/ 159364 h 877119"/>
              <a:gd name="connsiteX22" fmla="*/ 882446 w 3584678"/>
              <a:gd name="connsiteY22" fmla="*/ 129867 h 877119"/>
              <a:gd name="connsiteX23" fmla="*/ 911942 w 3584678"/>
              <a:gd name="connsiteY23" fmla="*/ 26629 h 877119"/>
              <a:gd name="connsiteX24" fmla="*/ 1388806 w 3584678"/>
              <a:gd name="connsiteY24" fmla="*/ 43836 h 877119"/>
              <a:gd name="connsiteX25" fmla="*/ 2327788 w 3584678"/>
              <a:gd name="connsiteY25" fmla="*/ 85622 h 877119"/>
              <a:gd name="connsiteX26" fmla="*/ 2912807 w 3584678"/>
              <a:gd name="connsiteY26" fmla="*/ 43835 h 877119"/>
              <a:gd name="connsiteX27" fmla="*/ 3522407 w 3584678"/>
              <a:gd name="connsiteY27" fmla="*/ 43835 h 877119"/>
              <a:gd name="connsiteX0" fmla="*/ 3522407 w 3584678"/>
              <a:gd name="connsiteY0" fmla="*/ 43835 h 877119"/>
              <a:gd name="connsiteX1" fmla="*/ 3286433 w 3584678"/>
              <a:gd name="connsiteY1" fmla="*/ 306848 h 877119"/>
              <a:gd name="connsiteX2" fmla="*/ 3065207 w 3584678"/>
              <a:gd name="connsiteY2" fmla="*/ 336345 h 877119"/>
              <a:gd name="connsiteX3" fmla="*/ 2991465 w 3584678"/>
              <a:gd name="connsiteY3" fmla="*/ 439583 h 877119"/>
              <a:gd name="connsiteX4" fmla="*/ 2829233 w 3584678"/>
              <a:gd name="connsiteY4" fmla="*/ 528074 h 877119"/>
              <a:gd name="connsiteX5" fmla="*/ 2711246 w 3584678"/>
              <a:gd name="connsiteY5" fmla="*/ 587067 h 877119"/>
              <a:gd name="connsiteX6" fmla="*/ 2593259 w 3584678"/>
              <a:gd name="connsiteY6" fmla="*/ 557570 h 877119"/>
              <a:gd name="connsiteX7" fmla="*/ 2519517 w 3584678"/>
              <a:gd name="connsiteY7" fmla="*/ 690306 h 877119"/>
              <a:gd name="connsiteX8" fmla="*/ 2431026 w 3584678"/>
              <a:gd name="connsiteY8" fmla="*/ 719803 h 877119"/>
              <a:gd name="connsiteX9" fmla="*/ 2416278 w 3584678"/>
              <a:gd name="connsiteY9" fmla="*/ 793545 h 877119"/>
              <a:gd name="connsiteX10" fmla="*/ 2401530 w 3584678"/>
              <a:gd name="connsiteY10" fmla="*/ 867287 h 877119"/>
              <a:gd name="connsiteX11" fmla="*/ 2254046 w 3584678"/>
              <a:gd name="connsiteY11" fmla="*/ 852538 h 877119"/>
              <a:gd name="connsiteX12" fmla="*/ 661220 w 3584678"/>
              <a:gd name="connsiteY12" fmla="*/ 823041 h 877119"/>
              <a:gd name="connsiteX13" fmla="*/ 218768 w 3584678"/>
              <a:gd name="connsiteY13" fmla="*/ 867287 h 877119"/>
              <a:gd name="connsiteX14" fmla="*/ 27039 w 3584678"/>
              <a:gd name="connsiteY14" fmla="*/ 823041 h 877119"/>
              <a:gd name="connsiteX15" fmla="*/ 56536 w 3584678"/>
              <a:gd name="connsiteY15" fmla="*/ 690306 h 877119"/>
              <a:gd name="connsiteX16" fmla="*/ 130278 w 3584678"/>
              <a:gd name="connsiteY16" fmla="*/ 557570 h 877119"/>
              <a:gd name="connsiteX17" fmla="*/ 189272 w 3584678"/>
              <a:gd name="connsiteY17" fmla="*/ 424835 h 877119"/>
              <a:gd name="connsiteX18" fmla="*/ 189272 w 3584678"/>
              <a:gd name="connsiteY18" fmla="*/ 336345 h 877119"/>
              <a:gd name="connsiteX19" fmla="*/ 248265 w 3584678"/>
              <a:gd name="connsiteY19" fmla="*/ 233106 h 877119"/>
              <a:gd name="connsiteX20" fmla="*/ 277762 w 3584678"/>
              <a:gd name="connsiteY20" fmla="*/ 174112 h 877119"/>
              <a:gd name="connsiteX21" fmla="*/ 646472 w 3584678"/>
              <a:gd name="connsiteY21" fmla="*/ 159364 h 877119"/>
              <a:gd name="connsiteX22" fmla="*/ 882446 w 3584678"/>
              <a:gd name="connsiteY22" fmla="*/ 129867 h 877119"/>
              <a:gd name="connsiteX23" fmla="*/ 911942 w 3584678"/>
              <a:gd name="connsiteY23" fmla="*/ 26629 h 877119"/>
              <a:gd name="connsiteX24" fmla="*/ 1388806 w 3584678"/>
              <a:gd name="connsiteY24" fmla="*/ 43836 h 877119"/>
              <a:gd name="connsiteX25" fmla="*/ 2327788 w 3584678"/>
              <a:gd name="connsiteY25" fmla="*/ 85622 h 877119"/>
              <a:gd name="connsiteX26" fmla="*/ 2912807 w 3584678"/>
              <a:gd name="connsiteY26" fmla="*/ 43835 h 877119"/>
              <a:gd name="connsiteX27" fmla="*/ 3522407 w 3584678"/>
              <a:gd name="connsiteY27" fmla="*/ 43835 h 877119"/>
              <a:gd name="connsiteX0" fmla="*/ 3522407 w 3584678"/>
              <a:gd name="connsiteY0" fmla="*/ 43835 h 877119"/>
              <a:gd name="connsiteX1" fmla="*/ 3286433 w 3584678"/>
              <a:gd name="connsiteY1" fmla="*/ 306848 h 877119"/>
              <a:gd name="connsiteX2" fmla="*/ 3065207 w 3584678"/>
              <a:gd name="connsiteY2" fmla="*/ 336345 h 877119"/>
              <a:gd name="connsiteX3" fmla="*/ 2991465 w 3584678"/>
              <a:gd name="connsiteY3" fmla="*/ 439583 h 877119"/>
              <a:gd name="connsiteX4" fmla="*/ 2829233 w 3584678"/>
              <a:gd name="connsiteY4" fmla="*/ 528074 h 877119"/>
              <a:gd name="connsiteX5" fmla="*/ 2711246 w 3584678"/>
              <a:gd name="connsiteY5" fmla="*/ 587067 h 877119"/>
              <a:gd name="connsiteX6" fmla="*/ 2593259 w 3584678"/>
              <a:gd name="connsiteY6" fmla="*/ 557570 h 877119"/>
              <a:gd name="connsiteX7" fmla="*/ 2519517 w 3584678"/>
              <a:gd name="connsiteY7" fmla="*/ 690306 h 877119"/>
              <a:gd name="connsiteX8" fmla="*/ 2431026 w 3584678"/>
              <a:gd name="connsiteY8" fmla="*/ 719803 h 877119"/>
              <a:gd name="connsiteX9" fmla="*/ 2416278 w 3584678"/>
              <a:gd name="connsiteY9" fmla="*/ 793545 h 877119"/>
              <a:gd name="connsiteX10" fmla="*/ 2401530 w 3584678"/>
              <a:gd name="connsiteY10" fmla="*/ 867287 h 877119"/>
              <a:gd name="connsiteX11" fmla="*/ 2254046 w 3584678"/>
              <a:gd name="connsiteY11" fmla="*/ 852538 h 877119"/>
              <a:gd name="connsiteX12" fmla="*/ 661220 w 3584678"/>
              <a:gd name="connsiteY12" fmla="*/ 823041 h 877119"/>
              <a:gd name="connsiteX13" fmla="*/ 218768 w 3584678"/>
              <a:gd name="connsiteY13" fmla="*/ 867287 h 877119"/>
              <a:gd name="connsiteX14" fmla="*/ 27039 w 3584678"/>
              <a:gd name="connsiteY14" fmla="*/ 823041 h 877119"/>
              <a:gd name="connsiteX15" fmla="*/ 56536 w 3584678"/>
              <a:gd name="connsiteY15" fmla="*/ 690306 h 877119"/>
              <a:gd name="connsiteX16" fmla="*/ 130278 w 3584678"/>
              <a:gd name="connsiteY16" fmla="*/ 557570 h 877119"/>
              <a:gd name="connsiteX17" fmla="*/ 189272 w 3584678"/>
              <a:gd name="connsiteY17" fmla="*/ 424835 h 877119"/>
              <a:gd name="connsiteX18" fmla="*/ 189272 w 3584678"/>
              <a:gd name="connsiteY18" fmla="*/ 336345 h 877119"/>
              <a:gd name="connsiteX19" fmla="*/ 248265 w 3584678"/>
              <a:gd name="connsiteY19" fmla="*/ 233106 h 877119"/>
              <a:gd name="connsiteX20" fmla="*/ 277762 w 3584678"/>
              <a:gd name="connsiteY20" fmla="*/ 174112 h 877119"/>
              <a:gd name="connsiteX21" fmla="*/ 626806 w 3584678"/>
              <a:gd name="connsiteY21" fmla="*/ 120036 h 877119"/>
              <a:gd name="connsiteX22" fmla="*/ 882446 w 3584678"/>
              <a:gd name="connsiteY22" fmla="*/ 129867 h 877119"/>
              <a:gd name="connsiteX23" fmla="*/ 911942 w 3584678"/>
              <a:gd name="connsiteY23" fmla="*/ 26629 h 877119"/>
              <a:gd name="connsiteX24" fmla="*/ 1388806 w 3584678"/>
              <a:gd name="connsiteY24" fmla="*/ 43836 h 877119"/>
              <a:gd name="connsiteX25" fmla="*/ 2327788 w 3584678"/>
              <a:gd name="connsiteY25" fmla="*/ 85622 h 877119"/>
              <a:gd name="connsiteX26" fmla="*/ 2912807 w 3584678"/>
              <a:gd name="connsiteY26" fmla="*/ 43835 h 877119"/>
              <a:gd name="connsiteX27" fmla="*/ 3522407 w 3584678"/>
              <a:gd name="connsiteY27" fmla="*/ 43835 h 877119"/>
              <a:gd name="connsiteX0" fmla="*/ 3522407 w 3584678"/>
              <a:gd name="connsiteY0" fmla="*/ 43835 h 877119"/>
              <a:gd name="connsiteX1" fmla="*/ 3286433 w 3584678"/>
              <a:gd name="connsiteY1" fmla="*/ 306848 h 877119"/>
              <a:gd name="connsiteX2" fmla="*/ 3065207 w 3584678"/>
              <a:gd name="connsiteY2" fmla="*/ 336345 h 877119"/>
              <a:gd name="connsiteX3" fmla="*/ 2991465 w 3584678"/>
              <a:gd name="connsiteY3" fmla="*/ 439583 h 877119"/>
              <a:gd name="connsiteX4" fmla="*/ 2829233 w 3584678"/>
              <a:gd name="connsiteY4" fmla="*/ 528074 h 877119"/>
              <a:gd name="connsiteX5" fmla="*/ 2711246 w 3584678"/>
              <a:gd name="connsiteY5" fmla="*/ 587067 h 877119"/>
              <a:gd name="connsiteX6" fmla="*/ 2593259 w 3584678"/>
              <a:gd name="connsiteY6" fmla="*/ 557570 h 877119"/>
              <a:gd name="connsiteX7" fmla="*/ 2519517 w 3584678"/>
              <a:gd name="connsiteY7" fmla="*/ 690306 h 877119"/>
              <a:gd name="connsiteX8" fmla="*/ 2431026 w 3584678"/>
              <a:gd name="connsiteY8" fmla="*/ 719803 h 877119"/>
              <a:gd name="connsiteX9" fmla="*/ 2416278 w 3584678"/>
              <a:gd name="connsiteY9" fmla="*/ 793545 h 877119"/>
              <a:gd name="connsiteX10" fmla="*/ 2401530 w 3584678"/>
              <a:gd name="connsiteY10" fmla="*/ 867287 h 877119"/>
              <a:gd name="connsiteX11" fmla="*/ 2254046 w 3584678"/>
              <a:gd name="connsiteY11" fmla="*/ 852538 h 877119"/>
              <a:gd name="connsiteX12" fmla="*/ 661220 w 3584678"/>
              <a:gd name="connsiteY12" fmla="*/ 823041 h 877119"/>
              <a:gd name="connsiteX13" fmla="*/ 218768 w 3584678"/>
              <a:gd name="connsiteY13" fmla="*/ 867287 h 877119"/>
              <a:gd name="connsiteX14" fmla="*/ 27039 w 3584678"/>
              <a:gd name="connsiteY14" fmla="*/ 823041 h 877119"/>
              <a:gd name="connsiteX15" fmla="*/ 56536 w 3584678"/>
              <a:gd name="connsiteY15" fmla="*/ 690306 h 877119"/>
              <a:gd name="connsiteX16" fmla="*/ 130278 w 3584678"/>
              <a:gd name="connsiteY16" fmla="*/ 557570 h 877119"/>
              <a:gd name="connsiteX17" fmla="*/ 189272 w 3584678"/>
              <a:gd name="connsiteY17" fmla="*/ 424835 h 877119"/>
              <a:gd name="connsiteX18" fmla="*/ 189272 w 3584678"/>
              <a:gd name="connsiteY18" fmla="*/ 336345 h 877119"/>
              <a:gd name="connsiteX19" fmla="*/ 248265 w 3584678"/>
              <a:gd name="connsiteY19" fmla="*/ 233106 h 877119"/>
              <a:gd name="connsiteX20" fmla="*/ 322006 w 3584678"/>
              <a:gd name="connsiteY20" fmla="*/ 120036 h 877119"/>
              <a:gd name="connsiteX21" fmla="*/ 626806 w 3584678"/>
              <a:gd name="connsiteY21" fmla="*/ 120036 h 877119"/>
              <a:gd name="connsiteX22" fmla="*/ 882446 w 3584678"/>
              <a:gd name="connsiteY22" fmla="*/ 129867 h 877119"/>
              <a:gd name="connsiteX23" fmla="*/ 911942 w 3584678"/>
              <a:gd name="connsiteY23" fmla="*/ 26629 h 877119"/>
              <a:gd name="connsiteX24" fmla="*/ 1388806 w 3584678"/>
              <a:gd name="connsiteY24" fmla="*/ 43836 h 877119"/>
              <a:gd name="connsiteX25" fmla="*/ 2327788 w 3584678"/>
              <a:gd name="connsiteY25" fmla="*/ 85622 h 877119"/>
              <a:gd name="connsiteX26" fmla="*/ 2912807 w 3584678"/>
              <a:gd name="connsiteY26" fmla="*/ 43835 h 877119"/>
              <a:gd name="connsiteX27" fmla="*/ 3522407 w 3584678"/>
              <a:gd name="connsiteY27" fmla="*/ 43835 h 877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84678" h="877119">
                <a:moveTo>
                  <a:pt x="3522407" y="43835"/>
                </a:moveTo>
                <a:cubicBezTo>
                  <a:pt x="3584678" y="87670"/>
                  <a:pt x="3362633" y="258096"/>
                  <a:pt x="3286433" y="306848"/>
                </a:cubicBezTo>
                <a:cubicBezTo>
                  <a:pt x="3210233" y="355600"/>
                  <a:pt x="3114368" y="314223"/>
                  <a:pt x="3065207" y="336345"/>
                </a:cubicBezTo>
                <a:cubicBezTo>
                  <a:pt x="3016046" y="358467"/>
                  <a:pt x="3030794" y="407628"/>
                  <a:pt x="2991465" y="439583"/>
                </a:cubicBezTo>
                <a:cubicBezTo>
                  <a:pt x="2952136" y="471538"/>
                  <a:pt x="2875936" y="503493"/>
                  <a:pt x="2829233" y="528074"/>
                </a:cubicBezTo>
                <a:cubicBezTo>
                  <a:pt x="2782530" y="552655"/>
                  <a:pt x="2750575" y="582151"/>
                  <a:pt x="2711246" y="587067"/>
                </a:cubicBezTo>
                <a:cubicBezTo>
                  <a:pt x="2671917" y="591983"/>
                  <a:pt x="2625214" y="540364"/>
                  <a:pt x="2593259" y="557570"/>
                </a:cubicBezTo>
                <a:cubicBezTo>
                  <a:pt x="2561304" y="574776"/>
                  <a:pt x="2546556" y="663267"/>
                  <a:pt x="2519517" y="690306"/>
                </a:cubicBezTo>
                <a:cubicBezTo>
                  <a:pt x="2492478" y="717345"/>
                  <a:pt x="2448232" y="702597"/>
                  <a:pt x="2431026" y="719803"/>
                </a:cubicBezTo>
                <a:cubicBezTo>
                  <a:pt x="2413820" y="737009"/>
                  <a:pt x="2416278" y="793545"/>
                  <a:pt x="2416278" y="793545"/>
                </a:cubicBezTo>
                <a:cubicBezTo>
                  <a:pt x="2411362" y="818126"/>
                  <a:pt x="2428569" y="857455"/>
                  <a:pt x="2401530" y="867287"/>
                </a:cubicBezTo>
                <a:cubicBezTo>
                  <a:pt x="2374491" y="877119"/>
                  <a:pt x="2254046" y="852538"/>
                  <a:pt x="2254046" y="852538"/>
                </a:cubicBezTo>
                <a:lnTo>
                  <a:pt x="661220" y="823041"/>
                </a:lnTo>
                <a:cubicBezTo>
                  <a:pt x="322007" y="825499"/>
                  <a:pt x="324465" y="867287"/>
                  <a:pt x="218768" y="867287"/>
                </a:cubicBezTo>
                <a:cubicBezTo>
                  <a:pt x="113071" y="867287"/>
                  <a:pt x="54078" y="852538"/>
                  <a:pt x="27039" y="823041"/>
                </a:cubicBezTo>
                <a:cubicBezTo>
                  <a:pt x="0" y="793544"/>
                  <a:pt x="39330" y="734551"/>
                  <a:pt x="56536" y="690306"/>
                </a:cubicBezTo>
                <a:cubicBezTo>
                  <a:pt x="73742" y="646061"/>
                  <a:pt x="108155" y="601815"/>
                  <a:pt x="130278" y="557570"/>
                </a:cubicBezTo>
                <a:cubicBezTo>
                  <a:pt x="152401" y="513325"/>
                  <a:pt x="179440" y="461706"/>
                  <a:pt x="189272" y="424835"/>
                </a:cubicBezTo>
                <a:cubicBezTo>
                  <a:pt x="199104" y="387964"/>
                  <a:pt x="179440" y="368300"/>
                  <a:pt x="189272" y="336345"/>
                </a:cubicBezTo>
                <a:cubicBezTo>
                  <a:pt x="199104" y="304390"/>
                  <a:pt x="226143" y="269157"/>
                  <a:pt x="248265" y="233106"/>
                </a:cubicBezTo>
                <a:cubicBezTo>
                  <a:pt x="270387" y="197055"/>
                  <a:pt x="258916" y="138881"/>
                  <a:pt x="322006" y="120036"/>
                </a:cubicBezTo>
                <a:cubicBezTo>
                  <a:pt x="385096" y="101191"/>
                  <a:pt x="533399" y="118398"/>
                  <a:pt x="626806" y="120036"/>
                </a:cubicBezTo>
                <a:cubicBezTo>
                  <a:pt x="720213" y="121675"/>
                  <a:pt x="834923" y="145435"/>
                  <a:pt x="882446" y="129867"/>
                </a:cubicBezTo>
                <a:cubicBezTo>
                  <a:pt x="929969" y="114299"/>
                  <a:pt x="827549" y="40967"/>
                  <a:pt x="911942" y="26629"/>
                </a:cubicBezTo>
                <a:cubicBezTo>
                  <a:pt x="996335" y="12291"/>
                  <a:pt x="1388806" y="43836"/>
                  <a:pt x="1388806" y="43836"/>
                </a:cubicBezTo>
                <a:lnTo>
                  <a:pt x="2327788" y="85622"/>
                </a:lnTo>
                <a:lnTo>
                  <a:pt x="2912807" y="43835"/>
                </a:lnTo>
                <a:cubicBezTo>
                  <a:pt x="3102078" y="46293"/>
                  <a:pt x="3460136" y="0"/>
                  <a:pt x="3522407" y="43835"/>
                </a:cubicBezTo>
                <a:close/>
              </a:path>
            </a:pathLst>
          </a:custGeom>
          <a:solidFill>
            <a:srgbClr val="FF6969"/>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3" name="Group 22"/>
          <p:cNvGrpSpPr/>
          <p:nvPr/>
        </p:nvGrpSpPr>
        <p:grpSpPr>
          <a:xfrm>
            <a:off x="152400" y="2514600"/>
            <a:ext cx="2438400" cy="1200329"/>
            <a:chOff x="152400" y="2514600"/>
            <a:chExt cx="2438400" cy="1200329"/>
          </a:xfrm>
        </p:grpSpPr>
        <p:sp>
          <p:nvSpPr>
            <p:cNvPr id="25" name="TextBox 24"/>
            <p:cNvSpPr txBox="1"/>
            <p:nvPr/>
          </p:nvSpPr>
          <p:spPr>
            <a:xfrm>
              <a:off x="152400" y="2514600"/>
              <a:ext cx="1981055" cy="1200329"/>
            </a:xfrm>
            <a:prstGeom prst="rect">
              <a:avLst/>
            </a:prstGeom>
            <a:solidFill>
              <a:schemeClr val="bg1"/>
            </a:solidFill>
          </p:spPr>
          <p:txBody>
            <a:bodyPr wrap="none" rtlCol="0">
              <a:spAutoFit/>
            </a:bodyPr>
            <a:lstStyle/>
            <a:p>
              <a:pPr algn="ctr"/>
              <a:r>
                <a:rPr lang="en-US" sz="2400" b="1" dirty="0" smtClean="0">
                  <a:solidFill>
                    <a:srgbClr val="0070C0"/>
                  </a:solidFill>
                  <a:effectLst>
                    <a:outerShdw dist="38100" dir="5400000" algn="ctr" rotWithShape="0">
                      <a:schemeClr val="tx1"/>
                    </a:outerShdw>
                  </a:effectLst>
                </a:rPr>
                <a:t>Fort </a:t>
              </a:r>
              <a:r>
                <a:rPr lang="en-US" sz="2400" b="1" dirty="0" err="1" smtClean="0">
                  <a:solidFill>
                    <a:srgbClr val="0070C0"/>
                  </a:solidFill>
                  <a:effectLst>
                    <a:outerShdw dist="38100" dir="5400000" algn="ctr" rotWithShape="0">
                      <a:schemeClr val="tx1"/>
                    </a:outerShdw>
                  </a:effectLst>
                </a:rPr>
                <a:t>Donelson</a:t>
              </a:r>
              <a:endParaRPr lang="en-US" sz="2400" b="1" dirty="0" smtClean="0">
                <a:solidFill>
                  <a:srgbClr val="0070C0"/>
                </a:solidFill>
                <a:effectLst>
                  <a:outerShdw dist="38100" dir="5400000" algn="ctr" rotWithShape="0">
                    <a:schemeClr val="tx1"/>
                  </a:outerShdw>
                </a:effectLst>
              </a:endParaRPr>
            </a:p>
            <a:p>
              <a:pPr algn="ctr"/>
              <a:r>
                <a:rPr lang="en-US" sz="2400" b="1" dirty="0" smtClean="0">
                  <a:solidFill>
                    <a:srgbClr val="0070C0"/>
                  </a:solidFill>
                  <a:effectLst>
                    <a:outerShdw dist="38100" dir="5400000" algn="ctr" rotWithShape="0">
                      <a:schemeClr val="tx1"/>
                    </a:outerShdw>
                  </a:effectLst>
                </a:rPr>
                <a:t>&amp; </a:t>
              </a:r>
            </a:p>
            <a:p>
              <a:pPr algn="ctr"/>
              <a:r>
                <a:rPr lang="en-US" sz="2400" b="1" dirty="0" smtClean="0">
                  <a:solidFill>
                    <a:srgbClr val="0070C0"/>
                  </a:solidFill>
                  <a:effectLst>
                    <a:outerShdw dist="38100" dir="5400000" algn="ctr" rotWithShape="0">
                      <a:schemeClr val="tx1"/>
                    </a:outerShdw>
                  </a:effectLst>
                </a:rPr>
                <a:t>Fort Henry</a:t>
              </a:r>
            </a:p>
          </p:txBody>
        </p:sp>
        <p:sp>
          <p:nvSpPr>
            <p:cNvPr id="28" name="5-Point Star 27"/>
            <p:cNvSpPr/>
            <p:nvPr/>
          </p:nvSpPr>
          <p:spPr>
            <a:xfrm>
              <a:off x="2133600" y="2920425"/>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2" name="Group 31"/>
          <p:cNvGrpSpPr/>
          <p:nvPr/>
        </p:nvGrpSpPr>
        <p:grpSpPr>
          <a:xfrm>
            <a:off x="1981200" y="3657600"/>
            <a:ext cx="1586149" cy="614065"/>
            <a:chOff x="1981200" y="3657600"/>
            <a:chExt cx="1586149" cy="614065"/>
          </a:xfrm>
        </p:grpSpPr>
        <p:sp>
          <p:nvSpPr>
            <p:cNvPr id="35" name="TextBox 34"/>
            <p:cNvSpPr txBox="1"/>
            <p:nvPr/>
          </p:nvSpPr>
          <p:spPr>
            <a:xfrm>
              <a:off x="2590800" y="3810000"/>
              <a:ext cx="976549" cy="461665"/>
            </a:xfrm>
            <a:prstGeom prst="rect">
              <a:avLst/>
            </a:prstGeom>
            <a:solidFill>
              <a:schemeClr val="bg1"/>
            </a:solidFill>
          </p:spPr>
          <p:txBody>
            <a:bodyPr wrap="none" rtlCol="0">
              <a:spAutoFit/>
            </a:bodyPr>
            <a:lstStyle/>
            <a:p>
              <a:r>
                <a:rPr lang="en-US" sz="2400" b="1" dirty="0" smtClean="0">
                  <a:solidFill>
                    <a:srgbClr val="0070C0"/>
                  </a:solidFill>
                  <a:effectLst>
                    <a:outerShdw dist="50800" dir="5400000" algn="ctr" rotWithShape="0">
                      <a:schemeClr val="tx1"/>
                    </a:outerShdw>
                  </a:effectLst>
                </a:rPr>
                <a:t>Shiloh</a:t>
              </a:r>
            </a:p>
          </p:txBody>
        </p:sp>
        <p:sp>
          <p:nvSpPr>
            <p:cNvPr id="36" name="5-Point Star 35"/>
            <p:cNvSpPr/>
            <p:nvPr/>
          </p:nvSpPr>
          <p:spPr>
            <a:xfrm>
              <a:off x="1981200" y="3657600"/>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1" name="Freeform 40"/>
          <p:cNvSpPr/>
          <p:nvPr/>
        </p:nvSpPr>
        <p:spPr>
          <a:xfrm>
            <a:off x="5867400" y="1600200"/>
            <a:ext cx="1595284" cy="973393"/>
          </a:xfrm>
          <a:custGeom>
            <a:avLst/>
            <a:gdLst>
              <a:gd name="connsiteX0" fmla="*/ 83574 w 1595284"/>
              <a:gd name="connsiteY0" fmla="*/ 44245 h 973393"/>
              <a:gd name="connsiteX1" fmla="*/ 555523 w 1595284"/>
              <a:gd name="connsiteY1" fmla="*/ 29496 h 973393"/>
              <a:gd name="connsiteX2" fmla="*/ 1292942 w 1595284"/>
              <a:gd name="connsiteY2" fmla="*/ 44245 h 973393"/>
              <a:gd name="connsiteX3" fmla="*/ 1514168 w 1595284"/>
              <a:gd name="connsiteY3" fmla="*/ 44245 h 973393"/>
              <a:gd name="connsiteX4" fmla="*/ 1543665 w 1595284"/>
              <a:gd name="connsiteY4" fmla="*/ 309715 h 973393"/>
              <a:gd name="connsiteX5" fmla="*/ 1587910 w 1595284"/>
              <a:gd name="connsiteY5" fmla="*/ 899651 h 973393"/>
              <a:gd name="connsiteX6" fmla="*/ 1499420 w 1595284"/>
              <a:gd name="connsiteY6" fmla="*/ 752167 h 973393"/>
              <a:gd name="connsiteX7" fmla="*/ 1410929 w 1595284"/>
              <a:gd name="connsiteY7" fmla="*/ 589935 h 973393"/>
              <a:gd name="connsiteX8" fmla="*/ 1425678 w 1595284"/>
              <a:gd name="connsiteY8" fmla="*/ 427703 h 973393"/>
              <a:gd name="connsiteX9" fmla="*/ 1204452 w 1595284"/>
              <a:gd name="connsiteY9" fmla="*/ 412954 h 973393"/>
              <a:gd name="connsiteX10" fmla="*/ 1233949 w 1595284"/>
              <a:gd name="connsiteY10" fmla="*/ 634180 h 973393"/>
              <a:gd name="connsiteX11" fmla="*/ 1322439 w 1595284"/>
              <a:gd name="connsiteY11" fmla="*/ 825909 h 973393"/>
              <a:gd name="connsiteX12" fmla="*/ 1219200 w 1595284"/>
              <a:gd name="connsiteY12" fmla="*/ 796412 h 973393"/>
              <a:gd name="connsiteX13" fmla="*/ 1233949 w 1595284"/>
              <a:gd name="connsiteY13" fmla="*/ 914399 h 973393"/>
              <a:gd name="connsiteX14" fmla="*/ 968478 w 1595284"/>
              <a:gd name="connsiteY14" fmla="*/ 840657 h 973393"/>
              <a:gd name="connsiteX15" fmla="*/ 924232 w 1595284"/>
              <a:gd name="connsiteY15" fmla="*/ 589935 h 973393"/>
              <a:gd name="connsiteX16" fmla="*/ 820994 w 1595284"/>
              <a:gd name="connsiteY16" fmla="*/ 309715 h 973393"/>
              <a:gd name="connsiteX17" fmla="*/ 747252 w 1595284"/>
              <a:gd name="connsiteY17" fmla="*/ 162232 h 973393"/>
              <a:gd name="connsiteX18" fmla="*/ 629265 w 1595284"/>
              <a:gd name="connsiteY18" fmla="*/ 73741 h 973393"/>
              <a:gd name="connsiteX19" fmla="*/ 393291 w 1595284"/>
              <a:gd name="connsiteY19" fmla="*/ 103238 h 973393"/>
              <a:gd name="connsiteX20" fmla="*/ 245807 w 1595284"/>
              <a:gd name="connsiteY20" fmla="*/ 132735 h 973393"/>
              <a:gd name="connsiteX21" fmla="*/ 54078 w 1595284"/>
              <a:gd name="connsiteY21" fmla="*/ 162232 h 973393"/>
              <a:gd name="connsiteX22" fmla="*/ 83574 w 1595284"/>
              <a:gd name="connsiteY22" fmla="*/ 44245 h 97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5284" h="973393">
                <a:moveTo>
                  <a:pt x="83574" y="44245"/>
                </a:moveTo>
                <a:cubicBezTo>
                  <a:pt x="167148" y="22122"/>
                  <a:pt x="353962" y="29496"/>
                  <a:pt x="555523" y="29496"/>
                </a:cubicBezTo>
                <a:cubicBezTo>
                  <a:pt x="757084" y="29496"/>
                  <a:pt x="1133168" y="41787"/>
                  <a:pt x="1292942" y="44245"/>
                </a:cubicBezTo>
                <a:cubicBezTo>
                  <a:pt x="1452716" y="46703"/>
                  <a:pt x="1472381" y="0"/>
                  <a:pt x="1514168" y="44245"/>
                </a:cubicBezTo>
                <a:cubicBezTo>
                  <a:pt x="1555955" y="88490"/>
                  <a:pt x="1531375" y="167147"/>
                  <a:pt x="1543665" y="309715"/>
                </a:cubicBezTo>
                <a:cubicBezTo>
                  <a:pt x="1555955" y="452283"/>
                  <a:pt x="1595284" y="825909"/>
                  <a:pt x="1587910" y="899651"/>
                </a:cubicBezTo>
                <a:cubicBezTo>
                  <a:pt x="1580536" y="973393"/>
                  <a:pt x="1528917" y="803786"/>
                  <a:pt x="1499420" y="752167"/>
                </a:cubicBezTo>
                <a:cubicBezTo>
                  <a:pt x="1469923" y="700548"/>
                  <a:pt x="1423219" y="644012"/>
                  <a:pt x="1410929" y="589935"/>
                </a:cubicBezTo>
                <a:cubicBezTo>
                  <a:pt x="1398639" y="535858"/>
                  <a:pt x="1460091" y="457200"/>
                  <a:pt x="1425678" y="427703"/>
                </a:cubicBezTo>
                <a:cubicBezTo>
                  <a:pt x="1391265" y="398206"/>
                  <a:pt x="1236407" y="378541"/>
                  <a:pt x="1204452" y="412954"/>
                </a:cubicBezTo>
                <a:cubicBezTo>
                  <a:pt x="1172497" y="447367"/>
                  <a:pt x="1214285" y="565354"/>
                  <a:pt x="1233949" y="634180"/>
                </a:cubicBezTo>
                <a:cubicBezTo>
                  <a:pt x="1253613" y="703006"/>
                  <a:pt x="1324897" y="798870"/>
                  <a:pt x="1322439" y="825909"/>
                </a:cubicBezTo>
                <a:cubicBezTo>
                  <a:pt x="1319981" y="852948"/>
                  <a:pt x="1233948" y="781664"/>
                  <a:pt x="1219200" y="796412"/>
                </a:cubicBezTo>
                <a:cubicBezTo>
                  <a:pt x="1204452" y="811160"/>
                  <a:pt x="1275736" y="907025"/>
                  <a:pt x="1233949" y="914399"/>
                </a:cubicBezTo>
                <a:cubicBezTo>
                  <a:pt x="1192162" y="921773"/>
                  <a:pt x="1020098" y="894734"/>
                  <a:pt x="968478" y="840657"/>
                </a:cubicBezTo>
                <a:cubicBezTo>
                  <a:pt x="916859" y="786580"/>
                  <a:pt x="948813" y="678425"/>
                  <a:pt x="924232" y="589935"/>
                </a:cubicBezTo>
                <a:cubicBezTo>
                  <a:pt x="899651" y="501445"/>
                  <a:pt x="850491" y="380999"/>
                  <a:pt x="820994" y="309715"/>
                </a:cubicBezTo>
                <a:cubicBezTo>
                  <a:pt x="791497" y="238431"/>
                  <a:pt x="779207" y="201561"/>
                  <a:pt x="747252" y="162232"/>
                </a:cubicBezTo>
                <a:cubicBezTo>
                  <a:pt x="715297" y="122903"/>
                  <a:pt x="688259" y="83573"/>
                  <a:pt x="629265" y="73741"/>
                </a:cubicBezTo>
                <a:cubicBezTo>
                  <a:pt x="570272" y="63909"/>
                  <a:pt x="457201" y="93406"/>
                  <a:pt x="393291" y="103238"/>
                </a:cubicBezTo>
                <a:cubicBezTo>
                  <a:pt x="329381" y="113070"/>
                  <a:pt x="302342" y="122903"/>
                  <a:pt x="245807" y="132735"/>
                </a:cubicBezTo>
                <a:cubicBezTo>
                  <a:pt x="189272" y="142567"/>
                  <a:pt x="81117" y="176980"/>
                  <a:pt x="54078" y="162232"/>
                </a:cubicBezTo>
                <a:cubicBezTo>
                  <a:pt x="27039" y="147484"/>
                  <a:pt x="0" y="66368"/>
                  <a:pt x="83574" y="44245"/>
                </a:cubicBezTo>
                <a:close/>
              </a:path>
            </a:pathLst>
          </a:custGeom>
          <a:solidFill>
            <a:srgbClr val="B4C7FE"/>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8" name="Group 37"/>
          <p:cNvGrpSpPr/>
          <p:nvPr/>
        </p:nvGrpSpPr>
        <p:grpSpPr>
          <a:xfrm>
            <a:off x="4800600" y="1676400"/>
            <a:ext cx="1981200" cy="1147465"/>
            <a:chOff x="4724400" y="1824335"/>
            <a:chExt cx="1981200" cy="1147465"/>
          </a:xfrm>
        </p:grpSpPr>
        <p:sp>
          <p:nvSpPr>
            <p:cNvPr id="39" name="TextBox 38"/>
            <p:cNvSpPr txBox="1"/>
            <p:nvPr/>
          </p:nvSpPr>
          <p:spPr>
            <a:xfrm>
              <a:off x="4724400" y="2510135"/>
              <a:ext cx="1691489" cy="461665"/>
            </a:xfrm>
            <a:prstGeom prst="rect">
              <a:avLst/>
            </a:prstGeom>
            <a:solidFill>
              <a:schemeClr val="bg1"/>
            </a:solidFill>
          </p:spPr>
          <p:txBody>
            <a:bodyPr wrap="none" rtlCol="0">
              <a:spAutoFit/>
            </a:bodyPr>
            <a:lstStyle/>
            <a:p>
              <a:r>
                <a:rPr lang="en-US" sz="2400" b="1" dirty="0" smtClean="0">
                  <a:solidFill>
                    <a:srgbClr val="0070C0"/>
                  </a:solidFill>
                  <a:effectLst>
                    <a:outerShdw dist="50800" dir="5400000" algn="ctr" rotWithShape="0">
                      <a:schemeClr val="tx1"/>
                    </a:outerShdw>
                  </a:effectLst>
                </a:rPr>
                <a:t>2</a:t>
              </a:r>
              <a:r>
                <a:rPr lang="en-US" sz="2400" b="1" baseline="30000" dirty="0" smtClean="0">
                  <a:solidFill>
                    <a:srgbClr val="0070C0"/>
                  </a:solidFill>
                  <a:effectLst>
                    <a:outerShdw dist="50800" dir="5400000" algn="ctr" rotWithShape="0">
                      <a:schemeClr val="tx1"/>
                    </a:outerShdw>
                  </a:effectLst>
                </a:rPr>
                <a:t>nd</a:t>
              </a:r>
              <a:r>
                <a:rPr lang="en-US" sz="2400" b="1" dirty="0" smtClean="0">
                  <a:solidFill>
                    <a:srgbClr val="0070C0"/>
                  </a:solidFill>
                  <a:effectLst>
                    <a:outerShdw dist="50800" dir="5400000" algn="ctr" rotWithShape="0">
                      <a:schemeClr val="tx1"/>
                    </a:outerShdw>
                  </a:effectLst>
                </a:rPr>
                <a:t> Bull Run</a:t>
              </a:r>
            </a:p>
          </p:txBody>
        </p:sp>
        <p:sp>
          <p:nvSpPr>
            <p:cNvPr id="40" name="5-Point Star 39"/>
            <p:cNvSpPr/>
            <p:nvPr/>
          </p:nvSpPr>
          <p:spPr>
            <a:xfrm>
              <a:off x="6248400" y="1824335"/>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2" name="Group 41"/>
          <p:cNvGrpSpPr/>
          <p:nvPr/>
        </p:nvGrpSpPr>
        <p:grpSpPr>
          <a:xfrm>
            <a:off x="6477000" y="1371600"/>
            <a:ext cx="1910315" cy="609600"/>
            <a:chOff x="6477000" y="1371600"/>
            <a:chExt cx="1910315" cy="609600"/>
          </a:xfrm>
        </p:grpSpPr>
        <p:sp>
          <p:nvSpPr>
            <p:cNvPr id="43" name="TextBox 42"/>
            <p:cNvSpPr txBox="1"/>
            <p:nvPr/>
          </p:nvSpPr>
          <p:spPr>
            <a:xfrm>
              <a:off x="7011617" y="1371600"/>
              <a:ext cx="1375698" cy="461665"/>
            </a:xfrm>
            <a:prstGeom prst="rect">
              <a:avLst/>
            </a:prstGeom>
            <a:solidFill>
              <a:schemeClr val="bg1"/>
            </a:solidFill>
          </p:spPr>
          <p:txBody>
            <a:bodyPr wrap="none" rtlCol="0">
              <a:spAutoFit/>
            </a:bodyPr>
            <a:lstStyle/>
            <a:p>
              <a:pPr algn="ctr"/>
              <a:r>
                <a:rPr lang="en-US" sz="2400" b="1" dirty="0" smtClean="0">
                  <a:solidFill>
                    <a:srgbClr val="0070C0"/>
                  </a:solidFill>
                  <a:effectLst>
                    <a:outerShdw dist="50800" dir="5400000" algn="ctr" rotWithShape="0">
                      <a:schemeClr val="tx1"/>
                    </a:outerShdw>
                  </a:effectLst>
                </a:rPr>
                <a:t>Antietam</a:t>
              </a:r>
            </a:p>
          </p:txBody>
        </p:sp>
        <p:sp>
          <p:nvSpPr>
            <p:cNvPr id="44" name="5-Point Star 43"/>
            <p:cNvSpPr/>
            <p:nvPr/>
          </p:nvSpPr>
          <p:spPr>
            <a:xfrm>
              <a:off x="6477000" y="1447800"/>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0" name="Group 49"/>
          <p:cNvGrpSpPr/>
          <p:nvPr/>
        </p:nvGrpSpPr>
        <p:grpSpPr>
          <a:xfrm>
            <a:off x="4038600" y="1600200"/>
            <a:ext cx="2438400" cy="533400"/>
            <a:chOff x="4724400" y="0"/>
            <a:chExt cx="2438400" cy="533400"/>
          </a:xfrm>
        </p:grpSpPr>
        <p:sp>
          <p:nvSpPr>
            <p:cNvPr id="37" name="TextBox 36"/>
            <p:cNvSpPr txBox="1"/>
            <p:nvPr/>
          </p:nvSpPr>
          <p:spPr>
            <a:xfrm>
              <a:off x="4724400" y="0"/>
              <a:ext cx="1915396" cy="461665"/>
            </a:xfrm>
            <a:prstGeom prst="rect">
              <a:avLst/>
            </a:prstGeom>
            <a:solidFill>
              <a:schemeClr val="bg1"/>
            </a:solidFill>
          </p:spPr>
          <p:txBody>
            <a:bodyPr wrap="none" rtlCol="0">
              <a:spAutoFit/>
            </a:bodyPr>
            <a:lstStyle/>
            <a:p>
              <a:pPr algn="ctr"/>
              <a:r>
                <a:rPr lang="en-US" sz="2400" b="1" dirty="0" smtClean="0">
                  <a:solidFill>
                    <a:srgbClr val="0070C0"/>
                  </a:solidFill>
                  <a:effectLst>
                    <a:outerShdw dist="50800" dir="5400000" algn="ctr" rotWithShape="0">
                      <a:schemeClr val="tx1"/>
                    </a:outerShdw>
                  </a:effectLst>
                </a:rPr>
                <a:t>Harpers Ferry</a:t>
              </a:r>
            </a:p>
          </p:txBody>
        </p:sp>
        <p:sp>
          <p:nvSpPr>
            <p:cNvPr id="49" name="5-Point Star 48"/>
            <p:cNvSpPr/>
            <p:nvPr/>
          </p:nvSpPr>
          <p:spPr>
            <a:xfrm>
              <a:off x="6705600" y="0"/>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48" name="TextBox 47"/>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So far . . . </a:t>
            </a:r>
            <a:endParaRPr lang="en-US" sz="4800" b="1" dirty="0">
              <a:effectLst>
                <a:outerShdw dist="50800" dir="7200000" algn="ctr" rotWithShape="0">
                  <a:schemeClr val="bg1"/>
                </a:outerShdw>
              </a:effectLst>
              <a:latin typeface="Calibri" pitchFamily="34" charset="0"/>
            </a:endParaRPr>
          </a:p>
        </p:txBody>
      </p:sp>
      <p:pic>
        <p:nvPicPr>
          <p:cNvPr id="51" name="Picture 2" descr="http://www.crwflags.com/fotw/images/u/us-1861.gif"/>
          <p:cNvPicPr>
            <a:picLocks noChangeAspect="1" noChangeArrowheads="1"/>
          </p:cNvPicPr>
          <p:nvPr/>
        </p:nvPicPr>
        <p:blipFill>
          <a:blip r:embed="rId4" cstate="print"/>
          <a:srcRect/>
          <a:stretch>
            <a:fillRect/>
          </a:stretch>
        </p:blipFill>
        <p:spPr bwMode="auto">
          <a:xfrm>
            <a:off x="152400" y="3733799"/>
            <a:ext cx="1268851" cy="762001"/>
          </a:xfrm>
          <a:prstGeom prst="rect">
            <a:avLst/>
          </a:prstGeom>
          <a:noFill/>
        </p:spPr>
      </p:pic>
      <p:pic>
        <p:nvPicPr>
          <p:cNvPr id="52" name="Picture 51" descr="File:CSA FLAG 28.11.1861-1.5.1863.svg"/>
          <p:cNvPicPr>
            <a:picLocks noChangeAspect="1"/>
          </p:cNvPicPr>
          <p:nvPr/>
        </p:nvPicPr>
        <p:blipFill>
          <a:blip r:embed="rId5" cstate="print"/>
          <a:srcRect/>
          <a:stretch>
            <a:fillRect/>
          </a:stretch>
        </p:blipFill>
        <p:spPr bwMode="auto">
          <a:xfrm>
            <a:off x="5105400" y="2819400"/>
            <a:ext cx="1371600" cy="764930"/>
          </a:xfrm>
          <a:prstGeom prst="rect">
            <a:avLst/>
          </a:prstGeom>
          <a:noFill/>
          <a:ln w="9525">
            <a:noFill/>
            <a:miter lim="800000"/>
            <a:headEnd/>
            <a:tailEnd/>
          </a:ln>
        </p:spPr>
      </p:pic>
      <p:pic>
        <p:nvPicPr>
          <p:cNvPr id="53" name="Picture 2" descr="http://www.crwflags.com/fotw/images/u/us-1861.gif"/>
          <p:cNvPicPr>
            <a:picLocks noChangeAspect="1" noChangeArrowheads="1"/>
          </p:cNvPicPr>
          <p:nvPr/>
        </p:nvPicPr>
        <p:blipFill>
          <a:blip r:embed="rId4" cstate="print"/>
          <a:srcRect/>
          <a:stretch>
            <a:fillRect/>
          </a:stretch>
        </p:blipFill>
        <p:spPr bwMode="auto">
          <a:xfrm>
            <a:off x="2209800" y="4267200"/>
            <a:ext cx="1268851" cy="762001"/>
          </a:xfrm>
          <a:prstGeom prst="rect">
            <a:avLst/>
          </a:prstGeom>
          <a:noFill/>
        </p:spPr>
      </p:pic>
      <p:pic>
        <p:nvPicPr>
          <p:cNvPr id="54" name="Picture 53" descr="File:CSA FLAG 28.11.1861-1.5.1863.svg"/>
          <p:cNvPicPr>
            <a:picLocks noChangeAspect="1"/>
          </p:cNvPicPr>
          <p:nvPr/>
        </p:nvPicPr>
        <p:blipFill>
          <a:blip r:embed="rId5" cstate="print"/>
          <a:srcRect/>
          <a:stretch>
            <a:fillRect/>
          </a:stretch>
        </p:blipFill>
        <p:spPr bwMode="auto">
          <a:xfrm>
            <a:off x="4267200" y="838200"/>
            <a:ext cx="1371600" cy="764930"/>
          </a:xfrm>
          <a:prstGeom prst="rect">
            <a:avLst/>
          </a:prstGeom>
          <a:noFill/>
          <a:ln w="9525">
            <a:noFill/>
            <a:miter lim="800000"/>
            <a:headEnd/>
            <a:tailEnd/>
          </a:ln>
        </p:spPr>
      </p:pic>
      <p:grpSp>
        <p:nvGrpSpPr>
          <p:cNvPr id="55" name="Group 54"/>
          <p:cNvGrpSpPr/>
          <p:nvPr/>
        </p:nvGrpSpPr>
        <p:grpSpPr>
          <a:xfrm>
            <a:off x="6629400" y="1752600"/>
            <a:ext cx="2014130" cy="1101700"/>
            <a:chOff x="152400" y="609600"/>
            <a:chExt cx="2014130" cy="1101700"/>
          </a:xfrm>
        </p:grpSpPr>
        <p:pic>
          <p:nvPicPr>
            <p:cNvPr id="56" name="Picture 2"/>
            <p:cNvPicPr>
              <a:picLocks noChangeAspect="1" noChangeArrowheads="1"/>
            </p:cNvPicPr>
            <p:nvPr/>
          </p:nvPicPr>
          <p:blipFill>
            <a:blip r:embed="rId6" cstate="print"/>
            <a:srcRect t="40097"/>
            <a:stretch>
              <a:fillRect/>
            </a:stretch>
          </p:blipFill>
          <p:spPr bwMode="auto">
            <a:xfrm>
              <a:off x="152400" y="609600"/>
              <a:ext cx="1752600" cy="847726"/>
            </a:xfrm>
            <a:prstGeom prst="rect">
              <a:avLst/>
            </a:prstGeom>
            <a:noFill/>
            <a:ln w="9525">
              <a:noFill/>
              <a:miter lim="800000"/>
              <a:headEnd/>
              <a:tailEnd/>
            </a:ln>
            <a:effectLst/>
          </p:spPr>
        </p:pic>
        <p:pic>
          <p:nvPicPr>
            <p:cNvPr id="57" name="Picture 3"/>
            <p:cNvPicPr>
              <a:picLocks noChangeAspect="1" noChangeArrowheads="1"/>
            </p:cNvPicPr>
            <p:nvPr/>
          </p:nvPicPr>
          <p:blipFill>
            <a:blip r:embed="rId7" cstate="print"/>
            <a:srcRect/>
            <a:stretch>
              <a:fillRect/>
            </a:stretch>
          </p:blipFill>
          <p:spPr bwMode="auto">
            <a:xfrm rot="19820989">
              <a:off x="599667" y="1028675"/>
              <a:ext cx="1566863" cy="682625"/>
            </a:xfrm>
            <a:prstGeom prst="rect">
              <a:avLst/>
            </a:prstGeom>
            <a:noFill/>
            <a:ln w="9525">
              <a:noFill/>
              <a:miter lim="800000"/>
              <a:headEnd/>
              <a:tailEnd/>
            </a:ln>
            <a:effectLst/>
          </p:spPr>
        </p:pic>
        <p:cxnSp>
          <p:nvCxnSpPr>
            <p:cNvPr id="58" name="Straight Connector 57"/>
            <p:cNvCxnSpPr/>
            <p:nvPr/>
          </p:nvCxnSpPr>
          <p:spPr>
            <a:xfrm flipV="1">
              <a:off x="533400" y="644500"/>
              <a:ext cx="1371600" cy="803300"/>
            </a:xfrm>
            <a:prstGeom prst="line">
              <a:avLst/>
            </a:prstGeom>
            <a:ln w="5080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3581400" y="4114800"/>
            <a:ext cx="1996440" cy="2667000"/>
            <a:chOff x="1661160" y="1828800"/>
            <a:chExt cx="2715768" cy="3657600"/>
          </a:xfrm>
        </p:grpSpPr>
        <p:pic>
          <p:nvPicPr>
            <p:cNvPr id="47" name="Picture 2" descr="http://upload.wikimedia.org/wikipedia/commons/f/f9/GenUSGrant.jpg"/>
            <p:cNvPicPr>
              <a:picLocks noChangeAspect="1" noChangeArrowheads="1"/>
            </p:cNvPicPr>
            <p:nvPr/>
          </p:nvPicPr>
          <p:blipFill>
            <a:blip r:embed="rId8" cstate="print"/>
            <a:srcRect l="10036" t="1285" r="26881" b="42159"/>
            <a:stretch>
              <a:fillRect/>
            </a:stretch>
          </p:blipFill>
          <p:spPr bwMode="auto">
            <a:xfrm>
              <a:off x="1692783" y="2177533"/>
              <a:ext cx="2647094" cy="3308867"/>
            </a:xfrm>
            <a:prstGeom prst="rect">
              <a:avLst/>
            </a:prstGeom>
            <a:noFill/>
            <a:ln w="76200">
              <a:solidFill>
                <a:srgbClr val="0070C0"/>
              </a:solidFill>
            </a:ln>
          </p:spPr>
        </p:pic>
        <p:sp useBgFill="1">
          <p:nvSpPr>
            <p:cNvPr id="59" name="TextBox 3"/>
            <p:cNvSpPr txBox="1">
              <a:spLocks noChangeAspect="1"/>
            </p:cNvSpPr>
            <p:nvPr/>
          </p:nvSpPr>
          <p:spPr>
            <a:xfrm>
              <a:off x="1661160" y="1828800"/>
              <a:ext cx="2715768" cy="415499"/>
            </a:xfrm>
            <a:prstGeom prst="rect">
              <a:avLst/>
            </a:prstGeom>
            <a:ln w="76200">
              <a:solidFill>
                <a:srgbClr val="0070C0"/>
              </a:solidFill>
            </a:ln>
          </p:spPr>
          <p:txBody>
            <a:bodyPr wrap="square" rtlCol="0">
              <a:spAutoFit/>
            </a:bodyPr>
            <a:lstStyle/>
            <a:p>
              <a:r>
                <a:rPr lang="en-US" sz="1200" b="1" dirty="0" smtClean="0">
                  <a:solidFill>
                    <a:srgbClr val="0070C0"/>
                  </a:solidFill>
                  <a:effectLst>
                    <a:outerShdw dist="38100" dir="7200000" algn="ctr" rotWithShape="0">
                      <a:schemeClr val="tx1"/>
                    </a:outerShdw>
                  </a:effectLst>
                </a:rPr>
                <a:t>Major General U. S. Grant</a:t>
              </a:r>
            </a:p>
          </p:txBody>
        </p:sp>
      </p:grpSp>
      <p:grpSp>
        <p:nvGrpSpPr>
          <p:cNvPr id="62" name="Group 61"/>
          <p:cNvGrpSpPr/>
          <p:nvPr/>
        </p:nvGrpSpPr>
        <p:grpSpPr>
          <a:xfrm>
            <a:off x="6477000" y="2819400"/>
            <a:ext cx="1981200" cy="2590800"/>
            <a:chOff x="4452943" y="1828800"/>
            <a:chExt cx="2709857" cy="3657600"/>
          </a:xfrm>
        </p:grpSpPr>
        <p:pic>
          <p:nvPicPr>
            <p:cNvPr id="60" name="Picture 2" descr="http://www.thelatinlibrary.com/chron/civilwarpics/lee.jpg"/>
            <p:cNvPicPr>
              <a:picLocks noChangeAspect="1" noChangeArrowheads="1"/>
            </p:cNvPicPr>
            <p:nvPr/>
          </p:nvPicPr>
          <p:blipFill>
            <a:blip r:embed="rId9" cstate="print"/>
            <a:srcRect/>
            <a:stretch>
              <a:fillRect/>
            </a:stretch>
          </p:blipFill>
          <p:spPr bwMode="auto">
            <a:xfrm>
              <a:off x="4492497" y="2241176"/>
              <a:ext cx="2630726" cy="3245224"/>
            </a:xfrm>
            <a:prstGeom prst="rect">
              <a:avLst/>
            </a:prstGeom>
            <a:noFill/>
            <a:ln w="76200">
              <a:solidFill>
                <a:srgbClr val="FF0000"/>
              </a:solidFill>
            </a:ln>
          </p:spPr>
        </p:pic>
        <p:sp>
          <p:nvSpPr>
            <p:cNvPr id="61" name="TextBox 60"/>
            <p:cNvSpPr txBox="1"/>
            <p:nvPr/>
          </p:nvSpPr>
          <p:spPr>
            <a:xfrm>
              <a:off x="4452943" y="1828800"/>
              <a:ext cx="2709857" cy="410369"/>
            </a:xfrm>
            <a:prstGeom prst="rect">
              <a:avLst/>
            </a:prstGeom>
            <a:solidFill>
              <a:schemeClr val="tx1"/>
            </a:solidFill>
            <a:ln w="76200">
              <a:solidFill>
                <a:srgbClr val="FF0000"/>
              </a:solidFill>
            </a:ln>
          </p:spPr>
          <p:txBody>
            <a:bodyPr wrap="square" rtlCol="0">
              <a:spAutoFit/>
            </a:bodyPr>
            <a:lstStyle/>
            <a:p>
              <a:pPr algn="ctr"/>
              <a:r>
                <a:rPr lang="en-US" sz="1400" b="1" dirty="0" smtClean="0">
                  <a:solidFill>
                    <a:schemeClr val="bg1"/>
                  </a:solidFill>
                  <a:effectLst>
                    <a:outerShdw dist="50800" dir="5400000" algn="ctr" rotWithShape="0">
                      <a:schemeClr val="tx1"/>
                    </a:outerShdw>
                  </a:effectLst>
                </a:rPr>
                <a:t>General Robert E. Lee</a:t>
              </a:r>
            </a:p>
          </p:txBody>
        </p:sp>
      </p:grpSp>
      <p:grpSp>
        <p:nvGrpSpPr>
          <p:cNvPr id="67" name="Group 66"/>
          <p:cNvGrpSpPr/>
          <p:nvPr/>
        </p:nvGrpSpPr>
        <p:grpSpPr>
          <a:xfrm>
            <a:off x="152400" y="3733800"/>
            <a:ext cx="3164034" cy="2819400"/>
            <a:chOff x="152400" y="3733800"/>
            <a:chExt cx="3164034" cy="2819400"/>
          </a:xfrm>
        </p:grpSpPr>
        <p:grpSp>
          <p:nvGrpSpPr>
            <p:cNvPr id="63" name="Group 66"/>
            <p:cNvGrpSpPr/>
            <p:nvPr/>
          </p:nvGrpSpPr>
          <p:grpSpPr>
            <a:xfrm>
              <a:off x="152400" y="3733800"/>
              <a:ext cx="2075688" cy="2819400"/>
              <a:chOff x="97292" y="1741348"/>
              <a:chExt cx="3324421" cy="4102203"/>
            </a:xfrm>
          </p:grpSpPr>
          <p:pic>
            <p:nvPicPr>
              <p:cNvPr id="64" name="Picture 63" descr="http://media.web.britannica.com/eb-media/57/457-004-2449FF3E.jpg"/>
              <p:cNvPicPr/>
              <p:nvPr/>
            </p:nvPicPr>
            <p:blipFill>
              <a:blip r:embed="rId10" cstate="print"/>
              <a:srcRect/>
              <a:stretch>
                <a:fillRect/>
              </a:stretch>
            </p:blipFill>
            <p:spPr bwMode="auto">
              <a:xfrm>
                <a:off x="140207" y="1956776"/>
                <a:ext cx="3216006" cy="3886775"/>
              </a:xfrm>
              <a:prstGeom prst="rect">
                <a:avLst/>
              </a:prstGeom>
              <a:noFill/>
              <a:ln w="50800">
                <a:solidFill>
                  <a:srgbClr val="0070C0"/>
                </a:solidFill>
                <a:miter lim="800000"/>
                <a:headEnd/>
                <a:tailEnd/>
              </a:ln>
            </p:spPr>
          </p:pic>
          <p:sp>
            <p:nvSpPr>
              <p:cNvPr id="65" name="TextBox 64"/>
              <p:cNvSpPr txBox="1">
                <a:spLocks noChangeAspect="1"/>
              </p:cNvSpPr>
              <p:nvPr/>
            </p:nvSpPr>
            <p:spPr>
              <a:xfrm>
                <a:off x="97292" y="1741348"/>
                <a:ext cx="3324421" cy="435658"/>
              </a:xfrm>
              <a:prstGeom prst="rect">
                <a:avLst/>
              </a:prstGeom>
              <a:solidFill>
                <a:srgbClr val="0070C0"/>
              </a:solidFill>
            </p:spPr>
            <p:txBody>
              <a:bodyPr wrap="square" rtlCol="0">
                <a:spAutoFit/>
              </a:bodyPr>
              <a:lstStyle/>
              <a:p>
                <a:pPr algn="ctr"/>
                <a:r>
                  <a:rPr lang="en-US" sz="1400" b="1" dirty="0" smtClean="0">
                    <a:solidFill>
                      <a:schemeClr val="bg1"/>
                    </a:solidFill>
                    <a:effectLst>
                      <a:outerShdw dist="50800" dir="5400000" algn="ctr" rotWithShape="0">
                        <a:schemeClr val="tx1"/>
                      </a:outerShdw>
                    </a:effectLst>
                  </a:rPr>
                  <a:t>James Buchanan Eads</a:t>
                </a:r>
              </a:p>
            </p:txBody>
          </p:sp>
        </p:grpSp>
        <p:pic>
          <p:nvPicPr>
            <p:cNvPr id="66" name="Picture 2"/>
            <p:cNvPicPr>
              <a:picLocks noChangeAspect="1" noChangeArrowheads="1"/>
            </p:cNvPicPr>
            <p:nvPr/>
          </p:nvPicPr>
          <p:blipFill>
            <a:blip r:embed="rId11" cstate="print"/>
            <a:srcRect/>
            <a:stretch>
              <a:fillRect/>
            </a:stretch>
          </p:blipFill>
          <p:spPr bwMode="auto">
            <a:xfrm>
              <a:off x="1524000" y="5334000"/>
              <a:ext cx="1792434" cy="1194517"/>
            </a:xfrm>
            <a:prstGeom prst="rect">
              <a:avLst/>
            </a:prstGeom>
            <a:noFill/>
            <a:ln w="50800">
              <a:solidFill>
                <a:srgbClr val="0070C0"/>
              </a:solid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20"/>
                                        </p:tgtEl>
                                      </p:cBhvr>
                                    </p:animEffect>
                                    <p:set>
                                      <p:cBhvr>
                                        <p:cTn id="10" dur="1" fill="hold">
                                          <p:stCondLst>
                                            <p:cond delay="999"/>
                                          </p:stCondLst>
                                        </p:cTn>
                                        <p:tgtEl>
                                          <p:spTgt spid="2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6"/>
                                        </p:tgtEl>
                                      </p:cBhvr>
                                    </p:animEffect>
                                    <p:set>
                                      <p:cBhvr>
                                        <p:cTn id="13" dur="1" fill="hold">
                                          <p:stCondLst>
                                            <p:cond delay="999"/>
                                          </p:stCondLst>
                                        </p:cTn>
                                        <p:tgtEl>
                                          <p:spTgt spid="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31"/>
                                        </p:tgtEl>
                                      </p:cBhvr>
                                    </p:animEffect>
                                    <p:set>
                                      <p:cBhvr>
                                        <p:cTn id="16" dur="1" fill="hold">
                                          <p:stCondLst>
                                            <p:cond delay="999"/>
                                          </p:stCondLst>
                                        </p:cTn>
                                        <p:tgtEl>
                                          <p:spTgt spid="31"/>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19"/>
                                        </p:tgtEl>
                                      </p:cBhvr>
                                    </p:animEffect>
                                    <p:set>
                                      <p:cBhvr>
                                        <p:cTn id="19" dur="1" fill="hold">
                                          <p:stCondLst>
                                            <p:cond delay="999"/>
                                          </p:stCondLst>
                                        </p:cTn>
                                        <p:tgtEl>
                                          <p:spTgt spid="19"/>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5"/>
                                        </p:tgtEl>
                                      </p:cBhvr>
                                    </p:animEffect>
                                    <p:set>
                                      <p:cBhvr>
                                        <p:cTn id="22" dur="1" fill="hold">
                                          <p:stCondLst>
                                            <p:cond delay="999"/>
                                          </p:stCondLst>
                                        </p:cTn>
                                        <p:tgtEl>
                                          <p:spTgt spid="5"/>
                                        </p:tgtEl>
                                        <p:attrNameLst>
                                          <p:attrName>style.visibility</p:attrName>
                                        </p:attrNameLst>
                                      </p:cBhvr>
                                      <p:to>
                                        <p:strVal val="hidden"/>
                                      </p:to>
                                    </p:se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10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1000" fill="hold"/>
                                        <p:tgtEl>
                                          <p:spTgt spid="21"/>
                                        </p:tgtEl>
                                        <p:attrNameLst>
                                          <p:attrName>ppt_w</p:attrName>
                                        </p:attrNameLst>
                                      </p:cBhvr>
                                      <p:tavLst>
                                        <p:tav tm="0">
                                          <p:val>
                                            <p:fltVal val="0"/>
                                          </p:val>
                                        </p:tav>
                                        <p:tav tm="100000">
                                          <p:val>
                                            <p:strVal val="#ppt_w"/>
                                          </p:val>
                                        </p:tav>
                                      </p:tavLst>
                                    </p:anim>
                                    <p:anim calcmode="lin" valueType="num">
                                      <p:cBhvr>
                                        <p:cTn id="32" dur="1000" fill="hold"/>
                                        <p:tgtEl>
                                          <p:spTgt spid="21"/>
                                        </p:tgtEl>
                                        <p:attrNameLst>
                                          <p:attrName>ppt_h</p:attrName>
                                        </p:attrNameLst>
                                      </p:cBhvr>
                                      <p:tavLst>
                                        <p:tav tm="0">
                                          <p:val>
                                            <p:fltVal val="0"/>
                                          </p:val>
                                        </p:tav>
                                        <p:tav tm="100000">
                                          <p:val>
                                            <p:strVal val="#ppt_h"/>
                                          </p:val>
                                        </p:tav>
                                      </p:tavLst>
                                    </p:anim>
                                    <p:animEffect transition="in" filter="fade">
                                      <p:cBhvr>
                                        <p:cTn id="33" dur="1000"/>
                                        <p:tgtEl>
                                          <p:spTgt spid="21"/>
                                        </p:tgtEl>
                                      </p:cBhvr>
                                    </p:animEffect>
                                  </p:childTnLst>
                                </p:cTn>
                              </p:par>
                              <p:par>
                                <p:cTn id="34" presetID="53"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1000" fill="hold"/>
                                        <p:tgtEl>
                                          <p:spTgt spid="23"/>
                                        </p:tgtEl>
                                        <p:attrNameLst>
                                          <p:attrName>ppt_w</p:attrName>
                                        </p:attrNameLst>
                                      </p:cBhvr>
                                      <p:tavLst>
                                        <p:tav tm="0">
                                          <p:val>
                                            <p:fltVal val="0"/>
                                          </p:val>
                                        </p:tav>
                                        <p:tav tm="100000">
                                          <p:val>
                                            <p:strVal val="#ppt_w"/>
                                          </p:val>
                                        </p:tav>
                                      </p:tavLst>
                                    </p:anim>
                                    <p:anim calcmode="lin" valueType="num">
                                      <p:cBhvr>
                                        <p:cTn id="37" dur="1000" fill="hold"/>
                                        <p:tgtEl>
                                          <p:spTgt spid="23"/>
                                        </p:tgtEl>
                                        <p:attrNameLst>
                                          <p:attrName>ppt_h</p:attrName>
                                        </p:attrNameLst>
                                      </p:cBhvr>
                                      <p:tavLst>
                                        <p:tav tm="0">
                                          <p:val>
                                            <p:fltVal val="0"/>
                                          </p:val>
                                        </p:tav>
                                        <p:tav tm="100000">
                                          <p:val>
                                            <p:strVal val="#ppt_h"/>
                                          </p:val>
                                        </p:tav>
                                      </p:tavLst>
                                    </p:anim>
                                    <p:animEffect transition="in" filter="fade">
                                      <p:cBhvr>
                                        <p:cTn id="38" dur="1000"/>
                                        <p:tgtEl>
                                          <p:spTgt spid="23"/>
                                        </p:tgtEl>
                                      </p:cBhvr>
                                    </p:animEffect>
                                  </p:childTnLst>
                                </p:cTn>
                              </p:par>
                              <p:par>
                                <p:cTn id="39" presetID="53"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1000" fill="hold"/>
                                        <p:tgtEl>
                                          <p:spTgt spid="32"/>
                                        </p:tgtEl>
                                        <p:attrNameLst>
                                          <p:attrName>ppt_w</p:attrName>
                                        </p:attrNameLst>
                                      </p:cBhvr>
                                      <p:tavLst>
                                        <p:tav tm="0">
                                          <p:val>
                                            <p:fltVal val="0"/>
                                          </p:val>
                                        </p:tav>
                                        <p:tav tm="100000">
                                          <p:val>
                                            <p:strVal val="#ppt_w"/>
                                          </p:val>
                                        </p:tav>
                                      </p:tavLst>
                                    </p:anim>
                                    <p:anim calcmode="lin" valueType="num">
                                      <p:cBhvr>
                                        <p:cTn id="42" dur="1000" fill="hold"/>
                                        <p:tgtEl>
                                          <p:spTgt spid="32"/>
                                        </p:tgtEl>
                                        <p:attrNameLst>
                                          <p:attrName>ppt_h</p:attrName>
                                        </p:attrNameLst>
                                      </p:cBhvr>
                                      <p:tavLst>
                                        <p:tav tm="0">
                                          <p:val>
                                            <p:fltVal val="0"/>
                                          </p:val>
                                        </p:tav>
                                        <p:tav tm="100000">
                                          <p:val>
                                            <p:strVal val="#ppt_h"/>
                                          </p:val>
                                        </p:tav>
                                      </p:tavLst>
                                    </p:anim>
                                    <p:animEffect transition="in" filter="fade">
                                      <p:cBhvr>
                                        <p:cTn id="43" dur="1000"/>
                                        <p:tgtEl>
                                          <p:spTgt spid="32"/>
                                        </p:tgtEl>
                                      </p:cBhvr>
                                    </p:animEffect>
                                  </p:childTnLst>
                                </p:cTn>
                              </p:par>
                              <p:par>
                                <p:cTn id="44" presetID="53"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p:cTn id="46" dur="1000" fill="hold"/>
                                        <p:tgtEl>
                                          <p:spTgt spid="22"/>
                                        </p:tgtEl>
                                        <p:attrNameLst>
                                          <p:attrName>ppt_w</p:attrName>
                                        </p:attrNameLst>
                                      </p:cBhvr>
                                      <p:tavLst>
                                        <p:tav tm="0">
                                          <p:val>
                                            <p:fltVal val="0"/>
                                          </p:val>
                                        </p:tav>
                                        <p:tav tm="100000">
                                          <p:val>
                                            <p:strVal val="#ppt_w"/>
                                          </p:val>
                                        </p:tav>
                                      </p:tavLst>
                                    </p:anim>
                                    <p:anim calcmode="lin" valueType="num">
                                      <p:cBhvr>
                                        <p:cTn id="47" dur="1000" fill="hold"/>
                                        <p:tgtEl>
                                          <p:spTgt spid="22"/>
                                        </p:tgtEl>
                                        <p:attrNameLst>
                                          <p:attrName>ppt_h</p:attrName>
                                        </p:attrNameLst>
                                      </p:cBhvr>
                                      <p:tavLst>
                                        <p:tav tm="0">
                                          <p:val>
                                            <p:fltVal val="0"/>
                                          </p:val>
                                        </p:tav>
                                        <p:tav tm="100000">
                                          <p:val>
                                            <p:strVal val="#ppt_h"/>
                                          </p:val>
                                        </p:tav>
                                      </p:tavLst>
                                    </p:anim>
                                    <p:animEffect transition="in" filter="fade">
                                      <p:cBhvr>
                                        <p:cTn id="48" dur="1000"/>
                                        <p:tgtEl>
                                          <p:spTgt spid="22"/>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67"/>
                                        </p:tgtEl>
                                        <p:attrNameLst>
                                          <p:attrName>style.visibility</p:attrName>
                                        </p:attrNameLst>
                                      </p:cBhvr>
                                      <p:to>
                                        <p:strVal val="visible"/>
                                      </p:to>
                                    </p:set>
                                    <p:animEffect transition="in" filter="fade">
                                      <p:cBhvr>
                                        <p:cTn id="52" dur="1000"/>
                                        <p:tgtEl>
                                          <p:spTgt spid="67"/>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xit" presetSubtype="0" fill="hold" nodeType="clickEffect">
                                  <p:stCondLst>
                                    <p:cond delay="0"/>
                                  </p:stCondLst>
                                  <p:childTnLst>
                                    <p:anim calcmode="lin" valueType="num">
                                      <p:cBhvr>
                                        <p:cTn id="56" dur="1000"/>
                                        <p:tgtEl>
                                          <p:spTgt spid="67"/>
                                        </p:tgtEl>
                                        <p:attrNameLst>
                                          <p:attrName>ppt_w</p:attrName>
                                        </p:attrNameLst>
                                      </p:cBhvr>
                                      <p:tavLst>
                                        <p:tav tm="0">
                                          <p:val>
                                            <p:strVal val="ppt_w"/>
                                          </p:val>
                                        </p:tav>
                                        <p:tav tm="100000">
                                          <p:val>
                                            <p:fltVal val="0"/>
                                          </p:val>
                                        </p:tav>
                                      </p:tavLst>
                                    </p:anim>
                                    <p:anim calcmode="lin" valueType="num">
                                      <p:cBhvr>
                                        <p:cTn id="57" dur="1000"/>
                                        <p:tgtEl>
                                          <p:spTgt spid="67"/>
                                        </p:tgtEl>
                                        <p:attrNameLst>
                                          <p:attrName>ppt_h</p:attrName>
                                        </p:attrNameLst>
                                      </p:cBhvr>
                                      <p:tavLst>
                                        <p:tav tm="0">
                                          <p:val>
                                            <p:strVal val="ppt_h"/>
                                          </p:val>
                                        </p:tav>
                                        <p:tav tm="100000">
                                          <p:val>
                                            <p:fltVal val="0"/>
                                          </p:val>
                                        </p:tav>
                                      </p:tavLst>
                                    </p:anim>
                                    <p:animEffect transition="out" filter="fade">
                                      <p:cBhvr>
                                        <p:cTn id="58" dur="1000"/>
                                        <p:tgtEl>
                                          <p:spTgt spid="67"/>
                                        </p:tgtEl>
                                      </p:cBhvr>
                                    </p:animEffect>
                                    <p:set>
                                      <p:cBhvr>
                                        <p:cTn id="59" dur="1" fill="hold">
                                          <p:stCondLst>
                                            <p:cond delay="999"/>
                                          </p:stCondLst>
                                        </p:cTn>
                                        <p:tgtEl>
                                          <p:spTgt spid="67"/>
                                        </p:tgtEl>
                                        <p:attrNameLst>
                                          <p:attrName>style.visibility</p:attrName>
                                        </p:attrNameLst>
                                      </p:cBhvr>
                                      <p:to>
                                        <p:strVal val="hidden"/>
                                      </p:to>
                                    </p:set>
                                  </p:childTnLst>
                                </p:cTn>
                              </p:par>
                            </p:childTnLst>
                          </p:cTn>
                        </p:par>
                        <p:par>
                          <p:cTn id="60" fill="hold">
                            <p:stCondLst>
                              <p:cond delay="1000"/>
                            </p:stCondLst>
                            <p:childTnLst>
                              <p:par>
                                <p:cTn id="61" presetID="31" presetClass="entr" presetSubtype="0" fill="hold" nodeType="afterEffect">
                                  <p:stCondLst>
                                    <p:cond delay="0"/>
                                  </p:stCondLst>
                                  <p:iterate type="lt">
                                    <p:tmPct val="5000"/>
                                  </p:iterate>
                                  <p:childTnLst>
                                    <p:set>
                                      <p:cBhvr>
                                        <p:cTn id="62" dur="1" fill="hold">
                                          <p:stCondLst>
                                            <p:cond delay="0"/>
                                          </p:stCondLst>
                                        </p:cTn>
                                        <p:tgtEl>
                                          <p:spTgt spid="51"/>
                                        </p:tgtEl>
                                        <p:attrNameLst>
                                          <p:attrName>style.visibility</p:attrName>
                                        </p:attrNameLst>
                                      </p:cBhvr>
                                      <p:to>
                                        <p:strVal val="visible"/>
                                      </p:to>
                                    </p:set>
                                    <p:anim calcmode="lin" valueType="num">
                                      <p:cBhvr>
                                        <p:cTn id="63" dur="1000" fill="hold"/>
                                        <p:tgtEl>
                                          <p:spTgt spid="51"/>
                                        </p:tgtEl>
                                        <p:attrNameLst>
                                          <p:attrName>ppt_w</p:attrName>
                                        </p:attrNameLst>
                                      </p:cBhvr>
                                      <p:tavLst>
                                        <p:tav tm="0">
                                          <p:val>
                                            <p:fltVal val="0"/>
                                          </p:val>
                                        </p:tav>
                                        <p:tav tm="100000">
                                          <p:val>
                                            <p:strVal val="#ppt_w"/>
                                          </p:val>
                                        </p:tav>
                                      </p:tavLst>
                                    </p:anim>
                                    <p:anim calcmode="lin" valueType="num">
                                      <p:cBhvr>
                                        <p:cTn id="64" dur="1000" fill="hold"/>
                                        <p:tgtEl>
                                          <p:spTgt spid="51"/>
                                        </p:tgtEl>
                                        <p:attrNameLst>
                                          <p:attrName>ppt_h</p:attrName>
                                        </p:attrNameLst>
                                      </p:cBhvr>
                                      <p:tavLst>
                                        <p:tav tm="0">
                                          <p:val>
                                            <p:fltVal val="0"/>
                                          </p:val>
                                        </p:tav>
                                        <p:tav tm="100000">
                                          <p:val>
                                            <p:strVal val="#ppt_h"/>
                                          </p:val>
                                        </p:tav>
                                      </p:tavLst>
                                    </p:anim>
                                    <p:anim calcmode="lin" valueType="num">
                                      <p:cBhvr>
                                        <p:cTn id="65" dur="1000" fill="hold"/>
                                        <p:tgtEl>
                                          <p:spTgt spid="51"/>
                                        </p:tgtEl>
                                        <p:attrNameLst>
                                          <p:attrName>style.rotation</p:attrName>
                                        </p:attrNameLst>
                                      </p:cBhvr>
                                      <p:tavLst>
                                        <p:tav tm="0">
                                          <p:val>
                                            <p:fltVal val="90"/>
                                          </p:val>
                                        </p:tav>
                                        <p:tav tm="100000">
                                          <p:val>
                                            <p:fltVal val="0"/>
                                          </p:val>
                                        </p:tav>
                                      </p:tavLst>
                                    </p:anim>
                                    <p:animEffect transition="in" filter="fade">
                                      <p:cBhvr>
                                        <p:cTn id="66" dur="1000"/>
                                        <p:tgtEl>
                                          <p:spTgt spid="51"/>
                                        </p:tgtEl>
                                      </p:cBhvr>
                                    </p:animEffect>
                                  </p:childTnLst>
                                </p:cTn>
                              </p:par>
                              <p:par>
                                <p:cTn id="67" presetID="31" presetClass="entr" presetSubtype="0" fill="hold" nodeType="withEffect">
                                  <p:stCondLst>
                                    <p:cond delay="0"/>
                                  </p:stCondLst>
                                  <p:iterate type="lt">
                                    <p:tmPct val="5000"/>
                                  </p:iterate>
                                  <p:childTnLst>
                                    <p:set>
                                      <p:cBhvr>
                                        <p:cTn id="68" dur="1" fill="hold">
                                          <p:stCondLst>
                                            <p:cond delay="0"/>
                                          </p:stCondLst>
                                        </p:cTn>
                                        <p:tgtEl>
                                          <p:spTgt spid="53"/>
                                        </p:tgtEl>
                                        <p:attrNameLst>
                                          <p:attrName>style.visibility</p:attrName>
                                        </p:attrNameLst>
                                      </p:cBhvr>
                                      <p:to>
                                        <p:strVal val="visible"/>
                                      </p:to>
                                    </p:set>
                                    <p:anim calcmode="lin" valueType="num">
                                      <p:cBhvr>
                                        <p:cTn id="69" dur="1000" fill="hold"/>
                                        <p:tgtEl>
                                          <p:spTgt spid="53"/>
                                        </p:tgtEl>
                                        <p:attrNameLst>
                                          <p:attrName>ppt_w</p:attrName>
                                        </p:attrNameLst>
                                      </p:cBhvr>
                                      <p:tavLst>
                                        <p:tav tm="0">
                                          <p:val>
                                            <p:fltVal val="0"/>
                                          </p:val>
                                        </p:tav>
                                        <p:tav tm="100000">
                                          <p:val>
                                            <p:strVal val="#ppt_w"/>
                                          </p:val>
                                        </p:tav>
                                      </p:tavLst>
                                    </p:anim>
                                    <p:anim calcmode="lin" valueType="num">
                                      <p:cBhvr>
                                        <p:cTn id="70" dur="1000" fill="hold"/>
                                        <p:tgtEl>
                                          <p:spTgt spid="53"/>
                                        </p:tgtEl>
                                        <p:attrNameLst>
                                          <p:attrName>ppt_h</p:attrName>
                                        </p:attrNameLst>
                                      </p:cBhvr>
                                      <p:tavLst>
                                        <p:tav tm="0">
                                          <p:val>
                                            <p:fltVal val="0"/>
                                          </p:val>
                                        </p:tav>
                                        <p:tav tm="100000">
                                          <p:val>
                                            <p:strVal val="#ppt_h"/>
                                          </p:val>
                                        </p:tav>
                                      </p:tavLst>
                                    </p:anim>
                                    <p:anim calcmode="lin" valueType="num">
                                      <p:cBhvr>
                                        <p:cTn id="71" dur="1000" fill="hold"/>
                                        <p:tgtEl>
                                          <p:spTgt spid="53"/>
                                        </p:tgtEl>
                                        <p:attrNameLst>
                                          <p:attrName>style.rotation</p:attrName>
                                        </p:attrNameLst>
                                      </p:cBhvr>
                                      <p:tavLst>
                                        <p:tav tm="0">
                                          <p:val>
                                            <p:fltVal val="90"/>
                                          </p:val>
                                        </p:tav>
                                        <p:tav tm="100000">
                                          <p:val>
                                            <p:fltVal val="0"/>
                                          </p:val>
                                        </p:tav>
                                      </p:tavLst>
                                    </p:anim>
                                    <p:animEffect transition="in" filter="fade">
                                      <p:cBhvr>
                                        <p:cTn id="72" dur="1000"/>
                                        <p:tgtEl>
                                          <p:spTgt spid="5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fade">
                                      <p:cBhvr>
                                        <p:cTn id="77" dur="1000"/>
                                        <p:tgtEl>
                                          <p:spTgt spid="46"/>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xit" presetSubtype="0" fill="hold" nodeType="clickEffect">
                                  <p:stCondLst>
                                    <p:cond delay="0"/>
                                  </p:stCondLst>
                                  <p:childTnLst>
                                    <p:anim calcmode="lin" valueType="num">
                                      <p:cBhvr>
                                        <p:cTn id="81" dur="1000"/>
                                        <p:tgtEl>
                                          <p:spTgt spid="46"/>
                                        </p:tgtEl>
                                        <p:attrNameLst>
                                          <p:attrName>ppt_w</p:attrName>
                                        </p:attrNameLst>
                                      </p:cBhvr>
                                      <p:tavLst>
                                        <p:tav tm="0">
                                          <p:val>
                                            <p:strVal val="ppt_w"/>
                                          </p:val>
                                        </p:tav>
                                        <p:tav tm="100000">
                                          <p:val>
                                            <p:fltVal val="0"/>
                                          </p:val>
                                        </p:tav>
                                      </p:tavLst>
                                    </p:anim>
                                    <p:anim calcmode="lin" valueType="num">
                                      <p:cBhvr>
                                        <p:cTn id="82" dur="1000"/>
                                        <p:tgtEl>
                                          <p:spTgt spid="46"/>
                                        </p:tgtEl>
                                        <p:attrNameLst>
                                          <p:attrName>ppt_h</p:attrName>
                                        </p:attrNameLst>
                                      </p:cBhvr>
                                      <p:tavLst>
                                        <p:tav tm="0">
                                          <p:val>
                                            <p:strVal val="ppt_h"/>
                                          </p:val>
                                        </p:tav>
                                        <p:tav tm="100000">
                                          <p:val>
                                            <p:fltVal val="0"/>
                                          </p:val>
                                        </p:tav>
                                      </p:tavLst>
                                    </p:anim>
                                    <p:animEffect transition="out" filter="fade">
                                      <p:cBhvr>
                                        <p:cTn id="83" dur="1000"/>
                                        <p:tgtEl>
                                          <p:spTgt spid="46"/>
                                        </p:tgtEl>
                                      </p:cBhvr>
                                    </p:animEffect>
                                    <p:set>
                                      <p:cBhvr>
                                        <p:cTn id="84" dur="1" fill="hold">
                                          <p:stCondLst>
                                            <p:cond delay="999"/>
                                          </p:stCondLst>
                                        </p:cTn>
                                        <p:tgtEl>
                                          <p:spTgt spid="46"/>
                                        </p:tgtEl>
                                        <p:attrNameLst>
                                          <p:attrName>style.visibility</p:attrName>
                                        </p:attrNameLst>
                                      </p:cBhvr>
                                      <p:to>
                                        <p:strVal val="hidden"/>
                                      </p:to>
                                    </p:set>
                                  </p:childTnLst>
                                </p:cTn>
                              </p:par>
                            </p:childTnLst>
                          </p:cTn>
                        </p:par>
                        <p:par>
                          <p:cTn id="85" fill="hold">
                            <p:stCondLst>
                              <p:cond delay="1000"/>
                            </p:stCondLst>
                            <p:childTnLst>
                              <p:par>
                                <p:cTn id="86" presetID="53" presetClass="entr" presetSubtype="0" fill="hold" grpId="1" nodeType="afterEffect">
                                  <p:stCondLst>
                                    <p:cond delay="0"/>
                                  </p:stCondLst>
                                  <p:childTnLst>
                                    <p:set>
                                      <p:cBhvr>
                                        <p:cTn id="87" dur="1" fill="hold">
                                          <p:stCondLst>
                                            <p:cond delay="0"/>
                                          </p:stCondLst>
                                        </p:cTn>
                                        <p:tgtEl>
                                          <p:spTgt spid="31"/>
                                        </p:tgtEl>
                                        <p:attrNameLst>
                                          <p:attrName>style.visibility</p:attrName>
                                        </p:attrNameLst>
                                      </p:cBhvr>
                                      <p:to>
                                        <p:strVal val="visible"/>
                                      </p:to>
                                    </p:set>
                                    <p:anim calcmode="lin" valueType="num">
                                      <p:cBhvr>
                                        <p:cTn id="88" dur="1000" fill="hold"/>
                                        <p:tgtEl>
                                          <p:spTgt spid="31"/>
                                        </p:tgtEl>
                                        <p:attrNameLst>
                                          <p:attrName>ppt_w</p:attrName>
                                        </p:attrNameLst>
                                      </p:cBhvr>
                                      <p:tavLst>
                                        <p:tav tm="0">
                                          <p:val>
                                            <p:fltVal val="0"/>
                                          </p:val>
                                        </p:tav>
                                        <p:tav tm="100000">
                                          <p:val>
                                            <p:strVal val="#ppt_w"/>
                                          </p:val>
                                        </p:tav>
                                      </p:tavLst>
                                    </p:anim>
                                    <p:anim calcmode="lin" valueType="num">
                                      <p:cBhvr>
                                        <p:cTn id="89" dur="1000" fill="hold"/>
                                        <p:tgtEl>
                                          <p:spTgt spid="31"/>
                                        </p:tgtEl>
                                        <p:attrNameLst>
                                          <p:attrName>ppt_h</p:attrName>
                                        </p:attrNameLst>
                                      </p:cBhvr>
                                      <p:tavLst>
                                        <p:tav tm="0">
                                          <p:val>
                                            <p:fltVal val="0"/>
                                          </p:val>
                                        </p:tav>
                                        <p:tav tm="100000">
                                          <p:val>
                                            <p:strVal val="#ppt_h"/>
                                          </p:val>
                                        </p:tav>
                                      </p:tavLst>
                                    </p:anim>
                                    <p:animEffect transition="in" filter="fade">
                                      <p:cBhvr>
                                        <p:cTn id="90" dur="1000"/>
                                        <p:tgtEl>
                                          <p:spTgt spid="31"/>
                                        </p:tgtEl>
                                      </p:cBhvr>
                                    </p:animEffect>
                                  </p:childTnLst>
                                </p:cTn>
                              </p:par>
                              <p:par>
                                <p:cTn id="91" presetID="53" presetClass="entr" presetSubtype="0" fill="hold" nodeType="withEffect">
                                  <p:stCondLst>
                                    <p:cond delay="0"/>
                                  </p:stCondLst>
                                  <p:childTnLst>
                                    <p:set>
                                      <p:cBhvr>
                                        <p:cTn id="92" dur="1" fill="hold">
                                          <p:stCondLst>
                                            <p:cond delay="0"/>
                                          </p:stCondLst>
                                        </p:cTn>
                                        <p:tgtEl>
                                          <p:spTgt spid="38"/>
                                        </p:tgtEl>
                                        <p:attrNameLst>
                                          <p:attrName>style.visibility</p:attrName>
                                        </p:attrNameLst>
                                      </p:cBhvr>
                                      <p:to>
                                        <p:strVal val="visible"/>
                                      </p:to>
                                    </p:set>
                                    <p:anim calcmode="lin" valueType="num">
                                      <p:cBhvr>
                                        <p:cTn id="93" dur="1000" fill="hold"/>
                                        <p:tgtEl>
                                          <p:spTgt spid="38"/>
                                        </p:tgtEl>
                                        <p:attrNameLst>
                                          <p:attrName>ppt_w</p:attrName>
                                        </p:attrNameLst>
                                      </p:cBhvr>
                                      <p:tavLst>
                                        <p:tav tm="0">
                                          <p:val>
                                            <p:fltVal val="0"/>
                                          </p:val>
                                        </p:tav>
                                        <p:tav tm="100000">
                                          <p:val>
                                            <p:strVal val="#ppt_w"/>
                                          </p:val>
                                        </p:tav>
                                      </p:tavLst>
                                    </p:anim>
                                    <p:anim calcmode="lin" valueType="num">
                                      <p:cBhvr>
                                        <p:cTn id="94" dur="1000" fill="hold"/>
                                        <p:tgtEl>
                                          <p:spTgt spid="38"/>
                                        </p:tgtEl>
                                        <p:attrNameLst>
                                          <p:attrName>ppt_h</p:attrName>
                                        </p:attrNameLst>
                                      </p:cBhvr>
                                      <p:tavLst>
                                        <p:tav tm="0">
                                          <p:val>
                                            <p:fltVal val="0"/>
                                          </p:val>
                                        </p:tav>
                                        <p:tav tm="100000">
                                          <p:val>
                                            <p:strVal val="#ppt_h"/>
                                          </p:val>
                                        </p:tav>
                                      </p:tavLst>
                                    </p:anim>
                                    <p:animEffect transition="in" filter="fade">
                                      <p:cBhvr>
                                        <p:cTn id="95" dur="1000"/>
                                        <p:tgtEl>
                                          <p:spTgt spid="38"/>
                                        </p:tgtEl>
                                      </p:cBhvr>
                                    </p:animEffect>
                                  </p:childTnLst>
                                </p:cTn>
                              </p:par>
                              <p:par>
                                <p:cTn id="96" presetID="53" presetClass="entr" presetSubtype="0" fill="hold" nodeType="withEffect">
                                  <p:stCondLst>
                                    <p:cond delay="0"/>
                                  </p:stCondLst>
                                  <p:childTnLst>
                                    <p:set>
                                      <p:cBhvr>
                                        <p:cTn id="97" dur="1" fill="hold">
                                          <p:stCondLst>
                                            <p:cond delay="0"/>
                                          </p:stCondLst>
                                        </p:cTn>
                                        <p:tgtEl>
                                          <p:spTgt spid="42"/>
                                        </p:tgtEl>
                                        <p:attrNameLst>
                                          <p:attrName>style.visibility</p:attrName>
                                        </p:attrNameLst>
                                      </p:cBhvr>
                                      <p:to>
                                        <p:strVal val="visible"/>
                                      </p:to>
                                    </p:set>
                                    <p:anim calcmode="lin" valueType="num">
                                      <p:cBhvr>
                                        <p:cTn id="98" dur="1000" fill="hold"/>
                                        <p:tgtEl>
                                          <p:spTgt spid="42"/>
                                        </p:tgtEl>
                                        <p:attrNameLst>
                                          <p:attrName>ppt_w</p:attrName>
                                        </p:attrNameLst>
                                      </p:cBhvr>
                                      <p:tavLst>
                                        <p:tav tm="0">
                                          <p:val>
                                            <p:fltVal val="0"/>
                                          </p:val>
                                        </p:tav>
                                        <p:tav tm="100000">
                                          <p:val>
                                            <p:strVal val="#ppt_w"/>
                                          </p:val>
                                        </p:tav>
                                      </p:tavLst>
                                    </p:anim>
                                    <p:anim calcmode="lin" valueType="num">
                                      <p:cBhvr>
                                        <p:cTn id="99" dur="1000" fill="hold"/>
                                        <p:tgtEl>
                                          <p:spTgt spid="42"/>
                                        </p:tgtEl>
                                        <p:attrNameLst>
                                          <p:attrName>ppt_h</p:attrName>
                                        </p:attrNameLst>
                                      </p:cBhvr>
                                      <p:tavLst>
                                        <p:tav tm="0">
                                          <p:val>
                                            <p:fltVal val="0"/>
                                          </p:val>
                                        </p:tav>
                                        <p:tav tm="100000">
                                          <p:val>
                                            <p:strVal val="#ppt_h"/>
                                          </p:val>
                                        </p:tav>
                                      </p:tavLst>
                                    </p:anim>
                                    <p:animEffect transition="in" filter="fade">
                                      <p:cBhvr>
                                        <p:cTn id="100" dur="1000"/>
                                        <p:tgtEl>
                                          <p:spTgt spid="42"/>
                                        </p:tgtEl>
                                      </p:cBhvr>
                                    </p:animEffect>
                                  </p:childTnLst>
                                </p:cTn>
                              </p:par>
                              <p:par>
                                <p:cTn id="101" presetID="53" presetClass="entr" presetSubtype="0" fill="hold" grpId="0" nodeType="withEffect">
                                  <p:stCondLst>
                                    <p:cond delay="0"/>
                                  </p:stCondLst>
                                  <p:childTnLst>
                                    <p:set>
                                      <p:cBhvr>
                                        <p:cTn id="102" dur="1" fill="hold">
                                          <p:stCondLst>
                                            <p:cond delay="0"/>
                                          </p:stCondLst>
                                        </p:cTn>
                                        <p:tgtEl>
                                          <p:spTgt spid="41"/>
                                        </p:tgtEl>
                                        <p:attrNameLst>
                                          <p:attrName>style.visibility</p:attrName>
                                        </p:attrNameLst>
                                      </p:cBhvr>
                                      <p:to>
                                        <p:strVal val="visible"/>
                                      </p:to>
                                    </p:set>
                                    <p:anim calcmode="lin" valueType="num">
                                      <p:cBhvr>
                                        <p:cTn id="103" dur="1000" fill="hold"/>
                                        <p:tgtEl>
                                          <p:spTgt spid="41"/>
                                        </p:tgtEl>
                                        <p:attrNameLst>
                                          <p:attrName>ppt_w</p:attrName>
                                        </p:attrNameLst>
                                      </p:cBhvr>
                                      <p:tavLst>
                                        <p:tav tm="0">
                                          <p:val>
                                            <p:fltVal val="0"/>
                                          </p:val>
                                        </p:tav>
                                        <p:tav tm="100000">
                                          <p:val>
                                            <p:strVal val="#ppt_w"/>
                                          </p:val>
                                        </p:tav>
                                      </p:tavLst>
                                    </p:anim>
                                    <p:anim calcmode="lin" valueType="num">
                                      <p:cBhvr>
                                        <p:cTn id="104" dur="1000" fill="hold"/>
                                        <p:tgtEl>
                                          <p:spTgt spid="41"/>
                                        </p:tgtEl>
                                        <p:attrNameLst>
                                          <p:attrName>ppt_h</p:attrName>
                                        </p:attrNameLst>
                                      </p:cBhvr>
                                      <p:tavLst>
                                        <p:tav tm="0">
                                          <p:val>
                                            <p:fltVal val="0"/>
                                          </p:val>
                                        </p:tav>
                                        <p:tav tm="100000">
                                          <p:val>
                                            <p:strVal val="#ppt_h"/>
                                          </p:val>
                                        </p:tav>
                                      </p:tavLst>
                                    </p:anim>
                                    <p:animEffect transition="in" filter="fade">
                                      <p:cBhvr>
                                        <p:cTn id="105" dur="1000"/>
                                        <p:tgtEl>
                                          <p:spTgt spid="41"/>
                                        </p:tgtEl>
                                      </p:cBhvr>
                                    </p:animEffect>
                                  </p:childTnLst>
                                </p:cTn>
                              </p:par>
                              <p:par>
                                <p:cTn id="106" presetID="53" presetClass="entr" presetSubtype="0" fill="hold" grpId="1" nodeType="withEffect">
                                  <p:stCondLst>
                                    <p:cond delay="0"/>
                                  </p:stCondLst>
                                  <p:childTnLst>
                                    <p:set>
                                      <p:cBhvr>
                                        <p:cTn id="107" dur="1" fill="hold">
                                          <p:stCondLst>
                                            <p:cond delay="0"/>
                                          </p:stCondLst>
                                        </p:cTn>
                                        <p:tgtEl>
                                          <p:spTgt spid="20"/>
                                        </p:tgtEl>
                                        <p:attrNameLst>
                                          <p:attrName>style.visibility</p:attrName>
                                        </p:attrNameLst>
                                      </p:cBhvr>
                                      <p:to>
                                        <p:strVal val="visible"/>
                                      </p:to>
                                    </p:set>
                                    <p:anim calcmode="lin" valueType="num">
                                      <p:cBhvr>
                                        <p:cTn id="108" dur="1000" fill="hold"/>
                                        <p:tgtEl>
                                          <p:spTgt spid="20"/>
                                        </p:tgtEl>
                                        <p:attrNameLst>
                                          <p:attrName>ppt_w</p:attrName>
                                        </p:attrNameLst>
                                      </p:cBhvr>
                                      <p:tavLst>
                                        <p:tav tm="0">
                                          <p:val>
                                            <p:fltVal val="0"/>
                                          </p:val>
                                        </p:tav>
                                        <p:tav tm="100000">
                                          <p:val>
                                            <p:strVal val="#ppt_w"/>
                                          </p:val>
                                        </p:tav>
                                      </p:tavLst>
                                    </p:anim>
                                    <p:anim calcmode="lin" valueType="num">
                                      <p:cBhvr>
                                        <p:cTn id="109" dur="1000" fill="hold"/>
                                        <p:tgtEl>
                                          <p:spTgt spid="20"/>
                                        </p:tgtEl>
                                        <p:attrNameLst>
                                          <p:attrName>ppt_h</p:attrName>
                                        </p:attrNameLst>
                                      </p:cBhvr>
                                      <p:tavLst>
                                        <p:tav tm="0">
                                          <p:val>
                                            <p:fltVal val="0"/>
                                          </p:val>
                                        </p:tav>
                                        <p:tav tm="100000">
                                          <p:val>
                                            <p:strVal val="#ppt_h"/>
                                          </p:val>
                                        </p:tav>
                                      </p:tavLst>
                                    </p:anim>
                                    <p:animEffect transition="in" filter="fade">
                                      <p:cBhvr>
                                        <p:cTn id="110" dur="1000"/>
                                        <p:tgtEl>
                                          <p:spTgt spid="20"/>
                                        </p:tgtEl>
                                      </p:cBhvr>
                                    </p:animEffect>
                                  </p:childTnLst>
                                </p:cTn>
                              </p:par>
                              <p:par>
                                <p:cTn id="111" presetID="53" presetClass="entr" presetSubtype="0" fill="hold" nodeType="withEffect">
                                  <p:stCondLst>
                                    <p:cond delay="0"/>
                                  </p:stCondLst>
                                  <p:childTnLst>
                                    <p:set>
                                      <p:cBhvr>
                                        <p:cTn id="112" dur="1" fill="hold">
                                          <p:stCondLst>
                                            <p:cond delay="0"/>
                                          </p:stCondLst>
                                        </p:cTn>
                                        <p:tgtEl>
                                          <p:spTgt spid="50"/>
                                        </p:tgtEl>
                                        <p:attrNameLst>
                                          <p:attrName>style.visibility</p:attrName>
                                        </p:attrNameLst>
                                      </p:cBhvr>
                                      <p:to>
                                        <p:strVal val="visible"/>
                                      </p:to>
                                    </p:set>
                                    <p:anim calcmode="lin" valueType="num">
                                      <p:cBhvr>
                                        <p:cTn id="113" dur="1000" fill="hold"/>
                                        <p:tgtEl>
                                          <p:spTgt spid="50"/>
                                        </p:tgtEl>
                                        <p:attrNameLst>
                                          <p:attrName>ppt_w</p:attrName>
                                        </p:attrNameLst>
                                      </p:cBhvr>
                                      <p:tavLst>
                                        <p:tav tm="0">
                                          <p:val>
                                            <p:fltVal val="0"/>
                                          </p:val>
                                        </p:tav>
                                        <p:tav tm="100000">
                                          <p:val>
                                            <p:strVal val="#ppt_w"/>
                                          </p:val>
                                        </p:tav>
                                      </p:tavLst>
                                    </p:anim>
                                    <p:anim calcmode="lin" valueType="num">
                                      <p:cBhvr>
                                        <p:cTn id="114" dur="1000" fill="hold"/>
                                        <p:tgtEl>
                                          <p:spTgt spid="50"/>
                                        </p:tgtEl>
                                        <p:attrNameLst>
                                          <p:attrName>ppt_h</p:attrName>
                                        </p:attrNameLst>
                                      </p:cBhvr>
                                      <p:tavLst>
                                        <p:tav tm="0">
                                          <p:val>
                                            <p:fltVal val="0"/>
                                          </p:val>
                                        </p:tav>
                                        <p:tav tm="100000">
                                          <p:val>
                                            <p:strVal val="#ppt_h"/>
                                          </p:val>
                                        </p:tav>
                                      </p:tavLst>
                                    </p:anim>
                                    <p:animEffect transition="in" filter="fade">
                                      <p:cBhvr>
                                        <p:cTn id="115" dur="1000"/>
                                        <p:tgtEl>
                                          <p:spTgt spid="50"/>
                                        </p:tgtEl>
                                      </p:cBhvr>
                                    </p:animEffect>
                                  </p:childTnLst>
                                </p:cTn>
                              </p:par>
                            </p:childTnLst>
                          </p:cTn>
                        </p:par>
                        <p:par>
                          <p:cTn id="116" fill="hold">
                            <p:stCondLst>
                              <p:cond delay="2000"/>
                            </p:stCondLst>
                            <p:childTnLst>
                              <p:par>
                                <p:cTn id="117" presetID="31" presetClass="entr" presetSubtype="0" fill="hold" nodeType="afterEffect">
                                  <p:stCondLst>
                                    <p:cond delay="0"/>
                                  </p:stCondLst>
                                  <p:iterate type="lt">
                                    <p:tmPct val="5000"/>
                                  </p:iterate>
                                  <p:childTnLst>
                                    <p:set>
                                      <p:cBhvr>
                                        <p:cTn id="118" dur="1" fill="hold">
                                          <p:stCondLst>
                                            <p:cond delay="0"/>
                                          </p:stCondLst>
                                        </p:cTn>
                                        <p:tgtEl>
                                          <p:spTgt spid="52"/>
                                        </p:tgtEl>
                                        <p:attrNameLst>
                                          <p:attrName>style.visibility</p:attrName>
                                        </p:attrNameLst>
                                      </p:cBhvr>
                                      <p:to>
                                        <p:strVal val="visible"/>
                                      </p:to>
                                    </p:set>
                                    <p:anim calcmode="lin" valueType="num">
                                      <p:cBhvr>
                                        <p:cTn id="119" dur="1000" fill="hold"/>
                                        <p:tgtEl>
                                          <p:spTgt spid="52"/>
                                        </p:tgtEl>
                                        <p:attrNameLst>
                                          <p:attrName>ppt_w</p:attrName>
                                        </p:attrNameLst>
                                      </p:cBhvr>
                                      <p:tavLst>
                                        <p:tav tm="0">
                                          <p:val>
                                            <p:fltVal val="0"/>
                                          </p:val>
                                        </p:tav>
                                        <p:tav tm="100000">
                                          <p:val>
                                            <p:strVal val="#ppt_w"/>
                                          </p:val>
                                        </p:tav>
                                      </p:tavLst>
                                    </p:anim>
                                    <p:anim calcmode="lin" valueType="num">
                                      <p:cBhvr>
                                        <p:cTn id="120" dur="1000" fill="hold"/>
                                        <p:tgtEl>
                                          <p:spTgt spid="52"/>
                                        </p:tgtEl>
                                        <p:attrNameLst>
                                          <p:attrName>ppt_h</p:attrName>
                                        </p:attrNameLst>
                                      </p:cBhvr>
                                      <p:tavLst>
                                        <p:tav tm="0">
                                          <p:val>
                                            <p:fltVal val="0"/>
                                          </p:val>
                                        </p:tav>
                                        <p:tav tm="100000">
                                          <p:val>
                                            <p:strVal val="#ppt_h"/>
                                          </p:val>
                                        </p:tav>
                                      </p:tavLst>
                                    </p:anim>
                                    <p:anim calcmode="lin" valueType="num">
                                      <p:cBhvr>
                                        <p:cTn id="121" dur="1000" fill="hold"/>
                                        <p:tgtEl>
                                          <p:spTgt spid="52"/>
                                        </p:tgtEl>
                                        <p:attrNameLst>
                                          <p:attrName>style.rotation</p:attrName>
                                        </p:attrNameLst>
                                      </p:cBhvr>
                                      <p:tavLst>
                                        <p:tav tm="0">
                                          <p:val>
                                            <p:fltVal val="90"/>
                                          </p:val>
                                        </p:tav>
                                        <p:tav tm="100000">
                                          <p:val>
                                            <p:fltVal val="0"/>
                                          </p:val>
                                        </p:tav>
                                      </p:tavLst>
                                    </p:anim>
                                    <p:animEffect transition="in" filter="fade">
                                      <p:cBhvr>
                                        <p:cTn id="122" dur="1000"/>
                                        <p:tgtEl>
                                          <p:spTgt spid="52"/>
                                        </p:tgtEl>
                                      </p:cBhvr>
                                    </p:animEffect>
                                  </p:childTnLst>
                                </p:cTn>
                              </p:par>
                              <p:par>
                                <p:cTn id="123" presetID="31" presetClass="entr" presetSubtype="0" fill="hold" nodeType="withEffect">
                                  <p:stCondLst>
                                    <p:cond delay="0"/>
                                  </p:stCondLst>
                                  <p:iterate type="lt">
                                    <p:tmPct val="5000"/>
                                  </p:iterate>
                                  <p:childTnLst>
                                    <p:set>
                                      <p:cBhvr>
                                        <p:cTn id="124" dur="1" fill="hold">
                                          <p:stCondLst>
                                            <p:cond delay="0"/>
                                          </p:stCondLst>
                                        </p:cTn>
                                        <p:tgtEl>
                                          <p:spTgt spid="54"/>
                                        </p:tgtEl>
                                        <p:attrNameLst>
                                          <p:attrName>style.visibility</p:attrName>
                                        </p:attrNameLst>
                                      </p:cBhvr>
                                      <p:to>
                                        <p:strVal val="visible"/>
                                      </p:to>
                                    </p:set>
                                    <p:anim calcmode="lin" valueType="num">
                                      <p:cBhvr>
                                        <p:cTn id="125" dur="1000" fill="hold"/>
                                        <p:tgtEl>
                                          <p:spTgt spid="54"/>
                                        </p:tgtEl>
                                        <p:attrNameLst>
                                          <p:attrName>ppt_w</p:attrName>
                                        </p:attrNameLst>
                                      </p:cBhvr>
                                      <p:tavLst>
                                        <p:tav tm="0">
                                          <p:val>
                                            <p:fltVal val="0"/>
                                          </p:val>
                                        </p:tav>
                                        <p:tav tm="100000">
                                          <p:val>
                                            <p:strVal val="#ppt_w"/>
                                          </p:val>
                                        </p:tav>
                                      </p:tavLst>
                                    </p:anim>
                                    <p:anim calcmode="lin" valueType="num">
                                      <p:cBhvr>
                                        <p:cTn id="126" dur="1000" fill="hold"/>
                                        <p:tgtEl>
                                          <p:spTgt spid="54"/>
                                        </p:tgtEl>
                                        <p:attrNameLst>
                                          <p:attrName>ppt_h</p:attrName>
                                        </p:attrNameLst>
                                      </p:cBhvr>
                                      <p:tavLst>
                                        <p:tav tm="0">
                                          <p:val>
                                            <p:fltVal val="0"/>
                                          </p:val>
                                        </p:tav>
                                        <p:tav tm="100000">
                                          <p:val>
                                            <p:strVal val="#ppt_h"/>
                                          </p:val>
                                        </p:tav>
                                      </p:tavLst>
                                    </p:anim>
                                    <p:anim calcmode="lin" valueType="num">
                                      <p:cBhvr>
                                        <p:cTn id="127" dur="1000" fill="hold"/>
                                        <p:tgtEl>
                                          <p:spTgt spid="54"/>
                                        </p:tgtEl>
                                        <p:attrNameLst>
                                          <p:attrName>style.rotation</p:attrName>
                                        </p:attrNameLst>
                                      </p:cBhvr>
                                      <p:tavLst>
                                        <p:tav tm="0">
                                          <p:val>
                                            <p:fltVal val="90"/>
                                          </p:val>
                                        </p:tav>
                                        <p:tav tm="100000">
                                          <p:val>
                                            <p:fltVal val="0"/>
                                          </p:val>
                                        </p:tav>
                                      </p:tavLst>
                                    </p:anim>
                                    <p:animEffect transition="in" filter="fade">
                                      <p:cBhvr>
                                        <p:cTn id="128" dur="1000"/>
                                        <p:tgtEl>
                                          <p:spTgt spid="54"/>
                                        </p:tgtEl>
                                      </p:cBhvr>
                                    </p:animEffect>
                                  </p:childTnLst>
                                </p:cTn>
                              </p:par>
                              <p:par>
                                <p:cTn id="129" presetID="31" presetClass="entr" presetSubtype="0" fill="hold" nodeType="withEffect">
                                  <p:stCondLst>
                                    <p:cond delay="0"/>
                                  </p:stCondLst>
                                  <p:iterate type="lt">
                                    <p:tmPct val="5000"/>
                                  </p:iterate>
                                  <p:childTnLst>
                                    <p:set>
                                      <p:cBhvr>
                                        <p:cTn id="130" dur="1" fill="hold">
                                          <p:stCondLst>
                                            <p:cond delay="0"/>
                                          </p:stCondLst>
                                        </p:cTn>
                                        <p:tgtEl>
                                          <p:spTgt spid="55"/>
                                        </p:tgtEl>
                                        <p:attrNameLst>
                                          <p:attrName>style.visibility</p:attrName>
                                        </p:attrNameLst>
                                      </p:cBhvr>
                                      <p:to>
                                        <p:strVal val="visible"/>
                                      </p:to>
                                    </p:set>
                                    <p:anim calcmode="lin" valueType="num">
                                      <p:cBhvr>
                                        <p:cTn id="131" dur="1000" fill="hold"/>
                                        <p:tgtEl>
                                          <p:spTgt spid="55"/>
                                        </p:tgtEl>
                                        <p:attrNameLst>
                                          <p:attrName>ppt_w</p:attrName>
                                        </p:attrNameLst>
                                      </p:cBhvr>
                                      <p:tavLst>
                                        <p:tav tm="0">
                                          <p:val>
                                            <p:fltVal val="0"/>
                                          </p:val>
                                        </p:tav>
                                        <p:tav tm="100000">
                                          <p:val>
                                            <p:strVal val="#ppt_w"/>
                                          </p:val>
                                        </p:tav>
                                      </p:tavLst>
                                    </p:anim>
                                    <p:anim calcmode="lin" valueType="num">
                                      <p:cBhvr>
                                        <p:cTn id="132" dur="1000" fill="hold"/>
                                        <p:tgtEl>
                                          <p:spTgt spid="55"/>
                                        </p:tgtEl>
                                        <p:attrNameLst>
                                          <p:attrName>ppt_h</p:attrName>
                                        </p:attrNameLst>
                                      </p:cBhvr>
                                      <p:tavLst>
                                        <p:tav tm="0">
                                          <p:val>
                                            <p:fltVal val="0"/>
                                          </p:val>
                                        </p:tav>
                                        <p:tav tm="100000">
                                          <p:val>
                                            <p:strVal val="#ppt_h"/>
                                          </p:val>
                                        </p:tav>
                                      </p:tavLst>
                                    </p:anim>
                                    <p:anim calcmode="lin" valueType="num">
                                      <p:cBhvr>
                                        <p:cTn id="133" dur="1000" fill="hold"/>
                                        <p:tgtEl>
                                          <p:spTgt spid="55"/>
                                        </p:tgtEl>
                                        <p:attrNameLst>
                                          <p:attrName>style.rotation</p:attrName>
                                        </p:attrNameLst>
                                      </p:cBhvr>
                                      <p:tavLst>
                                        <p:tav tm="0">
                                          <p:val>
                                            <p:fltVal val="90"/>
                                          </p:val>
                                        </p:tav>
                                        <p:tav tm="100000">
                                          <p:val>
                                            <p:fltVal val="0"/>
                                          </p:val>
                                        </p:tav>
                                      </p:tavLst>
                                    </p:anim>
                                    <p:animEffect transition="in" filter="fade">
                                      <p:cBhvr>
                                        <p:cTn id="134" dur="1000"/>
                                        <p:tgtEl>
                                          <p:spTgt spid="55"/>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62"/>
                                        </p:tgtEl>
                                        <p:attrNameLst>
                                          <p:attrName>style.visibility</p:attrName>
                                        </p:attrNameLst>
                                      </p:cBhvr>
                                      <p:to>
                                        <p:strVal val="visible"/>
                                      </p:to>
                                    </p:set>
                                    <p:animEffect transition="in" filter="fade">
                                      <p:cBhvr>
                                        <p:cTn id="139"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0" grpId="1" animBg="1"/>
      <p:bldP spid="31" grpId="0" animBg="1"/>
      <p:bldP spid="31" grpId="1" animBg="1"/>
      <p:bldP spid="24" grpId="0" animBg="1"/>
      <p:bldP spid="21" grpId="0" animBg="1"/>
      <p:bldP spid="22" grpId="0" animBg="1"/>
      <p:bldP spid="4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ivil-war-journeys.org/images/elmira_ny_prison_camp_roadside_marker.JPG"/>
          <p:cNvPicPr>
            <a:picLocks noChangeAspect="1" noChangeArrowheads="1"/>
          </p:cNvPicPr>
          <p:nvPr/>
        </p:nvPicPr>
        <p:blipFill>
          <a:blip r:embed="rId2" cstate="print"/>
          <a:srcRect l="4223" t="21161" r="20810"/>
          <a:stretch>
            <a:fillRect/>
          </a:stretch>
        </p:blipFill>
        <p:spPr bwMode="auto">
          <a:xfrm>
            <a:off x="613681" y="838200"/>
            <a:ext cx="7632247" cy="6019800"/>
          </a:xfrm>
          <a:prstGeom prst="rect">
            <a:avLst/>
          </a:prstGeom>
          <a:noFill/>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2338" name="Picture 2" descr="Woodlawn National Cemetery"/>
          <p:cNvPicPr>
            <a:picLocks noChangeAspect="1" noChangeArrowheads="1"/>
          </p:cNvPicPr>
          <p:nvPr/>
        </p:nvPicPr>
        <p:blipFill>
          <a:blip r:embed="rId3" cstate="print"/>
          <a:srcRect/>
          <a:stretch>
            <a:fillRect/>
          </a:stretch>
        </p:blipFill>
        <p:spPr bwMode="auto">
          <a:xfrm>
            <a:off x="0" y="-1"/>
            <a:ext cx="9144000" cy="6858001"/>
          </a:xfrm>
          <a:prstGeom prst="rect">
            <a:avLst/>
          </a:prstGeom>
          <a:noFill/>
        </p:spPr>
      </p:pic>
      <p:sp useBgFill="1">
        <p:nvSpPr>
          <p:cNvPr id="6" name="TextBox 5"/>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solidFill>
                  <a:srgbClr val="0070C0"/>
                </a:solidFill>
                <a:effectLst>
                  <a:outerShdw dist="38100" dir="7200000" algn="ctr" rotWithShape="0">
                    <a:schemeClr val="tx1"/>
                  </a:outerShdw>
                </a:effectLst>
                <a:latin typeface="Calibri" pitchFamily="34" charset="0"/>
              </a:rPr>
              <a:t>Elmira Prison Camp</a:t>
            </a:r>
            <a:endParaRPr lang="en-US" sz="4800" b="1" dirty="0">
              <a:solidFill>
                <a:srgbClr val="0070C0"/>
              </a:solidFill>
              <a:effectLst>
                <a:outerShdw dist="38100" dir="7200000" algn="ctr" rotWithShape="0">
                  <a:schemeClr val="tx1"/>
                </a:outerShdw>
              </a:effectLst>
              <a:latin typeface="Calibri" pitchFamily="34" charset="0"/>
            </a:endParaRPr>
          </a:p>
        </p:txBody>
      </p:sp>
      <p:pic>
        <p:nvPicPr>
          <p:cNvPr id="142339" name="Picture 3"/>
          <p:cNvPicPr>
            <a:picLocks noChangeAspect="1" noChangeArrowheads="1"/>
          </p:cNvPicPr>
          <p:nvPr/>
        </p:nvPicPr>
        <p:blipFill>
          <a:blip r:embed="rId4" cstate="print"/>
          <a:srcRect/>
          <a:stretch>
            <a:fillRect/>
          </a:stretch>
        </p:blipFill>
        <p:spPr bwMode="auto">
          <a:xfrm>
            <a:off x="-1143000" y="4343400"/>
            <a:ext cx="7199747" cy="3352800"/>
          </a:xfrm>
          <a:prstGeom prst="rect">
            <a:avLst/>
          </a:prstGeom>
          <a:noFill/>
          <a:ln w="101600">
            <a:solidFill>
              <a:schemeClr val="bg2">
                <a:lumMod val="75000"/>
              </a:schemeClr>
            </a:solidFill>
            <a:miter lim="800000"/>
            <a:headEnd/>
            <a:tailEnd/>
          </a:ln>
          <a:effectLst/>
        </p:spPr>
      </p:pic>
      <p:grpSp>
        <p:nvGrpSpPr>
          <p:cNvPr id="20" name="Group 19"/>
          <p:cNvGrpSpPr/>
          <p:nvPr/>
        </p:nvGrpSpPr>
        <p:grpSpPr>
          <a:xfrm>
            <a:off x="2590800" y="4114800"/>
            <a:ext cx="6324600" cy="914400"/>
            <a:chOff x="-533400" y="5105400"/>
            <a:chExt cx="6324600" cy="914400"/>
          </a:xfrm>
        </p:grpSpPr>
        <p:cxnSp>
          <p:nvCxnSpPr>
            <p:cNvPr id="12" name="Straight Connector 11"/>
            <p:cNvCxnSpPr/>
            <p:nvPr/>
          </p:nvCxnSpPr>
          <p:spPr>
            <a:xfrm flipV="1">
              <a:off x="-381000" y="5105400"/>
              <a:ext cx="5943600" cy="228600"/>
            </a:xfrm>
            <a:prstGeom prst="line">
              <a:avLst/>
            </a:prstGeom>
            <a:ln w="50800">
              <a:solidFill>
                <a:schemeClr val="bg1"/>
              </a:solidFill>
            </a:ln>
            <a:effectLst>
              <a:outerShdw dist="38100" dir="7200000" algn="ctr" rotWithShape="0">
                <a:srgbClr val="FF0000"/>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352800" y="5486400"/>
              <a:ext cx="2438400" cy="76200"/>
            </a:xfrm>
            <a:prstGeom prst="line">
              <a:avLst/>
            </a:prstGeom>
            <a:ln w="50800">
              <a:solidFill>
                <a:schemeClr val="bg1"/>
              </a:solidFill>
            </a:ln>
            <a:effectLst>
              <a:outerShdw dist="38100" dir="7200000" algn="ctr" rotWithShape="0">
                <a:srgbClr val="FF0000"/>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33400" y="5943600"/>
              <a:ext cx="2590800" cy="76200"/>
            </a:xfrm>
            <a:prstGeom prst="line">
              <a:avLst/>
            </a:prstGeom>
            <a:ln w="50800">
              <a:solidFill>
                <a:schemeClr val="bg1"/>
              </a:solidFill>
            </a:ln>
            <a:effectLst>
              <a:outerShdw dist="38100" dir="72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pic>
        <p:nvPicPr>
          <p:cNvPr id="4" name="Picture 4" descr="http://www.civilwaralbum.com/misc18/2010b/jones1.jpg"/>
          <p:cNvPicPr>
            <a:picLocks noChangeAspect="1" noChangeArrowheads="1"/>
          </p:cNvPicPr>
          <p:nvPr/>
        </p:nvPicPr>
        <p:blipFill>
          <a:blip r:embed="rId5" cstate="print"/>
          <a:srcRect/>
          <a:stretch>
            <a:fillRect/>
          </a:stretch>
        </p:blipFill>
        <p:spPr bwMode="auto">
          <a:xfrm>
            <a:off x="34636" y="838200"/>
            <a:ext cx="2556164" cy="3124200"/>
          </a:xfrm>
          <a:prstGeom prst="rect">
            <a:avLst/>
          </a:prstGeom>
          <a:noFill/>
          <a:ln w="50800">
            <a:solidFill>
              <a:schemeClr val="bg1"/>
            </a:solidFill>
          </a:ln>
        </p:spPr>
      </p:pic>
      <p:sp useBgFill="1">
        <p:nvSpPr>
          <p:cNvPr id="22" name="TextBox 21"/>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latin typeface="Calibri" pitchFamily="34" charset="0"/>
              </a:rPr>
              <a:t>Woodlawn National Cemetery</a:t>
            </a:r>
            <a:endParaRPr lang="en-US" sz="4800" b="1" dirty="0">
              <a:latin typeface="Calibri" pitchFamily="34" charset="0"/>
            </a:endParaRPr>
          </a:p>
        </p:txBody>
      </p:sp>
      <p:sp useBgFill="1">
        <p:nvSpPr>
          <p:cNvPr id="23" name="Rectangle 22"/>
          <p:cNvSpPr/>
          <p:nvPr/>
        </p:nvSpPr>
        <p:spPr>
          <a:xfrm>
            <a:off x="0" y="5288340"/>
            <a:ext cx="9144000" cy="1569660"/>
          </a:xfrm>
          <a:prstGeom prst="rect">
            <a:avLst/>
          </a:prstGeom>
        </p:spPr>
        <p:txBody>
          <a:bodyPr wrap="square">
            <a:spAutoFit/>
          </a:bodyPr>
          <a:lstStyle/>
          <a:p>
            <a:pPr algn="ctr">
              <a:defRPr/>
            </a:pPr>
            <a:r>
              <a:rPr lang="en-US" sz="3200" b="1" dirty="0" smtClean="0">
                <a:latin typeface="Calibri" pitchFamily="34" charset="0"/>
              </a:rPr>
              <a:t>In 1907 the Federal government placed headstones on these Confederate graves with names &amp; regiments found in John Jones meticulous records </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42338"/>
                                        </p:tgtEl>
                                        <p:attrNameLst>
                                          <p:attrName>style.visibility</p:attrName>
                                        </p:attrNameLst>
                                      </p:cBhvr>
                                      <p:to>
                                        <p:strVal val="visible"/>
                                      </p:to>
                                    </p:set>
                                    <p:animEffect transition="in" filter="fade">
                                      <p:cBhvr>
                                        <p:cTn id="10" dur="1000"/>
                                        <p:tgtEl>
                                          <p:spTgt spid="142338"/>
                                        </p:tgtEl>
                                      </p:cBhvr>
                                    </p:animEffect>
                                  </p:childTnLst>
                                </p:cTn>
                              </p:par>
                            </p:childTnLst>
                          </p:cTn>
                        </p:par>
                        <p:par>
                          <p:cTn id="11" fill="hold">
                            <p:stCondLst>
                              <p:cond delay="1000"/>
                            </p:stCondLst>
                            <p:childTnLst>
                              <p:par>
                                <p:cTn id="12" presetID="39" presetClass="entr" presetSubtype="0" accel="10000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ppt_h</p:attrName>
                                        </p:attrNameLst>
                                      </p:cBhvr>
                                      <p:tavLst>
                                        <p:tav tm="0">
                                          <p:val>
                                            <p:strVal val="#ppt_h/20"/>
                                          </p:val>
                                        </p:tav>
                                        <p:tav tm="50000">
                                          <p:val>
                                            <p:strVal val="#ppt_h/20"/>
                                          </p:val>
                                        </p:tav>
                                        <p:tav tm="100000">
                                          <p:val>
                                            <p:strVal val="#ppt_h"/>
                                          </p:val>
                                        </p:tav>
                                      </p:tavLst>
                                    </p:anim>
                                    <p:anim calcmode="lin" valueType="num">
                                      <p:cBhvr>
                                        <p:cTn id="15" dur="1000" fill="hold"/>
                                        <p:tgtEl>
                                          <p:spTgt spid="22"/>
                                        </p:tgtEl>
                                        <p:attrNameLst>
                                          <p:attrName>ppt_w</p:attrName>
                                        </p:attrNameLst>
                                      </p:cBhvr>
                                      <p:tavLst>
                                        <p:tav tm="0">
                                          <p:val>
                                            <p:strVal val="#ppt_w+.3"/>
                                          </p:val>
                                        </p:tav>
                                        <p:tav tm="50000">
                                          <p:val>
                                            <p:strVal val="#ppt_w+.3"/>
                                          </p:val>
                                        </p:tav>
                                        <p:tav tm="100000">
                                          <p:val>
                                            <p:strVal val="#ppt_w"/>
                                          </p:val>
                                        </p:tav>
                                      </p:tavLst>
                                    </p:anim>
                                    <p:anim calcmode="lin" valueType="num">
                                      <p:cBhvr>
                                        <p:cTn id="16" dur="1000" fill="hold"/>
                                        <p:tgtEl>
                                          <p:spTgt spid="22"/>
                                        </p:tgtEl>
                                        <p:attrNameLst>
                                          <p:attrName>ppt_x</p:attrName>
                                        </p:attrNameLst>
                                      </p:cBhvr>
                                      <p:tavLst>
                                        <p:tav tm="0">
                                          <p:val>
                                            <p:strVal val="#ppt_x-.3"/>
                                          </p:val>
                                        </p:tav>
                                        <p:tav tm="5000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142339"/>
                                        </p:tgtEl>
                                        <p:attrNameLst>
                                          <p:attrName>style.visibility</p:attrName>
                                        </p:attrNameLst>
                                      </p:cBhvr>
                                      <p:to>
                                        <p:strVal val="visible"/>
                                      </p:to>
                                    </p:set>
                                    <p:anim calcmode="lin" valueType="num">
                                      <p:cBhvr>
                                        <p:cTn id="22" dur="1000" fill="hold"/>
                                        <p:tgtEl>
                                          <p:spTgt spid="142339"/>
                                        </p:tgtEl>
                                        <p:attrNameLst>
                                          <p:attrName>ppt_w</p:attrName>
                                        </p:attrNameLst>
                                      </p:cBhvr>
                                      <p:tavLst>
                                        <p:tav tm="0">
                                          <p:val>
                                            <p:fltVal val="0"/>
                                          </p:val>
                                        </p:tav>
                                        <p:tav tm="100000">
                                          <p:val>
                                            <p:strVal val="#ppt_w"/>
                                          </p:val>
                                        </p:tav>
                                      </p:tavLst>
                                    </p:anim>
                                    <p:anim calcmode="lin" valueType="num">
                                      <p:cBhvr>
                                        <p:cTn id="23" dur="1000" fill="hold"/>
                                        <p:tgtEl>
                                          <p:spTgt spid="142339"/>
                                        </p:tgtEl>
                                        <p:attrNameLst>
                                          <p:attrName>ppt_h</p:attrName>
                                        </p:attrNameLst>
                                      </p:cBhvr>
                                      <p:tavLst>
                                        <p:tav tm="0">
                                          <p:val>
                                            <p:fltVal val="0"/>
                                          </p:val>
                                        </p:tav>
                                        <p:tav tm="100000">
                                          <p:val>
                                            <p:strVal val="#ppt_h"/>
                                          </p:val>
                                        </p:tav>
                                      </p:tavLst>
                                    </p:anim>
                                    <p:animEffect transition="in" filter="fade">
                                      <p:cBhvr>
                                        <p:cTn id="24" dur="1000"/>
                                        <p:tgtEl>
                                          <p:spTgt spid="142339"/>
                                        </p:tgtEl>
                                      </p:cBhvr>
                                    </p:animEffect>
                                  </p:childTnLst>
                                </p:cTn>
                              </p:par>
                              <p:par>
                                <p:cTn id="25" presetID="63" presetClass="path" presetSubtype="0" accel="50000" decel="50000" fill="hold" nodeType="withEffect">
                                  <p:stCondLst>
                                    <p:cond delay="0"/>
                                  </p:stCondLst>
                                  <p:childTnLst>
                                    <p:animMotion origin="layout" path="M 3.61111E-6 2.22222E-6 L 0.33975 -0.14445 " pathEditMode="relative" rAng="0" ptsTypes="AA">
                                      <p:cBhvr>
                                        <p:cTn id="26" dur="1000" fill="hold"/>
                                        <p:tgtEl>
                                          <p:spTgt spid="142339"/>
                                        </p:tgtEl>
                                        <p:attrNameLst>
                                          <p:attrName>ppt_x</p:attrName>
                                          <p:attrName>ppt_y</p:attrName>
                                        </p:attrNameLst>
                                      </p:cBhvr>
                                      <p:rCtr x="170" y="-72"/>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1000"/>
                                        <p:tgtEl>
                                          <p:spTgt spid="142339"/>
                                        </p:tgtEl>
                                      </p:cBhvr>
                                    </p:animEffect>
                                    <p:set>
                                      <p:cBhvr>
                                        <p:cTn id="40" dur="1" fill="hold">
                                          <p:stCondLst>
                                            <p:cond delay="999"/>
                                          </p:stCondLst>
                                        </p:cTn>
                                        <p:tgtEl>
                                          <p:spTgt spid="142339"/>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1000"/>
                                        <p:tgtEl>
                                          <p:spTgt spid="20"/>
                                        </p:tgtEl>
                                      </p:cBhvr>
                                    </p:animEffect>
                                    <p:set>
                                      <p:cBhvr>
                                        <p:cTn id="43" dur="1" fill="hold">
                                          <p:stCondLst>
                                            <p:cond delay="999"/>
                                          </p:stCondLst>
                                        </p:cTn>
                                        <p:tgtEl>
                                          <p:spTgt spid="20"/>
                                        </p:tgtEl>
                                        <p:attrNameLst>
                                          <p:attrName>style.visibility</p:attrName>
                                        </p:attrNameLst>
                                      </p:cBhvr>
                                      <p:to>
                                        <p:strVal val="hidden"/>
                                      </p:to>
                                    </p:se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0" y="0"/>
            <a:ext cx="9144000" cy="6858001"/>
            <a:chOff x="0" y="0"/>
            <a:chExt cx="9144000" cy="6858001"/>
          </a:xfrm>
        </p:grpSpPr>
        <p:pic>
          <p:nvPicPr>
            <p:cNvPr id="19" name="Picture 2" descr="Woodlawn National Cemetery"/>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pic>
          <p:nvPicPr>
            <p:cNvPr id="20" name="Picture 4" descr="http://www.civilwaralbum.com/misc18/2010b/jones1.jpg"/>
            <p:cNvPicPr>
              <a:picLocks noChangeAspect="1" noChangeArrowheads="1"/>
            </p:cNvPicPr>
            <p:nvPr/>
          </p:nvPicPr>
          <p:blipFill>
            <a:blip r:embed="rId3" cstate="print"/>
            <a:srcRect/>
            <a:stretch>
              <a:fillRect/>
            </a:stretch>
          </p:blipFill>
          <p:spPr bwMode="auto">
            <a:xfrm>
              <a:off x="34636" y="838200"/>
              <a:ext cx="2556164" cy="3124200"/>
            </a:xfrm>
            <a:prstGeom prst="rect">
              <a:avLst/>
            </a:prstGeom>
            <a:noFill/>
            <a:ln w="50800">
              <a:solidFill>
                <a:schemeClr val="bg1"/>
              </a:solidFill>
            </a:ln>
          </p:spPr>
        </p:pic>
        <p:sp useBgFill="1">
          <p:nvSpPr>
            <p:cNvPr id="21" name="TextBox 20"/>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latin typeface="Calibri" pitchFamily="34" charset="0"/>
                </a:rPr>
                <a:t>Woodlawn National Cemetery</a:t>
              </a:r>
              <a:endParaRPr lang="en-US" sz="4800" b="1" dirty="0">
                <a:latin typeface="Calibri" pitchFamily="34" charset="0"/>
              </a:endParaRPr>
            </a:p>
          </p:txBody>
        </p:sp>
        <p:sp useBgFill="1">
          <p:nvSpPr>
            <p:cNvPr id="22" name="Rectangle 21"/>
            <p:cNvSpPr/>
            <p:nvPr/>
          </p:nvSpPr>
          <p:spPr>
            <a:xfrm>
              <a:off x="0" y="5288340"/>
              <a:ext cx="9144000" cy="1569660"/>
            </a:xfrm>
            <a:prstGeom prst="rect">
              <a:avLst/>
            </a:prstGeom>
          </p:spPr>
          <p:txBody>
            <a:bodyPr wrap="square">
              <a:spAutoFit/>
            </a:bodyPr>
            <a:lstStyle/>
            <a:p>
              <a:pPr algn="ctr">
                <a:defRPr/>
              </a:pPr>
              <a:r>
                <a:rPr lang="en-US" sz="3200" b="1" dirty="0" smtClean="0">
                  <a:latin typeface="Calibri" pitchFamily="34" charset="0"/>
                </a:rPr>
                <a:t>In 1907 the Federal government placed headstones on these Confederate graves with names &amp; regiments found in John Jones meticulous records </a:t>
              </a:r>
              <a:endParaRPr lang="en-US" sz="3200" b="1" dirty="0"/>
            </a:p>
          </p:txBody>
        </p:sp>
      </p:grpSp>
      <p:grpSp>
        <p:nvGrpSpPr>
          <p:cNvPr id="18" name="Group 17"/>
          <p:cNvGrpSpPr/>
          <p:nvPr/>
        </p:nvGrpSpPr>
        <p:grpSpPr>
          <a:xfrm>
            <a:off x="0" y="0"/>
            <a:ext cx="9144000" cy="6858000"/>
            <a:chOff x="0" y="0"/>
            <a:chExt cx="9144000" cy="6858000"/>
          </a:xfrm>
        </p:grpSpPr>
        <p:grpSp>
          <p:nvGrpSpPr>
            <p:cNvPr id="2" name="Group 15"/>
            <p:cNvGrpSpPr/>
            <p:nvPr/>
          </p:nvGrpSpPr>
          <p:grpSpPr>
            <a:xfrm>
              <a:off x="685800" y="817989"/>
              <a:ext cx="7848600" cy="6040011"/>
              <a:chOff x="685800" y="817989"/>
              <a:chExt cx="7848600" cy="6040011"/>
            </a:xfrm>
          </p:grpSpPr>
          <p:grpSp>
            <p:nvGrpSpPr>
              <p:cNvPr id="3" name="Group 4"/>
              <p:cNvGrpSpPr/>
              <p:nvPr/>
            </p:nvGrpSpPr>
            <p:grpSpPr>
              <a:xfrm>
                <a:off x="685800" y="817989"/>
                <a:ext cx="7848600" cy="6040011"/>
                <a:chOff x="685800" y="817989"/>
                <a:chExt cx="7848600" cy="6040011"/>
              </a:xfrm>
            </p:grpSpPr>
            <p:pic>
              <p:nvPicPr>
                <p:cNvPr id="7" name="Picture 2" descr="http://tigger.uic.edu/~rjensen/map1.gif"/>
                <p:cNvPicPr>
                  <a:picLocks noChangeAspect="1" noChangeArrowheads="1"/>
                </p:cNvPicPr>
                <p:nvPr/>
              </p:nvPicPr>
              <p:blipFill>
                <a:blip r:embed="rId4" cstate="print"/>
                <a:srcRect/>
                <a:stretch>
                  <a:fillRect/>
                </a:stretch>
              </p:blipFill>
              <p:spPr bwMode="auto">
                <a:xfrm>
                  <a:off x="685800" y="817989"/>
                  <a:ext cx="7848600" cy="6040011"/>
                </a:xfrm>
                <a:prstGeom prst="rect">
                  <a:avLst/>
                </a:prstGeom>
                <a:noFill/>
              </p:spPr>
            </p:pic>
            <p:sp>
              <p:nvSpPr>
                <p:cNvPr id="8" name="Rectangle 7"/>
                <p:cNvSpPr/>
                <p:nvPr/>
              </p:nvSpPr>
              <p:spPr>
                <a:xfrm>
                  <a:off x="762000" y="1752600"/>
                  <a:ext cx="2286000" cy="990600"/>
                </a:xfrm>
                <a:prstGeom prst="rect">
                  <a:avLst/>
                </a:prstGeom>
                <a:solidFill>
                  <a:schemeClr val="bg1"/>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5-Point Star 8"/>
                <p:cNvSpPr/>
                <p:nvPr/>
              </p:nvSpPr>
              <p:spPr>
                <a:xfrm>
                  <a:off x="838200" y="1828800"/>
                  <a:ext cx="304800" cy="381000"/>
                </a:xfrm>
                <a:prstGeom prst="star5">
                  <a:avLst/>
                </a:prstGeom>
                <a:solidFill>
                  <a:srgbClr val="FF000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5-Point Star 9"/>
                <p:cNvSpPr/>
                <p:nvPr/>
              </p:nvSpPr>
              <p:spPr>
                <a:xfrm>
                  <a:off x="838200" y="2286000"/>
                  <a:ext cx="304800" cy="381000"/>
                </a:xfrm>
                <a:prstGeom prst="star5">
                  <a:avLst/>
                </a:prstGeom>
                <a:solidFill>
                  <a:srgbClr val="0070C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1184733" y="1828800"/>
                  <a:ext cx="1863267" cy="430887"/>
                </a:xfrm>
                <a:prstGeom prst="rect">
                  <a:avLst/>
                </a:prstGeom>
                <a:noFill/>
              </p:spPr>
              <p:txBody>
                <a:bodyPr wrap="none" rtlCol="0">
                  <a:spAutoFit/>
                </a:bodyPr>
                <a:lstStyle/>
                <a:p>
                  <a:pPr algn="ctr"/>
                  <a:r>
                    <a:rPr lang="en-US" sz="2200" b="1" spc="-10" dirty="0" smtClean="0">
                      <a:solidFill>
                        <a:srgbClr val="FF0000"/>
                      </a:solidFill>
                      <a:effectLst>
                        <a:outerShdw dist="50800" dir="7200000" algn="ctr" rotWithShape="0">
                          <a:schemeClr val="tx1"/>
                        </a:outerShdw>
                      </a:effectLst>
                    </a:rPr>
                    <a:t>CONFEDERATE</a:t>
                  </a:r>
                </a:p>
              </p:txBody>
            </p:sp>
            <p:sp>
              <p:nvSpPr>
                <p:cNvPr id="12" name="TextBox 11"/>
                <p:cNvSpPr txBox="1"/>
                <p:nvPr/>
              </p:nvSpPr>
              <p:spPr>
                <a:xfrm>
                  <a:off x="1295400" y="2286000"/>
                  <a:ext cx="1000595" cy="430887"/>
                </a:xfrm>
                <a:prstGeom prst="rect">
                  <a:avLst/>
                </a:prstGeom>
                <a:noFill/>
              </p:spPr>
              <p:txBody>
                <a:bodyPr wrap="none" rtlCol="0">
                  <a:spAutoFit/>
                </a:bodyPr>
                <a:lstStyle/>
                <a:p>
                  <a:pPr algn="ctr"/>
                  <a:r>
                    <a:rPr lang="en-US" sz="2200" b="1" spc="-10" dirty="0" smtClean="0">
                      <a:solidFill>
                        <a:srgbClr val="0070C0"/>
                      </a:solidFill>
                      <a:effectLst>
                        <a:outerShdw dist="50800" dir="7200000" algn="ctr" rotWithShape="0">
                          <a:schemeClr val="tx1"/>
                        </a:outerShdw>
                      </a:effectLst>
                    </a:rPr>
                    <a:t>UNION</a:t>
                  </a:r>
                </a:p>
              </p:txBody>
            </p:sp>
          </p:grpSp>
          <p:sp>
            <p:nvSpPr>
              <p:cNvPr id="15" name="TextBox 14"/>
              <p:cNvSpPr txBox="1">
                <a:spLocks noChangeArrowheads="1"/>
              </p:cNvSpPr>
              <p:nvPr/>
            </p:nvSpPr>
            <p:spPr bwMode="auto">
              <a:xfrm>
                <a:off x="2438400" y="838200"/>
                <a:ext cx="3810000" cy="830997"/>
              </a:xfrm>
              <a:prstGeom prst="rect">
                <a:avLst/>
              </a:prstGeom>
              <a:solidFill>
                <a:schemeClr val="tx1"/>
              </a:solidFill>
              <a:ln w="9525">
                <a:noFill/>
                <a:miter lim="800000"/>
                <a:headEnd/>
                <a:tailEnd/>
              </a:ln>
            </p:spPr>
            <p:txBody>
              <a:bodyPr wrap="square">
                <a:spAutoFit/>
              </a:bodyPr>
              <a:lstStyle/>
              <a:p>
                <a:pPr>
                  <a:defRPr/>
                </a:pPr>
                <a:r>
                  <a:rPr lang="en-US" sz="4800" b="1" dirty="0" smtClean="0">
                    <a:solidFill>
                      <a:schemeClr val="bg1"/>
                    </a:solidFill>
                    <a:latin typeface="Calibri" pitchFamily="34" charset="0"/>
                  </a:rPr>
                  <a:t>Prison Camps</a:t>
                </a:r>
              </a:p>
            </p:txBody>
          </p:sp>
        </p:grpSp>
        <p:sp useBgFill="1">
          <p:nvSpPr>
            <p:cNvPr id="16" name="TextBox 15"/>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Prisoners of War</a:t>
              </a:r>
              <a:endParaRPr lang="en-US" sz="4800" b="1" dirty="0">
                <a:effectLst>
                  <a:outerShdw dist="50800" dir="7200000" algn="ctr" rotWithShape="0">
                    <a:schemeClr val="bg1"/>
                  </a:outerShdw>
                </a:effectLst>
                <a:latin typeface="Calibri" pitchFamily="34" charset="0"/>
              </a:endParaRPr>
            </a:p>
          </p:txBody>
        </p:sp>
      </p:grpSp>
      <p:sp>
        <p:nvSpPr>
          <p:cNvPr id="13" name="5-Point Star 12"/>
          <p:cNvSpPr/>
          <p:nvPr/>
        </p:nvSpPr>
        <p:spPr>
          <a:xfrm>
            <a:off x="5029200" y="4876800"/>
            <a:ext cx="304800" cy="381000"/>
          </a:xfrm>
          <a:prstGeom prst="star5">
            <a:avLst/>
          </a:prstGeom>
          <a:solidFill>
            <a:srgbClr val="FF000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5-Point Star 23"/>
          <p:cNvSpPr/>
          <p:nvPr/>
        </p:nvSpPr>
        <p:spPr>
          <a:xfrm>
            <a:off x="6477000" y="2362200"/>
            <a:ext cx="304800" cy="381000"/>
          </a:xfrm>
          <a:prstGeom prst="star5">
            <a:avLst/>
          </a:prstGeom>
          <a:solidFill>
            <a:srgbClr val="0070C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p:cNvSpPr txBox="1"/>
          <p:nvPr/>
        </p:nvSpPr>
        <p:spPr>
          <a:xfrm>
            <a:off x="5943600" y="1752600"/>
            <a:ext cx="1385123" cy="646331"/>
          </a:xfrm>
          <a:prstGeom prst="rect">
            <a:avLst/>
          </a:prstGeom>
          <a:solidFill>
            <a:schemeClr val="bg1"/>
          </a:solidFill>
        </p:spPr>
        <p:txBody>
          <a:bodyPr wrap="none" rtlCol="0">
            <a:spAutoFit/>
          </a:bodyPr>
          <a:lstStyle/>
          <a:p>
            <a:pPr algn="ctr"/>
            <a:r>
              <a:rPr lang="en-US" sz="3600" b="1" spc="-10" dirty="0" smtClean="0">
                <a:solidFill>
                  <a:srgbClr val="0070C0"/>
                </a:solidFill>
                <a:effectLst>
                  <a:outerShdw dist="50800" dir="7200000" algn="ctr" rotWithShape="0">
                    <a:schemeClr val="tx1"/>
                  </a:outerShdw>
                </a:effectLst>
              </a:rPr>
              <a:t>Elmira</a:t>
            </a:r>
          </a:p>
        </p:txBody>
      </p:sp>
      <p:sp>
        <p:nvSpPr>
          <p:cNvPr id="26" name="TextBox 25"/>
          <p:cNvSpPr txBox="1"/>
          <p:nvPr/>
        </p:nvSpPr>
        <p:spPr>
          <a:xfrm>
            <a:off x="3797652" y="5257800"/>
            <a:ext cx="2802370" cy="646331"/>
          </a:xfrm>
          <a:prstGeom prst="rect">
            <a:avLst/>
          </a:prstGeom>
          <a:solidFill>
            <a:schemeClr val="bg1"/>
          </a:solidFill>
        </p:spPr>
        <p:txBody>
          <a:bodyPr wrap="none" rtlCol="0">
            <a:spAutoFit/>
          </a:bodyPr>
          <a:lstStyle/>
          <a:p>
            <a:pPr algn="ctr"/>
            <a:r>
              <a:rPr lang="en-US" sz="3600" b="1" spc="-10" dirty="0" smtClean="0">
                <a:solidFill>
                  <a:srgbClr val="FF0000"/>
                </a:solidFill>
                <a:effectLst>
                  <a:outerShdw dist="50800" dir="7200000" algn="ctr" rotWithShape="0">
                    <a:schemeClr val="tx1"/>
                  </a:outerShdw>
                </a:effectLst>
              </a:rPr>
              <a:t>Andersonville</a:t>
            </a:r>
          </a:p>
        </p:txBody>
      </p:sp>
      <p:sp useBgFill="1">
        <p:nvSpPr>
          <p:cNvPr id="27" name="TextBox 26"/>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solidFill>
                  <a:srgbClr val="FF0000"/>
                </a:solidFill>
                <a:effectLst>
                  <a:outerShdw dist="38100" dir="7200000" algn="ctr" rotWithShape="0">
                    <a:schemeClr val="tx1"/>
                  </a:outerShdw>
                </a:effectLst>
                <a:latin typeface="Calibri" pitchFamily="34" charset="0"/>
              </a:rPr>
              <a:t>Andersonville Prison Camp</a:t>
            </a:r>
            <a:endParaRPr lang="en-US" sz="4800" b="1" dirty="0">
              <a:solidFill>
                <a:srgbClr val="FF0000"/>
              </a:solidFill>
              <a:effectLst>
                <a:outerShdw dist="38100" dir="72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3"/>
                                        </p:tgtEl>
                                      </p:cBhvr>
                                    </p:animEffect>
                                    <p:set>
                                      <p:cBhvr>
                                        <p:cTn id="7" dur="1" fill="hold">
                                          <p:stCondLst>
                                            <p:cond delay="999"/>
                                          </p:stCondLst>
                                        </p:cTn>
                                        <p:tgtEl>
                                          <p:spTgt spid="2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childTnLst>
                                </p:cTn>
                              </p:par>
                            </p:childTnLst>
                          </p:cTn>
                        </p:par>
                        <p:par>
                          <p:cTn id="18" fill="hold">
                            <p:stCondLst>
                              <p:cond delay="2000"/>
                            </p:stCondLst>
                            <p:childTnLst>
                              <p:par>
                                <p:cTn id="19" presetID="8" presetClass="emph" presetSubtype="0" fill="hold" grpId="1" nodeType="afterEffect">
                                  <p:stCondLst>
                                    <p:cond delay="0"/>
                                  </p:stCondLst>
                                  <p:childTnLst>
                                    <p:animRot by="21600000">
                                      <p:cBhvr>
                                        <p:cTn id="20" dur="1000" fill="hold"/>
                                        <p:tgtEl>
                                          <p:spTgt spid="2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53" presetClass="exit" presetSubtype="0" fill="hold" grpId="1" nodeType="clickEffect">
                                  <p:stCondLst>
                                    <p:cond delay="0"/>
                                  </p:stCondLst>
                                  <p:childTnLst>
                                    <p:anim calcmode="lin" valueType="num">
                                      <p:cBhvr>
                                        <p:cTn id="24" dur="1000"/>
                                        <p:tgtEl>
                                          <p:spTgt spid="25"/>
                                        </p:tgtEl>
                                        <p:attrNameLst>
                                          <p:attrName>ppt_w</p:attrName>
                                        </p:attrNameLst>
                                      </p:cBhvr>
                                      <p:tavLst>
                                        <p:tav tm="0">
                                          <p:val>
                                            <p:strVal val="ppt_w"/>
                                          </p:val>
                                        </p:tav>
                                        <p:tav tm="100000">
                                          <p:val>
                                            <p:fltVal val="0"/>
                                          </p:val>
                                        </p:tav>
                                      </p:tavLst>
                                    </p:anim>
                                    <p:anim calcmode="lin" valueType="num">
                                      <p:cBhvr>
                                        <p:cTn id="25" dur="1000"/>
                                        <p:tgtEl>
                                          <p:spTgt spid="25"/>
                                        </p:tgtEl>
                                        <p:attrNameLst>
                                          <p:attrName>ppt_h</p:attrName>
                                        </p:attrNameLst>
                                      </p:cBhvr>
                                      <p:tavLst>
                                        <p:tav tm="0">
                                          <p:val>
                                            <p:strVal val="ppt_h"/>
                                          </p:val>
                                        </p:tav>
                                        <p:tav tm="100000">
                                          <p:val>
                                            <p:fltVal val="0"/>
                                          </p:val>
                                        </p:tav>
                                      </p:tavLst>
                                    </p:anim>
                                    <p:animEffect transition="out" filter="fade">
                                      <p:cBhvr>
                                        <p:cTn id="26" dur="1000"/>
                                        <p:tgtEl>
                                          <p:spTgt spid="25"/>
                                        </p:tgtEl>
                                      </p:cBhvr>
                                    </p:animEffect>
                                    <p:set>
                                      <p:cBhvr>
                                        <p:cTn id="27" dur="1" fill="hold">
                                          <p:stCondLst>
                                            <p:cond delay="999"/>
                                          </p:stCondLst>
                                        </p:cTn>
                                        <p:tgtEl>
                                          <p:spTgt spid="25"/>
                                        </p:tgtEl>
                                        <p:attrNameLst>
                                          <p:attrName>style.visibility</p:attrName>
                                        </p:attrNameLst>
                                      </p:cBhvr>
                                      <p:to>
                                        <p:strVal val="hidden"/>
                                      </p:to>
                                    </p:set>
                                  </p:childTnLst>
                                </p:cTn>
                              </p:par>
                              <p:par>
                                <p:cTn id="28" presetID="53" presetClass="exit" presetSubtype="0" fill="hold" grpId="2" nodeType="withEffect">
                                  <p:stCondLst>
                                    <p:cond delay="0"/>
                                  </p:stCondLst>
                                  <p:childTnLst>
                                    <p:anim calcmode="lin" valueType="num">
                                      <p:cBhvr>
                                        <p:cTn id="29" dur="1000"/>
                                        <p:tgtEl>
                                          <p:spTgt spid="24"/>
                                        </p:tgtEl>
                                        <p:attrNameLst>
                                          <p:attrName>ppt_w</p:attrName>
                                        </p:attrNameLst>
                                      </p:cBhvr>
                                      <p:tavLst>
                                        <p:tav tm="0">
                                          <p:val>
                                            <p:strVal val="ppt_w"/>
                                          </p:val>
                                        </p:tav>
                                        <p:tav tm="100000">
                                          <p:val>
                                            <p:fltVal val="0"/>
                                          </p:val>
                                        </p:tav>
                                      </p:tavLst>
                                    </p:anim>
                                    <p:anim calcmode="lin" valueType="num">
                                      <p:cBhvr>
                                        <p:cTn id="30" dur="1000"/>
                                        <p:tgtEl>
                                          <p:spTgt spid="24"/>
                                        </p:tgtEl>
                                        <p:attrNameLst>
                                          <p:attrName>ppt_h</p:attrName>
                                        </p:attrNameLst>
                                      </p:cBhvr>
                                      <p:tavLst>
                                        <p:tav tm="0">
                                          <p:val>
                                            <p:strVal val="ppt_h"/>
                                          </p:val>
                                        </p:tav>
                                        <p:tav tm="100000">
                                          <p:val>
                                            <p:fltVal val="0"/>
                                          </p:val>
                                        </p:tav>
                                      </p:tavLst>
                                    </p:anim>
                                    <p:animEffect transition="out" filter="fade">
                                      <p:cBhvr>
                                        <p:cTn id="31" dur="1000"/>
                                        <p:tgtEl>
                                          <p:spTgt spid="24"/>
                                        </p:tgtEl>
                                      </p:cBhvr>
                                    </p:animEffect>
                                    <p:set>
                                      <p:cBhvr>
                                        <p:cTn id="32" dur="1" fill="hold">
                                          <p:stCondLst>
                                            <p:cond delay="999"/>
                                          </p:stCondLst>
                                        </p:cTn>
                                        <p:tgtEl>
                                          <p:spTgt spid="24"/>
                                        </p:tgtEl>
                                        <p:attrNameLst>
                                          <p:attrName>style.visibility</p:attrName>
                                        </p:attrNameLst>
                                      </p:cBhvr>
                                      <p:to>
                                        <p:strVal val="hidden"/>
                                      </p:to>
                                    </p:set>
                                  </p:childTnLst>
                                </p:cTn>
                              </p:par>
                            </p:childTnLst>
                          </p:cTn>
                        </p:par>
                        <p:par>
                          <p:cTn id="33" fill="hold">
                            <p:stCondLst>
                              <p:cond delay="1000"/>
                            </p:stCondLst>
                            <p:childTnLst>
                              <p:par>
                                <p:cTn id="34" presetID="53" presetClass="entr" presetSubtype="0"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1000" fill="hold"/>
                                        <p:tgtEl>
                                          <p:spTgt spid="26"/>
                                        </p:tgtEl>
                                        <p:attrNameLst>
                                          <p:attrName>ppt_w</p:attrName>
                                        </p:attrNameLst>
                                      </p:cBhvr>
                                      <p:tavLst>
                                        <p:tav tm="0">
                                          <p:val>
                                            <p:fltVal val="0"/>
                                          </p:val>
                                        </p:tav>
                                        <p:tav tm="100000">
                                          <p:val>
                                            <p:strVal val="#ppt_w"/>
                                          </p:val>
                                        </p:tav>
                                      </p:tavLst>
                                    </p:anim>
                                    <p:anim calcmode="lin" valueType="num">
                                      <p:cBhvr>
                                        <p:cTn id="37" dur="1000" fill="hold"/>
                                        <p:tgtEl>
                                          <p:spTgt spid="26"/>
                                        </p:tgtEl>
                                        <p:attrNameLst>
                                          <p:attrName>ppt_h</p:attrName>
                                        </p:attrNameLst>
                                      </p:cBhvr>
                                      <p:tavLst>
                                        <p:tav tm="0">
                                          <p:val>
                                            <p:fltVal val="0"/>
                                          </p:val>
                                        </p:tav>
                                        <p:tav tm="100000">
                                          <p:val>
                                            <p:strVal val="#ppt_h"/>
                                          </p:val>
                                        </p:tav>
                                      </p:tavLst>
                                    </p:anim>
                                    <p:animEffect transition="in" filter="fade">
                                      <p:cBhvr>
                                        <p:cTn id="38" dur="1000"/>
                                        <p:tgtEl>
                                          <p:spTgt spid="26"/>
                                        </p:tgtEl>
                                      </p:cBhvr>
                                    </p:animEffect>
                                  </p:childTnLst>
                                </p:cTn>
                              </p:par>
                              <p:par>
                                <p:cTn id="39" presetID="49" presetClass="entr" presetSubtype="0" decel="10000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1000" fill="hold"/>
                                        <p:tgtEl>
                                          <p:spTgt spid="13"/>
                                        </p:tgtEl>
                                        <p:attrNameLst>
                                          <p:attrName>ppt_w</p:attrName>
                                        </p:attrNameLst>
                                      </p:cBhvr>
                                      <p:tavLst>
                                        <p:tav tm="0">
                                          <p:val>
                                            <p:fltVal val="0"/>
                                          </p:val>
                                        </p:tav>
                                        <p:tav tm="100000">
                                          <p:val>
                                            <p:strVal val="#ppt_w"/>
                                          </p:val>
                                        </p:tav>
                                      </p:tavLst>
                                    </p:anim>
                                    <p:anim calcmode="lin" valueType="num">
                                      <p:cBhvr>
                                        <p:cTn id="42" dur="1000" fill="hold"/>
                                        <p:tgtEl>
                                          <p:spTgt spid="13"/>
                                        </p:tgtEl>
                                        <p:attrNameLst>
                                          <p:attrName>ppt_h</p:attrName>
                                        </p:attrNameLst>
                                      </p:cBhvr>
                                      <p:tavLst>
                                        <p:tav tm="0">
                                          <p:val>
                                            <p:fltVal val="0"/>
                                          </p:val>
                                        </p:tav>
                                        <p:tav tm="100000">
                                          <p:val>
                                            <p:strVal val="#ppt_h"/>
                                          </p:val>
                                        </p:tav>
                                      </p:tavLst>
                                    </p:anim>
                                    <p:anim calcmode="lin" valueType="num">
                                      <p:cBhvr>
                                        <p:cTn id="43" dur="1000" fill="hold"/>
                                        <p:tgtEl>
                                          <p:spTgt spid="13"/>
                                        </p:tgtEl>
                                        <p:attrNameLst>
                                          <p:attrName>style.rotation</p:attrName>
                                        </p:attrNameLst>
                                      </p:cBhvr>
                                      <p:tavLst>
                                        <p:tav tm="0">
                                          <p:val>
                                            <p:fltVal val="360"/>
                                          </p:val>
                                        </p:tav>
                                        <p:tav tm="100000">
                                          <p:val>
                                            <p:fltVal val="0"/>
                                          </p:val>
                                        </p:tav>
                                      </p:tavLst>
                                    </p:anim>
                                    <p:animEffect transition="in" filter="fade">
                                      <p:cBhvr>
                                        <p:cTn id="44" dur="10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64" presetClass="path" presetSubtype="0" accel="50000" decel="50000" fill="hold" grpId="1" nodeType="clickEffect">
                                  <p:stCondLst>
                                    <p:cond delay="0"/>
                                  </p:stCondLst>
                                  <p:childTnLst>
                                    <p:animMotion origin="layout" path="M -2.77778E-6 2.59259E-6 L -0.2434 -0.74699 " pathEditMode="relative" rAng="0" ptsTypes="AA">
                                      <p:cBhvr>
                                        <p:cTn id="48" dur="1000" fill="hold"/>
                                        <p:tgtEl>
                                          <p:spTgt spid="26"/>
                                        </p:tgtEl>
                                        <p:attrNameLst>
                                          <p:attrName>ppt_x</p:attrName>
                                          <p:attrName>ppt_y</p:attrName>
                                        </p:attrNameLst>
                                      </p:cBhvr>
                                      <p:rCtr x="-122" y="-374"/>
                                    </p:animMotion>
                                  </p:childTnLst>
                                </p:cTn>
                              </p:par>
                              <p:par>
                                <p:cTn id="49" presetID="6" presetClass="emph" presetSubtype="0" fill="hold" grpId="2" nodeType="withEffect">
                                  <p:stCondLst>
                                    <p:cond delay="0"/>
                                  </p:stCondLst>
                                  <p:childTnLst>
                                    <p:animScale>
                                      <p:cBhvr>
                                        <p:cTn id="50" dur="1000" fill="hold"/>
                                        <p:tgtEl>
                                          <p:spTgt spid="26"/>
                                        </p:tgtEl>
                                      </p:cBhvr>
                                      <p:by x="125000" y="125000"/>
                                    </p:animScale>
                                  </p:childTnLst>
                                </p:cTn>
                              </p:par>
                              <p:par>
                                <p:cTn id="51" presetID="10" presetClass="entr" presetSubtype="0" fill="hold" grpId="0" nodeType="withEffect">
                                  <p:stCondLst>
                                    <p:cond delay="50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1000"/>
                                        <p:tgtEl>
                                          <p:spTgt spid="27"/>
                                        </p:tgtEl>
                                      </p:cBhvr>
                                    </p:animEffect>
                                  </p:childTnLst>
                                </p:cTn>
                              </p:par>
                              <p:par>
                                <p:cTn id="54" presetID="10" presetClass="exit" presetSubtype="0" fill="hold" grpId="3" nodeType="withEffect">
                                  <p:stCondLst>
                                    <p:cond delay="500"/>
                                  </p:stCondLst>
                                  <p:childTnLst>
                                    <p:animEffect transition="out" filter="fade">
                                      <p:cBhvr>
                                        <p:cTn id="55" dur="1000"/>
                                        <p:tgtEl>
                                          <p:spTgt spid="26"/>
                                        </p:tgtEl>
                                      </p:cBhvr>
                                    </p:animEffect>
                                    <p:set>
                                      <p:cBhvr>
                                        <p:cTn id="56" dur="1" fill="hold">
                                          <p:stCondLst>
                                            <p:cond delay="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animBg="1"/>
      <p:bldP spid="24" grpId="1" animBg="1"/>
      <p:bldP spid="24" grpId="2" animBg="1"/>
      <p:bldP spid="25" grpId="0" animBg="1"/>
      <p:bldP spid="25" grpId="1" animBg="1"/>
      <p:bldP spid="26" grpId="0" animBg="1"/>
      <p:bldP spid="26" grpId="1" animBg="1"/>
      <p:bldP spid="26" grpId="2" animBg="1"/>
      <p:bldP spid="26" grpId="3" animBg="1"/>
      <p:bldP spid="2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685800" y="817989"/>
            <a:ext cx="7848600" cy="6040011"/>
            <a:chOff x="685800" y="817989"/>
            <a:chExt cx="7848600" cy="6040011"/>
          </a:xfrm>
        </p:grpSpPr>
        <p:grpSp>
          <p:nvGrpSpPr>
            <p:cNvPr id="6" name="Group 15"/>
            <p:cNvGrpSpPr/>
            <p:nvPr/>
          </p:nvGrpSpPr>
          <p:grpSpPr>
            <a:xfrm>
              <a:off x="685800" y="817989"/>
              <a:ext cx="7848600" cy="6040011"/>
              <a:chOff x="685800" y="817989"/>
              <a:chExt cx="7848600" cy="6040011"/>
            </a:xfrm>
          </p:grpSpPr>
          <p:grpSp>
            <p:nvGrpSpPr>
              <p:cNvPr id="8" name="Group 7"/>
              <p:cNvGrpSpPr/>
              <p:nvPr/>
            </p:nvGrpSpPr>
            <p:grpSpPr>
              <a:xfrm>
                <a:off x="685800" y="817989"/>
                <a:ext cx="7848600" cy="6040011"/>
                <a:chOff x="685800" y="817989"/>
                <a:chExt cx="7848600" cy="6040011"/>
              </a:xfrm>
            </p:grpSpPr>
            <p:pic>
              <p:nvPicPr>
                <p:cNvPr id="10" name="Picture 2" descr="http://tigger.uic.edu/~rjensen/map1.gif"/>
                <p:cNvPicPr>
                  <a:picLocks noChangeAspect="1" noChangeArrowheads="1"/>
                </p:cNvPicPr>
                <p:nvPr/>
              </p:nvPicPr>
              <p:blipFill>
                <a:blip r:embed="rId3" cstate="print"/>
                <a:srcRect/>
                <a:stretch>
                  <a:fillRect/>
                </a:stretch>
              </p:blipFill>
              <p:spPr bwMode="auto">
                <a:xfrm>
                  <a:off x="685800" y="817989"/>
                  <a:ext cx="7848600" cy="6040011"/>
                </a:xfrm>
                <a:prstGeom prst="rect">
                  <a:avLst/>
                </a:prstGeom>
                <a:noFill/>
              </p:spPr>
            </p:pic>
            <p:sp>
              <p:nvSpPr>
                <p:cNvPr id="11" name="Rectangle 10"/>
                <p:cNvSpPr/>
                <p:nvPr/>
              </p:nvSpPr>
              <p:spPr>
                <a:xfrm>
                  <a:off x="762000" y="1752600"/>
                  <a:ext cx="2286000" cy="990600"/>
                </a:xfrm>
                <a:prstGeom prst="rect">
                  <a:avLst/>
                </a:prstGeom>
                <a:solidFill>
                  <a:schemeClr val="bg1"/>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5-Point Star 11"/>
                <p:cNvSpPr/>
                <p:nvPr/>
              </p:nvSpPr>
              <p:spPr>
                <a:xfrm>
                  <a:off x="838200" y="1828800"/>
                  <a:ext cx="304800" cy="381000"/>
                </a:xfrm>
                <a:prstGeom prst="star5">
                  <a:avLst/>
                </a:prstGeom>
                <a:solidFill>
                  <a:srgbClr val="FF000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5-Point Star 12"/>
                <p:cNvSpPr/>
                <p:nvPr/>
              </p:nvSpPr>
              <p:spPr>
                <a:xfrm>
                  <a:off x="838200" y="2286000"/>
                  <a:ext cx="304800" cy="381000"/>
                </a:xfrm>
                <a:prstGeom prst="star5">
                  <a:avLst/>
                </a:prstGeom>
                <a:solidFill>
                  <a:srgbClr val="0070C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1184733" y="1828800"/>
                  <a:ext cx="1863267" cy="430887"/>
                </a:xfrm>
                <a:prstGeom prst="rect">
                  <a:avLst/>
                </a:prstGeom>
                <a:noFill/>
              </p:spPr>
              <p:txBody>
                <a:bodyPr wrap="none" rtlCol="0">
                  <a:spAutoFit/>
                </a:bodyPr>
                <a:lstStyle/>
                <a:p>
                  <a:pPr algn="ctr"/>
                  <a:r>
                    <a:rPr lang="en-US" sz="2200" b="1" spc="-10" dirty="0" smtClean="0">
                      <a:solidFill>
                        <a:srgbClr val="FF0000"/>
                      </a:solidFill>
                      <a:effectLst>
                        <a:outerShdw dist="50800" dir="7200000" algn="ctr" rotWithShape="0">
                          <a:schemeClr val="tx1"/>
                        </a:outerShdw>
                      </a:effectLst>
                    </a:rPr>
                    <a:t>CONFEDERATE</a:t>
                  </a:r>
                </a:p>
              </p:txBody>
            </p:sp>
            <p:sp>
              <p:nvSpPr>
                <p:cNvPr id="15" name="TextBox 14"/>
                <p:cNvSpPr txBox="1"/>
                <p:nvPr/>
              </p:nvSpPr>
              <p:spPr>
                <a:xfrm>
                  <a:off x="1295400" y="2286000"/>
                  <a:ext cx="1000595" cy="430887"/>
                </a:xfrm>
                <a:prstGeom prst="rect">
                  <a:avLst/>
                </a:prstGeom>
                <a:noFill/>
              </p:spPr>
              <p:txBody>
                <a:bodyPr wrap="none" rtlCol="0">
                  <a:spAutoFit/>
                </a:bodyPr>
                <a:lstStyle/>
                <a:p>
                  <a:pPr algn="ctr"/>
                  <a:r>
                    <a:rPr lang="en-US" sz="2200" b="1" spc="-10" dirty="0" smtClean="0">
                      <a:solidFill>
                        <a:srgbClr val="0070C0"/>
                      </a:solidFill>
                      <a:effectLst>
                        <a:outerShdw dist="50800" dir="7200000" algn="ctr" rotWithShape="0">
                          <a:schemeClr val="tx1"/>
                        </a:outerShdw>
                      </a:effectLst>
                    </a:rPr>
                    <a:t>UNION</a:t>
                  </a:r>
                </a:p>
              </p:txBody>
            </p:sp>
          </p:grpSp>
          <p:sp>
            <p:nvSpPr>
              <p:cNvPr id="9" name="TextBox 8"/>
              <p:cNvSpPr txBox="1">
                <a:spLocks noChangeArrowheads="1"/>
              </p:cNvSpPr>
              <p:nvPr/>
            </p:nvSpPr>
            <p:spPr bwMode="auto">
              <a:xfrm>
                <a:off x="2438400" y="838200"/>
                <a:ext cx="3810000" cy="830997"/>
              </a:xfrm>
              <a:prstGeom prst="rect">
                <a:avLst/>
              </a:prstGeom>
              <a:solidFill>
                <a:schemeClr val="tx1"/>
              </a:solidFill>
              <a:ln w="9525">
                <a:noFill/>
                <a:miter lim="800000"/>
                <a:headEnd/>
                <a:tailEnd/>
              </a:ln>
            </p:spPr>
            <p:txBody>
              <a:bodyPr wrap="square">
                <a:spAutoFit/>
              </a:bodyPr>
              <a:lstStyle/>
              <a:p>
                <a:pPr>
                  <a:defRPr/>
                </a:pPr>
                <a:r>
                  <a:rPr lang="en-US" sz="4800" b="1" dirty="0" smtClean="0">
                    <a:solidFill>
                      <a:schemeClr val="bg1"/>
                    </a:solidFill>
                    <a:latin typeface="Calibri" pitchFamily="34" charset="0"/>
                  </a:rPr>
                  <a:t>Prison Camps</a:t>
                </a:r>
              </a:p>
            </p:txBody>
          </p:sp>
        </p:grpSp>
        <p:sp>
          <p:nvSpPr>
            <p:cNvPr id="16" name="5-Point Star 15"/>
            <p:cNvSpPr/>
            <p:nvPr/>
          </p:nvSpPr>
          <p:spPr>
            <a:xfrm>
              <a:off x="5029200" y="4876800"/>
              <a:ext cx="304800" cy="381000"/>
            </a:xfrm>
            <a:prstGeom prst="star5">
              <a:avLst/>
            </a:prstGeom>
            <a:solidFill>
              <a:srgbClr val="FF0000"/>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66561" name="Picture 1"/>
          <p:cNvPicPr>
            <a:picLocks noChangeAspect="1" noChangeArrowheads="1"/>
          </p:cNvPicPr>
          <p:nvPr/>
        </p:nvPicPr>
        <p:blipFill>
          <a:blip r:embed="rId4" cstate="print"/>
          <a:srcRect/>
          <a:stretch>
            <a:fillRect/>
          </a:stretch>
        </p:blipFill>
        <p:spPr bwMode="auto">
          <a:xfrm>
            <a:off x="0" y="0"/>
            <a:ext cx="9158288" cy="6858000"/>
          </a:xfrm>
          <a:prstGeom prst="rect">
            <a:avLst/>
          </a:prstGeom>
          <a:noFill/>
          <a:ln w="9525">
            <a:noFill/>
            <a:miter lim="800000"/>
            <a:headEnd/>
            <a:tailEnd/>
          </a:ln>
          <a:effectLst/>
        </p:spPr>
      </p:pic>
      <p:sp useBgFill="1">
        <p:nvSpPr>
          <p:cNvPr id="4" name="TextBox 3"/>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solidFill>
                  <a:srgbClr val="FF0000"/>
                </a:solidFill>
                <a:effectLst>
                  <a:outerShdw dist="38100" dir="7200000" algn="ctr" rotWithShape="0">
                    <a:schemeClr val="tx1"/>
                  </a:outerShdw>
                </a:effectLst>
                <a:latin typeface="Calibri" pitchFamily="34" charset="0"/>
              </a:rPr>
              <a:t>Andersonville Prison Camp</a:t>
            </a:r>
            <a:endParaRPr lang="en-US" sz="4800" b="1" dirty="0">
              <a:solidFill>
                <a:srgbClr val="FF0000"/>
              </a:solidFill>
              <a:effectLst>
                <a:outerShdw dist="38100" dir="7200000" algn="ctr" rotWithShape="0">
                  <a:schemeClr val="tx1"/>
                </a:outerShdw>
              </a:effectLst>
              <a:latin typeface="Calibri" pitchFamily="34" charset="0"/>
            </a:endParaRPr>
          </a:p>
        </p:txBody>
      </p:sp>
      <p:sp useBgFill="1">
        <p:nvSpPr>
          <p:cNvPr id="18" name="Rectangle 17"/>
          <p:cNvSpPr/>
          <p:nvPr/>
        </p:nvSpPr>
        <p:spPr>
          <a:xfrm>
            <a:off x="0" y="725269"/>
            <a:ext cx="9144000" cy="646331"/>
          </a:xfrm>
          <a:prstGeom prst="rect">
            <a:avLst/>
          </a:prstGeom>
        </p:spPr>
        <p:txBody>
          <a:bodyPr wrap="square">
            <a:spAutoFit/>
          </a:bodyPr>
          <a:lstStyle/>
          <a:p>
            <a:pPr>
              <a:defRPr/>
            </a:pPr>
            <a:r>
              <a:rPr lang="en-US" sz="3600" b="1" dirty="0" smtClean="0">
                <a:solidFill>
                  <a:srgbClr val="FF0000"/>
                </a:solidFill>
                <a:effectLst>
                  <a:outerShdw dist="38100" dir="7200000" algn="ctr" rotWithShape="0">
                    <a:schemeClr val="tx1"/>
                  </a:outerShdw>
                </a:effectLst>
                <a:latin typeface="Calibri" pitchFamily="34" charset="0"/>
              </a:rPr>
              <a:t>- ‘Camp Sumter’ in Andersonville, Georgia </a:t>
            </a:r>
          </a:p>
        </p:txBody>
      </p:sp>
      <p:sp useBgFill="1">
        <p:nvSpPr>
          <p:cNvPr id="19" name="Rectangle 18"/>
          <p:cNvSpPr/>
          <p:nvPr/>
        </p:nvSpPr>
        <p:spPr>
          <a:xfrm>
            <a:off x="0" y="1298138"/>
            <a:ext cx="9144000" cy="646331"/>
          </a:xfrm>
          <a:prstGeom prst="rect">
            <a:avLst/>
          </a:prstGeom>
        </p:spPr>
        <p:txBody>
          <a:bodyPr wrap="square">
            <a:spAutoFit/>
          </a:bodyPr>
          <a:lstStyle/>
          <a:p>
            <a:pPr>
              <a:defRPr/>
            </a:pPr>
            <a:r>
              <a:rPr lang="en-US" sz="3600" b="1" dirty="0" smtClean="0">
                <a:solidFill>
                  <a:srgbClr val="FF0000"/>
                </a:solidFill>
                <a:effectLst>
                  <a:outerShdw dist="38100" dir="7200000" algn="ctr" rotWithShape="0">
                    <a:schemeClr val="tx1"/>
                  </a:outerShdw>
                </a:effectLst>
                <a:latin typeface="Calibri" pitchFamily="34" charset="0"/>
              </a:rPr>
              <a:t>- built to relieve crowding in Richmond prisons</a:t>
            </a:r>
          </a:p>
        </p:txBody>
      </p:sp>
      <p:sp useBgFill="1">
        <p:nvSpPr>
          <p:cNvPr id="20" name="Rectangle 19"/>
          <p:cNvSpPr/>
          <p:nvPr/>
        </p:nvSpPr>
        <p:spPr>
          <a:xfrm>
            <a:off x="0" y="1905000"/>
            <a:ext cx="9144000" cy="646331"/>
          </a:xfrm>
          <a:prstGeom prst="rect">
            <a:avLst/>
          </a:prstGeom>
        </p:spPr>
        <p:txBody>
          <a:bodyPr wrap="square">
            <a:spAutoFit/>
          </a:bodyPr>
          <a:lstStyle/>
          <a:p>
            <a:pPr>
              <a:defRPr/>
            </a:pPr>
            <a:r>
              <a:rPr lang="en-US" sz="3600" b="1" dirty="0" smtClean="0">
                <a:solidFill>
                  <a:srgbClr val="FF0000"/>
                </a:solidFill>
                <a:effectLst>
                  <a:outerShdw dist="38100" dir="7200000" algn="ctr" rotWithShape="0">
                    <a:schemeClr val="tx1"/>
                  </a:outerShdw>
                </a:effectLst>
                <a:latin typeface="Calibri" pitchFamily="34" charset="0"/>
              </a:rPr>
              <a:t>- operates February 1864 – April 1865</a:t>
            </a:r>
            <a:endParaRPr lang="en-US" sz="3600" b="1" dirty="0">
              <a:solidFill>
                <a:srgbClr val="FF0000"/>
              </a:solidFill>
              <a:effectLst>
                <a:outerShdw dist="38100" dir="7200000" algn="ctr" rotWithShape="0">
                  <a:schemeClr val="tx1"/>
                </a:outerShdw>
              </a:effectLst>
            </a:endParaRPr>
          </a:p>
        </p:txBody>
      </p:sp>
      <p:sp>
        <p:nvSpPr>
          <p:cNvPr id="22" name="Freeform 21"/>
          <p:cNvSpPr/>
          <p:nvPr/>
        </p:nvSpPr>
        <p:spPr>
          <a:xfrm>
            <a:off x="5410200" y="6400801"/>
            <a:ext cx="3429001" cy="533400"/>
          </a:xfrm>
          <a:custGeom>
            <a:avLst/>
            <a:gdLst>
              <a:gd name="connsiteX0" fmla="*/ 2774731 w 2774731"/>
              <a:gd name="connsiteY0" fmla="*/ 2628 h 365235"/>
              <a:gd name="connsiteX1" fmla="*/ 1923393 w 2774731"/>
              <a:gd name="connsiteY1" fmla="*/ 18393 h 365235"/>
              <a:gd name="connsiteX2" fmla="*/ 882869 w 2774731"/>
              <a:gd name="connsiteY2" fmla="*/ 112987 h 365235"/>
              <a:gd name="connsiteX3" fmla="*/ 0 w 2774731"/>
              <a:gd name="connsiteY3" fmla="*/ 365235 h 365235"/>
            </a:gdLst>
            <a:ahLst/>
            <a:cxnLst>
              <a:cxn ang="0">
                <a:pos x="connsiteX0" y="connsiteY0"/>
              </a:cxn>
              <a:cxn ang="0">
                <a:pos x="connsiteX1" y="connsiteY1"/>
              </a:cxn>
              <a:cxn ang="0">
                <a:pos x="connsiteX2" y="connsiteY2"/>
              </a:cxn>
              <a:cxn ang="0">
                <a:pos x="connsiteX3" y="connsiteY3"/>
              </a:cxn>
            </a:cxnLst>
            <a:rect l="l" t="t" r="r" b="b"/>
            <a:pathLst>
              <a:path w="2774731" h="365235">
                <a:moveTo>
                  <a:pt x="2774731" y="2628"/>
                </a:moveTo>
                <a:cubicBezTo>
                  <a:pt x="2506717" y="1314"/>
                  <a:pt x="2238703" y="0"/>
                  <a:pt x="1923393" y="18393"/>
                </a:cubicBezTo>
                <a:cubicBezTo>
                  <a:pt x="1608083" y="36786"/>
                  <a:pt x="1203435" y="55180"/>
                  <a:pt x="882869" y="112987"/>
                </a:cubicBezTo>
                <a:cubicBezTo>
                  <a:pt x="562304" y="170794"/>
                  <a:pt x="281152" y="268014"/>
                  <a:pt x="0" y="365235"/>
                </a:cubicBezTo>
              </a:path>
            </a:pathLst>
          </a:custGeom>
          <a:ln w="762000" cap="sq">
            <a:gradFill flip="none" rotWithShape="1">
              <a:gsLst>
                <a:gs pos="0">
                  <a:schemeClr val="bg2">
                    <a:lumMod val="50000"/>
                  </a:schemeClr>
                </a:gs>
                <a:gs pos="0">
                  <a:schemeClr val="bg2">
                    <a:lumMod val="50000"/>
                  </a:schemeClr>
                </a:gs>
                <a:gs pos="13000">
                  <a:srgbClr val="FFA800"/>
                </a:gs>
                <a:gs pos="28000">
                  <a:srgbClr val="825600"/>
                </a:gs>
                <a:gs pos="42999">
                  <a:srgbClr val="FFA800"/>
                </a:gs>
                <a:gs pos="58000">
                  <a:srgbClr val="825600"/>
                </a:gs>
                <a:gs pos="72000">
                  <a:srgbClr val="FFA800"/>
                </a:gs>
                <a:gs pos="87000">
                  <a:srgbClr val="825600"/>
                </a:gs>
                <a:gs pos="100000">
                  <a:srgbClr val="FFA800"/>
                </a:gs>
              </a:gsLst>
              <a:lin ang="11400000" scaled="0"/>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4" name="Group 23"/>
          <p:cNvGrpSpPr/>
          <p:nvPr/>
        </p:nvGrpSpPr>
        <p:grpSpPr>
          <a:xfrm>
            <a:off x="0" y="2971800"/>
            <a:ext cx="9191297" cy="1529255"/>
            <a:chOff x="0" y="2971800"/>
            <a:chExt cx="9191297" cy="1529255"/>
          </a:xfrm>
        </p:grpSpPr>
        <p:sp>
          <p:nvSpPr>
            <p:cNvPr id="21" name="Freeform 20"/>
            <p:cNvSpPr/>
            <p:nvPr/>
          </p:nvSpPr>
          <p:spPr>
            <a:xfrm>
              <a:off x="0" y="3245069"/>
              <a:ext cx="9191297" cy="1255986"/>
            </a:xfrm>
            <a:custGeom>
              <a:avLst/>
              <a:gdLst>
                <a:gd name="connsiteX0" fmla="*/ 0 w 9191297"/>
                <a:gd name="connsiteY0" fmla="*/ 775138 h 1255986"/>
                <a:gd name="connsiteX1" fmla="*/ 646386 w 9191297"/>
                <a:gd name="connsiteY1" fmla="*/ 381000 h 1255986"/>
                <a:gd name="connsiteX2" fmla="*/ 725214 w 9191297"/>
                <a:gd name="connsiteY2" fmla="*/ 317938 h 1255986"/>
                <a:gd name="connsiteX3" fmla="*/ 1639614 w 9191297"/>
                <a:gd name="connsiteY3" fmla="*/ 459828 h 1255986"/>
                <a:gd name="connsiteX4" fmla="*/ 2033752 w 9191297"/>
                <a:gd name="connsiteY4" fmla="*/ 822434 h 1255986"/>
                <a:gd name="connsiteX5" fmla="*/ 2695903 w 9191297"/>
                <a:gd name="connsiteY5" fmla="*/ 1200807 h 1255986"/>
                <a:gd name="connsiteX6" fmla="*/ 3200400 w 9191297"/>
                <a:gd name="connsiteY6" fmla="*/ 1153510 h 1255986"/>
                <a:gd name="connsiteX7" fmla="*/ 3988676 w 9191297"/>
                <a:gd name="connsiteY7" fmla="*/ 712076 h 1255986"/>
                <a:gd name="connsiteX8" fmla="*/ 4461641 w 9191297"/>
                <a:gd name="connsiteY8" fmla="*/ 459828 h 1255986"/>
                <a:gd name="connsiteX9" fmla="*/ 5486400 w 9191297"/>
                <a:gd name="connsiteY9" fmla="*/ 144517 h 1255986"/>
                <a:gd name="connsiteX10" fmla="*/ 6842234 w 9191297"/>
                <a:gd name="connsiteY10" fmla="*/ 18393 h 1255986"/>
                <a:gd name="connsiteX11" fmla="*/ 7630510 w 9191297"/>
                <a:gd name="connsiteY11" fmla="*/ 34159 h 1255986"/>
                <a:gd name="connsiteX12" fmla="*/ 8056179 w 9191297"/>
                <a:gd name="connsiteY12" fmla="*/ 34159 h 1255986"/>
                <a:gd name="connsiteX13" fmla="*/ 8103476 w 9191297"/>
                <a:gd name="connsiteY13" fmla="*/ 49924 h 1255986"/>
                <a:gd name="connsiteX14" fmla="*/ 9191297 w 9191297"/>
                <a:gd name="connsiteY14" fmla="*/ 333703 h 125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1297" h="1255986">
                  <a:moveTo>
                    <a:pt x="0" y="775138"/>
                  </a:moveTo>
                  <a:lnTo>
                    <a:pt x="646386" y="381000"/>
                  </a:lnTo>
                  <a:cubicBezTo>
                    <a:pt x="767255" y="304800"/>
                    <a:pt x="559676" y="304800"/>
                    <a:pt x="725214" y="317938"/>
                  </a:cubicBezTo>
                  <a:cubicBezTo>
                    <a:pt x="890752" y="331076"/>
                    <a:pt x="1421524" y="375745"/>
                    <a:pt x="1639614" y="459828"/>
                  </a:cubicBezTo>
                  <a:cubicBezTo>
                    <a:pt x="1857704" y="543911"/>
                    <a:pt x="1857704" y="698938"/>
                    <a:pt x="2033752" y="822434"/>
                  </a:cubicBezTo>
                  <a:cubicBezTo>
                    <a:pt x="2209800" y="945930"/>
                    <a:pt x="2501462" y="1145628"/>
                    <a:pt x="2695903" y="1200807"/>
                  </a:cubicBezTo>
                  <a:cubicBezTo>
                    <a:pt x="2890344" y="1255986"/>
                    <a:pt x="2984938" y="1234965"/>
                    <a:pt x="3200400" y="1153510"/>
                  </a:cubicBezTo>
                  <a:cubicBezTo>
                    <a:pt x="3415862" y="1072055"/>
                    <a:pt x="3778469" y="827690"/>
                    <a:pt x="3988676" y="712076"/>
                  </a:cubicBezTo>
                  <a:cubicBezTo>
                    <a:pt x="4198883" y="596462"/>
                    <a:pt x="4212020" y="554421"/>
                    <a:pt x="4461641" y="459828"/>
                  </a:cubicBezTo>
                  <a:cubicBezTo>
                    <a:pt x="4711262" y="365235"/>
                    <a:pt x="5089634" y="218090"/>
                    <a:pt x="5486400" y="144517"/>
                  </a:cubicBezTo>
                  <a:cubicBezTo>
                    <a:pt x="5883166" y="70944"/>
                    <a:pt x="6484882" y="36786"/>
                    <a:pt x="6842234" y="18393"/>
                  </a:cubicBezTo>
                  <a:cubicBezTo>
                    <a:pt x="7199586" y="0"/>
                    <a:pt x="7428186" y="31531"/>
                    <a:pt x="7630510" y="34159"/>
                  </a:cubicBezTo>
                  <a:cubicBezTo>
                    <a:pt x="7832834" y="36787"/>
                    <a:pt x="7977351" y="31532"/>
                    <a:pt x="8056179" y="34159"/>
                  </a:cubicBezTo>
                  <a:cubicBezTo>
                    <a:pt x="8135007" y="36787"/>
                    <a:pt x="8103476" y="49924"/>
                    <a:pt x="8103476" y="49924"/>
                  </a:cubicBezTo>
                  <a:lnTo>
                    <a:pt x="9191297" y="333703"/>
                  </a:lnTo>
                </a:path>
              </a:pathLst>
            </a:custGeom>
            <a:ln w="381000">
              <a:gradFill flip="none" rotWithShape="1">
                <a:gsLst>
                  <a:gs pos="0">
                    <a:schemeClr val="bg2">
                      <a:lumMod val="50000"/>
                    </a:schemeClr>
                  </a:gs>
                  <a:gs pos="0">
                    <a:schemeClr val="bg2">
                      <a:lumMod val="50000"/>
                    </a:schemeClr>
                  </a:gs>
                  <a:gs pos="13000">
                    <a:srgbClr val="FFA800"/>
                  </a:gs>
                  <a:gs pos="28000">
                    <a:srgbClr val="825600"/>
                  </a:gs>
                  <a:gs pos="42999">
                    <a:srgbClr val="FFA800"/>
                  </a:gs>
                  <a:gs pos="58000">
                    <a:srgbClr val="825600"/>
                  </a:gs>
                  <a:gs pos="72000">
                    <a:srgbClr val="FFA800"/>
                  </a:gs>
                  <a:gs pos="87000">
                    <a:srgbClr val="825600"/>
                  </a:gs>
                  <a:gs pos="100000">
                    <a:srgbClr val="FFA800"/>
                  </a:gs>
                </a:gsLst>
                <a:lin ang="11400000" scaled="0"/>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TextBox 22"/>
            <p:cNvSpPr txBox="1"/>
            <p:nvPr/>
          </p:nvSpPr>
          <p:spPr>
            <a:xfrm>
              <a:off x="5791200" y="2971800"/>
              <a:ext cx="1983556" cy="584775"/>
            </a:xfrm>
            <a:prstGeom prst="rect">
              <a:avLst/>
            </a:prstGeom>
            <a:noFill/>
          </p:spPr>
          <p:txBody>
            <a:bodyPr wrap="none" rtlCol="0">
              <a:spAutoFit/>
            </a:bodyPr>
            <a:lstStyle/>
            <a:p>
              <a:pPr algn="ctr"/>
              <a:r>
                <a:rPr lang="en-US" sz="3200" b="1" spc="-10" dirty="0" smtClean="0">
                  <a:solidFill>
                    <a:schemeClr val="bg1"/>
                  </a:solidFill>
                </a:rPr>
                <a:t>STOCKADE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6561"/>
                                        </p:tgtEl>
                                        <p:attrNameLst>
                                          <p:attrName>style.visibility</p:attrName>
                                        </p:attrNameLst>
                                      </p:cBhvr>
                                      <p:to>
                                        <p:strVal val="visible"/>
                                      </p:to>
                                    </p:set>
                                    <p:animEffect transition="in" filter="fade">
                                      <p:cBhvr>
                                        <p:cTn id="10" dur="1000"/>
                                        <p:tgtEl>
                                          <p:spTgt spid="66561"/>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1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10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1000"/>
                                        <p:tgtEl>
                                          <p:spTgt spid="20"/>
                                        </p:tgtEl>
                                      </p:cBhvr>
                                    </p:animEffect>
                                    <p:set>
                                      <p:cBhvr>
                                        <p:cTn id="29" dur="1" fill="hold">
                                          <p:stCondLst>
                                            <p:cond delay="999"/>
                                          </p:stCondLst>
                                        </p:cTn>
                                        <p:tgtEl>
                                          <p:spTgt spid="20"/>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00"/>
                                        <p:tgtEl>
                                          <p:spTgt spid="19"/>
                                        </p:tgtEl>
                                      </p:cBhvr>
                                    </p:animEffect>
                                    <p:set>
                                      <p:cBhvr>
                                        <p:cTn id="32" dur="1" fill="hold">
                                          <p:stCondLst>
                                            <p:cond delay="999"/>
                                          </p:stCondLst>
                                        </p:cTn>
                                        <p:tgtEl>
                                          <p:spTgt spid="19"/>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1000"/>
                                        <p:tgtEl>
                                          <p:spTgt spid="18"/>
                                        </p:tgtEl>
                                      </p:cBhvr>
                                    </p:animEffect>
                                    <p:set>
                                      <p:cBhvr>
                                        <p:cTn id="35" dur="1" fill="hold">
                                          <p:stCondLst>
                                            <p:cond delay="999"/>
                                          </p:stCondLst>
                                        </p:cTn>
                                        <p:tgtEl>
                                          <p:spTgt spid="18"/>
                                        </p:tgtEl>
                                        <p:attrNameLst>
                                          <p:attrName>style.visibility</p:attrName>
                                        </p:attrNameLst>
                                      </p:cBhvr>
                                      <p:to>
                                        <p:strVal val="hidden"/>
                                      </p:to>
                                    </p:se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1000"/>
                                        <p:tgtEl>
                                          <p:spTgt spid="22"/>
                                        </p:tgtEl>
                                      </p:cBhvr>
                                    </p:animEffect>
                                  </p:childTnLst>
                                </p:cTn>
                              </p:par>
                            </p:childTnLst>
                          </p:cTn>
                        </p:par>
                        <p:par>
                          <p:cTn id="40" fill="hold">
                            <p:stCondLst>
                              <p:cond delay="2000"/>
                            </p:stCondLst>
                            <p:childTnLst>
                              <p:par>
                                <p:cTn id="41" presetID="22" presetClass="entr" presetSubtype="2"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right)">
                                      <p:cBhvr>
                                        <p:cTn id="4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0" grpId="1" animBg="1"/>
      <p:bldP spid="2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3" cstate="print"/>
          <a:srcRect/>
          <a:stretch>
            <a:fillRect/>
          </a:stretch>
        </p:blipFill>
        <p:spPr bwMode="auto">
          <a:xfrm>
            <a:off x="0" y="0"/>
            <a:ext cx="9158288" cy="6858000"/>
          </a:xfrm>
          <a:prstGeom prst="rect">
            <a:avLst/>
          </a:prstGeom>
          <a:noFill/>
          <a:ln w="9525">
            <a:noFill/>
            <a:miter lim="800000"/>
            <a:headEnd/>
            <a:tailEnd/>
          </a:ln>
          <a:effectLst/>
        </p:spPr>
      </p:pic>
      <p:sp useBgFill="1">
        <p:nvSpPr>
          <p:cNvPr id="4" name="TextBox 3"/>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solidFill>
                  <a:srgbClr val="FF0000"/>
                </a:solidFill>
                <a:effectLst>
                  <a:outerShdw dist="38100" dir="7200000" algn="ctr" rotWithShape="0">
                    <a:schemeClr val="tx1"/>
                  </a:outerShdw>
                </a:effectLst>
                <a:latin typeface="Calibri" pitchFamily="34" charset="0"/>
              </a:rPr>
              <a:t>Andersonville Prison Camp</a:t>
            </a:r>
            <a:endParaRPr lang="en-US" sz="4800" b="1" dirty="0">
              <a:solidFill>
                <a:srgbClr val="FF0000"/>
              </a:solidFill>
              <a:effectLst>
                <a:outerShdw dist="38100" dir="7200000" algn="ctr" rotWithShape="0">
                  <a:schemeClr val="tx1"/>
                </a:outerShdw>
              </a:effectLst>
              <a:latin typeface="Calibri" pitchFamily="34" charset="0"/>
            </a:endParaRPr>
          </a:p>
        </p:txBody>
      </p:sp>
      <p:sp>
        <p:nvSpPr>
          <p:cNvPr id="21" name="Freeform 20"/>
          <p:cNvSpPr/>
          <p:nvPr/>
        </p:nvSpPr>
        <p:spPr>
          <a:xfrm>
            <a:off x="0" y="3245069"/>
            <a:ext cx="9191297" cy="1255986"/>
          </a:xfrm>
          <a:custGeom>
            <a:avLst/>
            <a:gdLst>
              <a:gd name="connsiteX0" fmla="*/ 0 w 9191297"/>
              <a:gd name="connsiteY0" fmla="*/ 775138 h 1255986"/>
              <a:gd name="connsiteX1" fmla="*/ 646386 w 9191297"/>
              <a:gd name="connsiteY1" fmla="*/ 381000 h 1255986"/>
              <a:gd name="connsiteX2" fmla="*/ 725214 w 9191297"/>
              <a:gd name="connsiteY2" fmla="*/ 317938 h 1255986"/>
              <a:gd name="connsiteX3" fmla="*/ 1639614 w 9191297"/>
              <a:gd name="connsiteY3" fmla="*/ 459828 h 1255986"/>
              <a:gd name="connsiteX4" fmla="*/ 2033752 w 9191297"/>
              <a:gd name="connsiteY4" fmla="*/ 822434 h 1255986"/>
              <a:gd name="connsiteX5" fmla="*/ 2695903 w 9191297"/>
              <a:gd name="connsiteY5" fmla="*/ 1200807 h 1255986"/>
              <a:gd name="connsiteX6" fmla="*/ 3200400 w 9191297"/>
              <a:gd name="connsiteY6" fmla="*/ 1153510 h 1255986"/>
              <a:gd name="connsiteX7" fmla="*/ 3988676 w 9191297"/>
              <a:gd name="connsiteY7" fmla="*/ 712076 h 1255986"/>
              <a:gd name="connsiteX8" fmla="*/ 4461641 w 9191297"/>
              <a:gd name="connsiteY8" fmla="*/ 459828 h 1255986"/>
              <a:gd name="connsiteX9" fmla="*/ 5486400 w 9191297"/>
              <a:gd name="connsiteY9" fmla="*/ 144517 h 1255986"/>
              <a:gd name="connsiteX10" fmla="*/ 6842234 w 9191297"/>
              <a:gd name="connsiteY10" fmla="*/ 18393 h 1255986"/>
              <a:gd name="connsiteX11" fmla="*/ 7630510 w 9191297"/>
              <a:gd name="connsiteY11" fmla="*/ 34159 h 1255986"/>
              <a:gd name="connsiteX12" fmla="*/ 8056179 w 9191297"/>
              <a:gd name="connsiteY12" fmla="*/ 34159 h 1255986"/>
              <a:gd name="connsiteX13" fmla="*/ 8103476 w 9191297"/>
              <a:gd name="connsiteY13" fmla="*/ 49924 h 1255986"/>
              <a:gd name="connsiteX14" fmla="*/ 9191297 w 9191297"/>
              <a:gd name="connsiteY14" fmla="*/ 333703 h 125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1297" h="1255986">
                <a:moveTo>
                  <a:pt x="0" y="775138"/>
                </a:moveTo>
                <a:lnTo>
                  <a:pt x="646386" y="381000"/>
                </a:lnTo>
                <a:cubicBezTo>
                  <a:pt x="767255" y="304800"/>
                  <a:pt x="559676" y="304800"/>
                  <a:pt x="725214" y="317938"/>
                </a:cubicBezTo>
                <a:cubicBezTo>
                  <a:pt x="890752" y="331076"/>
                  <a:pt x="1421524" y="375745"/>
                  <a:pt x="1639614" y="459828"/>
                </a:cubicBezTo>
                <a:cubicBezTo>
                  <a:pt x="1857704" y="543911"/>
                  <a:pt x="1857704" y="698938"/>
                  <a:pt x="2033752" y="822434"/>
                </a:cubicBezTo>
                <a:cubicBezTo>
                  <a:pt x="2209800" y="945930"/>
                  <a:pt x="2501462" y="1145628"/>
                  <a:pt x="2695903" y="1200807"/>
                </a:cubicBezTo>
                <a:cubicBezTo>
                  <a:pt x="2890344" y="1255986"/>
                  <a:pt x="2984938" y="1234965"/>
                  <a:pt x="3200400" y="1153510"/>
                </a:cubicBezTo>
                <a:cubicBezTo>
                  <a:pt x="3415862" y="1072055"/>
                  <a:pt x="3778469" y="827690"/>
                  <a:pt x="3988676" y="712076"/>
                </a:cubicBezTo>
                <a:cubicBezTo>
                  <a:pt x="4198883" y="596462"/>
                  <a:pt x="4212020" y="554421"/>
                  <a:pt x="4461641" y="459828"/>
                </a:cubicBezTo>
                <a:cubicBezTo>
                  <a:pt x="4711262" y="365235"/>
                  <a:pt x="5089634" y="218090"/>
                  <a:pt x="5486400" y="144517"/>
                </a:cubicBezTo>
                <a:cubicBezTo>
                  <a:pt x="5883166" y="70944"/>
                  <a:pt x="6484882" y="36786"/>
                  <a:pt x="6842234" y="18393"/>
                </a:cubicBezTo>
                <a:cubicBezTo>
                  <a:pt x="7199586" y="0"/>
                  <a:pt x="7428186" y="31531"/>
                  <a:pt x="7630510" y="34159"/>
                </a:cubicBezTo>
                <a:cubicBezTo>
                  <a:pt x="7832834" y="36787"/>
                  <a:pt x="7977351" y="31532"/>
                  <a:pt x="8056179" y="34159"/>
                </a:cubicBezTo>
                <a:cubicBezTo>
                  <a:pt x="8135007" y="36787"/>
                  <a:pt x="8103476" y="49924"/>
                  <a:pt x="8103476" y="49924"/>
                </a:cubicBezTo>
                <a:lnTo>
                  <a:pt x="9191297" y="333703"/>
                </a:lnTo>
              </a:path>
            </a:pathLst>
          </a:custGeom>
          <a:ln w="381000">
            <a:gradFill flip="none" rotWithShape="1">
              <a:gsLst>
                <a:gs pos="0">
                  <a:schemeClr val="bg2">
                    <a:lumMod val="50000"/>
                  </a:schemeClr>
                </a:gs>
                <a:gs pos="0">
                  <a:schemeClr val="bg2">
                    <a:lumMod val="50000"/>
                  </a:schemeClr>
                </a:gs>
                <a:gs pos="13000">
                  <a:srgbClr val="FFA800"/>
                </a:gs>
                <a:gs pos="28000">
                  <a:srgbClr val="825600"/>
                </a:gs>
                <a:gs pos="42999">
                  <a:srgbClr val="FFA800"/>
                </a:gs>
                <a:gs pos="58000">
                  <a:srgbClr val="825600"/>
                </a:gs>
                <a:gs pos="72000">
                  <a:srgbClr val="FFA800"/>
                </a:gs>
                <a:gs pos="87000">
                  <a:srgbClr val="825600"/>
                </a:gs>
                <a:gs pos="100000">
                  <a:srgbClr val="FFA800"/>
                </a:gs>
              </a:gsLst>
              <a:lin ang="11400000" scaled="0"/>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5410200" y="6400801"/>
            <a:ext cx="3429001" cy="533400"/>
          </a:xfrm>
          <a:custGeom>
            <a:avLst/>
            <a:gdLst>
              <a:gd name="connsiteX0" fmla="*/ 2774731 w 2774731"/>
              <a:gd name="connsiteY0" fmla="*/ 2628 h 365235"/>
              <a:gd name="connsiteX1" fmla="*/ 1923393 w 2774731"/>
              <a:gd name="connsiteY1" fmla="*/ 18393 h 365235"/>
              <a:gd name="connsiteX2" fmla="*/ 882869 w 2774731"/>
              <a:gd name="connsiteY2" fmla="*/ 112987 h 365235"/>
              <a:gd name="connsiteX3" fmla="*/ 0 w 2774731"/>
              <a:gd name="connsiteY3" fmla="*/ 365235 h 365235"/>
            </a:gdLst>
            <a:ahLst/>
            <a:cxnLst>
              <a:cxn ang="0">
                <a:pos x="connsiteX0" y="connsiteY0"/>
              </a:cxn>
              <a:cxn ang="0">
                <a:pos x="connsiteX1" y="connsiteY1"/>
              </a:cxn>
              <a:cxn ang="0">
                <a:pos x="connsiteX2" y="connsiteY2"/>
              </a:cxn>
              <a:cxn ang="0">
                <a:pos x="connsiteX3" y="connsiteY3"/>
              </a:cxn>
            </a:cxnLst>
            <a:rect l="l" t="t" r="r" b="b"/>
            <a:pathLst>
              <a:path w="2774731" h="365235">
                <a:moveTo>
                  <a:pt x="2774731" y="2628"/>
                </a:moveTo>
                <a:cubicBezTo>
                  <a:pt x="2506717" y="1314"/>
                  <a:pt x="2238703" y="0"/>
                  <a:pt x="1923393" y="18393"/>
                </a:cubicBezTo>
                <a:cubicBezTo>
                  <a:pt x="1608083" y="36786"/>
                  <a:pt x="1203435" y="55180"/>
                  <a:pt x="882869" y="112987"/>
                </a:cubicBezTo>
                <a:cubicBezTo>
                  <a:pt x="562304" y="170794"/>
                  <a:pt x="281152" y="268014"/>
                  <a:pt x="0" y="365235"/>
                </a:cubicBezTo>
              </a:path>
            </a:pathLst>
          </a:custGeom>
          <a:ln w="762000" cap="sq">
            <a:gradFill flip="none" rotWithShape="1">
              <a:gsLst>
                <a:gs pos="0">
                  <a:schemeClr val="bg2">
                    <a:lumMod val="50000"/>
                  </a:schemeClr>
                </a:gs>
                <a:gs pos="0">
                  <a:schemeClr val="bg2">
                    <a:lumMod val="50000"/>
                  </a:schemeClr>
                </a:gs>
                <a:gs pos="13000">
                  <a:srgbClr val="FFA800"/>
                </a:gs>
                <a:gs pos="28000">
                  <a:srgbClr val="825600"/>
                </a:gs>
                <a:gs pos="42999">
                  <a:srgbClr val="FFA800"/>
                </a:gs>
                <a:gs pos="58000">
                  <a:srgbClr val="825600"/>
                </a:gs>
                <a:gs pos="72000">
                  <a:srgbClr val="FFA800"/>
                </a:gs>
                <a:gs pos="87000">
                  <a:srgbClr val="825600"/>
                </a:gs>
                <a:gs pos="100000">
                  <a:srgbClr val="FFA800"/>
                </a:gs>
              </a:gsLst>
              <a:lin ang="11400000" scaled="0"/>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 name="Picture 2"/>
          <p:cNvPicPr>
            <a:picLocks noChangeAspect="1" noChangeArrowheads="1"/>
          </p:cNvPicPr>
          <p:nvPr/>
        </p:nvPicPr>
        <p:blipFill>
          <a:blip r:embed="rId4" cstate="print"/>
          <a:srcRect t="8108" r="-19" b="10811"/>
          <a:stretch>
            <a:fillRect/>
          </a:stretch>
        </p:blipFill>
        <p:spPr bwMode="auto">
          <a:xfrm>
            <a:off x="0" y="1295400"/>
            <a:ext cx="6042660" cy="5029200"/>
          </a:xfrm>
          <a:prstGeom prst="rect">
            <a:avLst/>
          </a:prstGeom>
          <a:noFill/>
          <a:ln w="50800">
            <a:solidFill>
              <a:schemeClr val="tx1"/>
            </a:solidFill>
            <a:miter lim="800000"/>
            <a:headEnd/>
            <a:tailEnd/>
          </a:ln>
          <a:effectLst/>
        </p:spPr>
      </p:pic>
      <p:grpSp>
        <p:nvGrpSpPr>
          <p:cNvPr id="26" name="Group 25"/>
          <p:cNvGrpSpPr/>
          <p:nvPr/>
        </p:nvGrpSpPr>
        <p:grpSpPr>
          <a:xfrm>
            <a:off x="640656" y="914400"/>
            <a:ext cx="5609819" cy="4866620"/>
            <a:chOff x="640656" y="914400"/>
            <a:chExt cx="5609819" cy="4866620"/>
          </a:xfrm>
        </p:grpSpPr>
        <p:pic>
          <p:nvPicPr>
            <p:cNvPr id="24" name="Picture 1"/>
            <p:cNvPicPr>
              <a:picLocks noChangeAspect="1" noChangeArrowheads="1"/>
            </p:cNvPicPr>
            <p:nvPr/>
          </p:nvPicPr>
          <p:blipFill>
            <a:blip r:embed="rId5" cstate="print"/>
            <a:srcRect/>
            <a:stretch>
              <a:fillRect/>
            </a:stretch>
          </p:blipFill>
          <p:spPr bwMode="auto">
            <a:xfrm>
              <a:off x="3352800" y="914400"/>
              <a:ext cx="2897675" cy="4341813"/>
            </a:xfrm>
            <a:prstGeom prst="rect">
              <a:avLst/>
            </a:prstGeom>
            <a:noFill/>
            <a:ln w="50800">
              <a:solidFill>
                <a:schemeClr val="tx1"/>
              </a:solidFill>
              <a:miter lim="800000"/>
              <a:headEnd/>
              <a:tailEnd/>
            </a:ln>
            <a:effectLst/>
          </p:spPr>
        </p:pic>
        <p:sp>
          <p:nvSpPr>
            <p:cNvPr id="25" name="TextBox 24"/>
            <p:cNvSpPr txBox="1"/>
            <p:nvPr/>
          </p:nvSpPr>
          <p:spPr>
            <a:xfrm>
              <a:off x="640656" y="5257800"/>
              <a:ext cx="5551904" cy="523220"/>
            </a:xfrm>
            <a:prstGeom prst="rect">
              <a:avLst/>
            </a:prstGeom>
            <a:noFill/>
          </p:spPr>
          <p:txBody>
            <a:bodyPr wrap="none" rtlCol="0">
              <a:spAutoFit/>
            </a:bodyPr>
            <a:lstStyle/>
            <a:p>
              <a:pPr algn="ctr"/>
              <a:r>
                <a:rPr lang="en-US" sz="2800" b="1" spc="-10" dirty="0" smtClean="0">
                  <a:solidFill>
                    <a:schemeClr val="bg1"/>
                  </a:solidFill>
                  <a:effectLst>
                    <a:outerShdw dist="50800" dir="7200000" algn="ctr" rotWithShape="0">
                      <a:schemeClr val="tx1"/>
                    </a:outerShdw>
                  </a:effectLst>
                </a:rPr>
                <a:t>town’s people gawk at the prisoners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Effect transition="in" filter="fade">
                                      <p:cBhvr>
                                        <p:cTn id="9" dur="1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dissolve">
                                      <p:cBhvr>
                                        <p:cTn id="14" dur="10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1000"/>
                                        <p:tgtEl>
                                          <p:spTgt spid="23"/>
                                        </p:tgtEl>
                                      </p:cBhvr>
                                    </p:animEffect>
                                    <p:set>
                                      <p:cBhvr>
                                        <p:cTn id="19" dur="1" fill="hold">
                                          <p:stCondLst>
                                            <p:cond delay="999"/>
                                          </p:stCondLst>
                                        </p:cTn>
                                        <p:tgtEl>
                                          <p:spTgt spid="23"/>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22"/>
                                        </p:tgtEl>
                                      </p:cBhvr>
                                    </p:animEffect>
                                    <p:set>
                                      <p:cBhvr>
                                        <p:cTn id="22" dur="1" fill="hold">
                                          <p:stCondLst>
                                            <p:cond delay="999"/>
                                          </p:stCondLst>
                                        </p:cTn>
                                        <p:tgtEl>
                                          <p:spTgt spid="22"/>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21"/>
                                        </p:tgtEl>
                                      </p:cBhvr>
                                    </p:animEffect>
                                    <p:set>
                                      <p:cBhvr>
                                        <p:cTn id="25" dur="1" fill="hold">
                                          <p:stCondLst>
                                            <p:cond delay="999"/>
                                          </p:stCondLst>
                                        </p:cTn>
                                        <p:tgtEl>
                                          <p:spTgt spid="21"/>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26"/>
                                        </p:tgtEl>
                                      </p:cBhvr>
                                    </p:animEffect>
                                    <p:set>
                                      <p:cBhvr>
                                        <p:cTn id="28" dur="1" fill="hold">
                                          <p:stCondLst>
                                            <p:cond delay="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3" cstate="print"/>
          <a:srcRect/>
          <a:stretch>
            <a:fillRect/>
          </a:stretch>
        </p:blipFill>
        <p:spPr bwMode="auto">
          <a:xfrm>
            <a:off x="0" y="0"/>
            <a:ext cx="9158288" cy="6858000"/>
          </a:xfrm>
          <a:prstGeom prst="rect">
            <a:avLst/>
          </a:prstGeom>
          <a:noFill/>
          <a:ln w="9525">
            <a:noFill/>
            <a:miter lim="800000"/>
            <a:headEnd/>
            <a:tailEnd/>
          </a:ln>
          <a:effectLst/>
        </p:spPr>
      </p:pic>
      <p:sp useBgFill="1">
        <p:nvSpPr>
          <p:cNvPr id="4" name="TextBox 3"/>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solidFill>
                  <a:srgbClr val="FF0000"/>
                </a:solidFill>
                <a:effectLst>
                  <a:outerShdw dist="38100" dir="7200000" algn="ctr" rotWithShape="0">
                    <a:schemeClr val="tx1"/>
                  </a:outerShdw>
                </a:effectLst>
                <a:latin typeface="Calibri" pitchFamily="34" charset="0"/>
              </a:rPr>
              <a:t>Andersonville Prison Camp</a:t>
            </a:r>
            <a:endParaRPr lang="en-US" sz="4800" b="1" dirty="0">
              <a:solidFill>
                <a:srgbClr val="FF0000"/>
              </a:solidFill>
              <a:effectLst>
                <a:outerShdw dist="38100" dir="7200000" algn="ctr" rotWithShape="0">
                  <a:schemeClr val="tx1"/>
                </a:outerShdw>
              </a:effectLst>
              <a:latin typeface="Calibri" pitchFamily="34" charset="0"/>
            </a:endParaRPr>
          </a:p>
        </p:txBody>
      </p:sp>
      <p:sp>
        <p:nvSpPr>
          <p:cNvPr id="11" name="TextBox 10"/>
          <p:cNvSpPr txBox="1"/>
          <p:nvPr/>
        </p:nvSpPr>
        <p:spPr>
          <a:xfrm>
            <a:off x="2743200" y="1219200"/>
            <a:ext cx="1758302" cy="523220"/>
          </a:xfrm>
          <a:prstGeom prst="rect">
            <a:avLst/>
          </a:prstGeom>
          <a:noFill/>
        </p:spPr>
        <p:txBody>
          <a:bodyPr wrap="none" rtlCol="0">
            <a:spAutoFit/>
          </a:bodyPr>
          <a:lstStyle/>
          <a:p>
            <a:pPr algn="ctr"/>
            <a:r>
              <a:rPr lang="en-US" sz="2800" b="1" spc="-10" dirty="0" smtClean="0"/>
              <a:t>rail station</a:t>
            </a:r>
          </a:p>
        </p:txBody>
      </p:sp>
      <p:sp>
        <p:nvSpPr>
          <p:cNvPr id="12" name="Freeform 11"/>
          <p:cNvSpPr/>
          <p:nvPr/>
        </p:nvSpPr>
        <p:spPr>
          <a:xfrm>
            <a:off x="1129862" y="2128345"/>
            <a:ext cx="2162504" cy="1828800"/>
          </a:xfrm>
          <a:custGeom>
            <a:avLst/>
            <a:gdLst>
              <a:gd name="connsiteX0" fmla="*/ 1203435 w 2162504"/>
              <a:gd name="connsiteY0" fmla="*/ 0 h 1828800"/>
              <a:gd name="connsiteX1" fmla="*/ 903890 w 2162504"/>
              <a:gd name="connsiteY1" fmla="*/ 252248 h 1828800"/>
              <a:gd name="connsiteX2" fmla="*/ 714704 w 2162504"/>
              <a:gd name="connsiteY2" fmla="*/ 425669 h 1828800"/>
              <a:gd name="connsiteX3" fmla="*/ 241738 w 2162504"/>
              <a:gd name="connsiteY3" fmla="*/ 457200 h 1828800"/>
              <a:gd name="connsiteX4" fmla="*/ 5255 w 2162504"/>
              <a:gd name="connsiteY4" fmla="*/ 725214 h 1828800"/>
              <a:gd name="connsiteX5" fmla="*/ 210207 w 2162504"/>
              <a:gd name="connsiteY5" fmla="*/ 851338 h 1828800"/>
              <a:gd name="connsiteX6" fmla="*/ 352097 w 2162504"/>
              <a:gd name="connsiteY6" fmla="*/ 1056289 h 1828800"/>
              <a:gd name="connsiteX7" fmla="*/ 493986 w 2162504"/>
              <a:gd name="connsiteY7" fmla="*/ 1135117 h 1828800"/>
              <a:gd name="connsiteX8" fmla="*/ 651641 w 2162504"/>
              <a:gd name="connsiteY8" fmla="*/ 1324303 h 1828800"/>
              <a:gd name="connsiteX9" fmla="*/ 951186 w 2162504"/>
              <a:gd name="connsiteY9" fmla="*/ 1513489 h 1828800"/>
              <a:gd name="connsiteX10" fmla="*/ 1219200 w 2162504"/>
              <a:gd name="connsiteY10" fmla="*/ 1734207 h 1828800"/>
              <a:gd name="connsiteX11" fmla="*/ 1345324 w 2162504"/>
              <a:gd name="connsiteY11" fmla="*/ 1781503 h 1828800"/>
              <a:gd name="connsiteX12" fmla="*/ 1629104 w 2162504"/>
              <a:gd name="connsiteY12" fmla="*/ 1749972 h 1828800"/>
              <a:gd name="connsiteX13" fmla="*/ 1739462 w 2162504"/>
              <a:gd name="connsiteY13" fmla="*/ 1781503 h 1828800"/>
              <a:gd name="connsiteX14" fmla="*/ 1865586 w 2162504"/>
              <a:gd name="connsiteY14" fmla="*/ 1828800 h 1828800"/>
              <a:gd name="connsiteX15" fmla="*/ 2117835 w 2162504"/>
              <a:gd name="connsiteY15" fmla="*/ 1781503 h 1828800"/>
              <a:gd name="connsiteX16" fmla="*/ 2133600 w 2162504"/>
              <a:gd name="connsiteY16" fmla="*/ 1718441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2504" h="1828800">
                <a:moveTo>
                  <a:pt x="1203435" y="0"/>
                </a:moveTo>
                <a:cubicBezTo>
                  <a:pt x="1094390" y="90651"/>
                  <a:pt x="985345" y="181303"/>
                  <a:pt x="903890" y="252248"/>
                </a:cubicBezTo>
                <a:cubicBezTo>
                  <a:pt x="822435" y="323193"/>
                  <a:pt x="825063" y="391510"/>
                  <a:pt x="714704" y="425669"/>
                </a:cubicBezTo>
                <a:cubicBezTo>
                  <a:pt x="604345" y="459828"/>
                  <a:pt x="359979" y="407276"/>
                  <a:pt x="241738" y="457200"/>
                </a:cubicBezTo>
                <a:cubicBezTo>
                  <a:pt x="123497" y="507124"/>
                  <a:pt x="10510" y="659524"/>
                  <a:pt x="5255" y="725214"/>
                </a:cubicBezTo>
                <a:cubicBezTo>
                  <a:pt x="0" y="790904"/>
                  <a:pt x="152400" y="796159"/>
                  <a:pt x="210207" y="851338"/>
                </a:cubicBezTo>
                <a:cubicBezTo>
                  <a:pt x="268014" y="906517"/>
                  <a:pt x="304801" y="1008993"/>
                  <a:pt x="352097" y="1056289"/>
                </a:cubicBezTo>
                <a:cubicBezTo>
                  <a:pt x="399393" y="1103585"/>
                  <a:pt x="444062" y="1090448"/>
                  <a:pt x="493986" y="1135117"/>
                </a:cubicBezTo>
                <a:cubicBezTo>
                  <a:pt x="543910" y="1179786"/>
                  <a:pt x="575441" y="1261241"/>
                  <a:pt x="651641" y="1324303"/>
                </a:cubicBezTo>
                <a:cubicBezTo>
                  <a:pt x="727841" y="1387365"/>
                  <a:pt x="856593" y="1445172"/>
                  <a:pt x="951186" y="1513489"/>
                </a:cubicBezTo>
                <a:cubicBezTo>
                  <a:pt x="1045779" y="1581806"/>
                  <a:pt x="1153510" y="1689538"/>
                  <a:pt x="1219200" y="1734207"/>
                </a:cubicBezTo>
                <a:cubicBezTo>
                  <a:pt x="1284890" y="1778876"/>
                  <a:pt x="1277007" y="1778876"/>
                  <a:pt x="1345324" y="1781503"/>
                </a:cubicBezTo>
                <a:cubicBezTo>
                  <a:pt x="1413641" y="1784130"/>
                  <a:pt x="1563414" y="1749972"/>
                  <a:pt x="1629104" y="1749972"/>
                </a:cubicBezTo>
                <a:cubicBezTo>
                  <a:pt x="1694794" y="1749972"/>
                  <a:pt x="1700048" y="1768365"/>
                  <a:pt x="1739462" y="1781503"/>
                </a:cubicBezTo>
                <a:cubicBezTo>
                  <a:pt x="1778876" y="1794641"/>
                  <a:pt x="1802524" y="1828800"/>
                  <a:pt x="1865586" y="1828800"/>
                </a:cubicBezTo>
                <a:cubicBezTo>
                  <a:pt x="1928648" y="1828800"/>
                  <a:pt x="2073166" y="1799896"/>
                  <a:pt x="2117835" y="1781503"/>
                </a:cubicBezTo>
                <a:cubicBezTo>
                  <a:pt x="2162504" y="1763110"/>
                  <a:pt x="2133600" y="1718441"/>
                  <a:pt x="2133600" y="1718441"/>
                </a:cubicBezTo>
              </a:path>
            </a:pathLst>
          </a:custGeom>
          <a:ln w="152400">
            <a:solidFill>
              <a:schemeClr val="accent6">
                <a:lumMod val="50000"/>
              </a:schemeClr>
            </a:solidFill>
          </a:ln>
          <a:effectLst>
            <a:outerShdw dist="50800" dir="5400000" algn="ctr" rotWithShape="0">
              <a:schemeClr val="bg1"/>
            </a:outerShdw>
          </a:effectLst>
          <a:scene3d>
            <a:camera prst="orthographicFront"/>
            <a:lightRig rig="threePt" dir="t"/>
          </a:scene3d>
          <a:sp3d>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2042160" y="1988820"/>
            <a:ext cx="3337560" cy="83820"/>
          </a:xfrm>
          <a:custGeom>
            <a:avLst/>
            <a:gdLst>
              <a:gd name="connsiteX0" fmla="*/ 3337560 w 3337560"/>
              <a:gd name="connsiteY0" fmla="*/ 7620 h 83820"/>
              <a:gd name="connsiteX1" fmla="*/ 2240280 w 3337560"/>
              <a:gd name="connsiteY1" fmla="*/ 7620 h 83820"/>
              <a:gd name="connsiteX2" fmla="*/ 853440 w 3337560"/>
              <a:gd name="connsiteY2" fmla="*/ 53340 h 83820"/>
              <a:gd name="connsiteX3" fmla="*/ 0 w 3337560"/>
              <a:gd name="connsiteY3" fmla="*/ 68580 h 83820"/>
            </a:gdLst>
            <a:ahLst/>
            <a:cxnLst>
              <a:cxn ang="0">
                <a:pos x="connsiteX0" y="connsiteY0"/>
              </a:cxn>
              <a:cxn ang="0">
                <a:pos x="connsiteX1" y="connsiteY1"/>
              </a:cxn>
              <a:cxn ang="0">
                <a:pos x="connsiteX2" y="connsiteY2"/>
              </a:cxn>
              <a:cxn ang="0">
                <a:pos x="connsiteX3" y="connsiteY3"/>
              </a:cxn>
            </a:cxnLst>
            <a:rect l="l" t="t" r="r" b="b"/>
            <a:pathLst>
              <a:path w="3337560" h="83820">
                <a:moveTo>
                  <a:pt x="3337560" y="7620"/>
                </a:moveTo>
                <a:cubicBezTo>
                  <a:pt x="2995930" y="3810"/>
                  <a:pt x="2654300" y="0"/>
                  <a:pt x="2240280" y="7620"/>
                </a:cubicBezTo>
                <a:cubicBezTo>
                  <a:pt x="1826260" y="15240"/>
                  <a:pt x="853440" y="53340"/>
                  <a:pt x="853440" y="53340"/>
                </a:cubicBezTo>
                <a:cubicBezTo>
                  <a:pt x="480060" y="63500"/>
                  <a:pt x="139700" y="83820"/>
                  <a:pt x="0" y="68580"/>
                </a:cubicBezTo>
              </a:path>
            </a:pathLst>
          </a:custGeom>
          <a:ln w="190500" cmpd="dbl">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 name="Picture 12"/>
          <p:cNvPicPr>
            <a:picLocks noChangeAspect="1" noChangeArrowheads="1"/>
          </p:cNvPicPr>
          <p:nvPr/>
        </p:nvPicPr>
        <p:blipFill>
          <a:blip r:embed="rId4" cstate="print"/>
          <a:srcRect/>
          <a:stretch>
            <a:fillRect/>
          </a:stretch>
        </p:blipFill>
        <p:spPr bwMode="auto">
          <a:xfrm>
            <a:off x="3886200" y="2362200"/>
            <a:ext cx="5152513" cy="4419600"/>
          </a:xfrm>
          <a:prstGeom prst="rect">
            <a:avLst/>
          </a:prstGeom>
          <a:noFill/>
          <a:ln w="50800">
            <a:solidFill>
              <a:schemeClr val="tx1"/>
            </a:solidFill>
            <a:miter lim="800000"/>
            <a:headEnd/>
            <a:tailEnd/>
          </a:ln>
          <a:effectLst/>
        </p:spPr>
      </p:pic>
      <p:grpSp>
        <p:nvGrpSpPr>
          <p:cNvPr id="16" name="Group 15"/>
          <p:cNvGrpSpPr/>
          <p:nvPr/>
        </p:nvGrpSpPr>
        <p:grpSpPr>
          <a:xfrm>
            <a:off x="3048000" y="2895600"/>
            <a:ext cx="838200" cy="1371600"/>
            <a:chOff x="3048000" y="2895600"/>
            <a:chExt cx="838200" cy="1371600"/>
          </a:xfrm>
        </p:grpSpPr>
        <p:sp>
          <p:nvSpPr>
            <p:cNvPr id="14" name="TextBox 13"/>
            <p:cNvSpPr txBox="1"/>
            <p:nvPr/>
          </p:nvSpPr>
          <p:spPr>
            <a:xfrm>
              <a:off x="3048000" y="2895600"/>
              <a:ext cx="819713" cy="523220"/>
            </a:xfrm>
            <a:prstGeom prst="rect">
              <a:avLst/>
            </a:prstGeom>
            <a:solidFill>
              <a:schemeClr val="tx1"/>
            </a:solidFill>
          </p:spPr>
          <p:txBody>
            <a:bodyPr wrap="none" rtlCol="0">
              <a:spAutoFit/>
            </a:bodyPr>
            <a:lstStyle/>
            <a:p>
              <a:pPr algn="ctr"/>
              <a:r>
                <a:rPr lang="en-US" sz="2800" b="1" spc="-10" dirty="0" smtClean="0">
                  <a:solidFill>
                    <a:schemeClr val="bg1"/>
                  </a:solidFill>
                </a:rPr>
                <a:t>gate</a:t>
              </a:r>
            </a:p>
          </p:txBody>
        </p:sp>
        <p:sp>
          <p:nvSpPr>
            <p:cNvPr id="15" name="Oval 14"/>
            <p:cNvSpPr/>
            <p:nvPr/>
          </p:nvSpPr>
          <p:spPr>
            <a:xfrm>
              <a:off x="3200400" y="3352800"/>
              <a:ext cx="685800" cy="914400"/>
            </a:xfrm>
            <a:prstGeom prst="ellipse">
              <a:avLst/>
            </a:prstGeom>
            <a:ln w="76200">
              <a:solidFill>
                <a:schemeClr val="tx1"/>
              </a:solidFill>
              <a:prstDash val="solid"/>
              <a:tailEnd type="arrow"/>
            </a:ln>
            <a:effectLst>
              <a:outerShdw dist="50800" dir="7800000" algn="ctr" rotWithShape="0">
                <a:srgbClr val="FFC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7" name="Picture 16"/>
          <p:cNvPicPr>
            <a:picLocks noChangeAspect="1" noChangeArrowheads="1"/>
          </p:cNvPicPr>
          <p:nvPr/>
        </p:nvPicPr>
        <p:blipFill>
          <a:blip r:embed="rId5" cstate="print"/>
          <a:srcRect/>
          <a:stretch>
            <a:fillRect/>
          </a:stretch>
        </p:blipFill>
        <p:spPr bwMode="auto">
          <a:xfrm>
            <a:off x="2209800" y="2438400"/>
            <a:ext cx="5191651" cy="3886200"/>
          </a:xfrm>
          <a:prstGeom prst="rect">
            <a:avLst/>
          </a:prstGeom>
          <a:noFill/>
          <a:ln w="50800">
            <a:solidFill>
              <a:schemeClr val="tx1"/>
            </a:solidFill>
            <a:miter lim="800000"/>
            <a:headEnd/>
            <a:tailEnd/>
          </a:ln>
          <a:effectLst/>
        </p:spPr>
      </p:pic>
      <p:grpSp>
        <p:nvGrpSpPr>
          <p:cNvPr id="18" name="Group 17"/>
          <p:cNvGrpSpPr/>
          <p:nvPr/>
        </p:nvGrpSpPr>
        <p:grpSpPr>
          <a:xfrm>
            <a:off x="-116840" y="3517900"/>
            <a:ext cx="9337040" cy="2979420"/>
            <a:chOff x="-116840" y="3517900"/>
            <a:chExt cx="9337040" cy="2979420"/>
          </a:xfrm>
        </p:grpSpPr>
        <p:sp>
          <p:nvSpPr>
            <p:cNvPr id="19" name="Freeform 18"/>
            <p:cNvSpPr/>
            <p:nvPr/>
          </p:nvSpPr>
          <p:spPr>
            <a:xfrm>
              <a:off x="-116840" y="3517900"/>
              <a:ext cx="9337040" cy="2979420"/>
            </a:xfrm>
            <a:custGeom>
              <a:avLst/>
              <a:gdLst>
                <a:gd name="connsiteX0" fmla="*/ 132080 w 9337040"/>
                <a:gd name="connsiteY0" fmla="*/ 627380 h 2979420"/>
                <a:gd name="connsiteX1" fmla="*/ 924560 w 9337040"/>
                <a:gd name="connsiteY1" fmla="*/ 185420 h 2979420"/>
                <a:gd name="connsiteX2" fmla="*/ 1564640 w 9337040"/>
                <a:gd name="connsiteY2" fmla="*/ 353060 h 2979420"/>
                <a:gd name="connsiteX3" fmla="*/ 2021840 w 9337040"/>
                <a:gd name="connsiteY3" fmla="*/ 581660 h 2979420"/>
                <a:gd name="connsiteX4" fmla="*/ 2570480 w 9337040"/>
                <a:gd name="connsiteY4" fmla="*/ 1115060 h 2979420"/>
                <a:gd name="connsiteX5" fmla="*/ 3058160 w 9337040"/>
                <a:gd name="connsiteY5" fmla="*/ 1267460 h 2979420"/>
                <a:gd name="connsiteX6" fmla="*/ 3774440 w 9337040"/>
                <a:gd name="connsiteY6" fmla="*/ 1054100 h 2979420"/>
                <a:gd name="connsiteX7" fmla="*/ 4292600 w 9337040"/>
                <a:gd name="connsiteY7" fmla="*/ 657860 h 2979420"/>
                <a:gd name="connsiteX8" fmla="*/ 5237480 w 9337040"/>
                <a:gd name="connsiteY8" fmla="*/ 246380 h 2979420"/>
                <a:gd name="connsiteX9" fmla="*/ 5923280 w 9337040"/>
                <a:gd name="connsiteY9" fmla="*/ 78740 h 2979420"/>
                <a:gd name="connsiteX10" fmla="*/ 7035800 w 9337040"/>
                <a:gd name="connsiteY10" fmla="*/ 33020 h 2979420"/>
                <a:gd name="connsiteX11" fmla="*/ 8011160 w 9337040"/>
                <a:gd name="connsiteY11" fmla="*/ 33020 h 2979420"/>
                <a:gd name="connsiteX12" fmla="*/ 8300720 w 9337040"/>
                <a:gd name="connsiteY12" fmla="*/ 33020 h 2979420"/>
                <a:gd name="connsiteX13" fmla="*/ 8879840 w 9337040"/>
                <a:gd name="connsiteY13" fmla="*/ 231140 h 2979420"/>
                <a:gd name="connsiteX14" fmla="*/ 9276080 w 9337040"/>
                <a:gd name="connsiteY14" fmla="*/ 368300 h 2979420"/>
                <a:gd name="connsiteX15" fmla="*/ 9245600 w 9337040"/>
                <a:gd name="connsiteY15" fmla="*/ 871220 h 2979420"/>
                <a:gd name="connsiteX16" fmla="*/ 9199880 w 9337040"/>
                <a:gd name="connsiteY16" fmla="*/ 2044700 h 2979420"/>
                <a:gd name="connsiteX17" fmla="*/ 9215120 w 9337040"/>
                <a:gd name="connsiteY17" fmla="*/ 2364740 h 2979420"/>
                <a:gd name="connsiteX18" fmla="*/ 8666480 w 9337040"/>
                <a:gd name="connsiteY18" fmla="*/ 2410460 h 2979420"/>
                <a:gd name="connsiteX19" fmla="*/ 7035800 w 9337040"/>
                <a:gd name="connsiteY19" fmla="*/ 2578100 h 2979420"/>
                <a:gd name="connsiteX20" fmla="*/ 5648960 w 9337040"/>
                <a:gd name="connsiteY20" fmla="*/ 2821940 h 2979420"/>
                <a:gd name="connsiteX21" fmla="*/ 5222240 w 9337040"/>
                <a:gd name="connsiteY21" fmla="*/ 2974340 h 2979420"/>
                <a:gd name="connsiteX22" fmla="*/ 4353560 w 9337040"/>
                <a:gd name="connsiteY22" fmla="*/ 2791460 h 2979420"/>
                <a:gd name="connsiteX23" fmla="*/ 1838960 w 9337040"/>
                <a:gd name="connsiteY23" fmla="*/ 2273300 h 2979420"/>
                <a:gd name="connsiteX24" fmla="*/ 436880 w 9337040"/>
                <a:gd name="connsiteY24" fmla="*/ 2014220 h 2979420"/>
                <a:gd name="connsiteX25" fmla="*/ 177800 w 9337040"/>
                <a:gd name="connsiteY25" fmla="*/ 1907540 h 2979420"/>
                <a:gd name="connsiteX26" fmla="*/ 132080 w 9337040"/>
                <a:gd name="connsiteY26" fmla="*/ 1709420 h 2979420"/>
                <a:gd name="connsiteX27" fmla="*/ 132080 w 9337040"/>
                <a:gd name="connsiteY27" fmla="*/ 627380 h 297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37040" h="2979420">
                  <a:moveTo>
                    <a:pt x="132080" y="627380"/>
                  </a:moveTo>
                  <a:cubicBezTo>
                    <a:pt x="264160" y="373380"/>
                    <a:pt x="685800" y="231140"/>
                    <a:pt x="924560" y="185420"/>
                  </a:cubicBezTo>
                  <a:cubicBezTo>
                    <a:pt x="1163320" y="139700"/>
                    <a:pt x="1381760" y="287020"/>
                    <a:pt x="1564640" y="353060"/>
                  </a:cubicBezTo>
                  <a:cubicBezTo>
                    <a:pt x="1747520" y="419100"/>
                    <a:pt x="1854200" y="454660"/>
                    <a:pt x="2021840" y="581660"/>
                  </a:cubicBezTo>
                  <a:cubicBezTo>
                    <a:pt x="2189480" y="708660"/>
                    <a:pt x="2397760" y="1000760"/>
                    <a:pt x="2570480" y="1115060"/>
                  </a:cubicBezTo>
                  <a:cubicBezTo>
                    <a:pt x="2743200" y="1229360"/>
                    <a:pt x="2857500" y="1277620"/>
                    <a:pt x="3058160" y="1267460"/>
                  </a:cubicBezTo>
                  <a:cubicBezTo>
                    <a:pt x="3258820" y="1257300"/>
                    <a:pt x="3568700" y="1155700"/>
                    <a:pt x="3774440" y="1054100"/>
                  </a:cubicBezTo>
                  <a:cubicBezTo>
                    <a:pt x="3980180" y="952500"/>
                    <a:pt x="4048760" y="792480"/>
                    <a:pt x="4292600" y="657860"/>
                  </a:cubicBezTo>
                  <a:cubicBezTo>
                    <a:pt x="4536440" y="523240"/>
                    <a:pt x="4965700" y="342900"/>
                    <a:pt x="5237480" y="246380"/>
                  </a:cubicBezTo>
                  <a:cubicBezTo>
                    <a:pt x="5509260" y="149860"/>
                    <a:pt x="5623560" y="114300"/>
                    <a:pt x="5923280" y="78740"/>
                  </a:cubicBezTo>
                  <a:cubicBezTo>
                    <a:pt x="6223000" y="43180"/>
                    <a:pt x="6687820" y="40640"/>
                    <a:pt x="7035800" y="33020"/>
                  </a:cubicBezTo>
                  <a:cubicBezTo>
                    <a:pt x="7383780" y="25400"/>
                    <a:pt x="8011160" y="33020"/>
                    <a:pt x="8011160" y="33020"/>
                  </a:cubicBezTo>
                  <a:cubicBezTo>
                    <a:pt x="8221980" y="33020"/>
                    <a:pt x="8155940" y="0"/>
                    <a:pt x="8300720" y="33020"/>
                  </a:cubicBezTo>
                  <a:cubicBezTo>
                    <a:pt x="8445500" y="66040"/>
                    <a:pt x="8879840" y="231140"/>
                    <a:pt x="8879840" y="231140"/>
                  </a:cubicBezTo>
                  <a:cubicBezTo>
                    <a:pt x="9042400" y="287020"/>
                    <a:pt x="9215120" y="261620"/>
                    <a:pt x="9276080" y="368300"/>
                  </a:cubicBezTo>
                  <a:cubicBezTo>
                    <a:pt x="9337040" y="474980"/>
                    <a:pt x="9258300" y="591820"/>
                    <a:pt x="9245600" y="871220"/>
                  </a:cubicBezTo>
                  <a:cubicBezTo>
                    <a:pt x="9232900" y="1150620"/>
                    <a:pt x="9204960" y="1795780"/>
                    <a:pt x="9199880" y="2044700"/>
                  </a:cubicBezTo>
                  <a:cubicBezTo>
                    <a:pt x="9194800" y="2293620"/>
                    <a:pt x="9304020" y="2303780"/>
                    <a:pt x="9215120" y="2364740"/>
                  </a:cubicBezTo>
                  <a:cubicBezTo>
                    <a:pt x="9126220" y="2425700"/>
                    <a:pt x="8666480" y="2410460"/>
                    <a:pt x="8666480" y="2410460"/>
                  </a:cubicBezTo>
                  <a:cubicBezTo>
                    <a:pt x="8303260" y="2446020"/>
                    <a:pt x="7538720" y="2509520"/>
                    <a:pt x="7035800" y="2578100"/>
                  </a:cubicBezTo>
                  <a:cubicBezTo>
                    <a:pt x="6532880" y="2646680"/>
                    <a:pt x="5951220" y="2755900"/>
                    <a:pt x="5648960" y="2821940"/>
                  </a:cubicBezTo>
                  <a:cubicBezTo>
                    <a:pt x="5346700" y="2887980"/>
                    <a:pt x="5438140" y="2979420"/>
                    <a:pt x="5222240" y="2974340"/>
                  </a:cubicBezTo>
                  <a:cubicBezTo>
                    <a:pt x="5006340" y="2969260"/>
                    <a:pt x="4353560" y="2791460"/>
                    <a:pt x="4353560" y="2791460"/>
                  </a:cubicBezTo>
                  <a:lnTo>
                    <a:pt x="1838960" y="2273300"/>
                  </a:lnTo>
                  <a:cubicBezTo>
                    <a:pt x="1186180" y="2143760"/>
                    <a:pt x="713740" y="2075180"/>
                    <a:pt x="436880" y="2014220"/>
                  </a:cubicBezTo>
                  <a:cubicBezTo>
                    <a:pt x="160020" y="1953260"/>
                    <a:pt x="228600" y="1958340"/>
                    <a:pt x="177800" y="1907540"/>
                  </a:cubicBezTo>
                  <a:cubicBezTo>
                    <a:pt x="127000" y="1856740"/>
                    <a:pt x="137160" y="1922780"/>
                    <a:pt x="132080" y="1709420"/>
                  </a:cubicBezTo>
                  <a:cubicBezTo>
                    <a:pt x="127000" y="1496060"/>
                    <a:pt x="0" y="881380"/>
                    <a:pt x="132080" y="627380"/>
                  </a:cubicBezTo>
                  <a:close/>
                </a:path>
              </a:pathLst>
            </a:custGeom>
            <a:solidFill>
              <a:srgbClr val="FFFF00">
                <a:alpha val="39000"/>
              </a:srgb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a:off x="5213398" y="3733800"/>
              <a:ext cx="1847109" cy="523220"/>
            </a:xfrm>
            <a:prstGeom prst="rect">
              <a:avLst/>
            </a:prstGeom>
            <a:noFill/>
          </p:spPr>
          <p:txBody>
            <a:bodyPr wrap="none" rtlCol="0">
              <a:spAutoFit/>
            </a:bodyPr>
            <a:lstStyle/>
            <a:p>
              <a:pPr algn="ctr"/>
              <a:r>
                <a:rPr lang="en-US" sz="2800" b="1" spc="-10" dirty="0" smtClean="0"/>
                <a:t>prison yard</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fltVal val="0"/>
                                          </p:val>
                                        </p:tav>
                                        <p:tav tm="100000">
                                          <p:val>
                                            <p:strVal val="#ppt_w"/>
                                          </p:val>
                                        </p:tav>
                                      </p:tavLst>
                                    </p:anim>
                                    <p:anim calcmode="lin" valueType="num">
                                      <p:cBhvr>
                                        <p:cTn id="12" dur="1000" fill="hold"/>
                                        <p:tgtEl>
                                          <p:spTgt spid="13"/>
                                        </p:tgtEl>
                                        <p:attrNameLst>
                                          <p:attrName>ppt_h</p:attrName>
                                        </p:attrNameLst>
                                      </p:cBhvr>
                                      <p:tavLst>
                                        <p:tav tm="0">
                                          <p:val>
                                            <p:fltVal val="0"/>
                                          </p:val>
                                        </p:tav>
                                        <p:tav tm="100000">
                                          <p:val>
                                            <p:strVal val="#ppt_h"/>
                                          </p:val>
                                        </p:tav>
                                      </p:tavLst>
                                    </p:anim>
                                    <p:animEffect transition="in" filter="fade">
                                      <p:cBhvr>
                                        <p:cTn id="13" dur="1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1000"/>
                                        <p:tgtEl>
                                          <p:spTgt spid="13"/>
                                        </p:tgtEl>
                                      </p:cBhvr>
                                    </p:animEffect>
                                    <p:set>
                                      <p:cBhvr>
                                        <p:cTn id="18" dur="1" fill="hold">
                                          <p:stCondLst>
                                            <p:cond delay="999"/>
                                          </p:stCondLst>
                                        </p:cTn>
                                        <p:tgtEl>
                                          <p:spTgt spid="13"/>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1000"/>
                                        <p:tgtEl>
                                          <p:spTgt spid="16"/>
                                        </p:tgtEl>
                                      </p:cBhvr>
                                    </p:animEffect>
                                    <p:set>
                                      <p:cBhvr>
                                        <p:cTn id="21" dur="1" fill="hold">
                                          <p:stCondLst>
                                            <p:cond delay="999"/>
                                          </p:stCondLst>
                                        </p:cTn>
                                        <p:tgtEl>
                                          <p:spTgt spid="16"/>
                                        </p:tgtEl>
                                        <p:attrNameLst>
                                          <p:attrName>style.visibility</p:attrName>
                                        </p:attrNameLst>
                                      </p:cBhvr>
                                      <p:to>
                                        <p:strVal val="hidden"/>
                                      </p:to>
                                    </p:set>
                                  </p:childTnLst>
                                </p:cTn>
                              </p:par>
                            </p:childTnLst>
                          </p:cTn>
                        </p:par>
                        <p:par>
                          <p:cTn id="22" fill="hold">
                            <p:stCondLst>
                              <p:cond delay="1000"/>
                            </p:stCondLst>
                            <p:childTnLst>
                              <p:par>
                                <p:cTn id="23" presetID="34"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from="(-#ppt_w/2)" to="(#ppt_x)" calcmode="lin" valueType="num">
                                      <p:cBhvr>
                                        <p:cTn id="25" dur="600" fill="hold">
                                          <p:stCondLst>
                                            <p:cond delay="0"/>
                                          </p:stCondLst>
                                        </p:cTn>
                                        <p:tgtEl>
                                          <p:spTgt spid="10"/>
                                        </p:tgtEl>
                                        <p:attrNameLst>
                                          <p:attrName>ppt_x</p:attrName>
                                        </p:attrNameLst>
                                      </p:cBhvr>
                                    </p:anim>
                                    <p:anim from="0" to="-1.0" calcmode="lin" valueType="num">
                                      <p:cBhvr>
                                        <p:cTn id="26" dur="200" decel="50000" autoRev="1" fill="hold">
                                          <p:stCondLst>
                                            <p:cond delay="600"/>
                                          </p:stCondLst>
                                        </p:cTn>
                                        <p:tgtEl>
                                          <p:spTgt spid="10"/>
                                        </p:tgtEl>
                                        <p:attrNameLst>
                                          <p:attrName>xshear</p:attrName>
                                        </p:attrNameLst>
                                      </p:cBhvr>
                                    </p:anim>
                                    <p:animScale>
                                      <p:cBhvr>
                                        <p:cTn id="27" dur="200" decel="100000" autoRev="1" fill="hold">
                                          <p:stCondLst>
                                            <p:cond delay="600"/>
                                          </p:stCondLst>
                                        </p:cTn>
                                        <p:tgtEl>
                                          <p:spTgt spid="10"/>
                                        </p:tgtEl>
                                      </p:cBhvr>
                                      <p:from x="100000" y="100000"/>
                                      <p:to x="80000" y="100000"/>
                                    </p:animScale>
                                    <p:anim by="(#ppt_h/3+#ppt_w*0.1)" calcmode="lin" valueType="num">
                                      <p:cBhvr additive="sum">
                                        <p:cTn id="28" dur="200" decel="100000" autoRev="1" fill="hold">
                                          <p:stCondLst>
                                            <p:cond delay="600"/>
                                          </p:stCondLst>
                                        </p:cTn>
                                        <p:tgtEl>
                                          <p:spTgt spid="10"/>
                                        </p:tgtEl>
                                        <p:attrNameLst>
                                          <p:attrName>ppt_x</p:attrName>
                                        </p:attrNameLst>
                                      </p:cBhvr>
                                    </p:anim>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up)">
                                      <p:cBhvr>
                                        <p:cTn id="36" dur="2000"/>
                                        <p:tgtEl>
                                          <p:spTgt spid="12"/>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childTnLst>
                                </p:cTn>
                              </p:par>
                              <p:par>
                                <p:cTn id="41" presetID="63" presetClass="path" presetSubtype="0" accel="50000" decel="50000" fill="hold" nodeType="withEffect">
                                  <p:stCondLst>
                                    <p:cond delay="0"/>
                                  </p:stCondLst>
                                  <p:childTnLst>
                                    <p:animMotion origin="layout" path="M -8.33333E-7 1.11111E-6 L 0.16615 0.00555 " pathEditMode="relative" rAng="0" ptsTypes="AA">
                                      <p:cBhvr>
                                        <p:cTn id="42" dur="1000" fill="hold"/>
                                        <p:tgtEl>
                                          <p:spTgt spid="17"/>
                                        </p:tgtEl>
                                        <p:attrNameLst>
                                          <p:attrName>ppt_x</p:attrName>
                                          <p:attrName>ppt_y</p:attrName>
                                        </p:attrNameLst>
                                      </p:cBhvr>
                                      <p:rCtr x="83" y="3"/>
                                    </p:animMotion>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1000"/>
                                        <p:tgtEl>
                                          <p:spTgt spid="17"/>
                                        </p:tgtEl>
                                      </p:cBhvr>
                                    </p:animEffect>
                                    <p:set>
                                      <p:cBhvr>
                                        <p:cTn id="47" dur="1" fill="hold">
                                          <p:stCondLst>
                                            <p:cond delay="999"/>
                                          </p:stCondLst>
                                        </p:cTn>
                                        <p:tgtEl>
                                          <p:spTgt spid="17"/>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10"/>
                                        </p:tgtEl>
                                      </p:cBhvr>
                                    </p:animEffect>
                                    <p:set>
                                      <p:cBhvr>
                                        <p:cTn id="50" dur="1" fill="hold">
                                          <p:stCondLst>
                                            <p:cond delay="999"/>
                                          </p:stCondLst>
                                        </p:cTn>
                                        <p:tgtEl>
                                          <p:spTgt spid="10"/>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1000"/>
                                        <p:tgtEl>
                                          <p:spTgt spid="12"/>
                                        </p:tgtEl>
                                      </p:cBhvr>
                                    </p:animEffect>
                                    <p:set>
                                      <p:cBhvr>
                                        <p:cTn id="53" dur="1" fill="hold">
                                          <p:stCondLst>
                                            <p:cond delay="999"/>
                                          </p:stCondLst>
                                        </p:cTn>
                                        <p:tgtEl>
                                          <p:spTgt spid="12"/>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11"/>
                                        </p:tgtEl>
                                      </p:cBhvr>
                                    </p:animEffect>
                                    <p:set>
                                      <p:cBhvr>
                                        <p:cTn id="56" dur="1" fill="hold">
                                          <p:stCondLst>
                                            <p:cond delay="999"/>
                                          </p:stCondLst>
                                        </p:cTn>
                                        <p:tgtEl>
                                          <p:spTgt spid="11"/>
                                        </p:tgtEl>
                                        <p:attrNameLst>
                                          <p:attrName>style.visibility</p:attrName>
                                        </p:attrNameLst>
                                      </p:cBhvr>
                                      <p:to>
                                        <p:strVal val="hidden"/>
                                      </p:to>
                                    </p:set>
                                  </p:childTnLst>
                                </p:cTn>
                              </p:par>
                            </p:childTnLst>
                          </p:cTn>
                        </p:par>
                        <p:par>
                          <p:cTn id="57" fill="hold">
                            <p:stCondLst>
                              <p:cond delay="1000"/>
                            </p:stCondLst>
                            <p:childTnLst>
                              <p:par>
                                <p:cTn id="58" presetID="9" presetClass="entr" presetSubtype="0" fill="hold"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dissolve">
                                      <p:cBhvr>
                                        <p:cTn id="6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animBg="1"/>
      <p:bldP spid="12" grpId="1" animBg="1"/>
      <p:bldP spid="10" grpId="0" animBg="1"/>
      <p:bldP spid="10"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3" cstate="print"/>
          <a:srcRect/>
          <a:stretch>
            <a:fillRect/>
          </a:stretch>
        </p:blipFill>
        <p:spPr bwMode="auto">
          <a:xfrm>
            <a:off x="0" y="0"/>
            <a:ext cx="9158288" cy="6858000"/>
          </a:xfrm>
          <a:prstGeom prst="rect">
            <a:avLst/>
          </a:prstGeom>
          <a:noFill/>
          <a:ln w="9525">
            <a:noFill/>
            <a:miter lim="800000"/>
            <a:headEnd/>
            <a:tailEnd/>
          </a:ln>
          <a:effectLst/>
        </p:spPr>
      </p:pic>
      <p:sp useBgFill="1">
        <p:nvSpPr>
          <p:cNvPr id="4" name="TextBox 3"/>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solidFill>
                  <a:srgbClr val="FF0000"/>
                </a:solidFill>
                <a:effectLst>
                  <a:outerShdw dist="38100" dir="7200000" algn="ctr" rotWithShape="0">
                    <a:schemeClr val="tx1"/>
                  </a:outerShdw>
                </a:effectLst>
                <a:latin typeface="Calibri" pitchFamily="34" charset="0"/>
              </a:rPr>
              <a:t>Andersonville Prison Camp</a:t>
            </a:r>
            <a:endParaRPr lang="en-US" sz="4800" b="1" dirty="0">
              <a:solidFill>
                <a:srgbClr val="FF0000"/>
              </a:solidFill>
              <a:effectLst>
                <a:outerShdw dist="38100" dir="7200000" algn="ctr" rotWithShape="0">
                  <a:schemeClr val="tx1"/>
                </a:outerShdw>
              </a:effectLst>
              <a:latin typeface="Calibri" pitchFamily="34" charset="0"/>
            </a:endParaRPr>
          </a:p>
        </p:txBody>
      </p:sp>
      <p:grpSp>
        <p:nvGrpSpPr>
          <p:cNvPr id="19" name="Group 18"/>
          <p:cNvGrpSpPr/>
          <p:nvPr/>
        </p:nvGrpSpPr>
        <p:grpSpPr>
          <a:xfrm>
            <a:off x="-116840" y="3517900"/>
            <a:ext cx="9337040" cy="2979420"/>
            <a:chOff x="-116840" y="3517900"/>
            <a:chExt cx="9337040" cy="2979420"/>
          </a:xfrm>
        </p:grpSpPr>
        <p:sp>
          <p:nvSpPr>
            <p:cNvPr id="16" name="Freeform 15"/>
            <p:cNvSpPr/>
            <p:nvPr/>
          </p:nvSpPr>
          <p:spPr>
            <a:xfrm>
              <a:off x="-116840" y="3517900"/>
              <a:ext cx="9337040" cy="2979420"/>
            </a:xfrm>
            <a:custGeom>
              <a:avLst/>
              <a:gdLst>
                <a:gd name="connsiteX0" fmla="*/ 132080 w 9337040"/>
                <a:gd name="connsiteY0" fmla="*/ 627380 h 2979420"/>
                <a:gd name="connsiteX1" fmla="*/ 924560 w 9337040"/>
                <a:gd name="connsiteY1" fmla="*/ 185420 h 2979420"/>
                <a:gd name="connsiteX2" fmla="*/ 1564640 w 9337040"/>
                <a:gd name="connsiteY2" fmla="*/ 353060 h 2979420"/>
                <a:gd name="connsiteX3" fmla="*/ 2021840 w 9337040"/>
                <a:gd name="connsiteY3" fmla="*/ 581660 h 2979420"/>
                <a:gd name="connsiteX4" fmla="*/ 2570480 w 9337040"/>
                <a:gd name="connsiteY4" fmla="*/ 1115060 h 2979420"/>
                <a:gd name="connsiteX5" fmla="*/ 3058160 w 9337040"/>
                <a:gd name="connsiteY5" fmla="*/ 1267460 h 2979420"/>
                <a:gd name="connsiteX6" fmla="*/ 3774440 w 9337040"/>
                <a:gd name="connsiteY6" fmla="*/ 1054100 h 2979420"/>
                <a:gd name="connsiteX7" fmla="*/ 4292600 w 9337040"/>
                <a:gd name="connsiteY7" fmla="*/ 657860 h 2979420"/>
                <a:gd name="connsiteX8" fmla="*/ 5237480 w 9337040"/>
                <a:gd name="connsiteY8" fmla="*/ 246380 h 2979420"/>
                <a:gd name="connsiteX9" fmla="*/ 5923280 w 9337040"/>
                <a:gd name="connsiteY9" fmla="*/ 78740 h 2979420"/>
                <a:gd name="connsiteX10" fmla="*/ 7035800 w 9337040"/>
                <a:gd name="connsiteY10" fmla="*/ 33020 h 2979420"/>
                <a:gd name="connsiteX11" fmla="*/ 8011160 w 9337040"/>
                <a:gd name="connsiteY11" fmla="*/ 33020 h 2979420"/>
                <a:gd name="connsiteX12" fmla="*/ 8300720 w 9337040"/>
                <a:gd name="connsiteY12" fmla="*/ 33020 h 2979420"/>
                <a:gd name="connsiteX13" fmla="*/ 8879840 w 9337040"/>
                <a:gd name="connsiteY13" fmla="*/ 231140 h 2979420"/>
                <a:gd name="connsiteX14" fmla="*/ 9276080 w 9337040"/>
                <a:gd name="connsiteY14" fmla="*/ 368300 h 2979420"/>
                <a:gd name="connsiteX15" fmla="*/ 9245600 w 9337040"/>
                <a:gd name="connsiteY15" fmla="*/ 871220 h 2979420"/>
                <a:gd name="connsiteX16" fmla="*/ 9199880 w 9337040"/>
                <a:gd name="connsiteY16" fmla="*/ 2044700 h 2979420"/>
                <a:gd name="connsiteX17" fmla="*/ 9215120 w 9337040"/>
                <a:gd name="connsiteY17" fmla="*/ 2364740 h 2979420"/>
                <a:gd name="connsiteX18" fmla="*/ 8666480 w 9337040"/>
                <a:gd name="connsiteY18" fmla="*/ 2410460 h 2979420"/>
                <a:gd name="connsiteX19" fmla="*/ 7035800 w 9337040"/>
                <a:gd name="connsiteY19" fmla="*/ 2578100 h 2979420"/>
                <a:gd name="connsiteX20" fmla="*/ 5648960 w 9337040"/>
                <a:gd name="connsiteY20" fmla="*/ 2821940 h 2979420"/>
                <a:gd name="connsiteX21" fmla="*/ 5222240 w 9337040"/>
                <a:gd name="connsiteY21" fmla="*/ 2974340 h 2979420"/>
                <a:gd name="connsiteX22" fmla="*/ 4353560 w 9337040"/>
                <a:gd name="connsiteY22" fmla="*/ 2791460 h 2979420"/>
                <a:gd name="connsiteX23" fmla="*/ 1838960 w 9337040"/>
                <a:gd name="connsiteY23" fmla="*/ 2273300 h 2979420"/>
                <a:gd name="connsiteX24" fmla="*/ 436880 w 9337040"/>
                <a:gd name="connsiteY24" fmla="*/ 2014220 h 2979420"/>
                <a:gd name="connsiteX25" fmla="*/ 177800 w 9337040"/>
                <a:gd name="connsiteY25" fmla="*/ 1907540 h 2979420"/>
                <a:gd name="connsiteX26" fmla="*/ 132080 w 9337040"/>
                <a:gd name="connsiteY26" fmla="*/ 1709420 h 2979420"/>
                <a:gd name="connsiteX27" fmla="*/ 132080 w 9337040"/>
                <a:gd name="connsiteY27" fmla="*/ 627380 h 297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37040" h="2979420">
                  <a:moveTo>
                    <a:pt x="132080" y="627380"/>
                  </a:moveTo>
                  <a:cubicBezTo>
                    <a:pt x="264160" y="373380"/>
                    <a:pt x="685800" y="231140"/>
                    <a:pt x="924560" y="185420"/>
                  </a:cubicBezTo>
                  <a:cubicBezTo>
                    <a:pt x="1163320" y="139700"/>
                    <a:pt x="1381760" y="287020"/>
                    <a:pt x="1564640" y="353060"/>
                  </a:cubicBezTo>
                  <a:cubicBezTo>
                    <a:pt x="1747520" y="419100"/>
                    <a:pt x="1854200" y="454660"/>
                    <a:pt x="2021840" y="581660"/>
                  </a:cubicBezTo>
                  <a:cubicBezTo>
                    <a:pt x="2189480" y="708660"/>
                    <a:pt x="2397760" y="1000760"/>
                    <a:pt x="2570480" y="1115060"/>
                  </a:cubicBezTo>
                  <a:cubicBezTo>
                    <a:pt x="2743200" y="1229360"/>
                    <a:pt x="2857500" y="1277620"/>
                    <a:pt x="3058160" y="1267460"/>
                  </a:cubicBezTo>
                  <a:cubicBezTo>
                    <a:pt x="3258820" y="1257300"/>
                    <a:pt x="3568700" y="1155700"/>
                    <a:pt x="3774440" y="1054100"/>
                  </a:cubicBezTo>
                  <a:cubicBezTo>
                    <a:pt x="3980180" y="952500"/>
                    <a:pt x="4048760" y="792480"/>
                    <a:pt x="4292600" y="657860"/>
                  </a:cubicBezTo>
                  <a:cubicBezTo>
                    <a:pt x="4536440" y="523240"/>
                    <a:pt x="4965700" y="342900"/>
                    <a:pt x="5237480" y="246380"/>
                  </a:cubicBezTo>
                  <a:cubicBezTo>
                    <a:pt x="5509260" y="149860"/>
                    <a:pt x="5623560" y="114300"/>
                    <a:pt x="5923280" y="78740"/>
                  </a:cubicBezTo>
                  <a:cubicBezTo>
                    <a:pt x="6223000" y="43180"/>
                    <a:pt x="6687820" y="40640"/>
                    <a:pt x="7035800" y="33020"/>
                  </a:cubicBezTo>
                  <a:cubicBezTo>
                    <a:pt x="7383780" y="25400"/>
                    <a:pt x="8011160" y="33020"/>
                    <a:pt x="8011160" y="33020"/>
                  </a:cubicBezTo>
                  <a:cubicBezTo>
                    <a:pt x="8221980" y="33020"/>
                    <a:pt x="8155940" y="0"/>
                    <a:pt x="8300720" y="33020"/>
                  </a:cubicBezTo>
                  <a:cubicBezTo>
                    <a:pt x="8445500" y="66040"/>
                    <a:pt x="8879840" y="231140"/>
                    <a:pt x="8879840" y="231140"/>
                  </a:cubicBezTo>
                  <a:cubicBezTo>
                    <a:pt x="9042400" y="287020"/>
                    <a:pt x="9215120" y="261620"/>
                    <a:pt x="9276080" y="368300"/>
                  </a:cubicBezTo>
                  <a:cubicBezTo>
                    <a:pt x="9337040" y="474980"/>
                    <a:pt x="9258300" y="591820"/>
                    <a:pt x="9245600" y="871220"/>
                  </a:cubicBezTo>
                  <a:cubicBezTo>
                    <a:pt x="9232900" y="1150620"/>
                    <a:pt x="9204960" y="1795780"/>
                    <a:pt x="9199880" y="2044700"/>
                  </a:cubicBezTo>
                  <a:cubicBezTo>
                    <a:pt x="9194800" y="2293620"/>
                    <a:pt x="9304020" y="2303780"/>
                    <a:pt x="9215120" y="2364740"/>
                  </a:cubicBezTo>
                  <a:cubicBezTo>
                    <a:pt x="9126220" y="2425700"/>
                    <a:pt x="8666480" y="2410460"/>
                    <a:pt x="8666480" y="2410460"/>
                  </a:cubicBezTo>
                  <a:cubicBezTo>
                    <a:pt x="8303260" y="2446020"/>
                    <a:pt x="7538720" y="2509520"/>
                    <a:pt x="7035800" y="2578100"/>
                  </a:cubicBezTo>
                  <a:cubicBezTo>
                    <a:pt x="6532880" y="2646680"/>
                    <a:pt x="5951220" y="2755900"/>
                    <a:pt x="5648960" y="2821940"/>
                  </a:cubicBezTo>
                  <a:cubicBezTo>
                    <a:pt x="5346700" y="2887980"/>
                    <a:pt x="5438140" y="2979420"/>
                    <a:pt x="5222240" y="2974340"/>
                  </a:cubicBezTo>
                  <a:cubicBezTo>
                    <a:pt x="5006340" y="2969260"/>
                    <a:pt x="4353560" y="2791460"/>
                    <a:pt x="4353560" y="2791460"/>
                  </a:cubicBezTo>
                  <a:lnTo>
                    <a:pt x="1838960" y="2273300"/>
                  </a:lnTo>
                  <a:cubicBezTo>
                    <a:pt x="1186180" y="2143760"/>
                    <a:pt x="713740" y="2075180"/>
                    <a:pt x="436880" y="2014220"/>
                  </a:cubicBezTo>
                  <a:cubicBezTo>
                    <a:pt x="160020" y="1953260"/>
                    <a:pt x="228600" y="1958340"/>
                    <a:pt x="177800" y="1907540"/>
                  </a:cubicBezTo>
                  <a:cubicBezTo>
                    <a:pt x="127000" y="1856740"/>
                    <a:pt x="137160" y="1922780"/>
                    <a:pt x="132080" y="1709420"/>
                  </a:cubicBezTo>
                  <a:cubicBezTo>
                    <a:pt x="127000" y="1496060"/>
                    <a:pt x="0" y="881380"/>
                    <a:pt x="132080" y="627380"/>
                  </a:cubicBezTo>
                  <a:close/>
                </a:path>
              </a:pathLst>
            </a:custGeom>
            <a:solidFill>
              <a:srgbClr val="FFFF00">
                <a:alpha val="39000"/>
              </a:srgb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5213398" y="3733800"/>
              <a:ext cx="1847109" cy="523220"/>
            </a:xfrm>
            <a:prstGeom prst="rect">
              <a:avLst/>
            </a:prstGeom>
            <a:noFill/>
          </p:spPr>
          <p:txBody>
            <a:bodyPr wrap="none" rtlCol="0">
              <a:spAutoFit/>
            </a:bodyPr>
            <a:lstStyle/>
            <a:p>
              <a:pPr algn="ctr"/>
              <a:r>
                <a:rPr lang="en-US" sz="2800" b="1" spc="-10" dirty="0" smtClean="0"/>
                <a:t>prison yard</a:t>
              </a:r>
            </a:p>
          </p:txBody>
        </p:sp>
      </p:grpSp>
      <p:sp>
        <p:nvSpPr>
          <p:cNvPr id="20" name="TextBox 19"/>
          <p:cNvSpPr txBox="1"/>
          <p:nvPr/>
        </p:nvSpPr>
        <p:spPr>
          <a:xfrm>
            <a:off x="4391279" y="4267200"/>
            <a:ext cx="3441775" cy="1200329"/>
          </a:xfrm>
          <a:prstGeom prst="rect">
            <a:avLst/>
          </a:prstGeom>
          <a:solidFill>
            <a:srgbClr val="FFFFB9">
              <a:alpha val="49804"/>
            </a:srgbClr>
          </a:solidFill>
        </p:spPr>
        <p:txBody>
          <a:bodyPr wrap="none" rtlCol="0">
            <a:spAutoFit/>
          </a:bodyPr>
          <a:lstStyle/>
          <a:p>
            <a:pPr algn="ctr"/>
            <a:r>
              <a:rPr lang="en-US" sz="3600" b="1" spc="-10" dirty="0" smtClean="0">
                <a:solidFill>
                  <a:srgbClr val="0070C0"/>
                </a:solidFill>
                <a:effectLst>
                  <a:outerShdw dist="50800" dir="7200000" algn="ctr" rotWithShape="0">
                    <a:schemeClr val="tx1"/>
                  </a:outerShdw>
                </a:effectLst>
              </a:rPr>
              <a:t>45,000 prisoners </a:t>
            </a:r>
          </a:p>
          <a:p>
            <a:pPr algn="ctr"/>
            <a:r>
              <a:rPr lang="en-US" sz="3600" b="1" spc="-10" dirty="0" smtClean="0">
                <a:solidFill>
                  <a:srgbClr val="0070C0"/>
                </a:solidFill>
                <a:effectLst>
                  <a:outerShdw dist="50800" dir="7200000" algn="ctr" rotWithShape="0">
                    <a:schemeClr val="tx1"/>
                  </a:outerShdw>
                </a:effectLst>
              </a:rPr>
              <a:t>in 26 acres</a:t>
            </a:r>
          </a:p>
        </p:txBody>
      </p:sp>
      <p:sp>
        <p:nvSpPr>
          <p:cNvPr id="22" name="TextBox 21"/>
          <p:cNvSpPr txBox="1"/>
          <p:nvPr/>
        </p:nvSpPr>
        <p:spPr>
          <a:xfrm>
            <a:off x="4198912" y="1923871"/>
            <a:ext cx="4257962" cy="1200329"/>
          </a:xfrm>
          <a:prstGeom prst="rect">
            <a:avLst/>
          </a:prstGeom>
          <a:solidFill>
            <a:schemeClr val="bg1">
              <a:alpha val="57000"/>
            </a:schemeClr>
          </a:solidFill>
        </p:spPr>
        <p:txBody>
          <a:bodyPr wrap="none" rtlCol="0">
            <a:spAutoFit/>
          </a:bodyPr>
          <a:lstStyle/>
          <a:p>
            <a:pPr algn="ctr"/>
            <a:r>
              <a:rPr lang="en-US" sz="3600" b="1" spc="-10" dirty="0" smtClean="0">
                <a:solidFill>
                  <a:srgbClr val="0070C0"/>
                </a:solidFill>
                <a:effectLst>
                  <a:outerShdw dist="50800" dir="7200000" algn="ctr" rotWithShape="0">
                    <a:schemeClr val="tx1"/>
                  </a:outerShdw>
                </a:effectLst>
              </a:rPr>
              <a:t>25</a:t>
            </a:r>
            <a:r>
              <a:rPr lang="en-US" sz="3600" b="1" spc="-10" baseline="30000" dirty="0" smtClean="0">
                <a:solidFill>
                  <a:srgbClr val="0070C0"/>
                </a:solidFill>
                <a:effectLst>
                  <a:outerShdw dist="50800" dir="7200000" algn="ctr" rotWithShape="0">
                    <a:schemeClr val="tx1"/>
                  </a:outerShdw>
                </a:effectLst>
              </a:rPr>
              <a:t>2</a:t>
            </a:r>
            <a:r>
              <a:rPr lang="en-US" sz="3600" b="1" spc="-10" dirty="0" smtClean="0">
                <a:solidFill>
                  <a:srgbClr val="0070C0"/>
                </a:solidFill>
                <a:effectLst>
                  <a:outerShdw dist="50800" dir="7200000" algn="ctr" rotWithShape="0">
                    <a:schemeClr val="tx1"/>
                  </a:outerShdw>
                </a:effectLst>
              </a:rPr>
              <a:t>ft/prisoner</a:t>
            </a:r>
          </a:p>
          <a:p>
            <a:pPr algn="ctr"/>
            <a:r>
              <a:rPr lang="en-US" sz="3600" b="1" spc="-10" dirty="0" smtClean="0">
                <a:solidFill>
                  <a:srgbClr val="0070C0"/>
                </a:solidFill>
                <a:effectLst>
                  <a:outerShdw dist="50800" dir="7200000" algn="ctr" rotWithShape="0">
                    <a:schemeClr val="tx1"/>
                  </a:outerShdw>
                </a:effectLst>
              </a:rPr>
              <a:t>(size of a double bed)</a:t>
            </a:r>
            <a:endParaRPr lang="en-US" sz="4000" b="1" spc="-10" dirty="0" smtClean="0">
              <a:solidFill>
                <a:srgbClr val="0070C0"/>
              </a:solidFill>
              <a:effectLst>
                <a:outerShdw dist="50800" dir="7200000" algn="ctr" rotWithShape="0">
                  <a:schemeClr val="tx1"/>
                </a:outerShdw>
              </a:effectLst>
            </a:endParaRPr>
          </a:p>
        </p:txBody>
      </p:sp>
      <p:sp>
        <p:nvSpPr>
          <p:cNvPr id="21" name="Curved Left Arrow 20"/>
          <p:cNvSpPr/>
          <p:nvPr/>
        </p:nvSpPr>
        <p:spPr>
          <a:xfrm flipH="1" flipV="1">
            <a:off x="2819400" y="1905000"/>
            <a:ext cx="1524000" cy="3352800"/>
          </a:xfrm>
          <a:prstGeom prst="curvedLeftArrow">
            <a:avLst/>
          </a:pr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pic>
        <p:nvPicPr>
          <p:cNvPr id="23" name="Picture 3"/>
          <p:cNvPicPr>
            <a:picLocks noChangeAspect="1" noChangeArrowheads="1"/>
          </p:cNvPicPr>
          <p:nvPr/>
        </p:nvPicPr>
        <p:blipFill>
          <a:blip r:embed="rId4" cstate="print"/>
          <a:srcRect/>
          <a:stretch>
            <a:fillRect/>
          </a:stretch>
        </p:blipFill>
        <p:spPr bwMode="auto">
          <a:xfrm>
            <a:off x="0" y="914400"/>
            <a:ext cx="9144000" cy="5120801"/>
          </a:xfrm>
          <a:prstGeom prst="rect">
            <a:avLst/>
          </a:prstGeom>
          <a:noFill/>
          <a:ln w="50800">
            <a:solidFill>
              <a:schemeClr val="tx1"/>
            </a:solidFill>
            <a:miter lim="800000"/>
            <a:headEnd/>
            <a:tailEnd/>
          </a:ln>
          <a:effectLst/>
        </p:spPr>
      </p:pic>
      <p:sp>
        <p:nvSpPr>
          <p:cNvPr id="24" name="TextBox 23"/>
          <p:cNvSpPr txBox="1"/>
          <p:nvPr/>
        </p:nvSpPr>
        <p:spPr>
          <a:xfrm>
            <a:off x="954130" y="914400"/>
            <a:ext cx="6693564" cy="954107"/>
          </a:xfrm>
          <a:prstGeom prst="rect">
            <a:avLst/>
          </a:prstGeom>
          <a:noFill/>
        </p:spPr>
        <p:txBody>
          <a:bodyPr wrap="none" rtlCol="0">
            <a:spAutoFit/>
          </a:bodyPr>
          <a:lstStyle/>
          <a:p>
            <a:pPr algn="ctr"/>
            <a:r>
              <a:rPr lang="en-US" sz="2800" b="1" spc="-10" dirty="0" smtClean="0"/>
              <a:t>No shelter is provided; </a:t>
            </a:r>
          </a:p>
          <a:p>
            <a:pPr algn="ctr"/>
            <a:r>
              <a:rPr lang="en-US" sz="2800" b="1" spc="-10" dirty="0" smtClean="0"/>
              <a:t>prisoners make tents from tattered blankets</a:t>
            </a:r>
          </a:p>
        </p:txBody>
      </p:sp>
      <p:grpSp>
        <p:nvGrpSpPr>
          <p:cNvPr id="29" name="Group 28"/>
          <p:cNvGrpSpPr/>
          <p:nvPr/>
        </p:nvGrpSpPr>
        <p:grpSpPr>
          <a:xfrm>
            <a:off x="1828800" y="2209800"/>
            <a:ext cx="2956560" cy="3627120"/>
            <a:chOff x="1828800" y="2209800"/>
            <a:chExt cx="2956560" cy="3627120"/>
          </a:xfrm>
        </p:grpSpPr>
        <p:sp>
          <p:nvSpPr>
            <p:cNvPr id="30" name="Freeform 29"/>
            <p:cNvSpPr/>
            <p:nvPr/>
          </p:nvSpPr>
          <p:spPr>
            <a:xfrm>
              <a:off x="1828800" y="4709160"/>
              <a:ext cx="807720" cy="1127760"/>
            </a:xfrm>
            <a:custGeom>
              <a:avLst/>
              <a:gdLst>
                <a:gd name="connsiteX0" fmla="*/ 0 w 807720"/>
                <a:gd name="connsiteY0" fmla="*/ 1127760 h 1127760"/>
                <a:gd name="connsiteX1" fmla="*/ 228600 w 807720"/>
                <a:gd name="connsiteY1" fmla="*/ 853440 h 1127760"/>
                <a:gd name="connsiteX2" fmla="*/ 335280 w 807720"/>
                <a:gd name="connsiteY2" fmla="*/ 624840 h 1127760"/>
                <a:gd name="connsiteX3" fmla="*/ 609600 w 807720"/>
                <a:gd name="connsiteY3" fmla="*/ 396240 h 1127760"/>
                <a:gd name="connsiteX4" fmla="*/ 701040 w 807720"/>
                <a:gd name="connsiteY4" fmla="*/ 182880 h 1127760"/>
                <a:gd name="connsiteX5" fmla="*/ 807720 w 807720"/>
                <a:gd name="connsiteY5" fmla="*/ 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720" h="1127760">
                  <a:moveTo>
                    <a:pt x="0" y="1127760"/>
                  </a:moveTo>
                  <a:cubicBezTo>
                    <a:pt x="86360" y="1032510"/>
                    <a:pt x="172720" y="937260"/>
                    <a:pt x="228600" y="853440"/>
                  </a:cubicBezTo>
                  <a:cubicBezTo>
                    <a:pt x="284480" y="769620"/>
                    <a:pt x="271780" y="701040"/>
                    <a:pt x="335280" y="624840"/>
                  </a:cubicBezTo>
                  <a:cubicBezTo>
                    <a:pt x="398780" y="548640"/>
                    <a:pt x="548640" y="469900"/>
                    <a:pt x="609600" y="396240"/>
                  </a:cubicBezTo>
                  <a:cubicBezTo>
                    <a:pt x="670560" y="322580"/>
                    <a:pt x="668020" y="248920"/>
                    <a:pt x="701040" y="182880"/>
                  </a:cubicBezTo>
                  <a:cubicBezTo>
                    <a:pt x="734060" y="116840"/>
                    <a:pt x="770890" y="58420"/>
                    <a:pt x="807720" y="0"/>
                  </a:cubicBezTo>
                </a:path>
              </a:pathLst>
            </a:custGeom>
            <a:ln w="152400">
              <a:solidFill>
                <a:schemeClr val="accent1">
                  <a:lumMod val="60000"/>
                  <a:lumOff val="40000"/>
                </a:schemeClr>
              </a:solidFill>
            </a:ln>
            <a:effectLst>
              <a:outerShdw dist="508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2712720" y="3383280"/>
              <a:ext cx="309880" cy="853440"/>
            </a:xfrm>
            <a:custGeom>
              <a:avLst/>
              <a:gdLst>
                <a:gd name="connsiteX0" fmla="*/ 0 w 309880"/>
                <a:gd name="connsiteY0" fmla="*/ 853440 h 853440"/>
                <a:gd name="connsiteX1" fmla="*/ 60960 w 309880"/>
                <a:gd name="connsiteY1" fmla="*/ 746760 h 853440"/>
                <a:gd name="connsiteX2" fmla="*/ 30480 w 309880"/>
                <a:gd name="connsiteY2" fmla="*/ 533400 h 853440"/>
                <a:gd name="connsiteX3" fmla="*/ 167640 w 309880"/>
                <a:gd name="connsiteY3" fmla="*/ 304800 h 853440"/>
                <a:gd name="connsiteX4" fmla="*/ 259080 w 309880"/>
                <a:gd name="connsiteY4" fmla="*/ 198120 h 853440"/>
                <a:gd name="connsiteX5" fmla="*/ 304800 w 309880"/>
                <a:gd name="connsiteY5" fmla="*/ 76200 h 853440"/>
                <a:gd name="connsiteX6" fmla="*/ 289560 w 309880"/>
                <a:gd name="connsiteY6" fmla="*/ 0 h 85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880" h="853440">
                  <a:moveTo>
                    <a:pt x="0" y="853440"/>
                  </a:moveTo>
                  <a:cubicBezTo>
                    <a:pt x="27940" y="826770"/>
                    <a:pt x="55880" y="800100"/>
                    <a:pt x="60960" y="746760"/>
                  </a:cubicBezTo>
                  <a:cubicBezTo>
                    <a:pt x="66040" y="693420"/>
                    <a:pt x="12700" y="607060"/>
                    <a:pt x="30480" y="533400"/>
                  </a:cubicBezTo>
                  <a:cubicBezTo>
                    <a:pt x="48260" y="459740"/>
                    <a:pt x="129540" y="360680"/>
                    <a:pt x="167640" y="304800"/>
                  </a:cubicBezTo>
                  <a:cubicBezTo>
                    <a:pt x="205740" y="248920"/>
                    <a:pt x="236220" y="236220"/>
                    <a:pt x="259080" y="198120"/>
                  </a:cubicBezTo>
                  <a:cubicBezTo>
                    <a:pt x="281940" y="160020"/>
                    <a:pt x="299720" y="109220"/>
                    <a:pt x="304800" y="76200"/>
                  </a:cubicBezTo>
                  <a:cubicBezTo>
                    <a:pt x="309880" y="43180"/>
                    <a:pt x="299720" y="21590"/>
                    <a:pt x="289560" y="0"/>
                  </a:cubicBezTo>
                </a:path>
              </a:pathLst>
            </a:custGeom>
            <a:ln w="101600">
              <a:solidFill>
                <a:schemeClr val="accent1">
                  <a:lumMod val="60000"/>
                  <a:lumOff val="40000"/>
                </a:schemeClr>
              </a:solidFill>
            </a:ln>
            <a:effectLst>
              <a:outerShdw dist="508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3017520" y="2255520"/>
              <a:ext cx="1767840" cy="1066800"/>
            </a:xfrm>
            <a:custGeom>
              <a:avLst/>
              <a:gdLst>
                <a:gd name="connsiteX0" fmla="*/ 0 w 1767840"/>
                <a:gd name="connsiteY0" fmla="*/ 1066800 h 1066800"/>
                <a:gd name="connsiteX1" fmla="*/ 152400 w 1767840"/>
                <a:gd name="connsiteY1" fmla="*/ 868680 h 1066800"/>
                <a:gd name="connsiteX2" fmla="*/ 381000 w 1767840"/>
                <a:gd name="connsiteY2" fmla="*/ 792480 h 1066800"/>
                <a:gd name="connsiteX3" fmla="*/ 624840 w 1767840"/>
                <a:gd name="connsiteY3" fmla="*/ 640080 h 1066800"/>
                <a:gd name="connsiteX4" fmla="*/ 746760 w 1767840"/>
                <a:gd name="connsiteY4" fmla="*/ 579120 h 1066800"/>
                <a:gd name="connsiteX5" fmla="*/ 929640 w 1767840"/>
                <a:gd name="connsiteY5" fmla="*/ 502920 h 1066800"/>
                <a:gd name="connsiteX6" fmla="*/ 822960 w 1767840"/>
                <a:gd name="connsiteY6" fmla="*/ 426720 h 1066800"/>
                <a:gd name="connsiteX7" fmla="*/ 822960 w 1767840"/>
                <a:gd name="connsiteY7" fmla="*/ 350520 h 1066800"/>
                <a:gd name="connsiteX8" fmla="*/ 990600 w 1767840"/>
                <a:gd name="connsiteY8" fmla="*/ 289560 h 1066800"/>
                <a:gd name="connsiteX9" fmla="*/ 1203960 w 1767840"/>
                <a:gd name="connsiteY9" fmla="*/ 213360 h 1066800"/>
                <a:gd name="connsiteX10" fmla="*/ 1341120 w 1767840"/>
                <a:gd name="connsiteY10" fmla="*/ 106680 h 1066800"/>
                <a:gd name="connsiteX11" fmla="*/ 1615440 w 1767840"/>
                <a:gd name="connsiteY11" fmla="*/ 121920 h 1066800"/>
                <a:gd name="connsiteX12" fmla="*/ 1767840 w 1767840"/>
                <a:gd name="connsiteY12"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7840" h="1066800">
                  <a:moveTo>
                    <a:pt x="0" y="1066800"/>
                  </a:moveTo>
                  <a:cubicBezTo>
                    <a:pt x="44450" y="990600"/>
                    <a:pt x="88900" y="914400"/>
                    <a:pt x="152400" y="868680"/>
                  </a:cubicBezTo>
                  <a:cubicBezTo>
                    <a:pt x="215900" y="822960"/>
                    <a:pt x="302260" y="830580"/>
                    <a:pt x="381000" y="792480"/>
                  </a:cubicBezTo>
                  <a:cubicBezTo>
                    <a:pt x="459740" y="754380"/>
                    <a:pt x="563880" y="675640"/>
                    <a:pt x="624840" y="640080"/>
                  </a:cubicBezTo>
                  <a:cubicBezTo>
                    <a:pt x="685800" y="604520"/>
                    <a:pt x="695960" y="601980"/>
                    <a:pt x="746760" y="579120"/>
                  </a:cubicBezTo>
                  <a:cubicBezTo>
                    <a:pt x="797560" y="556260"/>
                    <a:pt x="916940" y="528320"/>
                    <a:pt x="929640" y="502920"/>
                  </a:cubicBezTo>
                  <a:cubicBezTo>
                    <a:pt x="942340" y="477520"/>
                    <a:pt x="840740" y="452120"/>
                    <a:pt x="822960" y="426720"/>
                  </a:cubicBezTo>
                  <a:cubicBezTo>
                    <a:pt x="805180" y="401320"/>
                    <a:pt x="795020" y="373380"/>
                    <a:pt x="822960" y="350520"/>
                  </a:cubicBezTo>
                  <a:cubicBezTo>
                    <a:pt x="850900" y="327660"/>
                    <a:pt x="990600" y="289560"/>
                    <a:pt x="990600" y="289560"/>
                  </a:cubicBezTo>
                  <a:cubicBezTo>
                    <a:pt x="1054100" y="266700"/>
                    <a:pt x="1145540" y="243840"/>
                    <a:pt x="1203960" y="213360"/>
                  </a:cubicBezTo>
                  <a:cubicBezTo>
                    <a:pt x="1262380" y="182880"/>
                    <a:pt x="1272540" y="121920"/>
                    <a:pt x="1341120" y="106680"/>
                  </a:cubicBezTo>
                  <a:cubicBezTo>
                    <a:pt x="1409700" y="91440"/>
                    <a:pt x="1544320" y="139700"/>
                    <a:pt x="1615440" y="121920"/>
                  </a:cubicBezTo>
                  <a:cubicBezTo>
                    <a:pt x="1686560" y="104140"/>
                    <a:pt x="1727200" y="52070"/>
                    <a:pt x="1767840" y="0"/>
                  </a:cubicBezTo>
                </a:path>
              </a:pathLst>
            </a:custGeom>
            <a:ln w="63500">
              <a:solidFill>
                <a:schemeClr val="accent1">
                  <a:lumMod val="60000"/>
                  <a:lumOff val="40000"/>
                </a:schemeClr>
              </a:solidFill>
            </a:ln>
            <a:effectLst>
              <a:outerShdw dist="508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2476500" y="2209800"/>
              <a:ext cx="464820" cy="1127760"/>
            </a:xfrm>
            <a:custGeom>
              <a:avLst/>
              <a:gdLst>
                <a:gd name="connsiteX0" fmla="*/ 464820 w 464820"/>
                <a:gd name="connsiteY0" fmla="*/ 1127760 h 1127760"/>
                <a:gd name="connsiteX1" fmla="*/ 327660 w 464820"/>
                <a:gd name="connsiteY1" fmla="*/ 960120 h 1127760"/>
                <a:gd name="connsiteX2" fmla="*/ 342900 w 464820"/>
                <a:gd name="connsiteY2" fmla="*/ 807720 h 1127760"/>
                <a:gd name="connsiteX3" fmla="*/ 297180 w 464820"/>
                <a:gd name="connsiteY3" fmla="*/ 685800 h 1127760"/>
                <a:gd name="connsiteX4" fmla="*/ 99060 w 464820"/>
                <a:gd name="connsiteY4" fmla="*/ 487680 h 1127760"/>
                <a:gd name="connsiteX5" fmla="*/ 7620 w 464820"/>
                <a:gd name="connsiteY5" fmla="*/ 426720 h 1127760"/>
                <a:gd name="connsiteX6" fmla="*/ 53340 w 464820"/>
                <a:gd name="connsiteY6" fmla="*/ 182880 h 1127760"/>
                <a:gd name="connsiteX7" fmla="*/ 175260 w 464820"/>
                <a:gd name="connsiteY7" fmla="*/ 91440 h 1127760"/>
                <a:gd name="connsiteX8" fmla="*/ 281940 w 464820"/>
                <a:gd name="connsiteY8" fmla="*/ 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820" h="1127760">
                  <a:moveTo>
                    <a:pt x="464820" y="1127760"/>
                  </a:moveTo>
                  <a:cubicBezTo>
                    <a:pt x="406400" y="1070610"/>
                    <a:pt x="347980" y="1013460"/>
                    <a:pt x="327660" y="960120"/>
                  </a:cubicBezTo>
                  <a:cubicBezTo>
                    <a:pt x="307340" y="906780"/>
                    <a:pt x="347980" y="853440"/>
                    <a:pt x="342900" y="807720"/>
                  </a:cubicBezTo>
                  <a:cubicBezTo>
                    <a:pt x="337820" y="762000"/>
                    <a:pt x="337820" y="739140"/>
                    <a:pt x="297180" y="685800"/>
                  </a:cubicBezTo>
                  <a:cubicBezTo>
                    <a:pt x="256540" y="632460"/>
                    <a:pt x="147320" y="530860"/>
                    <a:pt x="99060" y="487680"/>
                  </a:cubicBezTo>
                  <a:cubicBezTo>
                    <a:pt x="50800" y="444500"/>
                    <a:pt x="15240" y="477520"/>
                    <a:pt x="7620" y="426720"/>
                  </a:cubicBezTo>
                  <a:cubicBezTo>
                    <a:pt x="0" y="375920"/>
                    <a:pt x="25400" y="238760"/>
                    <a:pt x="53340" y="182880"/>
                  </a:cubicBezTo>
                  <a:cubicBezTo>
                    <a:pt x="81280" y="127000"/>
                    <a:pt x="137160" y="121920"/>
                    <a:pt x="175260" y="91440"/>
                  </a:cubicBezTo>
                  <a:cubicBezTo>
                    <a:pt x="213360" y="60960"/>
                    <a:pt x="264160" y="2540"/>
                    <a:pt x="281940" y="0"/>
                  </a:cubicBezTo>
                </a:path>
              </a:pathLst>
            </a:custGeom>
            <a:ln w="63500">
              <a:solidFill>
                <a:schemeClr val="accent1">
                  <a:lumMod val="60000"/>
                  <a:lumOff val="40000"/>
                </a:schemeClr>
              </a:solidFill>
            </a:ln>
            <a:effectLst>
              <a:outerShdw dist="508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 name="TextBox 24"/>
          <p:cNvSpPr txBox="1"/>
          <p:nvPr/>
        </p:nvSpPr>
        <p:spPr>
          <a:xfrm>
            <a:off x="5638800" y="990600"/>
            <a:ext cx="3263970" cy="1569660"/>
          </a:xfrm>
          <a:prstGeom prst="rect">
            <a:avLst/>
          </a:prstGeom>
          <a:solidFill>
            <a:schemeClr val="bg1">
              <a:lumMod val="95000"/>
              <a:alpha val="70000"/>
            </a:schemeClr>
          </a:solidFill>
        </p:spPr>
        <p:txBody>
          <a:bodyPr wrap="none" rtlCol="0">
            <a:spAutoFit/>
          </a:bodyPr>
          <a:lstStyle/>
          <a:p>
            <a:r>
              <a:rPr lang="en-US" sz="3200" b="1" u="sng" spc="-10" dirty="0" smtClean="0"/>
              <a:t>Sweetwater Creek</a:t>
            </a:r>
          </a:p>
          <a:p>
            <a:r>
              <a:rPr lang="en-US" sz="3200" b="1" spc="-10" dirty="0" smtClean="0"/>
              <a:t>   - drinking water</a:t>
            </a:r>
          </a:p>
          <a:p>
            <a:r>
              <a:rPr lang="en-US" sz="3200" b="1" spc="-10" dirty="0" smtClean="0"/>
              <a:t>   - latrine</a:t>
            </a:r>
          </a:p>
        </p:txBody>
      </p:sp>
      <p:pic>
        <p:nvPicPr>
          <p:cNvPr id="28" name="Picture 2"/>
          <p:cNvPicPr>
            <a:picLocks noChangeAspect="1" noChangeArrowheads="1"/>
          </p:cNvPicPr>
          <p:nvPr/>
        </p:nvPicPr>
        <p:blipFill>
          <a:blip r:embed="rId5" cstate="print"/>
          <a:srcRect/>
          <a:stretch>
            <a:fillRect/>
          </a:stretch>
        </p:blipFill>
        <p:spPr bwMode="auto">
          <a:xfrm>
            <a:off x="0" y="838200"/>
            <a:ext cx="9144000" cy="5370814"/>
          </a:xfrm>
          <a:prstGeom prst="rect">
            <a:avLst/>
          </a:prstGeom>
          <a:noFill/>
          <a:ln w="508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1000"/>
                                        <p:tgtEl>
                                          <p:spTgt spid="21"/>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1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1000"/>
                                        <p:tgtEl>
                                          <p:spTgt spid="20"/>
                                        </p:tgtEl>
                                      </p:cBhvr>
                                    </p:animEffect>
                                    <p:set>
                                      <p:cBhvr>
                                        <p:cTn id="26" dur="1" fill="hold">
                                          <p:stCondLst>
                                            <p:cond delay="999"/>
                                          </p:stCondLst>
                                        </p:cTn>
                                        <p:tgtEl>
                                          <p:spTgt spid="20"/>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1000"/>
                                        <p:tgtEl>
                                          <p:spTgt spid="21"/>
                                        </p:tgtEl>
                                      </p:cBhvr>
                                    </p:animEffect>
                                    <p:set>
                                      <p:cBhvr>
                                        <p:cTn id="29" dur="1" fill="hold">
                                          <p:stCondLst>
                                            <p:cond delay="999"/>
                                          </p:stCondLst>
                                        </p:cTn>
                                        <p:tgtEl>
                                          <p:spTgt spid="21"/>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00"/>
                                        <p:tgtEl>
                                          <p:spTgt spid="22"/>
                                        </p:tgtEl>
                                      </p:cBhvr>
                                    </p:animEffect>
                                    <p:set>
                                      <p:cBhvr>
                                        <p:cTn id="32" dur="1" fill="hold">
                                          <p:stCondLst>
                                            <p:cond delay="999"/>
                                          </p:stCondLst>
                                        </p:cTn>
                                        <p:tgtEl>
                                          <p:spTgt spid="22"/>
                                        </p:tgtEl>
                                        <p:attrNameLst>
                                          <p:attrName>style.visibility</p:attrName>
                                        </p:attrNameLst>
                                      </p:cBhvr>
                                      <p:to>
                                        <p:strVal val="hidden"/>
                                      </p:to>
                                    </p:set>
                                  </p:childTnLst>
                                </p:cTn>
                              </p:par>
                            </p:childTnLst>
                          </p:cTn>
                        </p:par>
                        <p:par>
                          <p:cTn id="33" fill="hold">
                            <p:stCondLst>
                              <p:cond delay="1000"/>
                            </p:stCondLst>
                            <p:childTnLst>
                              <p:par>
                                <p:cTn id="34" presetID="53" presetClass="entr" presetSubtype="0"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1000" fill="hold"/>
                                        <p:tgtEl>
                                          <p:spTgt spid="23"/>
                                        </p:tgtEl>
                                        <p:attrNameLst>
                                          <p:attrName>ppt_w</p:attrName>
                                        </p:attrNameLst>
                                      </p:cBhvr>
                                      <p:tavLst>
                                        <p:tav tm="0">
                                          <p:val>
                                            <p:fltVal val="0"/>
                                          </p:val>
                                        </p:tav>
                                        <p:tav tm="100000">
                                          <p:val>
                                            <p:strVal val="#ppt_w"/>
                                          </p:val>
                                        </p:tav>
                                      </p:tavLst>
                                    </p:anim>
                                    <p:anim calcmode="lin" valueType="num">
                                      <p:cBhvr>
                                        <p:cTn id="37" dur="1000" fill="hold"/>
                                        <p:tgtEl>
                                          <p:spTgt spid="23"/>
                                        </p:tgtEl>
                                        <p:attrNameLst>
                                          <p:attrName>ppt_h</p:attrName>
                                        </p:attrNameLst>
                                      </p:cBhvr>
                                      <p:tavLst>
                                        <p:tav tm="0">
                                          <p:val>
                                            <p:fltVal val="0"/>
                                          </p:val>
                                        </p:tav>
                                        <p:tav tm="100000">
                                          <p:val>
                                            <p:strVal val="#ppt_h"/>
                                          </p:val>
                                        </p:tav>
                                      </p:tavLst>
                                    </p:anim>
                                    <p:animEffect transition="in" filter="fade">
                                      <p:cBhvr>
                                        <p:cTn id="38" dur="1000"/>
                                        <p:tgtEl>
                                          <p:spTgt spid="23"/>
                                        </p:tgtEl>
                                      </p:cBhvr>
                                    </p:animEffect>
                                  </p:childTnLst>
                                </p:cTn>
                              </p:par>
                            </p:childTnLst>
                          </p:cTn>
                        </p:par>
                        <p:par>
                          <p:cTn id="39" fill="hold">
                            <p:stCondLst>
                              <p:cond delay="2000"/>
                            </p:stCondLst>
                            <p:childTnLst>
                              <p:par>
                                <p:cTn id="40" presetID="22" presetClass="entr" presetSubtype="8" fill="hold" nodeType="afterEffect">
                                  <p:stCondLst>
                                    <p:cond delay="0"/>
                                  </p:stCondLst>
                                  <p:childTnLst>
                                    <p:set>
                                      <p:cBhvr>
                                        <p:cTn id="41" dur="1" fill="hold">
                                          <p:stCondLst>
                                            <p:cond delay="0"/>
                                          </p:stCondLst>
                                        </p:cTn>
                                        <p:tgtEl>
                                          <p:spTgt spid="24">
                                            <p:txEl>
                                              <p:pRg st="0" end="0"/>
                                            </p:txEl>
                                          </p:spTgt>
                                        </p:tgtEl>
                                        <p:attrNameLst>
                                          <p:attrName>style.visibility</p:attrName>
                                        </p:attrNameLst>
                                      </p:cBhvr>
                                      <p:to>
                                        <p:strVal val="visible"/>
                                      </p:to>
                                    </p:set>
                                    <p:animEffect transition="in" filter="wipe(left)">
                                      <p:cBhvr>
                                        <p:cTn id="42" dur="1000"/>
                                        <p:tgtEl>
                                          <p:spTgt spid="24">
                                            <p:txEl>
                                              <p:pRg st="0" end="0"/>
                                            </p:txEl>
                                          </p:spTgt>
                                        </p:tgtEl>
                                      </p:cBhvr>
                                    </p:animEffect>
                                  </p:childTnLst>
                                </p:cTn>
                              </p:par>
                            </p:childTnLst>
                          </p:cTn>
                        </p:par>
                        <p:par>
                          <p:cTn id="43" fill="hold">
                            <p:stCondLst>
                              <p:cond delay="3000"/>
                            </p:stCondLst>
                            <p:childTnLst>
                              <p:par>
                                <p:cTn id="44" presetID="22" presetClass="entr" presetSubtype="8" fill="hold" nodeType="afterEffect">
                                  <p:stCondLst>
                                    <p:cond delay="0"/>
                                  </p:stCondLst>
                                  <p:childTnLst>
                                    <p:set>
                                      <p:cBhvr>
                                        <p:cTn id="45" dur="1" fill="hold">
                                          <p:stCondLst>
                                            <p:cond delay="0"/>
                                          </p:stCondLst>
                                        </p:cTn>
                                        <p:tgtEl>
                                          <p:spTgt spid="24">
                                            <p:txEl>
                                              <p:pRg st="1" end="1"/>
                                            </p:txEl>
                                          </p:spTgt>
                                        </p:tgtEl>
                                        <p:attrNameLst>
                                          <p:attrName>style.visibility</p:attrName>
                                        </p:attrNameLst>
                                      </p:cBhvr>
                                      <p:to>
                                        <p:strVal val="visible"/>
                                      </p:to>
                                    </p:set>
                                    <p:animEffect transition="in" filter="wipe(left)">
                                      <p:cBhvr>
                                        <p:cTn id="46" dur="1000"/>
                                        <p:tgtEl>
                                          <p:spTgt spid="24">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1000"/>
                                        <p:tgtEl>
                                          <p:spTgt spid="28"/>
                                        </p:tgtEl>
                                      </p:cBhvr>
                                    </p:animEffect>
                                  </p:childTnLst>
                                </p:cTn>
                              </p:par>
                              <p:par>
                                <p:cTn id="52" presetID="10" presetClass="exit" presetSubtype="0" fill="hold" grpId="0" nodeType="withEffect">
                                  <p:stCondLst>
                                    <p:cond delay="0"/>
                                  </p:stCondLst>
                                  <p:childTnLst>
                                    <p:animEffect transition="out" filter="fade">
                                      <p:cBhvr>
                                        <p:cTn id="53" dur="1000"/>
                                        <p:tgtEl>
                                          <p:spTgt spid="24">
                                            <p:txEl>
                                              <p:pRg st="0" end="0"/>
                                            </p:txEl>
                                          </p:spTgt>
                                        </p:tgtEl>
                                      </p:cBhvr>
                                    </p:animEffect>
                                    <p:set>
                                      <p:cBhvr>
                                        <p:cTn id="54" dur="1" fill="hold">
                                          <p:stCondLst>
                                            <p:cond delay="999"/>
                                          </p:stCondLst>
                                        </p:cTn>
                                        <p:tgtEl>
                                          <p:spTgt spid="24">
                                            <p:txEl>
                                              <p:pRg st="0" end="0"/>
                                            </p:txEl>
                                          </p:spTgt>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1000"/>
                                        <p:tgtEl>
                                          <p:spTgt spid="24">
                                            <p:txEl>
                                              <p:pRg st="1" end="1"/>
                                            </p:txEl>
                                          </p:spTgt>
                                        </p:tgtEl>
                                      </p:cBhvr>
                                    </p:animEffect>
                                    <p:set>
                                      <p:cBhvr>
                                        <p:cTn id="57" dur="1" fill="hold">
                                          <p:stCondLst>
                                            <p:cond delay="999"/>
                                          </p:stCondLst>
                                        </p:cTn>
                                        <p:tgtEl>
                                          <p:spTgt spid="24">
                                            <p:txEl>
                                              <p:pRg st="1" end="1"/>
                                            </p:txEl>
                                          </p:spTgt>
                                        </p:tgtEl>
                                        <p:attrNameLst>
                                          <p:attrName>style.visibility</p:attrName>
                                        </p:attrNameLst>
                                      </p:cBhvr>
                                      <p:to>
                                        <p:strVal val="hidden"/>
                                      </p:to>
                                    </p:set>
                                  </p:childTnLst>
                                </p:cTn>
                              </p:par>
                              <p:par>
                                <p:cTn id="58" presetID="10" presetClass="exit" presetSubtype="0" fill="hold" nodeType="withEffect">
                                  <p:stCondLst>
                                    <p:cond delay="500"/>
                                  </p:stCondLst>
                                  <p:childTnLst>
                                    <p:animEffect transition="out" filter="fade">
                                      <p:cBhvr>
                                        <p:cTn id="59" dur="1000"/>
                                        <p:tgtEl>
                                          <p:spTgt spid="23"/>
                                        </p:tgtEl>
                                      </p:cBhvr>
                                    </p:animEffect>
                                    <p:set>
                                      <p:cBhvr>
                                        <p:cTn id="60" dur="1" fill="hold">
                                          <p:stCondLst>
                                            <p:cond delay="999"/>
                                          </p:stCondLst>
                                        </p:cTn>
                                        <p:tgtEl>
                                          <p:spTgt spid="2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1000"/>
                                        <p:tgtEl>
                                          <p:spTgt spid="28"/>
                                        </p:tgtEl>
                                      </p:cBhvr>
                                    </p:animEffect>
                                    <p:set>
                                      <p:cBhvr>
                                        <p:cTn id="65" dur="1" fill="hold">
                                          <p:stCondLst>
                                            <p:cond delay="999"/>
                                          </p:stCondLst>
                                        </p:cTn>
                                        <p:tgtEl>
                                          <p:spTgt spid="28"/>
                                        </p:tgtEl>
                                        <p:attrNameLst>
                                          <p:attrName>style.visibility</p:attrName>
                                        </p:attrNameLst>
                                      </p:cBhvr>
                                      <p:to>
                                        <p:strVal val="hidden"/>
                                      </p:to>
                                    </p:set>
                                  </p:childTnLst>
                                </p:cTn>
                              </p:par>
                            </p:childTnLst>
                          </p:cTn>
                        </p:par>
                        <p:par>
                          <p:cTn id="66" fill="hold">
                            <p:stCondLst>
                              <p:cond delay="1000"/>
                            </p:stCondLst>
                            <p:childTnLst>
                              <p:par>
                                <p:cTn id="67" presetID="22" presetClass="entr" presetSubtype="1" fill="hold" nodeType="after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up)">
                                      <p:cBhvr>
                                        <p:cTn id="69" dur="2000"/>
                                        <p:tgtEl>
                                          <p:spTgt spid="2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2" grpId="0" animBg="1"/>
      <p:bldP spid="22" grpId="1" animBg="1"/>
      <p:bldP spid="21" grpId="0" animBg="1"/>
      <p:bldP spid="21" grpId="1" animBg="1"/>
      <p:bldP spid="24" grpId="0" uiExpand="1" build="allAtOnce"/>
      <p:bldP spid="2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3" cstate="print"/>
          <a:srcRect/>
          <a:stretch>
            <a:fillRect/>
          </a:stretch>
        </p:blipFill>
        <p:spPr bwMode="auto">
          <a:xfrm>
            <a:off x="0" y="0"/>
            <a:ext cx="9158288" cy="6858000"/>
          </a:xfrm>
          <a:prstGeom prst="rect">
            <a:avLst/>
          </a:prstGeom>
          <a:noFill/>
          <a:ln w="9525">
            <a:noFill/>
            <a:miter lim="800000"/>
            <a:headEnd/>
            <a:tailEnd/>
          </a:ln>
          <a:effectLst/>
        </p:spPr>
      </p:pic>
      <p:sp useBgFill="1">
        <p:nvSpPr>
          <p:cNvPr id="4" name="TextBox 3"/>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solidFill>
                  <a:srgbClr val="FF0000"/>
                </a:solidFill>
                <a:effectLst>
                  <a:outerShdw dist="38100" dir="7200000" algn="ctr" rotWithShape="0">
                    <a:schemeClr val="tx1"/>
                  </a:outerShdw>
                </a:effectLst>
                <a:latin typeface="Calibri" pitchFamily="34" charset="0"/>
              </a:rPr>
              <a:t>Andersonville Prison Camp</a:t>
            </a:r>
            <a:endParaRPr lang="en-US" sz="4800" b="1" dirty="0">
              <a:solidFill>
                <a:srgbClr val="FF0000"/>
              </a:solidFill>
              <a:effectLst>
                <a:outerShdw dist="38100" dir="7200000" algn="ctr" rotWithShape="0">
                  <a:schemeClr val="tx1"/>
                </a:outerShdw>
              </a:effectLst>
              <a:latin typeface="Calibri" pitchFamily="34" charset="0"/>
            </a:endParaRPr>
          </a:p>
        </p:txBody>
      </p:sp>
      <p:grpSp>
        <p:nvGrpSpPr>
          <p:cNvPr id="2" name="Group 28"/>
          <p:cNvGrpSpPr/>
          <p:nvPr/>
        </p:nvGrpSpPr>
        <p:grpSpPr>
          <a:xfrm>
            <a:off x="1828800" y="2209800"/>
            <a:ext cx="2956560" cy="3627120"/>
            <a:chOff x="1828800" y="2209800"/>
            <a:chExt cx="2956560" cy="3627120"/>
          </a:xfrm>
        </p:grpSpPr>
        <p:sp>
          <p:nvSpPr>
            <p:cNvPr id="33" name="Freeform 32"/>
            <p:cNvSpPr/>
            <p:nvPr/>
          </p:nvSpPr>
          <p:spPr>
            <a:xfrm>
              <a:off x="1828800" y="4709160"/>
              <a:ext cx="807720" cy="1127760"/>
            </a:xfrm>
            <a:custGeom>
              <a:avLst/>
              <a:gdLst>
                <a:gd name="connsiteX0" fmla="*/ 0 w 807720"/>
                <a:gd name="connsiteY0" fmla="*/ 1127760 h 1127760"/>
                <a:gd name="connsiteX1" fmla="*/ 228600 w 807720"/>
                <a:gd name="connsiteY1" fmla="*/ 853440 h 1127760"/>
                <a:gd name="connsiteX2" fmla="*/ 335280 w 807720"/>
                <a:gd name="connsiteY2" fmla="*/ 624840 h 1127760"/>
                <a:gd name="connsiteX3" fmla="*/ 609600 w 807720"/>
                <a:gd name="connsiteY3" fmla="*/ 396240 h 1127760"/>
                <a:gd name="connsiteX4" fmla="*/ 701040 w 807720"/>
                <a:gd name="connsiteY4" fmla="*/ 182880 h 1127760"/>
                <a:gd name="connsiteX5" fmla="*/ 807720 w 807720"/>
                <a:gd name="connsiteY5" fmla="*/ 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720" h="1127760">
                  <a:moveTo>
                    <a:pt x="0" y="1127760"/>
                  </a:moveTo>
                  <a:cubicBezTo>
                    <a:pt x="86360" y="1032510"/>
                    <a:pt x="172720" y="937260"/>
                    <a:pt x="228600" y="853440"/>
                  </a:cubicBezTo>
                  <a:cubicBezTo>
                    <a:pt x="284480" y="769620"/>
                    <a:pt x="271780" y="701040"/>
                    <a:pt x="335280" y="624840"/>
                  </a:cubicBezTo>
                  <a:cubicBezTo>
                    <a:pt x="398780" y="548640"/>
                    <a:pt x="548640" y="469900"/>
                    <a:pt x="609600" y="396240"/>
                  </a:cubicBezTo>
                  <a:cubicBezTo>
                    <a:pt x="670560" y="322580"/>
                    <a:pt x="668020" y="248920"/>
                    <a:pt x="701040" y="182880"/>
                  </a:cubicBezTo>
                  <a:cubicBezTo>
                    <a:pt x="734060" y="116840"/>
                    <a:pt x="770890" y="58420"/>
                    <a:pt x="807720" y="0"/>
                  </a:cubicBezTo>
                </a:path>
              </a:pathLst>
            </a:custGeom>
            <a:ln w="152400">
              <a:solidFill>
                <a:schemeClr val="accent1">
                  <a:lumMod val="60000"/>
                  <a:lumOff val="40000"/>
                </a:schemeClr>
              </a:solidFill>
            </a:ln>
            <a:effectLst>
              <a:outerShdw dist="508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2712720" y="3383280"/>
              <a:ext cx="309880" cy="853440"/>
            </a:xfrm>
            <a:custGeom>
              <a:avLst/>
              <a:gdLst>
                <a:gd name="connsiteX0" fmla="*/ 0 w 309880"/>
                <a:gd name="connsiteY0" fmla="*/ 853440 h 853440"/>
                <a:gd name="connsiteX1" fmla="*/ 60960 w 309880"/>
                <a:gd name="connsiteY1" fmla="*/ 746760 h 853440"/>
                <a:gd name="connsiteX2" fmla="*/ 30480 w 309880"/>
                <a:gd name="connsiteY2" fmla="*/ 533400 h 853440"/>
                <a:gd name="connsiteX3" fmla="*/ 167640 w 309880"/>
                <a:gd name="connsiteY3" fmla="*/ 304800 h 853440"/>
                <a:gd name="connsiteX4" fmla="*/ 259080 w 309880"/>
                <a:gd name="connsiteY4" fmla="*/ 198120 h 853440"/>
                <a:gd name="connsiteX5" fmla="*/ 304800 w 309880"/>
                <a:gd name="connsiteY5" fmla="*/ 76200 h 853440"/>
                <a:gd name="connsiteX6" fmla="*/ 289560 w 309880"/>
                <a:gd name="connsiteY6" fmla="*/ 0 h 85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880" h="853440">
                  <a:moveTo>
                    <a:pt x="0" y="853440"/>
                  </a:moveTo>
                  <a:cubicBezTo>
                    <a:pt x="27940" y="826770"/>
                    <a:pt x="55880" y="800100"/>
                    <a:pt x="60960" y="746760"/>
                  </a:cubicBezTo>
                  <a:cubicBezTo>
                    <a:pt x="66040" y="693420"/>
                    <a:pt x="12700" y="607060"/>
                    <a:pt x="30480" y="533400"/>
                  </a:cubicBezTo>
                  <a:cubicBezTo>
                    <a:pt x="48260" y="459740"/>
                    <a:pt x="129540" y="360680"/>
                    <a:pt x="167640" y="304800"/>
                  </a:cubicBezTo>
                  <a:cubicBezTo>
                    <a:pt x="205740" y="248920"/>
                    <a:pt x="236220" y="236220"/>
                    <a:pt x="259080" y="198120"/>
                  </a:cubicBezTo>
                  <a:cubicBezTo>
                    <a:pt x="281940" y="160020"/>
                    <a:pt x="299720" y="109220"/>
                    <a:pt x="304800" y="76200"/>
                  </a:cubicBezTo>
                  <a:cubicBezTo>
                    <a:pt x="309880" y="43180"/>
                    <a:pt x="299720" y="21590"/>
                    <a:pt x="289560" y="0"/>
                  </a:cubicBezTo>
                </a:path>
              </a:pathLst>
            </a:custGeom>
            <a:ln w="101600">
              <a:solidFill>
                <a:schemeClr val="accent1">
                  <a:lumMod val="60000"/>
                  <a:lumOff val="40000"/>
                </a:schemeClr>
              </a:solidFill>
            </a:ln>
            <a:effectLst>
              <a:outerShdw dist="508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nvSpPr>
          <p:spPr>
            <a:xfrm>
              <a:off x="3017520" y="2255520"/>
              <a:ext cx="1767840" cy="1066800"/>
            </a:xfrm>
            <a:custGeom>
              <a:avLst/>
              <a:gdLst>
                <a:gd name="connsiteX0" fmla="*/ 0 w 1767840"/>
                <a:gd name="connsiteY0" fmla="*/ 1066800 h 1066800"/>
                <a:gd name="connsiteX1" fmla="*/ 152400 w 1767840"/>
                <a:gd name="connsiteY1" fmla="*/ 868680 h 1066800"/>
                <a:gd name="connsiteX2" fmla="*/ 381000 w 1767840"/>
                <a:gd name="connsiteY2" fmla="*/ 792480 h 1066800"/>
                <a:gd name="connsiteX3" fmla="*/ 624840 w 1767840"/>
                <a:gd name="connsiteY3" fmla="*/ 640080 h 1066800"/>
                <a:gd name="connsiteX4" fmla="*/ 746760 w 1767840"/>
                <a:gd name="connsiteY4" fmla="*/ 579120 h 1066800"/>
                <a:gd name="connsiteX5" fmla="*/ 929640 w 1767840"/>
                <a:gd name="connsiteY5" fmla="*/ 502920 h 1066800"/>
                <a:gd name="connsiteX6" fmla="*/ 822960 w 1767840"/>
                <a:gd name="connsiteY6" fmla="*/ 426720 h 1066800"/>
                <a:gd name="connsiteX7" fmla="*/ 822960 w 1767840"/>
                <a:gd name="connsiteY7" fmla="*/ 350520 h 1066800"/>
                <a:gd name="connsiteX8" fmla="*/ 990600 w 1767840"/>
                <a:gd name="connsiteY8" fmla="*/ 289560 h 1066800"/>
                <a:gd name="connsiteX9" fmla="*/ 1203960 w 1767840"/>
                <a:gd name="connsiteY9" fmla="*/ 213360 h 1066800"/>
                <a:gd name="connsiteX10" fmla="*/ 1341120 w 1767840"/>
                <a:gd name="connsiteY10" fmla="*/ 106680 h 1066800"/>
                <a:gd name="connsiteX11" fmla="*/ 1615440 w 1767840"/>
                <a:gd name="connsiteY11" fmla="*/ 121920 h 1066800"/>
                <a:gd name="connsiteX12" fmla="*/ 1767840 w 1767840"/>
                <a:gd name="connsiteY12"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7840" h="1066800">
                  <a:moveTo>
                    <a:pt x="0" y="1066800"/>
                  </a:moveTo>
                  <a:cubicBezTo>
                    <a:pt x="44450" y="990600"/>
                    <a:pt x="88900" y="914400"/>
                    <a:pt x="152400" y="868680"/>
                  </a:cubicBezTo>
                  <a:cubicBezTo>
                    <a:pt x="215900" y="822960"/>
                    <a:pt x="302260" y="830580"/>
                    <a:pt x="381000" y="792480"/>
                  </a:cubicBezTo>
                  <a:cubicBezTo>
                    <a:pt x="459740" y="754380"/>
                    <a:pt x="563880" y="675640"/>
                    <a:pt x="624840" y="640080"/>
                  </a:cubicBezTo>
                  <a:cubicBezTo>
                    <a:pt x="685800" y="604520"/>
                    <a:pt x="695960" y="601980"/>
                    <a:pt x="746760" y="579120"/>
                  </a:cubicBezTo>
                  <a:cubicBezTo>
                    <a:pt x="797560" y="556260"/>
                    <a:pt x="916940" y="528320"/>
                    <a:pt x="929640" y="502920"/>
                  </a:cubicBezTo>
                  <a:cubicBezTo>
                    <a:pt x="942340" y="477520"/>
                    <a:pt x="840740" y="452120"/>
                    <a:pt x="822960" y="426720"/>
                  </a:cubicBezTo>
                  <a:cubicBezTo>
                    <a:pt x="805180" y="401320"/>
                    <a:pt x="795020" y="373380"/>
                    <a:pt x="822960" y="350520"/>
                  </a:cubicBezTo>
                  <a:cubicBezTo>
                    <a:pt x="850900" y="327660"/>
                    <a:pt x="990600" y="289560"/>
                    <a:pt x="990600" y="289560"/>
                  </a:cubicBezTo>
                  <a:cubicBezTo>
                    <a:pt x="1054100" y="266700"/>
                    <a:pt x="1145540" y="243840"/>
                    <a:pt x="1203960" y="213360"/>
                  </a:cubicBezTo>
                  <a:cubicBezTo>
                    <a:pt x="1262380" y="182880"/>
                    <a:pt x="1272540" y="121920"/>
                    <a:pt x="1341120" y="106680"/>
                  </a:cubicBezTo>
                  <a:cubicBezTo>
                    <a:pt x="1409700" y="91440"/>
                    <a:pt x="1544320" y="139700"/>
                    <a:pt x="1615440" y="121920"/>
                  </a:cubicBezTo>
                  <a:cubicBezTo>
                    <a:pt x="1686560" y="104140"/>
                    <a:pt x="1727200" y="52070"/>
                    <a:pt x="1767840" y="0"/>
                  </a:cubicBezTo>
                </a:path>
              </a:pathLst>
            </a:custGeom>
            <a:ln w="63500">
              <a:solidFill>
                <a:schemeClr val="accent1">
                  <a:lumMod val="60000"/>
                  <a:lumOff val="40000"/>
                </a:schemeClr>
              </a:solidFill>
            </a:ln>
            <a:effectLst>
              <a:outerShdw dist="508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p:nvSpPr>
          <p:spPr>
            <a:xfrm>
              <a:off x="2476500" y="2209800"/>
              <a:ext cx="464820" cy="1127760"/>
            </a:xfrm>
            <a:custGeom>
              <a:avLst/>
              <a:gdLst>
                <a:gd name="connsiteX0" fmla="*/ 464820 w 464820"/>
                <a:gd name="connsiteY0" fmla="*/ 1127760 h 1127760"/>
                <a:gd name="connsiteX1" fmla="*/ 327660 w 464820"/>
                <a:gd name="connsiteY1" fmla="*/ 960120 h 1127760"/>
                <a:gd name="connsiteX2" fmla="*/ 342900 w 464820"/>
                <a:gd name="connsiteY2" fmla="*/ 807720 h 1127760"/>
                <a:gd name="connsiteX3" fmla="*/ 297180 w 464820"/>
                <a:gd name="connsiteY3" fmla="*/ 685800 h 1127760"/>
                <a:gd name="connsiteX4" fmla="*/ 99060 w 464820"/>
                <a:gd name="connsiteY4" fmla="*/ 487680 h 1127760"/>
                <a:gd name="connsiteX5" fmla="*/ 7620 w 464820"/>
                <a:gd name="connsiteY5" fmla="*/ 426720 h 1127760"/>
                <a:gd name="connsiteX6" fmla="*/ 53340 w 464820"/>
                <a:gd name="connsiteY6" fmla="*/ 182880 h 1127760"/>
                <a:gd name="connsiteX7" fmla="*/ 175260 w 464820"/>
                <a:gd name="connsiteY7" fmla="*/ 91440 h 1127760"/>
                <a:gd name="connsiteX8" fmla="*/ 281940 w 464820"/>
                <a:gd name="connsiteY8" fmla="*/ 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820" h="1127760">
                  <a:moveTo>
                    <a:pt x="464820" y="1127760"/>
                  </a:moveTo>
                  <a:cubicBezTo>
                    <a:pt x="406400" y="1070610"/>
                    <a:pt x="347980" y="1013460"/>
                    <a:pt x="327660" y="960120"/>
                  </a:cubicBezTo>
                  <a:cubicBezTo>
                    <a:pt x="307340" y="906780"/>
                    <a:pt x="347980" y="853440"/>
                    <a:pt x="342900" y="807720"/>
                  </a:cubicBezTo>
                  <a:cubicBezTo>
                    <a:pt x="337820" y="762000"/>
                    <a:pt x="337820" y="739140"/>
                    <a:pt x="297180" y="685800"/>
                  </a:cubicBezTo>
                  <a:cubicBezTo>
                    <a:pt x="256540" y="632460"/>
                    <a:pt x="147320" y="530860"/>
                    <a:pt x="99060" y="487680"/>
                  </a:cubicBezTo>
                  <a:cubicBezTo>
                    <a:pt x="50800" y="444500"/>
                    <a:pt x="15240" y="477520"/>
                    <a:pt x="7620" y="426720"/>
                  </a:cubicBezTo>
                  <a:cubicBezTo>
                    <a:pt x="0" y="375920"/>
                    <a:pt x="25400" y="238760"/>
                    <a:pt x="53340" y="182880"/>
                  </a:cubicBezTo>
                  <a:cubicBezTo>
                    <a:pt x="81280" y="127000"/>
                    <a:pt x="137160" y="121920"/>
                    <a:pt x="175260" y="91440"/>
                  </a:cubicBezTo>
                  <a:cubicBezTo>
                    <a:pt x="213360" y="60960"/>
                    <a:pt x="264160" y="2540"/>
                    <a:pt x="281940" y="0"/>
                  </a:cubicBezTo>
                </a:path>
              </a:pathLst>
            </a:custGeom>
            <a:ln w="63500">
              <a:solidFill>
                <a:schemeClr val="accent1">
                  <a:lumMod val="60000"/>
                  <a:lumOff val="40000"/>
                </a:schemeClr>
              </a:solidFill>
            </a:ln>
            <a:effectLst>
              <a:outerShdw dist="508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8" name="TextBox 37"/>
          <p:cNvSpPr txBox="1"/>
          <p:nvPr/>
        </p:nvSpPr>
        <p:spPr>
          <a:xfrm>
            <a:off x="5638800" y="990600"/>
            <a:ext cx="3263970" cy="1569660"/>
          </a:xfrm>
          <a:prstGeom prst="rect">
            <a:avLst/>
          </a:prstGeom>
          <a:solidFill>
            <a:schemeClr val="bg1">
              <a:lumMod val="95000"/>
              <a:alpha val="70000"/>
            </a:schemeClr>
          </a:solidFill>
        </p:spPr>
        <p:txBody>
          <a:bodyPr wrap="none" rtlCol="0">
            <a:spAutoFit/>
          </a:bodyPr>
          <a:lstStyle/>
          <a:p>
            <a:r>
              <a:rPr lang="en-US" sz="3200" b="1" u="sng" spc="-10" dirty="0" smtClean="0"/>
              <a:t>Sweetwater Creek</a:t>
            </a:r>
          </a:p>
          <a:p>
            <a:r>
              <a:rPr lang="en-US" sz="3200" b="1" spc="-10" dirty="0" smtClean="0"/>
              <a:t>   - drinking water</a:t>
            </a:r>
          </a:p>
          <a:p>
            <a:r>
              <a:rPr lang="en-US" sz="3200" b="1" spc="-10" dirty="0" smtClean="0"/>
              <a:t>   - latrine</a:t>
            </a:r>
          </a:p>
        </p:txBody>
      </p:sp>
      <p:pic>
        <p:nvPicPr>
          <p:cNvPr id="37" name="Picture 2"/>
          <p:cNvPicPr>
            <a:picLocks noChangeAspect="1" noChangeArrowheads="1"/>
          </p:cNvPicPr>
          <p:nvPr/>
        </p:nvPicPr>
        <p:blipFill>
          <a:blip r:embed="rId4" cstate="print"/>
          <a:srcRect/>
          <a:stretch>
            <a:fillRect/>
          </a:stretch>
        </p:blipFill>
        <p:spPr bwMode="auto">
          <a:xfrm>
            <a:off x="762000" y="898922"/>
            <a:ext cx="3962400" cy="5959078"/>
          </a:xfrm>
          <a:prstGeom prst="rect">
            <a:avLst/>
          </a:prstGeom>
          <a:noFill/>
          <a:ln w="50800">
            <a:solidFill>
              <a:schemeClr val="tx1"/>
            </a:solidFill>
            <a:miter lim="800000"/>
            <a:headEnd/>
            <a:tailEnd/>
          </a:ln>
          <a:effectLst/>
        </p:spPr>
      </p:pic>
      <p:pic>
        <p:nvPicPr>
          <p:cNvPr id="40" name="Picture 3"/>
          <p:cNvPicPr>
            <a:picLocks noChangeAspect="1" noChangeArrowheads="1"/>
          </p:cNvPicPr>
          <p:nvPr/>
        </p:nvPicPr>
        <p:blipFill>
          <a:blip r:embed="rId5" cstate="print"/>
          <a:srcRect/>
          <a:stretch>
            <a:fillRect/>
          </a:stretch>
        </p:blipFill>
        <p:spPr bwMode="auto">
          <a:xfrm>
            <a:off x="304800" y="2514600"/>
            <a:ext cx="8534400" cy="4267200"/>
          </a:xfrm>
          <a:prstGeom prst="rect">
            <a:avLst/>
          </a:prstGeom>
          <a:noFill/>
          <a:ln w="50800">
            <a:solidFill>
              <a:schemeClr val="tx1"/>
            </a:solidFill>
            <a:miter lim="800000"/>
            <a:headEnd/>
            <a:tailEnd/>
          </a:ln>
          <a:effectLst/>
        </p:spPr>
      </p:pic>
      <p:pic>
        <p:nvPicPr>
          <p:cNvPr id="39" name="Picture 2"/>
          <p:cNvPicPr>
            <a:picLocks noChangeAspect="1" noChangeArrowheads="1"/>
          </p:cNvPicPr>
          <p:nvPr/>
        </p:nvPicPr>
        <p:blipFill>
          <a:blip r:embed="rId6" cstate="print"/>
          <a:srcRect l="3125" r="4167" b="956"/>
          <a:stretch>
            <a:fillRect/>
          </a:stretch>
        </p:blipFill>
        <p:spPr bwMode="auto">
          <a:xfrm>
            <a:off x="304799" y="2589107"/>
            <a:ext cx="8439573" cy="3887893"/>
          </a:xfrm>
          <a:prstGeom prst="rect">
            <a:avLst/>
          </a:prstGeom>
          <a:noFill/>
          <a:ln w="508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1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37"/>
                                        </p:tgtEl>
                                      </p:cBhvr>
                                    </p:animEffect>
                                    <p:set>
                                      <p:cBhvr>
                                        <p:cTn id="12" dur="1" fill="hold">
                                          <p:stCondLst>
                                            <p:cond delay="999"/>
                                          </p:stCondLst>
                                        </p:cTn>
                                        <p:tgtEl>
                                          <p:spTgt spid="37"/>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1000"/>
                                        <p:tgtEl>
                                          <p:spTgt spid="2"/>
                                        </p:tgtEl>
                                      </p:cBhvr>
                                    </p:animEffect>
                                    <p:set>
                                      <p:cBhvr>
                                        <p:cTn id="15" dur="1" fill="hold">
                                          <p:stCondLst>
                                            <p:cond delay="999"/>
                                          </p:stCondLst>
                                        </p:cTn>
                                        <p:tgtEl>
                                          <p:spTgt spid="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10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dissolve">
                                      <p:cBhvr>
                                        <p:cTn id="23" dur="1000"/>
                                        <p:tgtEl>
                                          <p:spTgt spid="39"/>
                                        </p:tgtEl>
                                      </p:cBhvr>
                                    </p:animEffect>
                                  </p:childTnLst>
                                </p:cTn>
                              </p:par>
                              <p:par>
                                <p:cTn id="24" presetID="10" presetClass="exit" presetSubtype="0" fill="hold" nodeType="withEffect">
                                  <p:stCondLst>
                                    <p:cond delay="0"/>
                                  </p:stCondLst>
                                  <p:childTnLst>
                                    <p:animEffect transition="out" filter="fade">
                                      <p:cBhvr>
                                        <p:cTn id="25" dur="1000"/>
                                        <p:tgtEl>
                                          <p:spTgt spid="40"/>
                                        </p:tgtEl>
                                      </p:cBhvr>
                                    </p:animEffect>
                                    <p:set>
                                      <p:cBhvr>
                                        <p:cTn id="26" dur="1" fill="hold">
                                          <p:stCondLst>
                                            <p:cond delay="9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3" cstate="print"/>
          <a:srcRect/>
          <a:stretch>
            <a:fillRect/>
          </a:stretch>
        </p:blipFill>
        <p:spPr bwMode="auto">
          <a:xfrm>
            <a:off x="0" y="0"/>
            <a:ext cx="9158288" cy="6858000"/>
          </a:xfrm>
          <a:prstGeom prst="rect">
            <a:avLst/>
          </a:prstGeom>
          <a:noFill/>
          <a:ln w="9525">
            <a:noFill/>
            <a:miter lim="800000"/>
            <a:headEnd/>
            <a:tailEnd/>
          </a:ln>
          <a:effectLst/>
        </p:spPr>
      </p:pic>
      <p:sp useBgFill="1">
        <p:nvSpPr>
          <p:cNvPr id="4" name="TextBox 3"/>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solidFill>
                  <a:srgbClr val="FF0000"/>
                </a:solidFill>
                <a:effectLst>
                  <a:outerShdw dist="38100" dir="7200000" algn="ctr" rotWithShape="0">
                    <a:schemeClr val="tx1"/>
                  </a:outerShdw>
                </a:effectLst>
                <a:latin typeface="Calibri" pitchFamily="34" charset="0"/>
              </a:rPr>
              <a:t>Andersonville Prison Camp</a:t>
            </a:r>
            <a:endParaRPr lang="en-US" sz="4800" b="1" dirty="0">
              <a:solidFill>
                <a:srgbClr val="FF0000"/>
              </a:solidFill>
              <a:effectLst>
                <a:outerShdw dist="38100" dir="7200000" algn="ctr" rotWithShape="0">
                  <a:schemeClr val="tx1"/>
                </a:outerShdw>
              </a:effectLst>
              <a:latin typeface="Calibri" pitchFamily="34" charset="0"/>
            </a:endParaRPr>
          </a:p>
        </p:txBody>
      </p:sp>
      <p:grpSp>
        <p:nvGrpSpPr>
          <p:cNvPr id="31" name="Group 28"/>
          <p:cNvGrpSpPr/>
          <p:nvPr/>
        </p:nvGrpSpPr>
        <p:grpSpPr>
          <a:xfrm>
            <a:off x="1828800" y="2209800"/>
            <a:ext cx="2956560" cy="3627120"/>
            <a:chOff x="1828800" y="2209800"/>
            <a:chExt cx="2956560" cy="3627120"/>
          </a:xfrm>
        </p:grpSpPr>
        <p:sp>
          <p:nvSpPr>
            <p:cNvPr id="33" name="Freeform 32"/>
            <p:cNvSpPr/>
            <p:nvPr/>
          </p:nvSpPr>
          <p:spPr>
            <a:xfrm>
              <a:off x="1828800" y="4709160"/>
              <a:ext cx="807720" cy="1127760"/>
            </a:xfrm>
            <a:custGeom>
              <a:avLst/>
              <a:gdLst>
                <a:gd name="connsiteX0" fmla="*/ 0 w 807720"/>
                <a:gd name="connsiteY0" fmla="*/ 1127760 h 1127760"/>
                <a:gd name="connsiteX1" fmla="*/ 228600 w 807720"/>
                <a:gd name="connsiteY1" fmla="*/ 853440 h 1127760"/>
                <a:gd name="connsiteX2" fmla="*/ 335280 w 807720"/>
                <a:gd name="connsiteY2" fmla="*/ 624840 h 1127760"/>
                <a:gd name="connsiteX3" fmla="*/ 609600 w 807720"/>
                <a:gd name="connsiteY3" fmla="*/ 396240 h 1127760"/>
                <a:gd name="connsiteX4" fmla="*/ 701040 w 807720"/>
                <a:gd name="connsiteY4" fmla="*/ 182880 h 1127760"/>
                <a:gd name="connsiteX5" fmla="*/ 807720 w 807720"/>
                <a:gd name="connsiteY5" fmla="*/ 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720" h="1127760">
                  <a:moveTo>
                    <a:pt x="0" y="1127760"/>
                  </a:moveTo>
                  <a:cubicBezTo>
                    <a:pt x="86360" y="1032510"/>
                    <a:pt x="172720" y="937260"/>
                    <a:pt x="228600" y="853440"/>
                  </a:cubicBezTo>
                  <a:cubicBezTo>
                    <a:pt x="284480" y="769620"/>
                    <a:pt x="271780" y="701040"/>
                    <a:pt x="335280" y="624840"/>
                  </a:cubicBezTo>
                  <a:cubicBezTo>
                    <a:pt x="398780" y="548640"/>
                    <a:pt x="548640" y="469900"/>
                    <a:pt x="609600" y="396240"/>
                  </a:cubicBezTo>
                  <a:cubicBezTo>
                    <a:pt x="670560" y="322580"/>
                    <a:pt x="668020" y="248920"/>
                    <a:pt x="701040" y="182880"/>
                  </a:cubicBezTo>
                  <a:cubicBezTo>
                    <a:pt x="734060" y="116840"/>
                    <a:pt x="770890" y="58420"/>
                    <a:pt x="807720" y="0"/>
                  </a:cubicBezTo>
                </a:path>
              </a:pathLst>
            </a:custGeom>
            <a:ln w="152400">
              <a:solidFill>
                <a:schemeClr val="accent1">
                  <a:lumMod val="60000"/>
                  <a:lumOff val="40000"/>
                </a:schemeClr>
              </a:solidFill>
            </a:ln>
            <a:effectLst>
              <a:outerShdw dist="508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2712720" y="3383280"/>
              <a:ext cx="309880" cy="853440"/>
            </a:xfrm>
            <a:custGeom>
              <a:avLst/>
              <a:gdLst>
                <a:gd name="connsiteX0" fmla="*/ 0 w 309880"/>
                <a:gd name="connsiteY0" fmla="*/ 853440 h 853440"/>
                <a:gd name="connsiteX1" fmla="*/ 60960 w 309880"/>
                <a:gd name="connsiteY1" fmla="*/ 746760 h 853440"/>
                <a:gd name="connsiteX2" fmla="*/ 30480 w 309880"/>
                <a:gd name="connsiteY2" fmla="*/ 533400 h 853440"/>
                <a:gd name="connsiteX3" fmla="*/ 167640 w 309880"/>
                <a:gd name="connsiteY3" fmla="*/ 304800 h 853440"/>
                <a:gd name="connsiteX4" fmla="*/ 259080 w 309880"/>
                <a:gd name="connsiteY4" fmla="*/ 198120 h 853440"/>
                <a:gd name="connsiteX5" fmla="*/ 304800 w 309880"/>
                <a:gd name="connsiteY5" fmla="*/ 76200 h 853440"/>
                <a:gd name="connsiteX6" fmla="*/ 289560 w 309880"/>
                <a:gd name="connsiteY6" fmla="*/ 0 h 85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880" h="853440">
                  <a:moveTo>
                    <a:pt x="0" y="853440"/>
                  </a:moveTo>
                  <a:cubicBezTo>
                    <a:pt x="27940" y="826770"/>
                    <a:pt x="55880" y="800100"/>
                    <a:pt x="60960" y="746760"/>
                  </a:cubicBezTo>
                  <a:cubicBezTo>
                    <a:pt x="66040" y="693420"/>
                    <a:pt x="12700" y="607060"/>
                    <a:pt x="30480" y="533400"/>
                  </a:cubicBezTo>
                  <a:cubicBezTo>
                    <a:pt x="48260" y="459740"/>
                    <a:pt x="129540" y="360680"/>
                    <a:pt x="167640" y="304800"/>
                  </a:cubicBezTo>
                  <a:cubicBezTo>
                    <a:pt x="205740" y="248920"/>
                    <a:pt x="236220" y="236220"/>
                    <a:pt x="259080" y="198120"/>
                  </a:cubicBezTo>
                  <a:cubicBezTo>
                    <a:pt x="281940" y="160020"/>
                    <a:pt x="299720" y="109220"/>
                    <a:pt x="304800" y="76200"/>
                  </a:cubicBezTo>
                  <a:cubicBezTo>
                    <a:pt x="309880" y="43180"/>
                    <a:pt x="299720" y="21590"/>
                    <a:pt x="289560" y="0"/>
                  </a:cubicBezTo>
                </a:path>
              </a:pathLst>
            </a:custGeom>
            <a:ln w="101600">
              <a:solidFill>
                <a:schemeClr val="accent1">
                  <a:lumMod val="60000"/>
                  <a:lumOff val="40000"/>
                </a:schemeClr>
              </a:solidFill>
            </a:ln>
            <a:effectLst>
              <a:outerShdw dist="508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nvSpPr>
          <p:spPr>
            <a:xfrm>
              <a:off x="3017520" y="2255520"/>
              <a:ext cx="1767840" cy="1066800"/>
            </a:xfrm>
            <a:custGeom>
              <a:avLst/>
              <a:gdLst>
                <a:gd name="connsiteX0" fmla="*/ 0 w 1767840"/>
                <a:gd name="connsiteY0" fmla="*/ 1066800 h 1066800"/>
                <a:gd name="connsiteX1" fmla="*/ 152400 w 1767840"/>
                <a:gd name="connsiteY1" fmla="*/ 868680 h 1066800"/>
                <a:gd name="connsiteX2" fmla="*/ 381000 w 1767840"/>
                <a:gd name="connsiteY2" fmla="*/ 792480 h 1066800"/>
                <a:gd name="connsiteX3" fmla="*/ 624840 w 1767840"/>
                <a:gd name="connsiteY3" fmla="*/ 640080 h 1066800"/>
                <a:gd name="connsiteX4" fmla="*/ 746760 w 1767840"/>
                <a:gd name="connsiteY4" fmla="*/ 579120 h 1066800"/>
                <a:gd name="connsiteX5" fmla="*/ 929640 w 1767840"/>
                <a:gd name="connsiteY5" fmla="*/ 502920 h 1066800"/>
                <a:gd name="connsiteX6" fmla="*/ 822960 w 1767840"/>
                <a:gd name="connsiteY6" fmla="*/ 426720 h 1066800"/>
                <a:gd name="connsiteX7" fmla="*/ 822960 w 1767840"/>
                <a:gd name="connsiteY7" fmla="*/ 350520 h 1066800"/>
                <a:gd name="connsiteX8" fmla="*/ 990600 w 1767840"/>
                <a:gd name="connsiteY8" fmla="*/ 289560 h 1066800"/>
                <a:gd name="connsiteX9" fmla="*/ 1203960 w 1767840"/>
                <a:gd name="connsiteY9" fmla="*/ 213360 h 1066800"/>
                <a:gd name="connsiteX10" fmla="*/ 1341120 w 1767840"/>
                <a:gd name="connsiteY10" fmla="*/ 106680 h 1066800"/>
                <a:gd name="connsiteX11" fmla="*/ 1615440 w 1767840"/>
                <a:gd name="connsiteY11" fmla="*/ 121920 h 1066800"/>
                <a:gd name="connsiteX12" fmla="*/ 1767840 w 1767840"/>
                <a:gd name="connsiteY12"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7840" h="1066800">
                  <a:moveTo>
                    <a:pt x="0" y="1066800"/>
                  </a:moveTo>
                  <a:cubicBezTo>
                    <a:pt x="44450" y="990600"/>
                    <a:pt x="88900" y="914400"/>
                    <a:pt x="152400" y="868680"/>
                  </a:cubicBezTo>
                  <a:cubicBezTo>
                    <a:pt x="215900" y="822960"/>
                    <a:pt x="302260" y="830580"/>
                    <a:pt x="381000" y="792480"/>
                  </a:cubicBezTo>
                  <a:cubicBezTo>
                    <a:pt x="459740" y="754380"/>
                    <a:pt x="563880" y="675640"/>
                    <a:pt x="624840" y="640080"/>
                  </a:cubicBezTo>
                  <a:cubicBezTo>
                    <a:pt x="685800" y="604520"/>
                    <a:pt x="695960" y="601980"/>
                    <a:pt x="746760" y="579120"/>
                  </a:cubicBezTo>
                  <a:cubicBezTo>
                    <a:pt x="797560" y="556260"/>
                    <a:pt x="916940" y="528320"/>
                    <a:pt x="929640" y="502920"/>
                  </a:cubicBezTo>
                  <a:cubicBezTo>
                    <a:pt x="942340" y="477520"/>
                    <a:pt x="840740" y="452120"/>
                    <a:pt x="822960" y="426720"/>
                  </a:cubicBezTo>
                  <a:cubicBezTo>
                    <a:pt x="805180" y="401320"/>
                    <a:pt x="795020" y="373380"/>
                    <a:pt x="822960" y="350520"/>
                  </a:cubicBezTo>
                  <a:cubicBezTo>
                    <a:pt x="850900" y="327660"/>
                    <a:pt x="990600" y="289560"/>
                    <a:pt x="990600" y="289560"/>
                  </a:cubicBezTo>
                  <a:cubicBezTo>
                    <a:pt x="1054100" y="266700"/>
                    <a:pt x="1145540" y="243840"/>
                    <a:pt x="1203960" y="213360"/>
                  </a:cubicBezTo>
                  <a:cubicBezTo>
                    <a:pt x="1262380" y="182880"/>
                    <a:pt x="1272540" y="121920"/>
                    <a:pt x="1341120" y="106680"/>
                  </a:cubicBezTo>
                  <a:cubicBezTo>
                    <a:pt x="1409700" y="91440"/>
                    <a:pt x="1544320" y="139700"/>
                    <a:pt x="1615440" y="121920"/>
                  </a:cubicBezTo>
                  <a:cubicBezTo>
                    <a:pt x="1686560" y="104140"/>
                    <a:pt x="1727200" y="52070"/>
                    <a:pt x="1767840" y="0"/>
                  </a:cubicBezTo>
                </a:path>
              </a:pathLst>
            </a:custGeom>
            <a:ln w="63500">
              <a:solidFill>
                <a:schemeClr val="accent1">
                  <a:lumMod val="60000"/>
                  <a:lumOff val="40000"/>
                </a:schemeClr>
              </a:solidFill>
            </a:ln>
            <a:effectLst>
              <a:outerShdw dist="508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p:nvSpPr>
          <p:spPr>
            <a:xfrm>
              <a:off x="2476500" y="2209800"/>
              <a:ext cx="464820" cy="1127760"/>
            </a:xfrm>
            <a:custGeom>
              <a:avLst/>
              <a:gdLst>
                <a:gd name="connsiteX0" fmla="*/ 464820 w 464820"/>
                <a:gd name="connsiteY0" fmla="*/ 1127760 h 1127760"/>
                <a:gd name="connsiteX1" fmla="*/ 327660 w 464820"/>
                <a:gd name="connsiteY1" fmla="*/ 960120 h 1127760"/>
                <a:gd name="connsiteX2" fmla="*/ 342900 w 464820"/>
                <a:gd name="connsiteY2" fmla="*/ 807720 h 1127760"/>
                <a:gd name="connsiteX3" fmla="*/ 297180 w 464820"/>
                <a:gd name="connsiteY3" fmla="*/ 685800 h 1127760"/>
                <a:gd name="connsiteX4" fmla="*/ 99060 w 464820"/>
                <a:gd name="connsiteY4" fmla="*/ 487680 h 1127760"/>
                <a:gd name="connsiteX5" fmla="*/ 7620 w 464820"/>
                <a:gd name="connsiteY5" fmla="*/ 426720 h 1127760"/>
                <a:gd name="connsiteX6" fmla="*/ 53340 w 464820"/>
                <a:gd name="connsiteY6" fmla="*/ 182880 h 1127760"/>
                <a:gd name="connsiteX7" fmla="*/ 175260 w 464820"/>
                <a:gd name="connsiteY7" fmla="*/ 91440 h 1127760"/>
                <a:gd name="connsiteX8" fmla="*/ 281940 w 464820"/>
                <a:gd name="connsiteY8" fmla="*/ 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820" h="1127760">
                  <a:moveTo>
                    <a:pt x="464820" y="1127760"/>
                  </a:moveTo>
                  <a:cubicBezTo>
                    <a:pt x="406400" y="1070610"/>
                    <a:pt x="347980" y="1013460"/>
                    <a:pt x="327660" y="960120"/>
                  </a:cubicBezTo>
                  <a:cubicBezTo>
                    <a:pt x="307340" y="906780"/>
                    <a:pt x="347980" y="853440"/>
                    <a:pt x="342900" y="807720"/>
                  </a:cubicBezTo>
                  <a:cubicBezTo>
                    <a:pt x="337820" y="762000"/>
                    <a:pt x="337820" y="739140"/>
                    <a:pt x="297180" y="685800"/>
                  </a:cubicBezTo>
                  <a:cubicBezTo>
                    <a:pt x="256540" y="632460"/>
                    <a:pt x="147320" y="530860"/>
                    <a:pt x="99060" y="487680"/>
                  </a:cubicBezTo>
                  <a:cubicBezTo>
                    <a:pt x="50800" y="444500"/>
                    <a:pt x="15240" y="477520"/>
                    <a:pt x="7620" y="426720"/>
                  </a:cubicBezTo>
                  <a:cubicBezTo>
                    <a:pt x="0" y="375920"/>
                    <a:pt x="25400" y="238760"/>
                    <a:pt x="53340" y="182880"/>
                  </a:cubicBezTo>
                  <a:cubicBezTo>
                    <a:pt x="81280" y="127000"/>
                    <a:pt x="137160" y="121920"/>
                    <a:pt x="175260" y="91440"/>
                  </a:cubicBezTo>
                  <a:cubicBezTo>
                    <a:pt x="213360" y="60960"/>
                    <a:pt x="264160" y="2540"/>
                    <a:pt x="281940" y="0"/>
                  </a:cubicBezTo>
                </a:path>
              </a:pathLst>
            </a:custGeom>
            <a:ln w="63500">
              <a:solidFill>
                <a:schemeClr val="accent1">
                  <a:lumMod val="60000"/>
                  <a:lumOff val="40000"/>
                </a:schemeClr>
              </a:solidFill>
            </a:ln>
            <a:effectLst>
              <a:outerShdw dist="508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1" name="TextBox 40"/>
          <p:cNvSpPr txBox="1"/>
          <p:nvPr/>
        </p:nvSpPr>
        <p:spPr>
          <a:xfrm>
            <a:off x="5638800" y="990600"/>
            <a:ext cx="3263970" cy="1569660"/>
          </a:xfrm>
          <a:prstGeom prst="rect">
            <a:avLst/>
          </a:prstGeom>
          <a:solidFill>
            <a:schemeClr val="bg1">
              <a:lumMod val="95000"/>
              <a:alpha val="70000"/>
            </a:schemeClr>
          </a:solidFill>
        </p:spPr>
        <p:txBody>
          <a:bodyPr wrap="none" rtlCol="0">
            <a:spAutoFit/>
          </a:bodyPr>
          <a:lstStyle/>
          <a:p>
            <a:r>
              <a:rPr lang="en-US" sz="3200" b="1" u="sng" spc="-10" dirty="0" smtClean="0"/>
              <a:t>Sweetwater Creek</a:t>
            </a:r>
          </a:p>
          <a:p>
            <a:r>
              <a:rPr lang="en-US" sz="3200" b="1" spc="-10" dirty="0" smtClean="0"/>
              <a:t>   - drinking water</a:t>
            </a:r>
          </a:p>
          <a:p>
            <a:r>
              <a:rPr lang="en-US" sz="3200" b="1" spc="-10" dirty="0" smtClean="0"/>
              <a:t>   - latrine</a:t>
            </a:r>
          </a:p>
        </p:txBody>
      </p:sp>
      <p:pic>
        <p:nvPicPr>
          <p:cNvPr id="42" name="Picture 2"/>
          <p:cNvPicPr>
            <a:picLocks noChangeAspect="1" noChangeArrowheads="1"/>
          </p:cNvPicPr>
          <p:nvPr/>
        </p:nvPicPr>
        <p:blipFill>
          <a:blip r:embed="rId4" cstate="print"/>
          <a:srcRect l="3125" r="4167" b="956"/>
          <a:stretch>
            <a:fillRect/>
          </a:stretch>
        </p:blipFill>
        <p:spPr bwMode="auto">
          <a:xfrm>
            <a:off x="304799" y="2589107"/>
            <a:ext cx="8439573" cy="3887893"/>
          </a:xfrm>
          <a:prstGeom prst="rect">
            <a:avLst/>
          </a:prstGeom>
          <a:noFill/>
          <a:ln w="50800">
            <a:solidFill>
              <a:schemeClr val="tx1"/>
            </a:solidFill>
            <a:miter lim="800000"/>
            <a:headEnd/>
            <a:tailEnd/>
          </a:ln>
          <a:effectLst/>
        </p:spPr>
      </p:pic>
      <p:grpSp>
        <p:nvGrpSpPr>
          <p:cNvPr id="47" name="Group 46"/>
          <p:cNvGrpSpPr/>
          <p:nvPr/>
        </p:nvGrpSpPr>
        <p:grpSpPr>
          <a:xfrm>
            <a:off x="1524000" y="838200"/>
            <a:ext cx="6134224" cy="5943601"/>
            <a:chOff x="1524000" y="838200"/>
            <a:chExt cx="6134224" cy="5943601"/>
          </a:xfrm>
        </p:grpSpPr>
        <p:pic>
          <p:nvPicPr>
            <p:cNvPr id="43" name="Picture 42"/>
            <p:cNvPicPr>
              <a:picLocks noChangeAspect="1" noChangeArrowheads="1"/>
            </p:cNvPicPr>
            <p:nvPr/>
          </p:nvPicPr>
          <p:blipFill>
            <a:blip r:embed="rId5" cstate="print"/>
            <a:srcRect/>
            <a:stretch>
              <a:fillRect/>
            </a:stretch>
          </p:blipFill>
          <p:spPr bwMode="auto">
            <a:xfrm>
              <a:off x="1524000" y="838200"/>
              <a:ext cx="6134224" cy="5943601"/>
            </a:xfrm>
            <a:prstGeom prst="rect">
              <a:avLst/>
            </a:prstGeom>
            <a:noFill/>
            <a:ln w="50800">
              <a:solidFill>
                <a:schemeClr val="tx1"/>
              </a:solidFill>
              <a:miter lim="800000"/>
              <a:headEnd/>
              <a:tailEnd/>
            </a:ln>
            <a:effectLst/>
          </p:spPr>
        </p:pic>
        <p:sp>
          <p:nvSpPr>
            <p:cNvPr id="46" name="TextBox 45"/>
            <p:cNvSpPr txBox="1"/>
            <p:nvPr/>
          </p:nvSpPr>
          <p:spPr>
            <a:xfrm>
              <a:off x="1903570" y="848380"/>
              <a:ext cx="5203732" cy="584775"/>
            </a:xfrm>
            <a:prstGeom prst="rect">
              <a:avLst/>
            </a:prstGeom>
            <a:noFill/>
          </p:spPr>
          <p:txBody>
            <a:bodyPr wrap="none" rtlCol="0">
              <a:spAutoFit/>
            </a:bodyPr>
            <a:lstStyle/>
            <a:p>
              <a:pPr algn="ctr"/>
              <a:r>
                <a:rPr lang="en-US" sz="3200" b="1" spc="-10" dirty="0" smtClean="0">
                  <a:solidFill>
                    <a:schemeClr val="bg1"/>
                  </a:solidFill>
                  <a:effectLst>
                    <a:outerShdw dist="50800" dir="7200000" algn="ctr" rotWithShape="0">
                      <a:schemeClr val="tx1"/>
                    </a:outerShdw>
                  </a:effectLst>
                </a:rPr>
                <a:t>50-100 prisoners die each day</a:t>
              </a:r>
            </a:p>
          </p:txBody>
        </p:sp>
      </p:grpSp>
      <p:pic>
        <p:nvPicPr>
          <p:cNvPr id="44" name="Picture 4"/>
          <p:cNvPicPr>
            <a:picLocks noChangeAspect="1" noChangeArrowheads="1"/>
          </p:cNvPicPr>
          <p:nvPr/>
        </p:nvPicPr>
        <p:blipFill>
          <a:blip r:embed="rId6" cstate="print"/>
          <a:srcRect/>
          <a:stretch>
            <a:fillRect/>
          </a:stretch>
        </p:blipFill>
        <p:spPr bwMode="auto">
          <a:xfrm>
            <a:off x="0" y="1981200"/>
            <a:ext cx="9144000" cy="4207765"/>
          </a:xfrm>
          <a:prstGeom prst="rect">
            <a:avLst/>
          </a:prstGeom>
          <a:noFill/>
          <a:ln w="50800">
            <a:solidFill>
              <a:schemeClr val="tx1"/>
            </a:solidFill>
            <a:miter lim="800000"/>
            <a:headEnd/>
            <a:tailEnd/>
          </a:ln>
          <a:effectLst/>
        </p:spPr>
      </p:pic>
      <p:pic>
        <p:nvPicPr>
          <p:cNvPr id="45" name="Picture 3"/>
          <p:cNvPicPr>
            <a:picLocks noChangeAspect="1" noChangeArrowheads="1"/>
          </p:cNvPicPr>
          <p:nvPr/>
        </p:nvPicPr>
        <p:blipFill>
          <a:blip r:embed="rId7" cstate="print"/>
          <a:srcRect l="797" t="22031" r="5213" b="12083"/>
          <a:stretch>
            <a:fillRect/>
          </a:stretch>
        </p:blipFill>
        <p:spPr bwMode="auto">
          <a:xfrm>
            <a:off x="0" y="1981200"/>
            <a:ext cx="9144000" cy="4191000"/>
          </a:xfrm>
          <a:prstGeom prst="rect">
            <a:avLst/>
          </a:prstGeom>
          <a:noFill/>
          <a:ln w="50800">
            <a:solidFill>
              <a:schemeClr val="tx1"/>
            </a:solidFill>
            <a:miter lim="800000"/>
            <a:headEnd/>
            <a:tailEnd/>
          </a:ln>
          <a:effectLst/>
        </p:spPr>
      </p:pic>
      <p:sp>
        <p:nvSpPr>
          <p:cNvPr id="48" name="TextBox 47"/>
          <p:cNvSpPr txBox="1"/>
          <p:nvPr/>
        </p:nvSpPr>
        <p:spPr>
          <a:xfrm>
            <a:off x="0" y="762000"/>
            <a:ext cx="9144000" cy="1200329"/>
          </a:xfrm>
          <a:prstGeom prst="rect">
            <a:avLst/>
          </a:prstGeom>
          <a:solidFill>
            <a:schemeClr val="tx1"/>
          </a:solidFill>
        </p:spPr>
        <p:txBody>
          <a:bodyPr wrap="square" rtlCol="0">
            <a:spAutoFit/>
          </a:bodyPr>
          <a:lstStyle/>
          <a:p>
            <a:pPr algn="ctr"/>
            <a:r>
              <a:rPr lang="en-US" sz="3600" b="1" spc="-10" dirty="0" smtClean="0">
                <a:solidFill>
                  <a:schemeClr val="bg1"/>
                </a:solidFill>
              </a:rPr>
              <a:t>13,000 prisoners die at Camp Sumter</a:t>
            </a:r>
          </a:p>
          <a:p>
            <a:pPr algn="ctr"/>
            <a:r>
              <a:rPr lang="en-US" sz="3600" b="1" spc="-10" dirty="0" smtClean="0">
                <a:solidFill>
                  <a:schemeClr val="bg1"/>
                </a:solidFill>
              </a:rPr>
              <a:t> 29% death rate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1"/>
                                        </p:tgtEl>
                                      </p:cBhvr>
                                    </p:animEffect>
                                    <p:set>
                                      <p:cBhvr>
                                        <p:cTn id="7" dur="1" fill="hold">
                                          <p:stCondLst>
                                            <p:cond delay="999"/>
                                          </p:stCondLst>
                                        </p:cTn>
                                        <p:tgtEl>
                                          <p:spTgt spid="31"/>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1000"/>
                                        <p:tgtEl>
                                          <p:spTgt spid="41"/>
                                        </p:tgtEl>
                                      </p:cBhvr>
                                    </p:animEffect>
                                    <p:set>
                                      <p:cBhvr>
                                        <p:cTn id="10" dur="1" fill="hold">
                                          <p:stCondLst>
                                            <p:cond delay="999"/>
                                          </p:stCondLst>
                                        </p:cTn>
                                        <p:tgtEl>
                                          <p:spTgt spid="41"/>
                                        </p:tgtEl>
                                        <p:attrNameLst>
                                          <p:attrName>style.visibility</p:attrName>
                                        </p:attrNameLst>
                                      </p:cBhvr>
                                      <p:to>
                                        <p:strVal val="hidden"/>
                                      </p:to>
                                    </p:set>
                                  </p:childTnLst>
                                </p:cTn>
                              </p:par>
                              <p:par>
                                <p:cTn id="11" presetID="53" presetClass="exit" presetSubtype="0" fill="hold" nodeType="withEffect">
                                  <p:stCondLst>
                                    <p:cond delay="0"/>
                                  </p:stCondLst>
                                  <p:childTnLst>
                                    <p:anim calcmode="lin" valueType="num">
                                      <p:cBhvr>
                                        <p:cTn id="12" dur="1000"/>
                                        <p:tgtEl>
                                          <p:spTgt spid="42"/>
                                        </p:tgtEl>
                                        <p:attrNameLst>
                                          <p:attrName>ppt_w</p:attrName>
                                        </p:attrNameLst>
                                      </p:cBhvr>
                                      <p:tavLst>
                                        <p:tav tm="0">
                                          <p:val>
                                            <p:strVal val="ppt_w"/>
                                          </p:val>
                                        </p:tav>
                                        <p:tav tm="100000">
                                          <p:val>
                                            <p:fltVal val="0"/>
                                          </p:val>
                                        </p:tav>
                                      </p:tavLst>
                                    </p:anim>
                                    <p:anim calcmode="lin" valueType="num">
                                      <p:cBhvr>
                                        <p:cTn id="13" dur="1000"/>
                                        <p:tgtEl>
                                          <p:spTgt spid="42"/>
                                        </p:tgtEl>
                                        <p:attrNameLst>
                                          <p:attrName>ppt_h</p:attrName>
                                        </p:attrNameLst>
                                      </p:cBhvr>
                                      <p:tavLst>
                                        <p:tav tm="0">
                                          <p:val>
                                            <p:strVal val="ppt_h"/>
                                          </p:val>
                                        </p:tav>
                                        <p:tav tm="100000">
                                          <p:val>
                                            <p:fltVal val="0"/>
                                          </p:val>
                                        </p:tav>
                                      </p:tavLst>
                                    </p:anim>
                                    <p:animEffect transition="out" filter="fade">
                                      <p:cBhvr>
                                        <p:cTn id="14" dur="1000"/>
                                        <p:tgtEl>
                                          <p:spTgt spid="42"/>
                                        </p:tgtEl>
                                      </p:cBhvr>
                                    </p:animEffect>
                                    <p:set>
                                      <p:cBhvr>
                                        <p:cTn id="15" dur="1" fill="hold">
                                          <p:stCondLst>
                                            <p:cond delay="999"/>
                                          </p:stCondLst>
                                        </p:cTn>
                                        <p:tgtEl>
                                          <p:spTgt spid="42"/>
                                        </p:tgtEl>
                                        <p:attrNameLst>
                                          <p:attrName>style.visibility</p:attrName>
                                        </p:attrNameLst>
                                      </p:cBhvr>
                                      <p:to>
                                        <p:strVal val="hidden"/>
                                      </p:to>
                                    </p:set>
                                  </p:childTnLst>
                                </p:cTn>
                              </p:par>
                            </p:childTnLst>
                          </p:cTn>
                        </p:par>
                        <p:par>
                          <p:cTn id="16" fill="hold">
                            <p:stCondLst>
                              <p:cond delay="1000"/>
                            </p:stCondLst>
                            <p:childTnLst>
                              <p:par>
                                <p:cTn id="17" presetID="9" presetClass="entr" presetSubtype="0"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dissolve">
                                      <p:cBhvr>
                                        <p:cTn id="19" dur="2000"/>
                                        <p:tgtEl>
                                          <p:spTgt spid="4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1000"/>
                                        <p:tgtEl>
                                          <p:spTgt spid="44"/>
                                        </p:tgtEl>
                                      </p:cBhvr>
                                    </p:animEffect>
                                  </p:childTnLst>
                                </p:cTn>
                              </p:par>
                              <p:par>
                                <p:cTn id="25" presetID="53" presetClass="exit" presetSubtype="0" fill="hold" nodeType="withEffect">
                                  <p:stCondLst>
                                    <p:cond delay="0"/>
                                  </p:stCondLst>
                                  <p:childTnLst>
                                    <p:anim calcmode="lin" valueType="num">
                                      <p:cBhvr>
                                        <p:cTn id="26" dur="1000"/>
                                        <p:tgtEl>
                                          <p:spTgt spid="47"/>
                                        </p:tgtEl>
                                        <p:attrNameLst>
                                          <p:attrName>ppt_w</p:attrName>
                                        </p:attrNameLst>
                                      </p:cBhvr>
                                      <p:tavLst>
                                        <p:tav tm="0">
                                          <p:val>
                                            <p:strVal val="ppt_w"/>
                                          </p:val>
                                        </p:tav>
                                        <p:tav tm="100000">
                                          <p:val>
                                            <p:fltVal val="0"/>
                                          </p:val>
                                        </p:tav>
                                      </p:tavLst>
                                    </p:anim>
                                    <p:anim calcmode="lin" valueType="num">
                                      <p:cBhvr>
                                        <p:cTn id="27" dur="1000"/>
                                        <p:tgtEl>
                                          <p:spTgt spid="47"/>
                                        </p:tgtEl>
                                        <p:attrNameLst>
                                          <p:attrName>ppt_h</p:attrName>
                                        </p:attrNameLst>
                                      </p:cBhvr>
                                      <p:tavLst>
                                        <p:tav tm="0">
                                          <p:val>
                                            <p:strVal val="ppt_h"/>
                                          </p:val>
                                        </p:tav>
                                        <p:tav tm="100000">
                                          <p:val>
                                            <p:fltVal val="0"/>
                                          </p:val>
                                        </p:tav>
                                      </p:tavLst>
                                    </p:anim>
                                    <p:animEffect transition="out" filter="fade">
                                      <p:cBhvr>
                                        <p:cTn id="28" dur="1000"/>
                                        <p:tgtEl>
                                          <p:spTgt spid="47"/>
                                        </p:tgtEl>
                                      </p:cBhvr>
                                    </p:animEffect>
                                    <p:set>
                                      <p:cBhvr>
                                        <p:cTn id="29" dur="1" fill="hold">
                                          <p:stCondLst>
                                            <p:cond delay="999"/>
                                          </p:stCondLst>
                                        </p:cTn>
                                        <p:tgtEl>
                                          <p:spTgt spid="4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2000"/>
                                        <p:tgtEl>
                                          <p:spTgt spid="45"/>
                                        </p:tgtEl>
                                      </p:cBhvr>
                                    </p:animEffect>
                                  </p:childTnLst>
                                </p:cTn>
                              </p:par>
                              <p:par>
                                <p:cTn id="35" presetID="10" presetClass="exit" presetSubtype="0" fill="hold" nodeType="withEffect">
                                  <p:stCondLst>
                                    <p:cond delay="500"/>
                                  </p:stCondLst>
                                  <p:childTnLst>
                                    <p:animEffect transition="out" filter="fade">
                                      <p:cBhvr>
                                        <p:cTn id="36" dur="2000"/>
                                        <p:tgtEl>
                                          <p:spTgt spid="44"/>
                                        </p:tgtEl>
                                      </p:cBhvr>
                                    </p:animEffect>
                                    <p:set>
                                      <p:cBhvr>
                                        <p:cTn id="37" dur="1" fill="hold">
                                          <p:stCondLst>
                                            <p:cond delay="1999"/>
                                          </p:stCondLst>
                                        </p:cTn>
                                        <p:tgtEl>
                                          <p:spTgt spid="4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10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1000"/>
                                        <p:tgtEl>
                                          <p:spTgt spid="45"/>
                                        </p:tgtEl>
                                      </p:cBhvr>
                                    </p:animEffect>
                                    <p:set>
                                      <p:cBhvr>
                                        <p:cTn id="47" dur="1" fill="hold">
                                          <p:stCondLst>
                                            <p:cond delay="999"/>
                                          </p:stCondLst>
                                        </p:cTn>
                                        <p:tgtEl>
                                          <p:spTgt spid="45"/>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48"/>
                                        </p:tgtEl>
                                      </p:cBhvr>
                                    </p:animEffect>
                                    <p:set>
                                      <p:cBhvr>
                                        <p:cTn id="50" dur="1" fill="hold">
                                          <p:stCondLst>
                                            <p:cond delay="9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1" animBg="1"/>
      <p:bldP spid="48" grpId="0" animBg="1"/>
      <p:bldP spid="48"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cstate="print"/>
          <a:srcRect/>
          <a:stretch>
            <a:fillRect/>
          </a:stretch>
        </p:blipFill>
        <p:spPr bwMode="auto">
          <a:xfrm>
            <a:off x="0" y="0"/>
            <a:ext cx="9158288" cy="6858000"/>
          </a:xfrm>
          <a:prstGeom prst="rect">
            <a:avLst/>
          </a:prstGeom>
          <a:noFill/>
          <a:ln w="9525">
            <a:noFill/>
            <a:miter lim="800000"/>
            <a:headEnd/>
            <a:tailEnd/>
          </a:ln>
          <a:effectLst/>
        </p:spPr>
      </p:pic>
      <p:pic>
        <p:nvPicPr>
          <p:cNvPr id="53249" name="Picture 1"/>
          <p:cNvPicPr>
            <a:picLocks noChangeAspect="1" noChangeArrowheads="1"/>
          </p:cNvPicPr>
          <p:nvPr/>
        </p:nvPicPr>
        <p:blipFill>
          <a:blip r:embed="rId3" cstate="print"/>
          <a:srcRect/>
          <a:stretch>
            <a:fillRect/>
          </a:stretch>
        </p:blipFill>
        <p:spPr bwMode="auto">
          <a:xfrm>
            <a:off x="-30205363" y="615813"/>
            <a:ext cx="39349363" cy="6242187"/>
          </a:xfrm>
          <a:prstGeom prst="rect">
            <a:avLst/>
          </a:prstGeom>
          <a:noFill/>
          <a:ln w="9525">
            <a:noFill/>
            <a:miter lim="800000"/>
            <a:headEnd/>
            <a:tailEnd/>
          </a:ln>
          <a:effectLst/>
        </p:spPr>
      </p:pic>
      <p:sp useBgFill="1">
        <p:nvSpPr>
          <p:cNvPr id="6" name="TextBox 5"/>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solidFill>
                  <a:srgbClr val="FF0000"/>
                </a:solidFill>
                <a:effectLst>
                  <a:outerShdw dist="38100" dir="7200000" algn="ctr" rotWithShape="0">
                    <a:schemeClr val="tx1"/>
                  </a:outerShdw>
                </a:effectLst>
                <a:latin typeface="Calibri" pitchFamily="34" charset="0"/>
              </a:rPr>
              <a:t>Andersonville Prison Camp</a:t>
            </a:r>
            <a:endParaRPr lang="en-US" sz="4800" b="1" dirty="0">
              <a:solidFill>
                <a:srgbClr val="FF0000"/>
              </a:solidFill>
              <a:effectLst>
                <a:outerShdw dist="38100" dir="7200000" algn="ctr" rotWithShape="0">
                  <a:schemeClr val="tx1"/>
                </a:outerShdw>
              </a:effectLst>
              <a:latin typeface="Calibri" pitchFamily="34" charset="0"/>
            </a:endParaRPr>
          </a:p>
        </p:txBody>
      </p:sp>
      <p:pic>
        <p:nvPicPr>
          <p:cNvPr id="8" name="Picture 3"/>
          <p:cNvPicPr>
            <a:picLocks noChangeAspect="1" noChangeArrowheads="1"/>
          </p:cNvPicPr>
          <p:nvPr/>
        </p:nvPicPr>
        <p:blipFill>
          <a:blip r:embed="rId4" cstate="print"/>
          <a:srcRect l="-1392" b="36508"/>
          <a:stretch>
            <a:fillRect/>
          </a:stretch>
        </p:blipFill>
        <p:spPr bwMode="auto">
          <a:xfrm>
            <a:off x="0" y="3810000"/>
            <a:ext cx="3352800" cy="3048000"/>
          </a:xfrm>
          <a:prstGeom prst="rect">
            <a:avLst/>
          </a:prstGeom>
          <a:noFill/>
          <a:ln w="9525">
            <a:noFill/>
            <a:miter lim="800000"/>
            <a:headEnd/>
            <a:tailEnd/>
          </a:ln>
          <a:effectLst/>
        </p:spPr>
      </p:pic>
      <p:sp useBgFill="1">
        <p:nvSpPr>
          <p:cNvPr id="7" name="TextBox 6"/>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latin typeface="Calibri" pitchFamily="34" charset="0"/>
              </a:rPr>
              <a:t>PRISONER STATISTICS</a:t>
            </a:r>
            <a:endParaRPr lang="en-US" sz="4800" b="1"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249"/>
                                        </p:tgtEl>
                                        <p:attrNameLst>
                                          <p:attrName>style.visibility</p:attrName>
                                        </p:attrNameLst>
                                      </p:cBhvr>
                                      <p:to>
                                        <p:strVal val="visible"/>
                                      </p:to>
                                    </p:set>
                                    <p:animEffect transition="in" filter="fade">
                                      <p:cBhvr>
                                        <p:cTn id="7" dur="1000"/>
                                        <p:tgtEl>
                                          <p:spTgt spid="53249"/>
                                        </p:tgtEl>
                                      </p:cBhvr>
                                    </p:animEffect>
                                  </p:childTnLst>
                                </p:cTn>
                              </p:par>
                            </p:childTnLst>
                          </p:cTn>
                        </p:par>
                        <p:par>
                          <p:cTn id="8" fill="hold">
                            <p:stCondLst>
                              <p:cond delay="1000"/>
                            </p:stCondLst>
                            <p:childTnLst>
                              <p:par>
                                <p:cTn id="9" presetID="63" presetClass="path" presetSubtype="0" accel="50000" decel="50000" fill="hold" nodeType="afterEffect">
                                  <p:stCondLst>
                                    <p:cond delay="0"/>
                                  </p:stCondLst>
                                  <p:childTnLst>
                                    <p:animMotion origin="layout" path="M 2.5E-6 -1.50104E-6 L 3.30156 0.01061 " pathEditMode="relative" rAng="0" ptsTypes="AA">
                                      <p:cBhvr>
                                        <p:cTn id="10" dur="35000" fill="hold"/>
                                        <p:tgtEl>
                                          <p:spTgt spid="53249"/>
                                        </p:tgtEl>
                                        <p:attrNameLst>
                                          <p:attrName>ppt_x</p:attrName>
                                          <p:attrName>ppt_y</p:attrName>
                                        </p:attrNameLst>
                                      </p:cBhvr>
                                      <p:rCtr x="1651" y="5"/>
                                    </p:animMotion>
                                  </p:childTnLst>
                                </p:cTn>
                              </p:par>
                            </p:childTnLst>
                          </p:cTn>
                        </p:par>
                        <p:par>
                          <p:cTn id="11" fill="hold">
                            <p:stCondLst>
                              <p:cond delay="36000"/>
                            </p:stCondLst>
                            <p:childTnLst>
                              <p:par>
                                <p:cTn id="12" presetID="42"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anim calcmode="lin" valueType="num">
                                      <p:cBhvr>
                                        <p:cTn id="15" dur="2000" fill="hold"/>
                                        <p:tgtEl>
                                          <p:spTgt spid="8"/>
                                        </p:tgtEl>
                                        <p:attrNameLst>
                                          <p:attrName>ppt_x</p:attrName>
                                        </p:attrNameLst>
                                      </p:cBhvr>
                                      <p:tavLst>
                                        <p:tav tm="0">
                                          <p:val>
                                            <p:strVal val="#ppt_x"/>
                                          </p:val>
                                        </p:tav>
                                        <p:tav tm="100000">
                                          <p:val>
                                            <p:strVal val="#ppt_x"/>
                                          </p:val>
                                        </p:tav>
                                      </p:tavLst>
                                    </p:anim>
                                    <p:anim calcmode="lin" valueType="num">
                                      <p:cBhvr>
                                        <p:cTn id="16" dur="2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00"/>
                                        <p:tgtEl>
                                          <p:spTgt spid="9"/>
                                        </p:tgtEl>
                                      </p:cBhvr>
                                    </p:animEffect>
                                    <p:set>
                                      <p:cBhvr>
                                        <p:cTn id="21" dur="1" fill="hold">
                                          <p:stCondLst>
                                            <p:cond delay="999"/>
                                          </p:stCondLst>
                                        </p:cTn>
                                        <p:tgtEl>
                                          <p:spTgt spid="9"/>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1000"/>
                                        <p:tgtEl>
                                          <p:spTgt spid="53249"/>
                                        </p:tgtEl>
                                      </p:cBhvr>
                                    </p:animEffect>
                                    <p:set>
                                      <p:cBhvr>
                                        <p:cTn id="24" dur="1" fill="hold">
                                          <p:stCondLst>
                                            <p:cond delay="999"/>
                                          </p:stCondLst>
                                        </p:cTn>
                                        <p:tgtEl>
                                          <p:spTgt spid="53249"/>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1000"/>
                                        <p:tgtEl>
                                          <p:spTgt spid="8"/>
                                        </p:tgtEl>
                                      </p:cBhvr>
                                    </p:animEffect>
                                    <p:set>
                                      <p:cBhvr>
                                        <p:cTn id="27" dur="1" fill="hold">
                                          <p:stCondLst>
                                            <p:cond delay="999"/>
                                          </p:stCondLst>
                                        </p:cTn>
                                        <p:tgtEl>
                                          <p:spTgt spid="8"/>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1000"/>
                                        <p:tgtEl>
                                          <p:spTgt spid="6"/>
                                        </p:tgtEl>
                                      </p:cBhvr>
                                    </p:animEffect>
                                    <p:set>
                                      <p:cBhvr>
                                        <p:cTn id="30" dur="1" fill="hold">
                                          <p:stCondLst>
                                            <p:cond delay="999"/>
                                          </p:stCondLst>
                                        </p:cTn>
                                        <p:tgtEl>
                                          <p:spTgt spid="6"/>
                                        </p:tgtEl>
                                        <p:attrNameLst>
                                          <p:attrName>style.visibility</p:attrName>
                                        </p:attrNameLst>
                                      </p:cBhvr>
                                      <p:to>
                                        <p:strVal val="hidden"/>
                                      </p:to>
                                    </p:set>
                                  </p:childTnLst>
                                </p:cTn>
                              </p:par>
                            </p:childTnLst>
                          </p:cTn>
                        </p:par>
                        <p:par>
                          <p:cTn id="31" fill="hold">
                            <p:stCondLst>
                              <p:cond delay="1000"/>
                            </p:stCondLst>
                            <p:childTnLst>
                              <p:par>
                                <p:cTn id="32" presetID="53"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ppt_w</p:attrName>
                                        </p:attrNameLst>
                                      </p:cBhvr>
                                      <p:tavLst>
                                        <p:tav tm="0">
                                          <p:val>
                                            <p:fltVal val="0"/>
                                          </p:val>
                                        </p:tav>
                                        <p:tav tm="100000">
                                          <p:val>
                                            <p:strVal val="#ppt_w"/>
                                          </p:val>
                                        </p:tav>
                                      </p:tavLst>
                                    </p:anim>
                                    <p:anim calcmode="lin" valueType="num">
                                      <p:cBhvr>
                                        <p:cTn id="35" dur="1000" fill="hold"/>
                                        <p:tgtEl>
                                          <p:spTgt spid="7"/>
                                        </p:tgtEl>
                                        <p:attrNameLst>
                                          <p:attrName>ppt_h</p:attrName>
                                        </p:attrNameLst>
                                      </p:cBhvr>
                                      <p:tavLst>
                                        <p:tav tm="0">
                                          <p:val>
                                            <p:fltVal val="0"/>
                                          </p:val>
                                        </p:tav>
                                        <p:tav tm="100000">
                                          <p:val>
                                            <p:strVal val="#ppt_h"/>
                                          </p:val>
                                        </p:tav>
                                      </p:tavLst>
                                    </p:anim>
                                    <p:animEffect transition="in" filter="fade">
                                      <p:cBhvr>
                                        <p:cTn id="3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2"/>
          <p:cNvPicPr>
            <a:picLocks noChangeAspect="1" noChangeArrowheads="1"/>
          </p:cNvPicPr>
          <p:nvPr/>
        </p:nvPicPr>
        <p:blipFill>
          <a:blip r:embed="rId2" cstate="print"/>
          <a:srcRect/>
          <a:stretch>
            <a:fillRect/>
          </a:stretch>
        </p:blipFill>
        <p:spPr bwMode="auto">
          <a:xfrm>
            <a:off x="609600" y="838200"/>
            <a:ext cx="5638800" cy="5967339"/>
          </a:xfrm>
          <a:prstGeom prst="rect">
            <a:avLst/>
          </a:prstGeom>
          <a:noFill/>
          <a:ln w="9525">
            <a:noFill/>
            <a:miter lim="800000"/>
            <a:headEnd/>
            <a:tailEnd/>
          </a:ln>
          <a:effectLst/>
        </p:spPr>
      </p:pic>
      <p:sp useBgFill="1">
        <p:nvSpPr>
          <p:cNvPr id="3" name="TextBox 2"/>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latin typeface="Calibri" pitchFamily="34" charset="0"/>
              </a:rPr>
              <a:t>PRISONER STATISTICS</a:t>
            </a:r>
            <a:endParaRPr lang="en-US" sz="4800" b="1" dirty="0">
              <a:latin typeface="Calibri" pitchFamily="34" charset="0"/>
            </a:endParaRPr>
          </a:p>
        </p:txBody>
      </p:sp>
      <p:grpSp>
        <p:nvGrpSpPr>
          <p:cNvPr id="46" name="Group 45"/>
          <p:cNvGrpSpPr/>
          <p:nvPr/>
        </p:nvGrpSpPr>
        <p:grpSpPr>
          <a:xfrm>
            <a:off x="1676400" y="1295400"/>
            <a:ext cx="7239000" cy="2819400"/>
            <a:chOff x="2209800" y="1295400"/>
            <a:chExt cx="7239000" cy="2819400"/>
          </a:xfrm>
        </p:grpSpPr>
        <p:grpSp>
          <p:nvGrpSpPr>
            <p:cNvPr id="45" name="Group 44"/>
            <p:cNvGrpSpPr/>
            <p:nvPr/>
          </p:nvGrpSpPr>
          <p:grpSpPr>
            <a:xfrm>
              <a:off x="2209800" y="1295400"/>
              <a:ext cx="4953000" cy="2819400"/>
              <a:chOff x="2209800" y="1295400"/>
              <a:chExt cx="4953000" cy="2819400"/>
            </a:xfrm>
          </p:grpSpPr>
          <p:cxnSp>
            <p:nvCxnSpPr>
              <p:cNvPr id="30" name="Straight Connector 29"/>
              <p:cNvCxnSpPr/>
              <p:nvPr/>
            </p:nvCxnSpPr>
            <p:spPr>
              <a:xfrm flipV="1">
                <a:off x="6477000" y="1600200"/>
                <a:ext cx="0" cy="2286000"/>
              </a:xfrm>
              <a:prstGeom prst="line">
                <a:avLst/>
              </a:prstGeom>
              <a:ln w="76200">
                <a:solidFill>
                  <a:schemeClr val="tx1"/>
                </a:solidFill>
              </a:ln>
              <a:effectLst>
                <a:outerShdw dist="50800" dir="10800000" algn="ctr" rotWithShape="0">
                  <a:srgbClr val="FFC000"/>
                </a:outerShdw>
              </a:effectLst>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2209800" y="1295400"/>
                <a:ext cx="4953000" cy="2819400"/>
                <a:chOff x="2209800" y="1295400"/>
                <a:chExt cx="4953000" cy="2819400"/>
              </a:xfrm>
            </p:grpSpPr>
            <p:grpSp>
              <p:nvGrpSpPr>
                <p:cNvPr id="38" name="Group 37"/>
                <p:cNvGrpSpPr/>
                <p:nvPr/>
              </p:nvGrpSpPr>
              <p:grpSpPr>
                <a:xfrm>
                  <a:off x="3657599" y="1600200"/>
                  <a:ext cx="3505201" cy="2286000"/>
                  <a:chOff x="3643008" y="1600200"/>
                  <a:chExt cx="3728938" cy="2286000"/>
                </a:xfrm>
              </p:grpSpPr>
              <p:cxnSp>
                <p:nvCxnSpPr>
                  <p:cNvPr id="14" name="Straight Connector 13"/>
                  <p:cNvCxnSpPr/>
                  <p:nvPr/>
                </p:nvCxnSpPr>
                <p:spPr>
                  <a:xfrm>
                    <a:off x="3643008" y="3886200"/>
                    <a:ext cx="2999364" cy="0"/>
                  </a:xfrm>
                  <a:prstGeom prst="line">
                    <a:avLst/>
                  </a:prstGeom>
                  <a:ln w="76200">
                    <a:solidFill>
                      <a:schemeClr val="tx1"/>
                    </a:solidFill>
                  </a:ln>
                  <a:effectLst>
                    <a:outerShdw dist="50800" dir="15600000" algn="ctr" rotWithShape="0">
                      <a:srgbClr val="FFC000"/>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324600" y="1600200"/>
                    <a:ext cx="1047346" cy="0"/>
                  </a:xfrm>
                  <a:prstGeom prst="line">
                    <a:avLst/>
                  </a:prstGeom>
                  <a:ln w="76200">
                    <a:solidFill>
                      <a:schemeClr val="tx1"/>
                    </a:solidFill>
                  </a:ln>
                  <a:effectLst>
                    <a:outerShdw dist="50800" dir="5400000" algn="ctr" rotWithShape="0">
                      <a:srgbClr val="FFC000"/>
                    </a:outerShdw>
                  </a:effectLst>
                </p:spPr>
                <p:style>
                  <a:lnRef idx="1">
                    <a:schemeClr val="accent1"/>
                  </a:lnRef>
                  <a:fillRef idx="0">
                    <a:schemeClr val="accent1"/>
                  </a:fillRef>
                  <a:effectRef idx="0">
                    <a:schemeClr val="accent1"/>
                  </a:effectRef>
                  <a:fontRef idx="minor">
                    <a:schemeClr val="tx1"/>
                  </a:fontRef>
                </p:style>
              </p:cxnSp>
            </p:grpSp>
            <p:sp>
              <p:nvSpPr>
                <p:cNvPr id="8" name="Oval 7"/>
                <p:cNvSpPr/>
                <p:nvPr/>
              </p:nvSpPr>
              <p:spPr>
                <a:xfrm>
                  <a:off x="4648200" y="1295400"/>
                  <a:ext cx="1600200" cy="457200"/>
                </a:xfrm>
                <a:prstGeom prst="ellipse">
                  <a:avLst/>
                </a:prstGeom>
                <a:ln w="76200">
                  <a:solidFill>
                    <a:schemeClr val="tx1"/>
                  </a:solidFill>
                  <a:prstDash val="solid"/>
                  <a:tailEnd type="arrow"/>
                </a:ln>
                <a:effectLst>
                  <a:outerShdw dist="50800" dir="7800000" algn="ctr" rotWithShape="0">
                    <a:srgbClr val="FFC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Oval 8"/>
                <p:cNvSpPr/>
                <p:nvPr/>
              </p:nvSpPr>
              <p:spPr>
                <a:xfrm>
                  <a:off x="2209800" y="3657600"/>
                  <a:ext cx="1524000" cy="457200"/>
                </a:xfrm>
                <a:prstGeom prst="ellipse">
                  <a:avLst/>
                </a:prstGeom>
                <a:ln w="76200">
                  <a:solidFill>
                    <a:schemeClr val="tx1"/>
                  </a:solidFill>
                  <a:prstDash val="solid"/>
                  <a:tailEnd type="arrow"/>
                </a:ln>
                <a:effectLst>
                  <a:outerShdw dist="50800" dir="7800000" algn="ctr" rotWithShape="0">
                    <a:srgbClr val="FFC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37" name="TextBox 36"/>
            <p:cNvSpPr txBox="1"/>
            <p:nvPr/>
          </p:nvSpPr>
          <p:spPr>
            <a:xfrm>
              <a:off x="7162800" y="1295400"/>
              <a:ext cx="2286000" cy="830997"/>
            </a:xfrm>
            <a:prstGeom prst="rect">
              <a:avLst/>
            </a:prstGeom>
            <a:noFill/>
            <a:ln w="50800">
              <a:solidFill>
                <a:schemeClr val="tx1"/>
              </a:solidFill>
            </a:ln>
          </p:spPr>
          <p:txBody>
            <a:bodyPr wrap="square" rtlCol="0">
              <a:spAutoFit/>
            </a:bodyPr>
            <a:lstStyle/>
            <a:p>
              <a:pPr algn="ctr"/>
              <a:r>
                <a:rPr lang="en-US" sz="4800" b="1" spc="-10" dirty="0" smtClean="0">
                  <a:effectLst>
                    <a:outerShdw dist="50800" dir="7200000" algn="ctr" rotWithShape="0">
                      <a:srgbClr val="FFC000"/>
                    </a:outerShdw>
                  </a:effectLst>
                </a:rPr>
                <a:t>&gt;56,000</a:t>
              </a:r>
            </a:p>
          </p:txBody>
        </p:sp>
      </p:grpSp>
      <p:sp>
        <p:nvSpPr>
          <p:cNvPr id="48" name="TextBox 47"/>
          <p:cNvSpPr txBox="1"/>
          <p:nvPr/>
        </p:nvSpPr>
        <p:spPr>
          <a:xfrm>
            <a:off x="6400800" y="2286000"/>
            <a:ext cx="2743200" cy="584775"/>
          </a:xfrm>
          <a:prstGeom prst="rect">
            <a:avLst/>
          </a:prstGeom>
          <a:noFill/>
          <a:ln w="50800">
            <a:noFill/>
          </a:ln>
        </p:spPr>
        <p:txBody>
          <a:bodyPr wrap="square" rtlCol="0">
            <a:spAutoFit/>
          </a:bodyPr>
          <a:lstStyle/>
          <a:p>
            <a:pPr algn="ctr"/>
            <a:r>
              <a:rPr lang="en-US" sz="3200" b="1" spc="-10" dirty="0" smtClean="0"/>
              <a:t>Mortality Rate</a:t>
            </a:r>
          </a:p>
        </p:txBody>
      </p:sp>
      <p:grpSp>
        <p:nvGrpSpPr>
          <p:cNvPr id="56" name="Group 55"/>
          <p:cNvGrpSpPr/>
          <p:nvPr/>
        </p:nvGrpSpPr>
        <p:grpSpPr>
          <a:xfrm>
            <a:off x="4724400" y="2819400"/>
            <a:ext cx="4191000" cy="646331"/>
            <a:chOff x="4648200" y="4840069"/>
            <a:chExt cx="4191000" cy="646331"/>
          </a:xfrm>
        </p:grpSpPr>
        <p:cxnSp>
          <p:nvCxnSpPr>
            <p:cNvPr id="51" name="Straight Connector 50"/>
            <p:cNvCxnSpPr/>
            <p:nvPr/>
          </p:nvCxnSpPr>
          <p:spPr>
            <a:xfrm>
              <a:off x="4648200" y="5181600"/>
              <a:ext cx="2438400" cy="0"/>
            </a:xfrm>
            <a:prstGeom prst="line">
              <a:avLst/>
            </a:prstGeom>
            <a:ln w="76200">
              <a:solidFill>
                <a:schemeClr val="tx1"/>
              </a:solidFill>
              <a:headEnd type="triangle"/>
            </a:ln>
            <a:effectLst/>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6858001" y="4840069"/>
              <a:ext cx="1981199" cy="646331"/>
            </a:xfrm>
            <a:prstGeom prst="rect">
              <a:avLst/>
            </a:prstGeom>
            <a:noFill/>
            <a:ln w="50800">
              <a:noFill/>
            </a:ln>
          </p:spPr>
          <p:txBody>
            <a:bodyPr wrap="square" rtlCol="0">
              <a:spAutoFit/>
            </a:bodyPr>
            <a:lstStyle/>
            <a:p>
              <a:pPr algn="ctr"/>
              <a:r>
                <a:rPr lang="en-US" sz="3600" b="1" spc="-10" dirty="0" smtClean="0"/>
                <a:t>12%</a:t>
              </a:r>
            </a:p>
          </p:txBody>
        </p:sp>
      </p:grpSp>
      <p:sp>
        <p:nvSpPr>
          <p:cNvPr id="57" name="TextBox 56"/>
          <p:cNvSpPr txBox="1"/>
          <p:nvPr/>
        </p:nvSpPr>
        <p:spPr>
          <a:xfrm>
            <a:off x="6400800" y="762000"/>
            <a:ext cx="2743200" cy="584775"/>
          </a:xfrm>
          <a:prstGeom prst="rect">
            <a:avLst/>
          </a:prstGeom>
          <a:noFill/>
          <a:ln w="50800">
            <a:noFill/>
          </a:ln>
        </p:spPr>
        <p:txBody>
          <a:bodyPr wrap="square" rtlCol="0">
            <a:spAutoFit/>
          </a:bodyPr>
          <a:lstStyle/>
          <a:p>
            <a:pPr algn="ctr"/>
            <a:r>
              <a:rPr lang="en-US" sz="3200" b="1" spc="-10" dirty="0" smtClean="0">
                <a:effectLst>
                  <a:outerShdw dist="50800" dir="7200000" algn="ctr" rotWithShape="0">
                    <a:srgbClr val="FFC000"/>
                  </a:outerShdw>
                </a:effectLst>
              </a:rPr>
              <a:t>Deaths</a:t>
            </a:r>
          </a:p>
        </p:txBody>
      </p:sp>
      <p:grpSp>
        <p:nvGrpSpPr>
          <p:cNvPr id="67" name="Group 66"/>
          <p:cNvGrpSpPr/>
          <p:nvPr/>
        </p:nvGrpSpPr>
        <p:grpSpPr>
          <a:xfrm>
            <a:off x="2590800" y="3352800"/>
            <a:ext cx="6324600" cy="1066800"/>
            <a:chOff x="2590800" y="3352800"/>
            <a:chExt cx="6324600" cy="1066800"/>
          </a:xfrm>
        </p:grpSpPr>
        <p:grpSp>
          <p:nvGrpSpPr>
            <p:cNvPr id="54" name="Group 53"/>
            <p:cNvGrpSpPr/>
            <p:nvPr/>
          </p:nvGrpSpPr>
          <p:grpSpPr>
            <a:xfrm>
              <a:off x="2590800" y="3352800"/>
              <a:ext cx="6324600" cy="1066800"/>
              <a:chOff x="2590800" y="3505200"/>
              <a:chExt cx="6324600" cy="1066800"/>
            </a:xfrm>
          </p:grpSpPr>
          <p:cxnSp>
            <p:nvCxnSpPr>
              <p:cNvPr id="49" name="Straight Connector 48"/>
              <p:cNvCxnSpPr/>
              <p:nvPr/>
            </p:nvCxnSpPr>
            <p:spPr>
              <a:xfrm>
                <a:off x="2590800" y="4572000"/>
                <a:ext cx="3886200" cy="0"/>
              </a:xfrm>
              <a:prstGeom prst="line">
                <a:avLst/>
              </a:prstGeom>
              <a:ln w="76200">
                <a:solidFill>
                  <a:schemeClr val="tx1"/>
                </a:solidFill>
                <a:headEnd type="triangle"/>
              </a:ln>
              <a:effectLst/>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6934201" y="3505200"/>
                <a:ext cx="1981199" cy="646331"/>
              </a:xfrm>
              <a:prstGeom prst="rect">
                <a:avLst/>
              </a:prstGeom>
              <a:noFill/>
              <a:ln w="50800">
                <a:noFill/>
              </a:ln>
            </p:spPr>
            <p:txBody>
              <a:bodyPr wrap="square" rtlCol="0">
                <a:spAutoFit/>
              </a:bodyPr>
              <a:lstStyle/>
              <a:p>
                <a:pPr algn="ctr"/>
                <a:r>
                  <a:rPr lang="en-US" sz="3600" b="1" spc="-10" dirty="0" smtClean="0"/>
                  <a:t>16%</a:t>
                </a:r>
              </a:p>
            </p:txBody>
          </p:sp>
        </p:grpSp>
        <p:cxnSp>
          <p:nvCxnSpPr>
            <p:cNvPr id="62" name="Straight Connector 61"/>
            <p:cNvCxnSpPr/>
            <p:nvPr/>
          </p:nvCxnSpPr>
          <p:spPr>
            <a:xfrm>
              <a:off x="6477000" y="3657600"/>
              <a:ext cx="685800" cy="0"/>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6477000" y="3657600"/>
              <a:ext cx="0" cy="762000"/>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1905000" y="3276600"/>
            <a:ext cx="1072731" cy="461665"/>
          </a:xfrm>
          <a:prstGeom prst="rect">
            <a:avLst/>
          </a:prstGeom>
          <a:noFill/>
        </p:spPr>
        <p:txBody>
          <a:bodyPr wrap="none" rtlCol="0">
            <a:spAutoFit/>
          </a:bodyPr>
          <a:lstStyle/>
          <a:p>
            <a:pPr algn="ctr"/>
            <a:r>
              <a:rPr lang="en-US" sz="2400" b="1" spc="-10" dirty="0" smtClean="0"/>
              <a:t>UNION</a:t>
            </a:r>
          </a:p>
        </p:txBody>
      </p:sp>
      <p:sp>
        <p:nvSpPr>
          <p:cNvPr id="32" name="TextBox 31"/>
          <p:cNvSpPr txBox="1"/>
          <p:nvPr/>
        </p:nvSpPr>
        <p:spPr>
          <a:xfrm>
            <a:off x="1869621" y="932688"/>
            <a:ext cx="2016579" cy="461665"/>
          </a:xfrm>
          <a:prstGeom prst="rect">
            <a:avLst/>
          </a:prstGeom>
          <a:noFill/>
        </p:spPr>
        <p:txBody>
          <a:bodyPr wrap="none" rtlCol="0">
            <a:spAutoFit/>
          </a:bodyPr>
          <a:lstStyle/>
          <a:p>
            <a:pPr algn="ctr"/>
            <a:r>
              <a:rPr lang="en-US" sz="2400" b="1" spc="-10" dirty="0" smtClean="0"/>
              <a:t>CONFEDERATE</a:t>
            </a:r>
          </a:p>
        </p:txBody>
      </p:sp>
      <p:sp>
        <p:nvSpPr>
          <p:cNvPr id="7" name="Rectangle 6"/>
          <p:cNvSpPr/>
          <p:nvPr/>
        </p:nvSpPr>
        <p:spPr>
          <a:xfrm>
            <a:off x="694944" y="2971800"/>
            <a:ext cx="2819400" cy="3276600"/>
          </a:xfrm>
          <a:prstGeom prst="rect">
            <a:avLst/>
          </a:prstGeom>
          <a:solidFill>
            <a:prstClr val="white"/>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5"/>
          <p:cNvGrpSpPr/>
          <p:nvPr/>
        </p:nvGrpSpPr>
        <p:grpSpPr>
          <a:xfrm>
            <a:off x="685800" y="990600"/>
            <a:ext cx="5465922" cy="5334000"/>
            <a:chOff x="1696878" y="993866"/>
            <a:chExt cx="5465922" cy="5105400"/>
          </a:xfrm>
        </p:grpSpPr>
        <p:sp>
          <p:nvSpPr>
            <p:cNvPr id="4" name="Rectangle 3"/>
            <p:cNvSpPr/>
            <p:nvPr/>
          </p:nvSpPr>
          <p:spPr>
            <a:xfrm>
              <a:off x="1696878" y="993866"/>
              <a:ext cx="5094066" cy="2260963"/>
            </a:xfrm>
            <a:prstGeom prst="rect">
              <a:avLst/>
            </a:prstGeom>
            <a:solidFill>
              <a:prstClr val="white"/>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ectangle 4"/>
            <p:cNvSpPr/>
            <p:nvPr/>
          </p:nvSpPr>
          <p:spPr>
            <a:xfrm>
              <a:off x="4343400" y="3254829"/>
              <a:ext cx="2819400" cy="2844437"/>
            </a:xfrm>
            <a:prstGeom prst="rect">
              <a:avLst/>
            </a:prstGeom>
            <a:solidFill>
              <a:prstClr val="white"/>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9" name="Oval 28"/>
          <p:cNvSpPr/>
          <p:nvPr/>
        </p:nvSpPr>
        <p:spPr>
          <a:xfrm>
            <a:off x="838200" y="6248400"/>
            <a:ext cx="1447800" cy="457200"/>
          </a:xfrm>
          <a:prstGeom prst="ellipse">
            <a:avLst/>
          </a:prstGeom>
          <a:ln w="762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grpId="1" nodeType="clickEffect">
                                  <p:stCondLst>
                                    <p:cond delay="0"/>
                                  </p:stCondLst>
                                  <p:childTnLst>
                                    <p:animMotion origin="layout" path="M -3.33333E-6 -4.44444E-6 L 0.17084 -4.44444E-6 " pathEditMode="relative" rAng="0" ptsTypes="AA">
                                      <p:cBhvr>
                                        <p:cTn id="11" dur="1000" fill="hold"/>
                                        <p:tgtEl>
                                          <p:spTgt spid="29"/>
                                        </p:tgtEl>
                                        <p:attrNameLst>
                                          <p:attrName>ppt_x</p:attrName>
                                          <p:attrName>ppt_y</p:attrName>
                                        </p:attrNameLst>
                                      </p:cBhvr>
                                      <p:rCtr x="85" y="0"/>
                                    </p:animMotion>
                                  </p:childTnLst>
                                </p:cTn>
                              </p:par>
                            </p:childTnLst>
                          </p:cTn>
                        </p:par>
                      </p:childTnLst>
                    </p:cTn>
                  </p:par>
                  <p:par>
                    <p:cTn id="12" fill="hold">
                      <p:stCondLst>
                        <p:cond delay="indefinite"/>
                      </p:stCondLst>
                      <p:childTnLst>
                        <p:par>
                          <p:cTn id="13" fill="hold">
                            <p:stCondLst>
                              <p:cond delay="0"/>
                            </p:stCondLst>
                            <p:childTnLst>
                              <p:par>
                                <p:cTn id="14" presetID="63" presetClass="path" presetSubtype="0" accel="50000" decel="50000" fill="hold" grpId="2" nodeType="clickEffect">
                                  <p:stCondLst>
                                    <p:cond delay="0"/>
                                  </p:stCondLst>
                                  <p:childTnLst>
                                    <p:animMotion origin="layout" path="M 0.17084 -4.44444E-6 L 0.30417 -4.44444E-6 " pathEditMode="relative" rAng="0" ptsTypes="AA">
                                      <p:cBhvr>
                                        <p:cTn id="15" dur="1000" fill="hold"/>
                                        <p:tgtEl>
                                          <p:spTgt spid="29"/>
                                        </p:tgtEl>
                                        <p:attrNameLst>
                                          <p:attrName>ppt_x</p:attrName>
                                          <p:attrName>ppt_y</p:attrName>
                                        </p:attrNameLst>
                                      </p:cBhvr>
                                      <p:rCtr x="67" y="0"/>
                                    </p:animMotion>
                                  </p:childTnLst>
                                </p:cTn>
                              </p:par>
                            </p:childTnLst>
                          </p:cTn>
                        </p:par>
                      </p:childTnLst>
                    </p:cTn>
                  </p:par>
                  <p:par>
                    <p:cTn id="16" fill="hold">
                      <p:stCondLst>
                        <p:cond delay="indefinite"/>
                      </p:stCondLst>
                      <p:childTnLst>
                        <p:par>
                          <p:cTn id="17" fill="hold">
                            <p:stCondLst>
                              <p:cond delay="0"/>
                            </p:stCondLst>
                            <p:childTnLst>
                              <p:par>
                                <p:cTn id="18" presetID="22" presetClass="exit" presetSubtype="4" fill="hold" grpId="0" nodeType="clickEffect">
                                  <p:stCondLst>
                                    <p:cond delay="0"/>
                                  </p:stCondLst>
                                  <p:childTnLst>
                                    <p:animEffect transition="out" filter="wipe(down)">
                                      <p:cBhvr>
                                        <p:cTn id="19" dur="2000"/>
                                        <p:tgtEl>
                                          <p:spTgt spid="7"/>
                                        </p:tgtEl>
                                      </p:cBhvr>
                                    </p:animEffect>
                                    <p:set>
                                      <p:cBhvr>
                                        <p:cTn id="20" dur="1" fill="hold">
                                          <p:stCondLst>
                                            <p:cond delay="1999"/>
                                          </p:stCondLst>
                                        </p:cTn>
                                        <p:tgtEl>
                                          <p:spTgt spid="7"/>
                                        </p:tgtEl>
                                        <p:attrNameLst>
                                          <p:attrName>style.visibility</p:attrName>
                                        </p:attrNameLst>
                                      </p:cBhvr>
                                      <p:to>
                                        <p:strVal val="hidden"/>
                                      </p:to>
                                    </p:set>
                                  </p:childTnLst>
                                </p:cTn>
                              </p:par>
                              <p:par>
                                <p:cTn id="21" presetID="10" presetClass="exit" presetSubtype="0" fill="hold" grpId="3" nodeType="withEffect">
                                  <p:stCondLst>
                                    <p:cond delay="0"/>
                                  </p:stCondLst>
                                  <p:childTnLst>
                                    <p:animEffect transition="out" filter="fade">
                                      <p:cBhvr>
                                        <p:cTn id="22" dur="2000"/>
                                        <p:tgtEl>
                                          <p:spTgt spid="29"/>
                                        </p:tgtEl>
                                      </p:cBhvr>
                                    </p:animEffect>
                                    <p:set>
                                      <p:cBhvr>
                                        <p:cTn id="23" dur="1" fill="hold">
                                          <p:stCondLst>
                                            <p:cond delay="1999"/>
                                          </p:stCondLst>
                                        </p:cTn>
                                        <p:tgtEl>
                                          <p:spTgt spid="2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nodeType="clickEffect">
                                  <p:stCondLst>
                                    <p:cond delay="0"/>
                                  </p:stCondLst>
                                  <p:childTnLst>
                                    <p:animEffect transition="out" filter="wipe(down)">
                                      <p:cBhvr>
                                        <p:cTn id="27" dur="2000"/>
                                        <p:tgtEl>
                                          <p:spTgt spid="6"/>
                                        </p:tgtEl>
                                      </p:cBhvr>
                                    </p:animEffect>
                                    <p:set>
                                      <p:cBhvr>
                                        <p:cTn id="28" dur="1" fill="hold">
                                          <p:stCondLst>
                                            <p:cond delay="19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wipe(left)">
                                      <p:cBhvr>
                                        <p:cTn id="33" dur="1000"/>
                                        <p:tgtEl>
                                          <p:spTgt spid="57"/>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left)">
                                      <p:cBhvr>
                                        <p:cTn id="37" dur="10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1000"/>
                                        <p:tgtEl>
                                          <p:spTgt spid="48"/>
                                        </p:tgtEl>
                                      </p:cBhvr>
                                    </p:animEffect>
                                  </p:childTnLst>
                                </p:cTn>
                              </p:par>
                            </p:childTnLst>
                          </p:cTn>
                        </p:par>
                        <p:par>
                          <p:cTn id="43" fill="hold">
                            <p:stCondLst>
                              <p:cond delay="1000"/>
                            </p:stCondLst>
                            <p:childTnLst>
                              <p:par>
                                <p:cTn id="44" presetID="22" presetClass="entr" presetSubtype="2" fill="hold" nodeType="after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wipe(right)">
                                      <p:cBhvr>
                                        <p:cTn id="46" dur="1000"/>
                                        <p:tgtEl>
                                          <p:spTgt spid="5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wipe(right)">
                                      <p:cBhvr>
                                        <p:cTn id="51"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7" grpId="0"/>
      <p:bldP spid="7" grpId="0" animBg="1"/>
      <p:bldP spid="29" grpId="0" animBg="1"/>
      <p:bldP spid="29" grpId="1" animBg="1"/>
      <p:bldP spid="29" grpId="2" animBg="1"/>
      <p:bldP spid="29" grpId="3"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850392"/>
            <a:ext cx="9155789" cy="6016752"/>
          </a:xfrm>
          <a:prstGeom prst="rect">
            <a:avLst/>
          </a:prstGeom>
          <a:noFill/>
          <a:ln w="9525">
            <a:noFill/>
            <a:miter lim="800000"/>
            <a:headEnd/>
            <a:tailEnd/>
          </a:ln>
          <a:effectLst/>
        </p:spPr>
      </p:pic>
      <p:sp>
        <p:nvSpPr>
          <p:cNvPr id="59" name="Freeform 58"/>
          <p:cNvSpPr/>
          <p:nvPr/>
        </p:nvSpPr>
        <p:spPr>
          <a:xfrm>
            <a:off x="4640826" y="1135626"/>
            <a:ext cx="1995948" cy="1787013"/>
          </a:xfrm>
          <a:custGeom>
            <a:avLst/>
            <a:gdLst>
              <a:gd name="connsiteX0" fmla="*/ 14748 w 1995948"/>
              <a:gd name="connsiteY0" fmla="*/ 1224116 h 1787013"/>
              <a:gd name="connsiteX1" fmla="*/ 117987 w 1995948"/>
              <a:gd name="connsiteY1" fmla="*/ 1091380 h 1787013"/>
              <a:gd name="connsiteX2" fmla="*/ 132735 w 1995948"/>
              <a:gd name="connsiteY2" fmla="*/ 988142 h 1787013"/>
              <a:gd name="connsiteX3" fmla="*/ 176981 w 1995948"/>
              <a:gd name="connsiteY3" fmla="*/ 870155 h 1787013"/>
              <a:gd name="connsiteX4" fmla="*/ 339213 w 1995948"/>
              <a:gd name="connsiteY4" fmla="*/ 870155 h 1787013"/>
              <a:gd name="connsiteX5" fmla="*/ 353961 w 1995948"/>
              <a:gd name="connsiteY5" fmla="*/ 722671 h 1787013"/>
              <a:gd name="connsiteX6" fmla="*/ 560439 w 1995948"/>
              <a:gd name="connsiteY6" fmla="*/ 634180 h 1787013"/>
              <a:gd name="connsiteX7" fmla="*/ 648929 w 1995948"/>
              <a:gd name="connsiteY7" fmla="*/ 545690 h 1787013"/>
              <a:gd name="connsiteX8" fmla="*/ 693174 w 1995948"/>
              <a:gd name="connsiteY8" fmla="*/ 324464 h 1787013"/>
              <a:gd name="connsiteX9" fmla="*/ 766916 w 1995948"/>
              <a:gd name="connsiteY9" fmla="*/ 206477 h 1787013"/>
              <a:gd name="connsiteX10" fmla="*/ 766916 w 1995948"/>
              <a:gd name="connsiteY10" fmla="*/ 29497 h 1787013"/>
              <a:gd name="connsiteX11" fmla="*/ 825910 w 1995948"/>
              <a:gd name="connsiteY11" fmla="*/ 29497 h 1787013"/>
              <a:gd name="connsiteX12" fmla="*/ 855406 w 1995948"/>
              <a:gd name="connsiteY12" fmla="*/ 206477 h 1787013"/>
              <a:gd name="connsiteX13" fmla="*/ 855406 w 1995948"/>
              <a:gd name="connsiteY13" fmla="*/ 486697 h 1787013"/>
              <a:gd name="connsiteX14" fmla="*/ 1002890 w 1995948"/>
              <a:gd name="connsiteY14" fmla="*/ 516193 h 1787013"/>
              <a:gd name="connsiteX15" fmla="*/ 1283110 w 1995948"/>
              <a:gd name="connsiteY15" fmla="*/ 545690 h 1787013"/>
              <a:gd name="connsiteX16" fmla="*/ 1283110 w 1995948"/>
              <a:gd name="connsiteY16" fmla="*/ 678426 h 1787013"/>
              <a:gd name="connsiteX17" fmla="*/ 1312606 w 1995948"/>
              <a:gd name="connsiteY17" fmla="*/ 766916 h 1787013"/>
              <a:gd name="connsiteX18" fmla="*/ 1430593 w 1995948"/>
              <a:gd name="connsiteY18" fmla="*/ 678426 h 1787013"/>
              <a:gd name="connsiteX19" fmla="*/ 1578077 w 1995948"/>
              <a:gd name="connsiteY19" fmla="*/ 560439 h 1787013"/>
              <a:gd name="connsiteX20" fmla="*/ 1622323 w 1995948"/>
              <a:gd name="connsiteY20" fmla="*/ 634180 h 1787013"/>
              <a:gd name="connsiteX21" fmla="*/ 1725561 w 1995948"/>
              <a:gd name="connsiteY21" fmla="*/ 575187 h 1787013"/>
              <a:gd name="connsiteX22" fmla="*/ 1932039 w 1995948"/>
              <a:gd name="connsiteY22" fmla="*/ 575187 h 1787013"/>
              <a:gd name="connsiteX23" fmla="*/ 1991032 w 1995948"/>
              <a:gd name="connsiteY23" fmla="*/ 707922 h 1787013"/>
              <a:gd name="connsiteX24" fmla="*/ 1961535 w 1995948"/>
              <a:gd name="connsiteY24" fmla="*/ 781664 h 1787013"/>
              <a:gd name="connsiteX25" fmla="*/ 1828800 w 1995948"/>
              <a:gd name="connsiteY25" fmla="*/ 693174 h 1787013"/>
              <a:gd name="connsiteX26" fmla="*/ 1696064 w 1995948"/>
              <a:gd name="connsiteY26" fmla="*/ 678426 h 1787013"/>
              <a:gd name="connsiteX27" fmla="*/ 1607574 w 1995948"/>
              <a:gd name="connsiteY27" fmla="*/ 914400 h 1787013"/>
              <a:gd name="connsiteX28" fmla="*/ 1474839 w 1995948"/>
              <a:gd name="connsiteY28" fmla="*/ 988142 h 1787013"/>
              <a:gd name="connsiteX29" fmla="*/ 1283110 w 1995948"/>
              <a:gd name="connsiteY29" fmla="*/ 1194619 h 1787013"/>
              <a:gd name="connsiteX30" fmla="*/ 1224116 w 1995948"/>
              <a:gd name="connsiteY30" fmla="*/ 1120877 h 1787013"/>
              <a:gd name="connsiteX31" fmla="*/ 1002890 w 1995948"/>
              <a:gd name="connsiteY31" fmla="*/ 1533832 h 1787013"/>
              <a:gd name="connsiteX32" fmla="*/ 766916 w 1995948"/>
              <a:gd name="connsiteY32" fmla="*/ 1725561 h 1787013"/>
              <a:gd name="connsiteX33" fmla="*/ 471948 w 1995948"/>
              <a:gd name="connsiteY33" fmla="*/ 1784555 h 1787013"/>
              <a:gd name="connsiteX34" fmla="*/ 339213 w 1995948"/>
              <a:gd name="connsiteY34" fmla="*/ 1740309 h 1787013"/>
              <a:gd name="connsiteX35" fmla="*/ 132735 w 1995948"/>
              <a:gd name="connsiteY35" fmla="*/ 1563329 h 1787013"/>
              <a:gd name="connsiteX36" fmla="*/ 29497 w 1995948"/>
              <a:gd name="connsiteY36" fmla="*/ 1415845 h 1787013"/>
              <a:gd name="connsiteX37" fmla="*/ 14748 w 1995948"/>
              <a:gd name="connsiteY37" fmla="*/ 1224116 h 17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95948" h="1787013">
                <a:moveTo>
                  <a:pt x="14748" y="1224116"/>
                </a:moveTo>
                <a:cubicBezTo>
                  <a:pt x="29496" y="1170039"/>
                  <a:pt x="98323" y="1130709"/>
                  <a:pt x="117987" y="1091380"/>
                </a:cubicBezTo>
                <a:cubicBezTo>
                  <a:pt x="137651" y="1052051"/>
                  <a:pt x="122903" y="1025013"/>
                  <a:pt x="132735" y="988142"/>
                </a:cubicBezTo>
                <a:cubicBezTo>
                  <a:pt x="142567" y="951271"/>
                  <a:pt x="142568" y="889819"/>
                  <a:pt x="176981" y="870155"/>
                </a:cubicBezTo>
                <a:cubicBezTo>
                  <a:pt x="211394" y="850491"/>
                  <a:pt x="309716" y="894736"/>
                  <a:pt x="339213" y="870155"/>
                </a:cubicBezTo>
                <a:cubicBezTo>
                  <a:pt x="368710" y="845574"/>
                  <a:pt x="317090" y="762000"/>
                  <a:pt x="353961" y="722671"/>
                </a:cubicBezTo>
                <a:cubicBezTo>
                  <a:pt x="390832" y="683342"/>
                  <a:pt x="511278" y="663677"/>
                  <a:pt x="560439" y="634180"/>
                </a:cubicBezTo>
                <a:cubicBezTo>
                  <a:pt x="609600" y="604683"/>
                  <a:pt x="626807" y="597309"/>
                  <a:pt x="648929" y="545690"/>
                </a:cubicBezTo>
                <a:cubicBezTo>
                  <a:pt x="671051" y="494071"/>
                  <a:pt x="673510" y="380999"/>
                  <a:pt x="693174" y="324464"/>
                </a:cubicBezTo>
                <a:cubicBezTo>
                  <a:pt x="712838" y="267929"/>
                  <a:pt x="754626" y="255638"/>
                  <a:pt x="766916" y="206477"/>
                </a:cubicBezTo>
                <a:cubicBezTo>
                  <a:pt x="779206" y="157316"/>
                  <a:pt x="757084" y="58994"/>
                  <a:pt x="766916" y="29497"/>
                </a:cubicBezTo>
                <a:cubicBezTo>
                  <a:pt x="776748" y="0"/>
                  <a:pt x="811162" y="0"/>
                  <a:pt x="825910" y="29497"/>
                </a:cubicBezTo>
                <a:cubicBezTo>
                  <a:pt x="840658" y="58994"/>
                  <a:pt x="850490" y="130277"/>
                  <a:pt x="855406" y="206477"/>
                </a:cubicBezTo>
                <a:cubicBezTo>
                  <a:pt x="860322" y="282677"/>
                  <a:pt x="830825" y="435078"/>
                  <a:pt x="855406" y="486697"/>
                </a:cubicBezTo>
                <a:cubicBezTo>
                  <a:pt x="879987" y="538316"/>
                  <a:pt x="931606" y="506361"/>
                  <a:pt x="1002890" y="516193"/>
                </a:cubicBezTo>
                <a:cubicBezTo>
                  <a:pt x="1074174" y="526025"/>
                  <a:pt x="1236407" y="518651"/>
                  <a:pt x="1283110" y="545690"/>
                </a:cubicBezTo>
                <a:cubicBezTo>
                  <a:pt x="1329813" y="572729"/>
                  <a:pt x="1278194" y="641555"/>
                  <a:pt x="1283110" y="678426"/>
                </a:cubicBezTo>
                <a:cubicBezTo>
                  <a:pt x="1288026" y="715297"/>
                  <a:pt x="1288026" y="766916"/>
                  <a:pt x="1312606" y="766916"/>
                </a:cubicBezTo>
                <a:cubicBezTo>
                  <a:pt x="1337186" y="766916"/>
                  <a:pt x="1386348" y="712839"/>
                  <a:pt x="1430593" y="678426"/>
                </a:cubicBezTo>
                <a:cubicBezTo>
                  <a:pt x="1474838" y="644013"/>
                  <a:pt x="1546122" y="567813"/>
                  <a:pt x="1578077" y="560439"/>
                </a:cubicBezTo>
                <a:cubicBezTo>
                  <a:pt x="1610032" y="553065"/>
                  <a:pt x="1597742" y="631722"/>
                  <a:pt x="1622323" y="634180"/>
                </a:cubicBezTo>
                <a:cubicBezTo>
                  <a:pt x="1646904" y="636638"/>
                  <a:pt x="1673942" y="585019"/>
                  <a:pt x="1725561" y="575187"/>
                </a:cubicBezTo>
                <a:cubicBezTo>
                  <a:pt x="1777180" y="565355"/>
                  <a:pt x="1887794" y="553065"/>
                  <a:pt x="1932039" y="575187"/>
                </a:cubicBezTo>
                <a:cubicBezTo>
                  <a:pt x="1976284" y="597309"/>
                  <a:pt x="1986116" y="673509"/>
                  <a:pt x="1991032" y="707922"/>
                </a:cubicBezTo>
                <a:cubicBezTo>
                  <a:pt x="1995948" y="742335"/>
                  <a:pt x="1988574" y="784122"/>
                  <a:pt x="1961535" y="781664"/>
                </a:cubicBezTo>
                <a:cubicBezTo>
                  <a:pt x="1934496" y="779206"/>
                  <a:pt x="1873045" y="710380"/>
                  <a:pt x="1828800" y="693174"/>
                </a:cubicBezTo>
                <a:cubicBezTo>
                  <a:pt x="1784555" y="675968"/>
                  <a:pt x="1732935" y="641555"/>
                  <a:pt x="1696064" y="678426"/>
                </a:cubicBezTo>
                <a:cubicBezTo>
                  <a:pt x="1659193" y="715297"/>
                  <a:pt x="1644445" y="862781"/>
                  <a:pt x="1607574" y="914400"/>
                </a:cubicBezTo>
                <a:cubicBezTo>
                  <a:pt x="1570703" y="966019"/>
                  <a:pt x="1528916" y="941439"/>
                  <a:pt x="1474839" y="988142"/>
                </a:cubicBezTo>
                <a:cubicBezTo>
                  <a:pt x="1420762" y="1034845"/>
                  <a:pt x="1324897" y="1172497"/>
                  <a:pt x="1283110" y="1194619"/>
                </a:cubicBezTo>
                <a:cubicBezTo>
                  <a:pt x="1241323" y="1216741"/>
                  <a:pt x="1270819" y="1064342"/>
                  <a:pt x="1224116" y="1120877"/>
                </a:cubicBezTo>
                <a:cubicBezTo>
                  <a:pt x="1177413" y="1177413"/>
                  <a:pt x="1079090" y="1433051"/>
                  <a:pt x="1002890" y="1533832"/>
                </a:cubicBezTo>
                <a:cubicBezTo>
                  <a:pt x="926690" y="1634613"/>
                  <a:pt x="855406" y="1683774"/>
                  <a:pt x="766916" y="1725561"/>
                </a:cubicBezTo>
                <a:cubicBezTo>
                  <a:pt x="678426" y="1767348"/>
                  <a:pt x="543232" y="1782097"/>
                  <a:pt x="471948" y="1784555"/>
                </a:cubicBezTo>
                <a:cubicBezTo>
                  <a:pt x="400664" y="1787013"/>
                  <a:pt x="395748" y="1777180"/>
                  <a:pt x="339213" y="1740309"/>
                </a:cubicBezTo>
                <a:cubicBezTo>
                  <a:pt x="282678" y="1703438"/>
                  <a:pt x="184354" y="1617406"/>
                  <a:pt x="132735" y="1563329"/>
                </a:cubicBezTo>
                <a:cubicBezTo>
                  <a:pt x="81116" y="1509252"/>
                  <a:pt x="46703" y="1469923"/>
                  <a:pt x="29497" y="1415845"/>
                </a:cubicBezTo>
                <a:cubicBezTo>
                  <a:pt x="12291" y="1361768"/>
                  <a:pt x="0" y="1278194"/>
                  <a:pt x="14748" y="1224116"/>
                </a:cubicBezTo>
                <a:close/>
              </a:path>
            </a:pathLst>
          </a:custGeom>
          <a:solidFill>
            <a:srgbClr val="B4C7FE"/>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5" name="TextBox 14"/>
          <p:cNvSpPr txBox="1">
            <a:spLocks noChangeArrowheads="1"/>
          </p:cNvSpPr>
          <p:nvPr/>
        </p:nvSpPr>
        <p:spPr bwMode="auto">
          <a:xfrm>
            <a:off x="0" y="8382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1 – iron resources</a:t>
            </a:r>
            <a:endParaRPr lang="en-US" sz="2800" b="1" dirty="0">
              <a:effectLst>
                <a:outerShdw dist="50800" dir="7200000" algn="ctr" rotWithShape="0">
                  <a:schemeClr val="bg1"/>
                </a:outerShdw>
              </a:effectLst>
              <a:latin typeface="Calibri" pitchFamily="34" charset="0"/>
            </a:endParaRPr>
          </a:p>
        </p:txBody>
      </p:sp>
      <p:sp useBgFill="1">
        <p:nvSpPr>
          <p:cNvPr id="18" name="TextBox 17"/>
          <p:cNvSpPr txBox="1">
            <a:spLocks noChangeArrowheads="1"/>
          </p:cNvSpPr>
          <p:nvPr/>
        </p:nvSpPr>
        <p:spPr bwMode="auto">
          <a:xfrm>
            <a:off x="0" y="12954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2 – battles of 1861</a:t>
            </a:r>
            <a:endParaRPr lang="en-US" sz="2800" b="1" dirty="0">
              <a:effectLst>
                <a:outerShdw dist="50800" dir="7200000" algn="ctr" rotWithShape="0">
                  <a:schemeClr val="bg1"/>
                </a:outerShdw>
              </a:effectLst>
              <a:latin typeface="Calibri" pitchFamily="34" charset="0"/>
            </a:endParaRPr>
          </a:p>
        </p:txBody>
      </p:sp>
      <p:sp>
        <p:nvSpPr>
          <p:cNvPr id="31" name="Freeform 30"/>
          <p:cNvSpPr/>
          <p:nvPr/>
        </p:nvSpPr>
        <p:spPr>
          <a:xfrm>
            <a:off x="4213122" y="1833716"/>
            <a:ext cx="3183194" cy="1496962"/>
          </a:xfrm>
          <a:custGeom>
            <a:avLst/>
            <a:gdLst>
              <a:gd name="connsiteX0" fmla="*/ 0 w 3183194"/>
              <a:gd name="connsiteY0" fmla="*/ 1425678 h 1496962"/>
              <a:gd name="connsiteX1" fmla="*/ 353962 w 3183194"/>
              <a:gd name="connsiteY1" fmla="*/ 1263445 h 1496962"/>
              <a:gd name="connsiteX2" fmla="*/ 634181 w 3183194"/>
              <a:gd name="connsiteY2" fmla="*/ 983226 h 1496962"/>
              <a:gd name="connsiteX3" fmla="*/ 663678 w 3183194"/>
              <a:gd name="connsiteY3" fmla="*/ 1056968 h 1496962"/>
              <a:gd name="connsiteX4" fmla="*/ 840658 w 3183194"/>
              <a:gd name="connsiteY4" fmla="*/ 1130710 h 1496962"/>
              <a:gd name="connsiteX5" fmla="*/ 1135626 w 3183194"/>
              <a:gd name="connsiteY5" fmla="*/ 1071716 h 1496962"/>
              <a:gd name="connsiteX6" fmla="*/ 1356852 w 3183194"/>
              <a:gd name="connsiteY6" fmla="*/ 953729 h 1496962"/>
              <a:gd name="connsiteX7" fmla="*/ 1460091 w 3183194"/>
              <a:gd name="connsiteY7" fmla="*/ 762000 h 1496962"/>
              <a:gd name="connsiteX8" fmla="*/ 1578078 w 3183194"/>
              <a:gd name="connsiteY8" fmla="*/ 540774 h 1496962"/>
              <a:gd name="connsiteX9" fmla="*/ 1651820 w 3183194"/>
              <a:gd name="connsiteY9" fmla="*/ 452284 h 1496962"/>
              <a:gd name="connsiteX10" fmla="*/ 1740310 w 3183194"/>
              <a:gd name="connsiteY10" fmla="*/ 481781 h 1496962"/>
              <a:gd name="connsiteX11" fmla="*/ 1828800 w 3183194"/>
              <a:gd name="connsiteY11" fmla="*/ 393290 h 1496962"/>
              <a:gd name="connsiteX12" fmla="*/ 1932039 w 3183194"/>
              <a:gd name="connsiteY12" fmla="*/ 275303 h 1496962"/>
              <a:gd name="connsiteX13" fmla="*/ 2064775 w 3183194"/>
              <a:gd name="connsiteY13" fmla="*/ 260555 h 1496962"/>
              <a:gd name="connsiteX14" fmla="*/ 2153265 w 3183194"/>
              <a:gd name="connsiteY14" fmla="*/ 39329 h 1496962"/>
              <a:gd name="connsiteX15" fmla="*/ 2227007 w 3183194"/>
              <a:gd name="connsiteY15" fmla="*/ 24581 h 1496962"/>
              <a:gd name="connsiteX16" fmla="*/ 2374491 w 3183194"/>
              <a:gd name="connsiteY16" fmla="*/ 142568 h 1496962"/>
              <a:gd name="connsiteX17" fmla="*/ 2418736 w 3183194"/>
              <a:gd name="connsiteY17" fmla="*/ 54078 h 1496962"/>
              <a:gd name="connsiteX18" fmla="*/ 2521975 w 3183194"/>
              <a:gd name="connsiteY18" fmla="*/ 142568 h 1496962"/>
              <a:gd name="connsiteX19" fmla="*/ 2566220 w 3183194"/>
              <a:gd name="connsiteY19" fmla="*/ 245807 h 1496962"/>
              <a:gd name="connsiteX20" fmla="*/ 2580968 w 3183194"/>
              <a:gd name="connsiteY20" fmla="*/ 408039 h 1496962"/>
              <a:gd name="connsiteX21" fmla="*/ 2580968 w 3183194"/>
              <a:gd name="connsiteY21" fmla="*/ 570271 h 1496962"/>
              <a:gd name="connsiteX22" fmla="*/ 2728452 w 3183194"/>
              <a:gd name="connsiteY22" fmla="*/ 658761 h 1496962"/>
              <a:gd name="connsiteX23" fmla="*/ 2979175 w 3183194"/>
              <a:gd name="connsiteY23" fmla="*/ 835742 h 1496962"/>
              <a:gd name="connsiteX24" fmla="*/ 2993923 w 3183194"/>
              <a:gd name="connsiteY24" fmla="*/ 1027471 h 1496962"/>
              <a:gd name="connsiteX25" fmla="*/ 2934929 w 3183194"/>
              <a:gd name="connsiteY25" fmla="*/ 1086465 h 1496962"/>
              <a:gd name="connsiteX26" fmla="*/ 2772697 w 3183194"/>
              <a:gd name="connsiteY26" fmla="*/ 1056968 h 1496962"/>
              <a:gd name="connsiteX27" fmla="*/ 2654710 w 3183194"/>
              <a:gd name="connsiteY27" fmla="*/ 1056968 h 1496962"/>
              <a:gd name="connsiteX28" fmla="*/ 2728452 w 3183194"/>
              <a:gd name="connsiteY28" fmla="*/ 1145458 h 1496962"/>
              <a:gd name="connsiteX29" fmla="*/ 2890684 w 3183194"/>
              <a:gd name="connsiteY29" fmla="*/ 1189703 h 1496962"/>
              <a:gd name="connsiteX30" fmla="*/ 3067665 w 3183194"/>
              <a:gd name="connsiteY30" fmla="*/ 1337187 h 1496962"/>
              <a:gd name="connsiteX31" fmla="*/ 3156155 w 3183194"/>
              <a:gd name="connsiteY31" fmla="*/ 1322439 h 1496962"/>
              <a:gd name="connsiteX32" fmla="*/ 3156155 w 3183194"/>
              <a:gd name="connsiteY32" fmla="*/ 1469923 h 1496962"/>
              <a:gd name="connsiteX33" fmla="*/ 2993923 w 3183194"/>
              <a:gd name="connsiteY33" fmla="*/ 1484671 h 1496962"/>
              <a:gd name="connsiteX34" fmla="*/ 1268362 w 3183194"/>
              <a:gd name="connsiteY34" fmla="*/ 1469923 h 1496962"/>
              <a:gd name="connsiteX35" fmla="*/ 0 w 3183194"/>
              <a:gd name="connsiteY35" fmla="*/ 1425678 h 14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3194" h="1496962">
                <a:moveTo>
                  <a:pt x="0" y="1425678"/>
                </a:moveTo>
                <a:cubicBezTo>
                  <a:pt x="124132" y="1381432"/>
                  <a:pt x="248265" y="1337187"/>
                  <a:pt x="353962" y="1263445"/>
                </a:cubicBezTo>
                <a:cubicBezTo>
                  <a:pt x="459659" y="1189703"/>
                  <a:pt x="582562" y="1017639"/>
                  <a:pt x="634181" y="983226"/>
                </a:cubicBezTo>
                <a:cubicBezTo>
                  <a:pt x="685800" y="948813"/>
                  <a:pt x="629265" y="1032387"/>
                  <a:pt x="663678" y="1056968"/>
                </a:cubicBezTo>
                <a:cubicBezTo>
                  <a:pt x="698091" y="1081549"/>
                  <a:pt x="762000" y="1128252"/>
                  <a:pt x="840658" y="1130710"/>
                </a:cubicBezTo>
                <a:cubicBezTo>
                  <a:pt x="919316" y="1133168"/>
                  <a:pt x="1049594" y="1101213"/>
                  <a:pt x="1135626" y="1071716"/>
                </a:cubicBezTo>
                <a:cubicBezTo>
                  <a:pt x="1221658" y="1042219"/>
                  <a:pt x="1302775" y="1005348"/>
                  <a:pt x="1356852" y="953729"/>
                </a:cubicBezTo>
                <a:cubicBezTo>
                  <a:pt x="1410929" y="902110"/>
                  <a:pt x="1460091" y="762000"/>
                  <a:pt x="1460091" y="762000"/>
                </a:cubicBezTo>
                <a:cubicBezTo>
                  <a:pt x="1496962" y="693174"/>
                  <a:pt x="1546123" y="592393"/>
                  <a:pt x="1578078" y="540774"/>
                </a:cubicBezTo>
                <a:cubicBezTo>
                  <a:pt x="1610033" y="489155"/>
                  <a:pt x="1624781" y="462116"/>
                  <a:pt x="1651820" y="452284"/>
                </a:cubicBezTo>
                <a:cubicBezTo>
                  <a:pt x="1678859" y="442452"/>
                  <a:pt x="1710813" y="491613"/>
                  <a:pt x="1740310" y="481781"/>
                </a:cubicBezTo>
                <a:cubicBezTo>
                  <a:pt x="1769807" y="471949"/>
                  <a:pt x="1796845" y="427703"/>
                  <a:pt x="1828800" y="393290"/>
                </a:cubicBezTo>
                <a:cubicBezTo>
                  <a:pt x="1860755" y="358877"/>
                  <a:pt x="1892710" y="297426"/>
                  <a:pt x="1932039" y="275303"/>
                </a:cubicBezTo>
                <a:cubicBezTo>
                  <a:pt x="1971368" y="253181"/>
                  <a:pt x="2027904" y="299884"/>
                  <a:pt x="2064775" y="260555"/>
                </a:cubicBezTo>
                <a:cubicBezTo>
                  <a:pt x="2101646" y="221226"/>
                  <a:pt x="2126226" y="78658"/>
                  <a:pt x="2153265" y="39329"/>
                </a:cubicBezTo>
                <a:cubicBezTo>
                  <a:pt x="2180304" y="0"/>
                  <a:pt x="2190136" y="7375"/>
                  <a:pt x="2227007" y="24581"/>
                </a:cubicBezTo>
                <a:cubicBezTo>
                  <a:pt x="2263878" y="41787"/>
                  <a:pt x="2342536" y="137652"/>
                  <a:pt x="2374491" y="142568"/>
                </a:cubicBezTo>
                <a:cubicBezTo>
                  <a:pt x="2406446" y="147484"/>
                  <a:pt x="2394155" y="54078"/>
                  <a:pt x="2418736" y="54078"/>
                </a:cubicBezTo>
                <a:cubicBezTo>
                  <a:pt x="2443317" y="54078"/>
                  <a:pt x="2497394" y="110613"/>
                  <a:pt x="2521975" y="142568"/>
                </a:cubicBezTo>
                <a:cubicBezTo>
                  <a:pt x="2546556" y="174523"/>
                  <a:pt x="2556388" y="201562"/>
                  <a:pt x="2566220" y="245807"/>
                </a:cubicBezTo>
                <a:cubicBezTo>
                  <a:pt x="2576052" y="290052"/>
                  <a:pt x="2578510" y="353962"/>
                  <a:pt x="2580968" y="408039"/>
                </a:cubicBezTo>
                <a:cubicBezTo>
                  <a:pt x="2583426" y="462116"/>
                  <a:pt x="2556387" y="528484"/>
                  <a:pt x="2580968" y="570271"/>
                </a:cubicBezTo>
                <a:cubicBezTo>
                  <a:pt x="2605549" y="612058"/>
                  <a:pt x="2662084" y="614516"/>
                  <a:pt x="2728452" y="658761"/>
                </a:cubicBezTo>
                <a:cubicBezTo>
                  <a:pt x="2794820" y="703006"/>
                  <a:pt x="2934930" y="774290"/>
                  <a:pt x="2979175" y="835742"/>
                </a:cubicBezTo>
                <a:cubicBezTo>
                  <a:pt x="3023420" y="897194"/>
                  <a:pt x="3001297" y="985684"/>
                  <a:pt x="2993923" y="1027471"/>
                </a:cubicBezTo>
                <a:cubicBezTo>
                  <a:pt x="2986549" y="1069258"/>
                  <a:pt x="2971800" y="1081549"/>
                  <a:pt x="2934929" y="1086465"/>
                </a:cubicBezTo>
                <a:cubicBezTo>
                  <a:pt x="2898058" y="1091381"/>
                  <a:pt x="2819400" y="1061884"/>
                  <a:pt x="2772697" y="1056968"/>
                </a:cubicBezTo>
                <a:cubicBezTo>
                  <a:pt x="2725994" y="1052052"/>
                  <a:pt x="2662084" y="1042220"/>
                  <a:pt x="2654710" y="1056968"/>
                </a:cubicBezTo>
                <a:cubicBezTo>
                  <a:pt x="2647336" y="1071716"/>
                  <a:pt x="2689123" y="1123336"/>
                  <a:pt x="2728452" y="1145458"/>
                </a:cubicBezTo>
                <a:cubicBezTo>
                  <a:pt x="2767781" y="1167580"/>
                  <a:pt x="2834149" y="1157748"/>
                  <a:pt x="2890684" y="1189703"/>
                </a:cubicBezTo>
                <a:cubicBezTo>
                  <a:pt x="2947219" y="1221658"/>
                  <a:pt x="3023420" y="1315064"/>
                  <a:pt x="3067665" y="1337187"/>
                </a:cubicBezTo>
                <a:cubicBezTo>
                  <a:pt x="3111910" y="1359310"/>
                  <a:pt x="3141407" y="1300316"/>
                  <a:pt x="3156155" y="1322439"/>
                </a:cubicBezTo>
                <a:cubicBezTo>
                  <a:pt x="3170903" y="1344562"/>
                  <a:pt x="3183194" y="1442884"/>
                  <a:pt x="3156155" y="1469923"/>
                </a:cubicBezTo>
                <a:cubicBezTo>
                  <a:pt x="3129116" y="1496962"/>
                  <a:pt x="2993923" y="1484671"/>
                  <a:pt x="2993923" y="1484671"/>
                </a:cubicBezTo>
                <a:lnTo>
                  <a:pt x="1268362" y="1469923"/>
                </a:lnTo>
                <a:lnTo>
                  <a:pt x="0" y="1425678"/>
                </a:lnTo>
                <a:close/>
              </a:path>
            </a:pathLst>
          </a:custGeom>
          <a:solidFill>
            <a:srgbClr val="FF6969"/>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4" name="TextBox 23"/>
          <p:cNvSpPr txBox="1">
            <a:spLocks noChangeArrowheads="1"/>
          </p:cNvSpPr>
          <p:nvPr/>
        </p:nvSpPr>
        <p:spPr bwMode="auto">
          <a:xfrm>
            <a:off x="0" y="17526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3 – battles of 1862</a:t>
            </a:r>
            <a:endParaRPr lang="en-US" sz="2800" b="1" dirty="0">
              <a:effectLst>
                <a:outerShdw dist="50800" dir="7200000" algn="ctr" rotWithShape="0">
                  <a:schemeClr val="bg1"/>
                </a:outerShdw>
              </a:effectLst>
              <a:latin typeface="Calibri" pitchFamily="34" charset="0"/>
            </a:endParaRPr>
          </a:p>
        </p:txBody>
      </p:sp>
      <p:sp>
        <p:nvSpPr>
          <p:cNvPr id="21" name="Freeform 20"/>
          <p:cNvSpPr/>
          <p:nvPr/>
        </p:nvSpPr>
        <p:spPr>
          <a:xfrm>
            <a:off x="1772265" y="1927123"/>
            <a:ext cx="3045541" cy="1408470"/>
          </a:xfrm>
          <a:custGeom>
            <a:avLst/>
            <a:gdLst>
              <a:gd name="connsiteX0" fmla="*/ 3035709 w 3045541"/>
              <a:gd name="connsiteY0" fmla="*/ 860322 h 1408470"/>
              <a:gd name="connsiteX1" fmla="*/ 2902974 w 3045541"/>
              <a:gd name="connsiteY1" fmla="*/ 668593 h 1408470"/>
              <a:gd name="connsiteX2" fmla="*/ 2888225 w 3045541"/>
              <a:gd name="connsiteY2" fmla="*/ 491612 h 1408470"/>
              <a:gd name="connsiteX3" fmla="*/ 2740741 w 3045541"/>
              <a:gd name="connsiteY3" fmla="*/ 329380 h 1408470"/>
              <a:gd name="connsiteX4" fmla="*/ 2681748 w 3045541"/>
              <a:gd name="connsiteY4" fmla="*/ 211393 h 1408470"/>
              <a:gd name="connsiteX5" fmla="*/ 2578509 w 3045541"/>
              <a:gd name="connsiteY5" fmla="*/ 285135 h 1408470"/>
              <a:gd name="connsiteX6" fmla="*/ 2401529 w 3045541"/>
              <a:gd name="connsiteY6" fmla="*/ 285135 h 1408470"/>
              <a:gd name="connsiteX7" fmla="*/ 2239296 w 3045541"/>
              <a:gd name="connsiteY7" fmla="*/ 167148 h 1408470"/>
              <a:gd name="connsiteX8" fmla="*/ 2032819 w 3045541"/>
              <a:gd name="connsiteY8" fmla="*/ 19664 h 1408470"/>
              <a:gd name="connsiteX9" fmla="*/ 1944329 w 3045541"/>
              <a:gd name="connsiteY9" fmla="*/ 49161 h 1408470"/>
              <a:gd name="connsiteX10" fmla="*/ 1944329 w 3045541"/>
              <a:gd name="connsiteY10" fmla="*/ 226142 h 1408470"/>
              <a:gd name="connsiteX11" fmla="*/ 1796845 w 3045541"/>
              <a:gd name="connsiteY11" fmla="*/ 285135 h 1408470"/>
              <a:gd name="connsiteX12" fmla="*/ 1708354 w 3045541"/>
              <a:gd name="connsiteY12" fmla="*/ 226142 h 1408470"/>
              <a:gd name="connsiteX13" fmla="*/ 1693606 w 3045541"/>
              <a:gd name="connsiteY13" fmla="*/ 344129 h 1408470"/>
              <a:gd name="connsiteX14" fmla="*/ 1605116 w 3045541"/>
              <a:gd name="connsiteY14" fmla="*/ 417871 h 1408470"/>
              <a:gd name="connsiteX15" fmla="*/ 1546122 w 3045541"/>
              <a:gd name="connsiteY15" fmla="*/ 580103 h 1408470"/>
              <a:gd name="connsiteX16" fmla="*/ 1428135 w 3045541"/>
              <a:gd name="connsiteY16" fmla="*/ 653845 h 1408470"/>
              <a:gd name="connsiteX17" fmla="*/ 1280651 w 3045541"/>
              <a:gd name="connsiteY17" fmla="*/ 550606 h 1408470"/>
              <a:gd name="connsiteX18" fmla="*/ 1192161 w 3045541"/>
              <a:gd name="connsiteY18" fmla="*/ 668593 h 1408470"/>
              <a:gd name="connsiteX19" fmla="*/ 1059425 w 3045541"/>
              <a:gd name="connsiteY19" fmla="*/ 698090 h 1408470"/>
              <a:gd name="connsiteX20" fmla="*/ 941438 w 3045541"/>
              <a:gd name="connsiteY20" fmla="*/ 698090 h 1408470"/>
              <a:gd name="connsiteX21" fmla="*/ 749709 w 3045541"/>
              <a:gd name="connsiteY21" fmla="*/ 668593 h 1408470"/>
              <a:gd name="connsiteX22" fmla="*/ 557980 w 3045541"/>
              <a:gd name="connsiteY22" fmla="*/ 816077 h 1408470"/>
              <a:gd name="connsiteX23" fmla="*/ 395748 w 3045541"/>
              <a:gd name="connsiteY23" fmla="*/ 1007806 h 1408470"/>
              <a:gd name="connsiteX24" fmla="*/ 410496 w 3045541"/>
              <a:gd name="connsiteY24" fmla="*/ 1125793 h 1408470"/>
              <a:gd name="connsiteX25" fmla="*/ 204019 w 3045541"/>
              <a:gd name="connsiteY25" fmla="*/ 1022554 h 1408470"/>
              <a:gd name="connsiteX26" fmla="*/ 130277 w 3045541"/>
              <a:gd name="connsiteY26" fmla="*/ 1111045 h 1408470"/>
              <a:gd name="connsiteX27" fmla="*/ 174522 w 3045541"/>
              <a:gd name="connsiteY27" fmla="*/ 1199535 h 1408470"/>
              <a:gd name="connsiteX28" fmla="*/ 159774 w 3045541"/>
              <a:gd name="connsiteY28" fmla="*/ 1317522 h 1408470"/>
              <a:gd name="connsiteX29" fmla="*/ 12290 w 3045541"/>
              <a:gd name="connsiteY29" fmla="*/ 1391264 h 1408470"/>
              <a:gd name="connsiteX30" fmla="*/ 86032 w 3045541"/>
              <a:gd name="connsiteY30" fmla="*/ 1391264 h 1408470"/>
              <a:gd name="connsiteX31" fmla="*/ 498987 w 3045541"/>
              <a:gd name="connsiteY31" fmla="*/ 1406012 h 1408470"/>
              <a:gd name="connsiteX32" fmla="*/ 631722 w 3045541"/>
              <a:gd name="connsiteY32" fmla="*/ 1376516 h 1408470"/>
              <a:gd name="connsiteX33" fmla="*/ 646470 w 3045541"/>
              <a:gd name="connsiteY33" fmla="*/ 1302774 h 1408470"/>
              <a:gd name="connsiteX34" fmla="*/ 1354393 w 3045541"/>
              <a:gd name="connsiteY34" fmla="*/ 1317522 h 1408470"/>
              <a:gd name="connsiteX35" fmla="*/ 2209800 w 3045541"/>
              <a:gd name="connsiteY35" fmla="*/ 1347019 h 1408470"/>
              <a:gd name="connsiteX36" fmla="*/ 2445774 w 3045541"/>
              <a:gd name="connsiteY36" fmla="*/ 1347019 h 1408470"/>
              <a:gd name="connsiteX37" fmla="*/ 2667000 w 3045541"/>
              <a:gd name="connsiteY37" fmla="*/ 1214283 h 1408470"/>
              <a:gd name="connsiteX38" fmla="*/ 2829232 w 3045541"/>
              <a:gd name="connsiteY38" fmla="*/ 1081548 h 1408470"/>
              <a:gd name="connsiteX39" fmla="*/ 2961967 w 3045541"/>
              <a:gd name="connsiteY39" fmla="*/ 993058 h 1408470"/>
              <a:gd name="connsiteX40" fmla="*/ 3035709 w 3045541"/>
              <a:gd name="connsiteY40" fmla="*/ 860322 h 140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45541" h="1408470">
                <a:moveTo>
                  <a:pt x="3035709" y="860322"/>
                </a:moveTo>
                <a:cubicBezTo>
                  <a:pt x="3025877" y="806245"/>
                  <a:pt x="2927555" y="730045"/>
                  <a:pt x="2902974" y="668593"/>
                </a:cubicBezTo>
                <a:cubicBezTo>
                  <a:pt x="2878393" y="607141"/>
                  <a:pt x="2915264" y="548147"/>
                  <a:pt x="2888225" y="491612"/>
                </a:cubicBezTo>
                <a:cubicBezTo>
                  <a:pt x="2861186" y="435077"/>
                  <a:pt x="2775154" y="376083"/>
                  <a:pt x="2740741" y="329380"/>
                </a:cubicBezTo>
                <a:cubicBezTo>
                  <a:pt x="2706328" y="282677"/>
                  <a:pt x="2708787" y="218767"/>
                  <a:pt x="2681748" y="211393"/>
                </a:cubicBezTo>
                <a:cubicBezTo>
                  <a:pt x="2654709" y="204019"/>
                  <a:pt x="2625212" y="272845"/>
                  <a:pt x="2578509" y="285135"/>
                </a:cubicBezTo>
                <a:cubicBezTo>
                  <a:pt x="2531806" y="297425"/>
                  <a:pt x="2458064" y="304799"/>
                  <a:pt x="2401529" y="285135"/>
                </a:cubicBezTo>
                <a:cubicBezTo>
                  <a:pt x="2344994" y="265471"/>
                  <a:pt x="2239296" y="167148"/>
                  <a:pt x="2239296" y="167148"/>
                </a:cubicBezTo>
                <a:cubicBezTo>
                  <a:pt x="2177844" y="122903"/>
                  <a:pt x="2081980" y="39328"/>
                  <a:pt x="2032819" y="19664"/>
                </a:cubicBezTo>
                <a:cubicBezTo>
                  <a:pt x="1983658" y="0"/>
                  <a:pt x="1959077" y="14748"/>
                  <a:pt x="1944329" y="49161"/>
                </a:cubicBezTo>
                <a:cubicBezTo>
                  <a:pt x="1929581" y="83574"/>
                  <a:pt x="1968910" y="186813"/>
                  <a:pt x="1944329" y="226142"/>
                </a:cubicBezTo>
                <a:cubicBezTo>
                  <a:pt x="1919748" y="265471"/>
                  <a:pt x="1836174" y="285135"/>
                  <a:pt x="1796845" y="285135"/>
                </a:cubicBezTo>
                <a:cubicBezTo>
                  <a:pt x="1757516" y="285135"/>
                  <a:pt x="1725561" y="216310"/>
                  <a:pt x="1708354" y="226142"/>
                </a:cubicBezTo>
                <a:cubicBezTo>
                  <a:pt x="1691148" y="235974"/>
                  <a:pt x="1710812" y="312174"/>
                  <a:pt x="1693606" y="344129"/>
                </a:cubicBezTo>
                <a:cubicBezTo>
                  <a:pt x="1676400" y="376084"/>
                  <a:pt x="1629697" y="378542"/>
                  <a:pt x="1605116" y="417871"/>
                </a:cubicBezTo>
                <a:cubicBezTo>
                  <a:pt x="1580535" y="457200"/>
                  <a:pt x="1575619" y="540774"/>
                  <a:pt x="1546122" y="580103"/>
                </a:cubicBezTo>
                <a:cubicBezTo>
                  <a:pt x="1516625" y="619432"/>
                  <a:pt x="1472380" y="658761"/>
                  <a:pt x="1428135" y="653845"/>
                </a:cubicBezTo>
                <a:cubicBezTo>
                  <a:pt x="1383890" y="648929"/>
                  <a:pt x="1319980" y="548148"/>
                  <a:pt x="1280651" y="550606"/>
                </a:cubicBezTo>
                <a:cubicBezTo>
                  <a:pt x="1241322" y="553064"/>
                  <a:pt x="1229032" y="644012"/>
                  <a:pt x="1192161" y="668593"/>
                </a:cubicBezTo>
                <a:cubicBezTo>
                  <a:pt x="1155290" y="693174"/>
                  <a:pt x="1101212" y="693174"/>
                  <a:pt x="1059425" y="698090"/>
                </a:cubicBezTo>
                <a:cubicBezTo>
                  <a:pt x="1017638" y="703006"/>
                  <a:pt x="993057" y="703006"/>
                  <a:pt x="941438" y="698090"/>
                </a:cubicBezTo>
                <a:cubicBezTo>
                  <a:pt x="889819" y="693174"/>
                  <a:pt x="813619" y="648929"/>
                  <a:pt x="749709" y="668593"/>
                </a:cubicBezTo>
                <a:cubicBezTo>
                  <a:pt x="685799" y="688257"/>
                  <a:pt x="616974" y="759542"/>
                  <a:pt x="557980" y="816077"/>
                </a:cubicBezTo>
                <a:cubicBezTo>
                  <a:pt x="498987" y="872613"/>
                  <a:pt x="420329" y="956187"/>
                  <a:pt x="395748" y="1007806"/>
                </a:cubicBezTo>
                <a:cubicBezTo>
                  <a:pt x="371167" y="1059425"/>
                  <a:pt x="442451" y="1123335"/>
                  <a:pt x="410496" y="1125793"/>
                </a:cubicBezTo>
                <a:cubicBezTo>
                  <a:pt x="378541" y="1128251"/>
                  <a:pt x="250722" y="1025012"/>
                  <a:pt x="204019" y="1022554"/>
                </a:cubicBezTo>
                <a:cubicBezTo>
                  <a:pt x="157316" y="1020096"/>
                  <a:pt x="135193" y="1081548"/>
                  <a:pt x="130277" y="1111045"/>
                </a:cubicBezTo>
                <a:cubicBezTo>
                  <a:pt x="125361" y="1140542"/>
                  <a:pt x="169606" y="1165122"/>
                  <a:pt x="174522" y="1199535"/>
                </a:cubicBezTo>
                <a:cubicBezTo>
                  <a:pt x="179438" y="1233948"/>
                  <a:pt x="186813" y="1285567"/>
                  <a:pt x="159774" y="1317522"/>
                </a:cubicBezTo>
                <a:cubicBezTo>
                  <a:pt x="132735" y="1349477"/>
                  <a:pt x="24580" y="1378974"/>
                  <a:pt x="12290" y="1391264"/>
                </a:cubicBezTo>
                <a:cubicBezTo>
                  <a:pt x="0" y="1403554"/>
                  <a:pt x="86032" y="1391264"/>
                  <a:pt x="86032" y="1391264"/>
                </a:cubicBezTo>
                <a:cubicBezTo>
                  <a:pt x="167148" y="1393722"/>
                  <a:pt x="408039" y="1408470"/>
                  <a:pt x="498987" y="1406012"/>
                </a:cubicBezTo>
                <a:cubicBezTo>
                  <a:pt x="589935" y="1403554"/>
                  <a:pt x="607142" y="1393722"/>
                  <a:pt x="631722" y="1376516"/>
                </a:cubicBezTo>
                <a:cubicBezTo>
                  <a:pt x="656302" y="1359310"/>
                  <a:pt x="526025" y="1312606"/>
                  <a:pt x="646470" y="1302774"/>
                </a:cubicBezTo>
                <a:cubicBezTo>
                  <a:pt x="766915" y="1292942"/>
                  <a:pt x="1354393" y="1317522"/>
                  <a:pt x="1354393" y="1317522"/>
                </a:cubicBezTo>
                <a:lnTo>
                  <a:pt x="2209800" y="1347019"/>
                </a:lnTo>
                <a:cubicBezTo>
                  <a:pt x="2391697" y="1351935"/>
                  <a:pt x="2369574" y="1369142"/>
                  <a:pt x="2445774" y="1347019"/>
                </a:cubicBezTo>
                <a:cubicBezTo>
                  <a:pt x="2521974" y="1324896"/>
                  <a:pt x="2603090" y="1258528"/>
                  <a:pt x="2667000" y="1214283"/>
                </a:cubicBezTo>
                <a:cubicBezTo>
                  <a:pt x="2730910" y="1170038"/>
                  <a:pt x="2780071" y="1118419"/>
                  <a:pt x="2829232" y="1081548"/>
                </a:cubicBezTo>
                <a:cubicBezTo>
                  <a:pt x="2878393" y="1044677"/>
                  <a:pt x="2927554" y="1027471"/>
                  <a:pt x="2961967" y="993058"/>
                </a:cubicBezTo>
                <a:cubicBezTo>
                  <a:pt x="2996380" y="958645"/>
                  <a:pt x="3045541" y="914400"/>
                  <a:pt x="3035709" y="860322"/>
                </a:cubicBezTo>
                <a:close/>
              </a:path>
            </a:pathLst>
          </a:custGeom>
          <a:solidFill>
            <a:srgbClr val="B4C7FE"/>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1506794" y="3232764"/>
            <a:ext cx="3584678" cy="877119"/>
          </a:xfrm>
          <a:custGeom>
            <a:avLst/>
            <a:gdLst>
              <a:gd name="connsiteX0" fmla="*/ 3448665 w 3510117"/>
              <a:gd name="connsiteY0" fmla="*/ 130277 h 862780"/>
              <a:gd name="connsiteX1" fmla="*/ 3286433 w 3510117"/>
              <a:gd name="connsiteY1" fmla="*/ 292509 h 862780"/>
              <a:gd name="connsiteX2" fmla="*/ 3065207 w 3510117"/>
              <a:gd name="connsiteY2" fmla="*/ 322006 h 862780"/>
              <a:gd name="connsiteX3" fmla="*/ 2991465 w 3510117"/>
              <a:gd name="connsiteY3" fmla="*/ 425244 h 862780"/>
              <a:gd name="connsiteX4" fmla="*/ 2829233 w 3510117"/>
              <a:gd name="connsiteY4" fmla="*/ 513735 h 862780"/>
              <a:gd name="connsiteX5" fmla="*/ 2711246 w 3510117"/>
              <a:gd name="connsiteY5" fmla="*/ 572728 h 862780"/>
              <a:gd name="connsiteX6" fmla="*/ 2593259 w 3510117"/>
              <a:gd name="connsiteY6" fmla="*/ 543231 h 862780"/>
              <a:gd name="connsiteX7" fmla="*/ 2519517 w 3510117"/>
              <a:gd name="connsiteY7" fmla="*/ 675967 h 862780"/>
              <a:gd name="connsiteX8" fmla="*/ 2431026 w 3510117"/>
              <a:gd name="connsiteY8" fmla="*/ 705464 h 862780"/>
              <a:gd name="connsiteX9" fmla="*/ 2416278 w 3510117"/>
              <a:gd name="connsiteY9" fmla="*/ 779206 h 862780"/>
              <a:gd name="connsiteX10" fmla="*/ 2401530 w 3510117"/>
              <a:gd name="connsiteY10" fmla="*/ 852948 h 862780"/>
              <a:gd name="connsiteX11" fmla="*/ 2254046 w 3510117"/>
              <a:gd name="connsiteY11" fmla="*/ 838199 h 862780"/>
              <a:gd name="connsiteX12" fmla="*/ 661220 w 3510117"/>
              <a:gd name="connsiteY12" fmla="*/ 808702 h 862780"/>
              <a:gd name="connsiteX13" fmla="*/ 218768 w 3510117"/>
              <a:gd name="connsiteY13" fmla="*/ 852948 h 862780"/>
              <a:gd name="connsiteX14" fmla="*/ 27039 w 3510117"/>
              <a:gd name="connsiteY14" fmla="*/ 808702 h 862780"/>
              <a:gd name="connsiteX15" fmla="*/ 56536 w 3510117"/>
              <a:gd name="connsiteY15" fmla="*/ 675967 h 862780"/>
              <a:gd name="connsiteX16" fmla="*/ 130278 w 3510117"/>
              <a:gd name="connsiteY16" fmla="*/ 543231 h 862780"/>
              <a:gd name="connsiteX17" fmla="*/ 189272 w 3510117"/>
              <a:gd name="connsiteY17" fmla="*/ 410496 h 862780"/>
              <a:gd name="connsiteX18" fmla="*/ 189272 w 3510117"/>
              <a:gd name="connsiteY18" fmla="*/ 322006 h 862780"/>
              <a:gd name="connsiteX19" fmla="*/ 248265 w 3510117"/>
              <a:gd name="connsiteY19" fmla="*/ 218767 h 862780"/>
              <a:gd name="connsiteX20" fmla="*/ 277762 w 3510117"/>
              <a:gd name="connsiteY20" fmla="*/ 159773 h 862780"/>
              <a:gd name="connsiteX21" fmla="*/ 646472 w 3510117"/>
              <a:gd name="connsiteY21" fmla="*/ 145025 h 862780"/>
              <a:gd name="connsiteX22" fmla="*/ 882446 w 3510117"/>
              <a:gd name="connsiteY22" fmla="*/ 115528 h 862780"/>
              <a:gd name="connsiteX23" fmla="*/ 911942 w 3510117"/>
              <a:gd name="connsiteY23" fmla="*/ 12290 h 862780"/>
              <a:gd name="connsiteX24" fmla="*/ 1428136 w 3510117"/>
              <a:gd name="connsiteY24" fmla="*/ 41786 h 862780"/>
              <a:gd name="connsiteX25" fmla="*/ 2327788 w 3510117"/>
              <a:gd name="connsiteY25" fmla="*/ 71283 h 862780"/>
              <a:gd name="connsiteX26" fmla="*/ 2917723 w 3510117"/>
              <a:gd name="connsiteY26" fmla="*/ 86031 h 862780"/>
              <a:gd name="connsiteX27" fmla="*/ 3448665 w 3510117"/>
              <a:gd name="connsiteY27" fmla="*/ 130277 h 862780"/>
              <a:gd name="connsiteX0" fmla="*/ 3448665 w 3510936"/>
              <a:gd name="connsiteY0" fmla="*/ 130277 h 862780"/>
              <a:gd name="connsiteX1" fmla="*/ 3286433 w 3510936"/>
              <a:gd name="connsiteY1" fmla="*/ 292509 h 862780"/>
              <a:gd name="connsiteX2" fmla="*/ 3065207 w 3510936"/>
              <a:gd name="connsiteY2" fmla="*/ 322006 h 862780"/>
              <a:gd name="connsiteX3" fmla="*/ 2991465 w 3510936"/>
              <a:gd name="connsiteY3" fmla="*/ 425244 h 862780"/>
              <a:gd name="connsiteX4" fmla="*/ 2829233 w 3510936"/>
              <a:gd name="connsiteY4" fmla="*/ 513735 h 862780"/>
              <a:gd name="connsiteX5" fmla="*/ 2711246 w 3510936"/>
              <a:gd name="connsiteY5" fmla="*/ 572728 h 862780"/>
              <a:gd name="connsiteX6" fmla="*/ 2593259 w 3510936"/>
              <a:gd name="connsiteY6" fmla="*/ 543231 h 862780"/>
              <a:gd name="connsiteX7" fmla="*/ 2519517 w 3510936"/>
              <a:gd name="connsiteY7" fmla="*/ 675967 h 862780"/>
              <a:gd name="connsiteX8" fmla="*/ 2431026 w 3510936"/>
              <a:gd name="connsiteY8" fmla="*/ 705464 h 862780"/>
              <a:gd name="connsiteX9" fmla="*/ 2416278 w 3510936"/>
              <a:gd name="connsiteY9" fmla="*/ 779206 h 862780"/>
              <a:gd name="connsiteX10" fmla="*/ 2401530 w 3510936"/>
              <a:gd name="connsiteY10" fmla="*/ 852948 h 862780"/>
              <a:gd name="connsiteX11" fmla="*/ 2254046 w 3510936"/>
              <a:gd name="connsiteY11" fmla="*/ 838199 h 862780"/>
              <a:gd name="connsiteX12" fmla="*/ 661220 w 3510936"/>
              <a:gd name="connsiteY12" fmla="*/ 808702 h 862780"/>
              <a:gd name="connsiteX13" fmla="*/ 218768 w 3510936"/>
              <a:gd name="connsiteY13" fmla="*/ 852948 h 862780"/>
              <a:gd name="connsiteX14" fmla="*/ 27039 w 3510936"/>
              <a:gd name="connsiteY14" fmla="*/ 808702 h 862780"/>
              <a:gd name="connsiteX15" fmla="*/ 56536 w 3510936"/>
              <a:gd name="connsiteY15" fmla="*/ 675967 h 862780"/>
              <a:gd name="connsiteX16" fmla="*/ 130278 w 3510936"/>
              <a:gd name="connsiteY16" fmla="*/ 543231 h 862780"/>
              <a:gd name="connsiteX17" fmla="*/ 189272 w 3510936"/>
              <a:gd name="connsiteY17" fmla="*/ 410496 h 862780"/>
              <a:gd name="connsiteX18" fmla="*/ 189272 w 3510936"/>
              <a:gd name="connsiteY18" fmla="*/ 322006 h 862780"/>
              <a:gd name="connsiteX19" fmla="*/ 248265 w 3510936"/>
              <a:gd name="connsiteY19" fmla="*/ 218767 h 862780"/>
              <a:gd name="connsiteX20" fmla="*/ 277762 w 3510936"/>
              <a:gd name="connsiteY20" fmla="*/ 159773 h 862780"/>
              <a:gd name="connsiteX21" fmla="*/ 646472 w 3510936"/>
              <a:gd name="connsiteY21" fmla="*/ 145025 h 862780"/>
              <a:gd name="connsiteX22" fmla="*/ 882446 w 3510936"/>
              <a:gd name="connsiteY22" fmla="*/ 115528 h 862780"/>
              <a:gd name="connsiteX23" fmla="*/ 911942 w 3510936"/>
              <a:gd name="connsiteY23" fmla="*/ 12290 h 862780"/>
              <a:gd name="connsiteX24" fmla="*/ 1428136 w 3510936"/>
              <a:gd name="connsiteY24" fmla="*/ 41786 h 862780"/>
              <a:gd name="connsiteX25" fmla="*/ 2327788 w 3510936"/>
              <a:gd name="connsiteY25" fmla="*/ 71283 h 862780"/>
              <a:gd name="connsiteX26" fmla="*/ 2912807 w 3510936"/>
              <a:gd name="connsiteY26" fmla="*/ 29496 h 862780"/>
              <a:gd name="connsiteX27" fmla="*/ 3448665 w 3510936"/>
              <a:gd name="connsiteY27" fmla="*/ 130277 h 862780"/>
              <a:gd name="connsiteX0" fmla="*/ 3446206 w 3508477"/>
              <a:gd name="connsiteY0" fmla="*/ 105696 h 862780"/>
              <a:gd name="connsiteX1" fmla="*/ 3286433 w 3508477"/>
              <a:gd name="connsiteY1" fmla="*/ 292509 h 862780"/>
              <a:gd name="connsiteX2" fmla="*/ 3065207 w 3508477"/>
              <a:gd name="connsiteY2" fmla="*/ 322006 h 862780"/>
              <a:gd name="connsiteX3" fmla="*/ 2991465 w 3508477"/>
              <a:gd name="connsiteY3" fmla="*/ 425244 h 862780"/>
              <a:gd name="connsiteX4" fmla="*/ 2829233 w 3508477"/>
              <a:gd name="connsiteY4" fmla="*/ 513735 h 862780"/>
              <a:gd name="connsiteX5" fmla="*/ 2711246 w 3508477"/>
              <a:gd name="connsiteY5" fmla="*/ 572728 h 862780"/>
              <a:gd name="connsiteX6" fmla="*/ 2593259 w 3508477"/>
              <a:gd name="connsiteY6" fmla="*/ 543231 h 862780"/>
              <a:gd name="connsiteX7" fmla="*/ 2519517 w 3508477"/>
              <a:gd name="connsiteY7" fmla="*/ 675967 h 862780"/>
              <a:gd name="connsiteX8" fmla="*/ 2431026 w 3508477"/>
              <a:gd name="connsiteY8" fmla="*/ 705464 h 862780"/>
              <a:gd name="connsiteX9" fmla="*/ 2416278 w 3508477"/>
              <a:gd name="connsiteY9" fmla="*/ 779206 h 862780"/>
              <a:gd name="connsiteX10" fmla="*/ 2401530 w 3508477"/>
              <a:gd name="connsiteY10" fmla="*/ 852948 h 862780"/>
              <a:gd name="connsiteX11" fmla="*/ 2254046 w 3508477"/>
              <a:gd name="connsiteY11" fmla="*/ 838199 h 862780"/>
              <a:gd name="connsiteX12" fmla="*/ 661220 w 3508477"/>
              <a:gd name="connsiteY12" fmla="*/ 808702 h 862780"/>
              <a:gd name="connsiteX13" fmla="*/ 218768 w 3508477"/>
              <a:gd name="connsiteY13" fmla="*/ 852948 h 862780"/>
              <a:gd name="connsiteX14" fmla="*/ 27039 w 3508477"/>
              <a:gd name="connsiteY14" fmla="*/ 808702 h 862780"/>
              <a:gd name="connsiteX15" fmla="*/ 56536 w 3508477"/>
              <a:gd name="connsiteY15" fmla="*/ 675967 h 862780"/>
              <a:gd name="connsiteX16" fmla="*/ 130278 w 3508477"/>
              <a:gd name="connsiteY16" fmla="*/ 543231 h 862780"/>
              <a:gd name="connsiteX17" fmla="*/ 189272 w 3508477"/>
              <a:gd name="connsiteY17" fmla="*/ 410496 h 862780"/>
              <a:gd name="connsiteX18" fmla="*/ 189272 w 3508477"/>
              <a:gd name="connsiteY18" fmla="*/ 322006 h 862780"/>
              <a:gd name="connsiteX19" fmla="*/ 248265 w 3508477"/>
              <a:gd name="connsiteY19" fmla="*/ 218767 h 862780"/>
              <a:gd name="connsiteX20" fmla="*/ 277762 w 3508477"/>
              <a:gd name="connsiteY20" fmla="*/ 159773 h 862780"/>
              <a:gd name="connsiteX21" fmla="*/ 646472 w 3508477"/>
              <a:gd name="connsiteY21" fmla="*/ 145025 h 862780"/>
              <a:gd name="connsiteX22" fmla="*/ 882446 w 3508477"/>
              <a:gd name="connsiteY22" fmla="*/ 115528 h 862780"/>
              <a:gd name="connsiteX23" fmla="*/ 911942 w 3508477"/>
              <a:gd name="connsiteY23" fmla="*/ 12290 h 862780"/>
              <a:gd name="connsiteX24" fmla="*/ 1428136 w 3508477"/>
              <a:gd name="connsiteY24" fmla="*/ 41786 h 862780"/>
              <a:gd name="connsiteX25" fmla="*/ 2327788 w 3508477"/>
              <a:gd name="connsiteY25" fmla="*/ 71283 h 862780"/>
              <a:gd name="connsiteX26" fmla="*/ 2912807 w 3508477"/>
              <a:gd name="connsiteY26" fmla="*/ 29496 h 862780"/>
              <a:gd name="connsiteX27" fmla="*/ 3446206 w 3508477"/>
              <a:gd name="connsiteY27" fmla="*/ 105696 h 862780"/>
              <a:gd name="connsiteX0" fmla="*/ 3522407 w 3584678"/>
              <a:gd name="connsiteY0" fmla="*/ 43835 h 877119"/>
              <a:gd name="connsiteX1" fmla="*/ 3286433 w 3584678"/>
              <a:gd name="connsiteY1" fmla="*/ 306848 h 877119"/>
              <a:gd name="connsiteX2" fmla="*/ 3065207 w 3584678"/>
              <a:gd name="connsiteY2" fmla="*/ 336345 h 877119"/>
              <a:gd name="connsiteX3" fmla="*/ 2991465 w 3584678"/>
              <a:gd name="connsiteY3" fmla="*/ 439583 h 877119"/>
              <a:gd name="connsiteX4" fmla="*/ 2829233 w 3584678"/>
              <a:gd name="connsiteY4" fmla="*/ 528074 h 877119"/>
              <a:gd name="connsiteX5" fmla="*/ 2711246 w 3584678"/>
              <a:gd name="connsiteY5" fmla="*/ 587067 h 877119"/>
              <a:gd name="connsiteX6" fmla="*/ 2593259 w 3584678"/>
              <a:gd name="connsiteY6" fmla="*/ 557570 h 877119"/>
              <a:gd name="connsiteX7" fmla="*/ 2519517 w 3584678"/>
              <a:gd name="connsiteY7" fmla="*/ 690306 h 877119"/>
              <a:gd name="connsiteX8" fmla="*/ 2431026 w 3584678"/>
              <a:gd name="connsiteY8" fmla="*/ 719803 h 877119"/>
              <a:gd name="connsiteX9" fmla="*/ 2416278 w 3584678"/>
              <a:gd name="connsiteY9" fmla="*/ 793545 h 877119"/>
              <a:gd name="connsiteX10" fmla="*/ 2401530 w 3584678"/>
              <a:gd name="connsiteY10" fmla="*/ 867287 h 877119"/>
              <a:gd name="connsiteX11" fmla="*/ 2254046 w 3584678"/>
              <a:gd name="connsiteY11" fmla="*/ 852538 h 877119"/>
              <a:gd name="connsiteX12" fmla="*/ 661220 w 3584678"/>
              <a:gd name="connsiteY12" fmla="*/ 823041 h 877119"/>
              <a:gd name="connsiteX13" fmla="*/ 218768 w 3584678"/>
              <a:gd name="connsiteY13" fmla="*/ 867287 h 877119"/>
              <a:gd name="connsiteX14" fmla="*/ 27039 w 3584678"/>
              <a:gd name="connsiteY14" fmla="*/ 823041 h 877119"/>
              <a:gd name="connsiteX15" fmla="*/ 56536 w 3584678"/>
              <a:gd name="connsiteY15" fmla="*/ 690306 h 877119"/>
              <a:gd name="connsiteX16" fmla="*/ 130278 w 3584678"/>
              <a:gd name="connsiteY16" fmla="*/ 557570 h 877119"/>
              <a:gd name="connsiteX17" fmla="*/ 189272 w 3584678"/>
              <a:gd name="connsiteY17" fmla="*/ 424835 h 877119"/>
              <a:gd name="connsiteX18" fmla="*/ 189272 w 3584678"/>
              <a:gd name="connsiteY18" fmla="*/ 336345 h 877119"/>
              <a:gd name="connsiteX19" fmla="*/ 248265 w 3584678"/>
              <a:gd name="connsiteY19" fmla="*/ 233106 h 877119"/>
              <a:gd name="connsiteX20" fmla="*/ 277762 w 3584678"/>
              <a:gd name="connsiteY20" fmla="*/ 174112 h 877119"/>
              <a:gd name="connsiteX21" fmla="*/ 646472 w 3584678"/>
              <a:gd name="connsiteY21" fmla="*/ 159364 h 877119"/>
              <a:gd name="connsiteX22" fmla="*/ 882446 w 3584678"/>
              <a:gd name="connsiteY22" fmla="*/ 129867 h 877119"/>
              <a:gd name="connsiteX23" fmla="*/ 911942 w 3584678"/>
              <a:gd name="connsiteY23" fmla="*/ 26629 h 877119"/>
              <a:gd name="connsiteX24" fmla="*/ 1428136 w 3584678"/>
              <a:gd name="connsiteY24" fmla="*/ 56125 h 877119"/>
              <a:gd name="connsiteX25" fmla="*/ 2327788 w 3584678"/>
              <a:gd name="connsiteY25" fmla="*/ 85622 h 877119"/>
              <a:gd name="connsiteX26" fmla="*/ 2912807 w 3584678"/>
              <a:gd name="connsiteY26" fmla="*/ 43835 h 877119"/>
              <a:gd name="connsiteX27" fmla="*/ 3522407 w 3584678"/>
              <a:gd name="connsiteY27" fmla="*/ 43835 h 877119"/>
              <a:gd name="connsiteX0" fmla="*/ 3522407 w 3584678"/>
              <a:gd name="connsiteY0" fmla="*/ 43835 h 877119"/>
              <a:gd name="connsiteX1" fmla="*/ 3286433 w 3584678"/>
              <a:gd name="connsiteY1" fmla="*/ 306848 h 877119"/>
              <a:gd name="connsiteX2" fmla="*/ 3065207 w 3584678"/>
              <a:gd name="connsiteY2" fmla="*/ 336345 h 877119"/>
              <a:gd name="connsiteX3" fmla="*/ 2991465 w 3584678"/>
              <a:gd name="connsiteY3" fmla="*/ 439583 h 877119"/>
              <a:gd name="connsiteX4" fmla="*/ 2829233 w 3584678"/>
              <a:gd name="connsiteY4" fmla="*/ 528074 h 877119"/>
              <a:gd name="connsiteX5" fmla="*/ 2711246 w 3584678"/>
              <a:gd name="connsiteY5" fmla="*/ 587067 h 877119"/>
              <a:gd name="connsiteX6" fmla="*/ 2593259 w 3584678"/>
              <a:gd name="connsiteY6" fmla="*/ 557570 h 877119"/>
              <a:gd name="connsiteX7" fmla="*/ 2519517 w 3584678"/>
              <a:gd name="connsiteY7" fmla="*/ 690306 h 877119"/>
              <a:gd name="connsiteX8" fmla="*/ 2431026 w 3584678"/>
              <a:gd name="connsiteY8" fmla="*/ 719803 h 877119"/>
              <a:gd name="connsiteX9" fmla="*/ 2416278 w 3584678"/>
              <a:gd name="connsiteY9" fmla="*/ 793545 h 877119"/>
              <a:gd name="connsiteX10" fmla="*/ 2401530 w 3584678"/>
              <a:gd name="connsiteY10" fmla="*/ 867287 h 877119"/>
              <a:gd name="connsiteX11" fmla="*/ 2254046 w 3584678"/>
              <a:gd name="connsiteY11" fmla="*/ 852538 h 877119"/>
              <a:gd name="connsiteX12" fmla="*/ 661220 w 3584678"/>
              <a:gd name="connsiteY12" fmla="*/ 823041 h 877119"/>
              <a:gd name="connsiteX13" fmla="*/ 218768 w 3584678"/>
              <a:gd name="connsiteY13" fmla="*/ 867287 h 877119"/>
              <a:gd name="connsiteX14" fmla="*/ 27039 w 3584678"/>
              <a:gd name="connsiteY14" fmla="*/ 823041 h 877119"/>
              <a:gd name="connsiteX15" fmla="*/ 56536 w 3584678"/>
              <a:gd name="connsiteY15" fmla="*/ 690306 h 877119"/>
              <a:gd name="connsiteX16" fmla="*/ 130278 w 3584678"/>
              <a:gd name="connsiteY16" fmla="*/ 557570 h 877119"/>
              <a:gd name="connsiteX17" fmla="*/ 189272 w 3584678"/>
              <a:gd name="connsiteY17" fmla="*/ 424835 h 877119"/>
              <a:gd name="connsiteX18" fmla="*/ 189272 w 3584678"/>
              <a:gd name="connsiteY18" fmla="*/ 336345 h 877119"/>
              <a:gd name="connsiteX19" fmla="*/ 248265 w 3584678"/>
              <a:gd name="connsiteY19" fmla="*/ 233106 h 877119"/>
              <a:gd name="connsiteX20" fmla="*/ 277762 w 3584678"/>
              <a:gd name="connsiteY20" fmla="*/ 174112 h 877119"/>
              <a:gd name="connsiteX21" fmla="*/ 646472 w 3584678"/>
              <a:gd name="connsiteY21" fmla="*/ 159364 h 877119"/>
              <a:gd name="connsiteX22" fmla="*/ 882446 w 3584678"/>
              <a:gd name="connsiteY22" fmla="*/ 129867 h 877119"/>
              <a:gd name="connsiteX23" fmla="*/ 911942 w 3584678"/>
              <a:gd name="connsiteY23" fmla="*/ 26629 h 877119"/>
              <a:gd name="connsiteX24" fmla="*/ 1388806 w 3584678"/>
              <a:gd name="connsiteY24" fmla="*/ 43836 h 877119"/>
              <a:gd name="connsiteX25" fmla="*/ 2327788 w 3584678"/>
              <a:gd name="connsiteY25" fmla="*/ 85622 h 877119"/>
              <a:gd name="connsiteX26" fmla="*/ 2912807 w 3584678"/>
              <a:gd name="connsiteY26" fmla="*/ 43835 h 877119"/>
              <a:gd name="connsiteX27" fmla="*/ 3522407 w 3584678"/>
              <a:gd name="connsiteY27" fmla="*/ 43835 h 877119"/>
              <a:gd name="connsiteX0" fmla="*/ 3522407 w 3584678"/>
              <a:gd name="connsiteY0" fmla="*/ 43835 h 877119"/>
              <a:gd name="connsiteX1" fmla="*/ 3286433 w 3584678"/>
              <a:gd name="connsiteY1" fmla="*/ 306848 h 877119"/>
              <a:gd name="connsiteX2" fmla="*/ 3065207 w 3584678"/>
              <a:gd name="connsiteY2" fmla="*/ 336345 h 877119"/>
              <a:gd name="connsiteX3" fmla="*/ 2991465 w 3584678"/>
              <a:gd name="connsiteY3" fmla="*/ 439583 h 877119"/>
              <a:gd name="connsiteX4" fmla="*/ 2829233 w 3584678"/>
              <a:gd name="connsiteY4" fmla="*/ 528074 h 877119"/>
              <a:gd name="connsiteX5" fmla="*/ 2711246 w 3584678"/>
              <a:gd name="connsiteY5" fmla="*/ 587067 h 877119"/>
              <a:gd name="connsiteX6" fmla="*/ 2593259 w 3584678"/>
              <a:gd name="connsiteY6" fmla="*/ 557570 h 877119"/>
              <a:gd name="connsiteX7" fmla="*/ 2519517 w 3584678"/>
              <a:gd name="connsiteY7" fmla="*/ 690306 h 877119"/>
              <a:gd name="connsiteX8" fmla="*/ 2431026 w 3584678"/>
              <a:gd name="connsiteY8" fmla="*/ 719803 h 877119"/>
              <a:gd name="connsiteX9" fmla="*/ 2416278 w 3584678"/>
              <a:gd name="connsiteY9" fmla="*/ 793545 h 877119"/>
              <a:gd name="connsiteX10" fmla="*/ 2401530 w 3584678"/>
              <a:gd name="connsiteY10" fmla="*/ 867287 h 877119"/>
              <a:gd name="connsiteX11" fmla="*/ 2254046 w 3584678"/>
              <a:gd name="connsiteY11" fmla="*/ 852538 h 877119"/>
              <a:gd name="connsiteX12" fmla="*/ 661220 w 3584678"/>
              <a:gd name="connsiteY12" fmla="*/ 823041 h 877119"/>
              <a:gd name="connsiteX13" fmla="*/ 218768 w 3584678"/>
              <a:gd name="connsiteY13" fmla="*/ 867287 h 877119"/>
              <a:gd name="connsiteX14" fmla="*/ 27039 w 3584678"/>
              <a:gd name="connsiteY14" fmla="*/ 823041 h 877119"/>
              <a:gd name="connsiteX15" fmla="*/ 56536 w 3584678"/>
              <a:gd name="connsiteY15" fmla="*/ 690306 h 877119"/>
              <a:gd name="connsiteX16" fmla="*/ 130278 w 3584678"/>
              <a:gd name="connsiteY16" fmla="*/ 557570 h 877119"/>
              <a:gd name="connsiteX17" fmla="*/ 189272 w 3584678"/>
              <a:gd name="connsiteY17" fmla="*/ 424835 h 877119"/>
              <a:gd name="connsiteX18" fmla="*/ 189272 w 3584678"/>
              <a:gd name="connsiteY18" fmla="*/ 336345 h 877119"/>
              <a:gd name="connsiteX19" fmla="*/ 248265 w 3584678"/>
              <a:gd name="connsiteY19" fmla="*/ 233106 h 877119"/>
              <a:gd name="connsiteX20" fmla="*/ 277762 w 3584678"/>
              <a:gd name="connsiteY20" fmla="*/ 174112 h 877119"/>
              <a:gd name="connsiteX21" fmla="*/ 646472 w 3584678"/>
              <a:gd name="connsiteY21" fmla="*/ 159364 h 877119"/>
              <a:gd name="connsiteX22" fmla="*/ 882446 w 3584678"/>
              <a:gd name="connsiteY22" fmla="*/ 129867 h 877119"/>
              <a:gd name="connsiteX23" fmla="*/ 911942 w 3584678"/>
              <a:gd name="connsiteY23" fmla="*/ 26629 h 877119"/>
              <a:gd name="connsiteX24" fmla="*/ 1388806 w 3584678"/>
              <a:gd name="connsiteY24" fmla="*/ 43836 h 877119"/>
              <a:gd name="connsiteX25" fmla="*/ 2327788 w 3584678"/>
              <a:gd name="connsiteY25" fmla="*/ 85622 h 877119"/>
              <a:gd name="connsiteX26" fmla="*/ 2912807 w 3584678"/>
              <a:gd name="connsiteY26" fmla="*/ 43835 h 877119"/>
              <a:gd name="connsiteX27" fmla="*/ 3522407 w 3584678"/>
              <a:gd name="connsiteY27" fmla="*/ 43835 h 877119"/>
              <a:gd name="connsiteX0" fmla="*/ 3522407 w 3584678"/>
              <a:gd name="connsiteY0" fmla="*/ 43835 h 877119"/>
              <a:gd name="connsiteX1" fmla="*/ 3286433 w 3584678"/>
              <a:gd name="connsiteY1" fmla="*/ 306848 h 877119"/>
              <a:gd name="connsiteX2" fmla="*/ 3065207 w 3584678"/>
              <a:gd name="connsiteY2" fmla="*/ 336345 h 877119"/>
              <a:gd name="connsiteX3" fmla="*/ 2991465 w 3584678"/>
              <a:gd name="connsiteY3" fmla="*/ 439583 h 877119"/>
              <a:gd name="connsiteX4" fmla="*/ 2829233 w 3584678"/>
              <a:gd name="connsiteY4" fmla="*/ 528074 h 877119"/>
              <a:gd name="connsiteX5" fmla="*/ 2711246 w 3584678"/>
              <a:gd name="connsiteY5" fmla="*/ 587067 h 877119"/>
              <a:gd name="connsiteX6" fmla="*/ 2593259 w 3584678"/>
              <a:gd name="connsiteY6" fmla="*/ 557570 h 877119"/>
              <a:gd name="connsiteX7" fmla="*/ 2519517 w 3584678"/>
              <a:gd name="connsiteY7" fmla="*/ 690306 h 877119"/>
              <a:gd name="connsiteX8" fmla="*/ 2431026 w 3584678"/>
              <a:gd name="connsiteY8" fmla="*/ 719803 h 877119"/>
              <a:gd name="connsiteX9" fmla="*/ 2416278 w 3584678"/>
              <a:gd name="connsiteY9" fmla="*/ 793545 h 877119"/>
              <a:gd name="connsiteX10" fmla="*/ 2401530 w 3584678"/>
              <a:gd name="connsiteY10" fmla="*/ 867287 h 877119"/>
              <a:gd name="connsiteX11" fmla="*/ 2254046 w 3584678"/>
              <a:gd name="connsiteY11" fmla="*/ 852538 h 877119"/>
              <a:gd name="connsiteX12" fmla="*/ 661220 w 3584678"/>
              <a:gd name="connsiteY12" fmla="*/ 823041 h 877119"/>
              <a:gd name="connsiteX13" fmla="*/ 218768 w 3584678"/>
              <a:gd name="connsiteY13" fmla="*/ 867287 h 877119"/>
              <a:gd name="connsiteX14" fmla="*/ 27039 w 3584678"/>
              <a:gd name="connsiteY14" fmla="*/ 823041 h 877119"/>
              <a:gd name="connsiteX15" fmla="*/ 56536 w 3584678"/>
              <a:gd name="connsiteY15" fmla="*/ 690306 h 877119"/>
              <a:gd name="connsiteX16" fmla="*/ 130278 w 3584678"/>
              <a:gd name="connsiteY16" fmla="*/ 557570 h 877119"/>
              <a:gd name="connsiteX17" fmla="*/ 189272 w 3584678"/>
              <a:gd name="connsiteY17" fmla="*/ 424835 h 877119"/>
              <a:gd name="connsiteX18" fmla="*/ 189272 w 3584678"/>
              <a:gd name="connsiteY18" fmla="*/ 336345 h 877119"/>
              <a:gd name="connsiteX19" fmla="*/ 248265 w 3584678"/>
              <a:gd name="connsiteY19" fmla="*/ 233106 h 877119"/>
              <a:gd name="connsiteX20" fmla="*/ 277762 w 3584678"/>
              <a:gd name="connsiteY20" fmla="*/ 174112 h 877119"/>
              <a:gd name="connsiteX21" fmla="*/ 626806 w 3584678"/>
              <a:gd name="connsiteY21" fmla="*/ 120036 h 877119"/>
              <a:gd name="connsiteX22" fmla="*/ 882446 w 3584678"/>
              <a:gd name="connsiteY22" fmla="*/ 129867 h 877119"/>
              <a:gd name="connsiteX23" fmla="*/ 911942 w 3584678"/>
              <a:gd name="connsiteY23" fmla="*/ 26629 h 877119"/>
              <a:gd name="connsiteX24" fmla="*/ 1388806 w 3584678"/>
              <a:gd name="connsiteY24" fmla="*/ 43836 h 877119"/>
              <a:gd name="connsiteX25" fmla="*/ 2327788 w 3584678"/>
              <a:gd name="connsiteY25" fmla="*/ 85622 h 877119"/>
              <a:gd name="connsiteX26" fmla="*/ 2912807 w 3584678"/>
              <a:gd name="connsiteY26" fmla="*/ 43835 h 877119"/>
              <a:gd name="connsiteX27" fmla="*/ 3522407 w 3584678"/>
              <a:gd name="connsiteY27" fmla="*/ 43835 h 877119"/>
              <a:gd name="connsiteX0" fmla="*/ 3522407 w 3584678"/>
              <a:gd name="connsiteY0" fmla="*/ 43835 h 877119"/>
              <a:gd name="connsiteX1" fmla="*/ 3286433 w 3584678"/>
              <a:gd name="connsiteY1" fmla="*/ 306848 h 877119"/>
              <a:gd name="connsiteX2" fmla="*/ 3065207 w 3584678"/>
              <a:gd name="connsiteY2" fmla="*/ 336345 h 877119"/>
              <a:gd name="connsiteX3" fmla="*/ 2991465 w 3584678"/>
              <a:gd name="connsiteY3" fmla="*/ 439583 h 877119"/>
              <a:gd name="connsiteX4" fmla="*/ 2829233 w 3584678"/>
              <a:gd name="connsiteY4" fmla="*/ 528074 h 877119"/>
              <a:gd name="connsiteX5" fmla="*/ 2711246 w 3584678"/>
              <a:gd name="connsiteY5" fmla="*/ 587067 h 877119"/>
              <a:gd name="connsiteX6" fmla="*/ 2593259 w 3584678"/>
              <a:gd name="connsiteY6" fmla="*/ 557570 h 877119"/>
              <a:gd name="connsiteX7" fmla="*/ 2519517 w 3584678"/>
              <a:gd name="connsiteY7" fmla="*/ 690306 h 877119"/>
              <a:gd name="connsiteX8" fmla="*/ 2431026 w 3584678"/>
              <a:gd name="connsiteY8" fmla="*/ 719803 h 877119"/>
              <a:gd name="connsiteX9" fmla="*/ 2416278 w 3584678"/>
              <a:gd name="connsiteY9" fmla="*/ 793545 h 877119"/>
              <a:gd name="connsiteX10" fmla="*/ 2401530 w 3584678"/>
              <a:gd name="connsiteY10" fmla="*/ 867287 h 877119"/>
              <a:gd name="connsiteX11" fmla="*/ 2254046 w 3584678"/>
              <a:gd name="connsiteY11" fmla="*/ 852538 h 877119"/>
              <a:gd name="connsiteX12" fmla="*/ 661220 w 3584678"/>
              <a:gd name="connsiteY12" fmla="*/ 823041 h 877119"/>
              <a:gd name="connsiteX13" fmla="*/ 218768 w 3584678"/>
              <a:gd name="connsiteY13" fmla="*/ 867287 h 877119"/>
              <a:gd name="connsiteX14" fmla="*/ 27039 w 3584678"/>
              <a:gd name="connsiteY14" fmla="*/ 823041 h 877119"/>
              <a:gd name="connsiteX15" fmla="*/ 56536 w 3584678"/>
              <a:gd name="connsiteY15" fmla="*/ 690306 h 877119"/>
              <a:gd name="connsiteX16" fmla="*/ 130278 w 3584678"/>
              <a:gd name="connsiteY16" fmla="*/ 557570 h 877119"/>
              <a:gd name="connsiteX17" fmla="*/ 189272 w 3584678"/>
              <a:gd name="connsiteY17" fmla="*/ 424835 h 877119"/>
              <a:gd name="connsiteX18" fmla="*/ 189272 w 3584678"/>
              <a:gd name="connsiteY18" fmla="*/ 336345 h 877119"/>
              <a:gd name="connsiteX19" fmla="*/ 248265 w 3584678"/>
              <a:gd name="connsiteY19" fmla="*/ 233106 h 877119"/>
              <a:gd name="connsiteX20" fmla="*/ 322006 w 3584678"/>
              <a:gd name="connsiteY20" fmla="*/ 120036 h 877119"/>
              <a:gd name="connsiteX21" fmla="*/ 626806 w 3584678"/>
              <a:gd name="connsiteY21" fmla="*/ 120036 h 877119"/>
              <a:gd name="connsiteX22" fmla="*/ 882446 w 3584678"/>
              <a:gd name="connsiteY22" fmla="*/ 129867 h 877119"/>
              <a:gd name="connsiteX23" fmla="*/ 911942 w 3584678"/>
              <a:gd name="connsiteY23" fmla="*/ 26629 h 877119"/>
              <a:gd name="connsiteX24" fmla="*/ 1388806 w 3584678"/>
              <a:gd name="connsiteY24" fmla="*/ 43836 h 877119"/>
              <a:gd name="connsiteX25" fmla="*/ 2327788 w 3584678"/>
              <a:gd name="connsiteY25" fmla="*/ 85622 h 877119"/>
              <a:gd name="connsiteX26" fmla="*/ 2912807 w 3584678"/>
              <a:gd name="connsiteY26" fmla="*/ 43835 h 877119"/>
              <a:gd name="connsiteX27" fmla="*/ 3522407 w 3584678"/>
              <a:gd name="connsiteY27" fmla="*/ 43835 h 877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84678" h="877119">
                <a:moveTo>
                  <a:pt x="3522407" y="43835"/>
                </a:moveTo>
                <a:cubicBezTo>
                  <a:pt x="3584678" y="87670"/>
                  <a:pt x="3362633" y="258096"/>
                  <a:pt x="3286433" y="306848"/>
                </a:cubicBezTo>
                <a:cubicBezTo>
                  <a:pt x="3210233" y="355600"/>
                  <a:pt x="3114368" y="314223"/>
                  <a:pt x="3065207" y="336345"/>
                </a:cubicBezTo>
                <a:cubicBezTo>
                  <a:pt x="3016046" y="358467"/>
                  <a:pt x="3030794" y="407628"/>
                  <a:pt x="2991465" y="439583"/>
                </a:cubicBezTo>
                <a:cubicBezTo>
                  <a:pt x="2952136" y="471538"/>
                  <a:pt x="2875936" y="503493"/>
                  <a:pt x="2829233" y="528074"/>
                </a:cubicBezTo>
                <a:cubicBezTo>
                  <a:pt x="2782530" y="552655"/>
                  <a:pt x="2750575" y="582151"/>
                  <a:pt x="2711246" y="587067"/>
                </a:cubicBezTo>
                <a:cubicBezTo>
                  <a:pt x="2671917" y="591983"/>
                  <a:pt x="2625214" y="540364"/>
                  <a:pt x="2593259" y="557570"/>
                </a:cubicBezTo>
                <a:cubicBezTo>
                  <a:pt x="2561304" y="574776"/>
                  <a:pt x="2546556" y="663267"/>
                  <a:pt x="2519517" y="690306"/>
                </a:cubicBezTo>
                <a:cubicBezTo>
                  <a:pt x="2492478" y="717345"/>
                  <a:pt x="2448232" y="702597"/>
                  <a:pt x="2431026" y="719803"/>
                </a:cubicBezTo>
                <a:cubicBezTo>
                  <a:pt x="2413820" y="737009"/>
                  <a:pt x="2416278" y="793545"/>
                  <a:pt x="2416278" y="793545"/>
                </a:cubicBezTo>
                <a:cubicBezTo>
                  <a:pt x="2411362" y="818126"/>
                  <a:pt x="2428569" y="857455"/>
                  <a:pt x="2401530" y="867287"/>
                </a:cubicBezTo>
                <a:cubicBezTo>
                  <a:pt x="2374491" y="877119"/>
                  <a:pt x="2254046" y="852538"/>
                  <a:pt x="2254046" y="852538"/>
                </a:cubicBezTo>
                <a:lnTo>
                  <a:pt x="661220" y="823041"/>
                </a:lnTo>
                <a:cubicBezTo>
                  <a:pt x="322007" y="825499"/>
                  <a:pt x="324465" y="867287"/>
                  <a:pt x="218768" y="867287"/>
                </a:cubicBezTo>
                <a:cubicBezTo>
                  <a:pt x="113071" y="867287"/>
                  <a:pt x="54078" y="852538"/>
                  <a:pt x="27039" y="823041"/>
                </a:cubicBezTo>
                <a:cubicBezTo>
                  <a:pt x="0" y="793544"/>
                  <a:pt x="39330" y="734551"/>
                  <a:pt x="56536" y="690306"/>
                </a:cubicBezTo>
                <a:cubicBezTo>
                  <a:pt x="73742" y="646061"/>
                  <a:pt x="108155" y="601815"/>
                  <a:pt x="130278" y="557570"/>
                </a:cubicBezTo>
                <a:cubicBezTo>
                  <a:pt x="152401" y="513325"/>
                  <a:pt x="179440" y="461706"/>
                  <a:pt x="189272" y="424835"/>
                </a:cubicBezTo>
                <a:cubicBezTo>
                  <a:pt x="199104" y="387964"/>
                  <a:pt x="179440" y="368300"/>
                  <a:pt x="189272" y="336345"/>
                </a:cubicBezTo>
                <a:cubicBezTo>
                  <a:pt x="199104" y="304390"/>
                  <a:pt x="226143" y="269157"/>
                  <a:pt x="248265" y="233106"/>
                </a:cubicBezTo>
                <a:cubicBezTo>
                  <a:pt x="270387" y="197055"/>
                  <a:pt x="258916" y="138881"/>
                  <a:pt x="322006" y="120036"/>
                </a:cubicBezTo>
                <a:cubicBezTo>
                  <a:pt x="385096" y="101191"/>
                  <a:pt x="533399" y="118398"/>
                  <a:pt x="626806" y="120036"/>
                </a:cubicBezTo>
                <a:cubicBezTo>
                  <a:pt x="720213" y="121675"/>
                  <a:pt x="834923" y="145435"/>
                  <a:pt x="882446" y="129867"/>
                </a:cubicBezTo>
                <a:cubicBezTo>
                  <a:pt x="929969" y="114299"/>
                  <a:pt x="827549" y="40967"/>
                  <a:pt x="911942" y="26629"/>
                </a:cubicBezTo>
                <a:cubicBezTo>
                  <a:pt x="996335" y="12291"/>
                  <a:pt x="1388806" y="43836"/>
                  <a:pt x="1388806" y="43836"/>
                </a:cubicBezTo>
                <a:lnTo>
                  <a:pt x="2327788" y="85622"/>
                </a:lnTo>
                <a:lnTo>
                  <a:pt x="2912807" y="43835"/>
                </a:lnTo>
                <a:cubicBezTo>
                  <a:pt x="3102078" y="46293"/>
                  <a:pt x="3460136" y="0"/>
                  <a:pt x="3522407" y="43835"/>
                </a:cubicBezTo>
                <a:close/>
              </a:path>
            </a:pathLst>
          </a:custGeom>
          <a:solidFill>
            <a:srgbClr val="FF6969"/>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22"/>
          <p:cNvGrpSpPr/>
          <p:nvPr/>
        </p:nvGrpSpPr>
        <p:grpSpPr>
          <a:xfrm>
            <a:off x="152400" y="2514600"/>
            <a:ext cx="2438400" cy="1200329"/>
            <a:chOff x="152400" y="2514600"/>
            <a:chExt cx="2438400" cy="1200329"/>
          </a:xfrm>
        </p:grpSpPr>
        <p:sp>
          <p:nvSpPr>
            <p:cNvPr id="25" name="TextBox 24"/>
            <p:cNvSpPr txBox="1"/>
            <p:nvPr/>
          </p:nvSpPr>
          <p:spPr>
            <a:xfrm>
              <a:off x="152400" y="2514600"/>
              <a:ext cx="1981055" cy="1200329"/>
            </a:xfrm>
            <a:prstGeom prst="rect">
              <a:avLst/>
            </a:prstGeom>
            <a:solidFill>
              <a:schemeClr val="bg1"/>
            </a:solidFill>
          </p:spPr>
          <p:txBody>
            <a:bodyPr wrap="none" rtlCol="0">
              <a:spAutoFit/>
            </a:bodyPr>
            <a:lstStyle/>
            <a:p>
              <a:pPr algn="ctr"/>
              <a:r>
                <a:rPr lang="en-US" sz="2400" b="1" dirty="0" smtClean="0">
                  <a:solidFill>
                    <a:srgbClr val="0070C0"/>
                  </a:solidFill>
                  <a:effectLst>
                    <a:outerShdw dist="38100" dir="5400000" algn="ctr" rotWithShape="0">
                      <a:schemeClr val="tx1"/>
                    </a:outerShdw>
                  </a:effectLst>
                </a:rPr>
                <a:t>Fort </a:t>
              </a:r>
              <a:r>
                <a:rPr lang="en-US" sz="2400" b="1" dirty="0" err="1" smtClean="0">
                  <a:solidFill>
                    <a:srgbClr val="0070C0"/>
                  </a:solidFill>
                  <a:effectLst>
                    <a:outerShdw dist="38100" dir="5400000" algn="ctr" rotWithShape="0">
                      <a:schemeClr val="tx1"/>
                    </a:outerShdw>
                  </a:effectLst>
                </a:rPr>
                <a:t>Donelson</a:t>
              </a:r>
              <a:endParaRPr lang="en-US" sz="2400" b="1" dirty="0" smtClean="0">
                <a:solidFill>
                  <a:srgbClr val="0070C0"/>
                </a:solidFill>
                <a:effectLst>
                  <a:outerShdw dist="38100" dir="5400000" algn="ctr" rotWithShape="0">
                    <a:schemeClr val="tx1"/>
                  </a:outerShdw>
                </a:effectLst>
              </a:endParaRPr>
            </a:p>
            <a:p>
              <a:pPr algn="ctr"/>
              <a:r>
                <a:rPr lang="en-US" sz="2400" b="1" dirty="0" smtClean="0">
                  <a:solidFill>
                    <a:srgbClr val="0070C0"/>
                  </a:solidFill>
                  <a:effectLst>
                    <a:outerShdw dist="38100" dir="5400000" algn="ctr" rotWithShape="0">
                      <a:schemeClr val="tx1"/>
                    </a:outerShdw>
                  </a:effectLst>
                </a:rPr>
                <a:t>&amp; </a:t>
              </a:r>
            </a:p>
            <a:p>
              <a:pPr algn="ctr"/>
              <a:r>
                <a:rPr lang="en-US" sz="2400" b="1" dirty="0" smtClean="0">
                  <a:solidFill>
                    <a:srgbClr val="0070C0"/>
                  </a:solidFill>
                  <a:effectLst>
                    <a:outerShdw dist="38100" dir="5400000" algn="ctr" rotWithShape="0">
                      <a:schemeClr val="tx1"/>
                    </a:outerShdw>
                  </a:effectLst>
                </a:rPr>
                <a:t>Fort Henry</a:t>
              </a:r>
            </a:p>
          </p:txBody>
        </p:sp>
        <p:sp>
          <p:nvSpPr>
            <p:cNvPr id="28" name="5-Point Star 27"/>
            <p:cNvSpPr/>
            <p:nvPr/>
          </p:nvSpPr>
          <p:spPr>
            <a:xfrm>
              <a:off x="2133600" y="2920425"/>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 name="Group 31"/>
          <p:cNvGrpSpPr/>
          <p:nvPr/>
        </p:nvGrpSpPr>
        <p:grpSpPr>
          <a:xfrm>
            <a:off x="1981200" y="3657600"/>
            <a:ext cx="1583101" cy="614065"/>
            <a:chOff x="1981200" y="3657600"/>
            <a:chExt cx="1583101" cy="614065"/>
          </a:xfrm>
        </p:grpSpPr>
        <p:sp>
          <p:nvSpPr>
            <p:cNvPr id="35" name="TextBox 34"/>
            <p:cNvSpPr txBox="1"/>
            <p:nvPr/>
          </p:nvSpPr>
          <p:spPr>
            <a:xfrm>
              <a:off x="2587752" y="3810000"/>
              <a:ext cx="976549" cy="461665"/>
            </a:xfrm>
            <a:prstGeom prst="rect">
              <a:avLst/>
            </a:prstGeom>
            <a:solidFill>
              <a:schemeClr val="bg1"/>
            </a:solidFill>
          </p:spPr>
          <p:txBody>
            <a:bodyPr wrap="none" rtlCol="0">
              <a:spAutoFit/>
            </a:bodyPr>
            <a:lstStyle/>
            <a:p>
              <a:r>
                <a:rPr lang="en-US" sz="2400" b="1" dirty="0" smtClean="0">
                  <a:solidFill>
                    <a:srgbClr val="0070C0"/>
                  </a:solidFill>
                  <a:effectLst>
                    <a:outerShdw dist="50800" dir="5400000" algn="ctr" rotWithShape="0">
                      <a:schemeClr val="tx1"/>
                    </a:outerShdw>
                  </a:effectLst>
                </a:rPr>
                <a:t>Shiloh</a:t>
              </a:r>
            </a:p>
          </p:txBody>
        </p:sp>
        <p:sp>
          <p:nvSpPr>
            <p:cNvPr id="36" name="5-Point Star 35"/>
            <p:cNvSpPr/>
            <p:nvPr/>
          </p:nvSpPr>
          <p:spPr>
            <a:xfrm>
              <a:off x="1981200" y="3657600"/>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1" name="Freeform 40"/>
          <p:cNvSpPr/>
          <p:nvPr/>
        </p:nvSpPr>
        <p:spPr>
          <a:xfrm>
            <a:off x="5867400" y="1600200"/>
            <a:ext cx="1595284" cy="973393"/>
          </a:xfrm>
          <a:custGeom>
            <a:avLst/>
            <a:gdLst>
              <a:gd name="connsiteX0" fmla="*/ 83574 w 1595284"/>
              <a:gd name="connsiteY0" fmla="*/ 44245 h 973393"/>
              <a:gd name="connsiteX1" fmla="*/ 555523 w 1595284"/>
              <a:gd name="connsiteY1" fmla="*/ 29496 h 973393"/>
              <a:gd name="connsiteX2" fmla="*/ 1292942 w 1595284"/>
              <a:gd name="connsiteY2" fmla="*/ 44245 h 973393"/>
              <a:gd name="connsiteX3" fmla="*/ 1514168 w 1595284"/>
              <a:gd name="connsiteY3" fmla="*/ 44245 h 973393"/>
              <a:gd name="connsiteX4" fmla="*/ 1543665 w 1595284"/>
              <a:gd name="connsiteY4" fmla="*/ 309715 h 973393"/>
              <a:gd name="connsiteX5" fmla="*/ 1587910 w 1595284"/>
              <a:gd name="connsiteY5" fmla="*/ 899651 h 973393"/>
              <a:gd name="connsiteX6" fmla="*/ 1499420 w 1595284"/>
              <a:gd name="connsiteY6" fmla="*/ 752167 h 973393"/>
              <a:gd name="connsiteX7" fmla="*/ 1410929 w 1595284"/>
              <a:gd name="connsiteY7" fmla="*/ 589935 h 973393"/>
              <a:gd name="connsiteX8" fmla="*/ 1425678 w 1595284"/>
              <a:gd name="connsiteY8" fmla="*/ 427703 h 973393"/>
              <a:gd name="connsiteX9" fmla="*/ 1204452 w 1595284"/>
              <a:gd name="connsiteY9" fmla="*/ 412954 h 973393"/>
              <a:gd name="connsiteX10" fmla="*/ 1233949 w 1595284"/>
              <a:gd name="connsiteY10" fmla="*/ 634180 h 973393"/>
              <a:gd name="connsiteX11" fmla="*/ 1322439 w 1595284"/>
              <a:gd name="connsiteY11" fmla="*/ 825909 h 973393"/>
              <a:gd name="connsiteX12" fmla="*/ 1219200 w 1595284"/>
              <a:gd name="connsiteY12" fmla="*/ 796412 h 973393"/>
              <a:gd name="connsiteX13" fmla="*/ 1233949 w 1595284"/>
              <a:gd name="connsiteY13" fmla="*/ 914399 h 973393"/>
              <a:gd name="connsiteX14" fmla="*/ 968478 w 1595284"/>
              <a:gd name="connsiteY14" fmla="*/ 840657 h 973393"/>
              <a:gd name="connsiteX15" fmla="*/ 924232 w 1595284"/>
              <a:gd name="connsiteY15" fmla="*/ 589935 h 973393"/>
              <a:gd name="connsiteX16" fmla="*/ 820994 w 1595284"/>
              <a:gd name="connsiteY16" fmla="*/ 309715 h 973393"/>
              <a:gd name="connsiteX17" fmla="*/ 747252 w 1595284"/>
              <a:gd name="connsiteY17" fmla="*/ 162232 h 973393"/>
              <a:gd name="connsiteX18" fmla="*/ 629265 w 1595284"/>
              <a:gd name="connsiteY18" fmla="*/ 73741 h 973393"/>
              <a:gd name="connsiteX19" fmla="*/ 393291 w 1595284"/>
              <a:gd name="connsiteY19" fmla="*/ 103238 h 973393"/>
              <a:gd name="connsiteX20" fmla="*/ 245807 w 1595284"/>
              <a:gd name="connsiteY20" fmla="*/ 132735 h 973393"/>
              <a:gd name="connsiteX21" fmla="*/ 54078 w 1595284"/>
              <a:gd name="connsiteY21" fmla="*/ 162232 h 973393"/>
              <a:gd name="connsiteX22" fmla="*/ 83574 w 1595284"/>
              <a:gd name="connsiteY22" fmla="*/ 44245 h 97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5284" h="973393">
                <a:moveTo>
                  <a:pt x="83574" y="44245"/>
                </a:moveTo>
                <a:cubicBezTo>
                  <a:pt x="167148" y="22122"/>
                  <a:pt x="353962" y="29496"/>
                  <a:pt x="555523" y="29496"/>
                </a:cubicBezTo>
                <a:cubicBezTo>
                  <a:pt x="757084" y="29496"/>
                  <a:pt x="1133168" y="41787"/>
                  <a:pt x="1292942" y="44245"/>
                </a:cubicBezTo>
                <a:cubicBezTo>
                  <a:pt x="1452716" y="46703"/>
                  <a:pt x="1472381" y="0"/>
                  <a:pt x="1514168" y="44245"/>
                </a:cubicBezTo>
                <a:cubicBezTo>
                  <a:pt x="1555955" y="88490"/>
                  <a:pt x="1531375" y="167147"/>
                  <a:pt x="1543665" y="309715"/>
                </a:cubicBezTo>
                <a:cubicBezTo>
                  <a:pt x="1555955" y="452283"/>
                  <a:pt x="1595284" y="825909"/>
                  <a:pt x="1587910" y="899651"/>
                </a:cubicBezTo>
                <a:cubicBezTo>
                  <a:pt x="1580536" y="973393"/>
                  <a:pt x="1528917" y="803786"/>
                  <a:pt x="1499420" y="752167"/>
                </a:cubicBezTo>
                <a:cubicBezTo>
                  <a:pt x="1469923" y="700548"/>
                  <a:pt x="1423219" y="644012"/>
                  <a:pt x="1410929" y="589935"/>
                </a:cubicBezTo>
                <a:cubicBezTo>
                  <a:pt x="1398639" y="535858"/>
                  <a:pt x="1460091" y="457200"/>
                  <a:pt x="1425678" y="427703"/>
                </a:cubicBezTo>
                <a:cubicBezTo>
                  <a:pt x="1391265" y="398206"/>
                  <a:pt x="1236407" y="378541"/>
                  <a:pt x="1204452" y="412954"/>
                </a:cubicBezTo>
                <a:cubicBezTo>
                  <a:pt x="1172497" y="447367"/>
                  <a:pt x="1214285" y="565354"/>
                  <a:pt x="1233949" y="634180"/>
                </a:cubicBezTo>
                <a:cubicBezTo>
                  <a:pt x="1253613" y="703006"/>
                  <a:pt x="1324897" y="798870"/>
                  <a:pt x="1322439" y="825909"/>
                </a:cubicBezTo>
                <a:cubicBezTo>
                  <a:pt x="1319981" y="852948"/>
                  <a:pt x="1233948" y="781664"/>
                  <a:pt x="1219200" y="796412"/>
                </a:cubicBezTo>
                <a:cubicBezTo>
                  <a:pt x="1204452" y="811160"/>
                  <a:pt x="1275736" y="907025"/>
                  <a:pt x="1233949" y="914399"/>
                </a:cubicBezTo>
                <a:cubicBezTo>
                  <a:pt x="1192162" y="921773"/>
                  <a:pt x="1020098" y="894734"/>
                  <a:pt x="968478" y="840657"/>
                </a:cubicBezTo>
                <a:cubicBezTo>
                  <a:pt x="916859" y="786580"/>
                  <a:pt x="948813" y="678425"/>
                  <a:pt x="924232" y="589935"/>
                </a:cubicBezTo>
                <a:cubicBezTo>
                  <a:pt x="899651" y="501445"/>
                  <a:pt x="850491" y="380999"/>
                  <a:pt x="820994" y="309715"/>
                </a:cubicBezTo>
                <a:cubicBezTo>
                  <a:pt x="791497" y="238431"/>
                  <a:pt x="779207" y="201561"/>
                  <a:pt x="747252" y="162232"/>
                </a:cubicBezTo>
                <a:cubicBezTo>
                  <a:pt x="715297" y="122903"/>
                  <a:pt x="688259" y="83573"/>
                  <a:pt x="629265" y="73741"/>
                </a:cubicBezTo>
                <a:cubicBezTo>
                  <a:pt x="570272" y="63909"/>
                  <a:pt x="457201" y="93406"/>
                  <a:pt x="393291" y="103238"/>
                </a:cubicBezTo>
                <a:cubicBezTo>
                  <a:pt x="329381" y="113070"/>
                  <a:pt x="302342" y="122903"/>
                  <a:pt x="245807" y="132735"/>
                </a:cubicBezTo>
                <a:cubicBezTo>
                  <a:pt x="189272" y="142567"/>
                  <a:pt x="81117" y="176980"/>
                  <a:pt x="54078" y="162232"/>
                </a:cubicBezTo>
                <a:cubicBezTo>
                  <a:pt x="27039" y="147484"/>
                  <a:pt x="0" y="66368"/>
                  <a:pt x="83574" y="44245"/>
                </a:cubicBezTo>
                <a:close/>
              </a:path>
            </a:pathLst>
          </a:custGeom>
          <a:solidFill>
            <a:srgbClr val="B4C7FE"/>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 name="Group 37"/>
          <p:cNvGrpSpPr/>
          <p:nvPr/>
        </p:nvGrpSpPr>
        <p:grpSpPr>
          <a:xfrm>
            <a:off x="4800600" y="1676400"/>
            <a:ext cx="1981200" cy="1144417"/>
            <a:chOff x="4724400" y="1824335"/>
            <a:chExt cx="1981200" cy="1144417"/>
          </a:xfrm>
        </p:grpSpPr>
        <p:sp>
          <p:nvSpPr>
            <p:cNvPr id="39" name="TextBox 38"/>
            <p:cNvSpPr txBox="1"/>
            <p:nvPr/>
          </p:nvSpPr>
          <p:spPr>
            <a:xfrm>
              <a:off x="4724400" y="2507087"/>
              <a:ext cx="1691489" cy="461665"/>
            </a:xfrm>
            <a:prstGeom prst="rect">
              <a:avLst/>
            </a:prstGeom>
            <a:solidFill>
              <a:schemeClr val="bg1"/>
            </a:solidFill>
          </p:spPr>
          <p:txBody>
            <a:bodyPr wrap="none" rtlCol="0">
              <a:spAutoFit/>
            </a:bodyPr>
            <a:lstStyle/>
            <a:p>
              <a:r>
                <a:rPr lang="en-US" sz="2400" b="1" dirty="0" smtClean="0">
                  <a:solidFill>
                    <a:srgbClr val="0070C0"/>
                  </a:solidFill>
                  <a:effectLst>
                    <a:outerShdw dist="38100" dir="5400000" algn="ctr" rotWithShape="0">
                      <a:schemeClr val="tx1"/>
                    </a:outerShdw>
                  </a:effectLst>
                </a:rPr>
                <a:t>2</a:t>
              </a:r>
              <a:r>
                <a:rPr lang="en-US" sz="2400" b="1" baseline="30000" dirty="0" smtClean="0">
                  <a:solidFill>
                    <a:srgbClr val="0070C0"/>
                  </a:solidFill>
                  <a:effectLst>
                    <a:outerShdw dist="38100" dir="5400000" algn="ctr" rotWithShape="0">
                      <a:schemeClr val="tx1"/>
                    </a:outerShdw>
                  </a:effectLst>
                </a:rPr>
                <a:t>nd</a:t>
              </a:r>
              <a:r>
                <a:rPr lang="en-US" sz="2400" b="1" dirty="0" smtClean="0">
                  <a:solidFill>
                    <a:srgbClr val="0070C0"/>
                  </a:solidFill>
                  <a:effectLst>
                    <a:outerShdw dist="38100" dir="5400000" algn="ctr" rotWithShape="0">
                      <a:schemeClr val="tx1"/>
                    </a:outerShdw>
                  </a:effectLst>
                </a:rPr>
                <a:t> Bull Run</a:t>
              </a:r>
            </a:p>
          </p:txBody>
        </p:sp>
        <p:sp>
          <p:nvSpPr>
            <p:cNvPr id="40" name="5-Point Star 39"/>
            <p:cNvSpPr/>
            <p:nvPr/>
          </p:nvSpPr>
          <p:spPr>
            <a:xfrm>
              <a:off x="6248400" y="1824335"/>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 name="Group 41"/>
          <p:cNvGrpSpPr/>
          <p:nvPr/>
        </p:nvGrpSpPr>
        <p:grpSpPr>
          <a:xfrm>
            <a:off x="6477000" y="1371600"/>
            <a:ext cx="1913363" cy="609600"/>
            <a:chOff x="6477000" y="1371600"/>
            <a:chExt cx="1913363" cy="609600"/>
          </a:xfrm>
        </p:grpSpPr>
        <p:sp>
          <p:nvSpPr>
            <p:cNvPr id="43" name="TextBox 42"/>
            <p:cNvSpPr txBox="1"/>
            <p:nvPr/>
          </p:nvSpPr>
          <p:spPr>
            <a:xfrm>
              <a:off x="7014665" y="1371600"/>
              <a:ext cx="1375698" cy="461665"/>
            </a:xfrm>
            <a:prstGeom prst="rect">
              <a:avLst/>
            </a:prstGeom>
            <a:solidFill>
              <a:schemeClr val="bg1"/>
            </a:solidFill>
          </p:spPr>
          <p:txBody>
            <a:bodyPr wrap="none" rtlCol="0">
              <a:spAutoFit/>
            </a:bodyPr>
            <a:lstStyle/>
            <a:p>
              <a:pPr algn="ctr"/>
              <a:r>
                <a:rPr lang="en-US" sz="2400" b="1" dirty="0" smtClean="0">
                  <a:solidFill>
                    <a:srgbClr val="0070C0"/>
                  </a:solidFill>
                  <a:effectLst>
                    <a:outerShdw dist="50800" dir="5400000" algn="ctr" rotWithShape="0">
                      <a:schemeClr val="tx1"/>
                    </a:outerShdw>
                  </a:effectLst>
                </a:rPr>
                <a:t>Antietam</a:t>
              </a:r>
            </a:p>
          </p:txBody>
        </p:sp>
        <p:sp>
          <p:nvSpPr>
            <p:cNvPr id="44" name="5-Point Star 43"/>
            <p:cNvSpPr/>
            <p:nvPr/>
          </p:nvSpPr>
          <p:spPr>
            <a:xfrm>
              <a:off x="6477000" y="1447800"/>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37" name="TextBox 36"/>
          <p:cNvSpPr txBox="1">
            <a:spLocks noChangeArrowheads="1"/>
          </p:cNvSpPr>
          <p:nvPr/>
        </p:nvSpPr>
        <p:spPr bwMode="auto">
          <a:xfrm>
            <a:off x="0" y="22098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4 – battles of 1863</a:t>
            </a:r>
            <a:endParaRPr lang="en-US" sz="2800" b="1" dirty="0">
              <a:effectLst>
                <a:outerShdw dist="50800" dir="7200000" algn="ctr" rotWithShape="0">
                  <a:schemeClr val="bg1"/>
                </a:outerShdw>
              </a:effectLst>
              <a:latin typeface="Calibri" pitchFamily="34" charset="0"/>
            </a:endParaRPr>
          </a:p>
        </p:txBody>
      </p:sp>
      <p:grpSp>
        <p:nvGrpSpPr>
          <p:cNvPr id="53" name="Group 52"/>
          <p:cNvGrpSpPr/>
          <p:nvPr/>
        </p:nvGrpSpPr>
        <p:grpSpPr>
          <a:xfrm>
            <a:off x="4041648" y="1600200"/>
            <a:ext cx="2435352" cy="533400"/>
            <a:chOff x="4727448" y="0"/>
            <a:chExt cx="2435352" cy="533400"/>
          </a:xfrm>
        </p:grpSpPr>
        <p:sp>
          <p:nvSpPr>
            <p:cNvPr id="57" name="TextBox 56"/>
            <p:cNvSpPr txBox="1"/>
            <p:nvPr/>
          </p:nvSpPr>
          <p:spPr>
            <a:xfrm>
              <a:off x="4727448" y="0"/>
              <a:ext cx="1915396" cy="461665"/>
            </a:xfrm>
            <a:prstGeom prst="rect">
              <a:avLst/>
            </a:prstGeom>
            <a:solidFill>
              <a:schemeClr val="bg1"/>
            </a:solidFill>
          </p:spPr>
          <p:txBody>
            <a:bodyPr wrap="none" rtlCol="0">
              <a:spAutoFit/>
            </a:bodyPr>
            <a:lstStyle/>
            <a:p>
              <a:pPr algn="ctr"/>
              <a:r>
                <a:rPr lang="en-US" sz="2400" b="1" dirty="0" smtClean="0">
                  <a:solidFill>
                    <a:srgbClr val="0070C0"/>
                  </a:solidFill>
                  <a:effectLst>
                    <a:outerShdw dist="50800" dir="5400000" algn="ctr" rotWithShape="0">
                      <a:schemeClr val="tx1"/>
                    </a:outerShdw>
                  </a:effectLst>
                </a:rPr>
                <a:t>Harpers Ferry</a:t>
              </a:r>
            </a:p>
          </p:txBody>
        </p:sp>
        <p:sp>
          <p:nvSpPr>
            <p:cNvPr id="58" name="5-Point Star 57"/>
            <p:cNvSpPr/>
            <p:nvPr/>
          </p:nvSpPr>
          <p:spPr>
            <a:xfrm>
              <a:off x="6705600" y="0"/>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60" name="Picture 2" descr="http://www.crwflags.com/fotw/images/u/us-1861.gif"/>
          <p:cNvPicPr>
            <a:picLocks noChangeAspect="1" noChangeArrowheads="1"/>
          </p:cNvPicPr>
          <p:nvPr/>
        </p:nvPicPr>
        <p:blipFill>
          <a:blip r:embed="rId4" cstate="print"/>
          <a:srcRect/>
          <a:stretch>
            <a:fillRect/>
          </a:stretch>
        </p:blipFill>
        <p:spPr bwMode="auto">
          <a:xfrm>
            <a:off x="152400" y="3733799"/>
            <a:ext cx="1268851" cy="762001"/>
          </a:xfrm>
          <a:prstGeom prst="rect">
            <a:avLst/>
          </a:prstGeom>
          <a:noFill/>
        </p:spPr>
      </p:pic>
      <p:pic>
        <p:nvPicPr>
          <p:cNvPr id="61" name="Picture 60" descr="File:CSA FLAG 28.11.1861-1.5.1863.svg"/>
          <p:cNvPicPr>
            <a:picLocks noChangeAspect="1"/>
          </p:cNvPicPr>
          <p:nvPr/>
        </p:nvPicPr>
        <p:blipFill>
          <a:blip r:embed="rId5" cstate="print"/>
          <a:srcRect/>
          <a:stretch>
            <a:fillRect/>
          </a:stretch>
        </p:blipFill>
        <p:spPr bwMode="auto">
          <a:xfrm>
            <a:off x="5105400" y="2819400"/>
            <a:ext cx="1371600" cy="764930"/>
          </a:xfrm>
          <a:prstGeom prst="rect">
            <a:avLst/>
          </a:prstGeom>
          <a:noFill/>
          <a:ln w="9525">
            <a:noFill/>
            <a:miter lim="800000"/>
            <a:headEnd/>
            <a:tailEnd/>
          </a:ln>
        </p:spPr>
      </p:pic>
      <p:pic>
        <p:nvPicPr>
          <p:cNvPr id="62" name="Picture 2" descr="http://www.crwflags.com/fotw/images/u/us-1861.gif"/>
          <p:cNvPicPr>
            <a:picLocks noChangeAspect="1" noChangeArrowheads="1"/>
          </p:cNvPicPr>
          <p:nvPr/>
        </p:nvPicPr>
        <p:blipFill>
          <a:blip r:embed="rId4" cstate="print"/>
          <a:srcRect/>
          <a:stretch>
            <a:fillRect/>
          </a:stretch>
        </p:blipFill>
        <p:spPr bwMode="auto">
          <a:xfrm>
            <a:off x="2286000" y="4267200"/>
            <a:ext cx="1268851" cy="762001"/>
          </a:xfrm>
          <a:prstGeom prst="rect">
            <a:avLst/>
          </a:prstGeom>
          <a:noFill/>
        </p:spPr>
      </p:pic>
      <p:pic>
        <p:nvPicPr>
          <p:cNvPr id="63" name="Picture 62" descr="File:CSA FLAG 28.11.1861-1.5.1863.svg"/>
          <p:cNvPicPr>
            <a:picLocks noChangeAspect="1"/>
          </p:cNvPicPr>
          <p:nvPr/>
        </p:nvPicPr>
        <p:blipFill>
          <a:blip r:embed="rId5" cstate="print"/>
          <a:srcRect/>
          <a:stretch>
            <a:fillRect/>
          </a:stretch>
        </p:blipFill>
        <p:spPr bwMode="auto">
          <a:xfrm>
            <a:off x="4267200" y="838200"/>
            <a:ext cx="1371600" cy="764930"/>
          </a:xfrm>
          <a:prstGeom prst="rect">
            <a:avLst/>
          </a:prstGeom>
          <a:noFill/>
          <a:ln w="9525">
            <a:noFill/>
            <a:miter lim="800000"/>
            <a:headEnd/>
            <a:tailEnd/>
          </a:ln>
        </p:spPr>
      </p:pic>
      <p:grpSp>
        <p:nvGrpSpPr>
          <p:cNvPr id="64" name="Group 63"/>
          <p:cNvGrpSpPr/>
          <p:nvPr/>
        </p:nvGrpSpPr>
        <p:grpSpPr>
          <a:xfrm>
            <a:off x="6629400" y="1752600"/>
            <a:ext cx="2014130" cy="1101700"/>
            <a:chOff x="152400" y="609600"/>
            <a:chExt cx="2014130" cy="1101700"/>
          </a:xfrm>
        </p:grpSpPr>
        <p:pic>
          <p:nvPicPr>
            <p:cNvPr id="65" name="Picture 2"/>
            <p:cNvPicPr>
              <a:picLocks noChangeAspect="1" noChangeArrowheads="1"/>
            </p:cNvPicPr>
            <p:nvPr/>
          </p:nvPicPr>
          <p:blipFill>
            <a:blip r:embed="rId6" cstate="print"/>
            <a:srcRect t="40097"/>
            <a:stretch>
              <a:fillRect/>
            </a:stretch>
          </p:blipFill>
          <p:spPr bwMode="auto">
            <a:xfrm>
              <a:off x="152400" y="609600"/>
              <a:ext cx="1752600" cy="847726"/>
            </a:xfrm>
            <a:prstGeom prst="rect">
              <a:avLst/>
            </a:prstGeom>
            <a:noFill/>
            <a:ln w="9525">
              <a:noFill/>
              <a:miter lim="800000"/>
              <a:headEnd/>
              <a:tailEnd/>
            </a:ln>
            <a:effectLst/>
          </p:spPr>
        </p:pic>
        <p:pic>
          <p:nvPicPr>
            <p:cNvPr id="66" name="Picture 3"/>
            <p:cNvPicPr>
              <a:picLocks noChangeAspect="1" noChangeArrowheads="1"/>
            </p:cNvPicPr>
            <p:nvPr/>
          </p:nvPicPr>
          <p:blipFill>
            <a:blip r:embed="rId7" cstate="print"/>
            <a:srcRect/>
            <a:stretch>
              <a:fillRect/>
            </a:stretch>
          </p:blipFill>
          <p:spPr bwMode="auto">
            <a:xfrm rot="19820989">
              <a:off x="599667" y="1028675"/>
              <a:ext cx="1566863" cy="682625"/>
            </a:xfrm>
            <a:prstGeom prst="rect">
              <a:avLst/>
            </a:prstGeom>
            <a:noFill/>
            <a:ln w="9525">
              <a:noFill/>
              <a:miter lim="800000"/>
              <a:headEnd/>
              <a:tailEnd/>
            </a:ln>
            <a:effectLst/>
          </p:spPr>
        </p:pic>
        <p:cxnSp>
          <p:nvCxnSpPr>
            <p:cNvPr id="67" name="Straight Connector 66"/>
            <p:cNvCxnSpPr/>
            <p:nvPr/>
          </p:nvCxnSpPr>
          <p:spPr>
            <a:xfrm flipV="1">
              <a:off x="533400" y="644500"/>
              <a:ext cx="1371600" cy="803300"/>
            </a:xfrm>
            <a:prstGeom prst="line">
              <a:avLst/>
            </a:prstGeom>
            <a:ln w="50800" cap="rnd">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69" name="TextBox 68"/>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So far . . . </a:t>
            </a:r>
            <a:endParaRPr lang="en-US" sz="4800" b="1" dirty="0">
              <a:effectLst>
                <a:outerShdw dist="50800" dir="7200000" algn="ctr" rotWithShape="0">
                  <a:schemeClr val="bg1"/>
                </a:outerShdw>
              </a:effectLst>
              <a:latin typeface="Calibri" pitchFamily="34" charset="0"/>
            </a:endParaRPr>
          </a:p>
        </p:txBody>
      </p:sp>
      <p:grpSp>
        <p:nvGrpSpPr>
          <p:cNvPr id="73" name="Group 72"/>
          <p:cNvGrpSpPr/>
          <p:nvPr/>
        </p:nvGrpSpPr>
        <p:grpSpPr>
          <a:xfrm>
            <a:off x="6477000" y="2819400"/>
            <a:ext cx="1981200" cy="2590800"/>
            <a:chOff x="4452943" y="1828800"/>
            <a:chExt cx="2709857" cy="3657600"/>
          </a:xfrm>
        </p:grpSpPr>
        <p:pic>
          <p:nvPicPr>
            <p:cNvPr id="74" name="Picture 2" descr="http://www.thelatinlibrary.com/chron/civilwarpics/lee.jpg"/>
            <p:cNvPicPr>
              <a:picLocks noChangeAspect="1" noChangeArrowheads="1"/>
            </p:cNvPicPr>
            <p:nvPr/>
          </p:nvPicPr>
          <p:blipFill>
            <a:blip r:embed="rId8" cstate="print"/>
            <a:srcRect/>
            <a:stretch>
              <a:fillRect/>
            </a:stretch>
          </p:blipFill>
          <p:spPr bwMode="auto">
            <a:xfrm>
              <a:off x="4492497" y="2241176"/>
              <a:ext cx="2630726" cy="3245224"/>
            </a:xfrm>
            <a:prstGeom prst="rect">
              <a:avLst/>
            </a:prstGeom>
            <a:noFill/>
            <a:ln w="76200">
              <a:solidFill>
                <a:srgbClr val="FF0000"/>
              </a:solidFill>
            </a:ln>
          </p:spPr>
        </p:pic>
        <p:sp>
          <p:nvSpPr>
            <p:cNvPr id="75" name="TextBox 74"/>
            <p:cNvSpPr txBox="1"/>
            <p:nvPr/>
          </p:nvSpPr>
          <p:spPr>
            <a:xfrm>
              <a:off x="4452943" y="1828800"/>
              <a:ext cx="2709857" cy="410369"/>
            </a:xfrm>
            <a:prstGeom prst="rect">
              <a:avLst/>
            </a:prstGeom>
            <a:solidFill>
              <a:schemeClr val="tx1"/>
            </a:solidFill>
            <a:ln w="76200">
              <a:solidFill>
                <a:srgbClr val="FF0000"/>
              </a:solidFill>
            </a:ln>
          </p:spPr>
          <p:txBody>
            <a:bodyPr wrap="square" rtlCol="0">
              <a:spAutoFit/>
            </a:bodyPr>
            <a:lstStyle/>
            <a:p>
              <a:pPr algn="ctr"/>
              <a:r>
                <a:rPr lang="en-US" sz="1400" b="1" dirty="0" smtClean="0">
                  <a:solidFill>
                    <a:schemeClr val="bg1"/>
                  </a:solidFill>
                  <a:effectLst>
                    <a:outerShdw dist="50800" dir="5400000" algn="ctr" rotWithShape="0">
                      <a:schemeClr val="tx1"/>
                    </a:outerShdw>
                  </a:effectLst>
                </a:rPr>
                <a:t>General Robert E. Lee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21"/>
                                        </p:tgtEl>
                                      </p:cBhvr>
                                    </p:animEffect>
                                    <p:set>
                                      <p:cBhvr>
                                        <p:cTn id="10" dur="1" fill="hold">
                                          <p:stCondLst>
                                            <p:cond delay="999"/>
                                          </p:stCondLst>
                                        </p:cTn>
                                        <p:tgtEl>
                                          <p:spTgt spid="2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22"/>
                                        </p:tgtEl>
                                      </p:cBhvr>
                                    </p:animEffect>
                                    <p:set>
                                      <p:cBhvr>
                                        <p:cTn id="13" dur="1" fill="hold">
                                          <p:stCondLst>
                                            <p:cond delay="999"/>
                                          </p:stCondLst>
                                        </p:cTn>
                                        <p:tgtEl>
                                          <p:spTgt spid="22"/>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7"/>
                                        </p:tgtEl>
                                      </p:cBhvr>
                                    </p:animEffect>
                                    <p:set>
                                      <p:cBhvr>
                                        <p:cTn id="16" dur="1" fill="hold">
                                          <p:stCondLst>
                                            <p:cond delay="999"/>
                                          </p:stCondLst>
                                        </p:cTn>
                                        <p:tgtEl>
                                          <p:spTgt spid="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31"/>
                                        </p:tgtEl>
                                      </p:cBhvr>
                                    </p:animEffect>
                                    <p:set>
                                      <p:cBhvr>
                                        <p:cTn id="19" dur="1" fill="hold">
                                          <p:stCondLst>
                                            <p:cond delay="999"/>
                                          </p:stCondLst>
                                        </p:cTn>
                                        <p:tgtEl>
                                          <p:spTgt spid="31"/>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8"/>
                                        </p:tgtEl>
                                      </p:cBhvr>
                                    </p:animEffect>
                                    <p:set>
                                      <p:cBhvr>
                                        <p:cTn id="22" dur="1" fill="hold">
                                          <p:stCondLst>
                                            <p:cond delay="999"/>
                                          </p:stCondLst>
                                        </p:cTn>
                                        <p:tgtEl>
                                          <p:spTgt spid="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9"/>
                                        </p:tgtEl>
                                      </p:cBhvr>
                                    </p:animEffect>
                                    <p:set>
                                      <p:cBhvr>
                                        <p:cTn id="25" dur="1" fill="hold">
                                          <p:stCondLst>
                                            <p:cond delay="999"/>
                                          </p:stCondLst>
                                        </p:cTn>
                                        <p:tgtEl>
                                          <p:spTgt spid="9"/>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00"/>
                                        <p:tgtEl>
                                          <p:spTgt spid="41"/>
                                        </p:tgtEl>
                                      </p:cBhvr>
                                    </p:animEffect>
                                    <p:set>
                                      <p:cBhvr>
                                        <p:cTn id="28" dur="1" fill="hold">
                                          <p:stCondLst>
                                            <p:cond delay="999"/>
                                          </p:stCondLst>
                                        </p:cTn>
                                        <p:tgtEl>
                                          <p:spTgt spid="41"/>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000"/>
                                        <p:tgtEl>
                                          <p:spTgt spid="53"/>
                                        </p:tgtEl>
                                      </p:cBhvr>
                                    </p:animEffect>
                                    <p:set>
                                      <p:cBhvr>
                                        <p:cTn id="31" dur="1" fill="hold">
                                          <p:stCondLst>
                                            <p:cond delay="999"/>
                                          </p:stCondLst>
                                        </p:cTn>
                                        <p:tgtEl>
                                          <p:spTgt spid="53"/>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2000"/>
                                        <p:tgtEl>
                                          <p:spTgt spid="59"/>
                                        </p:tgtEl>
                                      </p:cBhvr>
                                    </p:animEffect>
                                    <p:set>
                                      <p:cBhvr>
                                        <p:cTn id="34" dur="1" fill="hold">
                                          <p:stCondLst>
                                            <p:cond delay="1999"/>
                                          </p:stCondLst>
                                        </p:cTn>
                                        <p:tgtEl>
                                          <p:spTgt spid="59"/>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2000"/>
                                        <p:tgtEl>
                                          <p:spTgt spid="60"/>
                                        </p:tgtEl>
                                      </p:cBhvr>
                                    </p:animEffect>
                                    <p:set>
                                      <p:cBhvr>
                                        <p:cTn id="37" dur="1" fill="hold">
                                          <p:stCondLst>
                                            <p:cond delay="1999"/>
                                          </p:stCondLst>
                                        </p:cTn>
                                        <p:tgtEl>
                                          <p:spTgt spid="60"/>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2000"/>
                                        <p:tgtEl>
                                          <p:spTgt spid="62"/>
                                        </p:tgtEl>
                                      </p:cBhvr>
                                    </p:animEffect>
                                    <p:set>
                                      <p:cBhvr>
                                        <p:cTn id="40" dur="1" fill="hold">
                                          <p:stCondLst>
                                            <p:cond delay="1999"/>
                                          </p:stCondLst>
                                        </p:cTn>
                                        <p:tgtEl>
                                          <p:spTgt spid="62"/>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2000"/>
                                        <p:tgtEl>
                                          <p:spTgt spid="61"/>
                                        </p:tgtEl>
                                      </p:cBhvr>
                                    </p:animEffect>
                                    <p:set>
                                      <p:cBhvr>
                                        <p:cTn id="43" dur="1" fill="hold">
                                          <p:stCondLst>
                                            <p:cond delay="1999"/>
                                          </p:stCondLst>
                                        </p:cTn>
                                        <p:tgtEl>
                                          <p:spTgt spid="61"/>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2000"/>
                                        <p:tgtEl>
                                          <p:spTgt spid="63"/>
                                        </p:tgtEl>
                                      </p:cBhvr>
                                    </p:animEffect>
                                    <p:set>
                                      <p:cBhvr>
                                        <p:cTn id="46" dur="1" fill="hold">
                                          <p:stCondLst>
                                            <p:cond delay="1999"/>
                                          </p:stCondLst>
                                        </p:cTn>
                                        <p:tgtEl>
                                          <p:spTgt spid="6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2000"/>
                                        <p:tgtEl>
                                          <p:spTgt spid="64"/>
                                        </p:tgtEl>
                                      </p:cBhvr>
                                    </p:animEffect>
                                    <p:set>
                                      <p:cBhvr>
                                        <p:cTn id="49" dur="1" fill="hold">
                                          <p:stCondLst>
                                            <p:cond delay="1999"/>
                                          </p:stCondLst>
                                        </p:cTn>
                                        <p:tgtEl>
                                          <p:spTgt spid="64"/>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000"/>
                                        <p:tgtEl>
                                          <p:spTgt spid="73"/>
                                        </p:tgtEl>
                                      </p:cBhvr>
                                    </p:animEffect>
                                    <p:set>
                                      <p:cBhvr>
                                        <p:cTn id="52" dur="1" fill="hold">
                                          <p:stCondLst>
                                            <p:cond delay="999"/>
                                          </p:stCondLst>
                                        </p:cTn>
                                        <p:tgtEl>
                                          <p:spTgt spid="73"/>
                                        </p:tgtEl>
                                        <p:attrNameLst>
                                          <p:attrName>style.visibility</p:attrName>
                                        </p:attrNameLst>
                                      </p:cBhvr>
                                      <p:to>
                                        <p:strVal val="hidden"/>
                                      </p:to>
                                    </p:set>
                                  </p:childTnLst>
                                </p:cTn>
                              </p:par>
                            </p:childTnLst>
                          </p:cTn>
                        </p:par>
                        <p:par>
                          <p:cTn id="53" fill="hold">
                            <p:stCondLst>
                              <p:cond delay="2000"/>
                            </p:stCondLst>
                            <p:childTnLst>
                              <p:par>
                                <p:cTn id="54" presetID="22" presetClass="entr" presetSubtype="8" fill="hold" grpId="0"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left)">
                                      <p:cBhvr>
                                        <p:cTn id="56"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31" grpId="0" animBg="1"/>
      <p:bldP spid="21" grpId="0" animBg="1"/>
      <p:bldP spid="22" grpId="0" animBg="1"/>
      <p:bldP spid="41" grpId="0" animBg="1"/>
      <p:bldP spid="3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latin typeface="Calibri" pitchFamily="34" charset="0"/>
              </a:rPr>
              <a:t>PRISONER STATISTICS</a:t>
            </a:r>
            <a:endParaRPr lang="en-US" sz="4800" b="1" dirty="0">
              <a:latin typeface="Calibri" pitchFamily="34" charset="0"/>
            </a:endParaRPr>
          </a:p>
        </p:txBody>
      </p:sp>
      <p:sp>
        <p:nvSpPr>
          <p:cNvPr id="57" name="TextBox 56"/>
          <p:cNvSpPr txBox="1"/>
          <p:nvPr/>
        </p:nvSpPr>
        <p:spPr>
          <a:xfrm>
            <a:off x="6400800" y="762000"/>
            <a:ext cx="2743200" cy="584775"/>
          </a:xfrm>
          <a:prstGeom prst="rect">
            <a:avLst/>
          </a:prstGeom>
          <a:noFill/>
          <a:ln w="50800">
            <a:noFill/>
          </a:ln>
        </p:spPr>
        <p:txBody>
          <a:bodyPr wrap="square" rtlCol="0">
            <a:spAutoFit/>
          </a:bodyPr>
          <a:lstStyle/>
          <a:p>
            <a:pPr algn="ctr"/>
            <a:r>
              <a:rPr lang="en-US" sz="3200" b="1" spc="-10" dirty="0" smtClean="0">
                <a:effectLst>
                  <a:outerShdw dist="50800" dir="7200000" algn="ctr" rotWithShape="0">
                    <a:srgbClr val="FFC000"/>
                  </a:outerShdw>
                </a:effectLst>
              </a:rPr>
              <a:t>Deaths</a:t>
            </a:r>
          </a:p>
        </p:txBody>
      </p:sp>
      <p:grpSp>
        <p:nvGrpSpPr>
          <p:cNvPr id="29" name="Group 28"/>
          <p:cNvGrpSpPr/>
          <p:nvPr/>
        </p:nvGrpSpPr>
        <p:grpSpPr>
          <a:xfrm>
            <a:off x="609600" y="838200"/>
            <a:ext cx="8534400" cy="5967339"/>
            <a:chOff x="609600" y="838200"/>
            <a:chExt cx="8534400" cy="5967339"/>
          </a:xfrm>
        </p:grpSpPr>
        <p:pic>
          <p:nvPicPr>
            <p:cNvPr id="58" name="Picture 2"/>
            <p:cNvPicPr>
              <a:picLocks noChangeAspect="1" noChangeArrowheads="1"/>
            </p:cNvPicPr>
            <p:nvPr/>
          </p:nvPicPr>
          <p:blipFill>
            <a:blip r:embed="rId2" cstate="print"/>
            <a:srcRect/>
            <a:stretch>
              <a:fillRect/>
            </a:stretch>
          </p:blipFill>
          <p:spPr bwMode="auto">
            <a:xfrm>
              <a:off x="609600" y="838200"/>
              <a:ext cx="5638800" cy="5967339"/>
            </a:xfrm>
            <a:prstGeom prst="rect">
              <a:avLst/>
            </a:prstGeom>
            <a:noFill/>
            <a:ln w="9525">
              <a:noFill/>
              <a:miter lim="800000"/>
              <a:headEnd/>
              <a:tailEnd/>
            </a:ln>
            <a:effectLst/>
          </p:spPr>
        </p:pic>
        <p:grpSp>
          <p:nvGrpSpPr>
            <p:cNvPr id="10" name="Group 44"/>
            <p:cNvGrpSpPr/>
            <p:nvPr/>
          </p:nvGrpSpPr>
          <p:grpSpPr>
            <a:xfrm>
              <a:off x="1676400" y="1295400"/>
              <a:ext cx="4953001" cy="2819400"/>
              <a:chOff x="2209800" y="1295400"/>
              <a:chExt cx="4953001" cy="2819400"/>
            </a:xfrm>
          </p:grpSpPr>
          <p:cxnSp>
            <p:nvCxnSpPr>
              <p:cNvPr id="30" name="Straight Connector 29"/>
              <p:cNvCxnSpPr/>
              <p:nvPr/>
            </p:nvCxnSpPr>
            <p:spPr>
              <a:xfrm flipV="1">
                <a:off x="6477000" y="1600200"/>
                <a:ext cx="0" cy="2286000"/>
              </a:xfrm>
              <a:prstGeom prst="line">
                <a:avLst/>
              </a:prstGeom>
              <a:ln w="76200">
                <a:solidFill>
                  <a:schemeClr val="tx1"/>
                </a:solidFill>
              </a:ln>
              <a:effectLst>
                <a:outerShdw dist="50800" dir="10800000" algn="ctr" rotWithShape="0">
                  <a:srgbClr val="FFC000"/>
                </a:outerShdw>
              </a:effectLst>
            </p:spPr>
            <p:style>
              <a:lnRef idx="1">
                <a:schemeClr val="accent1"/>
              </a:lnRef>
              <a:fillRef idx="0">
                <a:schemeClr val="accent1"/>
              </a:fillRef>
              <a:effectRef idx="0">
                <a:schemeClr val="accent1"/>
              </a:effectRef>
              <a:fontRef idx="minor">
                <a:schemeClr val="tx1"/>
              </a:fontRef>
            </p:style>
          </p:cxnSp>
          <p:grpSp>
            <p:nvGrpSpPr>
              <p:cNvPr id="11" name="Group 43"/>
              <p:cNvGrpSpPr/>
              <p:nvPr/>
            </p:nvGrpSpPr>
            <p:grpSpPr>
              <a:xfrm>
                <a:off x="2209800" y="1295400"/>
                <a:ext cx="4953001" cy="2819400"/>
                <a:chOff x="2209800" y="1295400"/>
                <a:chExt cx="4953001" cy="2819400"/>
              </a:xfrm>
            </p:grpSpPr>
            <p:grpSp>
              <p:nvGrpSpPr>
                <p:cNvPr id="12" name="Group 37"/>
                <p:cNvGrpSpPr/>
                <p:nvPr/>
              </p:nvGrpSpPr>
              <p:grpSpPr>
                <a:xfrm>
                  <a:off x="3657599" y="1600200"/>
                  <a:ext cx="3505202" cy="2286000"/>
                  <a:chOff x="3643008" y="1600200"/>
                  <a:chExt cx="3728938" cy="2286000"/>
                </a:xfrm>
              </p:grpSpPr>
              <p:cxnSp>
                <p:nvCxnSpPr>
                  <p:cNvPr id="14" name="Straight Connector 13"/>
                  <p:cNvCxnSpPr/>
                  <p:nvPr/>
                </p:nvCxnSpPr>
                <p:spPr>
                  <a:xfrm>
                    <a:off x="3643008" y="3886200"/>
                    <a:ext cx="2999364" cy="0"/>
                  </a:xfrm>
                  <a:prstGeom prst="line">
                    <a:avLst/>
                  </a:prstGeom>
                  <a:ln w="76200">
                    <a:solidFill>
                      <a:schemeClr val="tx1"/>
                    </a:solidFill>
                  </a:ln>
                  <a:effectLst>
                    <a:outerShdw dist="50800" dir="15600000" algn="ctr" rotWithShape="0">
                      <a:srgbClr val="FFC000"/>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324600" y="1600200"/>
                    <a:ext cx="1047346" cy="0"/>
                  </a:xfrm>
                  <a:prstGeom prst="line">
                    <a:avLst/>
                  </a:prstGeom>
                  <a:ln w="76200">
                    <a:solidFill>
                      <a:schemeClr val="tx1"/>
                    </a:solidFill>
                  </a:ln>
                  <a:effectLst>
                    <a:outerShdw dist="50800" dir="5400000" algn="ctr" rotWithShape="0">
                      <a:srgbClr val="FFC000"/>
                    </a:outerShdw>
                  </a:effectLst>
                </p:spPr>
                <p:style>
                  <a:lnRef idx="1">
                    <a:schemeClr val="accent1"/>
                  </a:lnRef>
                  <a:fillRef idx="0">
                    <a:schemeClr val="accent1"/>
                  </a:fillRef>
                  <a:effectRef idx="0">
                    <a:schemeClr val="accent1"/>
                  </a:effectRef>
                  <a:fontRef idx="minor">
                    <a:schemeClr val="tx1"/>
                  </a:fontRef>
                </p:style>
              </p:cxnSp>
            </p:grpSp>
            <p:sp>
              <p:nvSpPr>
                <p:cNvPr id="8" name="Oval 7"/>
                <p:cNvSpPr/>
                <p:nvPr/>
              </p:nvSpPr>
              <p:spPr>
                <a:xfrm>
                  <a:off x="4648200" y="1295400"/>
                  <a:ext cx="1600200" cy="457200"/>
                </a:xfrm>
                <a:prstGeom prst="ellipse">
                  <a:avLst/>
                </a:prstGeom>
                <a:ln w="76200">
                  <a:solidFill>
                    <a:schemeClr val="tx1"/>
                  </a:solidFill>
                  <a:prstDash val="solid"/>
                  <a:tailEnd type="arrow"/>
                </a:ln>
                <a:effectLst>
                  <a:outerShdw dist="50800" dir="7800000" algn="ctr" rotWithShape="0">
                    <a:srgbClr val="FFC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Oval 8"/>
                <p:cNvSpPr/>
                <p:nvPr/>
              </p:nvSpPr>
              <p:spPr>
                <a:xfrm>
                  <a:off x="2209800" y="3657600"/>
                  <a:ext cx="1524000" cy="457200"/>
                </a:xfrm>
                <a:prstGeom prst="ellipse">
                  <a:avLst/>
                </a:prstGeom>
                <a:ln w="76200">
                  <a:solidFill>
                    <a:schemeClr val="tx1"/>
                  </a:solidFill>
                  <a:prstDash val="solid"/>
                  <a:tailEnd type="arrow"/>
                </a:ln>
                <a:effectLst>
                  <a:outerShdw dist="50800" dir="7800000" algn="ctr" rotWithShape="0">
                    <a:srgbClr val="FFC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48" name="TextBox 47"/>
            <p:cNvSpPr txBox="1"/>
            <p:nvPr/>
          </p:nvSpPr>
          <p:spPr>
            <a:xfrm>
              <a:off x="6400800" y="2286000"/>
              <a:ext cx="2743200" cy="584775"/>
            </a:xfrm>
            <a:prstGeom prst="rect">
              <a:avLst/>
            </a:prstGeom>
            <a:noFill/>
            <a:ln w="50800">
              <a:noFill/>
            </a:ln>
          </p:spPr>
          <p:txBody>
            <a:bodyPr wrap="square" rtlCol="0">
              <a:spAutoFit/>
            </a:bodyPr>
            <a:lstStyle/>
            <a:p>
              <a:pPr algn="ctr"/>
              <a:r>
                <a:rPr lang="en-US" sz="3200" b="1" spc="-10" dirty="0" smtClean="0"/>
                <a:t>Mortality Rate</a:t>
              </a:r>
            </a:p>
          </p:txBody>
        </p:sp>
        <p:grpSp>
          <p:nvGrpSpPr>
            <p:cNvPr id="13" name="Group 55"/>
            <p:cNvGrpSpPr/>
            <p:nvPr/>
          </p:nvGrpSpPr>
          <p:grpSpPr>
            <a:xfrm>
              <a:off x="4724400" y="2819400"/>
              <a:ext cx="4191000" cy="646331"/>
              <a:chOff x="4648200" y="4840069"/>
              <a:chExt cx="4191000" cy="646331"/>
            </a:xfrm>
          </p:grpSpPr>
          <p:cxnSp>
            <p:nvCxnSpPr>
              <p:cNvPr id="51" name="Straight Connector 50"/>
              <p:cNvCxnSpPr/>
              <p:nvPr/>
            </p:nvCxnSpPr>
            <p:spPr>
              <a:xfrm>
                <a:off x="4648200" y="5181600"/>
                <a:ext cx="2438400" cy="0"/>
              </a:xfrm>
              <a:prstGeom prst="line">
                <a:avLst/>
              </a:prstGeom>
              <a:ln w="76200">
                <a:solidFill>
                  <a:schemeClr val="tx1"/>
                </a:solidFill>
                <a:headEnd type="triangle"/>
              </a:ln>
              <a:effectLst/>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6858001" y="4840069"/>
                <a:ext cx="1981199" cy="646331"/>
              </a:xfrm>
              <a:prstGeom prst="rect">
                <a:avLst/>
              </a:prstGeom>
              <a:noFill/>
              <a:ln w="50800">
                <a:noFill/>
              </a:ln>
            </p:spPr>
            <p:txBody>
              <a:bodyPr wrap="square" rtlCol="0">
                <a:spAutoFit/>
              </a:bodyPr>
              <a:lstStyle/>
              <a:p>
                <a:pPr algn="ctr"/>
                <a:r>
                  <a:rPr lang="en-US" sz="3600" b="1" spc="-10" dirty="0" smtClean="0"/>
                  <a:t>12%</a:t>
                </a:r>
              </a:p>
            </p:txBody>
          </p:sp>
        </p:grpSp>
        <p:grpSp>
          <p:nvGrpSpPr>
            <p:cNvPr id="15" name="Group 66"/>
            <p:cNvGrpSpPr/>
            <p:nvPr/>
          </p:nvGrpSpPr>
          <p:grpSpPr>
            <a:xfrm>
              <a:off x="2590800" y="3352800"/>
              <a:ext cx="6324600" cy="1066800"/>
              <a:chOff x="2590800" y="3352800"/>
              <a:chExt cx="6324600" cy="1066800"/>
            </a:xfrm>
          </p:grpSpPr>
          <p:grpSp>
            <p:nvGrpSpPr>
              <p:cNvPr id="16" name="Group 53"/>
              <p:cNvGrpSpPr/>
              <p:nvPr/>
            </p:nvGrpSpPr>
            <p:grpSpPr>
              <a:xfrm>
                <a:off x="2590800" y="3352800"/>
                <a:ext cx="6324600" cy="1066800"/>
                <a:chOff x="2590800" y="3505200"/>
                <a:chExt cx="6324600" cy="1066800"/>
              </a:xfrm>
            </p:grpSpPr>
            <p:cxnSp>
              <p:nvCxnSpPr>
                <p:cNvPr id="49" name="Straight Connector 48"/>
                <p:cNvCxnSpPr/>
                <p:nvPr/>
              </p:nvCxnSpPr>
              <p:spPr>
                <a:xfrm>
                  <a:off x="2590800" y="4572000"/>
                  <a:ext cx="3886200" cy="0"/>
                </a:xfrm>
                <a:prstGeom prst="line">
                  <a:avLst/>
                </a:prstGeom>
                <a:ln w="76200">
                  <a:solidFill>
                    <a:schemeClr val="tx1"/>
                  </a:solidFill>
                  <a:headEnd type="triangle"/>
                </a:ln>
                <a:effectLst/>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6934201" y="3505200"/>
                  <a:ext cx="1981199" cy="646331"/>
                </a:xfrm>
                <a:prstGeom prst="rect">
                  <a:avLst/>
                </a:prstGeom>
                <a:noFill/>
                <a:ln w="50800">
                  <a:noFill/>
                </a:ln>
              </p:spPr>
              <p:txBody>
                <a:bodyPr wrap="square" rtlCol="0">
                  <a:spAutoFit/>
                </a:bodyPr>
                <a:lstStyle/>
                <a:p>
                  <a:pPr algn="ctr"/>
                  <a:r>
                    <a:rPr lang="en-US" sz="3600" b="1" spc="-10" dirty="0" smtClean="0"/>
                    <a:t>16%</a:t>
                  </a:r>
                </a:p>
              </p:txBody>
            </p:sp>
          </p:grpSp>
          <p:cxnSp>
            <p:nvCxnSpPr>
              <p:cNvPr id="62" name="Straight Connector 61"/>
              <p:cNvCxnSpPr/>
              <p:nvPr/>
            </p:nvCxnSpPr>
            <p:spPr>
              <a:xfrm>
                <a:off x="6477000" y="3657600"/>
                <a:ext cx="685800" cy="0"/>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6477000" y="3657600"/>
                <a:ext cx="0" cy="762000"/>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sp useBgFill="1">
        <p:nvSpPr>
          <p:cNvPr id="31" name="TextBox 30"/>
          <p:cNvSpPr txBox="1">
            <a:spLocks noChangeArrowheads="1"/>
          </p:cNvSpPr>
          <p:nvPr/>
        </p:nvSpPr>
        <p:spPr bwMode="auto">
          <a:xfrm>
            <a:off x="1752600" y="0"/>
            <a:ext cx="2438400" cy="830997"/>
          </a:xfrm>
          <a:prstGeom prst="rect">
            <a:avLst/>
          </a:prstGeom>
          <a:ln w="9525">
            <a:noFill/>
            <a:miter lim="800000"/>
            <a:headEnd/>
            <a:tailEnd/>
          </a:ln>
        </p:spPr>
        <p:txBody>
          <a:bodyPr wrap="square">
            <a:spAutoFit/>
          </a:bodyPr>
          <a:lstStyle/>
          <a:p>
            <a:pPr algn="ctr">
              <a:defRPr/>
            </a:pPr>
            <a:r>
              <a:rPr lang="en-US" sz="4800" b="1" dirty="0" smtClean="0">
                <a:latin typeface="Calibri" pitchFamily="34" charset="0"/>
              </a:rPr>
              <a:t>PRISON</a:t>
            </a:r>
            <a:endParaRPr lang="en-US" sz="4800" b="1" dirty="0">
              <a:latin typeface="Calibri" pitchFamily="34" charset="0"/>
            </a:endParaRPr>
          </a:p>
        </p:txBody>
      </p:sp>
      <p:sp useBgFill="1">
        <p:nvSpPr>
          <p:cNvPr id="32" name="TextBox 31"/>
          <p:cNvSpPr txBox="1">
            <a:spLocks noChangeArrowheads="1"/>
          </p:cNvSpPr>
          <p:nvPr/>
        </p:nvSpPr>
        <p:spPr bwMode="auto">
          <a:xfrm>
            <a:off x="914400" y="1455003"/>
            <a:ext cx="5715000" cy="830997"/>
          </a:xfrm>
          <a:prstGeom prst="rect">
            <a:avLst/>
          </a:prstGeom>
          <a:ln w="9525">
            <a:noFill/>
            <a:miter lim="800000"/>
            <a:headEnd/>
            <a:tailEnd/>
          </a:ln>
        </p:spPr>
        <p:txBody>
          <a:bodyPr wrap="square">
            <a:spAutoFit/>
          </a:bodyPr>
          <a:lstStyle/>
          <a:p>
            <a:pPr>
              <a:defRPr/>
            </a:pPr>
            <a:r>
              <a:rPr lang="en-US" sz="4800" b="1" dirty="0" smtClean="0">
                <a:latin typeface="Calibri" pitchFamily="34" charset="0"/>
              </a:rPr>
              <a:t>Prison Deaths . . . . . .</a:t>
            </a:r>
            <a:endParaRPr lang="en-US" sz="4800" b="1" dirty="0">
              <a:latin typeface="Calibri" pitchFamily="34" charset="0"/>
            </a:endParaRPr>
          </a:p>
        </p:txBody>
      </p:sp>
      <p:sp useBgFill="1">
        <p:nvSpPr>
          <p:cNvPr id="33" name="TextBox 32"/>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rgbClr val="FFC000"/>
                  </a:outerShdw>
                </a:effectLst>
                <a:latin typeface="Calibri" pitchFamily="34" charset="0"/>
              </a:rPr>
              <a:t>Lives Lost in the Civil War</a:t>
            </a:r>
            <a:endParaRPr lang="en-US" sz="4800" b="1" dirty="0">
              <a:effectLst>
                <a:outerShdw dist="50800" dir="7200000" algn="ctr" rotWithShape="0">
                  <a:srgbClr val="FFC000"/>
                </a:outerShdw>
              </a:effectLst>
              <a:latin typeface="Calibri" pitchFamily="34" charset="0"/>
            </a:endParaRPr>
          </a:p>
        </p:txBody>
      </p:sp>
      <p:sp useBgFill="1">
        <p:nvSpPr>
          <p:cNvPr id="35" name="TextBox 34"/>
          <p:cNvSpPr txBox="1"/>
          <p:nvPr/>
        </p:nvSpPr>
        <p:spPr>
          <a:xfrm>
            <a:off x="6629400" y="2362200"/>
            <a:ext cx="2285999" cy="838200"/>
          </a:xfrm>
          <a:prstGeom prst="rect">
            <a:avLst/>
          </a:prstGeom>
          <a:ln w="50800">
            <a:solidFill>
              <a:schemeClr val="tx1"/>
            </a:solidFill>
          </a:ln>
        </p:spPr>
        <p:txBody>
          <a:bodyPr wrap="square" rtlCol="0">
            <a:spAutoFit/>
          </a:bodyPr>
          <a:lstStyle/>
          <a:p>
            <a:pPr algn="ctr"/>
            <a:r>
              <a:rPr lang="en-US" sz="4800" b="1" spc="-10" dirty="0" smtClean="0">
                <a:effectLst>
                  <a:outerShdw dist="50800" dir="7200000" algn="ctr" rotWithShape="0">
                    <a:srgbClr val="FFC000"/>
                  </a:outerShdw>
                </a:effectLst>
              </a:rPr>
              <a:t>???</a:t>
            </a:r>
          </a:p>
        </p:txBody>
      </p:sp>
      <p:sp useBgFill="1">
        <p:nvSpPr>
          <p:cNvPr id="36" name="TextBox 35"/>
          <p:cNvSpPr txBox="1">
            <a:spLocks noChangeArrowheads="1"/>
          </p:cNvSpPr>
          <p:nvPr/>
        </p:nvSpPr>
        <p:spPr bwMode="auto">
          <a:xfrm>
            <a:off x="0" y="4343400"/>
            <a:ext cx="9144000" cy="769441"/>
          </a:xfrm>
          <a:prstGeom prst="rect">
            <a:avLst/>
          </a:prstGeom>
          <a:ln w="38100">
            <a:solidFill>
              <a:schemeClr val="tx1"/>
            </a:solidFill>
            <a:miter lim="800000"/>
            <a:headEnd/>
            <a:tailEnd/>
          </a:ln>
        </p:spPr>
        <p:txBody>
          <a:bodyPr wrap="square">
            <a:spAutoFit/>
          </a:bodyPr>
          <a:lstStyle/>
          <a:p>
            <a:pPr algn="ctr">
              <a:defRPr/>
            </a:pPr>
            <a:r>
              <a:rPr lang="en-US" sz="4400" b="1" dirty="0" smtClean="0">
                <a:effectLst>
                  <a:outerShdw dist="38100" dir="7200000" algn="ctr" rotWithShape="0">
                    <a:srgbClr val="FFC000"/>
                  </a:outerShdw>
                </a:effectLst>
                <a:latin typeface="Tempus Sans ITC" pitchFamily="82" charset="0"/>
              </a:rPr>
              <a:t>let’s look at the battles we’ve studied</a:t>
            </a:r>
            <a:endParaRPr lang="en-US" sz="4400" b="1" dirty="0">
              <a:effectLst>
                <a:outerShdw dist="38100" dir="7200000" algn="ctr" rotWithShape="0">
                  <a:srgbClr val="FFC000"/>
                </a:outerShdw>
              </a:effectLst>
              <a:latin typeface="Tempus Sans ITC" pitchFamily="82" charset="0"/>
            </a:endParaRPr>
          </a:p>
        </p:txBody>
      </p:sp>
      <p:sp>
        <p:nvSpPr>
          <p:cNvPr id="40" name="TextBox 39"/>
          <p:cNvSpPr txBox="1"/>
          <p:nvPr/>
        </p:nvSpPr>
        <p:spPr>
          <a:xfrm>
            <a:off x="6629400" y="1295400"/>
            <a:ext cx="2286000" cy="830997"/>
          </a:xfrm>
          <a:prstGeom prst="rect">
            <a:avLst/>
          </a:prstGeom>
          <a:noFill/>
          <a:ln w="50800">
            <a:solidFill>
              <a:schemeClr val="tx1"/>
            </a:solidFill>
          </a:ln>
        </p:spPr>
        <p:txBody>
          <a:bodyPr wrap="square" rtlCol="0">
            <a:spAutoFit/>
          </a:bodyPr>
          <a:lstStyle/>
          <a:p>
            <a:pPr algn="ctr"/>
            <a:r>
              <a:rPr lang="en-US" sz="4800" b="1" spc="-10" dirty="0" smtClean="0">
                <a:effectLst>
                  <a:outerShdw dist="50800" dir="7200000" algn="ctr" rotWithShape="0">
                    <a:srgbClr val="FFC000"/>
                  </a:outerShdw>
                </a:effectLst>
              </a:rPr>
              <a:t>&gt;56,000</a:t>
            </a:r>
          </a:p>
        </p:txBody>
      </p:sp>
      <p:sp useBgFill="1">
        <p:nvSpPr>
          <p:cNvPr id="34" name="TextBox 33"/>
          <p:cNvSpPr txBox="1">
            <a:spLocks noChangeArrowheads="1"/>
          </p:cNvSpPr>
          <p:nvPr/>
        </p:nvSpPr>
        <p:spPr bwMode="auto">
          <a:xfrm>
            <a:off x="914400" y="2438400"/>
            <a:ext cx="5638800" cy="830997"/>
          </a:xfrm>
          <a:prstGeom prst="rect">
            <a:avLst/>
          </a:prstGeom>
          <a:ln w="9525">
            <a:noFill/>
            <a:miter lim="800000"/>
            <a:headEnd/>
            <a:tailEnd/>
          </a:ln>
        </p:spPr>
        <p:txBody>
          <a:bodyPr wrap="square">
            <a:spAutoFit/>
          </a:bodyPr>
          <a:lstStyle/>
          <a:p>
            <a:pPr>
              <a:defRPr/>
            </a:pPr>
            <a:r>
              <a:rPr lang="en-US" sz="4800" b="1" dirty="0" smtClean="0">
                <a:latin typeface="Calibri" pitchFamily="34" charset="0"/>
              </a:rPr>
              <a:t>Battlefield Deaths. . .</a:t>
            </a:r>
            <a:endParaRPr lang="en-US" sz="4800" b="1" dirty="0">
              <a:latin typeface="Calibri" pitchFamily="34" charset="0"/>
            </a:endParaRPr>
          </a:p>
        </p:txBody>
      </p:sp>
      <p:sp>
        <p:nvSpPr>
          <p:cNvPr id="38" name="TextBox 37"/>
          <p:cNvSpPr txBox="1"/>
          <p:nvPr/>
        </p:nvSpPr>
        <p:spPr>
          <a:xfrm>
            <a:off x="1905000" y="3276600"/>
            <a:ext cx="1072731" cy="461665"/>
          </a:xfrm>
          <a:prstGeom prst="rect">
            <a:avLst/>
          </a:prstGeom>
          <a:noFill/>
        </p:spPr>
        <p:txBody>
          <a:bodyPr wrap="none" rtlCol="0">
            <a:spAutoFit/>
          </a:bodyPr>
          <a:lstStyle/>
          <a:p>
            <a:pPr algn="ctr"/>
            <a:r>
              <a:rPr lang="en-US" sz="2400" b="1" spc="-10" dirty="0" smtClean="0"/>
              <a:t>UNION</a:t>
            </a:r>
          </a:p>
        </p:txBody>
      </p:sp>
      <p:sp>
        <p:nvSpPr>
          <p:cNvPr id="39" name="TextBox 38"/>
          <p:cNvSpPr txBox="1"/>
          <p:nvPr/>
        </p:nvSpPr>
        <p:spPr>
          <a:xfrm>
            <a:off x="1869621" y="932688"/>
            <a:ext cx="2016579" cy="461665"/>
          </a:xfrm>
          <a:prstGeom prst="rect">
            <a:avLst/>
          </a:prstGeom>
          <a:noFill/>
        </p:spPr>
        <p:txBody>
          <a:bodyPr wrap="none" rtlCol="0">
            <a:spAutoFit/>
          </a:bodyPr>
          <a:lstStyle/>
          <a:p>
            <a:pPr algn="ctr"/>
            <a:r>
              <a:rPr lang="en-US" sz="2400" b="1" spc="-10" dirty="0" smtClean="0"/>
              <a:t>CONFEDERATE</a:t>
            </a:r>
          </a:p>
        </p:txBody>
      </p:sp>
      <p:pic>
        <p:nvPicPr>
          <p:cNvPr id="42" name="Picture 3"/>
          <p:cNvPicPr>
            <a:picLocks noChangeAspect="1" noChangeArrowheads="1"/>
          </p:cNvPicPr>
          <p:nvPr/>
        </p:nvPicPr>
        <p:blipFill>
          <a:blip r:embed="rId3" cstate="print"/>
          <a:srcRect l="797" t="22031" r="5213" b="12083"/>
          <a:stretch>
            <a:fillRect/>
          </a:stretch>
        </p:blipFill>
        <p:spPr bwMode="auto">
          <a:xfrm>
            <a:off x="0" y="2667000"/>
            <a:ext cx="9144000" cy="4191000"/>
          </a:xfrm>
          <a:prstGeom prst="rect">
            <a:avLst/>
          </a:prstGeom>
          <a:noFill/>
          <a:ln w="50800">
            <a:solidFill>
              <a:schemeClr val="tx1"/>
            </a:solidFill>
            <a:miter lim="800000"/>
            <a:headEnd/>
            <a:tailEnd/>
          </a:ln>
          <a:effectLst/>
        </p:spPr>
      </p:pic>
      <p:pic>
        <p:nvPicPr>
          <p:cNvPr id="43" name="Picture 4"/>
          <p:cNvPicPr>
            <a:picLocks noChangeAspect="1" noChangeArrowheads="1"/>
          </p:cNvPicPr>
          <p:nvPr/>
        </p:nvPicPr>
        <p:blipFill>
          <a:blip r:embed="rId4" cstate="print"/>
          <a:srcRect t="23750" b="21250"/>
          <a:stretch>
            <a:fillRect/>
          </a:stretch>
        </p:blipFill>
        <p:spPr bwMode="auto">
          <a:xfrm>
            <a:off x="0" y="3505200"/>
            <a:ext cx="9144000" cy="3352800"/>
          </a:xfrm>
          <a:prstGeom prst="rect">
            <a:avLst/>
          </a:prstGeom>
          <a:noFill/>
          <a:ln w="508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9"/>
                                        </p:tgtEl>
                                      </p:cBhvr>
                                    </p:animEffect>
                                    <p:set>
                                      <p:cBhvr>
                                        <p:cTn id="7" dur="1" fill="hold">
                                          <p:stCondLst>
                                            <p:cond delay="999"/>
                                          </p:stCondLst>
                                        </p:cTn>
                                        <p:tgtEl>
                                          <p:spTgt spid="2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38"/>
                                        </p:tgtEl>
                                      </p:cBhvr>
                                    </p:animEffect>
                                    <p:set>
                                      <p:cBhvr>
                                        <p:cTn id="10" dur="1" fill="hold">
                                          <p:stCondLst>
                                            <p:cond delay="999"/>
                                          </p:stCondLst>
                                        </p:cTn>
                                        <p:tgtEl>
                                          <p:spTgt spid="3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39"/>
                                        </p:tgtEl>
                                      </p:cBhvr>
                                    </p:animEffect>
                                    <p:set>
                                      <p:cBhvr>
                                        <p:cTn id="13" dur="1" fill="hold">
                                          <p:stCondLst>
                                            <p:cond delay="999"/>
                                          </p:stCondLst>
                                        </p:cTn>
                                        <p:tgtEl>
                                          <p:spTgt spid="39"/>
                                        </p:tgtEl>
                                        <p:attrNameLst>
                                          <p:attrName>style.visibility</p:attrName>
                                        </p:attrNameLst>
                                      </p:cBhvr>
                                      <p:to>
                                        <p:strVal val="hidden"/>
                                      </p:to>
                                    </p:se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childTnLst>
                                </p:cTn>
                              </p:par>
                              <p:par>
                                <p:cTn id="18" presetID="42" presetClass="path" presetSubtype="0" accel="50000" decel="50000" fill="hold" grpId="1" nodeType="withEffect">
                                  <p:stCondLst>
                                    <p:cond delay="0"/>
                                  </p:stCondLst>
                                  <p:childTnLst>
                                    <p:animMotion origin="layout" path="M 5.55112E-17 3.33333E-6 L -0.11667 0.21736 " pathEditMode="relative" rAng="0" ptsTypes="AA">
                                      <p:cBhvr>
                                        <p:cTn id="19" dur="1000" fill="hold"/>
                                        <p:tgtEl>
                                          <p:spTgt spid="31"/>
                                        </p:tgtEl>
                                        <p:attrNameLst>
                                          <p:attrName>ppt_x</p:attrName>
                                          <p:attrName>ppt_y</p:attrName>
                                        </p:attrNameLst>
                                      </p:cBhvr>
                                      <p:rCtr x="-58" y="109"/>
                                    </p:animMotion>
                                  </p:childTnLst>
                                </p:cTn>
                              </p:par>
                              <p:par>
                                <p:cTn id="20" presetID="6" presetClass="emph" presetSubtype="0" fill="hold" grpId="0" nodeType="withEffect">
                                  <p:stCondLst>
                                    <p:cond delay="0"/>
                                  </p:stCondLst>
                                  <p:childTnLst>
                                    <p:animScale>
                                      <p:cBhvr>
                                        <p:cTn id="21" dur="1000" fill="hold"/>
                                        <p:tgtEl>
                                          <p:spTgt spid="57"/>
                                        </p:tgtEl>
                                      </p:cBhvr>
                                      <p:by x="150000" y="150000"/>
                                    </p:animScale>
                                  </p:childTnLst>
                                </p:cTn>
                              </p:par>
                              <p:par>
                                <p:cTn id="22" presetID="35" presetClass="path" presetSubtype="0" accel="50000" decel="50000" fill="hold" grpId="1" nodeType="withEffect">
                                  <p:stCondLst>
                                    <p:cond delay="0"/>
                                  </p:stCondLst>
                                  <p:childTnLst>
                                    <p:animMotion origin="layout" path="M 1.11022E-16 -3.7037E-6 L -0.46667 0.11297 " pathEditMode="relative" rAng="0" ptsTypes="AA">
                                      <p:cBhvr>
                                        <p:cTn id="23" dur="1000" fill="hold"/>
                                        <p:tgtEl>
                                          <p:spTgt spid="57"/>
                                        </p:tgtEl>
                                        <p:attrNameLst>
                                          <p:attrName>ppt_x</p:attrName>
                                          <p:attrName>ppt_y</p:attrName>
                                        </p:attrNameLst>
                                      </p:cBhvr>
                                      <p:rCtr x="-233" y="56"/>
                                    </p:animMotion>
                                  </p:childTnLst>
                                </p:cTn>
                              </p:par>
                              <p:par>
                                <p:cTn id="24" presetID="10" presetClass="entr" presetSubtype="0" fill="hold" grpId="0" nodeType="withEffect">
                                  <p:stCondLst>
                                    <p:cond delay="50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childTnLst>
                                </p:cTn>
                              </p:par>
                              <p:par>
                                <p:cTn id="27" presetID="10" presetClass="entr" presetSubtype="0" fill="hold" nodeType="withEffect">
                                  <p:stCondLst>
                                    <p:cond delay="50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1000"/>
                                        <p:tgtEl>
                                          <p:spTgt spid="42"/>
                                        </p:tgtEl>
                                      </p:cBhvr>
                                    </p:animEffect>
                                    <p:set>
                                      <p:cBhvr>
                                        <p:cTn id="34" dur="1" fill="hold">
                                          <p:stCondLst>
                                            <p:cond delay="999"/>
                                          </p:stCondLst>
                                        </p:cTn>
                                        <p:tgtEl>
                                          <p:spTgt spid="42"/>
                                        </p:tgtEl>
                                        <p:attrNameLst>
                                          <p:attrName>style.visibility</p:attrName>
                                        </p:attrNameLst>
                                      </p:cBhvr>
                                      <p:to>
                                        <p:strVal val="hidden"/>
                                      </p:to>
                                    </p:se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left)">
                                      <p:cBhvr>
                                        <p:cTn id="38" dur="1000"/>
                                        <p:tgtEl>
                                          <p:spTgt spid="34"/>
                                        </p:tgtEl>
                                      </p:cBhvr>
                                    </p:animEffect>
                                  </p:childTnLst>
                                </p:cTn>
                              </p:par>
                              <p:par>
                                <p:cTn id="39" presetID="10" presetClass="entr" presetSubtype="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1000"/>
                                        <p:tgtEl>
                                          <p:spTgt spid="43"/>
                                        </p:tgtEl>
                                      </p:cBhvr>
                                    </p:animEffect>
                                  </p:childTnLst>
                                </p:cTn>
                              </p:par>
                            </p:childTnLst>
                          </p:cTn>
                        </p:par>
                        <p:par>
                          <p:cTn id="42" fill="hold">
                            <p:stCondLst>
                              <p:cond delay="2000"/>
                            </p:stCondLst>
                            <p:childTnLst>
                              <p:par>
                                <p:cTn id="43" presetID="22" presetClass="entr" presetSubtype="8"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left)">
                                      <p:cBhvr>
                                        <p:cTn id="45" dur="10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1000" fill="hold"/>
                                        <p:tgtEl>
                                          <p:spTgt spid="33"/>
                                        </p:tgtEl>
                                        <p:attrNameLst>
                                          <p:attrName>ppt_w</p:attrName>
                                        </p:attrNameLst>
                                      </p:cBhvr>
                                      <p:tavLst>
                                        <p:tav tm="0">
                                          <p:val>
                                            <p:fltVal val="0"/>
                                          </p:val>
                                        </p:tav>
                                        <p:tav tm="100000">
                                          <p:val>
                                            <p:strVal val="#ppt_w"/>
                                          </p:val>
                                        </p:tav>
                                      </p:tavLst>
                                    </p:anim>
                                    <p:anim calcmode="lin" valueType="num">
                                      <p:cBhvr>
                                        <p:cTn id="51" dur="1000" fill="hold"/>
                                        <p:tgtEl>
                                          <p:spTgt spid="33"/>
                                        </p:tgtEl>
                                        <p:attrNameLst>
                                          <p:attrName>ppt_h</p:attrName>
                                        </p:attrNameLst>
                                      </p:cBhvr>
                                      <p:tavLst>
                                        <p:tav tm="0">
                                          <p:val>
                                            <p:fltVal val="0"/>
                                          </p:val>
                                        </p:tav>
                                        <p:tav tm="100000">
                                          <p:val>
                                            <p:strVal val="#ppt_h"/>
                                          </p:val>
                                        </p:tav>
                                      </p:tavLst>
                                    </p:anim>
                                    <p:animEffect transition="in" filter="fade">
                                      <p:cBhvr>
                                        <p:cTn id="52" dur="1000"/>
                                        <p:tgtEl>
                                          <p:spTgt spid="33"/>
                                        </p:tgtEl>
                                      </p:cBhvr>
                                    </p:animEffect>
                                  </p:childTnLst>
                                </p:cTn>
                              </p:par>
                              <p:par>
                                <p:cTn id="53" presetID="10" presetClass="exit" presetSubtype="0" fill="hold" grpId="0" nodeType="withEffect">
                                  <p:stCondLst>
                                    <p:cond delay="0"/>
                                  </p:stCondLst>
                                  <p:childTnLst>
                                    <p:animEffect transition="out" filter="fade">
                                      <p:cBhvr>
                                        <p:cTn id="54" dur="1000"/>
                                        <p:tgtEl>
                                          <p:spTgt spid="3"/>
                                        </p:tgtEl>
                                      </p:cBhvr>
                                    </p:animEffect>
                                    <p:set>
                                      <p:cBhvr>
                                        <p:cTn id="55" dur="1" fill="hold">
                                          <p:stCondLst>
                                            <p:cond delay="999"/>
                                          </p:stCondLst>
                                        </p:cTn>
                                        <p:tgtEl>
                                          <p:spTgt spid="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1000"/>
                                        <p:tgtEl>
                                          <p:spTgt spid="36"/>
                                        </p:tgtEl>
                                      </p:cBhvr>
                                    </p:animEffect>
                                  </p:childTnLst>
                                </p:cTn>
                              </p:par>
                              <p:par>
                                <p:cTn id="61" presetID="10" presetClass="exit" presetSubtype="0" fill="hold" nodeType="withEffect">
                                  <p:stCondLst>
                                    <p:cond delay="0"/>
                                  </p:stCondLst>
                                  <p:childTnLst>
                                    <p:animEffect transition="out" filter="fade">
                                      <p:cBhvr>
                                        <p:cTn id="62" dur="1000"/>
                                        <p:tgtEl>
                                          <p:spTgt spid="43"/>
                                        </p:tgtEl>
                                      </p:cBhvr>
                                    </p:animEffect>
                                    <p:set>
                                      <p:cBhvr>
                                        <p:cTn id="63" dur="1" fill="hold">
                                          <p:stCondLst>
                                            <p:cond delay="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7" grpId="0"/>
      <p:bldP spid="57" grpId="1"/>
      <p:bldP spid="31" grpId="0" animBg="1"/>
      <p:bldP spid="31" grpId="1" animBg="1"/>
      <p:bldP spid="32" grpId="0" animBg="1"/>
      <p:bldP spid="33" grpId="0" animBg="1"/>
      <p:bldP spid="35" grpId="0" animBg="1"/>
      <p:bldP spid="36" grpId="0" animBg="1"/>
      <p:bldP spid="34" grpId="0" animBg="1"/>
      <p:bldP spid="38" grpId="0"/>
      <p:bldP spid="39" grpId="0"/>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838200"/>
            <a:ext cx="9144000" cy="4247317"/>
          </a:xfrm>
          <a:prstGeom prst="rect">
            <a:avLst/>
          </a:prstGeom>
        </p:spPr>
        <p:txBody>
          <a:bodyPr wrap="square">
            <a:spAutoFit/>
          </a:bodyPr>
          <a:lstStyle/>
          <a:p>
            <a:r>
              <a:rPr lang="en-US" dirty="0" smtClean="0">
                <a:hlinkClick r:id="rId2"/>
              </a:rPr>
              <a:t>http://tigger.uic.edu/~rjensen/prisons.htm</a:t>
            </a:r>
            <a:endParaRPr lang="en-US" dirty="0" smtClean="0"/>
          </a:p>
          <a:p>
            <a:r>
              <a:rPr lang="en-US" b="1" dirty="0" smtClean="0"/>
              <a:t>Deaths of Confederate prisoners of war . . . . .26,436 </a:t>
            </a:r>
            <a:br>
              <a:rPr lang="en-US" b="1" dirty="0" smtClean="0"/>
            </a:br>
            <a:r>
              <a:rPr lang="en-US" b="1" dirty="0" smtClean="0"/>
              <a:t>Deaths of Union prisoners of war . . . . . . . 22,576</a:t>
            </a:r>
            <a:br>
              <a:rPr lang="en-US" b="1" dirty="0" smtClean="0"/>
            </a:br>
            <a:r>
              <a:rPr lang="en-US" b="1" dirty="0" smtClean="0"/>
              <a:t>Number of Confederate prisoners of war . . . . . 220,000</a:t>
            </a:r>
            <a:br>
              <a:rPr lang="en-US" b="1" dirty="0" smtClean="0"/>
            </a:br>
            <a:r>
              <a:rPr lang="en-US" b="1" dirty="0" smtClean="0"/>
              <a:t>Number of Union prisoners of war about . . . . . 126,950 </a:t>
            </a:r>
          </a:p>
          <a:p>
            <a:r>
              <a:rPr lang="en-US" b="1" dirty="0" smtClean="0"/>
              <a:t>" According to the best information now obtainable, from both Union and </a:t>
            </a:r>
          </a:p>
          <a:p>
            <a:r>
              <a:rPr lang="en-US" b="1" dirty="0" smtClean="0"/>
              <a:t>Confederate records, it appears that 211,411 Union soldiers were captured</a:t>
            </a:r>
          </a:p>
          <a:p>
            <a:r>
              <a:rPr lang="en-US" b="1" dirty="0" smtClean="0"/>
              <a:t> during the civil war, of which number 16,668</a:t>
            </a:r>
          </a:p>
          <a:p>
            <a:r>
              <a:rPr lang="en-US" b="1" dirty="0" smtClean="0"/>
              <a:t> were paroled on the field and 30,218 died while in captivity; </a:t>
            </a:r>
          </a:p>
          <a:p>
            <a:r>
              <a:rPr lang="en-US" b="1" dirty="0" smtClean="0"/>
              <a:t>and that 462,634 Confederate soldiers were captured during that war,</a:t>
            </a:r>
          </a:p>
          <a:p>
            <a:r>
              <a:rPr lang="en-US" b="1" dirty="0" smtClean="0"/>
              <a:t> of which number 247,769 were paroled on the field and 25,976 died while in captivity.“</a:t>
            </a:r>
          </a:p>
          <a:p>
            <a:r>
              <a:rPr lang="en-US" dirty="0" smtClean="0"/>
              <a:t>Thus the mortality was a little over 12 per cent. at the North and 15% at the South. Taking into account the better hospitals, more skilful physicians, the ample supply of medicines and the abundance of food at the North and the exceptionally high death-rate at Andersonville.</a:t>
            </a:r>
          </a:p>
          <a:p>
            <a:r>
              <a:rPr lang="en-US" i="1" dirty="0" smtClean="0"/>
              <a:t>written by James Ford Rhodes 100 years ago</a:t>
            </a:r>
            <a:r>
              <a:rPr lang="en-US" b="1" dirty="0" smtClean="0"/>
              <a:t> </a:t>
            </a:r>
            <a:endParaRPr lang="en-US" dirty="0"/>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2" y="834122"/>
          <a:ext cx="8610598" cy="11205478"/>
        </p:xfrm>
        <a:graphic>
          <a:graphicData uri="http://schemas.openxmlformats.org/drawingml/2006/table">
            <a:tbl>
              <a:tblPr/>
              <a:tblGrid>
                <a:gridCol w="2045476"/>
                <a:gridCol w="1094187"/>
                <a:gridCol w="1094187"/>
                <a:gridCol w="1094187"/>
                <a:gridCol w="1094187"/>
                <a:gridCol w="1094187"/>
                <a:gridCol w="1094187"/>
              </a:tblGrid>
              <a:tr h="537478">
                <a:tc>
                  <a:txBody>
                    <a:bodyPr/>
                    <a:lstStyle/>
                    <a:p>
                      <a:pPr algn="ctr" fontAlgn="b"/>
                      <a:r>
                        <a:rPr lang="en-US" sz="2400" b="0" i="0" u="none" strike="noStrike" dirty="0">
                          <a:solidFill>
                            <a:srgbClr val="000000"/>
                          </a:solidFill>
                          <a:latin typeface="Calibri"/>
                        </a:rPr>
                        <a:t>BATTLE</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4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UNION</a:t>
                      </a:r>
                    </a:p>
                  </a:txBody>
                  <a:tcPr marL="0" marR="0" marT="0" marB="0" anchor="b">
                    <a:lnL>
                      <a:noFill/>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 </a:t>
                      </a:r>
                    </a:p>
                  </a:txBody>
                  <a:tcPr marL="0" marR="0" marT="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400" b="0" i="0" u="none" strike="noStrike" dirty="0">
                          <a:solidFill>
                            <a:srgbClr val="000000"/>
                          </a:solidFill>
                          <a:latin typeface="Calibri"/>
                        </a:rPr>
                        <a:t> </a:t>
                      </a:r>
                      <a:r>
                        <a:rPr lang="en-US" sz="2400" b="0" i="0" u="none" strike="noStrike" dirty="0" smtClean="0">
                          <a:solidFill>
                            <a:srgbClr val="000000"/>
                          </a:solidFill>
                          <a:latin typeface="Calibri"/>
                        </a:rPr>
                        <a:t>  CONFE</a:t>
                      </a:r>
                      <a:endParaRPr lang="en-US" sz="2400" b="0" i="0" u="none" strike="noStrike" dirty="0">
                        <a:solidFill>
                          <a:srgbClr val="000000"/>
                        </a:solidFill>
                        <a:latin typeface="Calibri"/>
                      </a:endParaRPr>
                    </a:p>
                  </a:txBody>
                  <a:tcPr marL="0" marR="0" marT="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400" b="0" i="0" u="none" strike="noStrike" dirty="0" smtClean="0">
                          <a:solidFill>
                            <a:srgbClr val="000000"/>
                          </a:solidFill>
                          <a:latin typeface="Calibri"/>
                        </a:rPr>
                        <a:t>DERATE</a:t>
                      </a:r>
                      <a:endParaRPr lang="en-US" sz="2400" b="0" i="0" u="none" strike="noStrike" dirty="0">
                        <a:solidFill>
                          <a:srgbClr val="000000"/>
                        </a:solidFill>
                        <a:latin typeface="Calibri"/>
                      </a:endParaRPr>
                    </a:p>
                  </a:txBody>
                  <a:tcPr marL="0" marR="0" marT="0" marB="0" anchor="b">
                    <a:lnL>
                      <a:noFill/>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 </a:t>
                      </a:r>
                    </a:p>
                  </a:txBody>
                  <a:tcPr marL="0" marR="0" marT="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68739">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strength</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casualties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killed</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strength</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smtClean="0">
                          <a:solidFill>
                            <a:srgbClr val="000000"/>
                          </a:solidFill>
                          <a:latin typeface="Calibri"/>
                        </a:rPr>
                        <a:t>Casualties</a:t>
                      </a:r>
                      <a:endParaRPr lang="en-US" sz="20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killed</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r>
              <a:tr h="268739">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r>
              <a:tr h="268739">
                <a:tc>
                  <a:txBody>
                    <a:bodyPr/>
                    <a:lstStyle/>
                    <a:p>
                      <a:pPr algn="ctr" fontAlgn="b"/>
                      <a:r>
                        <a:rPr lang="en-US" sz="2000" b="1" i="0" u="none" strike="noStrike">
                          <a:solidFill>
                            <a:srgbClr val="000000"/>
                          </a:solidFill>
                          <a:latin typeface="Calibri"/>
                        </a:rPr>
                        <a:t>EASTERN THEATER</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dirty="0">
                          <a:solidFill>
                            <a:srgbClr val="000000"/>
                          </a:solidFill>
                          <a:latin typeface="Calibri"/>
                        </a:rPr>
                        <a:t>1st Bull Run</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35,000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2,896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460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32,000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1,982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387</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2nd Bull Run</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75,000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16,154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1,724</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48,500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9,197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1,481</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Antietam</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75,500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12,401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2,108</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38,000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10,316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1,546</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Fredericksburg</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120,000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12,600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1,284</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78,000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5,300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608</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Chancellorsville</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133,000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17,200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1,606</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60,000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13,300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1,665</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dirty="0">
                          <a:solidFill>
                            <a:srgbClr val="000000"/>
                          </a:solidFill>
                          <a:latin typeface="Calibri"/>
                        </a:rPr>
                        <a:t>Gettysburg</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97,000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23,000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3,100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72,000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28,000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4,700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Wilderness</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118,000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17,000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2,300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64,000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1,500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Spotsylvania</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100,000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18,000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2,700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52,000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12,000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3,200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78103">
                <a:tc>
                  <a:txBody>
                    <a:bodyPr/>
                    <a:lstStyle/>
                    <a:p>
                      <a:pPr algn="ctr" fontAlgn="b"/>
                      <a:r>
                        <a:rPr lang="en-US" sz="2000" b="0" i="0" u="none" strike="noStrike">
                          <a:solidFill>
                            <a:srgbClr val="000000"/>
                          </a:solidFill>
                          <a:latin typeface="Calibri"/>
                        </a:rPr>
                        <a:t>Anna River</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68,000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  --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53,000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  --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Cold Harbor</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108,000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13,000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1,800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59,000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3,900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400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Petersburg</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70,000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15,184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2,192</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36,000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5,491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561</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78103">
                <a:tc>
                  <a:txBody>
                    <a:bodyPr/>
                    <a:lstStyle/>
                    <a:p>
                      <a:pPr algn="ctr" fontAlgn="b"/>
                      <a:r>
                        <a:rPr lang="en-US" sz="2000" b="0" i="0" u="none" strike="noStrike" dirty="0">
                          <a:solidFill>
                            <a:srgbClr val="000000"/>
                          </a:solidFill>
                          <a:latin typeface="Calibri"/>
                        </a:rPr>
                        <a:t>Appomattox </a:t>
                      </a:r>
                      <a:r>
                        <a:rPr lang="en-US" sz="2000" b="0" i="0" u="none" strike="noStrike" dirty="0" err="1">
                          <a:solidFill>
                            <a:srgbClr val="000000"/>
                          </a:solidFill>
                          <a:latin typeface="Calibri"/>
                        </a:rPr>
                        <a:t>Campg</a:t>
                      </a:r>
                      <a:endParaRPr lang="en-US" sz="2000" b="0" i="0" u="none" strike="noStrike" dirty="0">
                        <a:solidFill>
                          <a:srgbClr val="000000"/>
                        </a:solidFill>
                        <a:latin typeface="Calibri"/>
                      </a:endParaRP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21,000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9,700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11,000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6,266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r>
              <a:tr h="278103">
                <a:tc>
                  <a:txBody>
                    <a:bodyPr/>
                    <a:lstStyle/>
                    <a:p>
                      <a:pPr algn="r" fontAlgn="b"/>
                      <a:r>
                        <a:rPr lang="en-US" sz="2000" b="0" i="0" u="none" strike="noStrike">
                          <a:solidFill>
                            <a:srgbClr val="000000"/>
                          </a:solidFill>
                          <a:latin typeface="Calibri"/>
                        </a:rPr>
                        <a:t>AVERAGE</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85,042</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13,311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1,927</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50,292</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8,979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1,605</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78103">
                <a:tc>
                  <a:txBody>
                    <a:bodyPr/>
                    <a:lstStyle/>
                    <a:p>
                      <a:pPr algn="r" fontAlgn="b"/>
                      <a:r>
                        <a:rPr lang="en-US" sz="2000" b="0" i="0" u="none" strike="noStrike">
                          <a:solidFill>
                            <a:srgbClr val="000000"/>
                          </a:solidFill>
                          <a:latin typeface="Calibri"/>
                        </a:rPr>
                        <a:t>SUB-TOTAL</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19,274</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16,048</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r>
              <a:tr h="268739">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r>
              <a:tr h="268739">
                <a:tc>
                  <a:txBody>
                    <a:bodyPr/>
                    <a:lstStyle/>
                    <a:p>
                      <a:pPr algn="ctr" fontAlgn="b"/>
                      <a:r>
                        <a:rPr lang="en-US" sz="2000" b="1" i="0" u="none" strike="noStrike">
                          <a:solidFill>
                            <a:srgbClr val="000000"/>
                          </a:solidFill>
                          <a:latin typeface="Calibri"/>
                        </a:rPr>
                        <a:t>WESTERN THEATER</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304794">
                <a:tc>
                  <a:txBody>
                    <a:bodyPr/>
                    <a:lstStyle/>
                    <a:p>
                      <a:pPr algn="ctr" fontAlgn="b"/>
                      <a:r>
                        <a:rPr lang="en-US" sz="2000" b="0" i="0" u="none" strike="noStrike" dirty="0" smtClean="0">
                          <a:solidFill>
                            <a:srgbClr val="000000"/>
                          </a:solidFill>
                          <a:latin typeface="Calibri"/>
                        </a:rPr>
                        <a:t>Henry/</a:t>
                      </a:r>
                      <a:r>
                        <a:rPr lang="en-US" sz="2000" b="0" i="0" u="none" strike="noStrike" dirty="0" err="1" smtClean="0">
                          <a:solidFill>
                            <a:srgbClr val="000000"/>
                          </a:solidFill>
                          <a:latin typeface="Calibri"/>
                        </a:rPr>
                        <a:t>Donalson</a:t>
                      </a:r>
                      <a:endParaRPr lang="en-US" sz="2000" b="0" i="0" u="none" strike="noStrike" dirty="0">
                        <a:solidFill>
                          <a:srgbClr val="000000"/>
                        </a:solidFill>
                        <a:latin typeface="Calibri"/>
                      </a:endParaRP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21,500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2,832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500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14,000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1,487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257</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Shiloh</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65,000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13,047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1,754</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44,699</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10,697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1,728</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Vicksburg</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77,000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10,100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33,000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9,100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Port Hudson</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40,000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5,000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7,500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700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Chickamauga</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62,000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16,107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1,657</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65,000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18,454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2,312</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Chattanooga</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56,000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5,824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753</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44,000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6,667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361</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Atlanta Campgn</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112,000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31,687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4,423</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65,000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34,979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3,044</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Tennessee Campg</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26,000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53,000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580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40,000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12,000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3,000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Savannah Campg</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62,000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900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13,000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78103">
                <a:tc>
                  <a:txBody>
                    <a:bodyPr/>
                    <a:lstStyle/>
                    <a:p>
                      <a:pPr algn="ctr" fontAlgn="b"/>
                      <a:r>
                        <a:rPr lang="en-US" sz="2000" b="0" i="0" u="none" strike="noStrike">
                          <a:solidFill>
                            <a:srgbClr val="000000"/>
                          </a:solidFill>
                          <a:latin typeface="Calibri"/>
                        </a:rPr>
                        <a:t>Fort Fisher</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8,500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800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Carolinas Campg</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89,000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4,800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15,000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7,188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Wilson's Raid</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13,500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725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2,500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1,200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r>
              <a:tr h="278103">
                <a:tc>
                  <a:txBody>
                    <a:bodyPr/>
                    <a:lstStyle/>
                    <a:p>
                      <a:pPr algn="r" fontAlgn="b"/>
                      <a:r>
                        <a:rPr lang="en-US" sz="2000" b="0" i="0" u="none" strike="noStrike">
                          <a:solidFill>
                            <a:srgbClr val="000000"/>
                          </a:solidFill>
                          <a:latin typeface="Calibri"/>
                        </a:rPr>
                        <a:t>AVERAGE</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54,600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12,849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1,853</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28,580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9,179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2,179</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8739">
                <a:tc>
                  <a:txBody>
                    <a:bodyPr/>
                    <a:lstStyle/>
                    <a:p>
                      <a:pPr algn="r" fontAlgn="b"/>
                      <a:r>
                        <a:rPr lang="en-US" sz="2000" b="0" i="0" u="none" strike="noStrike">
                          <a:solidFill>
                            <a:srgbClr val="000000"/>
                          </a:solidFill>
                          <a:latin typeface="Calibri"/>
                        </a:rPr>
                        <a:t>SUB-TOTAL</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7,413</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8,717</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r>
              <a:tr h="278103">
                <a:tc>
                  <a:txBody>
                    <a:bodyPr/>
                    <a:lstStyle/>
                    <a:p>
                      <a:pPr algn="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r>
              <a:tr h="278103">
                <a:tc>
                  <a:txBody>
                    <a:bodyPr/>
                    <a:lstStyle/>
                    <a:p>
                      <a:pPr algn="ctr" fontAlgn="b"/>
                      <a:r>
                        <a:rPr lang="en-US" sz="2000" b="1" i="0" u="none" strike="noStrike">
                          <a:solidFill>
                            <a:srgbClr val="000000"/>
                          </a:solidFill>
                          <a:latin typeface="Calibri"/>
                        </a:rPr>
                        <a:t>TOTAL (east+west)</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a:solidFill>
                            <a:srgbClr val="000000"/>
                          </a:solidFill>
                          <a:latin typeface="Calibri"/>
                        </a:rPr>
                        <a:t>26,687</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dirty="0">
                          <a:solidFill>
                            <a:srgbClr val="000000"/>
                          </a:solidFill>
                          <a:latin typeface="Calibri"/>
                        </a:rPr>
                        <a:t>24,765</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r>
            </a:tbl>
          </a:graphicData>
        </a:graphic>
      </p:graphicFrame>
      <p:sp useBgFill="1">
        <p:nvSpPr>
          <p:cNvPr id="3" name="TextBox 2"/>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6000000" algn="ctr" rotWithShape="0">
                    <a:srgbClr val="FFC000"/>
                  </a:outerShdw>
                </a:effectLst>
                <a:latin typeface="Calibri" pitchFamily="34" charset="0"/>
              </a:rPr>
              <a:t>Lives </a:t>
            </a:r>
            <a:r>
              <a:rPr lang="en-US" sz="4800" b="1" dirty="0" smtClean="0">
                <a:effectLst>
                  <a:outerShdw dist="50800" dir="7200000" algn="ctr" rotWithShape="0">
                    <a:srgbClr val="FFC000"/>
                  </a:outerShdw>
                </a:effectLst>
                <a:latin typeface="Calibri" pitchFamily="34" charset="0"/>
              </a:rPr>
              <a:t>Lost</a:t>
            </a:r>
            <a:r>
              <a:rPr lang="en-US" sz="4800" b="1" dirty="0" smtClean="0">
                <a:effectLst>
                  <a:outerShdw dist="50800" dir="6000000" algn="ctr" rotWithShape="0">
                    <a:srgbClr val="FFC000"/>
                  </a:outerShdw>
                </a:effectLst>
                <a:latin typeface="Calibri" pitchFamily="34" charset="0"/>
              </a:rPr>
              <a:t> in the Civil War</a:t>
            </a:r>
            <a:endParaRPr lang="en-US" sz="4800" b="1" dirty="0">
              <a:effectLst>
                <a:outerShdw dist="50800" dir="6000000" algn="ctr" rotWithShape="0">
                  <a:srgbClr val="FFC000"/>
                </a:outerShdw>
              </a:effectLst>
              <a:latin typeface="Calibri" pitchFamily="34" charset="0"/>
            </a:endParaRPr>
          </a:p>
        </p:txBody>
      </p:sp>
      <p:sp>
        <p:nvSpPr>
          <p:cNvPr id="4" name="Oval 3"/>
          <p:cNvSpPr/>
          <p:nvPr/>
        </p:nvSpPr>
        <p:spPr>
          <a:xfrm>
            <a:off x="0" y="1905000"/>
            <a:ext cx="2438400" cy="457200"/>
          </a:xfrm>
          <a:prstGeom prst="ellipse">
            <a:avLst/>
          </a:prstGeom>
          <a:ln w="762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p:cNvSpPr txBox="1"/>
          <p:nvPr/>
        </p:nvSpPr>
        <p:spPr>
          <a:xfrm>
            <a:off x="3124200" y="838200"/>
            <a:ext cx="1374095" cy="584775"/>
          </a:xfrm>
          <a:prstGeom prst="rect">
            <a:avLst/>
          </a:prstGeom>
          <a:solidFill>
            <a:schemeClr val="bg1"/>
          </a:solidFill>
        </p:spPr>
        <p:txBody>
          <a:bodyPr wrap="none" rtlCol="0">
            <a:spAutoFit/>
          </a:bodyPr>
          <a:lstStyle/>
          <a:p>
            <a:pPr algn="ctr"/>
            <a:r>
              <a:rPr lang="en-US" sz="3200" b="1" spc="-10" dirty="0" smtClean="0">
                <a:solidFill>
                  <a:srgbClr val="0070C0"/>
                </a:solidFill>
                <a:effectLst>
                  <a:outerShdw dist="50800" dir="7200000" algn="ctr" rotWithShape="0">
                    <a:schemeClr val="tx1"/>
                  </a:outerShdw>
                </a:effectLst>
              </a:rPr>
              <a:t>UNION</a:t>
            </a:r>
          </a:p>
        </p:txBody>
      </p:sp>
      <p:sp>
        <p:nvSpPr>
          <p:cNvPr id="27" name="TextBox 26"/>
          <p:cNvSpPr txBox="1"/>
          <p:nvPr/>
        </p:nvSpPr>
        <p:spPr>
          <a:xfrm>
            <a:off x="5596635" y="838200"/>
            <a:ext cx="2632965" cy="584775"/>
          </a:xfrm>
          <a:prstGeom prst="rect">
            <a:avLst/>
          </a:prstGeom>
          <a:solidFill>
            <a:schemeClr val="bg1"/>
          </a:solidFill>
        </p:spPr>
        <p:txBody>
          <a:bodyPr wrap="none" rtlCol="0">
            <a:spAutoFit/>
          </a:bodyPr>
          <a:lstStyle/>
          <a:p>
            <a:pPr algn="ctr"/>
            <a:r>
              <a:rPr lang="en-US" sz="3200" b="1" spc="-10" dirty="0" smtClean="0">
                <a:solidFill>
                  <a:srgbClr val="FF0000"/>
                </a:solidFill>
                <a:effectLst>
                  <a:outerShdw dist="50800" dir="7200000" algn="ctr" rotWithShape="0">
                    <a:schemeClr val="tx1"/>
                  </a:outerShdw>
                </a:effectLst>
              </a:rPr>
              <a:t>CONFEDERATE</a:t>
            </a:r>
          </a:p>
        </p:txBody>
      </p:sp>
      <p:grpSp>
        <p:nvGrpSpPr>
          <p:cNvPr id="25" name="Group 24"/>
          <p:cNvGrpSpPr/>
          <p:nvPr/>
        </p:nvGrpSpPr>
        <p:grpSpPr>
          <a:xfrm>
            <a:off x="6934200" y="1295400"/>
            <a:ext cx="2438400" cy="5334000"/>
            <a:chOff x="6934200" y="1295400"/>
            <a:chExt cx="2438400" cy="5334000"/>
          </a:xfrm>
        </p:grpSpPr>
        <p:sp>
          <p:nvSpPr>
            <p:cNvPr id="7" name="Oval 6"/>
            <p:cNvSpPr/>
            <p:nvPr/>
          </p:nvSpPr>
          <p:spPr>
            <a:xfrm>
              <a:off x="6934200" y="6172200"/>
              <a:ext cx="2438400" cy="457200"/>
            </a:xfrm>
            <a:prstGeom prst="ellipse">
              <a:avLst/>
            </a:prstGeom>
            <a:solidFill>
              <a:schemeClr val="bg1"/>
            </a:solidFill>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t>16,048</a:t>
              </a:r>
              <a:endParaRPr lang="en-US" sz="3200" b="1" dirty="0"/>
            </a:p>
          </p:txBody>
        </p:sp>
        <p:sp>
          <p:nvSpPr>
            <p:cNvPr id="19" name="Oval 18"/>
            <p:cNvSpPr/>
            <p:nvPr/>
          </p:nvSpPr>
          <p:spPr>
            <a:xfrm>
              <a:off x="7467600" y="1295400"/>
              <a:ext cx="1600200" cy="457200"/>
            </a:xfrm>
            <a:prstGeom prst="ellipse">
              <a:avLst/>
            </a:prstGeom>
            <a:solidFill>
              <a:schemeClr val="bg1"/>
            </a:solidFill>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t>killed</a:t>
              </a:r>
              <a:endParaRPr lang="en-US" sz="3200" b="1" dirty="0"/>
            </a:p>
          </p:txBody>
        </p:sp>
        <p:cxnSp>
          <p:nvCxnSpPr>
            <p:cNvPr id="23" name="Straight Arrow Connector 22"/>
            <p:cNvCxnSpPr/>
            <p:nvPr/>
          </p:nvCxnSpPr>
          <p:spPr>
            <a:xfrm>
              <a:off x="8229600" y="1752600"/>
              <a:ext cx="0" cy="44196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3733800" y="1219200"/>
            <a:ext cx="2438400" cy="5410200"/>
            <a:chOff x="3733800" y="1219200"/>
            <a:chExt cx="2438400" cy="5410200"/>
          </a:xfrm>
        </p:grpSpPr>
        <p:sp>
          <p:nvSpPr>
            <p:cNvPr id="5" name="Oval 4"/>
            <p:cNvSpPr/>
            <p:nvPr/>
          </p:nvSpPr>
          <p:spPr>
            <a:xfrm>
              <a:off x="3733800" y="6172200"/>
              <a:ext cx="2438400" cy="457200"/>
            </a:xfrm>
            <a:prstGeom prst="ellipse">
              <a:avLst/>
            </a:prstGeom>
            <a:solidFill>
              <a:schemeClr val="bg1"/>
            </a:solidFill>
            <a:ln w="76200">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t>19,274</a:t>
              </a:r>
              <a:endParaRPr lang="en-US" sz="3200" b="1" dirty="0"/>
            </a:p>
          </p:txBody>
        </p:sp>
        <p:sp>
          <p:nvSpPr>
            <p:cNvPr id="18" name="Oval 17"/>
            <p:cNvSpPr/>
            <p:nvPr/>
          </p:nvSpPr>
          <p:spPr>
            <a:xfrm>
              <a:off x="4114800" y="1219200"/>
              <a:ext cx="1676400" cy="533400"/>
            </a:xfrm>
            <a:prstGeom prst="ellipse">
              <a:avLst/>
            </a:prstGeom>
            <a:solidFill>
              <a:schemeClr val="bg1"/>
            </a:solidFill>
            <a:ln w="76200">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t>killed</a:t>
              </a:r>
              <a:endParaRPr lang="en-US" sz="3200" b="1" dirty="0"/>
            </a:p>
          </p:txBody>
        </p:sp>
        <p:cxnSp>
          <p:nvCxnSpPr>
            <p:cNvPr id="21" name="Straight Arrow Connector 20"/>
            <p:cNvCxnSpPr>
              <a:stCxn id="18" idx="4"/>
              <a:endCxn id="5" idx="0"/>
            </p:cNvCxnSpPr>
            <p:nvPr/>
          </p:nvCxnSpPr>
          <p:spPr>
            <a:xfrm>
              <a:off x="4953000" y="1752600"/>
              <a:ext cx="0" cy="4419600"/>
            </a:xfrm>
            <a:prstGeom prst="straightConnector1">
              <a:avLst/>
            </a:prstGeom>
            <a:ln w="762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247375" y="1676400"/>
            <a:ext cx="5543826" cy="769441"/>
          </a:xfrm>
          <a:prstGeom prst="rect">
            <a:avLst/>
          </a:prstGeom>
          <a:solidFill>
            <a:schemeClr val="bg1"/>
          </a:solidFill>
          <a:ln w="50800">
            <a:solidFill>
              <a:schemeClr val="tx1"/>
            </a:solidFill>
          </a:ln>
        </p:spPr>
        <p:txBody>
          <a:bodyPr wrap="none" rtlCol="0">
            <a:spAutoFit/>
          </a:bodyPr>
          <a:lstStyle/>
          <a:p>
            <a:pPr algn="ctr"/>
            <a:r>
              <a:rPr lang="en-US" sz="2000" b="1" spc="-10" dirty="0" smtClean="0"/>
              <a:t>EASTERN THEATER </a:t>
            </a:r>
            <a:r>
              <a:rPr lang="en-US" sz="4400" b="1" spc="-10" dirty="0" smtClean="0"/>
              <a:t>&gt; 35,000 killed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Effect transition="in" filter="fade">
                                      <p:cBhvr>
                                        <p:cTn id="14" dur="1000"/>
                                        <p:tgtEl>
                                          <p:spTgt spid="26"/>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up)">
                                      <p:cBhvr>
                                        <p:cTn id="18" dur="10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1000" fill="hold"/>
                                        <p:tgtEl>
                                          <p:spTgt spid="27"/>
                                        </p:tgtEl>
                                        <p:attrNameLst>
                                          <p:attrName>ppt_w</p:attrName>
                                        </p:attrNameLst>
                                      </p:cBhvr>
                                      <p:tavLst>
                                        <p:tav tm="0">
                                          <p:val>
                                            <p:fltVal val="0"/>
                                          </p:val>
                                        </p:tav>
                                        <p:tav tm="100000">
                                          <p:val>
                                            <p:strVal val="#ppt_w"/>
                                          </p:val>
                                        </p:tav>
                                      </p:tavLst>
                                    </p:anim>
                                    <p:anim calcmode="lin" valueType="num">
                                      <p:cBhvr>
                                        <p:cTn id="24" dur="1000" fill="hold"/>
                                        <p:tgtEl>
                                          <p:spTgt spid="27"/>
                                        </p:tgtEl>
                                        <p:attrNameLst>
                                          <p:attrName>ppt_h</p:attrName>
                                        </p:attrNameLst>
                                      </p:cBhvr>
                                      <p:tavLst>
                                        <p:tav tm="0">
                                          <p:val>
                                            <p:fltVal val="0"/>
                                          </p:val>
                                        </p:tav>
                                        <p:tav tm="100000">
                                          <p:val>
                                            <p:strVal val="#ppt_h"/>
                                          </p:val>
                                        </p:tav>
                                      </p:tavLst>
                                    </p:anim>
                                    <p:animEffect transition="in" filter="fade">
                                      <p:cBhvr>
                                        <p:cTn id="25" dur="1000"/>
                                        <p:tgtEl>
                                          <p:spTgt spid="27"/>
                                        </p:tgtEl>
                                      </p:cBhvr>
                                    </p:animEffect>
                                  </p:childTnLst>
                                </p:cTn>
                              </p:par>
                            </p:childTnLst>
                          </p:cTn>
                        </p:par>
                        <p:par>
                          <p:cTn id="26" fill="hold">
                            <p:stCondLst>
                              <p:cond delay="1000"/>
                            </p:stCondLst>
                            <p:childTnLst>
                              <p:par>
                                <p:cTn id="27" presetID="22" presetClass="entr" presetSubtype="1"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up)">
                                      <p:cBhvr>
                                        <p:cTn id="29" dur="10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1000"/>
                                        <p:tgtEl>
                                          <p:spTgt spid="24"/>
                                        </p:tgtEl>
                                      </p:cBhvr>
                                    </p:animEffect>
                                    <p:set>
                                      <p:cBhvr>
                                        <p:cTn id="34" dur="1" fill="hold">
                                          <p:stCondLst>
                                            <p:cond delay="999"/>
                                          </p:stCondLst>
                                        </p:cTn>
                                        <p:tgtEl>
                                          <p:spTgt spid="2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1000"/>
                                        <p:tgtEl>
                                          <p:spTgt spid="25"/>
                                        </p:tgtEl>
                                      </p:cBhvr>
                                    </p:animEffect>
                                    <p:set>
                                      <p:cBhvr>
                                        <p:cTn id="37" dur="1" fill="hold">
                                          <p:stCondLst>
                                            <p:cond delay="999"/>
                                          </p:stCondLst>
                                        </p:cTn>
                                        <p:tgtEl>
                                          <p:spTgt spid="2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1000"/>
                                        <p:tgtEl>
                                          <p:spTgt spid="27"/>
                                        </p:tgtEl>
                                      </p:cBhvr>
                                    </p:animEffect>
                                    <p:set>
                                      <p:cBhvr>
                                        <p:cTn id="40" dur="1" fill="hold">
                                          <p:stCondLst>
                                            <p:cond delay="999"/>
                                          </p:stCondLst>
                                        </p:cTn>
                                        <p:tgtEl>
                                          <p:spTgt spid="2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1000"/>
                                        <p:tgtEl>
                                          <p:spTgt spid="26"/>
                                        </p:tgtEl>
                                      </p:cBhvr>
                                    </p:animEffect>
                                    <p:set>
                                      <p:cBhvr>
                                        <p:cTn id="43" dur="1" fill="hold">
                                          <p:stCondLst>
                                            <p:cond delay="999"/>
                                          </p:stCondLst>
                                        </p:cTn>
                                        <p:tgtEl>
                                          <p:spTgt spid="26"/>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1000"/>
                                        <p:tgtEl>
                                          <p:spTgt spid="4"/>
                                        </p:tgtEl>
                                      </p:cBhvr>
                                    </p:animEffect>
                                    <p:set>
                                      <p:cBhvr>
                                        <p:cTn id="46" dur="1" fill="hold">
                                          <p:stCondLst>
                                            <p:cond delay="999"/>
                                          </p:stCondLst>
                                        </p:cTn>
                                        <p:tgtEl>
                                          <p:spTgt spid="4"/>
                                        </p:tgtEl>
                                        <p:attrNameLst>
                                          <p:attrName>style.visibility</p:attrName>
                                        </p:attrNameLst>
                                      </p:cBhvr>
                                      <p:to>
                                        <p:strVal val="hidden"/>
                                      </p:to>
                                    </p:se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6" grpId="0" animBg="1"/>
      <p:bldP spid="26" grpId="1" animBg="1"/>
      <p:bldP spid="27" grpId="0" animBg="1"/>
      <p:bldP spid="27" grpId="1" animBg="1"/>
      <p:bldP spid="2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2" y="834122"/>
          <a:ext cx="8610598" cy="11205478"/>
        </p:xfrm>
        <a:graphic>
          <a:graphicData uri="http://schemas.openxmlformats.org/drawingml/2006/table">
            <a:tbl>
              <a:tblPr/>
              <a:tblGrid>
                <a:gridCol w="2045476"/>
                <a:gridCol w="1094187"/>
                <a:gridCol w="1094187"/>
                <a:gridCol w="1094187"/>
                <a:gridCol w="1094187"/>
                <a:gridCol w="1094187"/>
                <a:gridCol w="1094187"/>
              </a:tblGrid>
              <a:tr h="537478">
                <a:tc>
                  <a:txBody>
                    <a:bodyPr/>
                    <a:lstStyle/>
                    <a:p>
                      <a:pPr algn="ctr" fontAlgn="b"/>
                      <a:r>
                        <a:rPr lang="en-US" sz="2400" b="0" i="0" u="none" strike="noStrike" dirty="0">
                          <a:solidFill>
                            <a:srgbClr val="000000"/>
                          </a:solidFill>
                          <a:latin typeface="Calibri"/>
                        </a:rPr>
                        <a:t>BATTLE</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4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UNION</a:t>
                      </a:r>
                    </a:p>
                  </a:txBody>
                  <a:tcPr marL="0" marR="0" marT="0" marB="0" anchor="b">
                    <a:lnL>
                      <a:noFill/>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 </a:t>
                      </a:r>
                    </a:p>
                  </a:txBody>
                  <a:tcPr marL="0" marR="0" marT="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400" b="0" i="0" u="none" strike="noStrike" dirty="0">
                          <a:solidFill>
                            <a:srgbClr val="000000"/>
                          </a:solidFill>
                          <a:latin typeface="Calibri"/>
                        </a:rPr>
                        <a:t> </a:t>
                      </a:r>
                      <a:r>
                        <a:rPr lang="en-US" sz="2400" b="0" i="0" u="none" strike="noStrike" dirty="0" smtClean="0">
                          <a:solidFill>
                            <a:srgbClr val="000000"/>
                          </a:solidFill>
                          <a:latin typeface="Calibri"/>
                        </a:rPr>
                        <a:t>  CONFE</a:t>
                      </a:r>
                      <a:endParaRPr lang="en-US" sz="2400" b="0" i="0" u="none" strike="noStrike" dirty="0">
                        <a:solidFill>
                          <a:srgbClr val="000000"/>
                        </a:solidFill>
                        <a:latin typeface="Calibri"/>
                      </a:endParaRPr>
                    </a:p>
                  </a:txBody>
                  <a:tcPr marL="0" marR="0" marT="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400" b="0" i="0" u="none" strike="noStrike" dirty="0" smtClean="0">
                          <a:solidFill>
                            <a:srgbClr val="000000"/>
                          </a:solidFill>
                          <a:latin typeface="Calibri"/>
                        </a:rPr>
                        <a:t>DERATE</a:t>
                      </a:r>
                      <a:endParaRPr lang="en-US" sz="2400" b="0" i="0" u="none" strike="noStrike" dirty="0">
                        <a:solidFill>
                          <a:srgbClr val="000000"/>
                        </a:solidFill>
                        <a:latin typeface="Calibri"/>
                      </a:endParaRPr>
                    </a:p>
                  </a:txBody>
                  <a:tcPr marL="0" marR="0" marT="0" marB="0" anchor="b">
                    <a:lnL>
                      <a:noFill/>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 </a:t>
                      </a:r>
                    </a:p>
                  </a:txBody>
                  <a:tcPr marL="0" marR="0" marT="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68739">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strength</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casualties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killed</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strength</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smtClean="0">
                          <a:solidFill>
                            <a:srgbClr val="000000"/>
                          </a:solidFill>
                          <a:latin typeface="Calibri"/>
                        </a:rPr>
                        <a:t>Casualties</a:t>
                      </a:r>
                      <a:endParaRPr lang="en-US" sz="20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killed</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r>
              <a:tr h="268739">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r>
              <a:tr h="268739">
                <a:tc>
                  <a:txBody>
                    <a:bodyPr/>
                    <a:lstStyle/>
                    <a:p>
                      <a:pPr algn="ctr" fontAlgn="b"/>
                      <a:r>
                        <a:rPr lang="en-US" sz="2000" b="1" i="0" u="none" strike="noStrike">
                          <a:solidFill>
                            <a:srgbClr val="000000"/>
                          </a:solidFill>
                          <a:latin typeface="Calibri"/>
                        </a:rPr>
                        <a:t>EASTERN THEATER</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dirty="0">
                          <a:solidFill>
                            <a:srgbClr val="000000"/>
                          </a:solidFill>
                          <a:latin typeface="Calibri"/>
                        </a:rPr>
                        <a:t>1st Bull Run</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35,000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2,896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460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32,000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1,982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387</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dirty="0">
                          <a:solidFill>
                            <a:srgbClr val="000000"/>
                          </a:solidFill>
                          <a:latin typeface="Calibri"/>
                        </a:rPr>
                        <a:t>2nd Bull Run</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75,000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16,154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1,724</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48,500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9,197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1,481</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Antietam</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75,500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12,401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2,108</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38,000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10,316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1,546</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Fredericksburg</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120,000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12,600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1,284</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78,000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5,300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608</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Chancellorsville</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133,000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17,200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1,606</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60,000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13,300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1,665</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dirty="0">
                          <a:solidFill>
                            <a:srgbClr val="000000"/>
                          </a:solidFill>
                          <a:latin typeface="Calibri"/>
                        </a:rPr>
                        <a:t>Gettysburg</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97,000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23,000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3,100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72,000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28,000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4,700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Wilderness</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118,000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17,000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2,300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64,000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1,500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Spotsylvania</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100,000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18,000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2,700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52,000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12,000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3,200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78103">
                <a:tc>
                  <a:txBody>
                    <a:bodyPr/>
                    <a:lstStyle/>
                    <a:p>
                      <a:pPr algn="ctr" fontAlgn="b"/>
                      <a:r>
                        <a:rPr lang="en-US" sz="2000" b="0" i="0" u="none" strike="noStrike">
                          <a:solidFill>
                            <a:srgbClr val="000000"/>
                          </a:solidFill>
                          <a:latin typeface="Calibri"/>
                        </a:rPr>
                        <a:t>Anna River</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68,000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  --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53,000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  --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Cold Harbor</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108,000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13,000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1,800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59,000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3,900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400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Petersburg</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70,000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15,184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2,192</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36,000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5,491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561</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78103">
                <a:tc>
                  <a:txBody>
                    <a:bodyPr/>
                    <a:lstStyle/>
                    <a:p>
                      <a:pPr algn="ctr" fontAlgn="b"/>
                      <a:r>
                        <a:rPr lang="en-US" sz="2000" b="0" i="0" u="none" strike="noStrike">
                          <a:solidFill>
                            <a:srgbClr val="000000"/>
                          </a:solidFill>
                          <a:latin typeface="Calibri"/>
                        </a:rPr>
                        <a:t>Appomattox Campg</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21,000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9,700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11,000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6,266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r>
              <a:tr h="278103">
                <a:tc>
                  <a:txBody>
                    <a:bodyPr/>
                    <a:lstStyle/>
                    <a:p>
                      <a:pPr algn="r" fontAlgn="b"/>
                      <a:r>
                        <a:rPr lang="en-US" sz="2000" b="0" i="0" u="none" strike="noStrike">
                          <a:solidFill>
                            <a:srgbClr val="000000"/>
                          </a:solidFill>
                          <a:latin typeface="Calibri"/>
                        </a:rPr>
                        <a:t>AVERAGE</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85,042</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13,311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1,927</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50,292</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8,979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1,605</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78103">
                <a:tc>
                  <a:txBody>
                    <a:bodyPr/>
                    <a:lstStyle/>
                    <a:p>
                      <a:pPr algn="r" fontAlgn="b"/>
                      <a:r>
                        <a:rPr lang="en-US" sz="2000" b="0" i="0" u="none" strike="noStrike">
                          <a:solidFill>
                            <a:srgbClr val="000000"/>
                          </a:solidFill>
                          <a:latin typeface="Calibri"/>
                        </a:rPr>
                        <a:t>SUB-TOTAL</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19,274</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16,048</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r>
              <a:tr h="268739">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r>
              <a:tr h="268739">
                <a:tc>
                  <a:txBody>
                    <a:bodyPr/>
                    <a:lstStyle/>
                    <a:p>
                      <a:pPr algn="ctr" fontAlgn="b"/>
                      <a:r>
                        <a:rPr lang="en-US" sz="2000" b="1" i="0" u="none" strike="noStrike">
                          <a:solidFill>
                            <a:srgbClr val="000000"/>
                          </a:solidFill>
                          <a:latin typeface="Calibri"/>
                        </a:rPr>
                        <a:t>WESTERN THEATER</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304794">
                <a:tc>
                  <a:txBody>
                    <a:bodyPr/>
                    <a:lstStyle/>
                    <a:p>
                      <a:pPr algn="ctr" fontAlgn="b"/>
                      <a:r>
                        <a:rPr lang="en-US" sz="2000" b="0" i="0" u="none" strike="noStrike" dirty="0" smtClean="0">
                          <a:solidFill>
                            <a:srgbClr val="000000"/>
                          </a:solidFill>
                          <a:latin typeface="Calibri"/>
                        </a:rPr>
                        <a:t>Henry/</a:t>
                      </a:r>
                      <a:r>
                        <a:rPr lang="en-US" sz="2000" b="0" i="0" u="none" strike="noStrike" dirty="0" err="1" smtClean="0">
                          <a:solidFill>
                            <a:srgbClr val="000000"/>
                          </a:solidFill>
                          <a:latin typeface="Calibri"/>
                        </a:rPr>
                        <a:t>Donalson</a:t>
                      </a:r>
                      <a:endParaRPr lang="en-US" sz="2000" b="0" i="0" u="none" strike="noStrike" dirty="0">
                        <a:solidFill>
                          <a:srgbClr val="000000"/>
                        </a:solidFill>
                        <a:latin typeface="Calibri"/>
                      </a:endParaRP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21,500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2,832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500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14,000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1,487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257</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Shiloh</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65,000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13,047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1,754</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44,699</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10,697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1,728</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Vicksburg</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77,000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10,100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33,000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9,100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Port Hudson</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40,000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5,000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7,500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700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Chickamauga</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62,000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16,107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1,657</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65,000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18,454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2,312</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Chattanooga</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56,000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5,824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753</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44,000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6,667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361</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Atlanta Campgn</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112,000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31,687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4,423</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65,000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34,979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3,044</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Tennessee Campg</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26,000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53,000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580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40,000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12,000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3,000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Savannah Campg</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62,000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900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13,000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78103">
                <a:tc>
                  <a:txBody>
                    <a:bodyPr/>
                    <a:lstStyle/>
                    <a:p>
                      <a:pPr algn="ctr" fontAlgn="b"/>
                      <a:r>
                        <a:rPr lang="en-US" sz="2000" b="0" i="0" u="none" strike="noStrike">
                          <a:solidFill>
                            <a:srgbClr val="000000"/>
                          </a:solidFill>
                          <a:latin typeface="Calibri"/>
                        </a:rPr>
                        <a:t>Fort Fisher</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8,500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800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Carolinas Campg</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89,000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4,800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15,000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7,188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Wilson's Raid</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13,500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725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2,500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1,200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r>
              <a:tr h="278103">
                <a:tc>
                  <a:txBody>
                    <a:bodyPr/>
                    <a:lstStyle/>
                    <a:p>
                      <a:pPr algn="r" fontAlgn="b"/>
                      <a:r>
                        <a:rPr lang="en-US" sz="2000" b="0" i="0" u="none" strike="noStrike">
                          <a:solidFill>
                            <a:srgbClr val="000000"/>
                          </a:solidFill>
                          <a:latin typeface="Calibri"/>
                        </a:rPr>
                        <a:t>AVERAGE</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54,600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12,849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1,853</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28,580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9,179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2,179</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8739">
                <a:tc>
                  <a:txBody>
                    <a:bodyPr/>
                    <a:lstStyle/>
                    <a:p>
                      <a:pPr algn="r" fontAlgn="b"/>
                      <a:r>
                        <a:rPr lang="en-US" sz="2000" b="0" i="0" u="none" strike="noStrike">
                          <a:solidFill>
                            <a:srgbClr val="000000"/>
                          </a:solidFill>
                          <a:latin typeface="Calibri"/>
                        </a:rPr>
                        <a:t>SUB-TOTAL</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7,413</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8,717</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r>
              <a:tr h="278103">
                <a:tc>
                  <a:txBody>
                    <a:bodyPr/>
                    <a:lstStyle/>
                    <a:p>
                      <a:pPr algn="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r>
              <a:tr h="278103">
                <a:tc>
                  <a:txBody>
                    <a:bodyPr/>
                    <a:lstStyle/>
                    <a:p>
                      <a:pPr algn="ctr" fontAlgn="b"/>
                      <a:r>
                        <a:rPr lang="en-US" sz="2000" b="1" i="0" u="none" strike="noStrike">
                          <a:solidFill>
                            <a:srgbClr val="000000"/>
                          </a:solidFill>
                          <a:latin typeface="Calibri"/>
                        </a:rPr>
                        <a:t>TOTAL (east+west)</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a:solidFill>
                            <a:srgbClr val="000000"/>
                          </a:solidFill>
                          <a:latin typeface="Calibri"/>
                        </a:rPr>
                        <a:t>26,687</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dirty="0">
                          <a:solidFill>
                            <a:srgbClr val="000000"/>
                          </a:solidFill>
                          <a:latin typeface="Calibri"/>
                        </a:rPr>
                        <a:t>24,765</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r>
            </a:tbl>
          </a:graphicData>
        </a:graphic>
      </p:graphicFrame>
      <p:sp useBgFill="1">
        <p:nvSpPr>
          <p:cNvPr id="3" name="TextBox 2"/>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blurRad="50800" dist="50800" dir="7200000" algn="ctr" rotWithShape="0">
                    <a:srgbClr val="FFC000"/>
                  </a:outerShdw>
                </a:effectLst>
                <a:latin typeface="Calibri" pitchFamily="34" charset="0"/>
              </a:rPr>
              <a:t>Lives Lost in the Civil War</a:t>
            </a:r>
            <a:endParaRPr lang="en-US" sz="4800" b="1" dirty="0">
              <a:effectLst>
                <a:outerShdw blurRad="50800" dist="50800" dir="7200000" algn="ctr" rotWithShape="0">
                  <a:srgbClr val="FFC000"/>
                </a:outerShdw>
              </a:effectLst>
              <a:latin typeface="Calibri" pitchFamily="34" charset="0"/>
            </a:endParaRPr>
          </a:p>
        </p:txBody>
      </p:sp>
      <p:sp>
        <p:nvSpPr>
          <p:cNvPr id="28" name="TextBox 27"/>
          <p:cNvSpPr txBox="1"/>
          <p:nvPr/>
        </p:nvSpPr>
        <p:spPr>
          <a:xfrm>
            <a:off x="247375" y="1676400"/>
            <a:ext cx="5543826" cy="769441"/>
          </a:xfrm>
          <a:prstGeom prst="rect">
            <a:avLst/>
          </a:prstGeom>
          <a:solidFill>
            <a:schemeClr val="bg1"/>
          </a:solidFill>
          <a:ln w="50800">
            <a:solidFill>
              <a:schemeClr val="tx1"/>
            </a:solidFill>
          </a:ln>
        </p:spPr>
        <p:txBody>
          <a:bodyPr wrap="none" rtlCol="0">
            <a:spAutoFit/>
          </a:bodyPr>
          <a:lstStyle/>
          <a:p>
            <a:pPr algn="ctr"/>
            <a:r>
              <a:rPr lang="en-US" sz="2000" b="1" spc="-10" dirty="0" smtClean="0"/>
              <a:t>EASTERN THEATER </a:t>
            </a:r>
            <a:r>
              <a:rPr lang="en-US" sz="4400" b="1" spc="-10" dirty="0" smtClean="0"/>
              <a:t>&gt; 35,000 killed</a:t>
            </a:r>
          </a:p>
        </p:txBody>
      </p:sp>
      <p:graphicFrame>
        <p:nvGraphicFramePr>
          <p:cNvPr id="16" name="Table 15"/>
          <p:cNvGraphicFramePr>
            <a:graphicFrameLocks noGrp="1"/>
          </p:cNvGraphicFramePr>
          <p:nvPr/>
        </p:nvGraphicFramePr>
        <p:xfrm>
          <a:off x="228600" y="838200"/>
          <a:ext cx="8610598" cy="842278"/>
        </p:xfrm>
        <a:graphic>
          <a:graphicData uri="http://schemas.openxmlformats.org/drawingml/2006/table">
            <a:tbl>
              <a:tblPr/>
              <a:tblGrid>
                <a:gridCol w="2045476"/>
                <a:gridCol w="1094187"/>
                <a:gridCol w="1094187"/>
                <a:gridCol w="1094187"/>
                <a:gridCol w="1094187"/>
                <a:gridCol w="1094187"/>
                <a:gridCol w="1094187"/>
              </a:tblGrid>
              <a:tr h="537478">
                <a:tc>
                  <a:txBody>
                    <a:bodyPr/>
                    <a:lstStyle/>
                    <a:p>
                      <a:pPr algn="ctr" fontAlgn="b"/>
                      <a:r>
                        <a:rPr lang="en-US" sz="2400" b="0" i="0" u="none" strike="noStrike" dirty="0">
                          <a:solidFill>
                            <a:srgbClr val="000000"/>
                          </a:solidFill>
                          <a:latin typeface="Calibri"/>
                        </a:rPr>
                        <a:t>BATTLE</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4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UNION</a:t>
                      </a:r>
                    </a:p>
                  </a:txBody>
                  <a:tcPr marL="0" marR="0" marT="0" marB="0" anchor="b">
                    <a:lnL>
                      <a:noFill/>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 </a:t>
                      </a:r>
                    </a:p>
                  </a:txBody>
                  <a:tcPr marL="0" marR="0" marT="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400" b="0" i="0" u="none" strike="noStrike" dirty="0">
                          <a:solidFill>
                            <a:srgbClr val="000000"/>
                          </a:solidFill>
                          <a:latin typeface="Calibri"/>
                        </a:rPr>
                        <a:t> </a:t>
                      </a:r>
                      <a:r>
                        <a:rPr lang="en-US" sz="2400" b="0" i="0" u="none" strike="noStrike" dirty="0" smtClean="0">
                          <a:solidFill>
                            <a:srgbClr val="000000"/>
                          </a:solidFill>
                          <a:latin typeface="Calibri"/>
                        </a:rPr>
                        <a:t>  CONFE</a:t>
                      </a:r>
                      <a:endParaRPr lang="en-US" sz="2400" b="0" i="0" u="none" strike="noStrike" dirty="0">
                        <a:solidFill>
                          <a:srgbClr val="000000"/>
                        </a:solidFill>
                        <a:latin typeface="Calibri"/>
                      </a:endParaRPr>
                    </a:p>
                  </a:txBody>
                  <a:tcPr marL="0" marR="0" marT="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400" b="0" i="0" u="none" strike="noStrike" dirty="0" smtClean="0">
                          <a:solidFill>
                            <a:srgbClr val="000000"/>
                          </a:solidFill>
                          <a:latin typeface="Calibri"/>
                        </a:rPr>
                        <a:t>DERATE</a:t>
                      </a:r>
                      <a:endParaRPr lang="en-US" sz="2400" b="0" i="0" u="none" strike="noStrike" dirty="0">
                        <a:solidFill>
                          <a:srgbClr val="000000"/>
                        </a:solidFill>
                        <a:latin typeface="Calibri"/>
                      </a:endParaRPr>
                    </a:p>
                  </a:txBody>
                  <a:tcPr marL="0" marR="0" marT="0" marB="0" anchor="b">
                    <a:lnL>
                      <a:noFill/>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 </a:t>
                      </a:r>
                    </a:p>
                  </a:txBody>
                  <a:tcPr marL="0" marR="0" marT="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68739">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strength</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casualties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killed</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strength</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smtClean="0">
                          <a:solidFill>
                            <a:srgbClr val="000000"/>
                          </a:solidFill>
                          <a:latin typeface="Calibri"/>
                        </a:rPr>
                        <a:t>Casualties</a:t>
                      </a:r>
                      <a:endParaRPr lang="en-US" sz="20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killed</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3.33333E-6 0.00601 L -3.33333E-6 -0.71554 " pathEditMode="relative" rAng="0" ptsTypes="AA">
                                      <p:cBhvr>
                                        <p:cTn id="6" dur="1000" fill="hold"/>
                                        <p:tgtEl>
                                          <p:spTgt spid="2"/>
                                        </p:tgtEl>
                                        <p:attrNameLst>
                                          <p:attrName>ppt_x</p:attrName>
                                          <p:attrName>ppt_y</p:attrName>
                                        </p:attrNameLst>
                                      </p:cBhvr>
                                      <p:rCtr x="0" y="-361"/>
                                    </p:animMotion>
                                  </p:childTnLst>
                                </p:cTn>
                              </p:par>
                              <p:par>
                                <p:cTn id="7" presetID="10"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1000"/>
                                        <p:tgtEl>
                                          <p:spTgt spid="16"/>
                                        </p:tgtEl>
                                      </p:cBhvr>
                                    </p:animEffect>
                                  </p:childTnLst>
                                </p:cTn>
                              </p:par>
                              <p:par>
                                <p:cTn id="10" presetID="10" presetClass="exit" presetSubtype="0" fill="hold" grpId="0" nodeType="withEffect">
                                  <p:stCondLst>
                                    <p:cond delay="0"/>
                                  </p:stCondLst>
                                  <p:childTnLst>
                                    <p:animEffect transition="out" filter="fade">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2" y="-4042678"/>
          <a:ext cx="8610598" cy="11205478"/>
        </p:xfrm>
        <a:graphic>
          <a:graphicData uri="http://schemas.openxmlformats.org/drawingml/2006/table">
            <a:tbl>
              <a:tblPr/>
              <a:tblGrid>
                <a:gridCol w="2045476"/>
                <a:gridCol w="1094187"/>
                <a:gridCol w="1094187"/>
                <a:gridCol w="1094187"/>
                <a:gridCol w="1094187"/>
                <a:gridCol w="1094187"/>
                <a:gridCol w="1094187"/>
              </a:tblGrid>
              <a:tr h="537478">
                <a:tc>
                  <a:txBody>
                    <a:bodyPr/>
                    <a:lstStyle/>
                    <a:p>
                      <a:pPr algn="ctr" fontAlgn="b"/>
                      <a:r>
                        <a:rPr lang="en-US" sz="2400" b="0" i="0" u="none" strike="noStrike" dirty="0">
                          <a:solidFill>
                            <a:srgbClr val="000000"/>
                          </a:solidFill>
                          <a:latin typeface="Calibri"/>
                        </a:rPr>
                        <a:t>BATTLE</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4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UNION</a:t>
                      </a:r>
                    </a:p>
                  </a:txBody>
                  <a:tcPr marL="0" marR="0" marT="0" marB="0" anchor="b">
                    <a:lnL>
                      <a:noFill/>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 </a:t>
                      </a:r>
                    </a:p>
                  </a:txBody>
                  <a:tcPr marL="0" marR="0" marT="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400" b="0" i="0" u="none" strike="noStrike" dirty="0">
                          <a:solidFill>
                            <a:srgbClr val="000000"/>
                          </a:solidFill>
                          <a:latin typeface="Calibri"/>
                        </a:rPr>
                        <a:t> </a:t>
                      </a:r>
                      <a:r>
                        <a:rPr lang="en-US" sz="2400" b="0" i="0" u="none" strike="noStrike" dirty="0" smtClean="0">
                          <a:solidFill>
                            <a:srgbClr val="000000"/>
                          </a:solidFill>
                          <a:latin typeface="Calibri"/>
                        </a:rPr>
                        <a:t>  CONFE</a:t>
                      </a:r>
                      <a:endParaRPr lang="en-US" sz="2400" b="0" i="0" u="none" strike="noStrike" dirty="0">
                        <a:solidFill>
                          <a:srgbClr val="000000"/>
                        </a:solidFill>
                        <a:latin typeface="Calibri"/>
                      </a:endParaRPr>
                    </a:p>
                  </a:txBody>
                  <a:tcPr marL="0" marR="0" marT="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400" b="0" i="0" u="none" strike="noStrike" dirty="0" smtClean="0">
                          <a:solidFill>
                            <a:srgbClr val="000000"/>
                          </a:solidFill>
                          <a:latin typeface="Calibri"/>
                        </a:rPr>
                        <a:t>DERATE</a:t>
                      </a:r>
                      <a:endParaRPr lang="en-US" sz="2400" b="0" i="0" u="none" strike="noStrike" dirty="0">
                        <a:solidFill>
                          <a:srgbClr val="000000"/>
                        </a:solidFill>
                        <a:latin typeface="Calibri"/>
                      </a:endParaRPr>
                    </a:p>
                  </a:txBody>
                  <a:tcPr marL="0" marR="0" marT="0" marB="0" anchor="b">
                    <a:lnL>
                      <a:noFill/>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 </a:t>
                      </a:r>
                    </a:p>
                  </a:txBody>
                  <a:tcPr marL="0" marR="0" marT="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68739">
                <a:tc>
                  <a:txBody>
                    <a:bodyPr/>
                    <a:lstStyle/>
                    <a:p>
                      <a:pPr algn="ctr" fontAlgn="b"/>
                      <a:r>
                        <a:rPr lang="en-US" sz="20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strength</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casualties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killed</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strength</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smtClean="0">
                          <a:solidFill>
                            <a:srgbClr val="000000"/>
                          </a:solidFill>
                          <a:latin typeface="Calibri"/>
                        </a:rPr>
                        <a:t>Casualties</a:t>
                      </a:r>
                      <a:endParaRPr lang="en-US" sz="20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killed</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r>
              <a:tr h="268739">
                <a:tc>
                  <a:txBody>
                    <a:bodyPr/>
                    <a:lstStyle/>
                    <a:p>
                      <a:pPr algn="ctr" fontAlgn="b"/>
                      <a:r>
                        <a:rPr lang="en-US" sz="20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r>
              <a:tr h="268739">
                <a:tc>
                  <a:txBody>
                    <a:bodyPr/>
                    <a:lstStyle/>
                    <a:p>
                      <a:pPr algn="ctr" fontAlgn="b"/>
                      <a:r>
                        <a:rPr lang="en-US" sz="2000" b="1" i="0" u="none" strike="noStrike" dirty="0">
                          <a:solidFill>
                            <a:srgbClr val="000000"/>
                          </a:solidFill>
                          <a:latin typeface="Calibri"/>
                        </a:rPr>
                        <a:t>EASTERN THEATER</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dirty="0">
                          <a:solidFill>
                            <a:srgbClr val="000000"/>
                          </a:solidFill>
                          <a:latin typeface="Calibri"/>
                        </a:rPr>
                        <a:t>1st Bull Run</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35,000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2,896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460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32,000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1,982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387</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dirty="0">
                          <a:solidFill>
                            <a:srgbClr val="000000"/>
                          </a:solidFill>
                          <a:latin typeface="Calibri"/>
                        </a:rPr>
                        <a:t>2nd Bull Run</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75,000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16,154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1,724</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48,500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9,197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1,481</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Antietam</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75,500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12,401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2,108</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38,000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10,316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1,546</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Fredericksburg</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120,000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12,600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1,284</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78,000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5,300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608</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Chancellorsville</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133,000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17,200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1,606</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60,000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13,300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1,665</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dirty="0">
                          <a:solidFill>
                            <a:srgbClr val="000000"/>
                          </a:solidFill>
                          <a:latin typeface="Calibri"/>
                        </a:rPr>
                        <a:t>Gettysburg</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97,000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23,000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3,100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72,000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28,000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4,700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Wilderness</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118,000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17,000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2,300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64,000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1,500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Spotsylvania</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100,000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18,000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2,700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52,000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12,000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3,200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78103">
                <a:tc>
                  <a:txBody>
                    <a:bodyPr/>
                    <a:lstStyle/>
                    <a:p>
                      <a:pPr algn="ctr" fontAlgn="b"/>
                      <a:r>
                        <a:rPr lang="en-US" sz="2000" b="0" i="0" u="none" strike="noStrike">
                          <a:solidFill>
                            <a:srgbClr val="000000"/>
                          </a:solidFill>
                          <a:latin typeface="Calibri"/>
                        </a:rPr>
                        <a:t>Anna River</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68,000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  --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53,000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  --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Cold Harbor</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108,000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13,000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1,800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59,000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3,900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400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Petersburg</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70,000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15,184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2,192</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36,000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5,491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561</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78103">
                <a:tc>
                  <a:txBody>
                    <a:bodyPr/>
                    <a:lstStyle/>
                    <a:p>
                      <a:pPr algn="ctr" fontAlgn="b"/>
                      <a:r>
                        <a:rPr lang="en-US" sz="2000" b="0" i="0" u="none" strike="noStrike">
                          <a:solidFill>
                            <a:srgbClr val="000000"/>
                          </a:solidFill>
                          <a:latin typeface="Calibri"/>
                        </a:rPr>
                        <a:t>Appomattox Campg</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21,000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9,700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11,000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6,266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r>
              <a:tr h="278103">
                <a:tc>
                  <a:txBody>
                    <a:bodyPr/>
                    <a:lstStyle/>
                    <a:p>
                      <a:pPr algn="r" fontAlgn="b"/>
                      <a:r>
                        <a:rPr lang="en-US" sz="2000" b="0" i="0" u="none" strike="noStrike">
                          <a:solidFill>
                            <a:srgbClr val="000000"/>
                          </a:solidFill>
                          <a:latin typeface="Calibri"/>
                        </a:rPr>
                        <a:t>AVERAGE</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85,042</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13,311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1,927</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50,292</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8,979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1,605</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78103">
                <a:tc>
                  <a:txBody>
                    <a:bodyPr/>
                    <a:lstStyle/>
                    <a:p>
                      <a:pPr algn="r" fontAlgn="b"/>
                      <a:r>
                        <a:rPr lang="en-US" sz="2000" b="0" i="0" u="none" strike="noStrike">
                          <a:solidFill>
                            <a:srgbClr val="000000"/>
                          </a:solidFill>
                          <a:latin typeface="Calibri"/>
                        </a:rPr>
                        <a:t>SUB-TOTAL</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19,274</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16,048</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r>
              <a:tr h="268739">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r>
              <a:tr h="268739">
                <a:tc>
                  <a:txBody>
                    <a:bodyPr/>
                    <a:lstStyle/>
                    <a:p>
                      <a:pPr algn="ctr" fontAlgn="b"/>
                      <a:r>
                        <a:rPr lang="en-US" sz="2000" b="1" i="0" u="none" strike="noStrike">
                          <a:solidFill>
                            <a:srgbClr val="000000"/>
                          </a:solidFill>
                          <a:latin typeface="Calibri"/>
                        </a:rPr>
                        <a:t>WESTERN THEATER</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304794">
                <a:tc>
                  <a:txBody>
                    <a:bodyPr/>
                    <a:lstStyle/>
                    <a:p>
                      <a:pPr algn="ctr" fontAlgn="b"/>
                      <a:r>
                        <a:rPr lang="en-US" sz="2000" b="0" i="0" u="none" strike="noStrike" dirty="0" smtClean="0">
                          <a:solidFill>
                            <a:srgbClr val="000000"/>
                          </a:solidFill>
                          <a:latin typeface="Calibri"/>
                        </a:rPr>
                        <a:t>Henry/</a:t>
                      </a:r>
                      <a:r>
                        <a:rPr lang="en-US" sz="2000" b="0" i="0" u="none" strike="noStrike" dirty="0" err="1" smtClean="0">
                          <a:solidFill>
                            <a:srgbClr val="000000"/>
                          </a:solidFill>
                          <a:latin typeface="Calibri"/>
                        </a:rPr>
                        <a:t>Donalson</a:t>
                      </a:r>
                      <a:endParaRPr lang="en-US" sz="2000" b="0" i="0" u="none" strike="noStrike" dirty="0">
                        <a:solidFill>
                          <a:srgbClr val="000000"/>
                        </a:solidFill>
                        <a:latin typeface="Calibri"/>
                      </a:endParaRP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21,500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2,832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500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14,000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1,487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257</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Shiloh</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65,000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13,047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1,754</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44,699</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10,697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1,728</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Vicksburg</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77,000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10,100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33,000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9,100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Port Hudson</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40,000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5,000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7,500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700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Chickamauga</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62,000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16,107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1,657</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65,000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18,454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2,312</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Chattanooga</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56,000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5,824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753</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44,000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6,667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361</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Atlanta Campgn</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112,000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31,687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4,423</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65,000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34,979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3,044</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Tennessee Campg</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26,000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53,000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580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40,000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12,000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3,000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Savannah Campg</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62,000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900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13,000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78103">
                <a:tc>
                  <a:txBody>
                    <a:bodyPr/>
                    <a:lstStyle/>
                    <a:p>
                      <a:pPr algn="ctr" fontAlgn="b"/>
                      <a:r>
                        <a:rPr lang="en-US" sz="2000" b="0" i="0" u="none" strike="noStrike">
                          <a:solidFill>
                            <a:srgbClr val="000000"/>
                          </a:solidFill>
                          <a:latin typeface="Calibri"/>
                        </a:rPr>
                        <a:t>Fort Fisher</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8,500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800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Carolinas Campg</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89,000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4,800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15,000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7,188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dirty="0">
                          <a:solidFill>
                            <a:srgbClr val="000000"/>
                          </a:solidFill>
                          <a:latin typeface="Calibri"/>
                        </a:rPr>
                        <a:t>Wilson's Raid</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13,500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725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2,500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1,200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r>
              <a:tr h="278103">
                <a:tc>
                  <a:txBody>
                    <a:bodyPr/>
                    <a:lstStyle/>
                    <a:p>
                      <a:pPr algn="r" fontAlgn="b"/>
                      <a:r>
                        <a:rPr lang="en-US" sz="2000" b="0" i="0" u="none" strike="noStrike">
                          <a:solidFill>
                            <a:srgbClr val="000000"/>
                          </a:solidFill>
                          <a:latin typeface="Calibri"/>
                        </a:rPr>
                        <a:t>AVERAGE</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54,600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12,849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1,853</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28,580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9,179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2,179</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8739">
                <a:tc>
                  <a:txBody>
                    <a:bodyPr/>
                    <a:lstStyle/>
                    <a:p>
                      <a:pPr algn="r" fontAlgn="b"/>
                      <a:r>
                        <a:rPr lang="en-US" sz="2000" b="0" i="0" u="none" strike="noStrike">
                          <a:solidFill>
                            <a:srgbClr val="000000"/>
                          </a:solidFill>
                          <a:latin typeface="Calibri"/>
                        </a:rPr>
                        <a:t>SUB-TOTAL</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7,413</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8,717</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r>
              <a:tr h="278103">
                <a:tc>
                  <a:txBody>
                    <a:bodyPr/>
                    <a:lstStyle/>
                    <a:p>
                      <a:pPr algn="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r>
              <a:tr h="278103">
                <a:tc>
                  <a:txBody>
                    <a:bodyPr/>
                    <a:lstStyle/>
                    <a:p>
                      <a:pPr algn="ctr" fontAlgn="b"/>
                      <a:r>
                        <a:rPr lang="en-US" sz="2000" b="1" i="0" u="none" strike="noStrike">
                          <a:solidFill>
                            <a:srgbClr val="000000"/>
                          </a:solidFill>
                          <a:latin typeface="Calibri"/>
                        </a:rPr>
                        <a:t>TOTAL (east+west)</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a:solidFill>
                            <a:srgbClr val="000000"/>
                          </a:solidFill>
                          <a:latin typeface="Calibri"/>
                        </a:rPr>
                        <a:t>26,687</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dirty="0">
                          <a:solidFill>
                            <a:srgbClr val="000000"/>
                          </a:solidFill>
                          <a:latin typeface="Calibri"/>
                        </a:rPr>
                        <a:t>24,765</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16" name="Table 15"/>
          <p:cNvGraphicFramePr>
            <a:graphicFrameLocks noGrp="1"/>
          </p:cNvGraphicFramePr>
          <p:nvPr/>
        </p:nvGraphicFramePr>
        <p:xfrm>
          <a:off x="228600" y="838200"/>
          <a:ext cx="8610598" cy="842278"/>
        </p:xfrm>
        <a:graphic>
          <a:graphicData uri="http://schemas.openxmlformats.org/drawingml/2006/table">
            <a:tbl>
              <a:tblPr/>
              <a:tblGrid>
                <a:gridCol w="2045476"/>
                <a:gridCol w="1094187"/>
                <a:gridCol w="1094187"/>
                <a:gridCol w="1094187"/>
                <a:gridCol w="1094187"/>
                <a:gridCol w="1094187"/>
                <a:gridCol w="1094187"/>
              </a:tblGrid>
              <a:tr h="537478">
                <a:tc>
                  <a:txBody>
                    <a:bodyPr/>
                    <a:lstStyle/>
                    <a:p>
                      <a:pPr algn="ctr" fontAlgn="b"/>
                      <a:r>
                        <a:rPr lang="en-US" sz="2400" b="0" i="0" u="none" strike="noStrike" dirty="0">
                          <a:solidFill>
                            <a:srgbClr val="000000"/>
                          </a:solidFill>
                          <a:latin typeface="Calibri"/>
                        </a:rPr>
                        <a:t>BATTLE</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4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UNION</a:t>
                      </a:r>
                    </a:p>
                  </a:txBody>
                  <a:tcPr marL="0" marR="0" marT="0" marB="0" anchor="b">
                    <a:lnL>
                      <a:noFill/>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 </a:t>
                      </a:r>
                    </a:p>
                  </a:txBody>
                  <a:tcPr marL="0" marR="0" marT="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400" b="0" i="0" u="none" strike="noStrike" dirty="0">
                          <a:solidFill>
                            <a:srgbClr val="000000"/>
                          </a:solidFill>
                          <a:latin typeface="Calibri"/>
                        </a:rPr>
                        <a:t> </a:t>
                      </a:r>
                      <a:r>
                        <a:rPr lang="en-US" sz="2400" b="0" i="0" u="none" strike="noStrike" dirty="0" smtClean="0">
                          <a:solidFill>
                            <a:srgbClr val="000000"/>
                          </a:solidFill>
                          <a:latin typeface="Calibri"/>
                        </a:rPr>
                        <a:t>  CONFE</a:t>
                      </a:r>
                      <a:endParaRPr lang="en-US" sz="2400" b="0" i="0" u="none" strike="noStrike" dirty="0">
                        <a:solidFill>
                          <a:srgbClr val="000000"/>
                        </a:solidFill>
                        <a:latin typeface="Calibri"/>
                      </a:endParaRPr>
                    </a:p>
                  </a:txBody>
                  <a:tcPr marL="0" marR="0" marT="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400" b="0" i="0" u="none" strike="noStrike" dirty="0" smtClean="0">
                          <a:solidFill>
                            <a:srgbClr val="000000"/>
                          </a:solidFill>
                          <a:latin typeface="Calibri"/>
                        </a:rPr>
                        <a:t>DERATE</a:t>
                      </a:r>
                      <a:endParaRPr lang="en-US" sz="2400" b="0" i="0" u="none" strike="noStrike" dirty="0">
                        <a:solidFill>
                          <a:srgbClr val="000000"/>
                        </a:solidFill>
                        <a:latin typeface="Calibri"/>
                      </a:endParaRPr>
                    </a:p>
                  </a:txBody>
                  <a:tcPr marL="0" marR="0" marT="0" marB="0" anchor="b">
                    <a:lnL>
                      <a:noFill/>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 </a:t>
                      </a:r>
                    </a:p>
                  </a:txBody>
                  <a:tcPr marL="0" marR="0" marT="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68739">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strength</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casualties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killed</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strength</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smtClean="0">
                          <a:solidFill>
                            <a:srgbClr val="000000"/>
                          </a:solidFill>
                          <a:latin typeface="Calibri"/>
                        </a:rPr>
                        <a:t>Casualties</a:t>
                      </a:r>
                      <a:endParaRPr lang="en-US" sz="20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killed</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r>
            </a:tbl>
          </a:graphicData>
        </a:graphic>
      </p:graphicFrame>
      <p:sp useBgFill="1">
        <p:nvSpPr>
          <p:cNvPr id="3" name="TextBox 2"/>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rgbClr val="FFC000"/>
                  </a:outerShdw>
                </a:effectLst>
                <a:latin typeface="Calibri" pitchFamily="34" charset="0"/>
              </a:rPr>
              <a:t>Lives Lost in the Civil War</a:t>
            </a:r>
            <a:endParaRPr lang="en-US" sz="4800" b="1" dirty="0">
              <a:effectLst>
                <a:outerShdw dist="50800" dir="7200000" algn="ctr" rotWithShape="0">
                  <a:srgbClr val="FFC000"/>
                </a:outerShdw>
              </a:effectLst>
              <a:latin typeface="Calibri" pitchFamily="34" charset="0"/>
            </a:endParaRPr>
          </a:p>
        </p:txBody>
      </p:sp>
      <p:sp>
        <p:nvSpPr>
          <p:cNvPr id="4" name="Oval 3"/>
          <p:cNvSpPr/>
          <p:nvPr/>
        </p:nvSpPr>
        <p:spPr>
          <a:xfrm>
            <a:off x="0" y="1905000"/>
            <a:ext cx="2438400" cy="457200"/>
          </a:xfrm>
          <a:prstGeom prst="ellipse">
            <a:avLst/>
          </a:prstGeom>
          <a:ln w="762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p:cNvSpPr txBox="1"/>
          <p:nvPr/>
        </p:nvSpPr>
        <p:spPr>
          <a:xfrm>
            <a:off x="3124200" y="838200"/>
            <a:ext cx="1374095" cy="584775"/>
          </a:xfrm>
          <a:prstGeom prst="rect">
            <a:avLst/>
          </a:prstGeom>
          <a:solidFill>
            <a:schemeClr val="bg1"/>
          </a:solidFill>
        </p:spPr>
        <p:txBody>
          <a:bodyPr wrap="none" rtlCol="0">
            <a:spAutoFit/>
          </a:bodyPr>
          <a:lstStyle/>
          <a:p>
            <a:pPr algn="ctr"/>
            <a:r>
              <a:rPr lang="en-US" sz="3200" b="1" spc="-10" dirty="0" smtClean="0">
                <a:solidFill>
                  <a:srgbClr val="0070C0"/>
                </a:solidFill>
                <a:effectLst>
                  <a:outerShdw dist="50800" dir="7200000" algn="ctr" rotWithShape="0">
                    <a:schemeClr val="tx1"/>
                  </a:outerShdw>
                </a:effectLst>
              </a:rPr>
              <a:t>UNION</a:t>
            </a:r>
          </a:p>
        </p:txBody>
      </p:sp>
      <p:sp>
        <p:nvSpPr>
          <p:cNvPr id="27" name="TextBox 26"/>
          <p:cNvSpPr txBox="1"/>
          <p:nvPr/>
        </p:nvSpPr>
        <p:spPr>
          <a:xfrm>
            <a:off x="5596635" y="838200"/>
            <a:ext cx="2632965" cy="584775"/>
          </a:xfrm>
          <a:prstGeom prst="rect">
            <a:avLst/>
          </a:prstGeom>
          <a:solidFill>
            <a:schemeClr val="bg1"/>
          </a:solidFill>
        </p:spPr>
        <p:txBody>
          <a:bodyPr wrap="none" rtlCol="0">
            <a:spAutoFit/>
          </a:bodyPr>
          <a:lstStyle/>
          <a:p>
            <a:pPr algn="ctr"/>
            <a:r>
              <a:rPr lang="en-US" sz="3200" b="1" spc="-10" dirty="0" smtClean="0">
                <a:solidFill>
                  <a:srgbClr val="FF0000"/>
                </a:solidFill>
                <a:effectLst>
                  <a:outerShdw dist="50800" dir="7200000" algn="ctr" rotWithShape="0">
                    <a:schemeClr val="tx1"/>
                  </a:outerShdw>
                </a:effectLst>
              </a:rPr>
              <a:t>CONFEDERATE</a:t>
            </a:r>
          </a:p>
        </p:txBody>
      </p:sp>
      <p:grpSp>
        <p:nvGrpSpPr>
          <p:cNvPr id="6" name="Group 24"/>
          <p:cNvGrpSpPr/>
          <p:nvPr/>
        </p:nvGrpSpPr>
        <p:grpSpPr>
          <a:xfrm>
            <a:off x="7086600" y="1295400"/>
            <a:ext cx="2209800" cy="5257800"/>
            <a:chOff x="7086600" y="1295400"/>
            <a:chExt cx="2209800" cy="5257800"/>
          </a:xfrm>
        </p:grpSpPr>
        <p:sp>
          <p:nvSpPr>
            <p:cNvPr id="7" name="Oval 6"/>
            <p:cNvSpPr/>
            <p:nvPr/>
          </p:nvSpPr>
          <p:spPr>
            <a:xfrm>
              <a:off x="7086600" y="6096000"/>
              <a:ext cx="2209800" cy="457200"/>
            </a:xfrm>
            <a:prstGeom prst="ellipse">
              <a:avLst/>
            </a:prstGeom>
            <a:solidFill>
              <a:schemeClr val="bg1"/>
            </a:solidFill>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t>8,717</a:t>
              </a:r>
              <a:endParaRPr lang="en-US" sz="3200" b="1" dirty="0"/>
            </a:p>
          </p:txBody>
        </p:sp>
        <p:sp>
          <p:nvSpPr>
            <p:cNvPr id="19" name="Oval 18"/>
            <p:cNvSpPr/>
            <p:nvPr/>
          </p:nvSpPr>
          <p:spPr>
            <a:xfrm>
              <a:off x="7467600" y="1295400"/>
              <a:ext cx="1600200" cy="457200"/>
            </a:xfrm>
            <a:prstGeom prst="ellipse">
              <a:avLst/>
            </a:prstGeom>
            <a:solidFill>
              <a:schemeClr val="bg1"/>
            </a:solidFill>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t>killed</a:t>
              </a:r>
              <a:endParaRPr lang="en-US" sz="3200" b="1" dirty="0"/>
            </a:p>
          </p:txBody>
        </p:sp>
        <p:cxnSp>
          <p:nvCxnSpPr>
            <p:cNvPr id="23" name="Straight Arrow Connector 22"/>
            <p:cNvCxnSpPr/>
            <p:nvPr/>
          </p:nvCxnSpPr>
          <p:spPr>
            <a:xfrm>
              <a:off x="8229600" y="1752600"/>
              <a:ext cx="0" cy="44196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23"/>
          <p:cNvGrpSpPr/>
          <p:nvPr/>
        </p:nvGrpSpPr>
        <p:grpSpPr>
          <a:xfrm>
            <a:off x="3733800" y="1219200"/>
            <a:ext cx="2438400" cy="5334000"/>
            <a:chOff x="3733800" y="1219200"/>
            <a:chExt cx="2438400" cy="5334000"/>
          </a:xfrm>
        </p:grpSpPr>
        <p:sp>
          <p:nvSpPr>
            <p:cNvPr id="5" name="Oval 4"/>
            <p:cNvSpPr/>
            <p:nvPr/>
          </p:nvSpPr>
          <p:spPr>
            <a:xfrm>
              <a:off x="3733800" y="6096000"/>
              <a:ext cx="2438400" cy="457200"/>
            </a:xfrm>
            <a:prstGeom prst="ellipse">
              <a:avLst/>
            </a:prstGeom>
            <a:solidFill>
              <a:schemeClr val="bg1"/>
            </a:solidFill>
            <a:ln w="76200">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t>7,413</a:t>
              </a:r>
              <a:endParaRPr lang="en-US" sz="3200" b="1" dirty="0"/>
            </a:p>
          </p:txBody>
        </p:sp>
        <p:sp>
          <p:nvSpPr>
            <p:cNvPr id="18" name="Oval 17"/>
            <p:cNvSpPr/>
            <p:nvPr/>
          </p:nvSpPr>
          <p:spPr>
            <a:xfrm>
              <a:off x="4114800" y="1219200"/>
              <a:ext cx="1676400" cy="533400"/>
            </a:xfrm>
            <a:prstGeom prst="ellipse">
              <a:avLst/>
            </a:prstGeom>
            <a:solidFill>
              <a:schemeClr val="bg1"/>
            </a:solidFill>
            <a:ln w="76200">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t>killed</a:t>
              </a:r>
              <a:endParaRPr lang="en-US" sz="3200" b="1" dirty="0"/>
            </a:p>
          </p:txBody>
        </p:sp>
        <p:cxnSp>
          <p:nvCxnSpPr>
            <p:cNvPr id="21" name="Straight Arrow Connector 20"/>
            <p:cNvCxnSpPr>
              <a:stCxn id="18" idx="4"/>
              <a:endCxn id="5" idx="0"/>
            </p:cNvCxnSpPr>
            <p:nvPr/>
          </p:nvCxnSpPr>
          <p:spPr>
            <a:xfrm>
              <a:off x="4953000" y="1752600"/>
              <a:ext cx="0" cy="4343400"/>
            </a:xfrm>
            <a:prstGeom prst="straightConnector1">
              <a:avLst/>
            </a:prstGeom>
            <a:ln w="762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208583" y="1676400"/>
            <a:ext cx="5621411" cy="769441"/>
          </a:xfrm>
          <a:prstGeom prst="rect">
            <a:avLst/>
          </a:prstGeom>
          <a:solidFill>
            <a:schemeClr val="bg1"/>
          </a:solidFill>
          <a:ln w="50800">
            <a:solidFill>
              <a:schemeClr val="tx1"/>
            </a:solidFill>
          </a:ln>
        </p:spPr>
        <p:txBody>
          <a:bodyPr wrap="none" rtlCol="0">
            <a:spAutoFit/>
          </a:bodyPr>
          <a:lstStyle/>
          <a:p>
            <a:pPr algn="ctr"/>
            <a:r>
              <a:rPr lang="en-US" sz="2000" b="1" spc="-10" dirty="0" smtClean="0"/>
              <a:t>WESTERN THEATER </a:t>
            </a:r>
            <a:r>
              <a:rPr lang="en-US" sz="4400" b="1" spc="-10" dirty="0" smtClean="0"/>
              <a:t>&gt; 16,000 killed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Effect transition="in" filter="fade">
                                      <p:cBhvr>
                                        <p:cTn id="14" dur="1000"/>
                                        <p:tgtEl>
                                          <p:spTgt spid="26"/>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1000" fill="hold"/>
                                        <p:tgtEl>
                                          <p:spTgt spid="27"/>
                                        </p:tgtEl>
                                        <p:attrNameLst>
                                          <p:attrName>ppt_w</p:attrName>
                                        </p:attrNameLst>
                                      </p:cBhvr>
                                      <p:tavLst>
                                        <p:tav tm="0">
                                          <p:val>
                                            <p:fltVal val="0"/>
                                          </p:val>
                                        </p:tav>
                                        <p:tav tm="100000">
                                          <p:val>
                                            <p:strVal val="#ppt_w"/>
                                          </p:val>
                                        </p:tav>
                                      </p:tavLst>
                                    </p:anim>
                                    <p:anim calcmode="lin" valueType="num">
                                      <p:cBhvr>
                                        <p:cTn id="24" dur="1000" fill="hold"/>
                                        <p:tgtEl>
                                          <p:spTgt spid="27"/>
                                        </p:tgtEl>
                                        <p:attrNameLst>
                                          <p:attrName>ppt_h</p:attrName>
                                        </p:attrNameLst>
                                      </p:cBhvr>
                                      <p:tavLst>
                                        <p:tav tm="0">
                                          <p:val>
                                            <p:fltVal val="0"/>
                                          </p:val>
                                        </p:tav>
                                        <p:tav tm="100000">
                                          <p:val>
                                            <p:strVal val="#ppt_h"/>
                                          </p:val>
                                        </p:tav>
                                      </p:tavLst>
                                    </p:anim>
                                    <p:animEffect transition="in" filter="fade">
                                      <p:cBhvr>
                                        <p:cTn id="25" dur="1000"/>
                                        <p:tgtEl>
                                          <p:spTgt spid="27"/>
                                        </p:tgtEl>
                                      </p:cBhvr>
                                    </p:animEffect>
                                  </p:childTnLst>
                                </p:cTn>
                              </p:par>
                            </p:childTnLst>
                          </p:cTn>
                        </p:par>
                        <p:par>
                          <p:cTn id="26" fill="hold">
                            <p:stCondLst>
                              <p:cond delay="1000"/>
                            </p:stCondLst>
                            <p:childTnLst>
                              <p:par>
                                <p:cTn id="27" presetID="22" presetClass="entr" presetSubtype="1"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1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1000"/>
                                        <p:tgtEl>
                                          <p:spTgt spid="8"/>
                                        </p:tgtEl>
                                      </p:cBhvr>
                                    </p:animEffect>
                                    <p:set>
                                      <p:cBhvr>
                                        <p:cTn id="34" dur="1" fill="hold">
                                          <p:stCondLst>
                                            <p:cond delay="999"/>
                                          </p:stCondLst>
                                        </p:cTn>
                                        <p:tgtEl>
                                          <p:spTgt spid="8"/>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1000"/>
                                        <p:tgtEl>
                                          <p:spTgt spid="6"/>
                                        </p:tgtEl>
                                      </p:cBhvr>
                                    </p:animEffect>
                                    <p:set>
                                      <p:cBhvr>
                                        <p:cTn id="37" dur="1" fill="hold">
                                          <p:stCondLst>
                                            <p:cond delay="999"/>
                                          </p:stCondLst>
                                        </p:cTn>
                                        <p:tgtEl>
                                          <p:spTgt spid="6"/>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1000"/>
                                        <p:tgtEl>
                                          <p:spTgt spid="27"/>
                                        </p:tgtEl>
                                      </p:cBhvr>
                                    </p:animEffect>
                                    <p:set>
                                      <p:cBhvr>
                                        <p:cTn id="40" dur="1" fill="hold">
                                          <p:stCondLst>
                                            <p:cond delay="999"/>
                                          </p:stCondLst>
                                        </p:cTn>
                                        <p:tgtEl>
                                          <p:spTgt spid="2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1000"/>
                                        <p:tgtEl>
                                          <p:spTgt spid="26"/>
                                        </p:tgtEl>
                                      </p:cBhvr>
                                    </p:animEffect>
                                    <p:set>
                                      <p:cBhvr>
                                        <p:cTn id="43" dur="1" fill="hold">
                                          <p:stCondLst>
                                            <p:cond delay="999"/>
                                          </p:stCondLst>
                                        </p:cTn>
                                        <p:tgtEl>
                                          <p:spTgt spid="26"/>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1000"/>
                                        <p:tgtEl>
                                          <p:spTgt spid="4"/>
                                        </p:tgtEl>
                                      </p:cBhvr>
                                    </p:animEffect>
                                    <p:set>
                                      <p:cBhvr>
                                        <p:cTn id="46" dur="1" fill="hold">
                                          <p:stCondLst>
                                            <p:cond delay="999"/>
                                          </p:stCondLst>
                                        </p:cTn>
                                        <p:tgtEl>
                                          <p:spTgt spid="4"/>
                                        </p:tgtEl>
                                        <p:attrNameLst>
                                          <p:attrName>style.visibility</p:attrName>
                                        </p:attrNameLst>
                                      </p:cBhvr>
                                      <p:to>
                                        <p:strVal val="hidden"/>
                                      </p:to>
                                    </p:se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6" grpId="0" animBg="1"/>
      <p:bldP spid="26" grpId="1" animBg="1"/>
      <p:bldP spid="27" grpId="0" animBg="1"/>
      <p:bldP spid="27" grpId="1" animBg="1"/>
      <p:bldP spid="2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2" y="-4042678"/>
          <a:ext cx="8610598" cy="11205478"/>
        </p:xfrm>
        <a:graphic>
          <a:graphicData uri="http://schemas.openxmlformats.org/drawingml/2006/table">
            <a:tbl>
              <a:tblPr/>
              <a:tblGrid>
                <a:gridCol w="2045476"/>
                <a:gridCol w="1094187"/>
                <a:gridCol w="1094187"/>
                <a:gridCol w="1094187"/>
                <a:gridCol w="1094187"/>
                <a:gridCol w="1094187"/>
                <a:gridCol w="1094187"/>
              </a:tblGrid>
              <a:tr h="537478">
                <a:tc>
                  <a:txBody>
                    <a:bodyPr/>
                    <a:lstStyle/>
                    <a:p>
                      <a:pPr algn="ctr" fontAlgn="b"/>
                      <a:r>
                        <a:rPr lang="en-US" sz="2400" b="0" i="0" u="none" strike="noStrike" dirty="0">
                          <a:solidFill>
                            <a:srgbClr val="000000"/>
                          </a:solidFill>
                          <a:latin typeface="Calibri"/>
                        </a:rPr>
                        <a:t>BATTLE</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4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UNION</a:t>
                      </a:r>
                    </a:p>
                  </a:txBody>
                  <a:tcPr marL="0" marR="0" marT="0" marB="0" anchor="b">
                    <a:lnL>
                      <a:noFill/>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 </a:t>
                      </a:r>
                    </a:p>
                  </a:txBody>
                  <a:tcPr marL="0" marR="0" marT="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400" b="0" i="0" u="none" strike="noStrike" dirty="0">
                          <a:solidFill>
                            <a:srgbClr val="000000"/>
                          </a:solidFill>
                          <a:latin typeface="Calibri"/>
                        </a:rPr>
                        <a:t> </a:t>
                      </a:r>
                      <a:r>
                        <a:rPr lang="en-US" sz="2400" b="0" i="0" u="none" strike="noStrike" dirty="0" smtClean="0">
                          <a:solidFill>
                            <a:srgbClr val="000000"/>
                          </a:solidFill>
                          <a:latin typeface="Calibri"/>
                        </a:rPr>
                        <a:t>  CONFE</a:t>
                      </a:r>
                      <a:endParaRPr lang="en-US" sz="2400" b="0" i="0" u="none" strike="noStrike" dirty="0">
                        <a:solidFill>
                          <a:srgbClr val="000000"/>
                        </a:solidFill>
                        <a:latin typeface="Calibri"/>
                      </a:endParaRPr>
                    </a:p>
                  </a:txBody>
                  <a:tcPr marL="0" marR="0" marT="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400" b="0" i="0" u="none" strike="noStrike" dirty="0" smtClean="0">
                          <a:solidFill>
                            <a:srgbClr val="000000"/>
                          </a:solidFill>
                          <a:latin typeface="Calibri"/>
                        </a:rPr>
                        <a:t>DERATE</a:t>
                      </a:r>
                      <a:endParaRPr lang="en-US" sz="2400" b="0" i="0" u="none" strike="noStrike" dirty="0">
                        <a:solidFill>
                          <a:srgbClr val="000000"/>
                        </a:solidFill>
                        <a:latin typeface="Calibri"/>
                      </a:endParaRPr>
                    </a:p>
                  </a:txBody>
                  <a:tcPr marL="0" marR="0" marT="0" marB="0" anchor="b">
                    <a:lnL>
                      <a:noFill/>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 </a:t>
                      </a:r>
                    </a:p>
                  </a:txBody>
                  <a:tcPr marL="0" marR="0" marT="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68739">
                <a:tc>
                  <a:txBody>
                    <a:bodyPr/>
                    <a:lstStyle/>
                    <a:p>
                      <a:pPr algn="ctr" fontAlgn="b"/>
                      <a:r>
                        <a:rPr lang="en-US" sz="20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strength</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casualties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killed</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strength</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smtClean="0">
                          <a:solidFill>
                            <a:srgbClr val="000000"/>
                          </a:solidFill>
                          <a:latin typeface="Calibri"/>
                        </a:rPr>
                        <a:t>Casualties</a:t>
                      </a:r>
                      <a:endParaRPr lang="en-US" sz="20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killed</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r>
              <a:tr h="268739">
                <a:tc>
                  <a:txBody>
                    <a:bodyPr/>
                    <a:lstStyle/>
                    <a:p>
                      <a:pPr algn="ctr" fontAlgn="b"/>
                      <a:r>
                        <a:rPr lang="en-US" sz="20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r>
              <a:tr h="268739">
                <a:tc>
                  <a:txBody>
                    <a:bodyPr/>
                    <a:lstStyle/>
                    <a:p>
                      <a:pPr algn="ctr" fontAlgn="b"/>
                      <a:r>
                        <a:rPr lang="en-US" sz="2000" b="1" i="0" u="none" strike="noStrike" dirty="0">
                          <a:solidFill>
                            <a:srgbClr val="000000"/>
                          </a:solidFill>
                          <a:latin typeface="Calibri"/>
                        </a:rPr>
                        <a:t>EASTERN THEATER</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dirty="0">
                          <a:solidFill>
                            <a:srgbClr val="000000"/>
                          </a:solidFill>
                          <a:latin typeface="Calibri"/>
                        </a:rPr>
                        <a:t>1st Bull Run</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35,000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2,896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460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32,000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1,982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387</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dirty="0">
                          <a:solidFill>
                            <a:srgbClr val="000000"/>
                          </a:solidFill>
                          <a:latin typeface="Calibri"/>
                        </a:rPr>
                        <a:t>2nd Bull Run</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75,000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16,154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1,724</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48,500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9,197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1,481</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Antietam</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75,500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12,401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2,108</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38,000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10,316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1,546</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Fredericksburg</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120,000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12,600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1,284</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78,000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5,300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608</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Chancellorsville</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133,000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17,200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1,606</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60,000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13,300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1,665</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dirty="0">
                          <a:solidFill>
                            <a:srgbClr val="000000"/>
                          </a:solidFill>
                          <a:latin typeface="Calibri"/>
                        </a:rPr>
                        <a:t>Gettysburg</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97,000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23,000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3,100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72,000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28,000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4,700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Wilderness</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118,000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17,000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2,300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64,000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1,500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Spotsylvania</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100,000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18,000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2,700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52,000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12,000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3,200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78103">
                <a:tc>
                  <a:txBody>
                    <a:bodyPr/>
                    <a:lstStyle/>
                    <a:p>
                      <a:pPr algn="ctr" fontAlgn="b"/>
                      <a:r>
                        <a:rPr lang="en-US" sz="2000" b="0" i="0" u="none" strike="noStrike">
                          <a:solidFill>
                            <a:srgbClr val="000000"/>
                          </a:solidFill>
                          <a:latin typeface="Calibri"/>
                        </a:rPr>
                        <a:t>Anna River</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68,000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  --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53,000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  --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Cold Harbor</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108,000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13,000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1,800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59,000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3,900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400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Petersburg</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70,000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15,184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2,192</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36,000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5,491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561</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78103">
                <a:tc>
                  <a:txBody>
                    <a:bodyPr/>
                    <a:lstStyle/>
                    <a:p>
                      <a:pPr algn="ctr" fontAlgn="b"/>
                      <a:r>
                        <a:rPr lang="en-US" sz="2000" b="0" i="0" u="none" strike="noStrike">
                          <a:solidFill>
                            <a:srgbClr val="000000"/>
                          </a:solidFill>
                          <a:latin typeface="Calibri"/>
                        </a:rPr>
                        <a:t>Appomattox Campg</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21,000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9,700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11,000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6,266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r>
              <a:tr h="278103">
                <a:tc>
                  <a:txBody>
                    <a:bodyPr/>
                    <a:lstStyle/>
                    <a:p>
                      <a:pPr algn="r" fontAlgn="b"/>
                      <a:r>
                        <a:rPr lang="en-US" sz="2000" b="0" i="0" u="none" strike="noStrike">
                          <a:solidFill>
                            <a:srgbClr val="000000"/>
                          </a:solidFill>
                          <a:latin typeface="Calibri"/>
                        </a:rPr>
                        <a:t>AVERAGE</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85,042</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13,311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1,927</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50,292</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8,979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1,605</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78103">
                <a:tc>
                  <a:txBody>
                    <a:bodyPr/>
                    <a:lstStyle/>
                    <a:p>
                      <a:pPr algn="r" fontAlgn="b"/>
                      <a:r>
                        <a:rPr lang="en-US" sz="2000" b="0" i="0" u="none" strike="noStrike">
                          <a:solidFill>
                            <a:srgbClr val="000000"/>
                          </a:solidFill>
                          <a:latin typeface="Calibri"/>
                        </a:rPr>
                        <a:t>SUB-TOTAL</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19,274</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16,048</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r>
              <a:tr h="268739">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r>
              <a:tr h="268739">
                <a:tc>
                  <a:txBody>
                    <a:bodyPr/>
                    <a:lstStyle/>
                    <a:p>
                      <a:pPr algn="ctr" fontAlgn="b"/>
                      <a:r>
                        <a:rPr lang="en-US" sz="2000" b="1" i="0" u="none" strike="noStrike">
                          <a:solidFill>
                            <a:srgbClr val="000000"/>
                          </a:solidFill>
                          <a:latin typeface="Calibri"/>
                        </a:rPr>
                        <a:t>WESTERN THEATER</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304794">
                <a:tc>
                  <a:txBody>
                    <a:bodyPr/>
                    <a:lstStyle/>
                    <a:p>
                      <a:pPr algn="ctr" fontAlgn="b"/>
                      <a:r>
                        <a:rPr lang="en-US" sz="2000" b="0" i="0" u="none" strike="noStrike" dirty="0" smtClean="0">
                          <a:solidFill>
                            <a:srgbClr val="000000"/>
                          </a:solidFill>
                          <a:latin typeface="Calibri"/>
                        </a:rPr>
                        <a:t>Henry/</a:t>
                      </a:r>
                      <a:r>
                        <a:rPr lang="en-US" sz="2000" b="0" i="0" u="none" strike="noStrike" dirty="0" err="1" smtClean="0">
                          <a:solidFill>
                            <a:srgbClr val="000000"/>
                          </a:solidFill>
                          <a:latin typeface="Calibri"/>
                        </a:rPr>
                        <a:t>Donalson</a:t>
                      </a:r>
                      <a:endParaRPr lang="en-US" sz="2000" b="0" i="0" u="none" strike="noStrike" dirty="0">
                        <a:solidFill>
                          <a:srgbClr val="000000"/>
                        </a:solidFill>
                        <a:latin typeface="Calibri"/>
                      </a:endParaRP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21,500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2,832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500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14,000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1,487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257</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Shiloh</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65,000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13,047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1,754</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44,699</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10,697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1,728</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Vicksburg</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77,000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10,100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33,000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9,100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Port Hudson</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40,000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5,000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7,500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700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Chickamauga</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62,000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16,107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1,657</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65,000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18,454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2,312</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Chattanooga</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56,000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5,824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753</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44,000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6,667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361</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Atlanta Campgn</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112,000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31,687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4,423</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65,000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34,979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3,044</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Tennessee Campg</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26,000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53,000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580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40,000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12,000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3,000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Savannah Campg</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62,000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900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13,000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1,200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78103">
                <a:tc>
                  <a:txBody>
                    <a:bodyPr/>
                    <a:lstStyle/>
                    <a:p>
                      <a:pPr algn="ctr" fontAlgn="b"/>
                      <a:r>
                        <a:rPr lang="en-US" sz="2000" b="0" i="0" u="none" strike="noStrike">
                          <a:solidFill>
                            <a:srgbClr val="000000"/>
                          </a:solidFill>
                          <a:latin typeface="Calibri"/>
                        </a:rPr>
                        <a:t>Fort Fisher</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8,500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800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a:solidFill>
                            <a:srgbClr val="000000"/>
                          </a:solidFill>
                          <a:latin typeface="Calibri"/>
                        </a:rPr>
                        <a:t>Carolinas Campg</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89,000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4,800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dirty="0">
                          <a:solidFill>
                            <a:srgbClr val="000000"/>
                          </a:solidFill>
                          <a:latin typeface="Calibri"/>
                        </a:rPr>
                        <a:t>15,000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7,188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r>
              <a:tr h="268739">
                <a:tc>
                  <a:txBody>
                    <a:bodyPr/>
                    <a:lstStyle/>
                    <a:p>
                      <a:pPr algn="ctr" fontAlgn="b"/>
                      <a:r>
                        <a:rPr lang="en-US" sz="2000" b="0" i="0" u="none" strike="noStrike" dirty="0">
                          <a:solidFill>
                            <a:srgbClr val="000000"/>
                          </a:solidFill>
                          <a:latin typeface="Calibri"/>
                        </a:rPr>
                        <a:t>Wilson's Raid</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13,500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725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2,500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1,200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r>
              <a:tr h="278103">
                <a:tc>
                  <a:txBody>
                    <a:bodyPr/>
                    <a:lstStyle/>
                    <a:p>
                      <a:pPr algn="r" fontAlgn="b"/>
                      <a:r>
                        <a:rPr lang="en-US" sz="2000" b="0" i="0" u="none" strike="noStrike">
                          <a:solidFill>
                            <a:srgbClr val="000000"/>
                          </a:solidFill>
                          <a:latin typeface="Calibri"/>
                        </a:rPr>
                        <a:t>AVERAGE</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54,600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12,849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1,853</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28,580</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9,179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2,179</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8739">
                <a:tc>
                  <a:txBody>
                    <a:bodyPr/>
                    <a:lstStyle/>
                    <a:p>
                      <a:pPr algn="r" fontAlgn="b"/>
                      <a:r>
                        <a:rPr lang="en-US" sz="2000" b="0" i="0" u="none" strike="noStrike">
                          <a:solidFill>
                            <a:srgbClr val="000000"/>
                          </a:solidFill>
                          <a:latin typeface="Calibri"/>
                        </a:rPr>
                        <a:t>SUB-TOTAL</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7,413</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8,717</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r>
              <a:tr h="278103">
                <a:tc>
                  <a:txBody>
                    <a:bodyPr/>
                    <a:lstStyle/>
                    <a:p>
                      <a:pPr algn="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r>
              <a:tr h="278103">
                <a:tc>
                  <a:txBody>
                    <a:bodyPr/>
                    <a:lstStyle/>
                    <a:p>
                      <a:pPr algn="ctr" fontAlgn="b"/>
                      <a:r>
                        <a:rPr lang="en-US" sz="2000" b="1" i="0" u="none" strike="noStrike">
                          <a:solidFill>
                            <a:srgbClr val="000000"/>
                          </a:solidFill>
                          <a:latin typeface="Calibri"/>
                        </a:rPr>
                        <a:t>TOTAL (east+west)</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a:solidFill>
                            <a:srgbClr val="000000"/>
                          </a:solidFill>
                          <a:latin typeface="Calibri"/>
                        </a:rPr>
                        <a:t>26,687</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dirty="0">
                          <a:solidFill>
                            <a:srgbClr val="000000"/>
                          </a:solidFill>
                          <a:latin typeface="Calibri"/>
                        </a:rPr>
                        <a:t>24,765</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16" name="Table 15"/>
          <p:cNvGraphicFramePr>
            <a:graphicFrameLocks noGrp="1"/>
          </p:cNvGraphicFramePr>
          <p:nvPr/>
        </p:nvGraphicFramePr>
        <p:xfrm>
          <a:off x="228600" y="838200"/>
          <a:ext cx="8610598" cy="842278"/>
        </p:xfrm>
        <a:graphic>
          <a:graphicData uri="http://schemas.openxmlformats.org/drawingml/2006/table">
            <a:tbl>
              <a:tblPr/>
              <a:tblGrid>
                <a:gridCol w="2045476"/>
                <a:gridCol w="1094187"/>
                <a:gridCol w="1094187"/>
                <a:gridCol w="1094187"/>
                <a:gridCol w="1094187"/>
                <a:gridCol w="1094187"/>
                <a:gridCol w="1094187"/>
              </a:tblGrid>
              <a:tr h="537478">
                <a:tc>
                  <a:txBody>
                    <a:bodyPr/>
                    <a:lstStyle/>
                    <a:p>
                      <a:pPr algn="ctr" fontAlgn="b"/>
                      <a:r>
                        <a:rPr lang="en-US" sz="2400" b="0" i="0" u="none" strike="noStrike" dirty="0">
                          <a:solidFill>
                            <a:srgbClr val="000000"/>
                          </a:solidFill>
                          <a:latin typeface="Calibri"/>
                        </a:rPr>
                        <a:t>BATTLE</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4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UNION</a:t>
                      </a:r>
                    </a:p>
                  </a:txBody>
                  <a:tcPr marL="0" marR="0" marT="0" marB="0" anchor="b">
                    <a:lnL>
                      <a:noFill/>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 </a:t>
                      </a:r>
                    </a:p>
                  </a:txBody>
                  <a:tcPr marL="0" marR="0" marT="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400" b="0" i="0" u="none" strike="noStrike" dirty="0">
                          <a:solidFill>
                            <a:srgbClr val="000000"/>
                          </a:solidFill>
                          <a:latin typeface="Calibri"/>
                        </a:rPr>
                        <a:t> </a:t>
                      </a:r>
                      <a:r>
                        <a:rPr lang="en-US" sz="2400" b="0" i="0" u="none" strike="noStrike" dirty="0" smtClean="0">
                          <a:solidFill>
                            <a:srgbClr val="000000"/>
                          </a:solidFill>
                          <a:latin typeface="Calibri"/>
                        </a:rPr>
                        <a:t>  CONFE</a:t>
                      </a:r>
                      <a:endParaRPr lang="en-US" sz="2400" b="0" i="0" u="none" strike="noStrike" dirty="0">
                        <a:solidFill>
                          <a:srgbClr val="000000"/>
                        </a:solidFill>
                        <a:latin typeface="Calibri"/>
                      </a:endParaRPr>
                    </a:p>
                  </a:txBody>
                  <a:tcPr marL="0" marR="0" marT="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400" b="0" i="0" u="none" strike="noStrike" dirty="0" smtClean="0">
                          <a:solidFill>
                            <a:srgbClr val="000000"/>
                          </a:solidFill>
                          <a:latin typeface="Calibri"/>
                        </a:rPr>
                        <a:t>DERATE</a:t>
                      </a:r>
                      <a:endParaRPr lang="en-US" sz="2400" b="0" i="0" u="none" strike="noStrike" dirty="0">
                        <a:solidFill>
                          <a:srgbClr val="000000"/>
                        </a:solidFill>
                        <a:latin typeface="Calibri"/>
                      </a:endParaRPr>
                    </a:p>
                  </a:txBody>
                  <a:tcPr marL="0" marR="0" marT="0" marB="0" anchor="b">
                    <a:lnL>
                      <a:noFill/>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 </a:t>
                      </a:r>
                    </a:p>
                  </a:txBody>
                  <a:tcPr marL="0" marR="0" marT="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68739">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strength</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casualties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killed</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strength</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smtClean="0">
                          <a:solidFill>
                            <a:srgbClr val="000000"/>
                          </a:solidFill>
                          <a:latin typeface="Calibri"/>
                        </a:rPr>
                        <a:t>Casualties</a:t>
                      </a:r>
                      <a:endParaRPr lang="en-US" sz="20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killed</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r>
            </a:tbl>
          </a:graphicData>
        </a:graphic>
      </p:graphicFrame>
      <p:sp useBgFill="1">
        <p:nvSpPr>
          <p:cNvPr id="3" name="TextBox 2"/>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rgbClr val="FFC000"/>
                  </a:outerShdw>
                </a:effectLst>
                <a:latin typeface="Calibri" pitchFamily="34" charset="0"/>
              </a:rPr>
              <a:t>Lives Lost in the Civil War</a:t>
            </a:r>
            <a:endParaRPr lang="en-US" sz="4800" b="1" dirty="0">
              <a:effectLst>
                <a:outerShdw dist="50800" dir="7200000" algn="ctr" rotWithShape="0">
                  <a:srgbClr val="FFC000"/>
                </a:outerShdw>
              </a:effectLst>
              <a:latin typeface="Calibri" pitchFamily="34" charset="0"/>
            </a:endParaRPr>
          </a:p>
        </p:txBody>
      </p:sp>
      <p:sp>
        <p:nvSpPr>
          <p:cNvPr id="28" name="TextBox 27"/>
          <p:cNvSpPr txBox="1"/>
          <p:nvPr/>
        </p:nvSpPr>
        <p:spPr>
          <a:xfrm>
            <a:off x="208583" y="1676400"/>
            <a:ext cx="5621411" cy="769441"/>
          </a:xfrm>
          <a:prstGeom prst="rect">
            <a:avLst/>
          </a:prstGeom>
          <a:solidFill>
            <a:schemeClr val="bg1"/>
          </a:solidFill>
          <a:ln w="50800">
            <a:solidFill>
              <a:schemeClr val="tx1"/>
            </a:solidFill>
          </a:ln>
        </p:spPr>
        <p:txBody>
          <a:bodyPr wrap="none" rtlCol="0">
            <a:spAutoFit/>
          </a:bodyPr>
          <a:lstStyle/>
          <a:p>
            <a:pPr algn="ctr"/>
            <a:r>
              <a:rPr lang="en-US" sz="2000" b="1" spc="-10" dirty="0" smtClean="0"/>
              <a:t>WESTERN THEATER </a:t>
            </a:r>
            <a:r>
              <a:rPr lang="en-US" sz="4400" b="1" spc="-10" dirty="0" smtClean="0"/>
              <a:t>&gt; 16,000 killed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par>
                                <p:cTn id="8" presetID="64" presetClass="path" presetSubtype="0" accel="50000" decel="50000" fill="hold" nodeType="withEffect">
                                  <p:stCondLst>
                                    <p:cond delay="0"/>
                                  </p:stCondLst>
                                  <p:childTnLst>
                                    <p:animMotion origin="layout" path="M -3.33333E-6 -4.81481E-6 L 0.00417 -0.7162 " pathEditMode="relative" rAng="0" ptsTypes="AA">
                                      <p:cBhvr>
                                        <p:cTn id="9" dur="2000" fill="hold"/>
                                        <p:tgtEl>
                                          <p:spTgt spid="2"/>
                                        </p:tgtEl>
                                        <p:attrNameLst>
                                          <p:attrName>ppt_x</p:attrName>
                                          <p:attrName>ppt_y</p:attrName>
                                        </p:attrNameLst>
                                      </p:cBhvr>
                                      <p:rCtr x="2" y="-3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0" y="1676400"/>
          <a:ext cx="8610598" cy="609600"/>
        </p:xfrm>
        <a:graphic>
          <a:graphicData uri="http://schemas.openxmlformats.org/drawingml/2006/table">
            <a:tbl>
              <a:tblPr/>
              <a:tblGrid>
                <a:gridCol w="2045476"/>
                <a:gridCol w="1094187"/>
                <a:gridCol w="1094187"/>
                <a:gridCol w="1094187"/>
                <a:gridCol w="1094187"/>
                <a:gridCol w="1094187"/>
                <a:gridCol w="1094187"/>
              </a:tblGrid>
              <a:tr h="278103">
                <a:tc>
                  <a:txBody>
                    <a:bodyPr/>
                    <a:lstStyle/>
                    <a:p>
                      <a:pPr algn="r" fontAlgn="b"/>
                      <a:r>
                        <a:rPr lang="en-US" sz="20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 </a:t>
                      </a:r>
                    </a:p>
                  </a:txBody>
                  <a:tcPr marL="0" marR="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 </a:t>
                      </a:r>
                    </a:p>
                  </a:txBody>
                  <a:tcPr marL="0" marR="0" marT="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r>
              <a:tr h="278103">
                <a:tc>
                  <a:txBody>
                    <a:bodyPr/>
                    <a:lstStyle/>
                    <a:p>
                      <a:pPr algn="ctr" fontAlgn="b"/>
                      <a:r>
                        <a:rPr lang="en-US" sz="2000" b="1" i="0" u="none" strike="noStrike">
                          <a:solidFill>
                            <a:srgbClr val="000000"/>
                          </a:solidFill>
                          <a:latin typeface="Calibri"/>
                        </a:rPr>
                        <a:t>TOTAL (east+west)</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a:solidFill>
                            <a:srgbClr val="000000"/>
                          </a:solidFill>
                          <a:latin typeface="Calibri"/>
                        </a:rPr>
                        <a:t>26,687</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dirty="0">
                          <a:solidFill>
                            <a:srgbClr val="000000"/>
                          </a:solidFill>
                          <a:latin typeface="Calibri"/>
                        </a:rPr>
                        <a:t>24,765</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16" name="Table 15"/>
          <p:cNvGraphicFramePr>
            <a:graphicFrameLocks noGrp="1"/>
          </p:cNvGraphicFramePr>
          <p:nvPr/>
        </p:nvGraphicFramePr>
        <p:xfrm>
          <a:off x="228600" y="838200"/>
          <a:ext cx="8610598" cy="842278"/>
        </p:xfrm>
        <a:graphic>
          <a:graphicData uri="http://schemas.openxmlformats.org/drawingml/2006/table">
            <a:tbl>
              <a:tblPr/>
              <a:tblGrid>
                <a:gridCol w="2045476"/>
                <a:gridCol w="1094187"/>
                <a:gridCol w="1094187"/>
                <a:gridCol w="1094187"/>
                <a:gridCol w="1094187"/>
                <a:gridCol w="1094187"/>
                <a:gridCol w="1094187"/>
              </a:tblGrid>
              <a:tr h="537478">
                <a:tc>
                  <a:txBody>
                    <a:bodyPr/>
                    <a:lstStyle/>
                    <a:p>
                      <a:pPr algn="ctr" fontAlgn="b"/>
                      <a:r>
                        <a:rPr lang="en-US" sz="2400" b="0" i="0" u="none" strike="noStrike" dirty="0">
                          <a:solidFill>
                            <a:srgbClr val="000000"/>
                          </a:solidFill>
                          <a:latin typeface="Calibri"/>
                        </a:rPr>
                        <a:t>BATTLE</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4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UNION</a:t>
                      </a:r>
                    </a:p>
                  </a:txBody>
                  <a:tcPr marL="0" marR="0" marT="0" marB="0" anchor="b">
                    <a:lnL>
                      <a:noFill/>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 </a:t>
                      </a:r>
                    </a:p>
                  </a:txBody>
                  <a:tcPr marL="0" marR="0" marT="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400" b="0" i="0" u="none" strike="noStrike" dirty="0">
                          <a:solidFill>
                            <a:srgbClr val="000000"/>
                          </a:solidFill>
                          <a:latin typeface="Calibri"/>
                        </a:rPr>
                        <a:t> </a:t>
                      </a:r>
                      <a:r>
                        <a:rPr lang="en-US" sz="2400" b="0" i="0" u="none" strike="noStrike" dirty="0" smtClean="0">
                          <a:solidFill>
                            <a:srgbClr val="000000"/>
                          </a:solidFill>
                          <a:latin typeface="Calibri"/>
                        </a:rPr>
                        <a:t>  CONFE</a:t>
                      </a:r>
                      <a:endParaRPr lang="en-US" sz="2400" b="0" i="0" u="none" strike="noStrike" dirty="0">
                        <a:solidFill>
                          <a:srgbClr val="000000"/>
                        </a:solidFill>
                        <a:latin typeface="Calibri"/>
                      </a:endParaRPr>
                    </a:p>
                  </a:txBody>
                  <a:tcPr marL="0" marR="0" marT="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400" b="0" i="0" u="none" strike="noStrike" dirty="0" smtClean="0">
                          <a:solidFill>
                            <a:srgbClr val="000000"/>
                          </a:solidFill>
                          <a:latin typeface="Calibri"/>
                        </a:rPr>
                        <a:t>DERATE</a:t>
                      </a:r>
                      <a:endParaRPr lang="en-US" sz="2400" b="0" i="0" u="none" strike="noStrike" dirty="0">
                        <a:solidFill>
                          <a:srgbClr val="000000"/>
                        </a:solidFill>
                        <a:latin typeface="Calibri"/>
                      </a:endParaRPr>
                    </a:p>
                  </a:txBody>
                  <a:tcPr marL="0" marR="0" marT="0" marB="0" anchor="b">
                    <a:lnL>
                      <a:noFill/>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 </a:t>
                      </a:r>
                    </a:p>
                  </a:txBody>
                  <a:tcPr marL="0" marR="0" marT="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68739">
                <a:tc>
                  <a:txBody>
                    <a:bodyPr/>
                    <a:lstStyle/>
                    <a:p>
                      <a:pPr algn="ctr" fontAlgn="b"/>
                      <a:r>
                        <a:rPr lang="en-US" sz="20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strength</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casualties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latin typeface="Calibri"/>
                        </a:rPr>
                        <a:t>killed</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strength</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smtClean="0">
                          <a:solidFill>
                            <a:srgbClr val="000000"/>
                          </a:solidFill>
                          <a:latin typeface="Calibri"/>
                        </a:rPr>
                        <a:t>Casualties</a:t>
                      </a:r>
                      <a:endParaRPr lang="en-US" sz="20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latin typeface="Calibri"/>
                        </a:rPr>
                        <a:t>killed</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r>
            </a:tbl>
          </a:graphicData>
        </a:graphic>
      </p:graphicFrame>
      <p:sp useBgFill="1">
        <p:nvSpPr>
          <p:cNvPr id="3" name="TextBox 2"/>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rgbClr val="FFC000"/>
                  </a:outerShdw>
                </a:effectLst>
                <a:latin typeface="Calibri" pitchFamily="34" charset="0"/>
              </a:rPr>
              <a:t>Lives Lost in the Civil War</a:t>
            </a:r>
            <a:endParaRPr lang="en-US" sz="4800" b="1" dirty="0">
              <a:effectLst>
                <a:outerShdw dist="50800" dir="7200000" algn="ctr" rotWithShape="0">
                  <a:srgbClr val="FFC000"/>
                </a:outerShdw>
              </a:effectLst>
              <a:latin typeface="Calibri" pitchFamily="34" charset="0"/>
            </a:endParaRPr>
          </a:p>
        </p:txBody>
      </p:sp>
      <p:sp>
        <p:nvSpPr>
          <p:cNvPr id="6" name="Oval 5"/>
          <p:cNvSpPr/>
          <p:nvPr/>
        </p:nvSpPr>
        <p:spPr>
          <a:xfrm>
            <a:off x="3733800" y="1905000"/>
            <a:ext cx="2438400" cy="457200"/>
          </a:xfrm>
          <a:prstGeom prst="ellipse">
            <a:avLst/>
          </a:prstGeom>
          <a:solidFill>
            <a:schemeClr val="bg1"/>
          </a:solidFill>
          <a:ln w="76200">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t>26,687</a:t>
            </a:r>
            <a:endParaRPr lang="en-US" sz="3200" b="1" dirty="0"/>
          </a:p>
        </p:txBody>
      </p:sp>
      <p:sp>
        <p:nvSpPr>
          <p:cNvPr id="7" name="Oval 6"/>
          <p:cNvSpPr/>
          <p:nvPr/>
        </p:nvSpPr>
        <p:spPr>
          <a:xfrm>
            <a:off x="7010400" y="1905000"/>
            <a:ext cx="2209800" cy="457200"/>
          </a:xfrm>
          <a:prstGeom prst="ellipse">
            <a:avLst/>
          </a:prstGeom>
          <a:solidFill>
            <a:schemeClr val="bg1"/>
          </a:solidFill>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t>24,765</a:t>
            </a:r>
            <a:endParaRPr lang="en-US" sz="3200" b="1" dirty="0"/>
          </a:p>
        </p:txBody>
      </p:sp>
      <p:sp useBgFill="1">
        <p:nvSpPr>
          <p:cNvPr id="8" name="TextBox 7"/>
          <p:cNvSpPr txBox="1">
            <a:spLocks noChangeArrowheads="1"/>
          </p:cNvSpPr>
          <p:nvPr/>
        </p:nvSpPr>
        <p:spPr bwMode="auto">
          <a:xfrm>
            <a:off x="228600" y="2895600"/>
            <a:ext cx="5638800" cy="1323439"/>
          </a:xfrm>
          <a:prstGeom prst="rect">
            <a:avLst/>
          </a:prstGeom>
          <a:ln w="9525">
            <a:noFill/>
            <a:miter lim="800000"/>
            <a:headEnd/>
            <a:tailEnd/>
          </a:ln>
        </p:spPr>
        <p:txBody>
          <a:bodyPr wrap="square">
            <a:spAutoFit/>
          </a:bodyPr>
          <a:lstStyle/>
          <a:p>
            <a:pPr>
              <a:defRPr/>
            </a:pPr>
            <a:r>
              <a:rPr lang="en-US" sz="4000" b="1" dirty="0" smtClean="0">
                <a:latin typeface="Calibri" pitchFamily="34" charset="0"/>
              </a:rPr>
              <a:t>             Total killed </a:t>
            </a:r>
          </a:p>
          <a:p>
            <a:pPr>
              <a:defRPr/>
            </a:pPr>
            <a:r>
              <a:rPr lang="en-US" sz="4000" b="1" dirty="0" smtClean="0">
                <a:latin typeface="Calibri" pitchFamily="34" charset="0"/>
              </a:rPr>
              <a:t>in the </a:t>
            </a:r>
            <a:r>
              <a:rPr lang="en-US" sz="4000" b="1" u="sng" dirty="0" smtClean="0">
                <a:latin typeface="Calibri" pitchFamily="34" charset="0"/>
              </a:rPr>
              <a:t>battles we studied</a:t>
            </a:r>
            <a:r>
              <a:rPr lang="en-US" sz="4000" b="1" dirty="0" smtClean="0">
                <a:latin typeface="Calibri" pitchFamily="34" charset="0"/>
              </a:rPr>
              <a:t>:</a:t>
            </a:r>
            <a:endParaRPr lang="en-US" sz="4000" b="1" dirty="0">
              <a:latin typeface="Calibri" pitchFamily="34" charset="0"/>
            </a:endParaRPr>
          </a:p>
        </p:txBody>
      </p:sp>
      <p:grpSp>
        <p:nvGrpSpPr>
          <p:cNvPr id="22" name="Group 21"/>
          <p:cNvGrpSpPr/>
          <p:nvPr/>
        </p:nvGrpSpPr>
        <p:grpSpPr>
          <a:xfrm>
            <a:off x="4953000" y="2362200"/>
            <a:ext cx="3162300" cy="1821597"/>
            <a:chOff x="4953000" y="2362200"/>
            <a:chExt cx="3162300" cy="1821597"/>
          </a:xfrm>
        </p:grpSpPr>
        <p:grpSp>
          <p:nvGrpSpPr>
            <p:cNvPr id="21" name="Group 20"/>
            <p:cNvGrpSpPr/>
            <p:nvPr/>
          </p:nvGrpSpPr>
          <p:grpSpPr>
            <a:xfrm>
              <a:off x="4953000" y="2362200"/>
              <a:ext cx="3162300" cy="990600"/>
              <a:chOff x="4953000" y="2362200"/>
              <a:chExt cx="3162300" cy="990600"/>
            </a:xfrm>
          </p:grpSpPr>
          <p:cxnSp>
            <p:nvCxnSpPr>
              <p:cNvPr id="11" name="Straight Connector 10"/>
              <p:cNvCxnSpPr>
                <a:stCxn id="6" idx="4"/>
                <a:endCxn id="9" idx="0"/>
              </p:cNvCxnSpPr>
              <p:nvPr/>
            </p:nvCxnSpPr>
            <p:spPr>
              <a:xfrm>
                <a:off x="4953000" y="2362200"/>
                <a:ext cx="2008987" cy="9906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7" idx="4"/>
                <a:endCxn id="9" idx="0"/>
              </p:cNvCxnSpPr>
              <p:nvPr/>
            </p:nvCxnSpPr>
            <p:spPr>
              <a:xfrm flipH="1">
                <a:off x="6961987" y="2362200"/>
                <a:ext cx="1153313" cy="9906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useBgFill="1">
          <p:nvSpPr>
            <p:cNvPr id="9" name="TextBox 8"/>
            <p:cNvSpPr txBox="1"/>
            <p:nvPr/>
          </p:nvSpPr>
          <p:spPr>
            <a:xfrm>
              <a:off x="5860243" y="3352800"/>
              <a:ext cx="2203488" cy="830997"/>
            </a:xfrm>
            <a:prstGeom prst="rect">
              <a:avLst/>
            </a:prstGeom>
            <a:ln w="50800">
              <a:solidFill>
                <a:schemeClr val="tx1"/>
              </a:solidFill>
            </a:ln>
          </p:spPr>
          <p:txBody>
            <a:bodyPr wrap="none" rtlCol="0">
              <a:spAutoFit/>
            </a:bodyPr>
            <a:lstStyle/>
            <a:p>
              <a:pPr algn="ctr"/>
              <a:r>
                <a:rPr lang="en-US" sz="4800" b="1" spc="-10" dirty="0" smtClean="0"/>
                <a:t>&gt;51,000</a:t>
              </a:r>
            </a:p>
          </p:txBody>
        </p:sp>
      </p:grpSp>
      <p:sp>
        <p:nvSpPr>
          <p:cNvPr id="23" name="TextBox 22"/>
          <p:cNvSpPr txBox="1"/>
          <p:nvPr/>
        </p:nvSpPr>
        <p:spPr>
          <a:xfrm>
            <a:off x="3124200" y="838200"/>
            <a:ext cx="1374095" cy="584775"/>
          </a:xfrm>
          <a:prstGeom prst="rect">
            <a:avLst/>
          </a:prstGeom>
          <a:solidFill>
            <a:schemeClr val="bg1"/>
          </a:solidFill>
        </p:spPr>
        <p:txBody>
          <a:bodyPr wrap="none" rtlCol="0">
            <a:spAutoFit/>
          </a:bodyPr>
          <a:lstStyle/>
          <a:p>
            <a:pPr algn="ctr"/>
            <a:r>
              <a:rPr lang="en-US" sz="3200" b="1" spc="-10" dirty="0" smtClean="0">
                <a:solidFill>
                  <a:srgbClr val="0070C0"/>
                </a:solidFill>
                <a:effectLst>
                  <a:outerShdw dist="50800" dir="7200000" algn="ctr" rotWithShape="0">
                    <a:schemeClr val="tx1"/>
                  </a:outerShdw>
                </a:effectLst>
              </a:rPr>
              <a:t>UNION</a:t>
            </a:r>
          </a:p>
        </p:txBody>
      </p:sp>
      <p:sp>
        <p:nvSpPr>
          <p:cNvPr id="24" name="TextBox 23"/>
          <p:cNvSpPr txBox="1"/>
          <p:nvPr/>
        </p:nvSpPr>
        <p:spPr>
          <a:xfrm>
            <a:off x="5596635" y="838200"/>
            <a:ext cx="2632965" cy="584775"/>
          </a:xfrm>
          <a:prstGeom prst="rect">
            <a:avLst/>
          </a:prstGeom>
          <a:solidFill>
            <a:schemeClr val="bg1"/>
          </a:solidFill>
        </p:spPr>
        <p:txBody>
          <a:bodyPr wrap="none" rtlCol="0">
            <a:spAutoFit/>
          </a:bodyPr>
          <a:lstStyle/>
          <a:p>
            <a:pPr algn="ctr"/>
            <a:r>
              <a:rPr lang="en-US" sz="3200" b="1" spc="-10" dirty="0" smtClean="0">
                <a:solidFill>
                  <a:srgbClr val="FF0000"/>
                </a:solidFill>
                <a:effectLst>
                  <a:outerShdw dist="50800" dir="7200000" algn="ctr" rotWithShape="0">
                    <a:schemeClr val="tx1"/>
                  </a:outerShdw>
                </a:effectLst>
              </a:rPr>
              <a:t>CONFEDERATE</a:t>
            </a:r>
          </a:p>
        </p:txBody>
      </p:sp>
      <p:grpSp>
        <p:nvGrpSpPr>
          <p:cNvPr id="18" name="Group 17"/>
          <p:cNvGrpSpPr/>
          <p:nvPr/>
        </p:nvGrpSpPr>
        <p:grpSpPr>
          <a:xfrm>
            <a:off x="0" y="1828800"/>
            <a:ext cx="2438400" cy="584775"/>
            <a:chOff x="0" y="1828800"/>
            <a:chExt cx="2438400" cy="584775"/>
          </a:xfrm>
        </p:grpSpPr>
        <p:sp>
          <p:nvSpPr>
            <p:cNvPr id="15" name="Oval 14"/>
            <p:cNvSpPr/>
            <p:nvPr/>
          </p:nvSpPr>
          <p:spPr>
            <a:xfrm>
              <a:off x="0" y="1905000"/>
              <a:ext cx="2438400" cy="457200"/>
            </a:xfrm>
            <a:prstGeom prst="ellipse">
              <a:avLst/>
            </a:prstGeom>
            <a:solidFill>
              <a:schemeClr val="bg1"/>
            </a:solidFill>
            <a:ln w="762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520852" y="1828800"/>
              <a:ext cx="1232004" cy="584775"/>
            </a:xfrm>
            <a:prstGeom prst="rect">
              <a:avLst/>
            </a:prstGeom>
            <a:noFill/>
          </p:spPr>
          <p:txBody>
            <a:bodyPr wrap="none" rtlCol="0">
              <a:spAutoFit/>
            </a:bodyPr>
            <a:lstStyle/>
            <a:p>
              <a:pPr algn="ctr"/>
              <a:r>
                <a:rPr lang="en-US" sz="3200" b="1" spc="-10" dirty="0" smtClean="0"/>
                <a:t>TOTAL</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fltVal val="0"/>
                                          </p:val>
                                        </p:tav>
                                        <p:tav tm="100000">
                                          <p:val>
                                            <p:strVal val="#ppt_w"/>
                                          </p:val>
                                        </p:tav>
                                      </p:tavLst>
                                    </p:anim>
                                    <p:anim calcmode="lin" valueType="num">
                                      <p:cBhvr>
                                        <p:cTn id="13" dur="1000" fill="hold"/>
                                        <p:tgtEl>
                                          <p:spTgt spid="23"/>
                                        </p:tgtEl>
                                        <p:attrNameLst>
                                          <p:attrName>ppt_h</p:attrName>
                                        </p:attrNameLst>
                                      </p:cBhvr>
                                      <p:tavLst>
                                        <p:tav tm="0">
                                          <p:val>
                                            <p:fltVal val="0"/>
                                          </p:val>
                                        </p:tav>
                                        <p:tav tm="100000">
                                          <p:val>
                                            <p:strVal val="#ppt_h"/>
                                          </p:val>
                                        </p:tav>
                                      </p:tavLst>
                                    </p:anim>
                                    <p:animEffect transition="in" filter="fade">
                                      <p:cBhvr>
                                        <p:cTn id="14" dur="1000"/>
                                        <p:tgtEl>
                                          <p:spTgt spid="23"/>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1000" fill="hold"/>
                                        <p:tgtEl>
                                          <p:spTgt spid="24"/>
                                        </p:tgtEl>
                                        <p:attrNameLst>
                                          <p:attrName>ppt_w</p:attrName>
                                        </p:attrNameLst>
                                      </p:cBhvr>
                                      <p:tavLst>
                                        <p:tav tm="0">
                                          <p:val>
                                            <p:fltVal val="0"/>
                                          </p:val>
                                        </p:tav>
                                        <p:tav tm="100000">
                                          <p:val>
                                            <p:strVal val="#ppt_w"/>
                                          </p:val>
                                        </p:tav>
                                      </p:tavLst>
                                    </p:anim>
                                    <p:anim calcmode="lin" valueType="num">
                                      <p:cBhvr>
                                        <p:cTn id="24" dur="1000" fill="hold"/>
                                        <p:tgtEl>
                                          <p:spTgt spid="24"/>
                                        </p:tgtEl>
                                        <p:attrNameLst>
                                          <p:attrName>ppt_h</p:attrName>
                                        </p:attrNameLst>
                                      </p:cBhvr>
                                      <p:tavLst>
                                        <p:tav tm="0">
                                          <p:val>
                                            <p:fltVal val="0"/>
                                          </p:val>
                                        </p:tav>
                                        <p:tav tm="100000">
                                          <p:val>
                                            <p:strVal val="#ppt_h"/>
                                          </p:val>
                                        </p:tav>
                                      </p:tavLst>
                                    </p:anim>
                                    <p:animEffect transition="in" filter="fade">
                                      <p:cBhvr>
                                        <p:cTn id="25" dur="1000"/>
                                        <p:tgtEl>
                                          <p:spTgt spid="24"/>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1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fltVal val="0"/>
                                          </p:val>
                                        </p:tav>
                                        <p:tav tm="100000">
                                          <p:val>
                                            <p:strVal val="#ppt_w"/>
                                          </p:val>
                                        </p:tav>
                                      </p:tavLst>
                                    </p:anim>
                                    <p:anim calcmode="lin" valueType="num">
                                      <p:cBhvr>
                                        <p:cTn id="35" dur="1000" fill="hold"/>
                                        <p:tgtEl>
                                          <p:spTgt spid="8"/>
                                        </p:tgtEl>
                                        <p:attrNameLst>
                                          <p:attrName>ppt_h</p:attrName>
                                        </p:attrNameLst>
                                      </p:cBhvr>
                                      <p:tavLst>
                                        <p:tav tm="0">
                                          <p:val>
                                            <p:fltVal val="0"/>
                                          </p:val>
                                        </p:tav>
                                        <p:tav tm="100000">
                                          <p:val>
                                            <p:strVal val="#ppt_h"/>
                                          </p:val>
                                        </p:tav>
                                      </p:tavLst>
                                    </p:anim>
                                    <p:animEffect transition="in" filter="fade">
                                      <p:cBhvr>
                                        <p:cTn id="36" dur="1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up)">
                                      <p:cBhvr>
                                        <p:cTn id="41"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23" grpId="0" animBg="1"/>
      <p:bldP spid="2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2" name="TextBox 31"/>
          <p:cNvSpPr txBox="1">
            <a:spLocks noChangeArrowheads="1"/>
          </p:cNvSpPr>
          <p:nvPr/>
        </p:nvSpPr>
        <p:spPr bwMode="auto">
          <a:xfrm>
            <a:off x="609600" y="1455003"/>
            <a:ext cx="5562600" cy="830997"/>
          </a:xfrm>
          <a:prstGeom prst="rect">
            <a:avLst/>
          </a:prstGeom>
          <a:ln w="9525">
            <a:noFill/>
            <a:miter lim="800000"/>
            <a:headEnd/>
            <a:tailEnd/>
          </a:ln>
        </p:spPr>
        <p:txBody>
          <a:bodyPr wrap="square">
            <a:spAutoFit/>
          </a:bodyPr>
          <a:lstStyle/>
          <a:p>
            <a:pPr>
              <a:defRPr/>
            </a:pPr>
            <a:r>
              <a:rPr lang="en-US" sz="4800" b="1" dirty="0" smtClean="0">
                <a:latin typeface="Calibri" pitchFamily="34" charset="0"/>
              </a:rPr>
              <a:t>Prison Deaths . . . . . .</a:t>
            </a:r>
            <a:endParaRPr lang="en-US" sz="4800" b="1" dirty="0">
              <a:latin typeface="Calibri" pitchFamily="34" charset="0"/>
            </a:endParaRPr>
          </a:p>
        </p:txBody>
      </p:sp>
      <p:sp useBgFill="1">
        <p:nvSpPr>
          <p:cNvPr id="33" name="TextBox 32"/>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rgbClr val="FFC000"/>
                  </a:outerShdw>
                </a:effectLst>
                <a:latin typeface="Calibri" pitchFamily="34" charset="0"/>
              </a:rPr>
              <a:t>Lives Lost in the Civil War</a:t>
            </a:r>
            <a:endParaRPr lang="en-US" sz="4800" b="1" dirty="0">
              <a:effectLst>
                <a:outerShdw dist="50800" dir="7200000" algn="ctr" rotWithShape="0">
                  <a:srgbClr val="FFC000"/>
                </a:outerShdw>
              </a:effectLst>
              <a:latin typeface="Calibri" pitchFamily="34" charset="0"/>
            </a:endParaRPr>
          </a:p>
        </p:txBody>
      </p:sp>
      <p:sp useBgFill="1">
        <p:nvSpPr>
          <p:cNvPr id="34" name="TextBox 33"/>
          <p:cNvSpPr txBox="1">
            <a:spLocks noChangeArrowheads="1"/>
          </p:cNvSpPr>
          <p:nvPr/>
        </p:nvSpPr>
        <p:spPr bwMode="auto">
          <a:xfrm>
            <a:off x="609600" y="2438400"/>
            <a:ext cx="5486400" cy="830997"/>
          </a:xfrm>
          <a:prstGeom prst="rect">
            <a:avLst/>
          </a:prstGeom>
          <a:ln w="9525">
            <a:noFill/>
            <a:miter lim="800000"/>
            <a:headEnd/>
            <a:tailEnd/>
          </a:ln>
        </p:spPr>
        <p:txBody>
          <a:bodyPr wrap="square">
            <a:spAutoFit/>
          </a:bodyPr>
          <a:lstStyle/>
          <a:p>
            <a:pPr>
              <a:defRPr/>
            </a:pPr>
            <a:r>
              <a:rPr lang="en-US" sz="4800" b="1" dirty="0" smtClean="0">
                <a:latin typeface="Calibri" pitchFamily="34" charset="0"/>
              </a:rPr>
              <a:t>Battlefield Deaths. . .</a:t>
            </a:r>
            <a:endParaRPr lang="en-US" sz="4800" b="1" dirty="0">
              <a:latin typeface="Calibri" pitchFamily="34" charset="0"/>
            </a:endParaRPr>
          </a:p>
        </p:txBody>
      </p:sp>
      <p:sp useBgFill="1">
        <p:nvSpPr>
          <p:cNvPr id="35" name="TextBox 34"/>
          <p:cNvSpPr txBox="1"/>
          <p:nvPr/>
        </p:nvSpPr>
        <p:spPr>
          <a:xfrm>
            <a:off x="6324600" y="2362200"/>
            <a:ext cx="2209800" cy="838200"/>
          </a:xfrm>
          <a:prstGeom prst="rect">
            <a:avLst/>
          </a:prstGeom>
          <a:ln w="50800">
            <a:solidFill>
              <a:schemeClr val="tx1"/>
            </a:solidFill>
          </a:ln>
        </p:spPr>
        <p:txBody>
          <a:bodyPr wrap="square" rtlCol="0">
            <a:spAutoFit/>
          </a:bodyPr>
          <a:lstStyle/>
          <a:p>
            <a:pPr algn="ctr"/>
            <a:r>
              <a:rPr lang="en-US" sz="4800" b="1" spc="-10" dirty="0" smtClean="0">
                <a:effectLst>
                  <a:outerShdw dist="50800" dir="7200000" algn="ctr" rotWithShape="0">
                    <a:srgbClr val="FFC000"/>
                  </a:outerShdw>
                </a:effectLst>
              </a:rPr>
              <a:t>???</a:t>
            </a:r>
          </a:p>
        </p:txBody>
      </p:sp>
      <p:sp>
        <p:nvSpPr>
          <p:cNvPr id="37" name="TextBox 36"/>
          <p:cNvSpPr txBox="1"/>
          <p:nvPr/>
        </p:nvSpPr>
        <p:spPr>
          <a:xfrm>
            <a:off x="6324601" y="1295400"/>
            <a:ext cx="2209799" cy="838200"/>
          </a:xfrm>
          <a:prstGeom prst="rect">
            <a:avLst/>
          </a:prstGeom>
          <a:noFill/>
          <a:ln w="50800">
            <a:solidFill>
              <a:schemeClr val="tx1"/>
            </a:solidFill>
          </a:ln>
        </p:spPr>
        <p:txBody>
          <a:bodyPr wrap="square" rtlCol="0">
            <a:spAutoFit/>
          </a:bodyPr>
          <a:lstStyle/>
          <a:p>
            <a:pPr algn="ctr"/>
            <a:r>
              <a:rPr lang="en-US" sz="4800" b="1" spc="-10" dirty="0" smtClean="0"/>
              <a:t>&gt;56,000</a:t>
            </a:r>
          </a:p>
        </p:txBody>
      </p:sp>
      <p:sp useBgFill="1">
        <p:nvSpPr>
          <p:cNvPr id="7" name="TextBox 6"/>
          <p:cNvSpPr txBox="1">
            <a:spLocks noChangeArrowheads="1"/>
          </p:cNvSpPr>
          <p:nvPr/>
        </p:nvSpPr>
        <p:spPr bwMode="auto">
          <a:xfrm>
            <a:off x="1676400" y="3276600"/>
            <a:ext cx="6705600" cy="646331"/>
          </a:xfrm>
          <a:prstGeom prst="rect">
            <a:avLst/>
          </a:prstGeom>
          <a:ln w="9525">
            <a:noFill/>
            <a:miter lim="800000"/>
            <a:headEnd/>
            <a:tailEnd/>
          </a:ln>
        </p:spPr>
        <p:txBody>
          <a:bodyPr wrap="square">
            <a:spAutoFit/>
          </a:bodyPr>
          <a:lstStyle/>
          <a:p>
            <a:pPr>
              <a:defRPr/>
            </a:pPr>
            <a:r>
              <a:rPr lang="en-US" sz="3600" b="1" dirty="0" smtClean="0">
                <a:latin typeface="Calibri" pitchFamily="34" charset="0"/>
              </a:rPr>
              <a:t>battles we studied . . . . .  &gt; 51,000 </a:t>
            </a:r>
            <a:endParaRPr lang="en-US" sz="3600" b="1" dirty="0">
              <a:latin typeface="Calibri" pitchFamily="34" charset="0"/>
            </a:endParaRPr>
          </a:p>
        </p:txBody>
      </p:sp>
      <p:sp useBgFill="1">
        <p:nvSpPr>
          <p:cNvPr id="9" name="TextBox 8"/>
          <p:cNvSpPr txBox="1">
            <a:spLocks noChangeArrowheads="1"/>
          </p:cNvSpPr>
          <p:nvPr/>
        </p:nvSpPr>
        <p:spPr bwMode="auto">
          <a:xfrm>
            <a:off x="1676400" y="3962400"/>
            <a:ext cx="6705600" cy="646331"/>
          </a:xfrm>
          <a:prstGeom prst="rect">
            <a:avLst/>
          </a:prstGeom>
          <a:ln w="9525">
            <a:noFill/>
            <a:miter lim="800000"/>
            <a:headEnd/>
            <a:tailEnd/>
          </a:ln>
        </p:spPr>
        <p:txBody>
          <a:bodyPr wrap="square">
            <a:spAutoFit/>
          </a:bodyPr>
          <a:lstStyle/>
          <a:p>
            <a:pPr>
              <a:defRPr/>
            </a:pPr>
            <a:r>
              <a:rPr lang="en-US" sz="3600" b="1" dirty="0" smtClean="0">
                <a:latin typeface="Calibri" pitchFamily="34" charset="0"/>
              </a:rPr>
              <a:t>other battles. . . . . . . . . .       ???</a:t>
            </a:r>
            <a:endParaRPr lang="en-US" sz="3600" b="1"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2641" t="25258" r="8278" b="7084"/>
          <a:stretch>
            <a:fillRect/>
          </a:stretch>
        </p:blipFill>
        <p:spPr bwMode="auto">
          <a:xfrm>
            <a:off x="0" y="838200"/>
            <a:ext cx="9144000" cy="6019800"/>
          </a:xfrm>
          <a:prstGeom prst="rect">
            <a:avLst/>
          </a:prstGeom>
          <a:noFill/>
          <a:ln w="9525">
            <a:noFill/>
            <a:miter lim="800000"/>
            <a:headEnd/>
            <a:tailEnd/>
          </a:ln>
        </p:spPr>
      </p:pic>
      <p:sp useBgFill="1">
        <p:nvSpPr>
          <p:cNvPr id="6" name="TextBox 5"/>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rgbClr val="FFC000"/>
                  </a:outerShdw>
                </a:effectLst>
                <a:latin typeface="Calibri" pitchFamily="34" charset="0"/>
              </a:rPr>
              <a:t>Lives Lost in the Civil War</a:t>
            </a:r>
            <a:endParaRPr lang="en-US" sz="4800" b="1" dirty="0">
              <a:effectLst>
                <a:outerShdw dist="50800" dir="7200000" algn="ctr" rotWithShape="0">
                  <a:srgbClr val="FFC000"/>
                </a:outerShdw>
              </a:effectLst>
              <a:latin typeface="Calibri" pitchFamily="34" charset="0"/>
            </a:endParaRPr>
          </a:p>
        </p:txBody>
      </p:sp>
      <p:sp>
        <p:nvSpPr>
          <p:cNvPr id="11" name="TextBox 10"/>
          <p:cNvSpPr txBox="1"/>
          <p:nvPr/>
        </p:nvSpPr>
        <p:spPr>
          <a:xfrm>
            <a:off x="3048000" y="762000"/>
            <a:ext cx="1374095" cy="584775"/>
          </a:xfrm>
          <a:prstGeom prst="rect">
            <a:avLst/>
          </a:prstGeom>
          <a:solidFill>
            <a:schemeClr val="bg1"/>
          </a:solidFill>
        </p:spPr>
        <p:txBody>
          <a:bodyPr wrap="none" rtlCol="0">
            <a:spAutoFit/>
          </a:bodyPr>
          <a:lstStyle/>
          <a:p>
            <a:pPr algn="ctr"/>
            <a:r>
              <a:rPr lang="en-US" sz="3200" b="1" spc="-10" dirty="0" smtClean="0">
                <a:solidFill>
                  <a:srgbClr val="0070C0"/>
                </a:solidFill>
                <a:effectLst>
                  <a:outerShdw dist="50800" dir="7200000" algn="ctr" rotWithShape="0">
                    <a:schemeClr val="tx1"/>
                  </a:outerShdw>
                </a:effectLst>
              </a:rPr>
              <a:t>UNION</a:t>
            </a:r>
          </a:p>
        </p:txBody>
      </p:sp>
      <p:sp>
        <p:nvSpPr>
          <p:cNvPr id="12" name="TextBox 11"/>
          <p:cNvSpPr txBox="1"/>
          <p:nvPr/>
        </p:nvSpPr>
        <p:spPr>
          <a:xfrm>
            <a:off x="3048000" y="3810000"/>
            <a:ext cx="2632965" cy="584775"/>
          </a:xfrm>
          <a:prstGeom prst="rect">
            <a:avLst/>
          </a:prstGeom>
          <a:solidFill>
            <a:schemeClr val="bg1"/>
          </a:solidFill>
        </p:spPr>
        <p:txBody>
          <a:bodyPr wrap="none" rtlCol="0">
            <a:spAutoFit/>
          </a:bodyPr>
          <a:lstStyle/>
          <a:p>
            <a:pPr algn="ctr"/>
            <a:r>
              <a:rPr lang="en-US" sz="3200" b="1" spc="-10" dirty="0" smtClean="0">
                <a:solidFill>
                  <a:srgbClr val="FF0000"/>
                </a:solidFill>
                <a:effectLst>
                  <a:outerShdw dist="50800" dir="7200000" algn="ctr" rotWithShape="0">
                    <a:schemeClr val="tx1"/>
                  </a:outerShdw>
                </a:effectLst>
              </a:rPr>
              <a:t>CONFEDERATE</a:t>
            </a:r>
          </a:p>
        </p:txBody>
      </p:sp>
      <p:grpSp>
        <p:nvGrpSpPr>
          <p:cNvPr id="20" name="Group 19"/>
          <p:cNvGrpSpPr/>
          <p:nvPr/>
        </p:nvGrpSpPr>
        <p:grpSpPr>
          <a:xfrm>
            <a:off x="5791200" y="1790700"/>
            <a:ext cx="3197340" cy="2971800"/>
            <a:chOff x="5791200" y="1790700"/>
            <a:chExt cx="3197340" cy="2971800"/>
          </a:xfrm>
        </p:grpSpPr>
        <p:grpSp>
          <p:nvGrpSpPr>
            <p:cNvPr id="21" name="Group 20"/>
            <p:cNvGrpSpPr/>
            <p:nvPr/>
          </p:nvGrpSpPr>
          <p:grpSpPr>
            <a:xfrm>
              <a:off x="5791200" y="1790700"/>
              <a:ext cx="682549" cy="2971800"/>
              <a:chOff x="5791200" y="1790700"/>
              <a:chExt cx="682549" cy="2971800"/>
            </a:xfrm>
          </p:grpSpPr>
          <p:cxnSp>
            <p:nvCxnSpPr>
              <p:cNvPr id="23" name="Straight Connector 22"/>
              <p:cNvCxnSpPr>
                <a:stCxn id="18" idx="6"/>
                <a:endCxn id="22" idx="1"/>
              </p:cNvCxnSpPr>
              <p:nvPr/>
            </p:nvCxnSpPr>
            <p:spPr>
              <a:xfrm>
                <a:off x="5791200" y="1790700"/>
                <a:ext cx="682549" cy="182519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9" idx="6"/>
                <a:endCxn id="22" idx="1"/>
              </p:cNvCxnSpPr>
              <p:nvPr/>
            </p:nvCxnSpPr>
            <p:spPr>
              <a:xfrm flipV="1">
                <a:off x="5791200" y="3615899"/>
                <a:ext cx="682549" cy="114660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6473749" y="3200400"/>
              <a:ext cx="2514791" cy="830997"/>
            </a:xfrm>
            <a:prstGeom prst="rect">
              <a:avLst/>
            </a:prstGeom>
            <a:solidFill>
              <a:schemeClr val="bg1"/>
            </a:solidFill>
            <a:ln w="50800">
              <a:solidFill>
                <a:schemeClr val="tx1"/>
              </a:solidFill>
            </a:ln>
          </p:spPr>
          <p:txBody>
            <a:bodyPr wrap="none" rtlCol="0">
              <a:spAutoFit/>
            </a:bodyPr>
            <a:lstStyle/>
            <a:p>
              <a:pPr algn="ctr"/>
              <a:r>
                <a:rPr lang="en-US" sz="4800" b="1" spc="-10" dirty="0" smtClean="0"/>
                <a:t>&gt;204,000</a:t>
              </a:r>
            </a:p>
          </p:txBody>
        </p:sp>
      </p:grpSp>
      <p:grpSp>
        <p:nvGrpSpPr>
          <p:cNvPr id="39" name="Group 38"/>
          <p:cNvGrpSpPr/>
          <p:nvPr/>
        </p:nvGrpSpPr>
        <p:grpSpPr>
          <a:xfrm>
            <a:off x="76200" y="1295400"/>
            <a:ext cx="9067800" cy="3581400"/>
            <a:chOff x="76200" y="1295400"/>
            <a:chExt cx="9067800" cy="3581400"/>
          </a:xfrm>
        </p:grpSpPr>
        <p:grpSp>
          <p:nvGrpSpPr>
            <p:cNvPr id="10" name="Group 9"/>
            <p:cNvGrpSpPr/>
            <p:nvPr/>
          </p:nvGrpSpPr>
          <p:grpSpPr>
            <a:xfrm>
              <a:off x="76200" y="1295400"/>
              <a:ext cx="1676400" cy="3581400"/>
              <a:chOff x="76200" y="1295400"/>
              <a:chExt cx="1676400" cy="3581400"/>
            </a:xfrm>
          </p:grpSpPr>
          <p:sp>
            <p:nvSpPr>
              <p:cNvPr id="8" name="TextBox 7"/>
              <p:cNvSpPr txBox="1">
                <a:spLocks noChangeArrowheads="1"/>
              </p:cNvSpPr>
              <p:nvPr/>
            </p:nvSpPr>
            <p:spPr bwMode="auto">
              <a:xfrm>
                <a:off x="76200" y="4419600"/>
                <a:ext cx="1676400" cy="457200"/>
              </a:xfrm>
              <a:prstGeom prst="rect">
                <a:avLst/>
              </a:prstGeom>
              <a:noFill/>
              <a:ln w="9525">
                <a:noFill/>
                <a:miter lim="800000"/>
                <a:headEnd/>
                <a:tailEnd/>
              </a:ln>
            </p:spPr>
            <p:txBody>
              <a:bodyPr wrap="square">
                <a:spAutoFit/>
              </a:bodyPr>
              <a:lstStyle/>
              <a:p>
                <a:pPr algn="ctr">
                  <a:defRPr/>
                </a:pPr>
                <a:r>
                  <a:rPr lang="en-US" sz="2400" b="1" dirty="0" smtClean="0">
                    <a:solidFill>
                      <a:srgbClr val="FF0000"/>
                    </a:solidFill>
                    <a:latin typeface="Calibri" pitchFamily="34" charset="0"/>
                  </a:rPr>
                  <a:t>Historian</a:t>
                </a:r>
                <a:r>
                  <a:rPr lang="en-US" sz="2400" b="1" dirty="0" smtClean="0">
                    <a:solidFill>
                      <a:srgbClr val="FF0000"/>
                    </a:solidFill>
                    <a:latin typeface="Calibri" pitchFamily="34" charset="0"/>
                    <a:sym typeface="Wingdings" pitchFamily="2" charset="2"/>
                  </a:rPr>
                  <a:t>s</a:t>
                </a:r>
                <a:endParaRPr lang="en-US" sz="2400" b="1" dirty="0">
                  <a:solidFill>
                    <a:srgbClr val="FF0000"/>
                  </a:solidFill>
                  <a:latin typeface="Calibri" pitchFamily="34" charset="0"/>
                </a:endParaRPr>
              </a:p>
            </p:txBody>
          </p:sp>
          <p:sp>
            <p:nvSpPr>
              <p:cNvPr id="9" name="TextBox 8"/>
              <p:cNvSpPr txBox="1">
                <a:spLocks noChangeArrowheads="1"/>
              </p:cNvSpPr>
              <p:nvPr/>
            </p:nvSpPr>
            <p:spPr bwMode="auto">
              <a:xfrm>
                <a:off x="76200" y="1295400"/>
                <a:ext cx="1676400" cy="457200"/>
              </a:xfrm>
              <a:prstGeom prst="rect">
                <a:avLst/>
              </a:prstGeom>
              <a:noFill/>
              <a:ln w="9525">
                <a:noFill/>
                <a:miter lim="800000"/>
                <a:headEnd/>
                <a:tailEnd/>
              </a:ln>
            </p:spPr>
            <p:txBody>
              <a:bodyPr wrap="square">
                <a:spAutoFit/>
              </a:bodyPr>
              <a:lstStyle/>
              <a:p>
                <a:pPr algn="ctr">
                  <a:defRPr/>
                </a:pPr>
                <a:r>
                  <a:rPr lang="en-US" sz="2400" b="1" dirty="0" smtClean="0">
                    <a:solidFill>
                      <a:srgbClr val="FF0000"/>
                    </a:solidFill>
                    <a:latin typeface="Calibri" pitchFamily="34" charset="0"/>
                  </a:rPr>
                  <a:t>Historians</a:t>
                </a:r>
                <a:endParaRPr lang="en-US" sz="2400" b="1" dirty="0">
                  <a:solidFill>
                    <a:srgbClr val="FF0000"/>
                  </a:solidFill>
                  <a:latin typeface="Calibri" pitchFamily="34" charset="0"/>
                </a:endParaRPr>
              </a:p>
            </p:txBody>
          </p:sp>
        </p:grpSp>
        <p:sp>
          <p:nvSpPr>
            <p:cNvPr id="37" name="Rectangle 36"/>
            <p:cNvSpPr/>
            <p:nvPr/>
          </p:nvSpPr>
          <p:spPr>
            <a:xfrm>
              <a:off x="228600" y="1371600"/>
              <a:ext cx="8915400" cy="457200"/>
            </a:xfrm>
            <a:prstGeom prst="rect">
              <a:avLst/>
            </a:prstGeom>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Rectangle 37"/>
            <p:cNvSpPr/>
            <p:nvPr/>
          </p:nvSpPr>
          <p:spPr>
            <a:xfrm>
              <a:off x="228600" y="4419600"/>
              <a:ext cx="8915400" cy="457200"/>
            </a:xfrm>
            <a:prstGeom prst="rect">
              <a:avLst/>
            </a:prstGeom>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1" name="Group 40"/>
          <p:cNvGrpSpPr/>
          <p:nvPr/>
        </p:nvGrpSpPr>
        <p:grpSpPr>
          <a:xfrm>
            <a:off x="228600" y="1752600"/>
            <a:ext cx="8915400" cy="990600"/>
            <a:chOff x="228600" y="1752600"/>
            <a:chExt cx="8915400" cy="990600"/>
          </a:xfrm>
        </p:grpSpPr>
        <p:sp>
          <p:nvSpPr>
            <p:cNvPr id="13" name="TextBox 12"/>
            <p:cNvSpPr txBox="1">
              <a:spLocks noChangeArrowheads="1"/>
            </p:cNvSpPr>
            <p:nvPr/>
          </p:nvSpPr>
          <p:spPr bwMode="auto">
            <a:xfrm>
              <a:off x="2971800" y="2158425"/>
              <a:ext cx="2819400" cy="584775"/>
            </a:xfrm>
            <a:prstGeom prst="rect">
              <a:avLst/>
            </a:prstGeom>
            <a:solidFill>
              <a:schemeClr val="bg1"/>
            </a:solidFill>
            <a:ln w="25400">
              <a:solidFill>
                <a:srgbClr val="0070C0"/>
              </a:solidFill>
              <a:miter lim="800000"/>
              <a:headEnd/>
              <a:tailEnd/>
            </a:ln>
          </p:spPr>
          <p:txBody>
            <a:bodyPr wrap="square">
              <a:spAutoFit/>
            </a:bodyPr>
            <a:lstStyle/>
            <a:p>
              <a:pPr algn="ctr">
                <a:defRPr/>
              </a:pPr>
              <a:r>
                <a:rPr lang="en-US" sz="3200" b="1" dirty="0" smtClean="0">
                  <a:solidFill>
                    <a:srgbClr val="0070C0"/>
                  </a:solidFill>
                  <a:latin typeface="Calibri" pitchFamily="34" charset="0"/>
                </a:rPr>
                <a:t>killed in battle</a:t>
              </a:r>
              <a:endParaRPr lang="en-US" sz="3200" b="1" dirty="0">
                <a:solidFill>
                  <a:srgbClr val="0070C0"/>
                </a:solidFill>
                <a:latin typeface="Calibri" pitchFamily="34" charset="0"/>
              </a:endParaRPr>
            </a:p>
          </p:txBody>
        </p:sp>
        <p:sp>
          <p:nvSpPr>
            <p:cNvPr id="40" name="Rectangle 39"/>
            <p:cNvSpPr/>
            <p:nvPr/>
          </p:nvSpPr>
          <p:spPr>
            <a:xfrm>
              <a:off x="228600" y="1752600"/>
              <a:ext cx="8915400" cy="381000"/>
            </a:xfrm>
            <a:prstGeom prst="rect">
              <a:avLst/>
            </a:prstGeom>
            <a:ln w="76200">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 name="Oval 17"/>
          <p:cNvSpPr/>
          <p:nvPr/>
        </p:nvSpPr>
        <p:spPr>
          <a:xfrm>
            <a:off x="3124200" y="1447800"/>
            <a:ext cx="2667000" cy="685800"/>
          </a:xfrm>
          <a:prstGeom prst="ellipse">
            <a:avLst/>
          </a:prstGeom>
          <a:solidFill>
            <a:schemeClr val="bg1"/>
          </a:solidFill>
          <a:ln w="76200">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t>&gt;110,000</a:t>
            </a:r>
            <a:endParaRPr lang="en-US" sz="3200" b="1" dirty="0"/>
          </a:p>
        </p:txBody>
      </p:sp>
      <p:grpSp>
        <p:nvGrpSpPr>
          <p:cNvPr id="43" name="Group 42"/>
          <p:cNvGrpSpPr/>
          <p:nvPr/>
        </p:nvGrpSpPr>
        <p:grpSpPr>
          <a:xfrm>
            <a:off x="228600" y="4764024"/>
            <a:ext cx="8915400" cy="963168"/>
            <a:chOff x="228600" y="4751832"/>
            <a:chExt cx="8915400" cy="963168"/>
          </a:xfrm>
        </p:grpSpPr>
        <p:sp>
          <p:nvSpPr>
            <p:cNvPr id="35" name="TextBox 34"/>
            <p:cNvSpPr txBox="1">
              <a:spLocks noChangeArrowheads="1"/>
            </p:cNvSpPr>
            <p:nvPr/>
          </p:nvSpPr>
          <p:spPr bwMode="auto">
            <a:xfrm>
              <a:off x="2895600" y="5130225"/>
              <a:ext cx="2819400" cy="584775"/>
            </a:xfrm>
            <a:prstGeom prst="rect">
              <a:avLst/>
            </a:prstGeom>
            <a:solidFill>
              <a:schemeClr val="bg1"/>
            </a:solidFill>
            <a:ln w="25400">
              <a:solidFill>
                <a:srgbClr val="FF0000"/>
              </a:solidFill>
              <a:miter lim="800000"/>
              <a:headEnd/>
              <a:tailEnd/>
            </a:ln>
          </p:spPr>
          <p:txBody>
            <a:bodyPr wrap="square">
              <a:spAutoFit/>
            </a:bodyPr>
            <a:lstStyle/>
            <a:p>
              <a:pPr algn="ctr">
                <a:defRPr/>
              </a:pPr>
              <a:r>
                <a:rPr lang="en-US" sz="3200" b="1" dirty="0" smtClean="0">
                  <a:solidFill>
                    <a:srgbClr val="FF0000"/>
                  </a:solidFill>
                  <a:latin typeface="Calibri" pitchFamily="34" charset="0"/>
                </a:rPr>
                <a:t>killed in battle</a:t>
              </a:r>
              <a:endParaRPr lang="en-US" sz="3200" b="1" dirty="0">
                <a:solidFill>
                  <a:srgbClr val="FF0000"/>
                </a:solidFill>
                <a:latin typeface="Calibri" pitchFamily="34" charset="0"/>
              </a:endParaRPr>
            </a:p>
          </p:txBody>
        </p:sp>
        <p:sp>
          <p:nvSpPr>
            <p:cNvPr id="42" name="Rectangle 41"/>
            <p:cNvSpPr/>
            <p:nvPr/>
          </p:nvSpPr>
          <p:spPr>
            <a:xfrm>
              <a:off x="228600" y="4751832"/>
              <a:ext cx="8915400" cy="381000"/>
            </a:xfrm>
            <a:prstGeom prst="rect">
              <a:avLst/>
            </a:prstGeom>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9" name="Oval 18"/>
          <p:cNvSpPr/>
          <p:nvPr/>
        </p:nvSpPr>
        <p:spPr>
          <a:xfrm>
            <a:off x="3124200" y="4419600"/>
            <a:ext cx="2667000" cy="685800"/>
          </a:xfrm>
          <a:prstGeom prst="ellipse">
            <a:avLst/>
          </a:prstGeom>
          <a:solidFill>
            <a:schemeClr val="bg1"/>
          </a:solidFill>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t>94,000</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Effect transition="in" filter="fade">
                                      <p:cBhvr>
                                        <p:cTn id="21" dur="1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10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1000"/>
                                        <p:tgtEl>
                                          <p:spTgt spid="39"/>
                                        </p:tgtEl>
                                      </p:cBhvr>
                                    </p:animEffect>
                                    <p:set>
                                      <p:cBhvr>
                                        <p:cTn id="31" dur="1" fill="hold">
                                          <p:stCondLst>
                                            <p:cond delay="999"/>
                                          </p:stCondLst>
                                        </p:cTn>
                                        <p:tgtEl>
                                          <p:spTgt spid="39"/>
                                        </p:tgtEl>
                                        <p:attrNameLst>
                                          <p:attrName>style.visibility</p:attrName>
                                        </p:attrNameLst>
                                      </p:cBhvr>
                                      <p:to>
                                        <p:strVal val="hidden"/>
                                      </p:to>
                                    </p:se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10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1000" fill="hold"/>
                                        <p:tgtEl>
                                          <p:spTgt spid="18"/>
                                        </p:tgtEl>
                                        <p:attrNameLst>
                                          <p:attrName>ppt_w</p:attrName>
                                        </p:attrNameLst>
                                      </p:cBhvr>
                                      <p:tavLst>
                                        <p:tav tm="0">
                                          <p:val>
                                            <p:fltVal val="0"/>
                                          </p:val>
                                        </p:tav>
                                        <p:tav tm="100000">
                                          <p:val>
                                            <p:strVal val="#ppt_w"/>
                                          </p:val>
                                        </p:tav>
                                      </p:tavLst>
                                    </p:anim>
                                    <p:anim calcmode="lin" valueType="num">
                                      <p:cBhvr>
                                        <p:cTn id="41" dur="1000" fill="hold"/>
                                        <p:tgtEl>
                                          <p:spTgt spid="18"/>
                                        </p:tgtEl>
                                        <p:attrNameLst>
                                          <p:attrName>ppt_h</p:attrName>
                                        </p:attrNameLst>
                                      </p:cBhvr>
                                      <p:tavLst>
                                        <p:tav tm="0">
                                          <p:val>
                                            <p:fltVal val="0"/>
                                          </p:val>
                                        </p:tav>
                                        <p:tav tm="100000">
                                          <p:val>
                                            <p:strVal val="#ppt_h"/>
                                          </p:val>
                                        </p:tav>
                                      </p:tavLst>
                                    </p:anim>
                                    <p:animEffect transition="in" filter="fade">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wipe(left)">
                                      <p:cBhvr>
                                        <p:cTn id="47" dur="10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1000" fill="hold"/>
                                        <p:tgtEl>
                                          <p:spTgt spid="19"/>
                                        </p:tgtEl>
                                        <p:attrNameLst>
                                          <p:attrName>ppt_w</p:attrName>
                                        </p:attrNameLst>
                                      </p:cBhvr>
                                      <p:tavLst>
                                        <p:tav tm="0">
                                          <p:val>
                                            <p:fltVal val="0"/>
                                          </p:val>
                                        </p:tav>
                                        <p:tav tm="100000">
                                          <p:val>
                                            <p:strVal val="#ppt_w"/>
                                          </p:val>
                                        </p:tav>
                                      </p:tavLst>
                                    </p:anim>
                                    <p:anim calcmode="lin" valueType="num">
                                      <p:cBhvr>
                                        <p:cTn id="53" dur="1000" fill="hold"/>
                                        <p:tgtEl>
                                          <p:spTgt spid="19"/>
                                        </p:tgtEl>
                                        <p:attrNameLst>
                                          <p:attrName>ppt_h</p:attrName>
                                        </p:attrNameLst>
                                      </p:cBhvr>
                                      <p:tavLst>
                                        <p:tav tm="0">
                                          <p:val>
                                            <p:fltVal val="0"/>
                                          </p:val>
                                        </p:tav>
                                        <p:tav tm="100000">
                                          <p:val>
                                            <p:strVal val="#ppt_h"/>
                                          </p:val>
                                        </p:tav>
                                      </p:tavLst>
                                    </p:anim>
                                    <p:animEffect transition="in" filter="fade">
                                      <p:cBhvr>
                                        <p:cTn id="54" dur="10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1000"/>
                                        <p:tgtEl>
                                          <p:spTgt spid="41"/>
                                        </p:tgtEl>
                                      </p:cBhvr>
                                    </p:animEffect>
                                    <p:set>
                                      <p:cBhvr>
                                        <p:cTn id="59" dur="1" fill="hold">
                                          <p:stCondLst>
                                            <p:cond delay="999"/>
                                          </p:stCondLst>
                                        </p:cTn>
                                        <p:tgtEl>
                                          <p:spTgt spid="41"/>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43"/>
                                        </p:tgtEl>
                                      </p:cBhvr>
                                    </p:animEffect>
                                    <p:set>
                                      <p:cBhvr>
                                        <p:cTn id="62" dur="1" fill="hold">
                                          <p:stCondLst>
                                            <p:cond delay="999"/>
                                          </p:stCondLst>
                                        </p:cTn>
                                        <p:tgtEl>
                                          <p:spTgt spid="43"/>
                                        </p:tgtEl>
                                        <p:attrNameLst>
                                          <p:attrName>style.visibility</p:attrName>
                                        </p:attrNameLst>
                                      </p:cBhvr>
                                      <p:to>
                                        <p:strVal val="hidden"/>
                                      </p:to>
                                    </p:set>
                                  </p:childTnLst>
                                </p:cTn>
                              </p:par>
                            </p:childTnLst>
                          </p:cTn>
                        </p:par>
                        <p:par>
                          <p:cTn id="63" fill="hold">
                            <p:stCondLst>
                              <p:cond delay="1000"/>
                            </p:stCondLst>
                            <p:childTnLst>
                              <p:par>
                                <p:cTn id="64" presetID="22" presetClass="entr" presetSubtype="8" fill="hold"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left)">
                                      <p:cBhvr>
                                        <p:cTn id="6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8" grpId="0" animBg="1"/>
      <p:bldP spid="1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5" name="TextBox 34"/>
          <p:cNvSpPr txBox="1"/>
          <p:nvPr/>
        </p:nvSpPr>
        <p:spPr>
          <a:xfrm>
            <a:off x="6248401" y="2362200"/>
            <a:ext cx="2209800" cy="838200"/>
          </a:xfrm>
          <a:prstGeom prst="rect">
            <a:avLst/>
          </a:prstGeom>
          <a:ln w="50800">
            <a:solidFill>
              <a:schemeClr val="tx1"/>
            </a:solidFill>
          </a:ln>
        </p:spPr>
        <p:txBody>
          <a:bodyPr wrap="square" rtlCol="0">
            <a:spAutoFit/>
          </a:bodyPr>
          <a:lstStyle/>
          <a:p>
            <a:pPr algn="ctr"/>
            <a:r>
              <a:rPr lang="en-US" sz="4800" b="1" spc="-10" dirty="0" smtClean="0">
                <a:effectLst>
                  <a:outerShdw dist="50800" dir="7200000" algn="ctr" rotWithShape="0">
                    <a:srgbClr val="FFC000"/>
                  </a:outerShdw>
                </a:effectLst>
              </a:rPr>
              <a:t>???</a:t>
            </a:r>
          </a:p>
        </p:txBody>
      </p:sp>
      <p:sp useBgFill="1">
        <p:nvSpPr>
          <p:cNvPr id="32" name="TextBox 31"/>
          <p:cNvSpPr txBox="1">
            <a:spLocks noChangeArrowheads="1"/>
          </p:cNvSpPr>
          <p:nvPr/>
        </p:nvSpPr>
        <p:spPr bwMode="auto">
          <a:xfrm>
            <a:off x="609600" y="1455003"/>
            <a:ext cx="5562600" cy="830997"/>
          </a:xfrm>
          <a:prstGeom prst="rect">
            <a:avLst/>
          </a:prstGeom>
          <a:ln w="9525">
            <a:noFill/>
            <a:miter lim="800000"/>
            <a:headEnd/>
            <a:tailEnd/>
          </a:ln>
        </p:spPr>
        <p:txBody>
          <a:bodyPr wrap="square">
            <a:spAutoFit/>
          </a:bodyPr>
          <a:lstStyle/>
          <a:p>
            <a:pPr>
              <a:defRPr/>
            </a:pPr>
            <a:r>
              <a:rPr lang="en-US" sz="4800" b="1" dirty="0" smtClean="0">
                <a:latin typeface="Calibri" pitchFamily="34" charset="0"/>
              </a:rPr>
              <a:t>Prison Deaths . . . . . .</a:t>
            </a:r>
            <a:endParaRPr lang="en-US" sz="4800" b="1" dirty="0">
              <a:latin typeface="Calibri" pitchFamily="34" charset="0"/>
            </a:endParaRPr>
          </a:p>
        </p:txBody>
      </p:sp>
      <p:sp useBgFill="1">
        <p:nvSpPr>
          <p:cNvPr id="33" name="TextBox 32"/>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rgbClr val="FFC000"/>
                  </a:outerShdw>
                </a:effectLst>
                <a:latin typeface="Calibri" pitchFamily="34" charset="0"/>
              </a:rPr>
              <a:t>Lives Lost in the Civil War</a:t>
            </a:r>
            <a:endParaRPr lang="en-US" sz="4800" b="1" dirty="0">
              <a:effectLst>
                <a:outerShdw dist="50800" dir="7200000" algn="ctr" rotWithShape="0">
                  <a:srgbClr val="FFC000"/>
                </a:outerShdw>
              </a:effectLst>
              <a:latin typeface="Calibri" pitchFamily="34" charset="0"/>
            </a:endParaRPr>
          </a:p>
        </p:txBody>
      </p:sp>
      <p:sp useBgFill="1">
        <p:nvSpPr>
          <p:cNvPr id="34" name="TextBox 33"/>
          <p:cNvSpPr txBox="1">
            <a:spLocks noChangeArrowheads="1"/>
          </p:cNvSpPr>
          <p:nvPr/>
        </p:nvSpPr>
        <p:spPr bwMode="auto">
          <a:xfrm>
            <a:off x="609600" y="2438400"/>
            <a:ext cx="5486400" cy="830997"/>
          </a:xfrm>
          <a:prstGeom prst="rect">
            <a:avLst/>
          </a:prstGeom>
          <a:ln w="9525">
            <a:noFill/>
            <a:miter lim="800000"/>
            <a:headEnd/>
            <a:tailEnd/>
          </a:ln>
        </p:spPr>
        <p:txBody>
          <a:bodyPr wrap="square">
            <a:spAutoFit/>
          </a:bodyPr>
          <a:lstStyle/>
          <a:p>
            <a:pPr>
              <a:defRPr/>
            </a:pPr>
            <a:r>
              <a:rPr lang="en-US" sz="4800" b="1" dirty="0" smtClean="0">
                <a:latin typeface="Calibri" pitchFamily="34" charset="0"/>
              </a:rPr>
              <a:t>Battlefield Deaths. . .</a:t>
            </a:r>
            <a:endParaRPr lang="en-US" sz="4800" b="1" dirty="0">
              <a:latin typeface="Calibri" pitchFamily="34" charset="0"/>
            </a:endParaRPr>
          </a:p>
        </p:txBody>
      </p:sp>
      <p:sp>
        <p:nvSpPr>
          <p:cNvPr id="37" name="TextBox 36"/>
          <p:cNvSpPr txBox="1"/>
          <p:nvPr/>
        </p:nvSpPr>
        <p:spPr>
          <a:xfrm>
            <a:off x="6324601" y="1295400"/>
            <a:ext cx="2209799" cy="838200"/>
          </a:xfrm>
          <a:prstGeom prst="rect">
            <a:avLst/>
          </a:prstGeom>
          <a:noFill/>
          <a:ln w="50800">
            <a:solidFill>
              <a:schemeClr val="tx1"/>
            </a:solidFill>
          </a:ln>
        </p:spPr>
        <p:txBody>
          <a:bodyPr wrap="square" rtlCol="0">
            <a:spAutoFit/>
          </a:bodyPr>
          <a:lstStyle/>
          <a:p>
            <a:pPr algn="ctr"/>
            <a:r>
              <a:rPr lang="en-US" sz="4800" b="1" spc="-10" dirty="0" smtClean="0"/>
              <a:t>&gt;56,000</a:t>
            </a:r>
          </a:p>
        </p:txBody>
      </p:sp>
      <p:sp useBgFill="1">
        <p:nvSpPr>
          <p:cNvPr id="7" name="TextBox 6"/>
          <p:cNvSpPr txBox="1">
            <a:spLocks noChangeArrowheads="1"/>
          </p:cNvSpPr>
          <p:nvPr/>
        </p:nvSpPr>
        <p:spPr bwMode="auto">
          <a:xfrm>
            <a:off x="1676400" y="3276600"/>
            <a:ext cx="6705600" cy="646331"/>
          </a:xfrm>
          <a:prstGeom prst="rect">
            <a:avLst/>
          </a:prstGeom>
          <a:ln w="9525">
            <a:noFill/>
            <a:miter lim="800000"/>
            <a:headEnd/>
            <a:tailEnd/>
          </a:ln>
        </p:spPr>
        <p:txBody>
          <a:bodyPr wrap="square">
            <a:spAutoFit/>
          </a:bodyPr>
          <a:lstStyle/>
          <a:p>
            <a:pPr>
              <a:defRPr/>
            </a:pPr>
            <a:r>
              <a:rPr lang="en-US" sz="3600" b="1" dirty="0" smtClean="0">
                <a:latin typeface="Calibri" pitchFamily="34" charset="0"/>
              </a:rPr>
              <a:t>battles we studied . . . . .  &gt; 51,000 </a:t>
            </a:r>
            <a:endParaRPr lang="en-US" sz="3600" b="1" dirty="0">
              <a:latin typeface="Calibri" pitchFamily="34" charset="0"/>
            </a:endParaRPr>
          </a:p>
        </p:txBody>
      </p:sp>
      <p:sp useBgFill="1">
        <p:nvSpPr>
          <p:cNvPr id="9" name="TextBox 8"/>
          <p:cNvSpPr txBox="1">
            <a:spLocks noChangeArrowheads="1"/>
          </p:cNvSpPr>
          <p:nvPr/>
        </p:nvSpPr>
        <p:spPr bwMode="auto">
          <a:xfrm>
            <a:off x="1676400" y="3962400"/>
            <a:ext cx="6705600" cy="646331"/>
          </a:xfrm>
          <a:prstGeom prst="rect">
            <a:avLst/>
          </a:prstGeom>
          <a:ln w="9525">
            <a:noFill/>
            <a:miter lim="800000"/>
            <a:headEnd/>
            <a:tailEnd/>
          </a:ln>
        </p:spPr>
        <p:txBody>
          <a:bodyPr wrap="square">
            <a:spAutoFit/>
          </a:bodyPr>
          <a:lstStyle/>
          <a:p>
            <a:pPr>
              <a:defRPr/>
            </a:pPr>
            <a:r>
              <a:rPr lang="en-US" sz="3600" b="1" dirty="0" smtClean="0">
                <a:latin typeface="Calibri" pitchFamily="34" charset="0"/>
              </a:rPr>
              <a:t>other battles. . . . . . . . . .       ???</a:t>
            </a:r>
            <a:endParaRPr lang="en-US" sz="3600" b="1" dirty="0">
              <a:latin typeface="Calibri" pitchFamily="34" charset="0"/>
            </a:endParaRPr>
          </a:p>
        </p:txBody>
      </p:sp>
      <p:sp useBgFill="1">
        <p:nvSpPr>
          <p:cNvPr id="11" name="TextBox 10"/>
          <p:cNvSpPr txBox="1"/>
          <p:nvPr/>
        </p:nvSpPr>
        <p:spPr>
          <a:xfrm>
            <a:off x="6172200" y="3925669"/>
            <a:ext cx="2286000" cy="646331"/>
          </a:xfrm>
          <a:prstGeom prst="rect">
            <a:avLst/>
          </a:prstGeom>
          <a:ln w="50800">
            <a:noFill/>
          </a:ln>
        </p:spPr>
        <p:txBody>
          <a:bodyPr wrap="square" rtlCol="0">
            <a:spAutoFit/>
          </a:bodyPr>
          <a:lstStyle/>
          <a:p>
            <a:pPr algn="ctr"/>
            <a:r>
              <a:rPr lang="en-US" sz="3600" b="1" spc="-10" dirty="0" smtClean="0"/>
              <a:t>&gt;153,000</a:t>
            </a:r>
          </a:p>
        </p:txBody>
      </p:sp>
      <p:sp useBgFill="1">
        <p:nvSpPr>
          <p:cNvPr id="12" name="TextBox 11"/>
          <p:cNvSpPr txBox="1">
            <a:spLocks noChangeArrowheads="1"/>
          </p:cNvSpPr>
          <p:nvPr/>
        </p:nvSpPr>
        <p:spPr bwMode="auto">
          <a:xfrm>
            <a:off x="609600" y="4648200"/>
            <a:ext cx="5486400" cy="830997"/>
          </a:xfrm>
          <a:prstGeom prst="rect">
            <a:avLst/>
          </a:prstGeom>
          <a:ln w="9525">
            <a:noFill/>
            <a:miter lim="800000"/>
            <a:headEnd/>
            <a:tailEnd/>
          </a:ln>
        </p:spPr>
        <p:txBody>
          <a:bodyPr wrap="square">
            <a:spAutoFit/>
          </a:bodyPr>
          <a:lstStyle/>
          <a:p>
            <a:pPr>
              <a:defRPr/>
            </a:pPr>
            <a:r>
              <a:rPr lang="en-US" sz="4800" b="1" dirty="0" smtClean="0">
                <a:latin typeface="Calibri" pitchFamily="34" charset="0"/>
              </a:rPr>
              <a:t>Disease, accidents . .</a:t>
            </a:r>
            <a:endParaRPr lang="en-US" sz="4800" b="1" dirty="0">
              <a:latin typeface="Calibri" pitchFamily="34" charset="0"/>
            </a:endParaRPr>
          </a:p>
        </p:txBody>
      </p:sp>
      <p:sp useBgFill="1">
        <p:nvSpPr>
          <p:cNvPr id="13" name="TextBox 12"/>
          <p:cNvSpPr txBox="1"/>
          <p:nvPr/>
        </p:nvSpPr>
        <p:spPr>
          <a:xfrm>
            <a:off x="6248400" y="4648200"/>
            <a:ext cx="2209800" cy="838200"/>
          </a:xfrm>
          <a:prstGeom prst="rect">
            <a:avLst/>
          </a:prstGeom>
          <a:ln w="50800">
            <a:solidFill>
              <a:schemeClr val="tx1"/>
            </a:solidFill>
          </a:ln>
        </p:spPr>
        <p:txBody>
          <a:bodyPr wrap="square" rtlCol="0">
            <a:spAutoFit/>
          </a:bodyPr>
          <a:lstStyle/>
          <a:p>
            <a:pPr algn="ctr"/>
            <a:r>
              <a:rPr lang="en-US" sz="4800" b="1" spc="-10" dirty="0" smtClean="0">
                <a:effectLst>
                  <a:outerShdw dist="50800" dir="7200000" algn="ctr" rotWithShape="0">
                    <a:srgbClr val="FFC000"/>
                  </a:outerShdw>
                </a:effectLst>
              </a:rPr>
              <a:t>???</a:t>
            </a:r>
          </a:p>
        </p:txBody>
      </p:sp>
      <p:sp useBgFill="1">
        <p:nvSpPr>
          <p:cNvPr id="10" name="TextBox 9"/>
          <p:cNvSpPr txBox="1"/>
          <p:nvPr/>
        </p:nvSpPr>
        <p:spPr>
          <a:xfrm>
            <a:off x="6019800" y="2362200"/>
            <a:ext cx="2514600" cy="838200"/>
          </a:xfrm>
          <a:prstGeom prst="rect">
            <a:avLst/>
          </a:prstGeom>
          <a:ln w="50800">
            <a:solidFill>
              <a:schemeClr val="tx1"/>
            </a:solidFill>
          </a:ln>
        </p:spPr>
        <p:txBody>
          <a:bodyPr wrap="square" rtlCol="0">
            <a:spAutoFit/>
          </a:bodyPr>
          <a:lstStyle/>
          <a:p>
            <a:pPr algn="ctr"/>
            <a:r>
              <a:rPr lang="en-US" sz="4800" b="1" spc="-10" dirty="0" smtClean="0">
                <a:effectLst>
                  <a:outerShdw dist="50800" dir="7200000" algn="ctr" rotWithShape="0">
                    <a:srgbClr val="FFC000"/>
                  </a:outerShdw>
                </a:effectLst>
              </a:rPr>
              <a:t>&gt;204,000</a:t>
            </a:r>
          </a:p>
        </p:txBody>
      </p:sp>
      <p:sp>
        <p:nvSpPr>
          <p:cNvPr id="14" name="Curved Left Arrow 13"/>
          <p:cNvSpPr/>
          <p:nvPr/>
        </p:nvSpPr>
        <p:spPr>
          <a:xfrm rot="1117972">
            <a:off x="8356059" y="2748533"/>
            <a:ext cx="698883" cy="1149121"/>
          </a:xfrm>
          <a:prstGeom prst="curvedLeftArrow">
            <a:avLst/>
          </a:prstGeom>
          <a:solidFill>
            <a:srgbClr val="FF0000"/>
          </a:solidFill>
          <a:ln w="38100">
            <a:noFill/>
            <a:prstDash val="sys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nvGrpSpPr>
          <p:cNvPr id="19" name="Group 18"/>
          <p:cNvGrpSpPr/>
          <p:nvPr/>
        </p:nvGrpSpPr>
        <p:grpSpPr>
          <a:xfrm>
            <a:off x="310851" y="3190739"/>
            <a:ext cx="4870749" cy="769441"/>
            <a:chOff x="310851" y="3190739"/>
            <a:chExt cx="4870749" cy="769441"/>
          </a:xfrm>
        </p:grpSpPr>
        <p:sp>
          <p:nvSpPr>
            <p:cNvPr id="15" name="TextBox 14"/>
            <p:cNvSpPr txBox="1"/>
            <p:nvPr/>
          </p:nvSpPr>
          <p:spPr>
            <a:xfrm rot="20660447">
              <a:off x="310851" y="3190739"/>
              <a:ext cx="1163460" cy="769441"/>
            </a:xfrm>
            <a:prstGeom prst="rect">
              <a:avLst/>
            </a:prstGeom>
            <a:noFill/>
          </p:spPr>
          <p:txBody>
            <a:bodyPr wrap="none" rtlCol="0">
              <a:spAutoFit/>
            </a:bodyPr>
            <a:lstStyle/>
            <a:p>
              <a:pPr algn="ctr"/>
              <a:r>
                <a:rPr lang="en-US" sz="4400" b="1" spc="-10" dirty="0" smtClean="0">
                  <a:solidFill>
                    <a:srgbClr val="FF0000"/>
                  </a:solidFill>
                  <a:effectLst>
                    <a:outerShdw dist="50800" dir="7200000" algn="ctr" rotWithShape="0">
                      <a:schemeClr val="tx1"/>
                    </a:outerShdw>
                  </a:effectLst>
                </a:rPr>
                <a:t>25%</a:t>
              </a:r>
            </a:p>
          </p:txBody>
        </p:sp>
        <p:cxnSp>
          <p:nvCxnSpPr>
            <p:cNvPr id="17" name="Straight Arrow Connector 16"/>
            <p:cNvCxnSpPr/>
            <p:nvPr/>
          </p:nvCxnSpPr>
          <p:spPr>
            <a:xfrm flipH="1">
              <a:off x="1371600" y="3810000"/>
              <a:ext cx="3810000" cy="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00"/>
                                        <p:tgtEl>
                                          <p:spTgt spid="14"/>
                                        </p:tgtEl>
                                      </p:cBhvr>
                                    </p:animEffect>
                                  </p:childTnLst>
                                </p:cTn>
                              </p:par>
                            </p:childTnLst>
                          </p:cTn>
                        </p:par>
                        <p:par>
                          <p:cTn id="22" fill="hold">
                            <p:stCondLst>
                              <p:cond delay="1000"/>
                            </p:stCondLst>
                            <p:childTnLst>
                              <p:par>
                                <p:cTn id="23" presetID="22" presetClass="entr" presetSubtype="2"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right)">
                                      <p:cBhvr>
                                        <p:cTn id="25" dur="10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1000"/>
                                        <p:tgtEl>
                                          <p:spTgt spid="14"/>
                                        </p:tgtEl>
                                      </p:cBhvr>
                                    </p:animEffect>
                                    <p:set>
                                      <p:cBhvr>
                                        <p:cTn id="30" dur="1" fill="hold">
                                          <p:stCondLst>
                                            <p:cond delay="999"/>
                                          </p:stCondLst>
                                        </p:cTn>
                                        <p:tgtEl>
                                          <p:spTgt spid="14"/>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19"/>
                                        </p:tgtEl>
                                      </p:cBhvr>
                                    </p:animEffect>
                                    <p:set>
                                      <p:cBhvr>
                                        <p:cTn id="33" dur="1" fill="hold">
                                          <p:stCondLst>
                                            <p:cond delay="999"/>
                                          </p:stCondLst>
                                        </p:cTn>
                                        <p:tgtEl>
                                          <p:spTgt spid="19"/>
                                        </p:tgtEl>
                                        <p:attrNameLst>
                                          <p:attrName>style.visibility</p:attrName>
                                        </p:attrNameLst>
                                      </p:cBhvr>
                                      <p:to>
                                        <p:strVal val="hidden"/>
                                      </p:to>
                                    </p:se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1000"/>
                                        <p:tgtEl>
                                          <p:spTgt spid="12"/>
                                        </p:tgtEl>
                                      </p:cBhvr>
                                    </p:animEffect>
                                  </p:childTnLst>
                                </p:cTn>
                              </p:par>
                            </p:childTnLst>
                          </p:cTn>
                        </p:par>
                        <p:par>
                          <p:cTn id="38" fill="hold">
                            <p:stCondLst>
                              <p:cond delay="2000"/>
                            </p:stCondLst>
                            <p:childTnLst>
                              <p:par>
                                <p:cTn id="39" presetID="22" presetClass="entr" presetSubtype="8"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0" grpId="0" animBg="1"/>
      <p:bldP spid="14"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850392"/>
            <a:ext cx="9155789" cy="6016752"/>
          </a:xfrm>
          <a:prstGeom prst="rect">
            <a:avLst/>
          </a:prstGeom>
          <a:noFill/>
          <a:ln w="9525">
            <a:noFill/>
            <a:miter lim="800000"/>
            <a:headEnd/>
            <a:tailEnd/>
          </a:ln>
          <a:effectLst/>
        </p:spPr>
      </p:pic>
      <p:sp useBgFill="1">
        <p:nvSpPr>
          <p:cNvPr id="15" name="TextBox 14"/>
          <p:cNvSpPr txBox="1">
            <a:spLocks noChangeArrowheads="1"/>
          </p:cNvSpPr>
          <p:nvPr/>
        </p:nvSpPr>
        <p:spPr bwMode="auto">
          <a:xfrm>
            <a:off x="0" y="8382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1 – iron resources</a:t>
            </a:r>
            <a:endParaRPr lang="en-US" sz="2800" b="1" dirty="0">
              <a:effectLst>
                <a:outerShdw dist="50800" dir="7200000" algn="ctr" rotWithShape="0">
                  <a:schemeClr val="bg1"/>
                </a:outerShdw>
              </a:effectLst>
              <a:latin typeface="Calibri" pitchFamily="34" charset="0"/>
            </a:endParaRPr>
          </a:p>
        </p:txBody>
      </p:sp>
      <p:sp useBgFill="1">
        <p:nvSpPr>
          <p:cNvPr id="18" name="TextBox 17"/>
          <p:cNvSpPr txBox="1">
            <a:spLocks noChangeArrowheads="1"/>
          </p:cNvSpPr>
          <p:nvPr/>
        </p:nvSpPr>
        <p:spPr bwMode="auto">
          <a:xfrm>
            <a:off x="0" y="12954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2 – battles of 1861</a:t>
            </a:r>
            <a:endParaRPr lang="en-US" sz="2800" b="1" dirty="0">
              <a:effectLst>
                <a:outerShdw dist="50800" dir="7200000" algn="ctr" rotWithShape="0">
                  <a:schemeClr val="bg1"/>
                </a:outerShdw>
              </a:effectLst>
              <a:latin typeface="Calibri" pitchFamily="34" charset="0"/>
            </a:endParaRPr>
          </a:p>
        </p:txBody>
      </p:sp>
      <p:sp>
        <p:nvSpPr>
          <p:cNvPr id="31" name="Freeform 30"/>
          <p:cNvSpPr/>
          <p:nvPr/>
        </p:nvSpPr>
        <p:spPr>
          <a:xfrm>
            <a:off x="4213122" y="1833716"/>
            <a:ext cx="3183194" cy="1496962"/>
          </a:xfrm>
          <a:custGeom>
            <a:avLst/>
            <a:gdLst>
              <a:gd name="connsiteX0" fmla="*/ 0 w 3183194"/>
              <a:gd name="connsiteY0" fmla="*/ 1425678 h 1496962"/>
              <a:gd name="connsiteX1" fmla="*/ 353962 w 3183194"/>
              <a:gd name="connsiteY1" fmla="*/ 1263445 h 1496962"/>
              <a:gd name="connsiteX2" fmla="*/ 634181 w 3183194"/>
              <a:gd name="connsiteY2" fmla="*/ 983226 h 1496962"/>
              <a:gd name="connsiteX3" fmla="*/ 663678 w 3183194"/>
              <a:gd name="connsiteY3" fmla="*/ 1056968 h 1496962"/>
              <a:gd name="connsiteX4" fmla="*/ 840658 w 3183194"/>
              <a:gd name="connsiteY4" fmla="*/ 1130710 h 1496962"/>
              <a:gd name="connsiteX5" fmla="*/ 1135626 w 3183194"/>
              <a:gd name="connsiteY5" fmla="*/ 1071716 h 1496962"/>
              <a:gd name="connsiteX6" fmla="*/ 1356852 w 3183194"/>
              <a:gd name="connsiteY6" fmla="*/ 953729 h 1496962"/>
              <a:gd name="connsiteX7" fmla="*/ 1460091 w 3183194"/>
              <a:gd name="connsiteY7" fmla="*/ 762000 h 1496962"/>
              <a:gd name="connsiteX8" fmla="*/ 1578078 w 3183194"/>
              <a:gd name="connsiteY8" fmla="*/ 540774 h 1496962"/>
              <a:gd name="connsiteX9" fmla="*/ 1651820 w 3183194"/>
              <a:gd name="connsiteY9" fmla="*/ 452284 h 1496962"/>
              <a:gd name="connsiteX10" fmla="*/ 1740310 w 3183194"/>
              <a:gd name="connsiteY10" fmla="*/ 481781 h 1496962"/>
              <a:gd name="connsiteX11" fmla="*/ 1828800 w 3183194"/>
              <a:gd name="connsiteY11" fmla="*/ 393290 h 1496962"/>
              <a:gd name="connsiteX12" fmla="*/ 1932039 w 3183194"/>
              <a:gd name="connsiteY12" fmla="*/ 275303 h 1496962"/>
              <a:gd name="connsiteX13" fmla="*/ 2064775 w 3183194"/>
              <a:gd name="connsiteY13" fmla="*/ 260555 h 1496962"/>
              <a:gd name="connsiteX14" fmla="*/ 2153265 w 3183194"/>
              <a:gd name="connsiteY14" fmla="*/ 39329 h 1496962"/>
              <a:gd name="connsiteX15" fmla="*/ 2227007 w 3183194"/>
              <a:gd name="connsiteY15" fmla="*/ 24581 h 1496962"/>
              <a:gd name="connsiteX16" fmla="*/ 2374491 w 3183194"/>
              <a:gd name="connsiteY16" fmla="*/ 142568 h 1496962"/>
              <a:gd name="connsiteX17" fmla="*/ 2418736 w 3183194"/>
              <a:gd name="connsiteY17" fmla="*/ 54078 h 1496962"/>
              <a:gd name="connsiteX18" fmla="*/ 2521975 w 3183194"/>
              <a:gd name="connsiteY18" fmla="*/ 142568 h 1496962"/>
              <a:gd name="connsiteX19" fmla="*/ 2566220 w 3183194"/>
              <a:gd name="connsiteY19" fmla="*/ 245807 h 1496962"/>
              <a:gd name="connsiteX20" fmla="*/ 2580968 w 3183194"/>
              <a:gd name="connsiteY20" fmla="*/ 408039 h 1496962"/>
              <a:gd name="connsiteX21" fmla="*/ 2580968 w 3183194"/>
              <a:gd name="connsiteY21" fmla="*/ 570271 h 1496962"/>
              <a:gd name="connsiteX22" fmla="*/ 2728452 w 3183194"/>
              <a:gd name="connsiteY22" fmla="*/ 658761 h 1496962"/>
              <a:gd name="connsiteX23" fmla="*/ 2979175 w 3183194"/>
              <a:gd name="connsiteY23" fmla="*/ 835742 h 1496962"/>
              <a:gd name="connsiteX24" fmla="*/ 2993923 w 3183194"/>
              <a:gd name="connsiteY24" fmla="*/ 1027471 h 1496962"/>
              <a:gd name="connsiteX25" fmla="*/ 2934929 w 3183194"/>
              <a:gd name="connsiteY25" fmla="*/ 1086465 h 1496962"/>
              <a:gd name="connsiteX26" fmla="*/ 2772697 w 3183194"/>
              <a:gd name="connsiteY26" fmla="*/ 1056968 h 1496962"/>
              <a:gd name="connsiteX27" fmla="*/ 2654710 w 3183194"/>
              <a:gd name="connsiteY27" fmla="*/ 1056968 h 1496962"/>
              <a:gd name="connsiteX28" fmla="*/ 2728452 w 3183194"/>
              <a:gd name="connsiteY28" fmla="*/ 1145458 h 1496962"/>
              <a:gd name="connsiteX29" fmla="*/ 2890684 w 3183194"/>
              <a:gd name="connsiteY29" fmla="*/ 1189703 h 1496962"/>
              <a:gd name="connsiteX30" fmla="*/ 3067665 w 3183194"/>
              <a:gd name="connsiteY30" fmla="*/ 1337187 h 1496962"/>
              <a:gd name="connsiteX31" fmla="*/ 3156155 w 3183194"/>
              <a:gd name="connsiteY31" fmla="*/ 1322439 h 1496962"/>
              <a:gd name="connsiteX32" fmla="*/ 3156155 w 3183194"/>
              <a:gd name="connsiteY32" fmla="*/ 1469923 h 1496962"/>
              <a:gd name="connsiteX33" fmla="*/ 2993923 w 3183194"/>
              <a:gd name="connsiteY33" fmla="*/ 1484671 h 1496962"/>
              <a:gd name="connsiteX34" fmla="*/ 1268362 w 3183194"/>
              <a:gd name="connsiteY34" fmla="*/ 1469923 h 1496962"/>
              <a:gd name="connsiteX35" fmla="*/ 0 w 3183194"/>
              <a:gd name="connsiteY35" fmla="*/ 1425678 h 14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3194" h="1496962">
                <a:moveTo>
                  <a:pt x="0" y="1425678"/>
                </a:moveTo>
                <a:cubicBezTo>
                  <a:pt x="124132" y="1381432"/>
                  <a:pt x="248265" y="1337187"/>
                  <a:pt x="353962" y="1263445"/>
                </a:cubicBezTo>
                <a:cubicBezTo>
                  <a:pt x="459659" y="1189703"/>
                  <a:pt x="582562" y="1017639"/>
                  <a:pt x="634181" y="983226"/>
                </a:cubicBezTo>
                <a:cubicBezTo>
                  <a:pt x="685800" y="948813"/>
                  <a:pt x="629265" y="1032387"/>
                  <a:pt x="663678" y="1056968"/>
                </a:cubicBezTo>
                <a:cubicBezTo>
                  <a:pt x="698091" y="1081549"/>
                  <a:pt x="762000" y="1128252"/>
                  <a:pt x="840658" y="1130710"/>
                </a:cubicBezTo>
                <a:cubicBezTo>
                  <a:pt x="919316" y="1133168"/>
                  <a:pt x="1049594" y="1101213"/>
                  <a:pt x="1135626" y="1071716"/>
                </a:cubicBezTo>
                <a:cubicBezTo>
                  <a:pt x="1221658" y="1042219"/>
                  <a:pt x="1302775" y="1005348"/>
                  <a:pt x="1356852" y="953729"/>
                </a:cubicBezTo>
                <a:cubicBezTo>
                  <a:pt x="1410929" y="902110"/>
                  <a:pt x="1460091" y="762000"/>
                  <a:pt x="1460091" y="762000"/>
                </a:cubicBezTo>
                <a:cubicBezTo>
                  <a:pt x="1496962" y="693174"/>
                  <a:pt x="1546123" y="592393"/>
                  <a:pt x="1578078" y="540774"/>
                </a:cubicBezTo>
                <a:cubicBezTo>
                  <a:pt x="1610033" y="489155"/>
                  <a:pt x="1624781" y="462116"/>
                  <a:pt x="1651820" y="452284"/>
                </a:cubicBezTo>
                <a:cubicBezTo>
                  <a:pt x="1678859" y="442452"/>
                  <a:pt x="1710813" y="491613"/>
                  <a:pt x="1740310" y="481781"/>
                </a:cubicBezTo>
                <a:cubicBezTo>
                  <a:pt x="1769807" y="471949"/>
                  <a:pt x="1796845" y="427703"/>
                  <a:pt x="1828800" y="393290"/>
                </a:cubicBezTo>
                <a:cubicBezTo>
                  <a:pt x="1860755" y="358877"/>
                  <a:pt x="1892710" y="297426"/>
                  <a:pt x="1932039" y="275303"/>
                </a:cubicBezTo>
                <a:cubicBezTo>
                  <a:pt x="1971368" y="253181"/>
                  <a:pt x="2027904" y="299884"/>
                  <a:pt x="2064775" y="260555"/>
                </a:cubicBezTo>
                <a:cubicBezTo>
                  <a:pt x="2101646" y="221226"/>
                  <a:pt x="2126226" y="78658"/>
                  <a:pt x="2153265" y="39329"/>
                </a:cubicBezTo>
                <a:cubicBezTo>
                  <a:pt x="2180304" y="0"/>
                  <a:pt x="2190136" y="7375"/>
                  <a:pt x="2227007" y="24581"/>
                </a:cubicBezTo>
                <a:cubicBezTo>
                  <a:pt x="2263878" y="41787"/>
                  <a:pt x="2342536" y="137652"/>
                  <a:pt x="2374491" y="142568"/>
                </a:cubicBezTo>
                <a:cubicBezTo>
                  <a:pt x="2406446" y="147484"/>
                  <a:pt x="2394155" y="54078"/>
                  <a:pt x="2418736" y="54078"/>
                </a:cubicBezTo>
                <a:cubicBezTo>
                  <a:pt x="2443317" y="54078"/>
                  <a:pt x="2497394" y="110613"/>
                  <a:pt x="2521975" y="142568"/>
                </a:cubicBezTo>
                <a:cubicBezTo>
                  <a:pt x="2546556" y="174523"/>
                  <a:pt x="2556388" y="201562"/>
                  <a:pt x="2566220" y="245807"/>
                </a:cubicBezTo>
                <a:cubicBezTo>
                  <a:pt x="2576052" y="290052"/>
                  <a:pt x="2578510" y="353962"/>
                  <a:pt x="2580968" y="408039"/>
                </a:cubicBezTo>
                <a:cubicBezTo>
                  <a:pt x="2583426" y="462116"/>
                  <a:pt x="2556387" y="528484"/>
                  <a:pt x="2580968" y="570271"/>
                </a:cubicBezTo>
                <a:cubicBezTo>
                  <a:pt x="2605549" y="612058"/>
                  <a:pt x="2662084" y="614516"/>
                  <a:pt x="2728452" y="658761"/>
                </a:cubicBezTo>
                <a:cubicBezTo>
                  <a:pt x="2794820" y="703006"/>
                  <a:pt x="2934930" y="774290"/>
                  <a:pt x="2979175" y="835742"/>
                </a:cubicBezTo>
                <a:cubicBezTo>
                  <a:pt x="3023420" y="897194"/>
                  <a:pt x="3001297" y="985684"/>
                  <a:pt x="2993923" y="1027471"/>
                </a:cubicBezTo>
                <a:cubicBezTo>
                  <a:pt x="2986549" y="1069258"/>
                  <a:pt x="2971800" y="1081549"/>
                  <a:pt x="2934929" y="1086465"/>
                </a:cubicBezTo>
                <a:cubicBezTo>
                  <a:pt x="2898058" y="1091381"/>
                  <a:pt x="2819400" y="1061884"/>
                  <a:pt x="2772697" y="1056968"/>
                </a:cubicBezTo>
                <a:cubicBezTo>
                  <a:pt x="2725994" y="1052052"/>
                  <a:pt x="2662084" y="1042220"/>
                  <a:pt x="2654710" y="1056968"/>
                </a:cubicBezTo>
                <a:cubicBezTo>
                  <a:pt x="2647336" y="1071716"/>
                  <a:pt x="2689123" y="1123336"/>
                  <a:pt x="2728452" y="1145458"/>
                </a:cubicBezTo>
                <a:cubicBezTo>
                  <a:pt x="2767781" y="1167580"/>
                  <a:pt x="2834149" y="1157748"/>
                  <a:pt x="2890684" y="1189703"/>
                </a:cubicBezTo>
                <a:cubicBezTo>
                  <a:pt x="2947219" y="1221658"/>
                  <a:pt x="3023420" y="1315064"/>
                  <a:pt x="3067665" y="1337187"/>
                </a:cubicBezTo>
                <a:cubicBezTo>
                  <a:pt x="3111910" y="1359310"/>
                  <a:pt x="3141407" y="1300316"/>
                  <a:pt x="3156155" y="1322439"/>
                </a:cubicBezTo>
                <a:cubicBezTo>
                  <a:pt x="3170903" y="1344562"/>
                  <a:pt x="3183194" y="1442884"/>
                  <a:pt x="3156155" y="1469923"/>
                </a:cubicBezTo>
                <a:cubicBezTo>
                  <a:pt x="3129116" y="1496962"/>
                  <a:pt x="2993923" y="1484671"/>
                  <a:pt x="2993923" y="1484671"/>
                </a:cubicBezTo>
                <a:lnTo>
                  <a:pt x="1268362" y="1469923"/>
                </a:lnTo>
                <a:lnTo>
                  <a:pt x="0" y="1425678"/>
                </a:lnTo>
                <a:close/>
              </a:path>
            </a:pathLst>
          </a:custGeom>
          <a:solidFill>
            <a:srgbClr val="FF6969"/>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4" name="TextBox 23"/>
          <p:cNvSpPr txBox="1">
            <a:spLocks noChangeArrowheads="1"/>
          </p:cNvSpPr>
          <p:nvPr/>
        </p:nvSpPr>
        <p:spPr bwMode="auto">
          <a:xfrm>
            <a:off x="0" y="17526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3 – battles of 1862</a:t>
            </a:r>
            <a:endParaRPr lang="en-US" sz="2800" b="1" dirty="0">
              <a:effectLst>
                <a:outerShdw dist="50800" dir="7200000" algn="ctr" rotWithShape="0">
                  <a:schemeClr val="bg1"/>
                </a:outerShdw>
              </a:effectLst>
              <a:latin typeface="Calibri" pitchFamily="34" charset="0"/>
            </a:endParaRPr>
          </a:p>
        </p:txBody>
      </p:sp>
      <p:sp>
        <p:nvSpPr>
          <p:cNvPr id="22" name="Freeform 21"/>
          <p:cNvSpPr/>
          <p:nvPr/>
        </p:nvSpPr>
        <p:spPr>
          <a:xfrm>
            <a:off x="1506794" y="3232764"/>
            <a:ext cx="3584678" cy="877119"/>
          </a:xfrm>
          <a:custGeom>
            <a:avLst/>
            <a:gdLst>
              <a:gd name="connsiteX0" fmla="*/ 3448665 w 3510117"/>
              <a:gd name="connsiteY0" fmla="*/ 130277 h 862780"/>
              <a:gd name="connsiteX1" fmla="*/ 3286433 w 3510117"/>
              <a:gd name="connsiteY1" fmla="*/ 292509 h 862780"/>
              <a:gd name="connsiteX2" fmla="*/ 3065207 w 3510117"/>
              <a:gd name="connsiteY2" fmla="*/ 322006 h 862780"/>
              <a:gd name="connsiteX3" fmla="*/ 2991465 w 3510117"/>
              <a:gd name="connsiteY3" fmla="*/ 425244 h 862780"/>
              <a:gd name="connsiteX4" fmla="*/ 2829233 w 3510117"/>
              <a:gd name="connsiteY4" fmla="*/ 513735 h 862780"/>
              <a:gd name="connsiteX5" fmla="*/ 2711246 w 3510117"/>
              <a:gd name="connsiteY5" fmla="*/ 572728 h 862780"/>
              <a:gd name="connsiteX6" fmla="*/ 2593259 w 3510117"/>
              <a:gd name="connsiteY6" fmla="*/ 543231 h 862780"/>
              <a:gd name="connsiteX7" fmla="*/ 2519517 w 3510117"/>
              <a:gd name="connsiteY7" fmla="*/ 675967 h 862780"/>
              <a:gd name="connsiteX8" fmla="*/ 2431026 w 3510117"/>
              <a:gd name="connsiteY8" fmla="*/ 705464 h 862780"/>
              <a:gd name="connsiteX9" fmla="*/ 2416278 w 3510117"/>
              <a:gd name="connsiteY9" fmla="*/ 779206 h 862780"/>
              <a:gd name="connsiteX10" fmla="*/ 2401530 w 3510117"/>
              <a:gd name="connsiteY10" fmla="*/ 852948 h 862780"/>
              <a:gd name="connsiteX11" fmla="*/ 2254046 w 3510117"/>
              <a:gd name="connsiteY11" fmla="*/ 838199 h 862780"/>
              <a:gd name="connsiteX12" fmla="*/ 661220 w 3510117"/>
              <a:gd name="connsiteY12" fmla="*/ 808702 h 862780"/>
              <a:gd name="connsiteX13" fmla="*/ 218768 w 3510117"/>
              <a:gd name="connsiteY13" fmla="*/ 852948 h 862780"/>
              <a:gd name="connsiteX14" fmla="*/ 27039 w 3510117"/>
              <a:gd name="connsiteY14" fmla="*/ 808702 h 862780"/>
              <a:gd name="connsiteX15" fmla="*/ 56536 w 3510117"/>
              <a:gd name="connsiteY15" fmla="*/ 675967 h 862780"/>
              <a:gd name="connsiteX16" fmla="*/ 130278 w 3510117"/>
              <a:gd name="connsiteY16" fmla="*/ 543231 h 862780"/>
              <a:gd name="connsiteX17" fmla="*/ 189272 w 3510117"/>
              <a:gd name="connsiteY17" fmla="*/ 410496 h 862780"/>
              <a:gd name="connsiteX18" fmla="*/ 189272 w 3510117"/>
              <a:gd name="connsiteY18" fmla="*/ 322006 h 862780"/>
              <a:gd name="connsiteX19" fmla="*/ 248265 w 3510117"/>
              <a:gd name="connsiteY19" fmla="*/ 218767 h 862780"/>
              <a:gd name="connsiteX20" fmla="*/ 277762 w 3510117"/>
              <a:gd name="connsiteY20" fmla="*/ 159773 h 862780"/>
              <a:gd name="connsiteX21" fmla="*/ 646472 w 3510117"/>
              <a:gd name="connsiteY21" fmla="*/ 145025 h 862780"/>
              <a:gd name="connsiteX22" fmla="*/ 882446 w 3510117"/>
              <a:gd name="connsiteY22" fmla="*/ 115528 h 862780"/>
              <a:gd name="connsiteX23" fmla="*/ 911942 w 3510117"/>
              <a:gd name="connsiteY23" fmla="*/ 12290 h 862780"/>
              <a:gd name="connsiteX24" fmla="*/ 1428136 w 3510117"/>
              <a:gd name="connsiteY24" fmla="*/ 41786 h 862780"/>
              <a:gd name="connsiteX25" fmla="*/ 2327788 w 3510117"/>
              <a:gd name="connsiteY25" fmla="*/ 71283 h 862780"/>
              <a:gd name="connsiteX26" fmla="*/ 2917723 w 3510117"/>
              <a:gd name="connsiteY26" fmla="*/ 86031 h 862780"/>
              <a:gd name="connsiteX27" fmla="*/ 3448665 w 3510117"/>
              <a:gd name="connsiteY27" fmla="*/ 130277 h 862780"/>
              <a:gd name="connsiteX0" fmla="*/ 3448665 w 3510936"/>
              <a:gd name="connsiteY0" fmla="*/ 130277 h 862780"/>
              <a:gd name="connsiteX1" fmla="*/ 3286433 w 3510936"/>
              <a:gd name="connsiteY1" fmla="*/ 292509 h 862780"/>
              <a:gd name="connsiteX2" fmla="*/ 3065207 w 3510936"/>
              <a:gd name="connsiteY2" fmla="*/ 322006 h 862780"/>
              <a:gd name="connsiteX3" fmla="*/ 2991465 w 3510936"/>
              <a:gd name="connsiteY3" fmla="*/ 425244 h 862780"/>
              <a:gd name="connsiteX4" fmla="*/ 2829233 w 3510936"/>
              <a:gd name="connsiteY4" fmla="*/ 513735 h 862780"/>
              <a:gd name="connsiteX5" fmla="*/ 2711246 w 3510936"/>
              <a:gd name="connsiteY5" fmla="*/ 572728 h 862780"/>
              <a:gd name="connsiteX6" fmla="*/ 2593259 w 3510936"/>
              <a:gd name="connsiteY6" fmla="*/ 543231 h 862780"/>
              <a:gd name="connsiteX7" fmla="*/ 2519517 w 3510936"/>
              <a:gd name="connsiteY7" fmla="*/ 675967 h 862780"/>
              <a:gd name="connsiteX8" fmla="*/ 2431026 w 3510936"/>
              <a:gd name="connsiteY8" fmla="*/ 705464 h 862780"/>
              <a:gd name="connsiteX9" fmla="*/ 2416278 w 3510936"/>
              <a:gd name="connsiteY9" fmla="*/ 779206 h 862780"/>
              <a:gd name="connsiteX10" fmla="*/ 2401530 w 3510936"/>
              <a:gd name="connsiteY10" fmla="*/ 852948 h 862780"/>
              <a:gd name="connsiteX11" fmla="*/ 2254046 w 3510936"/>
              <a:gd name="connsiteY11" fmla="*/ 838199 h 862780"/>
              <a:gd name="connsiteX12" fmla="*/ 661220 w 3510936"/>
              <a:gd name="connsiteY12" fmla="*/ 808702 h 862780"/>
              <a:gd name="connsiteX13" fmla="*/ 218768 w 3510936"/>
              <a:gd name="connsiteY13" fmla="*/ 852948 h 862780"/>
              <a:gd name="connsiteX14" fmla="*/ 27039 w 3510936"/>
              <a:gd name="connsiteY14" fmla="*/ 808702 h 862780"/>
              <a:gd name="connsiteX15" fmla="*/ 56536 w 3510936"/>
              <a:gd name="connsiteY15" fmla="*/ 675967 h 862780"/>
              <a:gd name="connsiteX16" fmla="*/ 130278 w 3510936"/>
              <a:gd name="connsiteY16" fmla="*/ 543231 h 862780"/>
              <a:gd name="connsiteX17" fmla="*/ 189272 w 3510936"/>
              <a:gd name="connsiteY17" fmla="*/ 410496 h 862780"/>
              <a:gd name="connsiteX18" fmla="*/ 189272 w 3510936"/>
              <a:gd name="connsiteY18" fmla="*/ 322006 h 862780"/>
              <a:gd name="connsiteX19" fmla="*/ 248265 w 3510936"/>
              <a:gd name="connsiteY19" fmla="*/ 218767 h 862780"/>
              <a:gd name="connsiteX20" fmla="*/ 277762 w 3510936"/>
              <a:gd name="connsiteY20" fmla="*/ 159773 h 862780"/>
              <a:gd name="connsiteX21" fmla="*/ 646472 w 3510936"/>
              <a:gd name="connsiteY21" fmla="*/ 145025 h 862780"/>
              <a:gd name="connsiteX22" fmla="*/ 882446 w 3510936"/>
              <a:gd name="connsiteY22" fmla="*/ 115528 h 862780"/>
              <a:gd name="connsiteX23" fmla="*/ 911942 w 3510936"/>
              <a:gd name="connsiteY23" fmla="*/ 12290 h 862780"/>
              <a:gd name="connsiteX24" fmla="*/ 1428136 w 3510936"/>
              <a:gd name="connsiteY24" fmla="*/ 41786 h 862780"/>
              <a:gd name="connsiteX25" fmla="*/ 2327788 w 3510936"/>
              <a:gd name="connsiteY25" fmla="*/ 71283 h 862780"/>
              <a:gd name="connsiteX26" fmla="*/ 2912807 w 3510936"/>
              <a:gd name="connsiteY26" fmla="*/ 29496 h 862780"/>
              <a:gd name="connsiteX27" fmla="*/ 3448665 w 3510936"/>
              <a:gd name="connsiteY27" fmla="*/ 130277 h 862780"/>
              <a:gd name="connsiteX0" fmla="*/ 3446206 w 3508477"/>
              <a:gd name="connsiteY0" fmla="*/ 105696 h 862780"/>
              <a:gd name="connsiteX1" fmla="*/ 3286433 w 3508477"/>
              <a:gd name="connsiteY1" fmla="*/ 292509 h 862780"/>
              <a:gd name="connsiteX2" fmla="*/ 3065207 w 3508477"/>
              <a:gd name="connsiteY2" fmla="*/ 322006 h 862780"/>
              <a:gd name="connsiteX3" fmla="*/ 2991465 w 3508477"/>
              <a:gd name="connsiteY3" fmla="*/ 425244 h 862780"/>
              <a:gd name="connsiteX4" fmla="*/ 2829233 w 3508477"/>
              <a:gd name="connsiteY4" fmla="*/ 513735 h 862780"/>
              <a:gd name="connsiteX5" fmla="*/ 2711246 w 3508477"/>
              <a:gd name="connsiteY5" fmla="*/ 572728 h 862780"/>
              <a:gd name="connsiteX6" fmla="*/ 2593259 w 3508477"/>
              <a:gd name="connsiteY6" fmla="*/ 543231 h 862780"/>
              <a:gd name="connsiteX7" fmla="*/ 2519517 w 3508477"/>
              <a:gd name="connsiteY7" fmla="*/ 675967 h 862780"/>
              <a:gd name="connsiteX8" fmla="*/ 2431026 w 3508477"/>
              <a:gd name="connsiteY8" fmla="*/ 705464 h 862780"/>
              <a:gd name="connsiteX9" fmla="*/ 2416278 w 3508477"/>
              <a:gd name="connsiteY9" fmla="*/ 779206 h 862780"/>
              <a:gd name="connsiteX10" fmla="*/ 2401530 w 3508477"/>
              <a:gd name="connsiteY10" fmla="*/ 852948 h 862780"/>
              <a:gd name="connsiteX11" fmla="*/ 2254046 w 3508477"/>
              <a:gd name="connsiteY11" fmla="*/ 838199 h 862780"/>
              <a:gd name="connsiteX12" fmla="*/ 661220 w 3508477"/>
              <a:gd name="connsiteY12" fmla="*/ 808702 h 862780"/>
              <a:gd name="connsiteX13" fmla="*/ 218768 w 3508477"/>
              <a:gd name="connsiteY13" fmla="*/ 852948 h 862780"/>
              <a:gd name="connsiteX14" fmla="*/ 27039 w 3508477"/>
              <a:gd name="connsiteY14" fmla="*/ 808702 h 862780"/>
              <a:gd name="connsiteX15" fmla="*/ 56536 w 3508477"/>
              <a:gd name="connsiteY15" fmla="*/ 675967 h 862780"/>
              <a:gd name="connsiteX16" fmla="*/ 130278 w 3508477"/>
              <a:gd name="connsiteY16" fmla="*/ 543231 h 862780"/>
              <a:gd name="connsiteX17" fmla="*/ 189272 w 3508477"/>
              <a:gd name="connsiteY17" fmla="*/ 410496 h 862780"/>
              <a:gd name="connsiteX18" fmla="*/ 189272 w 3508477"/>
              <a:gd name="connsiteY18" fmla="*/ 322006 h 862780"/>
              <a:gd name="connsiteX19" fmla="*/ 248265 w 3508477"/>
              <a:gd name="connsiteY19" fmla="*/ 218767 h 862780"/>
              <a:gd name="connsiteX20" fmla="*/ 277762 w 3508477"/>
              <a:gd name="connsiteY20" fmla="*/ 159773 h 862780"/>
              <a:gd name="connsiteX21" fmla="*/ 646472 w 3508477"/>
              <a:gd name="connsiteY21" fmla="*/ 145025 h 862780"/>
              <a:gd name="connsiteX22" fmla="*/ 882446 w 3508477"/>
              <a:gd name="connsiteY22" fmla="*/ 115528 h 862780"/>
              <a:gd name="connsiteX23" fmla="*/ 911942 w 3508477"/>
              <a:gd name="connsiteY23" fmla="*/ 12290 h 862780"/>
              <a:gd name="connsiteX24" fmla="*/ 1428136 w 3508477"/>
              <a:gd name="connsiteY24" fmla="*/ 41786 h 862780"/>
              <a:gd name="connsiteX25" fmla="*/ 2327788 w 3508477"/>
              <a:gd name="connsiteY25" fmla="*/ 71283 h 862780"/>
              <a:gd name="connsiteX26" fmla="*/ 2912807 w 3508477"/>
              <a:gd name="connsiteY26" fmla="*/ 29496 h 862780"/>
              <a:gd name="connsiteX27" fmla="*/ 3446206 w 3508477"/>
              <a:gd name="connsiteY27" fmla="*/ 105696 h 862780"/>
              <a:gd name="connsiteX0" fmla="*/ 3522407 w 3584678"/>
              <a:gd name="connsiteY0" fmla="*/ 43835 h 877119"/>
              <a:gd name="connsiteX1" fmla="*/ 3286433 w 3584678"/>
              <a:gd name="connsiteY1" fmla="*/ 306848 h 877119"/>
              <a:gd name="connsiteX2" fmla="*/ 3065207 w 3584678"/>
              <a:gd name="connsiteY2" fmla="*/ 336345 h 877119"/>
              <a:gd name="connsiteX3" fmla="*/ 2991465 w 3584678"/>
              <a:gd name="connsiteY3" fmla="*/ 439583 h 877119"/>
              <a:gd name="connsiteX4" fmla="*/ 2829233 w 3584678"/>
              <a:gd name="connsiteY4" fmla="*/ 528074 h 877119"/>
              <a:gd name="connsiteX5" fmla="*/ 2711246 w 3584678"/>
              <a:gd name="connsiteY5" fmla="*/ 587067 h 877119"/>
              <a:gd name="connsiteX6" fmla="*/ 2593259 w 3584678"/>
              <a:gd name="connsiteY6" fmla="*/ 557570 h 877119"/>
              <a:gd name="connsiteX7" fmla="*/ 2519517 w 3584678"/>
              <a:gd name="connsiteY7" fmla="*/ 690306 h 877119"/>
              <a:gd name="connsiteX8" fmla="*/ 2431026 w 3584678"/>
              <a:gd name="connsiteY8" fmla="*/ 719803 h 877119"/>
              <a:gd name="connsiteX9" fmla="*/ 2416278 w 3584678"/>
              <a:gd name="connsiteY9" fmla="*/ 793545 h 877119"/>
              <a:gd name="connsiteX10" fmla="*/ 2401530 w 3584678"/>
              <a:gd name="connsiteY10" fmla="*/ 867287 h 877119"/>
              <a:gd name="connsiteX11" fmla="*/ 2254046 w 3584678"/>
              <a:gd name="connsiteY11" fmla="*/ 852538 h 877119"/>
              <a:gd name="connsiteX12" fmla="*/ 661220 w 3584678"/>
              <a:gd name="connsiteY12" fmla="*/ 823041 h 877119"/>
              <a:gd name="connsiteX13" fmla="*/ 218768 w 3584678"/>
              <a:gd name="connsiteY13" fmla="*/ 867287 h 877119"/>
              <a:gd name="connsiteX14" fmla="*/ 27039 w 3584678"/>
              <a:gd name="connsiteY14" fmla="*/ 823041 h 877119"/>
              <a:gd name="connsiteX15" fmla="*/ 56536 w 3584678"/>
              <a:gd name="connsiteY15" fmla="*/ 690306 h 877119"/>
              <a:gd name="connsiteX16" fmla="*/ 130278 w 3584678"/>
              <a:gd name="connsiteY16" fmla="*/ 557570 h 877119"/>
              <a:gd name="connsiteX17" fmla="*/ 189272 w 3584678"/>
              <a:gd name="connsiteY17" fmla="*/ 424835 h 877119"/>
              <a:gd name="connsiteX18" fmla="*/ 189272 w 3584678"/>
              <a:gd name="connsiteY18" fmla="*/ 336345 h 877119"/>
              <a:gd name="connsiteX19" fmla="*/ 248265 w 3584678"/>
              <a:gd name="connsiteY19" fmla="*/ 233106 h 877119"/>
              <a:gd name="connsiteX20" fmla="*/ 277762 w 3584678"/>
              <a:gd name="connsiteY20" fmla="*/ 174112 h 877119"/>
              <a:gd name="connsiteX21" fmla="*/ 646472 w 3584678"/>
              <a:gd name="connsiteY21" fmla="*/ 159364 h 877119"/>
              <a:gd name="connsiteX22" fmla="*/ 882446 w 3584678"/>
              <a:gd name="connsiteY22" fmla="*/ 129867 h 877119"/>
              <a:gd name="connsiteX23" fmla="*/ 911942 w 3584678"/>
              <a:gd name="connsiteY23" fmla="*/ 26629 h 877119"/>
              <a:gd name="connsiteX24" fmla="*/ 1428136 w 3584678"/>
              <a:gd name="connsiteY24" fmla="*/ 56125 h 877119"/>
              <a:gd name="connsiteX25" fmla="*/ 2327788 w 3584678"/>
              <a:gd name="connsiteY25" fmla="*/ 85622 h 877119"/>
              <a:gd name="connsiteX26" fmla="*/ 2912807 w 3584678"/>
              <a:gd name="connsiteY26" fmla="*/ 43835 h 877119"/>
              <a:gd name="connsiteX27" fmla="*/ 3522407 w 3584678"/>
              <a:gd name="connsiteY27" fmla="*/ 43835 h 877119"/>
              <a:gd name="connsiteX0" fmla="*/ 3522407 w 3584678"/>
              <a:gd name="connsiteY0" fmla="*/ 43835 h 877119"/>
              <a:gd name="connsiteX1" fmla="*/ 3286433 w 3584678"/>
              <a:gd name="connsiteY1" fmla="*/ 306848 h 877119"/>
              <a:gd name="connsiteX2" fmla="*/ 3065207 w 3584678"/>
              <a:gd name="connsiteY2" fmla="*/ 336345 h 877119"/>
              <a:gd name="connsiteX3" fmla="*/ 2991465 w 3584678"/>
              <a:gd name="connsiteY3" fmla="*/ 439583 h 877119"/>
              <a:gd name="connsiteX4" fmla="*/ 2829233 w 3584678"/>
              <a:gd name="connsiteY4" fmla="*/ 528074 h 877119"/>
              <a:gd name="connsiteX5" fmla="*/ 2711246 w 3584678"/>
              <a:gd name="connsiteY5" fmla="*/ 587067 h 877119"/>
              <a:gd name="connsiteX6" fmla="*/ 2593259 w 3584678"/>
              <a:gd name="connsiteY6" fmla="*/ 557570 h 877119"/>
              <a:gd name="connsiteX7" fmla="*/ 2519517 w 3584678"/>
              <a:gd name="connsiteY7" fmla="*/ 690306 h 877119"/>
              <a:gd name="connsiteX8" fmla="*/ 2431026 w 3584678"/>
              <a:gd name="connsiteY8" fmla="*/ 719803 h 877119"/>
              <a:gd name="connsiteX9" fmla="*/ 2416278 w 3584678"/>
              <a:gd name="connsiteY9" fmla="*/ 793545 h 877119"/>
              <a:gd name="connsiteX10" fmla="*/ 2401530 w 3584678"/>
              <a:gd name="connsiteY10" fmla="*/ 867287 h 877119"/>
              <a:gd name="connsiteX11" fmla="*/ 2254046 w 3584678"/>
              <a:gd name="connsiteY11" fmla="*/ 852538 h 877119"/>
              <a:gd name="connsiteX12" fmla="*/ 661220 w 3584678"/>
              <a:gd name="connsiteY12" fmla="*/ 823041 h 877119"/>
              <a:gd name="connsiteX13" fmla="*/ 218768 w 3584678"/>
              <a:gd name="connsiteY13" fmla="*/ 867287 h 877119"/>
              <a:gd name="connsiteX14" fmla="*/ 27039 w 3584678"/>
              <a:gd name="connsiteY14" fmla="*/ 823041 h 877119"/>
              <a:gd name="connsiteX15" fmla="*/ 56536 w 3584678"/>
              <a:gd name="connsiteY15" fmla="*/ 690306 h 877119"/>
              <a:gd name="connsiteX16" fmla="*/ 130278 w 3584678"/>
              <a:gd name="connsiteY16" fmla="*/ 557570 h 877119"/>
              <a:gd name="connsiteX17" fmla="*/ 189272 w 3584678"/>
              <a:gd name="connsiteY17" fmla="*/ 424835 h 877119"/>
              <a:gd name="connsiteX18" fmla="*/ 189272 w 3584678"/>
              <a:gd name="connsiteY18" fmla="*/ 336345 h 877119"/>
              <a:gd name="connsiteX19" fmla="*/ 248265 w 3584678"/>
              <a:gd name="connsiteY19" fmla="*/ 233106 h 877119"/>
              <a:gd name="connsiteX20" fmla="*/ 277762 w 3584678"/>
              <a:gd name="connsiteY20" fmla="*/ 174112 h 877119"/>
              <a:gd name="connsiteX21" fmla="*/ 646472 w 3584678"/>
              <a:gd name="connsiteY21" fmla="*/ 159364 h 877119"/>
              <a:gd name="connsiteX22" fmla="*/ 882446 w 3584678"/>
              <a:gd name="connsiteY22" fmla="*/ 129867 h 877119"/>
              <a:gd name="connsiteX23" fmla="*/ 911942 w 3584678"/>
              <a:gd name="connsiteY23" fmla="*/ 26629 h 877119"/>
              <a:gd name="connsiteX24" fmla="*/ 1388806 w 3584678"/>
              <a:gd name="connsiteY24" fmla="*/ 43836 h 877119"/>
              <a:gd name="connsiteX25" fmla="*/ 2327788 w 3584678"/>
              <a:gd name="connsiteY25" fmla="*/ 85622 h 877119"/>
              <a:gd name="connsiteX26" fmla="*/ 2912807 w 3584678"/>
              <a:gd name="connsiteY26" fmla="*/ 43835 h 877119"/>
              <a:gd name="connsiteX27" fmla="*/ 3522407 w 3584678"/>
              <a:gd name="connsiteY27" fmla="*/ 43835 h 877119"/>
              <a:gd name="connsiteX0" fmla="*/ 3522407 w 3584678"/>
              <a:gd name="connsiteY0" fmla="*/ 43835 h 877119"/>
              <a:gd name="connsiteX1" fmla="*/ 3286433 w 3584678"/>
              <a:gd name="connsiteY1" fmla="*/ 306848 h 877119"/>
              <a:gd name="connsiteX2" fmla="*/ 3065207 w 3584678"/>
              <a:gd name="connsiteY2" fmla="*/ 336345 h 877119"/>
              <a:gd name="connsiteX3" fmla="*/ 2991465 w 3584678"/>
              <a:gd name="connsiteY3" fmla="*/ 439583 h 877119"/>
              <a:gd name="connsiteX4" fmla="*/ 2829233 w 3584678"/>
              <a:gd name="connsiteY4" fmla="*/ 528074 h 877119"/>
              <a:gd name="connsiteX5" fmla="*/ 2711246 w 3584678"/>
              <a:gd name="connsiteY5" fmla="*/ 587067 h 877119"/>
              <a:gd name="connsiteX6" fmla="*/ 2593259 w 3584678"/>
              <a:gd name="connsiteY6" fmla="*/ 557570 h 877119"/>
              <a:gd name="connsiteX7" fmla="*/ 2519517 w 3584678"/>
              <a:gd name="connsiteY7" fmla="*/ 690306 h 877119"/>
              <a:gd name="connsiteX8" fmla="*/ 2431026 w 3584678"/>
              <a:gd name="connsiteY8" fmla="*/ 719803 h 877119"/>
              <a:gd name="connsiteX9" fmla="*/ 2416278 w 3584678"/>
              <a:gd name="connsiteY9" fmla="*/ 793545 h 877119"/>
              <a:gd name="connsiteX10" fmla="*/ 2401530 w 3584678"/>
              <a:gd name="connsiteY10" fmla="*/ 867287 h 877119"/>
              <a:gd name="connsiteX11" fmla="*/ 2254046 w 3584678"/>
              <a:gd name="connsiteY11" fmla="*/ 852538 h 877119"/>
              <a:gd name="connsiteX12" fmla="*/ 661220 w 3584678"/>
              <a:gd name="connsiteY12" fmla="*/ 823041 h 877119"/>
              <a:gd name="connsiteX13" fmla="*/ 218768 w 3584678"/>
              <a:gd name="connsiteY13" fmla="*/ 867287 h 877119"/>
              <a:gd name="connsiteX14" fmla="*/ 27039 w 3584678"/>
              <a:gd name="connsiteY14" fmla="*/ 823041 h 877119"/>
              <a:gd name="connsiteX15" fmla="*/ 56536 w 3584678"/>
              <a:gd name="connsiteY15" fmla="*/ 690306 h 877119"/>
              <a:gd name="connsiteX16" fmla="*/ 130278 w 3584678"/>
              <a:gd name="connsiteY16" fmla="*/ 557570 h 877119"/>
              <a:gd name="connsiteX17" fmla="*/ 189272 w 3584678"/>
              <a:gd name="connsiteY17" fmla="*/ 424835 h 877119"/>
              <a:gd name="connsiteX18" fmla="*/ 189272 w 3584678"/>
              <a:gd name="connsiteY18" fmla="*/ 336345 h 877119"/>
              <a:gd name="connsiteX19" fmla="*/ 248265 w 3584678"/>
              <a:gd name="connsiteY19" fmla="*/ 233106 h 877119"/>
              <a:gd name="connsiteX20" fmla="*/ 277762 w 3584678"/>
              <a:gd name="connsiteY20" fmla="*/ 174112 h 877119"/>
              <a:gd name="connsiteX21" fmla="*/ 646472 w 3584678"/>
              <a:gd name="connsiteY21" fmla="*/ 159364 h 877119"/>
              <a:gd name="connsiteX22" fmla="*/ 882446 w 3584678"/>
              <a:gd name="connsiteY22" fmla="*/ 129867 h 877119"/>
              <a:gd name="connsiteX23" fmla="*/ 911942 w 3584678"/>
              <a:gd name="connsiteY23" fmla="*/ 26629 h 877119"/>
              <a:gd name="connsiteX24" fmla="*/ 1388806 w 3584678"/>
              <a:gd name="connsiteY24" fmla="*/ 43836 h 877119"/>
              <a:gd name="connsiteX25" fmla="*/ 2327788 w 3584678"/>
              <a:gd name="connsiteY25" fmla="*/ 85622 h 877119"/>
              <a:gd name="connsiteX26" fmla="*/ 2912807 w 3584678"/>
              <a:gd name="connsiteY26" fmla="*/ 43835 h 877119"/>
              <a:gd name="connsiteX27" fmla="*/ 3522407 w 3584678"/>
              <a:gd name="connsiteY27" fmla="*/ 43835 h 877119"/>
              <a:gd name="connsiteX0" fmla="*/ 3522407 w 3584678"/>
              <a:gd name="connsiteY0" fmla="*/ 43835 h 877119"/>
              <a:gd name="connsiteX1" fmla="*/ 3286433 w 3584678"/>
              <a:gd name="connsiteY1" fmla="*/ 306848 h 877119"/>
              <a:gd name="connsiteX2" fmla="*/ 3065207 w 3584678"/>
              <a:gd name="connsiteY2" fmla="*/ 336345 h 877119"/>
              <a:gd name="connsiteX3" fmla="*/ 2991465 w 3584678"/>
              <a:gd name="connsiteY3" fmla="*/ 439583 h 877119"/>
              <a:gd name="connsiteX4" fmla="*/ 2829233 w 3584678"/>
              <a:gd name="connsiteY4" fmla="*/ 528074 h 877119"/>
              <a:gd name="connsiteX5" fmla="*/ 2711246 w 3584678"/>
              <a:gd name="connsiteY5" fmla="*/ 587067 h 877119"/>
              <a:gd name="connsiteX6" fmla="*/ 2593259 w 3584678"/>
              <a:gd name="connsiteY6" fmla="*/ 557570 h 877119"/>
              <a:gd name="connsiteX7" fmla="*/ 2519517 w 3584678"/>
              <a:gd name="connsiteY7" fmla="*/ 690306 h 877119"/>
              <a:gd name="connsiteX8" fmla="*/ 2431026 w 3584678"/>
              <a:gd name="connsiteY8" fmla="*/ 719803 h 877119"/>
              <a:gd name="connsiteX9" fmla="*/ 2416278 w 3584678"/>
              <a:gd name="connsiteY9" fmla="*/ 793545 h 877119"/>
              <a:gd name="connsiteX10" fmla="*/ 2401530 w 3584678"/>
              <a:gd name="connsiteY10" fmla="*/ 867287 h 877119"/>
              <a:gd name="connsiteX11" fmla="*/ 2254046 w 3584678"/>
              <a:gd name="connsiteY11" fmla="*/ 852538 h 877119"/>
              <a:gd name="connsiteX12" fmla="*/ 661220 w 3584678"/>
              <a:gd name="connsiteY12" fmla="*/ 823041 h 877119"/>
              <a:gd name="connsiteX13" fmla="*/ 218768 w 3584678"/>
              <a:gd name="connsiteY13" fmla="*/ 867287 h 877119"/>
              <a:gd name="connsiteX14" fmla="*/ 27039 w 3584678"/>
              <a:gd name="connsiteY14" fmla="*/ 823041 h 877119"/>
              <a:gd name="connsiteX15" fmla="*/ 56536 w 3584678"/>
              <a:gd name="connsiteY15" fmla="*/ 690306 h 877119"/>
              <a:gd name="connsiteX16" fmla="*/ 130278 w 3584678"/>
              <a:gd name="connsiteY16" fmla="*/ 557570 h 877119"/>
              <a:gd name="connsiteX17" fmla="*/ 189272 w 3584678"/>
              <a:gd name="connsiteY17" fmla="*/ 424835 h 877119"/>
              <a:gd name="connsiteX18" fmla="*/ 189272 w 3584678"/>
              <a:gd name="connsiteY18" fmla="*/ 336345 h 877119"/>
              <a:gd name="connsiteX19" fmla="*/ 248265 w 3584678"/>
              <a:gd name="connsiteY19" fmla="*/ 233106 h 877119"/>
              <a:gd name="connsiteX20" fmla="*/ 277762 w 3584678"/>
              <a:gd name="connsiteY20" fmla="*/ 174112 h 877119"/>
              <a:gd name="connsiteX21" fmla="*/ 626806 w 3584678"/>
              <a:gd name="connsiteY21" fmla="*/ 120036 h 877119"/>
              <a:gd name="connsiteX22" fmla="*/ 882446 w 3584678"/>
              <a:gd name="connsiteY22" fmla="*/ 129867 h 877119"/>
              <a:gd name="connsiteX23" fmla="*/ 911942 w 3584678"/>
              <a:gd name="connsiteY23" fmla="*/ 26629 h 877119"/>
              <a:gd name="connsiteX24" fmla="*/ 1388806 w 3584678"/>
              <a:gd name="connsiteY24" fmla="*/ 43836 h 877119"/>
              <a:gd name="connsiteX25" fmla="*/ 2327788 w 3584678"/>
              <a:gd name="connsiteY25" fmla="*/ 85622 h 877119"/>
              <a:gd name="connsiteX26" fmla="*/ 2912807 w 3584678"/>
              <a:gd name="connsiteY26" fmla="*/ 43835 h 877119"/>
              <a:gd name="connsiteX27" fmla="*/ 3522407 w 3584678"/>
              <a:gd name="connsiteY27" fmla="*/ 43835 h 877119"/>
              <a:gd name="connsiteX0" fmla="*/ 3522407 w 3584678"/>
              <a:gd name="connsiteY0" fmla="*/ 43835 h 877119"/>
              <a:gd name="connsiteX1" fmla="*/ 3286433 w 3584678"/>
              <a:gd name="connsiteY1" fmla="*/ 306848 h 877119"/>
              <a:gd name="connsiteX2" fmla="*/ 3065207 w 3584678"/>
              <a:gd name="connsiteY2" fmla="*/ 336345 h 877119"/>
              <a:gd name="connsiteX3" fmla="*/ 2991465 w 3584678"/>
              <a:gd name="connsiteY3" fmla="*/ 439583 h 877119"/>
              <a:gd name="connsiteX4" fmla="*/ 2829233 w 3584678"/>
              <a:gd name="connsiteY4" fmla="*/ 528074 h 877119"/>
              <a:gd name="connsiteX5" fmla="*/ 2711246 w 3584678"/>
              <a:gd name="connsiteY5" fmla="*/ 587067 h 877119"/>
              <a:gd name="connsiteX6" fmla="*/ 2593259 w 3584678"/>
              <a:gd name="connsiteY6" fmla="*/ 557570 h 877119"/>
              <a:gd name="connsiteX7" fmla="*/ 2519517 w 3584678"/>
              <a:gd name="connsiteY7" fmla="*/ 690306 h 877119"/>
              <a:gd name="connsiteX8" fmla="*/ 2431026 w 3584678"/>
              <a:gd name="connsiteY8" fmla="*/ 719803 h 877119"/>
              <a:gd name="connsiteX9" fmla="*/ 2416278 w 3584678"/>
              <a:gd name="connsiteY9" fmla="*/ 793545 h 877119"/>
              <a:gd name="connsiteX10" fmla="*/ 2401530 w 3584678"/>
              <a:gd name="connsiteY10" fmla="*/ 867287 h 877119"/>
              <a:gd name="connsiteX11" fmla="*/ 2254046 w 3584678"/>
              <a:gd name="connsiteY11" fmla="*/ 852538 h 877119"/>
              <a:gd name="connsiteX12" fmla="*/ 661220 w 3584678"/>
              <a:gd name="connsiteY12" fmla="*/ 823041 h 877119"/>
              <a:gd name="connsiteX13" fmla="*/ 218768 w 3584678"/>
              <a:gd name="connsiteY13" fmla="*/ 867287 h 877119"/>
              <a:gd name="connsiteX14" fmla="*/ 27039 w 3584678"/>
              <a:gd name="connsiteY14" fmla="*/ 823041 h 877119"/>
              <a:gd name="connsiteX15" fmla="*/ 56536 w 3584678"/>
              <a:gd name="connsiteY15" fmla="*/ 690306 h 877119"/>
              <a:gd name="connsiteX16" fmla="*/ 130278 w 3584678"/>
              <a:gd name="connsiteY16" fmla="*/ 557570 h 877119"/>
              <a:gd name="connsiteX17" fmla="*/ 189272 w 3584678"/>
              <a:gd name="connsiteY17" fmla="*/ 424835 h 877119"/>
              <a:gd name="connsiteX18" fmla="*/ 189272 w 3584678"/>
              <a:gd name="connsiteY18" fmla="*/ 336345 h 877119"/>
              <a:gd name="connsiteX19" fmla="*/ 248265 w 3584678"/>
              <a:gd name="connsiteY19" fmla="*/ 233106 h 877119"/>
              <a:gd name="connsiteX20" fmla="*/ 322006 w 3584678"/>
              <a:gd name="connsiteY20" fmla="*/ 120036 h 877119"/>
              <a:gd name="connsiteX21" fmla="*/ 626806 w 3584678"/>
              <a:gd name="connsiteY21" fmla="*/ 120036 h 877119"/>
              <a:gd name="connsiteX22" fmla="*/ 882446 w 3584678"/>
              <a:gd name="connsiteY22" fmla="*/ 129867 h 877119"/>
              <a:gd name="connsiteX23" fmla="*/ 911942 w 3584678"/>
              <a:gd name="connsiteY23" fmla="*/ 26629 h 877119"/>
              <a:gd name="connsiteX24" fmla="*/ 1388806 w 3584678"/>
              <a:gd name="connsiteY24" fmla="*/ 43836 h 877119"/>
              <a:gd name="connsiteX25" fmla="*/ 2327788 w 3584678"/>
              <a:gd name="connsiteY25" fmla="*/ 85622 h 877119"/>
              <a:gd name="connsiteX26" fmla="*/ 2912807 w 3584678"/>
              <a:gd name="connsiteY26" fmla="*/ 43835 h 877119"/>
              <a:gd name="connsiteX27" fmla="*/ 3522407 w 3584678"/>
              <a:gd name="connsiteY27" fmla="*/ 43835 h 877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84678" h="877119">
                <a:moveTo>
                  <a:pt x="3522407" y="43835"/>
                </a:moveTo>
                <a:cubicBezTo>
                  <a:pt x="3584678" y="87670"/>
                  <a:pt x="3362633" y="258096"/>
                  <a:pt x="3286433" y="306848"/>
                </a:cubicBezTo>
                <a:cubicBezTo>
                  <a:pt x="3210233" y="355600"/>
                  <a:pt x="3114368" y="314223"/>
                  <a:pt x="3065207" y="336345"/>
                </a:cubicBezTo>
                <a:cubicBezTo>
                  <a:pt x="3016046" y="358467"/>
                  <a:pt x="3030794" y="407628"/>
                  <a:pt x="2991465" y="439583"/>
                </a:cubicBezTo>
                <a:cubicBezTo>
                  <a:pt x="2952136" y="471538"/>
                  <a:pt x="2875936" y="503493"/>
                  <a:pt x="2829233" y="528074"/>
                </a:cubicBezTo>
                <a:cubicBezTo>
                  <a:pt x="2782530" y="552655"/>
                  <a:pt x="2750575" y="582151"/>
                  <a:pt x="2711246" y="587067"/>
                </a:cubicBezTo>
                <a:cubicBezTo>
                  <a:pt x="2671917" y="591983"/>
                  <a:pt x="2625214" y="540364"/>
                  <a:pt x="2593259" y="557570"/>
                </a:cubicBezTo>
                <a:cubicBezTo>
                  <a:pt x="2561304" y="574776"/>
                  <a:pt x="2546556" y="663267"/>
                  <a:pt x="2519517" y="690306"/>
                </a:cubicBezTo>
                <a:cubicBezTo>
                  <a:pt x="2492478" y="717345"/>
                  <a:pt x="2448232" y="702597"/>
                  <a:pt x="2431026" y="719803"/>
                </a:cubicBezTo>
                <a:cubicBezTo>
                  <a:pt x="2413820" y="737009"/>
                  <a:pt x="2416278" y="793545"/>
                  <a:pt x="2416278" y="793545"/>
                </a:cubicBezTo>
                <a:cubicBezTo>
                  <a:pt x="2411362" y="818126"/>
                  <a:pt x="2428569" y="857455"/>
                  <a:pt x="2401530" y="867287"/>
                </a:cubicBezTo>
                <a:cubicBezTo>
                  <a:pt x="2374491" y="877119"/>
                  <a:pt x="2254046" y="852538"/>
                  <a:pt x="2254046" y="852538"/>
                </a:cubicBezTo>
                <a:lnTo>
                  <a:pt x="661220" y="823041"/>
                </a:lnTo>
                <a:cubicBezTo>
                  <a:pt x="322007" y="825499"/>
                  <a:pt x="324465" y="867287"/>
                  <a:pt x="218768" y="867287"/>
                </a:cubicBezTo>
                <a:cubicBezTo>
                  <a:pt x="113071" y="867287"/>
                  <a:pt x="54078" y="852538"/>
                  <a:pt x="27039" y="823041"/>
                </a:cubicBezTo>
                <a:cubicBezTo>
                  <a:pt x="0" y="793544"/>
                  <a:pt x="39330" y="734551"/>
                  <a:pt x="56536" y="690306"/>
                </a:cubicBezTo>
                <a:cubicBezTo>
                  <a:pt x="73742" y="646061"/>
                  <a:pt x="108155" y="601815"/>
                  <a:pt x="130278" y="557570"/>
                </a:cubicBezTo>
                <a:cubicBezTo>
                  <a:pt x="152401" y="513325"/>
                  <a:pt x="179440" y="461706"/>
                  <a:pt x="189272" y="424835"/>
                </a:cubicBezTo>
                <a:cubicBezTo>
                  <a:pt x="199104" y="387964"/>
                  <a:pt x="179440" y="368300"/>
                  <a:pt x="189272" y="336345"/>
                </a:cubicBezTo>
                <a:cubicBezTo>
                  <a:pt x="199104" y="304390"/>
                  <a:pt x="226143" y="269157"/>
                  <a:pt x="248265" y="233106"/>
                </a:cubicBezTo>
                <a:cubicBezTo>
                  <a:pt x="270387" y="197055"/>
                  <a:pt x="258916" y="138881"/>
                  <a:pt x="322006" y="120036"/>
                </a:cubicBezTo>
                <a:cubicBezTo>
                  <a:pt x="385096" y="101191"/>
                  <a:pt x="533399" y="118398"/>
                  <a:pt x="626806" y="120036"/>
                </a:cubicBezTo>
                <a:cubicBezTo>
                  <a:pt x="720213" y="121675"/>
                  <a:pt x="834923" y="145435"/>
                  <a:pt x="882446" y="129867"/>
                </a:cubicBezTo>
                <a:cubicBezTo>
                  <a:pt x="929969" y="114299"/>
                  <a:pt x="827549" y="40967"/>
                  <a:pt x="911942" y="26629"/>
                </a:cubicBezTo>
                <a:cubicBezTo>
                  <a:pt x="996335" y="12291"/>
                  <a:pt x="1388806" y="43836"/>
                  <a:pt x="1388806" y="43836"/>
                </a:cubicBezTo>
                <a:lnTo>
                  <a:pt x="2327788" y="85622"/>
                </a:lnTo>
                <a:lnTo>
                  <a:pt x="2912807" y="43835"/>
                </a:lnTo>
                <a:cubicBezTo>
                  <a:pt x="3102078" y="46293"/>
                  <a:pt x="3460136" y="0"/>
                  <a:pt x="3522407" y="43835"/>
                </a:cubicBezTo>
                <a:close/>
              </a:path>
            </a:pathLst>
          </a:custGeom>
          <a:solidFill>
            <a:srgbClr val="FF6969"/>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44"/>
          <p:cNvGrpSpPr/>
          <p:nvPr/>
        </p:nvGrpSpPr>
        <p:grpSpPr>
          <a:xfrm>
            <a:off x="6400800" y="1985665"/>
            <a:ext cx="2526997" cy="990600"/>
            <a:chOff x="6400800" y="1524000"/>
            <a:chExt cx="2526997" cy="990600"/>
          </a:xfrm>
        </p:grpSpPr>
        <p:sp>
          <p:nvSpPr>
            <p:cNvPr id="46" name="TextBox 45"/>
            <p:cNvSpPr txBox="1"/>
            <p:nvPr/>
          </p:nvSpPr>
          <p:spPr>
            <a:xfrm>
              <a:off x="6858000" y="2052935"/>
              <a:ext cx="2069797" cy="461665"/>
            </a:xfrm>
            <a:prstGeom prst="rect">
              <a:avLst/>
            </a:prstGeom>
            <a:solidFill>
              <a:schemeClr val="bg1"/>
            </a:solidFill>
          </p:spPr>
          <p:txBody>
            <a:bodyPr wrap="none" rtlCol="0">
              <a:spAutoFit/>
            </a:bodyPr>
            <a:lstStyle/>
            <a:p>
              <a:r>
                <a:rPr lang="en-US" sz="2400" b="1" dirty="0" smtClean="0">
                  <a:solidFill>
                    <a:srgbClr val="0070C0"/>
                  </a:solidFill>
                  <a:effectLst>
                    <a:outerShdw dist="50800" dir="5400000" algn="ctr" rotWithShape="0">
                      <a:schemeClr val="tx1"/>
                    </a:outerShdw>
                  </a:effectLst>
                </a:rPr>
                <a:t>Fredericksburg</a:t>
              </a:r>
            </a:p>
          </p:txBody>
        </p:sp>
        <p:sp>
          <p:nvSpPr>
            <p:cNvPr id="47" name="5-Point Star 46"/>
            <p:cNvSpPr/>
            <p:nvPr/>
          </p:nvSpPr>
          <p:spPr>
            <a:xfrm>
              <a:off x="6400800" y="1524000"/>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37" name="TextBox 36"/>
          <p:cNvSpPr txBox="1">
            <a:spLocks noChangeArrowheads="1"/>
          </p:cNvSpPr>
          <p:nvPr/>
        </p:nvSpPr>
        <p:spPr bwMode="auto">
          <a:xfrm>
            <a:off x="0" y="22098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4 – battles of 1863</a:t>
            </a:r>
            <a:endParaRPr lang="en-US" sz="2800" b="1" dirty="0">
              <a:effectLst>
                <a:outerShdw dist="50800" dir="7200000" algn="ctr" rotWithShape="0">
                  <a:schemeClr val="bg1"/>
                </a:outerShdw>
              </a:effectLst>
              <a:latin typeface="Calibri" pitchFamily="34" charset="0"/>
            </a:endParaRPr>
          </a:p>
        </p:txBody>
      </p:sp>
      <p:sp>
        <p:nvSpPr>
          <p:cNvPr id="38" name="Freeform 37"/>
          <p:cNvSpPr/>
          <p:nvPr/>
        </p:nvSpPr>
        <p:spPr>
          <a:xfrm>
            <a:off x="990600" y="4038600"/>
            <a:ext cx="1482213" cy="2357283"/>
          </a:xfrm>
          <a:custGeom>
            <a:avLst/>
            <a:gdLst>
              <a:gd name="connsiteX0" fmla="*/ 521110 w 1482213"/>
              <a:gd name="connsiteY0" fmla="*/ 44245 h 2357283"/>
              <a:gd name="connsiteX1" fmla="*/ 432619 w 1482213"/>
              <a:gd name="connsiteY1" fmla="*/ 309716 h 2357283"/>
              <a:gd name="connsiteX2" fmla="*/ 211394 w 1482213"/>
              <a:gd name="connsiteY2" fmla="*/ 516193 h 2357283"/>
              <a:gd name="connsiteX3" fmla="*/ 167148 w 1482213"/>
              <a:gd name="connsiteY3" fmla="*/ 678426 h 2357283"/>
              <a:gd name="connsiteX4" fmla="*/ 181897 w 1482213"/>
              <a:gd name="connsiteY4" fmla="*/ 825910 h 2357283"/>
              <a:gd name="connsiteX5" fmla="*/ 137652 w 1482213"/>
              <a:gd name="connsiteY5" fmla="*/ 1135626 h 2357283"/>
              <a:gd name="connsiteX6" fmla="*/ 196645 w 1482213"/>
              <a:gd name="connsiteY6" fmla="*/ 1268361 h 2357283"/>
              <a:gd name="connsiteX7" fmla="*/ 226142 w 1482213"/>
              <a:gd name="connsiteY7" fmla="*/ 1356851 h 2357283"/>
              <a:gd name="connsiteX8" fmla="*/ 137652 w 1482213"/>
              <a:gd name="connsiteY8" fmla="*/ 1474839 h 2357283"/>
              <a:gd name="connsiteX9" fmla="*/ 49161 w 1482213"/>
              <a:gd name="connsiteY9" fmla="*/ 1637071 h 2357283"/>
              <a:gd name="connsiteX10" fmla="*/ 49161 w 1482213"/>
              <a:gd name="connsiteY10" fmla="*/ 1814051 h 2357283"/>
              <a:gd name="connsiteX11" fmla="*/ 19665 w 1482213"/>
              <a:gd name="connsiteY11" fmla="*/ 1917290 h 2357283"/>
              <a:gd name="connsiteX12" fmla="*/ 34413 w 1482213"/>
              <a:gd name="connsiteY12" fmla="*/ 1961535 h 2357283"/>
              <a:gd name="connsiteX13" fmla="*/ 226142 w 1482213"/>
              <a:gd name="connsiteY13" fmla="*/ 1961535 h 2357283"/>
              <a:gd name="connsiteX14" fmla="*/ 594852 w 1482213"/>
              <a:gd name="connsiteY14" fmla="*/ 1961535 h 2357283"/>
              <a:gd name="connsiteX15" fmla="*/ 727587 w 1482213"/>
              <a:gd name="connsiteY15" fmla="*/ 1976284 h 2357283"/>
              <a:gd name="connsiteX16" fmla="*/ 712839 w 1482213"/>
              <a:gd name="connsiteY16" fmla="*/ 2094271 h 2357283"/>
              <a:gd name="connsiteX17" fmla="*/ 771832 w 1482213"/>
              <a:gd name="connsiteY17" fmla="*/ 2212258 h 2357283"/>
              <a:gd name="connsiteX18" fmla="*/ 830826 w 1482213"/>
              <a:gd name="connsiteY18" fmla="*/ 2344993 h 2357283"/>
              <a:gd name="connsiteX19" fmla="*/ 1007806 w 1482213"/>
              <a:gd name="connsiteY19" fmla="*/ 2286000 h 2357283"/>
              <a:gd name="connsiteX20" fmla="*/ 1066800 w 1482213"/>
              <a:gd name="connsiteY20" fmla="*/ 2286000 h 2357283"/>
              <a:gd name="connsiteX21" fmla="*/ 1229032 w 1482213"/>
              <a:gd name="connsiteY21" fmla="*/ 2271251 h 2357283"/>
              <a:gd name="connsiteX22" fmla="*/ 1288026 w 1482213"/>
              <a:gd name="connsiteY22" fmla="*/ 2271251 h 2357283"/>
              <a:gd name="connsiteX23" fmla="*/ 1229032 w 1482213"/>
              <a:gd name="connsiteY23" fmla="*/ 2050026 h 2357283"/>
              <a:gd name="connsiteX24" fmla="*/ 1258529 w 1482213"/>
              <a:gd name="connsiteY24" fmla="*/ 1165122 h 2357283"/>
              <a:gd name="connsiteX25" fmla="*/ 1361768 w 1482213"/>
              <a:gd name="connsiteY25" fmla="*/ 398206 h 2357283"/>
              <a:gd name="connsiteX26" fmla="*/ 1420761 w 1482213"/>
              <a:gd name="connsiteY26" fmla="*/ 88490 h 2357283"/>
              <a:gd name="connsiteX27" fmla="*/ 1406013 w 1482213"/>
              <a:gd name="connsiteY27" fmla="*/ 29497 h 2357283"/>
              <a:gd name="connsiteX28" fmla="*/ 963561 w 1482213"/>
              <a:gd name="connsiteY28" fmla="*/ 29497 h 2357283"/>
              <a:gd name="connsiteX29" fmla="*/ 727587 w 1482213"/>
              <a:gd name="connsiteY29" fmla="*/ 44245 h 2357283"/>
              <a:gd name="connsiteX30" fmla="*/ 521110 w 1482213"/>
              <a:gd name="connsiteY30" fmla="*/ 44245 h 235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82213" h="2357283">
                <a:moveTo>
                  <a:pt x="521110" y="44245"/>
                </a:moveTo>
                <a:cubicBezTo>
                  <a:pt x="471949" y="88490"/>
                  <a:pt x="484238" y="231058"/>
                  <a:pt x="432619" y="309716"/>
                </a:cubicBezTo>
                <a:cubicBezTo>
                  <a:pt x="381000" y="388374"/>
                  <a:pt x="255639" y="454741"/>
                  <a:pt x="211394" y="516193"/>
                </a:cubicBezTo>
                <a:cubicBezTo>
                  <a:pt x="167149" y="577645"/>
                  <a:pt x="172064" y="626807"/>
                  <a:pt x="167148" y="678426"/>
                </a:cubicBezTo>
                <a:cubicBezTo>
                  <a:pt x="162232" y="730046"/>
                  <a:pt x="186813" y="749710"/>
                  <a:pt x="181897" y="825910"/>
                </a:cubicBezTo>
                <a:cubicBezTo>
                  <a:pt x="176981" y="902110"/>
                  <a:pt x="135194" y="1061884"/>
                  <a:pt x="137652" y="1135626"/>
                </a:cubicBezTo>
                <a:cubicBezTo>
                  <a:pt x="140110" y="1209368"/>
                  <a:pt x="181897" y="1231490"/>
                  <a:pt x="196645" y="1268361"/>
                </a:cubicBezTo>
                <a:cubicBezTo>
                  <a:pt x="211393" y="1305232"/>
                  <a:pt x="235974" y="1322438"/>
                  <a:pt x="226142" y="1356851"/>
                </a:cubicBezTo>
                <a:cubicBezTo>
                  <a:pt x="216310" y="1391264"/>
                  <a:pt x="167149" y="1428136"/>
                  <a:pt x="137652" y="1474839"/>
                </a:cubicBezTo>
                <a:cubicBezTo>
                  <a:pt x="108155" y="1521542"/>
                  <a:pt x="63910" y="1580536"/>
                  <a:pt x="49161" y="1637071"/>
                </a:cubicBezTo>
                <a:cubicBezTo>
                  <a:pt x="34413" y="1693606"/>
                  <a:pt x="54077" y="1767348"/>
                  <a:pt x="49161" y="1814051"/>
                </a:cubicBezTo>
                <a:cubicBezTo>
                  <a:pt x="44245" y="1860754"/>
                  <a:pt x="22123" y="1892709"/>
                  <a:pt x="19665" y="1917290"/>
                </a:cubicBezTo>
                <a:cubicBezTo>
                  <a:pt x="17207" y="1941871"/>
                  <a:pt x="0" y="1954161"/>
                  <a:pt x="34413" y="1961535"/>
                </a:cubicBezTo>
                <a:cubicBezTo>
                  <a:pt x="68826" y="1968909"/>
                  <a:pt x="226142" y="1961535"/>
                  <a:pt x="226142" y="1961535"/>
                </a:cubicBezTo>
                <a:lnTo>
                  <a:pt x="594852" y="1961535"/>
                </a:lnTo>
                <a:cubicBezTo>
                  <a:pt x="678426" y="1963993"/>
                  <a:pt x="707922" y="1954161"/>
                  <a:pt x="727587" y="1976284"/>
                </a:cubicBezTo>
                <a:cubicBezTo>
                  <a:pt x="747252" y="1998407"/>
                  <a:pt x="705465" y="2054942"/>
                  <a:pt x="712839" y="2094271"/>
                </a:cubicBezTo>
                <a:cubicBezTo>
                  <a:pt x="720213" y="2133600"/>
                  <a:pt x="752168" y="2170471"/>
                  <a:pt x="771832" y="2212258"/>
                </a:cubicBezTo>
                <a:cubicBezTo>
                  <a:pt x="791496" y="2254045"/>
                  <a:pt x="791497" y="2332703"/>
                  <a:pt x="830826" y="2344993"/>
                </a:cubicBezTo>
                <a:cubicBezTo>
                  <a:pt x="870155" y="2357283"/>
                  <a:pt x="968477" y="2295832"/>
                  <a:pt x="1007806" y="2286000"/>
                </a:cubicBezTo>
                <a:cubicBezTo>
                  <a:pt x="1047135" y="2276168"/>
                  <a:pt x="1029929" y="2288458"/>
                  <a:pt x="1066800" y="2286000"/>
                </a:cubicBezTo>
                <a:cubicBezTo>
                  <a:pt x="1103671" y="2283542"/>
                  <a:pt x="1192161" y="2273709"/>
                  <a:pt x="1229032" y="2271251"/>
                </a:cubicBezTo>
                <a:cubicBezTo>
                  <a:pt x="1265903" y="2268793"/>
                  <a:pt x="1288026" y="2308122"/>
                  <a:pt x="1288026" y="2271251"/>
                </a:cubicBezTo>
                <a:cubicBezTo>
                  <a:pt x="1288026" y="2234380"/>
                  <a:pt x="1233948" y="2234381"/>
                  <a:pt x="1229032" y="2050026"/>
                </a:cubicBezTo>
                <a:cubicBezTo>
                  <a:pt x="1224116" y="1865671"/>
                  <a:pt x="1236406" y="1440425"/>
                  <a:pt x="1258529" y="1165122"/>
                </a:cubicBezTo>
                <a:cubicBezTo>
                  <a:pt x="1280652" y="889819"/>
                  <a:pt x="1334729" y="577645"/>
                  <a:pt x="1361768" y="398206"/>
                </a:cubicBezTo>
                <a:cubicBezTo>
                  <a:pt x="1388807" y="218767"/>
                  <a:pt x="1413387" y="149941"/>
                  <a:pt x="1420761" y="88490"/>
                </a:cubicBezTo>
                <a:cubicBezTo>
                  <a:pt x="1428135" y="27039"/>
                  <a:pt x="1482213" y="39329"/>
                  <a:pt x="1406013" y="29497"/>
                </a:cubicBezTo>
                <a:cubicBezTo>
                  <a:pt x="1329813" y="19665"/>
                  <a:pt x="1076632" y="27039"/>
                  <a:pt x="963561" y="29497"/>
                </a:cubicBezTo>
                <a:cubicBezTo>
                  <a:pt x="850490" y="31955"/>
                  <a:pt x="798871" y="46703"/>
                  <a:pt x="727587" y="44245"/>
                </a:cubicBezTo>
                <a:cubicBezTo>
                  <a:pt x="656303" y="41787"/>
                  <a:pt x="570271" y="0"/>
                  <a:pt x="521110" y="44245"/>
                </a:cubicBezTo>
                <a:close/>
              </a:path>
            </a:pathLst>
          </a:custGeom>
          <a:solidFill>
            <a:srgbClr val="FF6969"/>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 name="Group 41"/>
          <p:cNvGrpSpPr/>
          <p:nvPr/>
        </p:nvGrpSpPr>
        <p:grpSpPr>
          <a:xfrm>
            <a:off x="26962" y="4419600"/>
            <a:ext cx="1420838" cy="990600"/>
            <a:chOff x="0" y="4572000"/>
            <a:chExt cx="1420838" cy="990600"/>
          </a:xfrm>
        </p:grpSpPr>
        <p:sp>
          <p:nvSpPr>
            <p:cNvPr id="45" name="TextBox 44"/>
            <p:cNvSpPr txBox="1"/>
            <p:nvPr/>
          </p:nvSpPr>
          <p:spPr>
            <a:xfrm>
              <a:off x="0" y="4572000"/>
              <a:ext cx="1420838" cy="461665"/>
            </a:xfrm>
            <a:prstGeom prst="rect">
              <a:avLst/>
            </a:prstGeom>
            <a:solidFill>
              <a:schemeClr val="bg1"/>
            </a:solidFill>
          </p:spPr>
          <p:txBody>
            <a:bodyPr wrap="none" rtlCol="0">
              <a:spAutoFit/>
            </a:bodyPr>
            <a:lstStyle/>
            <a:p>
              <a:r>
                <a:rPr lang="en-US" sz="2400" b="1" dirty="0" smtClean="0">
                  <a:solidFill>
                    <a:srgbClr val="0070C0"/>
                  </a:solidFill>
                  <a:effectLst>
                    <a:outerShdw dist="50800" dir="5400000" algn="ctr" rotWithShape="0">
                      <a:schemeClr val="tx1"/>
                    </a:outerShdw>
                  </a:effectLst>
                </a:rPr>
                <a:t>Vicksburg</a:t>
              </a:r>
            </a:p>
          </p:txBody>
        </p:sp>
        <p:sp>
          <p:nvSpPr>
            <p:cNvPr id="48" name="5-Point Star 47"/>
            <p:cNvSpPr/>
            <p:nvPr/>
          </p:nvSpPr>
          <p:spPr>
            <a:xfrm>
              <a:off x="914400" y="5029200"/>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9" name="Freeform 48"/>
          <p:cNvSpPr/>
          <p:nvPr/>
        </p:nvSpPr>
        <p:spPr>
          <a:xfrm>
            <a:off x="5451988" y="820415"/>
            <a:ext cx="2391697" cy="836320"/>
          </a:xfrm>
          <a:custGeom>
            <a:avLst/>
            <a:gdLst>
              <a:gd name="connsiteX0" fmla="*/ 108155 w 2480187"/>
              <a:gd name="connsiteY0" fmla="*/ 49161 h 820993"/>
              <a:gd name="connsiteX1" fmla="*/ 122903 w 2480187"/>
              <a:gd name="connsiteY1" fmla="*/ 314632 h 820993"/>
              <a:gd name="connsiteX2" fmla="*/ 137651 w 2480187"/>
              <a:gd name="connsiteY2" fmla="*/ 698090 h 820993"/>
              <a:gd name="connsiteX3" fmla="*/ 152400 w 2480187"/>
              <a:gd name="connsiteY3" fmla="*/ 801329 h 820993"/>
              <a:gd name="connsiteX4" fmla="*/ 521109 w 2480187"/>
              <a:gd name="connsiteY4" fmla="*/ 816077 h 820993"/>
              <a:gd name="connsiteX5" fmla="*/ 1140542 w 2480187"/>
              <a:gd name="connsiteY5" fmla="*/ 786581 h 820993"/>
              <a:gd name="connsiteX6" fmla="*/ 1656735 w 2480187"/>
              <a:gd name="connsiteY6" fmla="*/ 801329 h 820993"/>
              <a:gd name="connsiteX7" fmla="*/ 2099187 w 2480187"/>
              <a:gd name="connsiteY7" fmla="*/ 801329 h 820993"/>
              <a:gd name="connsiteX8" fmla="*/ 2158180 w 2480187"/>
              <a:gd name="connsiteY8" fmla="*/ 757084 h 820993"/>
              <a:gd name="connsiteX9" fmla="*/ 2290916 w 2480187"/>
              <a:gd name="connsiteY9" fmla="*/ 757084 h 820993"/>
              <a:gd name="connsiteX10" fmla="*/ 2453148 w 2480187"/>
              <a:gd name="connsiteY10" fmla="*/ 624348 h 820993"/>
              <a:gd name="connsiteX11" fmla="*/ 2453148 w 2480187"/>
              <a:gd name="connsiteY11" fmla="*/ 550606 h 820993"/>
              <a:gd name="connsiteX12" fmla="*/ 2364658 w 2480187"/>
              <a:gd name="connsiteY12" fmla="*/ 417871 h 820993"/>
              <a:gd name="connsiteX13" fmla="*/ 2305664 w 2480187"/>
              <a:gd name="connsiteY13" fmla="*/ 329381 h 820993"/>
              <a:gd name="connsiteX14" fmla="*/ 2320413 w 2480187"/>
              <a:gd name="connsiteY14" fmla="*/ 240890 h 820993"/>
              <a:gd name="connsiteX15" fmla="*/ 2364658 w 2480187"/>
              <a:gd name="connsiteY15" fmla="*/ 167148 h 820993"/>
              <a:gd name="connsiteX16" fmla="*/ 2379406 w 2480187"/>
              <a:gd name="connsiteY16" fmla="*/ 19664 h 820993"/>
              <a:gd name="connsiteX17" fmla="*/ 2364658 w 2480187"/>
              <a:gd name="connsiteY17" fmla="*/ 4916 h 820993"/>
              <a:gd name="connsiteX18" fmla="*/ 771832 w 2480187"/>
              <a:gd name="connsiteY18" fmla="*/ 19664 h 820993"/>
              <a:gd name="connsiteX19" fmla="*/ 108155 w 2480187"/>
              <a:gd name="connsiteY19" fmla="*/ 49161 h 820993"/>
              <a:gd name="connsiteX0" fmla="*/ 72296 w 2444328"/>
              <a:gd name="connsiteY0" fmla="*/ 49161 h 820993"/>
              <a:gd name="connsiteX1" fmla="*/ 87044 w 2444328"/>
              <a:gd name="connsiteY1" fmla="*/ 314632 h 820993"/>
              <a:gd name="connsiteX2" fmla="*/ 101792 w 2444328"/>
              <a:gd name="connsiteY2" fmla="*/ 698090 h 820993"/>
              <a:gd name="connsiteX3" fmla="*/ 116541 w 2444328"/>
              <a:gd name="connsiteY3" fmla="*/ 801329 h 820993"/>
              <a:gd name="connsiteX4" fmla="*/ 485250 w 2444328"/>
              <a:gd name="connsiteY4" fmla="*/ 816077 h 820993"/>
              <a:gd name="connsiteX5" fmla="*/ 1104683 w 2444328"/>
              <a:gd name="connsiteY5" fmla="*/ 786581 h 820993"/>
              <a:gd name="connsiteX6" fmla="*/ 1620876 w 2444328"/>
              <a:gd name="connsiteY6" fmla="*/ 801329 h 820993"/>
              <a:gd name="connsiteX7" fmla="*/ 2063328 w 2444328"/>
              <a:gd name="connsiteY7" fmla="*/ 801329 h 820993"/>
              <a:gd name="connsiteX8" fmla="*/ 2122321 w 2444328"/>
              <a:gd name="connsiteY8" fmla="*/ 757084 h 820993"/>
              <a:gd name="connsiteX9" fmla="*/ 2255057 w 2444328"/>
              <a:gd name="connsiteY9" fmla="*/ 757084 h 820993"/>
              <a:gd name="connsiteX10" fmla="*/ 2417289 w 2444328"/>
              <a:gd name="connsiteY10" fmla="*/ 624348 h 820993"/>
              <a:gd name="connsiteX11" fmla="*/ 2417289 w 2444328"/>
              <a:gd name="connsiteY11" fmla="*/ 550606 h 820993"/>
              <a:gd name="connsiteX12" fmla="*/ 2328799 w 2444328"/>
              <a:gd name="connsiteY12" fmla="*/ 417871 h 820993"/>
              <a:gd name="connsiteX13" fmla="*/ 2269805 w 2444328"/>
              <a:gd name="connsiteY13" fmla="*/ 329381 h 820993"/>
              <a:gd name="connsiteX14" fmla="*/ 2284554 w 2444328"/>
              <a:gd name="connsiteY14" fmla="*/ 240890 h 820993"/>
              <a:gd name="connsiteX15" fmla="*/ 2328799 w 2444328"/>
              <a:gd name="connsiteY15" fmla="*/ 167148 h 820993"/>
              <a:gd name="connsiteX16" fmla="*/ 2343547 w 2444328"/>
              <a:gd name="connsiteY16" fmla="*/ 19664 h 820993"/>
              <a:gd name="connsiteX17" fmla="*/ 2328799 w 2444328"/>
              <a:gd name="connsiteY17" fmla="*/ 4916 h 820993"/>
              <a:gd name="connsiteX18" fmla="*/ 735973 w 2444328"/>
              <a:gd name="connsiteY18" fmla="*/ 19664 h 820993"/>
              <a:gd name="connsiteX19" fmla="*/ 72296 w 2444328"/>
              <a:gd name="connsiteY19" fmla="*/ 49161 h 820993"/>
              <a:gd name="connsiteX0" fmla="*/ 72296 w 2444328"/>
              <a:gd name="connsiteY0" fmla="*/ 44245 h 816077"/>
              <a:gd name="connsiteX1" fmla="*/ 87044 w 2444328"/>
              <a:gd name="connsiteY1" fmla="*/ 309716 h 816077"/>
              <a:gd name="connsiteX2" fmla="*/ 101792 w 2444328"/>
              <a:gd name="connsiteY2" fmla="*/ 693174 h 816077"/>
              <a:gd name="connsiteX3" fmla="*/ 116541 w 2444328"/>
              <a:gd name="connsiteY3" fmla="*/ 796413 h 816077"/>
              <a:gd name="connsiteX4" fmla="*/ 485250 w 2444328"/>
              <a:gd name="connsiteY4" fmla="*/ 811161 h 816077"/>
              <a:gd name="connsiteX5" fmla="*/ 1104683 w 2444328"/>
              <a:gd name="connsiteY5" fmla="*/ 781665 h 816077"/>
              <a:gd name="connsiteX6" fmla="*/ 1620876 w 2444328"/>
              <a:gd name="connsiteY6" fmla="*/ 796413 h 816077"/>
              <a:gd name="connsiteX7" fmla="*/ 2063328 w 2444328"/>
              <a:gd name="connsiteY7" fmla="*/ 796413 h 816077"/>
              <a:gd name="connsiteX8" fmla="*/ 2122321 w 2444328"/>
              <a:gd name="connsiteY8" fmla="*/ 752168 h 816077"/>
              <a:gd name="connsiteX9" fmla="*/ 2255057 w 2444328"/>
              <a:gd name="connsiteY9" fmla="*/ 752168 h 816077"/>
              <a:gd name="connsiteX10" fmla="*/ 2417289 w 2444328"/>
              <a:gd name="connsiteY10" fmla="*/ 619432 h 816077"/>
              <a:gd name="connsiteX11" fmla="*/ 2417289 w 2444328"/>
              <a:gd name="connsiteY11" fmla="*/ 545690 h 816077"/>
              <a:gd name="connsiteX12" fmla="*/ 2328799 w 2444328"/>
              <a:gd name="connsiteY12" fmla="*/ 412955 h 816077"/>
              <a:gd name="connsiteX13" fmla="*/ 2269805 w 2444328"/>
              <a:gd name="connsiteY13" fmla="*/ 324465 h 816077"/>
              <a:gd name="connsiteX14" fmla="*/ 2284554 w 2444328"/>
              <a:gd name="connsiteY14" fmla="*/ 235974 h 816077"/>
              <a:gd name="connsiteX15" fmla="*/ 2328799 w 2444328"/>
              <a:gd name="connsiteY15" fmla="*/ 162232 h 816077"/>
              <a:gd name="connsiteX16" fmla="*/ 2343547 w 2444328"/>
              <a:gd name="connsiteY16" fmla="*/ 14748 h 816077"/>
              <a:gd name="connsiteX17" fmla="*/ 2328799 w 2444328"/>
              <a:gd name="connsiteY17" fmla="*/ 0 h 816077"/>
              <a:gd name="connsiteX18" fmla="*/ 735973 w 2444328"/>
              <a:gd name="connsiteY18" fmla="*/ 14748 h 816077"/>
              <a:gd name="connsiteX19" fmla="*/ 72296 w 2444328"/>
              <a:gd name="connsiteY19" fmla="*/ 44245 h 816077"/>
              <a:gd name="connsiteX0" fmla="*/ 19665 w 2391697"/>
              <a:gd name="connsiteY0" fmla="*/ 44245 h 816077"/>
              <a:gd name="connsiteX1" fmla="*/ 34413 w 2391697"/>
              <a:gd name="connsiteY1" fmla="*/ 309716 h 816077"/>
              <a:gd name="connsiteX2" fmla="*/ 49161 w 2391697"/>
              <a:gd name="connsiteY2" fmla="*/ 693174 h 816077"/>
              <a:gd name="connsiteX3" fmla="*/ 63910 w 2391697"/>
              <a:gd name="connsiteY3" fmla="*/ 796413 h 816077"/>
              <a:gd name="connsiteX4" fmla="*/ 432619 w 2391697"/>
              <a:gd name="connsiteY4" fmla="*/ 811161 h 816077"/>
              <a:gd name="connsiteX5" fmla="*/ 1052052 w 2391697"/>
              <a:gd name="connsiteY5" fmla="*/ 781665 h 816077"/>
              <a:gd name="connsiteX6" fmla="*/ 1568245 w 2391697"/>
              <a:gd name="connsiteY6" fmla="*/ 796413 h 816077"/>
              <a:gd name="connsiteX7" fmla="*/ 2010697 w 2391697"/>
              <a:gd name="connsiteY7" fmla="*/ 796413 h 816077"/>
              <a:gd name="connsiteX8" fmla="*/ 2069690 w 2391697"/>
              <a:gd name="connsiteY8" fmla="*/ 752168 h 816077"/>
              <a:gd name="connsiteX9" fmla="*/ 2202426 w 2391697"/>
              <a:gd name="connsiteY9" fmla="*/ 752168 h 816077"/>
              <a:gd name="connsiteX10" fmla="*/ 2364658 w 2391697"/>
              <a:gd name="connsiteY10" fmla="*/ 619432 h 816077"/>
              <a:gd name="connsiteX11" fmla="*/ 2364658 w 2391697"/>
              <a:gd name="connsiteY11" fmla="*/ 545690 h 816077"/>
              <a:gd name="connsiteX12" fmla="*/ 2276168 w 2391697"/>
              <a:gd name="connsiteY12" fmla="*/ 412955 h 816077"/>
              <a:gd name="connsiteX13" fmla="*/ 2217174 w 2391697"/>
              <a:gd name="connsiteY13" fmla="*/ 324465 h 816077"/>
              <a:gd name="connsiteX14" fmla="*/ 2231923 w 2391697"/>
              <a:gd name="connsiteY14" fmla="*/ 235974 h 816077"/>
              <a:gd name="connsiteX15" fmla="*/ 2276168 w 2391697"/>
              <a:gd name="connsiteY15" fmla="*/ 162232 h 816077"/>
              <a:gd name="connsiteX16" fmla="*/ 2290916 w 2391697"/>
              <a:gd name="connsiteY16" fmla="*/ 14748 h 816077"/>
              <a:gd name="connsiteX17" fmla="*/ 2276168 w 2391697"/>
              <a:gd name="connsiteY17" fmla="*/ 0 h 816077"/>
              <a:gd name="connsiteX18" fmla="*/ 683342 w 2391697"/>
              <a:gd name="connsiteY18" fmla="*/ 14748 h 816077"/>
              <a:gd name="connsiteX19" fmla="*/ 19665 w 2391697"/>
              <a:gd name="connsiteY19" fmla="*/ 44245 h 816077"/>
              <a:gd name="connsiteX0" fmla="*/ 34412 w 2391697"/>
              <a:gd name="connsiteY0" fmla="*/ 73742 h 816077"/>
              <a:gd name="connsiteX1" fmla="*/ 34413 w 2391697"/>
              <a:gd name="connsiteY1" fmla="*/ 309716 h 816077"/>
              <a:gd name="connsiteX2" fmla="*/ 49161 w 2391697"/>
              <a:gd name="connsiteY2" fmla="*/ 693174 h 816077"/>
              <a:gd name="connsiteX3" fmla="*/ 63910 w 2391697"/>
              <a:gd name="connsiteY3" fmla="*/ 796413 h 816077"/>
              <a:gd name="connsiteX4" fmla="*/ 432619 w 2391697"/>
              <a:gd name="connsiteY4" fmla="*/ 811161 h 816077"/>
              <a:gd name="connsiteX5" fmla="*/ 1052052 w 2391697"/>
              <a:gd name="connsiteY5" fmla="*/ 781665 h 816077"/>
              <a:gd name="connsiteX6" fmla="*/ 1568245 w 2391697"/>
              <a:gd name="connsiteY6" fmla="*/ 796413 h 816077"/>
              <a:gd name="connsiteX7" fmla="*/ 2010697 w 2391697"/>
              <a:gd name="connsiteY7" fmla="*/ 796413 h 816077"/>
              <a:gd name="connsiteX8" fmla="*/ 2069690 w 2391697"/>
              <a:gd name="connsiteY8" fmla="*/ 752168 h 816077"/>
              <a:gd name="connsiteX9" fmla="*/ 2202426 w 2391697"/>
              <a:gd name="connsiteY9" fmla="*/ 752168 h 816077"/>
              <a:gd name="connsiteX10" fmla="*/ 2364658 w 2391697"/>
              <a:gd name="connsiteY10" fmla="*/ 619432 h 816077"/>
              <a:gd name="connsiteX11" fmla="*/ 2364658 w 2391697"/>
              <a:gd name="connsiteY11" fmla="*/ 545690 h 816077"/>
              <a:gd name="connsiteX12" fmla="*/ 2276168 w 2391697"/>
              <a:gd name="connsiteY12" fmla="*/ 412955 h 816077"/>
              <a:gd name="connsiteX13" fmla="*/ 2217174 w 2391697"/>
              <a:gd name="connsiteY13" fmla="*/ 324465 h 816077"/>
              <a:gd name="connsiteX14" fmla="*/ 2231923 w 2391697"/>
              <a:gd name="connsiteY14" fmla="*/ 235974 h 816077"/>
              <a:gd name="connsiteX15" fmla="*/ 2276168 w 2391697"/>
              <a:gd name="connsiteY15" fmla="*/ 162232 h 816077"/>
              <a:gd name="connsiteX16" fmla="*/ 2290916 w 2391697"/>
              <a:gd name="connsiteY16" fmla="*/ 14748 h 816077"/>
              <a:gd name="connsiteX17" fmla="*/ 2276168 w 2391697"/>
              <a:gd name="connsiteY17" fmla="*/ 0 h 816077"/>
              <a:gd name="connsiteX18" fmla="*/ 683342 w 2391697"/>
              <a:gd name="connsiteY18" fmla="*/ 14748 h 816077"/>
              <a:gd name="connsiteX19" fmla="*/ 34412 w 2391697"/>
              <a:gd name="connsiteY19" fmla="*/ 73742 h 816077"/>
              <a:gd name="connsiteX0" fmla="*/ 34412 w 2391697"/>
              <a:gd name="connsiteY0" fmla="*/ 17785 h 836320"/>
              <a:gd name="connsiteX1" fmla="*/ 34413 w 2391697"/>
              <a:gd name="connsiteY1" fmla="*/ 329959 h 836320"/>
              <a:gd name="connsiteX2" fmla="*/ 49161 w 2391697"/>
              <a:gd name="connsiteY2" fmla="*/ 713417 h 836320"/>
              <a:gd name="connsiteX3" fmla="*/ 63910 w 2391697"/>
              <a:gd name="connsiteY3" fmla="*/ 816656 h 836320"/>
              <a:gd name="connsiteX4" fmla="*/ 432619 w 2391697"/>
              <a:gd name="connsiteY4" fmla="*/ 831404 h 836320"/>
              <a:gd name="connsiteX5" fmla="*/ 1052052 w 2391697"/>
              <a:gd name="connsiteY5" fmla="*/ 801908 h 836320"/>
              <a:gd name="connsiteX6" fmla="*/ 1568245 w 2391697"/>
              <a:gd name="connsiteY6" fmla="*/ 816656 h 836320"/>
              <a:gd name="connsiteX7" fmla="*/ 2010697 w 2391697"/>
              <a:gd name="connsiteY7" fmla="*/ 816656 h 836320"/>
              <a:gd name="connsiteX8" fmla="*/ 2069690 w 2391697"/>
              <a:gd name="connsiteY8" fmla="*/ 772411 h 836320"/>
              <a:gd name="connsiteX9" fmla="*/ 2202426 w 2391697"/>
              <a:gd name="connsiteY9" fmla="*/ 772411 h 836320"/>
              <a:gd name="connsiteX10" fmla="*/ 2364658 w 2391697"/>
              <a:gd name="connsiteY10" fmla="*/ 639675 h 836320"/>
              <a:gd name="connsiteX11" fmla="*/ 2364658 w 2391697"/>
              <a:gd name="connsiteY11" fmla="*/ 565933 h 836320"/>
              <a:gd name="connsiteX12" fmla="*/ 2276168 w 2391697"/>
              <a:gd name="connsiteY12" fmla="*/ 433198 h 836320"/>
              <a:gd name="connsiteX13" fmla="*/ 2217174 w 2391697"/>
              <a:gd name="connsiteY13" fmla="*/ 344708 h 836320"/>
              <a:gd name="connsiteX14" fmla="*/ 2231923 w 2391697"/>
              <a:gd name="connsiteY14" fmla="*/ 256217 h 836320"/>
              <a:gd name="connsiteX15" fmla="*/ 2276168 w 2391697"/>
              <a:gd name="connsiteY15" fmla="*/ 182475 h 836320"/>
              <a:gd name="connsiteX16" fmla="*/ 2290916 w 2391697"/>
              <a:gd name="connsiteY16" fmla="*/ 34991 h 836320"/>
              <a:gd name="connsiteX17" fmla="*/ 2276168 w 2391697"/>
              <a:gd name="connsiteY17" fmla="*/ 20243 h 836320"/>
              <a:gd name="connsiteX18" fmla="*/ 683342 w 2391697"/>
              <a:gd name="connsiteY18" fmla="*/ 34991 h 836320"/>
              <a:gd name="connsiteX19" fmla="*/ 34412 w 2391697"/>
              <a:gd name="connsiteY19" fmla="*/ 17785 h 83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91697" h="836320">
                <a:moveTo>
                  <a:pt x="34412" y="17785"/>
                </a:moveTo>
                <a:cubicBezTo>
                  <a:pt x="33834" y="192452"/>
                  <a:pt x="31955" y="214020"/>
                  <a:pt x="34413" y="329959"/>
                </a:cubicBezTo>
                <a:cubicBezTo>
                  <a:pt x="36871" y="445898"/>
                  <a:pt x="44245" y="632301"/>
                  <a:pt x="49161" y="713417"/>
                </a:cubicBezTo>
                <a:cubicBezTo>
                  <a:pt x="54077" y="794533"/>
                  <a:pt x="0" y="796992"/>
                  <a:pt x="63910" y="816656"/>
                </a:cubicBezTo>
                <a:cubicBezTo>
                  <a:pt x="127820" y="836320"/>
                  <a:pt x="267929" y="833862"/>
                  <a:pt x="432619" y="831404"/>
                </a:cubicBezTo>
                <a:cubicBezTo>
                  <a:pt x="597309" y="828946"/>
                  <a:pt x="862781" y="804366"/>
                  <a:pt x="1052052" y="801908"/>
                </a:cubicBezTo>
                <a:cubicBezTo>
                  <a:pt x="1241323" y="799450"/>
                  <a:pt x="1408471" y="814198"/>
                  <a:pt x="1568245" y="816656"/>
                </a:cubicBezTo>
                <a:cubicBezTo>
                  <a:pt x="1728019" y="819114"/>
                  <a:pt x="1927123" y="824030"/>
                  <a:pt x="2010697" y="816656"/>
                </a:cubicBezTo>
                <a:cubicBezTo>
                  <a:pt x="2094271" y="809282"/>
                  <a:pt x="2037735" y="779785"/>
                  <a:pt x="2069690" y="772411"/>
                </a:cubicBezTo>
                <a:cubicBezTo>
                  <a:pt x="2101645" y="765037"/>
                  <a:pt x="2153265" y="794534"/>
                  <a:pt x="2202426" y="772411"/>
                </a:cubicBezTo>
                <a:cubicBezTo>
                  <a:pt x="2251587" y="750288"/>
                  <a:pt x="2337619" y="674088"/>
                  <a:pt x="2364658" y="639675"/>
                </a:cubicBezTo>
                <a:cubicBezTo>
                  <a:pt x="2391697" y="605262"/>
                  <a:pt x="2379406" y="600346"/>
                  <a:pt x="2364658" y="565933"/>
                </a:cubicBezTo>
                <a:cubicBezTo>
                  <a:pt x="2349910" y="531520"/>
                  <a:pt x="2276168" y="433198"/>
                  <a:pt x="2276168" y="433198"/>
                </a:cubicBezTo>
                <a:cubicBezTo>
                  <a:pt x="2251587" y="396327"/>
                  <a:pt x="2224548" y="374205"/>
                  <a:pt x="2217174" y="344708"/>
                </a:cubicBezTo>
                <a:cubicBezTo>
                  <a:pt x="2209800" y="315211"/>
                  <a:pt x="2222091" y="283256"/>
                  <a:pt x="2231923" y="256217"/>
                </a:cubicBezTo>
                <a:cubicBezTo>
                  <a:pt x="2241755" y="229178"/>
                  <a:pt x="2266336" y="219346"/>
                  <a:pt x="2276168" y="182475"/>
                </a:cubicBezTo>
                <a:cubicBezTo>
                  <a:pt x="2286000" y="145604"/>
                  <a:pt x="2290916" y="62030"/>
                  <a:pt x="2290916" y="34991"/>
                </a:cubicBezTo>
                <a:lnTo>
                  <a:pt x="2276168" y="20243"/>
                </a:lnTo>
                <a:lnTo>
                  <a:pt x="683342" y="34991"/>
                </a:lnTo>
                <a:cubicBezTo>
                  <a:pt x="304800" y="34991"/>
                  <a:pt x="218767" y="0"/>
                  <a:pt x="34412" y="17785"/>
                </a:cubicBezTo>
                <a:close/>
              </a:path>
            </a:pathLst>
          </a:custGeom>
          <a:solidFill>
            <a:srgbClr val="0070C0"/>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 name="Group 49"/>
          <p:cNvGrpSpPr/>
          <p:nvPr/>
        </p:nvGrpSpPr>
        <p:grpSpPr>
          <a:xfrm>
            <a:off x="6553200" y="838200"/>
            <a:ext cx="2127106" cy="914400"/>
            <a:chOff x="6553200" y="838200"/>
            <a:chExt cx="2127106" cy="914400"/>
          </a:xfrm>
        </p:grpSpPr>
        <p:sp>
          <p:nvSpPr>
            <p:cNvPr id="51" name="TextBox 50"/>
            <p:cNvSpPr txBox="1"/>
            <p:nvPr/>
          </p:nvSpPr>
          <p:spPr>
            <a:xfrm>
              <a:off x="7086600" y="838200"/>
              <a:ext cx="1593706" cy="461665"/>
            </a:xfrm>
            <a:prstGeom prst="rect">
              <a:avLst/>
            </a:prstGeom>
            <a:solidFill>
              <a:schemeClr val="bg1"/>
            </a:solidFill>
          </p:spPr>
          <p:txBody>
            <a:bodyPr wrap="none" rtlCol="0">
              <a:spAutoFit/>
            </a:bodyPr>
            <a:lstStyle/>
            <a:p>
              <a:r>
                <a:rPr lang="en-US" sz="2400" b="1" dirty="0" smtClean="0">
                  <a:solidFill>
                    <a:srgbClr val="0070C0"/>
                  </a:solidFill>
                  <a:effectLst>
                    <a:outerShdw dist="38100" dir="5400000" algn="ctr" rotWithShape="0">
                      <a:schemeClr val="tx1"/>
                    </a:outerShdw>
                  </a:effectLst>
                </a:rPr>
                <a:t>Gettysburg</a:t>
              </a:r>
            </a:p>
          </p:txBody>
        </p:sp>
        <p:sp>
          <p:nvSpPr>
            <p:cNvPr id="52" name="5-Point Star 51"/>
            <p:cNvSpPr/>
            <p:nvPr/>
          </p:nvSpPr>
          <p:spPr>
            <a:xfrm>
              <a:off x="6553200" y="1219200"/>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 name="Group 31"/>
          <p:cNvGrpSpPr/>
          <p:nvPr/>
        </p:nvGrpSpPr>
        <p:grpSpPr>
          <a:xfrm>
            <a:off x="4114800" y="1905000"/>
            <a:ext cx="2505359" cy="614065"/>
            <a:chOff x="4352641" y="1443335"/>
            <a:chExt cx="2505359" cy="614065"/>
          </a:xfrm>
        </p:grpSpPr>
        <p:sp>
          <p:nvSpPr>
            <p:cNvPr id="33" name="TextBox 32"/>
            <p:cNvSpPr txBox="1"/>
            <p:nvPr/>
          </p:nvSpPr>
          <p:spPr>
            <a:xfrm>
              <a:off x="4352641" y="1443335"/>
              <a:ext cx="2182008" cy="461665"/>
            </a:xfrm>
            <a:prstGeom prst="rect">
              <a:avLst/>
            </a:prstGeom>
            <a:solidFill>
              <a:schemeClr val="bg1"/>
            </a:solidFill>
          </p:spPr>
          <p:txBody>
            <a:bodyPr wrap="none" rtlCol="0">
              <a:spAutoFit/>
            </a:bodyPr>
            <a:lstStyle/>
            <a:p>
              <a:r>
                <a:rPr lang="en-US" sz="2400" b="1" dirty="0" smtClean="0">
                  <a:solidFill>
                    <a:srgbClr val="0070C0"/>
                  </a:solidFill>
                  <a:effectLst>
                    <a:outerShdw dist="50800" dir="5400000" algn="ctr" rotWithShape="0">
                      <a:schemeClr val="tx1"/>
                    </a:outerShdw>
                  </a:effectLst>
                </a:rPr>
                <a:t>Chancellorsville</a:t>
              </a:r>
            </a:p>
          </p:txBody>
        </p:sp>
        <p:sp>
          <p:nvSpPr>
            <p:cNvPr id="34" name="5-Point Star 33"/>
            <p:cNvSpPr/>
            <p:nvPr/>
          </p:nvSpPr>
          <p:spPr>
            <a:xfrm>
              <a:off x="6400800" y="1524000"/>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60" name="Picture 2" descr="http://www.crwflags.com/fotw/images/u/us-1861.gif"/>
          <p:cNvPicPr>
            <a:picLocks noChangeAspect="1" noChangeArrowheads="1"/>
          </p:cNvPicPr>
          <p:nvPr/>
        </p:nvPicPr>
        <p:blipFill>
          <a:blip r:embed="rId4" cstate="print"/>
          <a:srcRect/>
          <a:stretch>
            <a:fillRect/>
          </a:stretch>
        </p:blipFill>
        <p:spPr bwMode="auto">
          <a:xfrm>
            <a:off x="1752600" y="5791200"/>
            <a:ext cx="1268851" cy="762001"/>
          </a:xfrm>
          <a:prstGeom prst="rect">
            <a:avLst/>
          </a:prstGeom>
          <a:noFill/>
        </p:spPr>
      </p:pic>
      <p:pic>
        <p:nvPicPr>
          <p:cNvPr id="61" name="Picture 60" descr="File:CSA FLAG 28.11.1861-1.5.1863.svg"/>
          <p:cNvPicPr>
            <a:picLocks noChangeAspect="1"/>
          </p:cNvPicPr>
          <p:nvPr/>
        </p:nvPicPr>
        <p:blipFill>
          <a:blip r:embed="rId5" cstate="print"/>
          <a:srcRect/>
          <a:stretch>
            <a:fillRect/>
          </a:stretch>
        </p:blipFill>
        <p:spPr bwMode="auto">
          <a:xfrm>
            <a:off x="7543800" y="2971800"/>
            <a:ext cx="1371600" cy="764930"/>
          </a:xfrm>
          <a:prstGeom prst="rect">
            <a:avLst/>
          </a:prstGeom>
          <a:noFill/>
          <a:ln w="9525">
            <a:noFill/>
            <a:miter lim="800000"/>
            <a:headEnd/>
            <a:tailEnd/>
          </a:ln>
        </p:spPr>
      </p:pic>
      <p:pic>
        <p:nvPicPr>
          <p:cNvPr id="62" name="Picture 2" descr="http://www.crwflags.com/fotw/images/u/us-1861.gif"/>
          <p:cNvPicPr>
            <a:picLocks noChangeAspect="1" noChangeArrowheads="1"/>
          </p:cNvPicPr>
          <p:nvPr/>
        </p:nvPicPr>
        <p:blipFill>
          <a:blip r:embed="rId4" cstate="print"/>
          <a:srcRect/>
          <a:stretch>
            <a:fillRect/>
          </a:stretch>
        </p:blipFill>
        <p:spPr bwMode="auto">
          <a:xfrm>
            <a:off x="1524000" y="2819400"/>
            <a:ext cx="1268851" cy="762001"/>
          </a:xfrm>
          <a:prstGeom prst="rect">
            <a:avLst/>
          </a:prstGeom>
          <a:noFill/>
        </p:spPr>
      </p:pic>
      <p:pic>
        <p:nvPicPr>
          <p:cNvPr id="63" name="Picture 62" descr="File:CSA FLAG 28.11.1861-1.5.1863.svg"/>
          <p:cNvPicPr>
            <a:picLocks noChangeAspect="1"/>
          </p:cNvPicPr>
          <p:nvPr/>
        </p:nvPicPr>
        <p:blipFill>
          <a:blip r:embed="rId5" cstate="print"/>
          <a:srcRect/>
          <a:stretch>
            <a:fillRect/>
          </a:stretch>
        </p:blipFill>
        <p:spPr bwMode="auto">
          <a:xfrm>
            <a:off x="4495800" y="2362200"/>
            <a:ext cx="1371600" cy="764930"/>
          </a:xfrm>
          <a:prstGeom prst="rect">
            <a:avLst/>
          </a:prstGeom>
          <a:noFill/>
          <a:ln w="9525">
            <a:noFill/>
            <a:miter lim="800000"/>
            <a:headEnd/>
            <a:tailEnd/>
          </a:ln>
        </p:spPr>
      </p:pic>
      <p:sp useBgFill="1">
        <p:nvSpPr>
          <p:cNvPr id="69" name="TextBox 68"/>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So far . . . </a:t>
            </a:r>
            <a:endParaRPr lang="en-US" sz="4800" b="1" dirty="0">
              <a:effectLst>
                <a:outerShdw dist="50800" dir="7200000" algn="ctr" rotWithShape="0">
                  <a:schemeClr val="bg1"/>
                </a:outerShdw>
              </a:effectLst>
              <a:latin typeface="Calibri" pitchFamily="34" charset="0"/>
            </a:endParaRPr>
          </a:p>
        </p:txBody>
      </p:sp>
      <p:grpSp>
        <p:nvGrpSpPr>
          <p:cNvPr id="16" name="Group 72"/>
          <p:cNvGrpSpPr/>
          <p:nvPr/>
        </p:nvGrpSpPr>
        <p:grpSpPr>
          <a:xfrm>
            <a:off x="6934200" y="4038600"/>
            <a:ext cx="1981200" cy="2590800"/>
            <a:chOff x="4452943" y="1828800"/>
            <a:chExt cx="2709857" cy="3657600"/>
          </a:xfrm>
        </p:grpSpPr>
        <p:pic>
          <p:nvPicPr>
            <p:cNvPr id="74" name="Picture 2" descr="http://www.thelatinlibrary.com/chron/civilwarpics/lee.jpg"/>
            <p:cNvPicPr>
              <a:picLocks noChangeAspect="1" noChangeArrowheads="1"/>
            </p:cNvPicPr>
            <p:nvPr/>
          </p:nvPicPr>
          <p:blipFill>
            <a:blip r:embed="rId6" cstate="print"/>
            <a:srcRect/>
            <a:stretch>
              <a:fillRect/>
            </a:stretch>
          </p:blipFill>
          <p:spPr bwMode="auto">
            <a:xfrm>
              <a:off x="4492497" y="2241176"/>
              <a:ext cx="2630726" cy="3245224"/>
            </a:xfrm>
            <a:prstGeom prst="rect">
              <a:avLst/>
            </a:prstGeom>
            <a:noFill/>
            <a:ln w="76200">
              <a:solidFill>
                <a:srgbClr val="FF0000"/>
              </a:solidFill>
            </a:ln>
          </p:spPr>
        </p:pic>
        <p:sp>
          <p:nvSpPr>
            <p:cNvPr id="75" name="TextBox 74"/>
            <p:cNvSpPr txBox="1"/>
            <p:nvPr/>
          </p:nvSpPr>
          <p:spPr>
            <a:xfrm>
              <a:off x="4452943" y="1828800"/>
              <a:ext cx="2709857" cy="410369"/>
            </a:xfrm>
            <a:prstGeom prst="rect">
              <a:avLst/>
            </a:prstGeom>
            <a:solidFill>
              <a:schemeClr val="tx1"/>
            </a:solidFill>
            <a:ln w="76200">
              <a:solidFill>
                <a:srgbClr val="FF0000"/>
              </a:solidFill>
            </a:ln>
          </p:spPr>
          <p:txBody>
            <a:bodyPr wrap="square" rtlCol="0">
              <a:spAutoFit/>
            </a:bodyPr>
            <a:lstStyle/>
            <a:p>
              <a:pPr algn="ctr"/>
              <a:r>
                <a:rPr lang="en-US" sz="1400" b="1" dirty="0" smtClean="0">
                  <a:solidFill>
                    <a:schemeClr val="bg1"/>
                  </a:solidFill>
                  <a:effectLst>
                    <a:outerShdw dist="50800" dir="5400000" algn="ctr" rotWithShape="0">
                      <a:schemeClr val="tx1"/>
                    </a:outerShdw>
                  </a:effectLst>
                </a:rPr>
                <a:t>General Robert E. Lee</a:t>
              </a:r>
            </a:p>
          </p:txBody>
        </p:sp>
      </p:grpSp>
      <p:pic>
        <p:nvPicPr>
          <p:cNvPr id="70" name="Picture 2" descr="http://www.crwflags.com/fotw/images/u/us-1861.gif"/>
          <p:cNvPicPr>
            <a:picLocks noChangeAspect="1" noChangeArrowheads="1"/>
          </p:cNvPicPr>
          <p:nvPr/>
        </p:nvPicPr>
        <p:blipFill>
          <a:blip r:embed="rId4" cstate="print"/>
          <a:srcRect/>
          <a:stretch>
            <a:fillRect/>
          </a:stretch>
        </p:blipFill>
        <p:spPr bwMode="auto">
          <a:xfrm>
            <a:off x="7391400" y="1295400"/>
            <a:ext cx="1268851" cy="762001"/>
          </a:xfrm>
          <a:prstGeom prst="rect">
            <a:avLst/>
          </a:prstGeom>
          <a:noFill/>
        </p:spPr>
      </p:pic>
      <p:grpSp>
        <p:nvGrpSpPr>
          <p:cNvPr id="73" name="Group 41"/>
          <p:cNvGrpSpPr/>
          <p:nvPr/>
        </p:nvGrpSpPr>
        <p:grpSpPr>
          <a:xfrm>
            <a:off x="0" y="5410200"/>
            <a:ext cx="1771511" cy="995065"/>
            <a:chOff x="0" y="5029200"/>
            <a:chExt cx="1771511" cy="995065"/>
          </a:xfrm>
        </p:grpSpPr>
        <p:sp>
          <p:nvSpPr>
            <p:cNvPr id="76" name="TextBox 75"/>
            <p:cNvSpPr txBox="1"/>
            <p:nvPr/>
          </p:nvSpPr>
          <p:spPr>
            <a:xfrm>
              <a:off x="0" y="5562600"/>
              <a:ext cx="1771511" cy="461665"/>
            </a:xfrm>
            <a:prstGeom prst="rect">
              <a:avLst/>
            </a:prstGeom>
            <a:solidFill>
              <a:schemeClr val="bg1"/>
            </a:solidFill>
          </p:spPr>
          <p:txBody>
            <a:bodyPr wrap="none" rtlCol="0">
              <a:spAutoFit/>
            </a:bodyPr>
            <a:lstStyle/>
            <a:p>
              <a:r>
                <a:rPr lang="en-US" sz="2400" b="1" dirty="0" smtClean="0">
                  <a:solidFill>
                    <a:srgbClr val="0070C0"/>
                  </a:solidFill>
                  <a:effectLst>
                    <a:outerShdw dist="50800" dir="5400000" algn="ctr" rotWithShape="0">
                      <a:schemeClr val="tx1"/>
                    </a:outerShdw>
                  </a:effectLst>
                </a:rPr>
                <a:t>Port Hudson</a:t>
              </a:r>
            </a:p>
          </p:txBody>
        </p:sp>
        <p:sp>
          <p:nvSpPr>
            <p:cNvPr id="77" name="5-Point Star 76"/>
            <p:cNvSpPr/>
            <p:nvPr/>
          </p:nvSpPr>
          <p:spPr>
            <a:xfrm>
              <a:off x="914400" y="5029200"/>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78" name="Picture 2" descr="http://www.crwflags.com/fotw/images/u/us-1861.gif"/>
          <p:cNvPicPr>
            <a:picLocks noChangeAspect="1" noChangeArrowheads="1"/>
          </p:cNvPicPr>
          <p:nvPr/>
        </p:nvPicPr>
        <p:blipFill>
          <a:blip r:embed="rId4" cstate="print"/>
          <a:srcRect/>
          <a:stretch>
            <a:fillRect/>
          </a:stretch>
        </p:blipFill>
        <p:spPr bwMode="auto">
          <a:xfrm>
            <a:off x="26549" y="3657600"/>
            <a:ext cx="1268851" cy="762001"/>
          </a:xfrm>
          <a:prstGeom prst="rect">
            <a:avLst/>
          </a:prstGeom>
          <a:noFill/>
        </p:spPr>
      </p:pic>
      <p:pic>
        <p:nvPicPr>
          <p:cNvPr id="79" name="Picture 78" descr="File:Second national flag of the Confederate States of America.svg">
            <a:hlinkClick r:id="rId7"/>
          </p:cNvPr>
          <p:cNvPicPr preferRelativeResize="0"/>
          <p:nvPr/>
        </p:nvPicPr>
        <p:blipFill>
          <a:blip r:embed="rId8" cstate="print"/>
          <a:srcRect/>
          <a:stretch>
            <a:fillRect/>
          </a:stretch>
        </p:blipFill>
        <p:spPr bwMode="auto">
          <a:xfrm>
            <a:off x="1981200" y="4419600"/>
            <a:ext cx="1371600" cy="762000"/>
          </a:xfrm>
          <a:prstGeom prst="rect">
            <a:avLst/>
          </a:prstGeom>
          <a:noFill/>
          <a:ln w="127000">
            <a:noFill/>
            <a:round/>
            <a:headEnd/>
            <a:tailEnd/>
          </a:ln>
          <a:effectLst>
            <a:outerShdw dist="38100" dir="6600000" algn="ctr" rotWithShape="0">
              <a:schemeClr val="tx1"/>
            </a:outerShdw>
          </a:effectLst>
        </p:spPr>
      </p:pic>
      <p:sp>
        <p:nvSpPr>
          <p:cNvPr id="85" name="Freeform 84"/>
          <p:cNvSpPr/>
          <p:nvPr/>
        </p:nvSpPr>
        <p:spPr>
          <a:xfrm>
            <a:off x="3401568" y="4063181"/>
            <a:ext cx="1831258" cy="2261419"/>
          </a:xfrm>
          <a:custGeom>
            <a:avLst/>
            <a:gdLst>
              <a:gd name="connsiteX0" fmla="*/ 0 w 1831258"/>
              <a:gd name="connsiteY0" fmla="*/ 31954 h 2261419"/>
              <a:gd name="connsiteX1" fmla="*/ 29497 w 1831258"/>
              <a:gd name="connsiteY1" fmla="*/ 356419 h 2261419"/>
              <a:gd name="connsiteX2" fmla="*/ 162233 w 1831258"/>
              <a:gd name="connsiteY2" fmla="*/ 975851 h 2261419"/>
              <a:gd name="connsiteX3" fmla="*/ 294968 w 1831258"/>
              <a:gd name="connsiteY3" fmla="*/ 1285567 h 2261419"/>
              <a:gd name="connsiteX4" fmla="*/ 235975 w 1831258"/>
              <a:gd name="connsiteY4" fmla="*/ 1388806 h 2261419"/>
              <a:gd name="connsiteX5" fmla="*/ 206478 w 1831258"/>
              <a:gd name="connsiteY5" fmla="*/ 1639529 h 2261419"/>
              <a:gd name="connsiteX6" fmla="*/ 235975 w 1831258"/>
              <a:gd name="connsiteY6" fmla="*/ 1757516 h 2261419"/>
              <a:gd name="connsiteX7" fmla="*/ 221226 w 1831258"/>
              <a:gd name="connsiteY7" fmla="*/ 1890251 h 2261419"/>
              <a:gd name="connsiteX8" fmla="*/ 280220 w 1831258"/>
              <a:gd name="connsiteY8" fmla="*/ 2067232 h 2261419"/>
              <a:gd name="connsiteX9" fmla="*/ 353962 w 1831258"/>
              <a:gd name="connsiteY9" fmla="*/ 2067232 h 2261419"/>
              <a:gd name="connsiteX10" fmla="*/ 1135626 w 1831258"/>
              <a:gd name="connsiteY10" fmla="*/ 2140974 h 2261419"/>
              <a:gd name="connsiteX11" fmla="*/ 1371600 w 1831258"/>
              <a:gd name="connsiteY11" fmla="*/ 2155722 h 2261419"/>
              <a:gd name="connsiteX12" fmla="*/ 1401097 w 1831258"/>
              <a:gd name="connsiteY12" fmla="*/ 2258961 h 2261419"/>
              <a:gd name="connsiteX13" fmla="*/ 1445342 w 1831258"/>
              <a:gd name="connsiteY13" fmla="*/ 2140974 h 2261419"/>
              <a:gd name="connsiteX14" fmla="*/ 1489588 w 1831258"/>
              <a:gd name="connsiteY14" fmla="*/ 2008238 h 2261419"/>
              <a:gd name="connsiteX15" fmla="*/ 1681317 w 1831258"/>
              <a:gd name="connsiteY15" fmla="*/ 2037735 h 2261419"/>
              <a:gd name="connsiteX16" fmla="*/ 1725562 w 1831258"/>
              <a:gd name="connsiteY16" fmla="*/ 1698522 h 2261419"/>
              <a:gd name="connsiteX17" fmla="*/ 1769807 w 1831258"/>
              <a:gd name="connsiteY17" fmla="*/ 1551038 h 2261419"/>
              <a:gd name="connsiteX18" fmla="*/ 1828800 w 1831258"/>
              <a:gd name="connsiteY18" fmla="*/ 1433051 h 2261419"/>
              <a:gd name="connsiteX19" fmla="*/ 1755058 w 1831258"/>
              <a:gd name="connsiteY19" fmla="*/ 1211825 h 2261419"/>
              <a:gd name="connsiteX20" fmla="*/ 1533833 w 1831258"/>
              <a:gd name="connsiteY20" fmla="*/ 916858 h 2261419"/>
              <a:gd name="connsiteX21" fmla="*/ 1401097 w 1831258"/>
              <a:gd name="connsiteY21" fmla="*/ 710380 h 2261419"/>
              <a:gd name="connsiteX22" fmla="*/ 1268362 w 1831258"/>
              <a:gd name="connsiteY22" fmla="*/ 562896 h 2261419"/>
              <a:gd name="connsiteX23" fmla="*/ 1106129 w 1831258"/>
              <a:gd name="connsiteY23" fmla="*/ 312174 h 2261419"/>
              <a:gd name="connsiteX24" fmla="*/ 1002891 w 1831258"/>
              <a:gd name="connsiteY24" fmla="*/ 194187 h 2261419"/>
              <a:gd name="connsiteX25" fmla="*/ 870155 w 1831258"/>
              <a:gd name="connsiteY25" fmla="*/ 120445 h 2261419"/>
              <a:gd name="connsiteX26" fmla="*/ 943897 w 1831258"/>
              <a:gd name="connsiteY26" fmla="*/ 17206 h 2261419"/>
              <a:gd name="connsiteX27" fmla="*/ 235975 w 1831258"/>
              <a:gd name="connsiteY27" fmla="*/ 17206 h 2261419"/>
              <a:gd name="connsiteX28" fmla="*/ 0 w 1831258"/>
              <a:gd name="connsiteY28" fmla="*/ 31954 h 226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31258" h="2261419">
                <a:moveTo>
                  <a:pt x="0" y="31954"/>
                </a:moveTo>
                <a:cubicBezTo>
                  <a:pt x="1229" y="115528"/>
                  <a:pt x="2458" y="199103"/>
                  <a:pt x="29497" y="356419"/>
                </a:cubicBezTo>
                <a:cubicBezTo>
                  <a:pt x="56536" y="513735"/>
                  <a:pt x="117988" y="820993"/>
                  <a:pt x="162233" y="975851"/>
                </a:cubicBezTo>
                <a:cubicBezTo>
                  <a:pt x="206478" y="1130709"/>
                  <a:pt x="282678" y="1216741"/>
                  <a:pt x="294968" y="1285567"/>
                </a:cubicBezTo>
                <a:cubicBezTo>
                  <a:pt x="307258" y="1354393"/>
                  <a:pt x="250723" y="1329812"/>
                  <a:pt x="235975" y="1388806"/>
                </a:cubicBezTo>
                <a:cubicBezTo>
                  <a:pt x="221227" y="1447800"/>
                  <a:pt x="206478" y="1578077"/>
                  <a:pt x="206478" y="1639529"/>
                </a:cubicBezTo>
                <a:cubicBezTo>
                  <a:pt x="206478" y="1700981"/>
                  <a:pt x="233517" y="1715729"/>
                  <a:pt x="235975" y="1757516"/>
                </a:cubicBezTo>
                <a:cubicBezTo>
                  <a:pt x="238433" y="1799303"/>
                  <a:pt x="213852" y="1838632"/>
                  <a:pt x="221226" y="1890251"/>
                </a:cubicBezTo>
                <a:cubicBezTo>
                  <a:pt x="228600" y="1941870"/>
                  <a:pt x="258097" y="2037735"/>
                  <a:pt x="280220" y="2067232"/>
                </a:cubicBezTo>
                <a:cubicBezTo>
                  <a:pt x="302343" y="2096729"/>
                  <a:pt x="353962" y="2067232"/>
                  <a:pt x="353962" y="2067232"/>
                </a:cubicBezTo>
                <a:lnTo>
                  <a:pt x="1135626" y="2140974"/>
                </a:lnTo>
                <a:cubicBezTo>
                  <a:pt x="1305232" y="2155722"/>
                  <a:pt x="1327355" y="2136058"/>
                  <a:pt x="1371600" y="2155722"/>
                </a:cubicBezTo>
                <a:cubicBezTo>
                  <a:pt x="1415845" y="2175386"/>
                  <a:pt x="1388807" y="2261419"/>
                  <a:pt x="1401097" y="2258961"/>
                </a:cubicBezTo>
                <a:cubicBezTo>
                  <a:pt x="1413387" y="2256503"/>
                  <a:pt x="1430594" y="2182761"/>
                  <a:pt x="1445342" y="2140974"/>
                </a:cubicBezTo>
                <a:cubicBezTo>
                  <a:pt x="1460090" y="2099187"/>
                  <a:pt x="1450259" y="2025444"/>
                  <a:pt x="1489588" y="2008238"/>
                </a:cubicBezTo>
                <a:cubicBezTo>
                  <a:pt x="1528917" y="1991032"/>
                  <a:pt x="1641988" y="2089354"/>
                  <a:pt x="1681317" y="2037735"/>
                </a:cubicBezTo>
                <a:cubicBezTo>
                  <a:pt x="1720646" y="1986116"/>
                  <a:pt x="1710814" y="1779638"/>
                  <a:pt x="1725562" y="1698522"/>
                </a:cubicBezTo>
                <a:cubicBezTo>
                  <a:pt x="1740310" y="1617406"/>
                  <a:pt x="1752601" y="1595283"/>
                  <a:pt x="1769807" y="1551038"/>
                </a:cubicBezTo>
                <a:cubicBezTo>
                  <a:pt x="1787013" y="1506793"/>
                  <a:pt x="1831258" y="1489586"/>
                  <a:pt x="1828800" y="1433051"/>
                </a:cubicBezTo>
                <a:cubicBezTo>
                  <a:pt x="1826342" y="1376516"/>
                  <a:pt x="1804219" y="1297857"/>
                  <a:pt x="1755058" y="1211825"/>
                </a:cubicBezTo>
                <a:cubicBezTo>
                  <a:pt x="1705897" y="1125793"/>
                  <a:pt x="1592826" y="1000432"/>
                  <a:pt x="1533833" y="916858"/>
                </a:cubicBezTo>
                <a:cubicBezTo>
                  <a:pt x="1474840" y="833284"/>
                  <a:pt x="1445342" y="769374"/>
                  <a:pt x="1401097" y="710380"/>
                </a:cubicBezTo>
                <a:cubicBezTo>
                  <a:pt x="1356852" y="651386"/>
                  <a:pt x="1317523" y="629264"/>
                  <a:pt x="1268362" y="562896"/>
                </a:cubicBezTo>
                <a:cubicBezTo>
                  <a:pt x="1219201" y="496528"/>
                  <a:pt x="1150374" y="373625"/>
                  <a:pt x="1106129" y="312174"/>
                </a:cubicBezTo>
                <a:cubicBezTo>
                  <a:pt x="1061884" y="250723"/>
                  <a:pt x="1042220" y="226142"/>
                  <a:pt x="1002891" y="194187"/>
                </a:cubicBezTo>
                <a:cubicBezTo>
                  <a:pt x="963562" y="162232"/>
                  <a:pt x="879987" y="149942"/>
                  <a:pt x="870155" y="120445"/>
                </a:cubicBezTo>
                <a:cubicBezTo>
                  <a:pt x="860323" y="90948"/>
                  <a:pt x="1049594" y="34412"/>
                  <a:pt x="943897" y="17206"/>
                </a:cubicBezTo>
                <a:cubicBezTo>
                  <a:pt x="838200" y="0"/>
                  <a:pt x="235975" y="17206"/>
                  <a:pt x="235975" y="17206"/>
                </a:cubicBezTo>
                <a:lnTo>
                  <a:pt x="0" y="31954"/>
                </a:lnTo>
                <a:close/>
              </a:path>
            </a:pathLst>
          </a:custGeom>
          <a:solidFill>
            <a:srgbClr val="FF6969"/>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10" name="Group 53"/>
          <p:cNvGrpSpPr/>
          <p:nvPr/>
        </p:nvGrpSpPr>
        <p:grpSpPr>
          <a:xfrm>
            <a:off x="1447800" y="3758625"/>
            <a:ext cx="2209800" cy="665440"/>
            <a:chOff x="1447800" y="3758625"/>
            <a:chExt cx="2209800" cy="665440"/>
          </a:xfrm>
        </p:grpSpPr>
        <p:sp>
          <p:nvSpPr>
            <p:cNvPr id="55" name="TextBox 54"/>
            <p:cNvSpPr txBox="1"/>
            <p:nvPr/>
          </p:nvSpPr>
          <p:spPr>
            <a:xfrm>
              <a:off x="1447800" y="3962400"/>
              <a:ext cx="1873205" cy="461665"/>
            </a:xfrm>
            <a:prstGeom prst="rect">
              <a:avLst/>
            </a:prstGeom>
            <a:solidFill>
              <a:schemeClr val="bg1"/>
            </a:solidFill>
          </p:spPr>
          <p:txBody>
            <a:bodyPr wrap="none" rtlCol="0">
              <a:spAutoFit/>
            </a:bodyPr>
            <a:lstStyle/>
            <a:p>
              <a:r>
                <a:rPr lang="en-US" sz="2400" b="1" dirty="0" smtClean="0">
                  <a:solidFill>
                    <a:srgbClr val="0070C0"/>
                  </a:solidFill>
                  <a:effectLst>
                    <a:outerShdw dist="50800" dir="5400000" algn="ctr" rotWithShape="0">
                      <a:schemeClr val="tx1"/>
                    </a:outerShdw>
                  </a:effectLst>
                </a:rPr>
                <a:t>Chickamauga</a:t>
              </a:r>
            </a:p>
          </p:txBody>
        </p:sp>
        <p:sp>
          <p:nvSpPr>
            <p:cNvPr id="56" name="5-Point Star 55"/>
            <p:cNvSpPr/>
            <p:nvPr/>
          </p:nvSpPr>
          <p:spPr>
            <a:xfrm>
              <a:off x="3200400" y="3758625"/>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 name="Group 69"/>
          <p:cNvGrpSpPr/>
          <p:nvPr/>
        </p:nvGrpSpPr>
        <p:grpSpPr>
          <a:xfrm>
            <a:off x="4343400" y="4038600"/>
            <a:ext cx="1996440" cy="2667000"/>
            <a:chOff x="1661160" y="1828800"/>
            <a:chExt cx="2715768" cy="3657600"/>
          </a:xfrm>
        </p:grpSpPr>
        <p:pic>
          <p:nvPicPr>
            <p:cNvPr id="71" name="Picture 2" descr="http://upload.wikimedia.org/wikipedia/commons/f/f9/GenUSGrant.jpg"/>
            <p:cNvPicPr>
              <a:picLocks noChangeAspect="1" noChangeArrowheads="1"/>
            </p:cNvPicPr>
            <p:nvPr/>
          </p:nvPicPr>
          <p:blipFill>
            <a:blip r:embed="rId9" cstate="print"/>
            <a:srcRect l="10036" t="1285" r="26881" b="42159"/>
            <a:stretch>
              <a:fillRect/>
            </a:stretch>
          </p:blipFill>
          <p:spPr bwMode="auto">
            <a:xfrm>
              <a:off x="1692783" y="2177533"/>
              <a:ext cx="2647094" cy="3308867"/>
            </a:xfrm>
            <a:prstGeom prst="rect">
              <a:avLst/>
            </a:prstGeom>
            <a:noFill/>
            <a:ln w="76200">
              <a:solidFill>
                <a:srgbClr val="0070C0"/>
              </a:solidFill>
            </a:ln>
          </p:spPr>
        </p:pic>
        <p:sp useBgFill="1">
          <p:nvSpPr>
            <p:cNvPr id="72" name="TextBox 3"/>
            <p:cNvSpPr txBox="1">
              <a:spLocks noChangeAspect="1"/>
            </p:cNvSpPr>
            <p:nvPr/>
          </p:nvSpPr>
          <p:spPr>
            <a:xfrm>
              <a:off x="1661160" y="1828800"/>
              <a:ext cx="2715768" cy="415499"/>
            </a:xfrm>
            <a:prstGeom prst="rect">
              <a:avLst/>
            </a:prstGeom>
            <a:ln w="76200">
              <a:solidFill>
                <a:srgbClr val="0070C0"/>
              </a:solidFill>
            </a:ln>
          </p:spPr>
          <p:txBody>
            <a:bodyPr wrap="square" rtlCol="0">
              <a:spAutoFit/>
            </a:bodyPr>
            <a:lstStyle/>
            <a:p>
              <a:r>
                <a:rPr lang="en-US" sz="1200" b="1" dirty="0" smtClean="0">
                  <a:solidFill>
                    <a:srgbClr val="0070C0"/>
                  </a:solidFill>
                  <a:effectLst>
                    <a:outerShdw dist="38100" dir="7200000" algn="ctr" rotWithShape="0">
                      <a:schemeClr val="tx1"/>
                    </a:outerShdw>
                  </a:effectLst>
                </a:rPr>
                <a:t>Major General U. S. Grant</a:t>
              </a:r>
            </a:p>
          </p:txBody>
        </p:sp>
      </p:grpSp>
      <p:grpSp>
        <p:nvGrpSpPr>
          <p:cNvPr id="81" name="Group 110"/>
          <p:cNvGrpSpPr>
            <a:grpSpLocks noChangeAspect="1"/>
          </p:cNvGrpSpPr>
          <p:nvPr/>
        </p:nvGrpSpPr>
        <p:grpSpPr>
          <a:xfrm>
            <a:off x="4343400" y="2362200"/>
            <a:ext cx="1905000" cy="2731532"/>
            <a:chOff x="1289304" y="760170"/>
            <a:chExt cx="4515555" cy="6612848"/>
          </a:xfrm>
        </p:grpSpPr>
        <p:pic>
          <p:nvPicPr>
            <p:cNvPr id="84" name="Picture 83" descr="http://www.totalgettysburg.com/images/JohnBellHood.jpg"/>
            <p:cNvPicPr>
              <a:picLocks noChangeAspect="1" noChangeArrowheads="1"/>
            </p:cNvPicPr>
            <p:nvPr/>
          </p:nvPicPr>
          <p:blipFill>
            <a:blip r:embed="rId10" cstate="print"/>
            <a:srcRect l="5128" t="1400" r="5128" b="32815"/>
            <a:stretch>
              <a:fillRect/>
            </a:stretch>
          </p:blipFill>
          <p:spPr bwMode="auto">
            <a:xfrm>
              <a:off x="1371601" y="1676401"/>
              <a:ext cx="4237070" cy="5696617"/>
            </a:xfrm>
            <a:prstGeom prst="rect">
              <a:avLst/>
            </a:prstGeom>
            <a:noFill/>
            <a:ln w="50800">
              <a:solidFill>
                <a:srgbClr val="FF0000"/>
              </a:solidFill>
            </a:ln>
          </p:spPr>
        </p:pic>
        <p:sp>
          <p:nvSpPr>
            <p:cNvPr id="83" name="TextBox 82"/>
            <p:cNvSpPr txBox="1"/>
            <p:nvPr/>
          </p:nvSpPr>
          <p:spPr>
            <a:xfrm>
              <a:off x="1289304" y="760170"/>
              <a:ext cx="4515555" cy="894127"/>
            </a:xfrm>
            <a:prstGeom prst="rect">
              <a:avLst/>
            </a:prstGeom>
            <a:solidFill>
              <a:srgbClr val="FF0000"/>
            </a:solidFill>
          </p:spPr>
          <p:txBody>
            <a:bodyPr wrap="square" rtlCol="0">
              <a:spAutoFit/>
            </a:bodyPr>
            <a:lstStyle/>
            <a:p>
              <a:pPr algn="ctr"/>
              <a:r>
                <a:rPr lang="en-US" b="1" dirty="0" smtClean="0">
                  <a:solidFill>
                    <a:schemeClr val="bg1"/>
                  </a:solidFill>
                  <a:effectLst>
                    <a:outerShdw dist="50800" dir="5400000" algn="ctr" rotWithShape="0">
                      <a:schemeClr val="tx1"/>
                    </a:outerShdw>
                  </a:effectLst>
                </a:rPr>
                <a:t>John Bell Hood</a:t>
              </a:r>
            </a:p>
          </p:txBody>
        </p:sp>
      </p:grpSp>
      <p:grpSp>
        <p:nvGrpSpPr>
          <p:cNvPr id="87" name="Group 86"/>
          <p:cNvGrpSpPr/>
          <p:nvPr/>
        </p:nvGrpSpPr>
        <p:grpSpPr>
          <a:xfrm>
            <a:off x="1447800" y="3500735"/>
            <a:ext cx="2133600" cy="537865"/>
            <a:chOff x="1447800" y="3500735"/>
            <a:chExt cx="2133600" cy="537865"/>
          </a:xfrm>
        </p:grpSpPr>
        <p:sp>
          <p:nvSpPr>
            <p:cNvPr id="64" name="TextBox 63"/>
            <p:cNvSpPr txBox="1"/>
            <p:nvPr/>
          </p:nvSpPr>
          <p:spPr>
            <a:xfrm>
              <a:off x="1447800" y="3500735"/>
              <a:ext cx="1887593" cy="461665"/>
            </a:xfrm>
            <a:prstGeom prst="rect">
              <a:avLst/>
            </a:prstGeom>
            <a:solidFill>
              <a:schemeClr val="bg1"/>
            </a:solidFill>
          </p:spPr>
          <p:txBody>
            <a:bodyPr wrap="square" rtlCol="0">
              <a:spAutoFit/>
            </a:bodyPr>
            <a:lstStyle/>
            <a:p>
              <a:r>
                <a:rPr lang="en-US" sz="2400" b="1" dirty="0" smtClean="0">
                  <a:solidFill>
                    <a:srgbClr val="0070C0"/>
                  </a:solidFill>
                  <a:effectLst>
                    <a:outerShdw dist="50800" dir="5400000" algn="ctr" rotWithShape="0">
                      <a:schemeClr val="tx1"/>
                    </a:outerShdw>
                  </a:effectLst>
                </a:rPr>
                <a:t>Chattanooga</a:t>
              </a:r>
            </a:p>
          </p:txBody>
        </p:sp>
        <p:sp>
          <p:nvSpPr>
            <p:cNvPr id="86" name="5-Point Star 85"/>
            <p:cNvSpPr/>
            <p:nvPr/>
          </p:nvSpPr>
          <p:spPr>
            <a:xfrm>
              <a:off x="3124200" y="3505200"/>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fltVal val="0"/>
                                          </p:val>
                                        </p:tav>
                                        <p:tav tm="100000">
                                          <p:val>
                                            <p:strVal val="#ppt_w"/>
                                          </p:val>
                                        </p:tav>
                                      </p:tavLst>
                                    </p:anim>
                                    <p:anim calcmode="lin" valueType="num">
                                      <p:cBhvr>
                                        <p:cTn id="8" dur="1000" fill="hold"/>
                                        <p:tgtEl>
                                          <p:spTgt spid="38"/>
                                        </p:tgtEl>
                                        <p:attrNameLst>
                                          <p:attrName>ppt_h</p:attrName>
                                        </p:attrNameLst>
                                      </p:cBhvr>
                                      <p:tavLst>
                                        <p:tav tm="0">
                                          <p:val>
                                            <p:fltVal val="0"/>
                                          </p:val>
                                        </p:tav>
                                        <p:tav tm="100000">
                                          <p:val>
                                            <p:strVal val="#ppt_h"/>
                                          </p:val>
                                        </p:tav>
                                      </p:tavLst>
                                    </p:anim>
                                    <p:animEffect transition="in" filter="fade">
                                      <p:cBhvr>
                                        <p:cTn id="9" dur="1000"/>
                                        <p:tgtEl>
                                          <p:spTgt spid="38"/>
                                        </p:tgtEl>
                                      </p:cBhvr>
                                    </p:animEffect>
                                  </p:childTnLst>
                                </p:cTn>
                              </p:par>
                              <p:par>
                                <p:cTn id="10" presetID="53"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par>
                                <p:cTn id="15" presetID="53"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 calcmode="lin" valueType="num">
                                      <p:cBhvr>
                                        <p:cTn id="17" dur="1000" fill="hold"/>
                                        <p:tgtEl>
                                          <p:spTgt spid="73"/>
                                        </p:tgtEl>
                                        <p:attrNameLst>
                                          <p:attrName>ppt_w</p:attrName>
                                        </p:attrNameLst>
                                      </p:cBhvr>
                                      <p:tavLst>
                                        <p:tav tm="0">
                                          <p:val>
                                            <p:fltVal val="0"/>
                                          </p:val>
                                        </p:tav>
                                        <p:tav tm="100000">
                                          <p:val>
                                            <p:strVal val="#ppt_w"/>
                                          </p:val>
                                        </p:tav>
                                      </p:tavLst>
                                    </p:anim>
                                    <p:anim calcmode="lin" valueType="num">
                                      <p:cBhvr>
                                        <p:cTn id="18" dur="1000" fill="hold"/>
                                        <p:tgtEl>
                                          <p:spTgt spid="73"/>
                                        </p:tgtEl>
                                        <p:attrNameLst>
                                          <p:attrName>ppt_h</p:attrName>
                                        </p:attrNameLst>
                                      </p:cBhvr>
                                      <p:tavLst>
                                        <p:tav tm="0">
                                          <p:val>
                                            <p:fltVal val="0"/>
                                          </p:val>
                                        </p:tav>
                                        <p:tav tm="100000">
                                          <p:val>
                                            <p:strVal val="#ppt_h"/>
                                          </p:val>
                                        </p:tav>
                                      </p:tavLst>
                                    </p:anim>
                                    <p:animEffect transition="in" filter="fade">
                                      <p:cBhvr>
                                        <p:cTn id="19" dur="1000"/>
                                        <p:tgtEl>
                                          <p:spTgt spid="73"/>
                                        </p:tgtEl>
                                      </p:cBhvr>
                                    </p:animEffect>
                                  </p:childTnLst>
                                </p:cTn>
                              </p:par>
                              <p:par>
                                <p:cTn id="20" presetID="53" presetClass="entr" presetSubtype="0" fill="hold" grpId="1"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fltVal val="0"/>
                                          </p:val>
                                        </p:tav>
                                        <p:tav tm="100000">
                                          <p:val>
                                            <p:strVal val="#ppt_w"/>
                                          </p:val>
                                        </p:tav>
                                      </p:tavLst>
                                    </p:anim>
                                    <p:anim calcmode="lin" valueType="num">
                                      <p:cBhvr>
                                        <p:cTn id="23" dur="1000" fill="hold"/>
                                        <p:tgtEl>
                                          <p:spTgt spid="22"/>
                                        </p:tgtEl>
                                        <p:attrNameLst>
                                          <p:attrName>ppt_h</p:attrName>
                                        </p:attrNameLst>
                                      </p:cBhvr>
                                      <p:tavLst>
                                        <p:tav tm="0">
                                          <p:val>
                                            <p:fltVal val="0"/>
                                          </p:val>
                                        </p:tav>
                                        <p:tav tm="100000">
                                          <p:val>
                                            <p:strVal val="#ppt_h"/>
                                          </p:val>
                                        </p:tav>
                                      </p:tavLst>
                                    </p:anim>
                                    <p:animEffect transition="in" filter="fade">
                                      <p:cBhvr>
                                        <p:cTn id="24" dur="1000"/>
                                        <p:tgtEl>
                                          <p:spTgt spid="22"/>
                                        </p:tgtEl>
                                      </p:cBhvr>
                                    </p:animEffect>
                                  </p:childTnLst>
                                </p:cTn>
                              </p:par>
                              <p:par>
                                <p:cTn id="25" presetID="53"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Effect transition="in" filter="fade">
                                      <p:cBhvr>
                                        <p:cTn id="29" dur="1000"/>
                                        <p:tgtEl>
                                          <p:spTgt spid="10"/>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85"/>
                                        </p:tgtEl>
                                        <p:attrNameLst>
                                          <p:attrName>style.visibility</p:attrName>
                                        </p:attrNameLst>
                                      </p:cBhvr>
                                      <p:to>
                                        <p:strVal val="visible"/>
                                      </p:to>
                                    </p:set>
                                    <p:anim calcmode="lin" valueType="num">
                                      <p:cBhvr>
                                        <p:cTn id="32" dur="1000" fill="hold"/>
                                        <p:tgtEl>
                                          <p:spTgt spid="85"/>
                                        </p:tgtEl>
                                        <p:attrNameLst>
                                          <p:attrName>ppt_w</p:attrName>
                                        </p:attrNameLst>
                                      </p:cBhvr>
                                      <p:tavLst>
                                        <p:tav tm="0">
                                          <p:val>
                                            <p:fltVal val="0"/>
                                          </p:val>
                                        </p:tav>
                                        <p:tav tm="100000">
                                          <p:val>
                                            <p:strVal val="#ppt_w"/>
                                          </p:val>
                                        </p:tav>
                                      </p:tavLst>
                                    </p:anim>
                                    <p:anim calcmode="lin" valueType="num">
                                      <p:cBhvr>
                                        <p:cTn id="33" dur="1000" fill="hold"/>
                                        <p:tgtEl>
                                          <p:spTgt spid="85"/>
                                        </p:tgtEl>
                                        <p:attrNameLst>
                                          <p:attrName>ppt_h</p:attrName>
                                        </p:attrNameLst>
                                      </p:cBhvr>
                                      <p:tavLst>
                                        <p:tav tm="0">
                                          <p:val>
                                            <p:fltVal val="0"/>
                                          </p:val>
                                        </p:tav>
                                        <p:tav tm="100000">
                                          <p:val>
                                            <p:strVal val="#ppt_h"/>
                                          </p:val>
                                        </p:tav>
                                      </p:tavLst>
                                    </p:anim>
                                    <p:animEffect transition="in" filter="fade">
                                      <p:cBhvr>
                                        <p:cTn id="34" dur="1000"/>
                                        <p:tgtEl>
                                          <p:spTgt spid="85"/>
                                        </p:tgtEl>
                                      </p:cBhvr>
                                    </p:animEffect>
                                  </p:childTnLst>
                                </p:cTn>
                              </p:par>
                              <p:par>
                                <p:cTn id="35" presetID="53" presetClass="entr" presetSubtype="0" fill="hold" nodeType="withEffect">
                                  <p:stCondLst>
                                    <p:cond delay="0"/>
                                  </p:stCondLst>
                                  <p:childTnLst>
                                    <p:set>
                                      <p:cBhvr>
                                        <p:cTn id="36" dur="1" fill="hold">
                                          <p:stCondLst>
                                            <p:cond delay="0"/>
                                          </p:stCondLst>
                                        </p:cTn>
                                        <p:tgtEl>
                                          <p:spTgt spid="87"/>
                                        </p:tgtEl>
                                        <p:attrNameLst>
                                          <p:attrName>style.visibility</p:attrName>
                                        </p:attrNameLst>
                                      </p:cBhvr>
                                      <p:to>
                                        <p:strVal val="visible"/>
                                      </p:to>
                                    </p:set>
                                    <p:anim calcmode="lin" valueType="num">
                                      <p:cBhvr>
                                        <p:cTn id="37" dur="1000" fill="hold"/>
                                        <p:tgtEl>
                                          <p:spTgt spid="87"/>
                                        </p:tgtEl>
                                        <p:attrNameLst>
                                          <p:attrName>ppt_w</p:attrName>
                                        </p:attrNameLst>
                                      </p:cBhvr>
                                      <p:tavLst>
                                        <p:tav tm="0">
                                          <p:val>
                                            <p:fltVal val="0"/>
                                          </p:val>
                                        </p:tav>
                                        <p:tav tm="100000">
                                          <p:val>
                                            <p:strVal val="#ppt_w"/>
                                          </p:val>
                                        </p:tav>
                                      </p:tavLst>
                                    </p:anim>
                                    <p:anim calcmode="lin" valueType="num">
                                      <p:cBhvr>
                                        <p:cTn id="38" dur="1000" fill="hold"/>
                                        <p:tgtEl>
                                          <p:spTgt spid="87"/>
                                        </p:tgtEl>
                                        <p:attrNameLst>
                                          <p:attrName>ppt_h</p:attrName>
                                        </p:attrNameLst>
                                      </p:cBhvr>
                                      <p:tavLst>
                                        <p:tav tm="0">
                                          <p:val>
                                            <p:fltVal val="0"/>
                                          </p:val>
                                        </p:tav>
                                        <p:tav tm="100000">
                                          <p:val>
                                            <p:strVal val="#ppt_h"/>
                                          </p:val>
                                        </p:tav>
                                      </p:tavLst>
                                    </p:anim>
                                    <p:animEffect transition="in" filter="fade">
                                      <p:cBhvr>
                                        <p:cTn id="39" dur="1000"/>
                                        <p:tgtEl>
                                          <p:spTgt spid="87"/>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childTnLst>
                                </p:cTn>
                              </p:par>
                            </p:childTnLst>
                          </p:cTn>
                        </p:par>
                        <p:par>
                          <p:cTn id="44" fill="hold">
                            <p:stCondLst>
                              <p:cond delay="2000"/>
                            </p:stCondLst>
                            <p:childTnLst>
                              <p:par>
                                <p:cTn id="45" presetID="31" presetClass="entr" presetSubtype="0" fill="hold" nodeType="afterEffect">
                                  <p:stCondLst>
                                    <p:cond delay="0"/>
                                  </p:stCondLst>
                                  <p:iterate type="lt">
                                    <p:tmPct val="5000"/>
                                  </p:iterate>
                                  <p:childTnLst>
                                    <p:set>
                                      <p:cBhvr>
                                        <p:cTn id="46" dur="1" fill="hold">
                                          <p:stCondLst>
                                            <p:cond delay="0"/>
                                          </p:stCondLst>
                                        </p:cTn>
                                        <p:tgtEl>
                                          <p:spTgt spid="60"/>
                                        </p:tgtEl>
                                        <p:attrNameLst>
                                          <p:attrName>style.visibility</p:attrName>
                                        </p:attrNameLst>
                                      </p:cBhvr>
                                      <p:to>
                                        <p:strVal val="visible"/>
                                      </p:to>
                                    </p:set>
                                    <p:anim calcmode="lin" valueType="num">
                                      <p:cBhvr>
                                        <p:cTn id="47" dur="1000" fill="hold"/>
                                        <p:tgtEl>
                                          <p:spTgt spid="60"/>
                                        </p:tgtEl>
                                        <p:attrNameLst>
                                          <p:attrName>ppt_w</p:attrName>
                                        </p:attrNameLst>
                                      </p:cBhvr>
                                      <p:tavLst>
                                        <p:tav tm="0">
                                          <p:val>
                                            <p:fltVal val="0"/>
                                          </p:val>
                                        </p:tav>
                                        <p:tav tm="100000">
                                          <p:val>
                                            <p:strVal val="#ppt_w"/>
                                          </p:val>
                                        </p:tav>
                                      </p:tavLst>
                                    </p:anim>
                                    <p:anim calcmode="lin" valueType="num">
                                      <p:cBhvr>
                                        <p:cTn id="48" dur="1000" fill="hold"/>
                                        <p:tgtEl>
                                          <p:spTgt spid="60"/>
                                        </p:tgtEl>
                                        <p:attrNameLst>
                                          <p:attrName>ppt_h</p:attrName>
                                        </p:attrNameLst>
                                      </p:cBhvr>
                                      <p:tavLst>
                                        <p:tav tm="0">
                                          <p:val>
                                            <p:fltVal val="0"/>
                                          </p:val>
                                        </p:tav>
                                        <p:tav tm="100000">
                                          <p:val>
                                            <p:strVal val="#ppt_h"/>
                                          </p:val>
                                        </p:tav>
                                      </p:tavLst>
                                    </p:anim>
                                    <p:anim calcmode="lin" valueType="num">
                                      <p:cBhvr>
                                        <p:cTn id="49" dur="1000" fill="hold"/>
                                        <p:tgtEl>
                                          <p:spTgt spid="60"/>
                                        </p:tgtEl>
                                        <p:attrNameLst>
                                          <p:attrName>style.rotation</p:attrName>
                                        </p:attrNameLst>
                                      </p:cBhvr>
                                      <p:tavLst>
                                        <p:tav tm="0">
                                          <p:val>
                                            <p:fltVal val="90"/>
                                          </p:val>
                                        </p:tav>
                                        <p:tav tm="100000">
                                          <p:val>
                                            <p:fltVal val="0"/>
                                          </p:val>
                                        </p:tav>
                                      </p:tavLst>
                                    </p:anim>
                                    <p:animEffect transition="in" filter="fade">
                                      <p:cBhvr>
                                        <p:cTn id="50" dur="1000"/>
                                        <p:tgtEl>
                                          <p:spTgt spid="60"/>
                                        </p:tgtEl>
                                      </p:cBhvr>
                                    </p:animEffect>
                                  </p:childTnLst>
                                </p:cTn>
                              </p:par>
                              <p:par>
                                <p:cTn id="51" presetID="31" presetClass="entr" presetSubtype="0" fill="hold" nodeType="withEffect">
                                  <p:stCondLst>
                                    <p:cond delay="0"/>
                                  </p:stCondLst>
                                  <p:iterate type="lt">
                                    <p:tmPct val="5000"/>
                                  </p:iterate>
                                  <p:childTnLst>
                                    <p:set>
                                      <p:cBhvr>
                                        <p:cTn id="52" dur="1" fill="hold">
                                          <p:stCondLst>
                                            <p:cond delay="0"/>
                                          </p:stCondLst>
                                        </p:cTn>
                                        <p:tgtEl>
                                          <p:spTgt spid="78"/>
                                        </p:tgtEl>
                                        <p:attrNameLst>
                                          <p:attrName>style.visibility</p:attrName>
                                        </p:attrNameLst>
                                      </p:cBhvr>
                                      <p:to>
                                        <p:strVal val="visible"/>
                                      </p:to>
                                    </p:set>
                                    <p:anim calcmode="lin" valueType="num">
                                      <p:cBhvr>
                                        <p:cTn id="53" dur="1000" fill="hold"/>
                                        <p:tgtEl>
                                          <p:spTgt spid="78"/>
                                        </p:tgtEl>
                                        <p:attrNameLst>
                                          <p:attrName>ppt_w</p:attrName>
                                        </p:attrNameLst>
                                      </p:cBhvr>
                                      <p:tavLst>
                                        <p:tav tm="0">
                                          <p:val>
                                            <p:fltVal val="0"/>
                                          </p:val>
                                        </p:tav>
                                        <p:tav tm="100000">
                                          <p:val>
                                            <p:strVal val="#ppt_w"/>
                                          </p:val>
                                        </p:tav>
                                      </p:tavLst>
                                    </p:anim>
                                    <p:anim calcmode="lin" valueType="num">
                                      <p:cBhvr>
                                        <p:cTn id="54" dur="1000" fill="hold"/>
                                        <p:tgtEl>
                                          <p:spTgt spid="78"/>
                                        </p:tgtEl>
                                        <p:attrNameLst>
                                          <p:attrName>ppt_h</p:attrName>
                                        </p:attrNameLst>
                                      </p:cBhvr>
                                      <p:tavLst>
                                        <p:tav tm="0">
                                          <p:val>
                                            <p:fltVal val="0"/>
                                          </p:val>
                                        </p:tav>
                                        <p:tav tm="100000">
                                          <p:val>
                                            <p:strVal val="#ppt_h"/>
                                          </p:val>
                                        </p:tav>
                                      </p:tavLst>
                                    </p:anim>
                                    <p:anim calcmode="lin" valueType="num">
                                      <p:cBhvr>
                                        <p:cTn id="55" dur="1000" fill="hold"/>
                                        <p:tgtEl>
                                          <p:spTgt spid="78"/>
                                        </p:tgtEl>
                                        <p:attrNameLst>
                                          <p:attrName>style.rotation</p:attrName>
                                        </p:attrNameLst>
                                      </p:cBhvr>
                                      <p:tavLst>
                                        <p:tav tm="0">
                                          <p:val>
                                            <p:fltVal val="90"/>
                                          </p:val>
                                        </p:tav>
                                        <p:tav tm="100000">
                                          <p:val>
                                            <p:fltVal val="0"/>
                                          </p:val>
                                        </p:tav>
                                      </p:tavLst>
                                    </p:anim>
                                    <p:animEffect transition="in" filter="fade">
                                      <p:cBhvr>
                                        <p:cTn id="56" dur="1000"/>
                                        <p:tgtEl>
                                          <p:spTgt spid="78"/>
                                        </p:tgtEl>
                                      </p:cBhvr>
                                    </p:animEffect>
                                  </p:childTnLst>
                                </p:cTn>
                              </p:par>
                              <p:par>
                                <p:cTn id="57" presetID="53" presetClass="entr" presetSubtype="0"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anim calcmode="lin" valueType="num">
                                      <p:cBhvr>
                                        <p:cTn id="59" dur="1000" fill="hold"/>
                                        <p:tgtEl>
                                          <p:spTgt spid="62"/>
                                        </p:tgtEl>
                                        <p:attrNameLst>
                                          <p:attrName>ppt_w</p:attrName>
                                        </p:attrNameLst>
                                      </p:cBhvr>
                                      <p:tavLst>
                                        <p:tav tm="0">
                                          <p:val>
                                            <p:fltVal val="0"/>
                                          </p:val>
                                        </p:tav>
                                        <p:tav tm="100000">
                                          <p:val>
                                            <p:strVal val="#ppt_w"/>
                                          </p:val>
                                        </p:tav>
                                      </p:tavLst>
                                    </p:anim>
                                    <p:anim calcmode="lin" valueType="num">
                                      <p:cBhvr>
                                        <p:cTn id="60" dur="1000" fill="hold"/>
                                        <p:tgtEl>
                                          <p:spTgt spid="62"/>
                                        </p:tgtEl>
                                        <p:attrNameLst>
                                          <p:attrName>ppt_h</p:attrName>
                                        </p:attrNameLst>
                                      </p:cBhvr>
                                      <p:tavLst>
                                        <p:tav tm="0">
                                          <p:val>
                                            <p:fltVal val="0"/>
                                          </p:val>
                                        </p:tav>
                                        <p:tav tm="100000">
                                          <p:val>
                                            <p:strVal val="#ppt_h"/>
                                          </p:val>
                                        </p:tav>
                                      </p:tavLst>
                                    </p:anim>
                                    <p:animEffect transition="in" filter="fade">
                                      <p:cBhvr>
                                        <p:cTn id="61" dur="1000"/>
                                        <p:tgtEl>
                                          <p:spTgt spid="62"/>
                                        </p:tgtEl>
                                      </p:cBhvr>
                                    </p:animEffect>
                                  </p:childTnLst>
                                </p:cTn>
                              </p:par>
                              <p:par>
                                <p:cTn id="62" presetID="53" presetClass="entr" presetSubtype="0" fill="hold" nodeType="withEffect">
                                  <p:stCondLst>
                                    <p:cond delay="0"/>
                                  </p:stCondLst>
                                  <p:childTnLst>
                                    <p:set>
                                      <p:cBhvr>
                                        <p:cTn id="63" dur="1" fill="hold">
                                          <p:stCondLst>
                                            <p:cond delay="0"/>
                                          </p:stCondLst>
                                        </p:cTn>
                                        <p:tgtEl>
                                          <p:spTgt spid="79"/>
                                        </p:tgtEl>
                                        <p:attrNameLst>
                                          <p:attrName>style.visibility</p:attrName>
                                        </p:attrNameLst>
                                      </p:cBhvr>
                                      <p:to>
                                        <p:strVal val="visible"/>
                                      </p:to>
                                    </p:set>
                                    <p:anim calcmode="lin" valueType="num">
                                      <p:cBhvr>
                                        <p:cTn id="64" dur="1000" fill="hold"/>
                                        <p:tgtEl>
                                          <p:spTgt spid="79"/>
                                        </p:tgtEl>
                                        <p:attrNameLst>
                                          <p:attrName>ppt_w</p:attrName>
                                        </p:attrNameLst>
                                      </p:cBhvr>
                                      <p:tavLst>
                                        <p:tav tm="0">
                                          <p:val>
                                            <p:fltVal val="0"/>
                                          </p:val>
                                        </p:tav>
                                        <p:tav tm="100000">
                                          <p:val>
                                            <p:strVal val="#ppt_w"/>
                                          </p:val>
                                        </p:tav>
                                      </p:tavLst>
                                    </p:anim>
                                    <p:anim calcmode="lin" valueType="num">
                                      <p:cBhvr>
                                        <p:cTn id="65" dur="1000" fill="hold"/>
                                        <p:tgtEl>
                                          <p:spTgt spid="79"/>
                                        </p:tgtEl>
                                        <p:attrNameLst>
                                          <p:attrName>ppt_h</p:attrName>
                                        </p:attrNameLst>
                                      </p:cBhvr>
                                      <p:tavLst>
                                        <p:tav tm="0">
                                          <p:val>
                                            <p:fltVal val="0"/>
                                          </p:val>
                                        </p:tav>
                                        <p:tav tm="100000">
                                          <p:val>
                                            <p:strVal val="#ppt_h"/>
                                          </p:val>
                                        </p:tav>
                                      </p:tavLst>
                                    </p:anim>
                                    <p:animEffect transition="in" filter="fade">
                                      <p:cBhvr>
                                        <p:cTn id="66" dur="1000"/>
                                        <p:tgtEl>
                                          <p:spTgt spid="79"/>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xit" presetSubtype="0" fill="hold" nodeType="clickEffect">
                                  <p:stCondLst>
                                    <p:cond delay="0"/>
                                  </p:stCondLst>
                                  <p:childTnLst>
                                    <p:anim calcmode="lin" valueType="num">
                                      <p:cBhvr>
                                        <p:cTn id="70" dur="1000"/>
                                        <p:tgtEl>
                                          <p:spTgt spid="14"/>
                                        </p:tgtEl>
                                        <p:attrNameLst>
                                          <p:attrName>ppt_w</p:attrName>
                                        </p:attrNameLst>
                                      </p:cBhvr>
                                      <p:tavLst>
                                        <p:tav tm="0">
                                          <p:val>
                                            <p:strVal val="ppt_w"/>
                                          </p:val>
                                        </p:tav>
                                        <p:tav tm="100000">
                                          <p:val>
                                            <p:fltVal val="0"/>
                                          </p:val>
                                        </p:tav>
                                      </p:tavLst>
                                    </p:anim>
                                    <p:anim calcmode="lin" valueType="num">
                                      <p:cBhvr>
                                        <p:cTn id="71" dur="1000"/>
                                        <p:tgtEl>
                                          <p:spTgt spid="14"/>
                                        </p:tgtEl>
                                        <p:attrNameLst>
                                          <p:attrName>ppt_h</p:attrName>
                                        </p:attrNameLst>
                                      </p:cBhvr>
                                      <p:tavLst>
                                        <p:tav tm="0">
                                          <p:val>
                                            <p:strVal val="ppt_h"/>
                                          </p:val>
                                        </p:tav>
                                        <p:tav tm="100000">
                                          <p:val>
                                            <p:fltVal val="0"/>
                                          </p:val>
                                        </p:tav>
                                      </p:tavLst>
                                    </p:anim>
                                    <p:animEffect transition="out" filter="fade">
                                      <p:cBhvr>
                                        <p:cTn id="72" dur="1000"/>
                                        <p:tgtEl>
                                          <p:spTgt spid="14"/>
                                        </p:tgtEl>
                                      </p:cBhvr>
                                    </p:animEffect>
                                    <p:set>
                                      <p:cBhvr>
                                        <p:cTn id="73" dur="1" fill="hold">
                                          <p:stCondLst>
                                            <p:cond delay="999"/>
                                          </p:stCondLst>
                                        </p:cTn>
                                        <p:tgtEl>
                                          <p:spTgt spid="14"/>
                                        </p:tgtEl>
                                        <p:attrNameLst>
                                          <p:attrName>style.visibility</p:attrName>
                                        </p:attrNameLst>
                                      </p:cBhvr>
                                      <p:to>
                                        <p:strVal val="hidden"/>
                                      </p:to>
                                    </p:set>
                                  </p:childTnLst>
                                </p:cTn>
                              </p:par>
                            </p:childTnLst>
                          </p:cTn>
                        </p:par>
                        <p:par>
                          <p:cTn id="74" fill="hold">
                            <p:stCondLst>
                              <p:cond delay="1000"/>
                            </p:stCondLst>
                            <p:childTnLst>
                              <p:par>
                                <p:cTn id="75" presetID="53" presetClass="entr" presetSubtype="0" fill="hold" grpId="1" nodeType="after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p:cTn id="77" dur="1000" fill="hold"/>
                                        <p:tgtEl>
                                          <p:spTgt spid="31"/>
                                        </p:tgtEl>
                                        <p:attrNameLst>
                                          <p:attrName>ppt_w</p:attrName>
                                        </p:attrNameLst>
                                      </p:cBhvr>
                                      <p:tavLst>
                                        <p:tav tm="0">
                                          <p:val>
                                            <p:fltVal val="0"/>
                                          </p:val>
                                        </p:tav>
                                        <p:tav tm="100000">
                                          <p:val>
                                            <p:strVal val="#ppt_w"/>
                                          </p:val>
                                        </p:tav>
                                      </p:tavLst>
                                    </p:anim>
                                    <p:anim calcmode="lin" valueType="num">
                                      <p:cBhvr>
                                        <p:cTn id="78" dur="1000" fill="hold"/>
                                        <p:tgtEl>
                                          <p:spTgt spid="31"/>
                                        </p:tgtEl>
                                        <p:attrNameLst>
                                          <p:attrName>ppt_h</p:attrName>
                                        </p:attrNameLst>
                                      </p:cBhvr>
                                      <p:tavLst>
                                        <p:tav tm="0">
                                          <p:val>
                                            <p:fltVal val="0"/>
                                          </p:val>
                                        </p:tav>
                                        <p:tav tm="100000">
                                          <p:val>
                                            <p:strVal val="#ppt_h"/>
                                          </p:val>
                                        </p:tav>
                                      </p:tavLst>
                                    </p:anim>
                                    <p:animEffect transition="in" filter="fade">
                                      <p:cBhvr>
                                        <p:cTn id="79" dur="1000"/>
                                        <p:tgtEl>
                                          <p:spTgt spid="31"/>
                                        </p:tgtEl>
                                      </p:cBhvr>
                                    </p:animEffect>
                                  </p:childTnLst>
                                </p:cTn>
                              </p:par>
                              <p:par>
                                <p:cTn id="80" presetID="53" presetClass="entr" presetSubtype="0" fill="hold" nodeType="with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p:cTn id="82" dur="1000" fill="hold"/>
                                        <p:tgtEl>
                                          <p:spTgt spid="12"/>
                                        </p:tgtEl>
                                        <p:attrNameLst>
                                          <p:attrName>ppt_w</p:attrName>
                                        </p:attrNameLst>
                                      </p:cBhvr>
                                      <p:tavLst>
                                        <p:tav tm="0">
                                          <p:val>
                                            <p:fltVal val="0"/>
                                          </p:val>
                                        </p:tav>
                                        <p:tav tm="100000">
                                          <p:val>
                                            <p:strVal val="#ppt_w"/>
                                          </p:val>
                                        </p:tav>
                                      </p:tavLst>
                                    </p:anim>
                                    <p:anim calcmode="lin" valueType="num">
                                      <p:cBhvr>
                                        <p:cTn id="83" dur="1000" fill="hold"/>
                                        <p:tgtEl>
                                          <p:spTgt spid="12"/>
                                        </p:tgtEl>
                                        <p:attrNameLst>
                                          <p:attrName>ppt_h</p:attrName>
                                        </p:attrNameLst>
                                      </p:cBhvr>
                                      <p:tavLst>
                                        <p:tav tm="0">
                                          <p:val>
                                            <p:fltVal val="0"/>
                                          </p:val>
                                        </p:tav>
                                        <p:tav tm="100000">
                                          <p:val>
                                            <p:strVal val="#ppt_h"/>
                                          </p:val>
                                        </p:tav>
                                      </p:tavLst>
                                    </p:anim>
                                    <p:animEffect transition="in" filter="fade">
                                      <p:cBhvr>
                                        <p:cTn id="84" dur="1000"/>
                                        <p:tgtEl>
                                          <p:spTgt spid="12"/>
                                        </p:tgtEl>
                                      </p:cBhvr>
                                    </p:animEffect>
                                  </p:childTnLst>
                                </p:cTn>
                              </p:par>
                              <p:par>
                                <p:cTn id="85" presetID="53" presetClass="entr" presetSubtype="0" fill="hold" nodeType="withEffect">
                                  <p:stCondLst>
                                    <p:cond delay="0"/>
                                  </p:stCondLst>
                                  <p:childTnLst>
                                    <p:set>
                                      <p:cBhvr>
                                        <p:cTn id="86" dur="1" fill="hold">
                                          <p:stCondLst>
                                            <p:cond delay="0"/>
                                          </p:stCondLst>
                                        </p:cTn>
                                        <p:tgtEl>
                                          <p:spTgt spid="7"/>
                                        </p:tgtEl>
                                        <p:attrNameLst>
                                          <p:attrName>style.visibility</p:attrName>
                                        </p:attrNameLst>
                                      </p:cBhvr>
                                      <p:to>
                                        <p:strVal val="visible"/>
                                      </p:to>
                                    </p:set>
                                    <p:anim calcmode="lin" valueType="num">
                                      <p:cBhvr>
                                        <p:cTn id="87" dur="1000" fill="hold"/>
                                        <p:tgtEl>
                                          <p:spTgt spid="7"/>
                                        </p:tgtEl>
                                        <p:attrNameLst>
                                          <p:attrName>ppt_w</p:attrName>
                                        </p:attrNameLst>
                                      </p:cBhvr>
                                      <p:tavLst>
                                        <p:tav tm="0">
                                          <p:val>
                                            <p:fltVal val="0"/>
                                          </p:val>
                                        </p:tav>
                                        <p:tav tm="100000">
                                          <p:val>
                                            <p:strVal val="#ppt_w"/>
                                          </p:val>
                                        </p:tav>
                                      </p:tavLst>
                                    </p:anim>
                                    <p:anim calcmode="lin" valueType="num">
                                      <p:cBhvr>
                                        <p:cTn id="88" dur="1000" fill="hold"/>
                                        <p:tgtEl>
                                          <p:spTgt spid="7"/>
                                        </p:tgtEl>
                                        <p:attrNameLst>
                                          <p:attrName>ppt_h</p:attrName>
                                        </p:attrNameLst>
                                      </p:cBhvr>
                                      <p:tavLst>
                                        <p:tav tm="0">
                                          <p:val>
                                            <p:fltVal val="0"/>
                                          </p:val>
                                        </p:tav>
                                        <p:tav tm="100000">
                                          <p:val>
                                            <p:strVal val="#ppt_h"/>
                                          </p:val>
                                        </p:tav>
                                      </p:tavLst>
                                    </p:anim>
                                    <p:animEffect transition="in" filter="fade">
                                      <p:cBhvr>
                                        <p:cTn id="89" dur="1000"/>
                                        <p:tgtEl>
                                          <p:spTgt spid="7"/>
                                        </p:tgtEl>
                                      </p:cBhvr>
                                    </p:animEffect>
                                  </p:childTnLst>
                                </p:cTn>
                              </p:par>
                              <p:par>
                                <p:cTn id="90" presetID="53" presetClass="entr" presetSubtype="0" fill="hold" grpId="0" nodeType="withEffect">
                                  <p:stCondLst>
                                    <p:cond delay="0"/>
                                  </p:stCondLst>
                                  <p:childTnLst>
                                    <p:set>
                                      <p:cBhvr>
                                        <p:cTn id="91" dur="1" fill="hold">
                                          <p:stCondLst>
                                            <p:cond delay="0"/>
                                          </p:stCondLst>
                                        </p:cTn>
                                        <p:tgtEl>
                                          <p:spTgt spid="49"/>
                                        </p:tgtEl>
                                        <p:attrNameLst>
                                          <p:attrName>style.visibility</p:attrName>
                                        </p:attrNameLst>
                                      </p:cBhvr>
                                      <p:to>
                                        <p:strVal val="visible"/>
                                      </p:to>
                                    </p:set>
                                    <p:anim calcmode="lin" valueType="num">
                                      <p:cBhvr>
                                        <p:cTn id="92" dur="1000" fill="hold"/>
                                        <p:tgtEl>
                                          <p:spTgt spid="49"/>
                                        </p:tgtEl>
                                        <p:attrNameLst>
                                          <p:attrName>ppt_w</p:attrName>
                                        </p:attrNameLst>
                                      </p:cBhvr>
                                      <p:tavLst>
                                        <p:tav tm="0">
                                          <p:val>
                                            <p:fltVal val="0"/>
                                          </p:val>
                                        </p:tav>
                                        <p:tav tm="100000">
                                          <p:val>
                                            <p:strVal val="#ppt_w"/>
                                          </p:val>
                                        </p:tav>
                                      </p:tavLst>
                                    </p:anim>
                                    <p:anim calcmode="lin" valueType="num">
                                      <p:cBhvr>
                                        <p:cTn id="93" dur="1000" fill="hold"/>
                                        <p:tgtEl>
                                          <p:spTgt spid="49"/>
                                        </p:tgtEl>
                                        <p:attrNameLst>
                                          <p:attrName>ppt_h</p:attrName>
                                        </p:attrNameLst>
                                      </p:cBhvr>
                                      <p:tavLst>
                                        <p:tav tm="0">
                                          <p:val>
                                            <p:fltVal val="0"/>
                                          </p:val>
                                        </p:tav>
                                        <p:tav tm="100000">
                                          <p:val>
                                            <p:strVal val="#ppt_h"/>
                                          </p:val>
                                        </p:tav>
                                      </p:tavLst>
                                    </p:anim>
                                    <p:animEffect transition="in" filter="fade">
                                      <p:cBhvr>
                                        <p:cTn id="94" dur="1000"/>
                                        <p:tgtEl>
                                          <p:spTgt spid="49"/>
                                        </p:tgtEl>
                                      </p:cBhvr>
                                    </p:animEffect>
                                  </p:childTnLst>
                                </p:cTn>
                              </p:par>
                              <p:par>
                                <p:cTn id="95" presetID="53" presetClass="entr" presetSubtype="0" fill="hold" nodeType="withEffect">
                                  <p:stCondLst>
                                    <p:cond delay="0"/>
                                  </p:stCondLst>
                                  <p:childTnLst>
                                    <p:set>
                                      <p:cBhvr>
                                        <p:cTn id="96" dur="1" fill="hold">
                                          <p:stCondLst>
                                            <p:cond delay="0"/>
                                          </p:stCondLst>
                                        </p:cTn>
                                        <p:tgtEl>
                                          <p:spTgt spid="9"/>
                                        </p:tgtEl>
                                        <p:attrNameLst>
                                          <p:attrName>style.visibility</p:attrName>
                                        </p:attrNameLst>
                                      </p:cBhvr>
                                      <p:to>
                                        <p:strVal val="visible"/>
                                      </p:to>
                                    </p:set>
                                    <p:anim calcmode="lin" valueType="num">
                                      <p:cBhvr>
                                        <p:cTn id="97" dur="1000" fill="hold"/>
                                        <p:tgtEl>
                                          <p:spTgt spid="9"/>
                                        </p:tgtEl>
                                        <p:attrNameLst>
                                          <p:attrName>ppt_w</p:attrName>
                                        </p:attrNameLst>
                                      </p:cBhvr>
                                      <p:tavLst>
                                        <p:tav tm="0">
                                          <p:val>
                                            <p:fltVal val="0"/>
                                          </p:val>
                                        </p:tav>
                                        <p:tav tm="100000">
                                          <p:val>
                                            <p:strVal val="#ppt_w"/>
                                          </p:val>
                                        </p:tav>
                                      </p:tavLst>
                                    </p:anim>
                                    <p:anim calcmode="lin" valueType="num">
                                      <p:cBhvr>
                                        <p:cTn id="98" dur="1000" fill="hold"/>
                                        <p:tgtEl>
                                          <p:spTgt spid="9"/>
                                        </p:tgtEl>
                                        <p:attrNameLst>
                                          <p:attrName>ppt_h</p:attrName>
                                        </p:attrNameLst>
                                      </p:cBhvr>
                                      <p:tavLst>
                                        <p:tav tm="0">
                                          <p:val>
                                            <p:fltVal val="0"/>
                                          </p:val>
                                        </p:tav>
                                        <p:tav tm="100000">
                                          <p:val>
                                            <p:strVal val="#ppt_h"/>
                                          </p:val>
                                        </p:tav>
                                      </p:tavLst>
                                    </p:anim>
                                    <p:animEffect transition="in" filter="fade">
                                      <p:cBhvr>
                                        <p:cTn id="99" dur="1000"/>
                                        <p:tgtEl>
                                          <p:spTgt spid="9"/>
                                        </p:tgtEl>
                                      </p:cBhvr>
                                    </p:animEffect>
                                  </p:childTnLst>
                                </p:cTn>
                              </p:par>
                            </p:childTnLst>
                          </p:cTn>
                        </p:par>
                        <p:par>
                          <p:cTn id="100" fill="hold">
                            <p:stCondLst>
                              <p:cond delay="2000"/>
                            </p:stCondLst>
                            <p:childTnLst>
                              <p:par>
                                <p:cTn id="101" presetID="10" presetClass="entr" presetSubtype="0" fill="hold" nodeType="afterEffect">
                                  <p:stCondLst>
                                    <p:cond delay="0"/>
                                  </p:stCondLst>
                                  <p:childTnLst>
                                    <p:set>
                                      <p:cBhvr>
                                        <p:cTn id="102" dur="1" fill="hold">
                                          <p:stCondLst>
                                            <p:cond delay="0"/>
                                          </p:stCondLst>
                                        </p:cTn>
                                        <p:tgtEl>
                                          <p:spTgt spid="16"/>
                                        </p:tgtEl>
                                        <p:attrNameLst>
                                          <p:attrName>style.visibility</p:attrName>
                                        </p:attrNameLst>
                                      </p:cBhvr>
                                      <p:to>
                                        <p:strVal val="visible"/>
                                      </p:to>
                                    </p:set>
                                    <p:animEffect transition="in" filter="fade">
                                      <p:cBhvr>
                                        <p:cTn id="103" dur="1000"/>
                                        <p:tgtEl>
                                          <p:spTgt spid="16"/>
                                        </p:tgtEl>
                                      </p:cBhvr>
                                    </p:animEffect>
                                  </p:childTnLst>
                                </p:cTn>
                              </p:par>
                              <p:par>
                                <p:cTn id="104" presetID="31" presetClass="entr" presetSubtype="0" fill="hold" nodeType="withEffect">
                                  <p:stCondLst>
                                    <p:cond delay="0"/>
                                  </p:stCondLst>
                                  <p:iterate type="lt">
                                    <p:tmPct val="5000"/>
                                  </p:iterate>
                                  <p:childTnLst>
                                    <p:set>
                                      <p:cBhvr>
                                        <p:cTn id="105" dur="1" fill="hold">
                                          <p:stCondLst>
                                            <p:cond delay="0"/>
                                          </p:stCondLst>
                                        </p:cTn>
                                        <p:tgtEl>
                                          <p:spTgt spid="63"/>
                                        </p:tgtEl>
                                        <p:attrNameLst>
                                          <p:attrName>style.visibility</p:attrName>
                                        </p:attrNameLst>
                                      </p:cBhvr>
                                      <p:to>
                                        <p:strVal val="visible"/>
                                      </p:to>
                                    </p:set>
                                    <p:anim calcmode="lin" valueType="num">
                                      <p:cBhvr>
                                        <p:cTn id="106" dur="1000" fill="hold"/>
                                        <p:tgtEl>
                                          <p:spTgt spid="63"/>
                                        </p:tgtEl>
                                        <p:attrNameLst>
                                          <p:attrName>ppt_w</p:attrName>
                                        </p:attrNameLst>
                                      </p:cBhvr>
                                      <p:tavLst>
                                        <p:tav tm="0">
                                          <p:val>
                                            <p:fltVal val="0"/>
                                          </p:val>
                                        </p:tav>
                                        <p:tav tm="100000">
                                          <p:val>
                                            <p:strVal val="#ppt_w"/>
                                          </p:val>
                                        </p:tav>
                                      </p:tavLst>
                                    </p:anim>
                                    <p:anim calcmode="lin" valueType="num">
                                      <p:cBhvr>
                                        <p:cTn id="107" dur="1000" fill="hold"/>
                                        <p:tgtEl>
                                          <p:spTgt spid="63"/>
                                        </p:tgtEl>
                                        <p:attrNameLst>
                                          <p:attrName>ppt_h</p:attrName>
                                        </p:attrNameLst>
                                      </p:cBhvr>
                                      <p:tavLst>
                                        <p:tav tm="0">
                                          <p:val>
                                            <p:fltVal val="0"/>
                                          </p:val>
                                        </p:tav>
                                        <p:tav tm="100000">
                                          <p:val>
                                            <p:strVal val="#ppt_h"/>
                                          </p:val>
                                        </p:tav>
                                      </p:tavLst>
                                    </p:anim>
                                    <p:anim calcmode="lin" valueType="num">
                                      <p:cBhvr>
                                        <p:cTn id="108" dur="1000" fill="hold"/>
                                        <p:tgtEl>
                                          <p:spTgt spid="63"/>
                                        </p:tgtEl>
                                        <p:attrNameLst>
                                          <p:attrName>style.rotation</p:attrName>
                                        </p:attrNameLst>
                                      </p:cBhvr>
                                      <p:tavLst>
                                        <p:tav tm="0">
                                          <p:val>
                                            <p:fltVal val="90"/>
                                          </p:val>
                                        </p:tav>
                                        <p:tav tm="100000">
                                          <p:val>
                                            <p:fltVal val="0"/>
                                          </p:val>
                                        </p:tav>
                                      </p:tavLst>
                                    </p:anim>
                                    <p:animEffect transition="in" filter="fade">
                                      <p:cBhvr>
                                        <p:cTn id="109" dur="1000"/>
                                        <p:tgtEl>
                                          <p:spTgt spid="63"/>
                                        </p:tgtEl>
                                      </p:cBhvr>
                                    </p:animEffect>
                                  </p:childTnLst>
                                </p:cTn>
                              </p:par>
                              <p:par>
                                <p:cTn id="110" presetID="31" presetClass="entr" presetSubtype="0" fill="hold" nodeType="withEffect">
                                  <p:stCondLst>
                                    <p:cond delay="0"/>
                                  </p:stCondLst>
                                  <p:iterate type="lt">
                                    <p:tmPct val="5000"/>
                                  </p:iterate>
                                  <p:childTnLst>
                                    <p:set>
                                      <p:cBhvr>
                                        <p:cTn id="111" dur="1" fill="hold">
                                          <p:stCondLst>
                                            <p:cond delay="0"/>
                                          </p:stCondLst>
                                        </p:cTn>
                                        <p:tgtEl>
                                          <p:spTgt spid="61"/>
                                        </p:tgtEl>
                                        <p:attrNameLst>
                                          <p:attrName>style.visibility</p:attrName>
                                        </p:attrNameLst>
                                      </p:cBhvr>
                                      <p:to>
                                        <p:strVal val="visible"/>
                                      </p:to>
                                    </p:set>
                                    <p:anim calcmode="lin" valueType="num">
                                      <p:cBhvr>
                                        <p:cTn id="112" dur="1000" fill="hold"/>
                                        <p:tgtEl>
                                          <p:spTgt spid="61"/>
                                        </p:tgtEl>
                                        <p:attrNameLst>
                                          <p:attrName>ppt_w</p:attrName>
                                        </p:attrNameLst>
                                      </p:cBhvr>
                                      <p:tavLst>
                                        <p:tav tm="0">
                                          <p:val>
                                            <p:fltVal val="0"/>
                                          </p:val>
                                        </p:tav>
                                        <p:tav tm="100000">
                                          <p:val>
                                            <p:strVal val="#ppt_w"/>
                                          </p:val>
                                        </p:tav>
                                      </p:tavLst>
                                    </p:anim>
                                    <p:anim calcmode="lin" valueType="num">
                                      <p:cBhvr>
                                        <p:cTn id="113" dur="1000" fill="hold"/>
                                        <p:tgtEl>
                                          <p:spTgt spid="61"/>
                                        </p:tgtEl>
                                        <p:attrNameLst>
                                          <p:attrName>ppt_h</p:attrName>
                                        </p:attrNameLst>
                                      </p:cBhvr>
                                      <p:tavLst>
                                        <p:tav tm="0">
                                          <p:val>
                                            <p:fltVal val="0"/>
                                          </p:val>
                                        </p:tav>
                                        <p:tav tm="100000">
                                          <p:val>
                                            <p:strVal val="#ppt_h"/>
                                          </p:val>
                                        </p:tav>
                                      </p:tavLst>
                                    </p:anim>
                                    <p:anim calcmode="lin" valueType="num">
                                      <p:cBhvr>
                                        <p:cTn id="114" dur="1000" fill="hold"/>
                                        <p:tgtEl>
                                          <p:spTgt spid="61"/>
                                        </p:tgtEl>
                                        <p:attrNameLst>
                                          <p:attrName>style.rotation</p:attrName>
                                        </p:attrNameLst>
                                      </p:cBhvr>
                                      <p:tavLst>
                                        <p:tav tm="0">
                                          <p:val>
                                            <p:fltVal val="90"/>
                                          </p:val>
                                        </p:tav>
                                        <p:tav tm="100000">
                                          <p:val>
                                            <p:fltVal val="0"/>
                                          </p:val>
                                        </p:tav>
                                      </p:tavLst>
                                    </p:anim>
                                    <p:animEffect transition="in" filter="fade">
                                      <p:cBhvr>
                                        <p:cTn id="115" dur="1000"/>
                                        <p:tgtEl>
                                          <p:spTgt spid="61"/>
                                        </p:tgtEl>
                                      </p:cBhvr>
                                    </p:animEffect>
                                  </p:childTnLst>
                                </p:cTn>
                              </p:par>
                            </p:childTnLst>
                          </p:cTn>
                        </p:par>
                      </p:childTnLst>
                    </p:cTn>
                  </p:par>
                  <p:par>
                    <p:cTn id="116" fill="hold">
                      <p:stCondLst>
                        <p:cond delay="indefinite"/>
                      </p:stCondLst>
                      <p:childTnLst>
                        <p:par>
                          <p:cTn id="117" fill="hold">
                            <p:stCondLst>
                              <p:cond delay="0"/>
                            </p:stCondLst>
                            <p:childTnLst>
                              <p:par>
                                <p:cTn id="118" presetID="31" presetClass="entr" presetSubtype="0" fill="hold" nodeType="clickEffect">
                                  <p:stCondLst>
                                    <p:cond delay="0"/>
                                  </p:stCondLst>
                                  <p:iterate type="lt">
                                    <p:tmPct val="5000"/>
                                  </p:iterate>
                                  <p:childTnLst>
                                    <p:set>
                                      <p:cBhvr>
                                        <p:cTn id="119" dur="1" fill="hold">
                                          <p:stCondLst>
                                            <p:cond delay="0"/>
                                          </p:stCondLst>
                                        </p:cTn>
                                        <p:tgtEl>
                                          <p:spTgt spid="70"/>
                                        </p:tgtEl>
                                        <p:attrNameLst>
                                          <p:attrName>style.visibility</p:attrName>
                                        </p:attrNameLst>
                                      </p:cBhvr>
                                      <p:to>
                                        <p:strVal val="visible"/>
                                      </p:to>
                                    </p:set>
                                    <p:anim calcmode="lin" valueType="num">
                                      <p:cBhvr>
                                        <p:cTn id="120" dur="1000" fill="hold"/>
                                        <p:tgtEl>
                                          <p:spTgt spid="70"/>
                                        </p:tgtEl>
                                        <p:attrNameLst>
                                          <p:attrName>ppt_w</p:attrName>
                                        </p:attrNameLst>
                                      </p:cBhvr>
                                      <p:tavLst>
                                        <p:tav tm="0">
                                          <p:val>
                                            <p:fltVal val="0"/>
                                          </p:val>
                                        </p:tav>
                                        <p:tav tm="100000">
                                          <p:val>
                                            <p:strVal val="#ppt_w"/>
                                          </p:val>
                                        </p:tav>
                                      </p:tavLst>
                                    </p:anim>
                                    <p:anim calcmode="lin" valueType="num">
                                      <p:cBhvr>
                                        <p:cTn id="121" dur="1000" fill="hold"/>
                                        <p:tgtEl>
                                          <p:spTgt spid="70"/>
                                        </p:tgtEl>
                                        <p:attrNameLst>
                                          <p:attrName>ppt_h</p:attrName>
                                        </p:attrNameLst>
                                      </p:cBhvr>
                                      <p:tavLst>
                                        <p:tav tm="0">
                                          <p:val>
                                            <p:fltVal val="0"/>
                                          </p:val>
                                        </p:tav>
                                        <p:tav tm="100000">
                                          <p:val>
                                            <p:strVal val="#ppt_h"/>
                                          </p:val>
                                        </p:tav>
                                      </p:tavLst>
                                    </p:anim>
                                    <p:anim calcmode="lin" valueType="num">
                                      <p:cBhvr>
                                        <p:cTn id="122" dur="1000" fill="hold"/>
                                        <p:tgtEl>
                                          <p:spTgt spid="70"/>
                                        </p:tgtEl>
                                        <p:attrNameLst>
                                          <p:attrName>style.rotation</p:attrName>
                                        </p:attrNameLst>
                                      </p:cBhvr>
                                      <p:tavLst>
                                        <p:tav tm="0">
                                          <p:val>
                                            <p:fltVal val="90"/>
                                          </p:val>
                                        </p:tav>
                                        <p:tav tm="100000">
                                          <p:val>
                                            <p:fltVal val="0"/>
                                          </p:val>
                                        </p:tav>
                                      </p:tavLst>
                                    </p:anim>
                                    <p:animEffect transition="in" filter="fade">
                                      <p:cBhvr>
                                        <p:cTn id="123" dur="1000"/>
                                        <p:tgtEl>
                                          <p:spTgt spid="70"/>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1000"/>
                                        <p:tgtEl>
                                          <p:spTgt spid="16"/>
                                        </p:tgtEl>
                                      </p:cBhvr>
                                    </p:animEffect>
                                    <p:set>
                                      <p:cBhvr>
                                        <p:cTn id="128" dur="1" fill="hold">
                                          <p:stCondLst>
                                            <p:cond delay="999"/>
                                          </p:stCondLst>
                                        </p:cTn>
                                        <p:tgtEl>
                                          <p:spTgt spid="16"/>
                                        </p:tgtEl>
                                        <p:attrNameLst>
                                          <p:attrName>style.visibility</p:attrName>
                                        </p:attrNameLst>
                                      </p:cBhvr>
                                      <p:to>
                                        <p:strVal val="hidden"/>
                                      </p:to>
                                    </p:set>
                                  </p:childTnLst>
                                </p:cTn>
                              </p:par>
                            </p:childTnLst>
                          </p:cTn>
                        </p:par>
                        <p:par>
                          <p:cTn id="129" fill="hold">
                            <p:stCondLst>
                              <p:cond delay="1000"/>
                            </p:stCondLst>
                            <p:childTnLst>
                              <p:par>
                                <p:cTn id="130" presetID="10" presetClass="entr" presetSubtype="0" fill="hold" nodeType="afterEffect">
                                  <p:stCondLst>
                                    <p:cond delay="0"/>
                                  </p:stCondLst>
                                  <p:childTnLst>
                                    <p:set>
                                      <p:cBhvr>
                                        <p:cTn id="131" dur="1" fill="hold">
                                          <p:stCondLst>
                                            <p:cond delay="0"/>
                                          </p:stCondLst>
                                        </p:cTn>
                                        <p:tgtEl>
                                          <p:spTgt spid="81"/>
                                        </p:tgtEl>
                                        <p:attrNameLst>
                                          <p:attrName>style.visibility</p:attrName>
                                        </p:attrNameLst>
                                      </p:cBhvr>
                                      <p:to>
                                        <p:strVal val="visible"/>
                                      </p:to>
                                    </p:set>
                                    <p:animEffect transition="in" filter="fade">
                                      <p:cBhvr>
                                        <p:cTn id="132" dur="1000"/>
                                        <p:tgtEl>
                                          <p:spTgt spid="81"/>
                                        </p:tgtEl>
                                      </p:cBhvr>
                                    </p:animEffect>
                                  </p:childTnLst>
                                </p:cTn>
                              </p:par>
                            </p:childTnLst>
                          </p:cTn>
                        </p:par>
                      </p:childTnLst>
                    </p:cTn>
                  </p:par>
                  <p:par>
                    <p:cTn id="133" fill="hold">
                      <p:stCondLst>
                        <p:cond delay="indefinite"/>
                      </p:stCondLst>
                      <p:childTnLst>
                        <p:par>
                          <p:cTn id="134" fill="hold">
                            <p:stCondLst>
                              <p:cond delay="0"/>
                            </p:stCondLst>
                            <p:childTnLst>
                              <p:par>
                                <p:cTn id="135" presetID="53" presetClass="exit" presetSubtype="0" fill="hold" nodeType="clickEffect">
                                  <p:stCondLst>
                                    <p:cond delay="0"/>
                                  </p:stCondLst>
                                  <p:childTnLst>
                                    <p:anim calcmode="lin" valueType="num">
                                      <p:cBhvr>
                                        <p:cTn id="136" dur="500"/>
                                        <p:tgtEl>
                                          <p:spTgt spid="81"/>
                                        </p:tgtEl>
                                        <p:attrNameLst>
                                          <p:attrName>ppt_w</p:attrName>
                                        </p:attrNameLst>
                                      </p:cBhvr>
                                      <p:tavLst>
                                        <p:tav tm="0">
                                          <p:val>
                                            <p:strVal val="ppt_w"/>
                                          </p:val>
                                        </p:tav>
                                        <p:tav tm="100000">
                                          <p:val>
                                            <p:fltVal val="0"/>
                                          </p:val>
                                        </p:tav>
                                      </p:tavLst>
                                    </p:anim>
                                    <p:anim calcmode="lin" valueType="num">
                                      <p:cBhvr>
                                        <p:cTn id="137" dur="500"/>
                                        <p:tgtEl>
                                          <p:spTgt spid="81"/>
                                        </p:tgtEl>
                                        <p:attrNameLst>
                                          <p:attrName>ppt_h</p:attrName>
                                        </p:attrNameLst>
                                      </p:cBhvr>
                                      <p:tavLst>
                                        <p:tav tm="0">
                                          <p:val>
                                            <p:strVal val="ppt_h"/>
                                          </p:val>
                                        </p:tav>
                                        <p:tav tm="100000">
                                          <p:val>
                                            <p:fltVal val="0"/>
                                          </p:val>
                                        </p:tav>
                                      </p:tavLst>
                                    </p:anim>
                                    <p:animEffect transition="out" filter="fade">
                                      <p:cBhvr>
                                        <p:cTn id="138" dur="500"/>
                                        <p:tgtEl>
                                          <p:spTgt spid="81"/>
                                        </p:tgtEl>
                                      </p:cBhvr>
                                    </p:animEffect>
                                    <p:set>
                                      <p:cBhvr>
                                        <p:cTn id="139" dur="1" fill="hold">
                                          <p:stCondLst>
                                            <p:cond delay="499"/>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animBg="1"/>
      <p:bldP spid="22" grpId="1" animBg="1"/>
      <p:bldP spid="38" grpId="0" animBg="1"/>
      <p:bldP spid="49" grpId="0" animBg="1"/>
      <p:bldP spid="8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TextBox 5"/>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rgbClr val="FFC000"/>
                  </a:outerShdw>
                </a:effectLst>
                <a:latin typeface="Calibri" pitchFamily="34" charset="0"/>
              </a:rPr>
              <a:t>Lives Lost in the Civil War</a:t>
            </a:r>
            <a:endParaRPr lang="en-US" sz="4800" b="1" dirty="0">
              <a:effectLst>
                <a:outerShdw dist="50800" dir="7200000" algn="ctr" rotWithShape="0">
                  <a:srgbClr val="FFC000"/>
                </a:outerShdw>
              </a:effectLst>
              <a:latin typeface="Calibri" pitchFamily="34" charset="0"/>
            </a:endParaRPr>
          </a:p>
        </p:txBody>
      </p:sp>
      <p:grpSp>
        <p:nvGrpSpPr>
          <p:cNvPr id="20" name="Group 19"/>
          <p:cNvGrpSpPr/>
          <p:nvPr/>
        </p:nvGrpSpPr>
        <p:grpSpPr>
          <a:xfrm>
            <a:off x="0" y="762000"/>
            <a:ext cx="9144000" cy="6096000"/>
            <a:chOff x="0" y="762000"/>
            <a:chExt cx="9144000" cy="6096000"/>
          </a:xfrm>
        </p:grpSpPr>
        <p:pic>
          <p:nvPicPr>
            <p:cNvPr id="1026" name="Picture 2"/>
            <p:cNvPicPr>
              <a:picLocks noChangeAspect="1" noChangeArrowheads="1"/>
            </p:cNvPicPr>
            <p:nvPr/>
          </p:nvPicPr>
          <p:blipFill>
            <a:blip r:embed="rId2" cstate="print"/>
            <a:srcRect l="12641" t="25258" r="8278" b="7084"/>
            <a:stretch>
              <a:fillRect/>
            </a:stretch>
          </p:blipFill>
          <p:spPr bwMode="auto">
            <a:xfrm>
              <a:off x="0" y="838200"/>
              <a:ext cx="9144000" cy="6019800"/>
            </a:xfrm>
            <a:prstGeom prst="rect">
              <a:avLst/>
            </a:prstGeom>
            <a:noFill/>
            <a:ln w="9525">
              <a:noFill/>
              <a:miter lim="800000"/>
              <a:headEnd/>
              <a:tailEnd/>
            </a:ln>
          </p:spPr>
        </p:pic>
        <p:sp>
          <p:nvSpPr>
            <p:cNvPr id="11" name="TextBox 10"/>
            <p:cNvSpPr txBox="1"/>
            <p:nvPr/>
          </p:nvSpPr>
          <p:spPr>
            <a:xfrm>
              <a:off x="3048000" y="762000"/>
              <a:ext cx="1374095" cy="584775"/>
            </a:xfrm>
            <a:prstGeom prst="rect">
              <a:avLst/>
            </a:prstGeom>
            <a:solidFill>
              <a:schemeClr val="bg1"/>
            </a:solidFill>
          </p:spPr>
          <p:txBody>
            <a:bodyPr wrap="none" rtlCol="0">
              <a:spAutoFit/>
            </a:bodyPr>
            <a:lstStyle/>
            <a:p>
              <a:pPr algn="ctr"/>
              <a:r>
                <a:rPr lang="en-US" sz="3200" b="1" spc="-10" dirty="0" smtClean="0">
                  <a:solidFill>
                    <a:srgbClr val="0070C0"/>
                  </a:solidFill>
                  <a:effectLst>
                    <a:outerShdw dist="50800" dir="7200000" algn="ctr" rotWithShape="0">
                      <a:schemeClr val="tx1"/>
                    </a:outerShdw>
                  </a:effectLst>
                </a:rPr>
                <a:t>UNION</a:t>
              </a:r>
            </a:p>
          </p:txBody>
        </p:sp>
        <p:sp>
          <p:nvSpPr>
            <p:cNvPr id="12" name="TextBox 11"/>
            <p:cNvSpPr txBox="1"/>
            <p:nvPr/>
          </p:nvSpPr>
          <p:spPr>
            <a:xfrm>
              <a:off x="3048000" y="3810000"/>
              <a:ext cx="2632965" cy="584775"/>
            </a:xfrm>
            <a:prstGeom prst="rect">
              <a:avLst/>
            </a:prstGeom>
            <a:solidFill>
              <a:schemeClr val="bg1"/>
            </a:solidFill>
          </p:spPr>
          <p:txBody>
            <a:bodyPr wrap="none" rtlCol="0">
              <a:spAutoFit/>
            </a:bodyPr>
            <a:lstStyle/>
            <a:p>
              <a:pPr algn="ctr"/>
              <a:r>
                <a:rPr lang="en-US" sz="3200" b="1" spc="-10" dirty="0" smtClean="0">
                  <a:solidFill>
                    <a:srgbClr val="FF0000"/>
                  </a:solidFill>
                  <a:effectLst>
                    <a:outerShdw dist="50800" dir="7200000" algn="ctr" rotWithShape="0">
                      <a:schemeClr val="tx1"/>
                    </a:outerShdw>
                  </a:effectLst>
                </a:rPr>
                <a:t>CONFEDERATE</a:t>
              </a:r>
            </a:p>
          </p:txBody>
        </p:sp>
      </p:grpSp>
      <p:grpSp>
        <p:nvGrpSpPr>
          <p:cNvPr id="2" name="Group 19"/>
          <p:cNvGrpSpPr/>
          <p:nvPr/>
        </p:nvGrpSpPr>
        <p:grpSpPr>
          <a:xfrm>
            <a:off x="5791200" y="2019300"/>
            <a:ext cx="3197343" cy="2971800"/>
            <a:chOff x="5791200" y="2019300"/>
            <a:chExt cx="3197343" cy="2971800"/>
          </a:xfrm>
        </p:grpSpPr>
        <p:grpSp>
          <p:nvGrpSpPr>
            <p:cNvPr id="3" name="Group 20"/>
            <p:cNvGrpSpPr/>
            <p:nvPr/>
          </p:nvGrpSpPr>
          <p:grpSpPr>
            <a:xfrm>
              <a:off x="5791200" y="2019300"/>
              <a:ext cx="682552" cy="2971800"/>
              <a:chOff x="5791200" y="2019300"/>
              <a:chExt cx="682552" cy="2971800"/>
            </a:xfrm>
          </p:grpSpPr>
          <p:cxnSp>
            <p:nvCxnSpPr>
              <p:cNvPr id="23" name="Straight Connector 22"/>
              <p:cNvCxnSpPr>
                <a:stCxn id="18" idx="6"/>
                <a:endCxn id="22" idx="1"/>
              </p:cNvCxnSpPr>
              <p:nvPr/>
            </p:nvCxnSpPr>
            <p:spPr>
              <a:xfrm>
                <a:off x="5791200" y="2019300"/>
                <a:ext cx="682552" cy="159659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9" idx="6"/>
                <a:endCxn id="22" idx="1"/>
              </p:cNvCxnSpPr>
              <p:nvPr/>
            </p:nvCxnSpPr>
            <p:spPr>
              <a:xfrm flipV="1">
                <a:off x="5791200" y="3615899"/>
                <a:ext cx="682552" cy="137520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6473752" y="3200400"/>
              <a:ext cx="2514791" cy="830997"/>
            </a:xfrm>
            <a:prstGeom prst="rect">
              <a:avLst/>
            </a:prstGeom>
            <a:solidFill>
              <a:schemeClr val="bg1"/>
            </a:solidFill>
            <a:ln w="50800">
              <a:solidFill>
                <a:schemeClr val="tx1"/>
              </a:solidFill>
            </a:ln>
          </p:spPr>
          <p:txBody>
            <a:bodyPr wrap="none" rtlCol="0">
              <a:spAutoFit/>
            </a:bodyPr>
            <a:lstStyle/>
            <a:p>
              <a:pPr algn="ctr"/>
              <a:r>
                <a:rPr lang="en-US" sz="4800" b="1" spc="-10" dirty="0" smtClean="0"/>
                <a:t>&gt;360,000</a:t>
              </a:r>
            </a:p>
          </p:txBody>
        </p:sp>
      </p:grpSp>
      <p:grpSp>
        <p:nvGrpSpPr>
          <p:cNvPr id="7" name="Group 40"/>
          <p:cNvGrpSpPr/>
          <p:nvPr/>
        </p:nvGrpSpPr>
        <p:grpSpPr>
          <a:xfrm>
            <a:off x="228600" y="1981200"/>
            <a:ext cx="8915400" cy="990600"/>
            <a:chOff x="228600" y="1752600"/>
            <a:chExt cx="8915400" cy="990600"/>
          </a:xfrm>
        </p:grpSpPr>
        <p:sp>
          <p:nvSpPr>
            <p:cNvPr id="13" name="TextBox 12"/>
            <p:cNvSpPr txBox="1">
              <a:spLocks noChangeArrowheads="1"/>
            </p:cNvSpPr>
            <p:nvPr/>
          </p:nvSpPr>
          <p:spPr bwMode="auto">
            <a:xfrm>
              <a:off x="2971800" y="2158425"/>
              <a:ext cx="2819400" cy="584775"/>
            </a:xfrm>
            <a:prstGeom prst="rect">
              <a:avLst/>
            </a:prstGeom>
            <a:solidFill>
              <a:schemeClr val="bg1"/>
            </a:solidFill>
            <a:ln w="25400">
              <a:solidFill>
                <a:srgbClr val="0070C0"/>
              </a:solidFill>
              <a:miter lim="800000"/>
              <a:headEnd/>
              <a:tailEnd/>
            </a:ln>
          </p:spPr>
          <p:txBody>
            <a:bodyPr wrap="square">
              <a:spAutoFit/>
            </a:bodyPr>
            <a:lstStyle/>
            <a:p>
              <a:pPr algn="ctr">
                <a:defRPr/>
              </a:pPr>
              <a:r>
                <a:rPr lang="en-US" sz="3200" b="1" dirty="0" smtClean="0">
                  <a:solidFill>
                    <a:srgbClr val="0070C0"/>
                  </a:solidFill>
                  <a:latin typeface="Calibri" pitchFamily="34" charset="0"/>
                </a:rPr>
                <a:t>disease</a:t>
              </a:r>
              <a:endParaRPr lang="en-US" sz="3200" b="1" dirty="0">
                <a:solidFill>
                  <a:srgbClr val="0070C0"/>
                </a:solidFill>
                <a:latin typeface="Calibri" pitchFamily="34" charset="0"/>
              </a:endParaRPr>
            </a:p>
          </p:txBody>
        </p:sp>
        <p:sp>
          <p:nvSpPr>
            <p:cNvPr id="40" name="Rectangle 39"/>
            <p:cNvSpPr/>
            <p:nvPr/>
          </p:nvSpPr>
          <p:spPr>
            <a:xfrm>
              <a:off x="228600" y="1752600"/>
              <a:ext cx="8915400" cy="381000"/>
            </a:xfrm>
            <a:prstGeom prst="rect">
              <a:avLst/>
            </a:prstGeom>
            <a:ln w="76200">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 name="Oval 17"/>
          <p:cNvSpPr/>
          <p:nvPr/>
        </p:nvSpPr>
        <p:spPr>
          <a:xfrm>
            <a:off x="3124200" y="1676400"/>
            <a:ext cx="2667000" cy="685800"/>
          </a:xfrm>
          <a:prstGeom prst="ellipse">
            <a:avLst/>
          </a:prstGeom>
          <a:solidFill>
            <a:schemeClr val="bg1"/>
          </a:solidFill>
          <a:ln w="76200">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t>&gt;225,000</a:t>
            </a:r>
            <a:endParaRPr lang="en-US" sz="3200" b="1" dirty="0"/>
          </a:p>
        </p:txBody>
      </p:sp>
      <p:grpSp>
        <p:nvGrpSpPr>
          <p:cNvPr id="10" name="Group 42"/>
          <p:cNvGrpSpPr/>
          <p:nvPr/>
        </p:nvGrpSpPr>
        <p:grpSpPr>
          <a:xfrm>
            <a:off x="228600" y="5029200"/>
            <a:ext cx="8915400" cy="914400"/>
            <a:chOff x="228600" y="4800600"/>
            <a:chExt cx="8915400" cy="914400"/>
          </a:xfrm>
        </p:grpSpPr>
        <p:sp>
          <p:nvSpPr>
            <p:cNvPr id="35" name="TextBox 34"/>
            <p:cNvSpPr txBox="1">
              <a:spLocks noChangeArrowheads="1"/>
            </p:cNvSpPr>
            <p:nvPr/>
          </p:nvSpPr>
          <p:spPr bwMode="auto">
            <a:xfrm>
              <a:off x="2895600" y="5130225"/>
              <a:ext cx="2819400" cy="584775"/>
            </a:xfrm>
            <a:prstGeom prst="rect">
              <a:avLst/>
            </a:prstGeom>
            <a:solidFill>
              <a:schemeClr val="bg1"/>
            </a:solidFill>
            <a:ln w="25400">
              <a:solidFill>
                <a:srgbClr val="FF0000"/>
              </a:solidFill>
              <a:miter lim="800000"/>
              <a:headEnd/>
              <a:tailEnd/>
            </a:ln>
          </p:spPr>
          <p:txBody>
            <a:bodyPr wrap="square">
              <a:spAutoFit/>
            </a:bodyPr>
            <a:lstStyle/>
            <a:p>
              <a:pPr algn="ctr">
                <a:defRPr/>
              </a:pPr>
              <a:r>
                <a:rPr lang="en-US" sz="3200" b="1" dirty="0" smtClean="0">
                  <a:solidFill>
                    <a:srgbClr val="FF0000"/>
                  </a:solidFill>
                  <a:latin typeface="Calibri" pitchFamily="34" charset="0"/>
                </a:rPr>
                <a:t>disease</a:t>
              </a:r>
              <a:endParaRPr lang="en-US" sz="3200" b="1" dirty="0">
                <a:solidFill>
                  <a:srgbClr val="FF0000"/>
                </a:solidFill>
                <a:latin typeface="Calibri" pitchFamily="34" charset="0"/>
              </a:endParaRPr>
            </a:p>
          </p:txBody>
        </p:sp>
        <p:sp>
          <p:nvSpPr>
            <p:cNvPr id="42" name="Rectangle 41"/>
            <p:cNvSpPr/>
            <p:nvPr/>
          </p:nvSpPr>
          <p:spPr>
            <a:xfrm>
              <a:off x="228600" y="4800600"/>
              <a:ext cx="8915400" cy="381000"/>
            </a:xfrm>
            <a:prstGeom prst="rect">
              <a:avLst/>
            </a:prstGeom>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9" name="Oval 18"/>
          <p:cNvSpPr/>
          <p:nvPr/>
        </p:nvSpPr>
        <p:spPr>
          <a:xfrm>
            <a:off x="3124200" y="4648200"/>
            <a:ext cx="2667000" cy="685800"/>
          </a:xfrm>
          <a:prstGeom prst="ellipse">
            <a:avLst/>
          </a:prstGeom>
          <a:solidFill>
            <a:schemeClr val="bg1"/>
          </a:solidFill>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t>&gt;135,000</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fltVal val="0"/>
                                          </p:val>
                                        </p:tav>
                                        <p:tav tm="100000">
                                          <p:val>
                                            <p:strVal val="#ppt_w"/>
                                          </p:val>
                                        </p:tav>
                                      </p:tavLst>
                                    </p:anim>
                                    <p:anim calcmode="lin" valueType="num">
                                      <p:cBhvr>
                                        <p:cTn id="18" dur="1000" fill="hold"/>
                                        <p:tgtEl>
                                          <p:spTgt spid="18"/>
                                        </p:tgtEl>
                                        <p:attrNameLst>
                                          <p:attrName>ppt_h</p:attrName>
                                        </p:attrNameLst>
                                      </p:cBhvr>
                                      <p:tavLst>
                                        <p:tav tm="0">
                                          <p:val>
                                            <p:fltVal val="0"/>
                                          </p:val>
                                        </p:tav>
                                        <p:tav tm="100000">
                                          <p:val>
                                            <p:strVal val="#ppt_h"/>
                                          </p:val>
                                        </p:tav>
                                      </p:tavLst>
                                    </p:anim>
                                    <p:animEffect transition="in" filter="fade">
                                      <p:cBhvr>
                                        <p:cTn id="19" dur="1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1000" fill="hold"/>
                                        <p:tgtEl>
                                          <p:spTgt spid="19"/>
                                        </p:tgtEl>
                                        <p:attrNameLst>
                                          <p:attrName>ppt_w</p:attrName>
                                        </p:attrNameLst>
                                      </p:cBhvr>
                                      <p:tavLst>
                                        <p:tav tm="0">
                                          <p:val>
                                            <p:fltVal val="0"/>
                                          </p:val>
                                        </p:tav>
                                        <p:tav tm="100000">
                                          <p:val>
                                            <p:strVal val="#ppt_w"/>
                                          </p:val>
                                        </p:tav>
                                      </p:tavLst>
                                    </p:anim>
                                    <p:anim calcmode="lin" valueType="num">
                                      <p:cBhvr>
                                        <p:cTn id="30" dur="1000" fill="hold"/>
                                        <p:tgtEl>
                                          <p:spTgt spid="19"/>
                                        </p:tgtEl>
                                        <p:attrNameLst>
                                          <p:attrName>ppt_h</p:attrName>
                                        </p:attrNameLst>
                                      </p:cBhvr>
                                      <p:tavLst>
                                        <p:tav tm="0">
                                          <p:val>
                                            <p:fltVal val="0"/>
                                          </p:val>
                                        </p:tav>
                                        <p:tav tm="100000">
                                          <p:val>
                                            <p:strVal val="#ppt_h"/>
                                          </p:val>
                                        </p:tav>
                                      </p:tavLst>
                                    </p:anim>
                                    <p:animEffect transition="in" filter="fade">
                                      <p:cBhvr>
                                        <p:cTn id="31" dur="10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1000"/>
                                        <p:tgtEl>
                                          <p:spTgt spid="7"/>
                                        </p:tgtEl>
                                      </p:cBhvr>
                                    </p:animEffect>
                                    <p:set>
                                      <p:cBhvr>
                                        <p:cTn id="36" dur="1" fill="hold">
                                          <p:stCondLst>
                                            <p:cond delay="999"/>
                                          </p:stCondLst>
                                        </p:cTn>
                                        <p:tgtEl>
                                          <p:spTgt spid="7"/>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000"/>
                                        <p:tgtEl>
                                          <p:spTgt spid="10"/>
                                        </p:tgtEl>
                                      </p:cBhvr>
                                    </p:animEffect>
                                    <p:set>
                                      <p:cBhvr>
                                        <p:cTn id="39" dur="1" fill="hold">
                                          <p:stCondLst>
                                            <p:cond delay="999"/>
                                          </p:stCondLst>
                                        </p:cTn>
                                        <p:tgtEl>
                                          <p:spTgt spid="10"/>
                                        </p:tgtEl>
                                        <p:attrNameLst>
                                          <p:attrName>style.visibility</p:attrName>
                                        </p:attrNameLst>
                                      </p:cBhvr>
                                      <p:to>
                                        <p:strVal val="hidden"/>
                                      </p:to>
                                    </p:set>
                                  </p:childTnLst>
                                </p:cTn>
                              </p:par>
                            </p:childTnLst>
                          </p:cTn>
                        </p:par>
                        <p:par>
                          <p:cTn id="40" fill="hold">
                            <p:stCondLst>
                              <p:cond delay="1000"/>
                            </p:stCondLst>
                            <p:childTnLst>
                              <p:par>
                                <p:cTn id="41" presetID="22" presetClass="entr" presetSubtype="8" fill="hold"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left)">
                                      <p:cBhvr>
                                        <p:cTn id="4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TextBox 11"/>
          <p:cNvSpPr txBox="1">
            <a:spLocks noChangeArrowheads="1"/>
          </p:cNvSpPr>
          <p:nvPr/>
        </p:nvSpPr>
        <p:spPr bwMode="auto">
          <a:xfrm>
            <a:off x="609600" y="4648200"/>
            <a:ext cx="5486400" cy="830997"/>
          </a:xfrm>
          <a:prstGeom prst="rect">
            <a:avLst/>
          </a:prstGeom>
          <a:ln w="9525">
            <a:noFill/>
            <a:miter lim="800000"/>
            <a:headEnd/>
            <a:tailEnd/>
          </a:ln>
        </p:spPr>
        <p:txBody>
          <a:bodyPr wrap="square">
            <a:spAutoFit/>
          </a:bodyPr>
          <a:lstStyle/>
          <a:p>
            <a:pPr>
              <a:defRPr/>
            </a:pPr>
            <a:r>
              <a:rPr lang="en-US" sz="4800" b="1" dirty="0" smtClean="0">
                <a:latin typeface="Calibri" pitchFamily="34" charset="0"/>
              </a:rPr>
              <a:t>Disease, accidents . .</a:t>
            </a:r>
            <a:endParaRPr lang="en-US" sz="4800" b="1" dirty="0">
              <a:latin typeface="Calibri" pitchFamily="34" charset="0"/>
            </a:endParaRPr>
          </a:p>
        </p:txBody>
      </p:sp>
      <p:sp useBgFill="1">
        <p:nvSpPr>
          <p:cNvPr id="13" name="TextBox 12"/>
          <p:cNvSpPr txBox="1"/>
          <p:nvPr/>
        </p:nvSpPr>
        <p:spPr>
          <a:xfrm>
            <a:off x="6248400" y="4648200"/>
            <a:ext cx="2209800" cy="838200"/>
          </a:xfrm>
          <a:prstGeom prst="rect">
            <a:avLst/>
          </a:prstGeom>
          <a:ln w="50800">
            <a:solidFill>
              <a:schemeClr val="tx1"/>
            </a:solidFill>
          </a:ln>
        </p:spPr>
        <p:txBody>
          <a:bodyPr wrap="square" rtlCol="0">
            <a:spAutoFit/>
          </a:bodyPr>
          <a:lstStyle/>
          <a:p>
            <a:pPr algn="ctr"/>
            <a:r>
              <a:rPr lang="en-US" sz="4800" b="1" spc="-10" dirty="0" smtClean="0">
                <a:effectLst>
                  <a:outerShdw dist="50800" dir="7200000" algn="ctr" rotWithShape="0">
                    <a:srgbClr val="FFC000"/>
                  </a:outerShdw>
                </a:effectLst>
              </a:rPr>
              <a:t>???</a:t>
            </a:r>
          </a:p>
        </p:txBody>
      </p:sp>
      <p:sp useBgFill="1">
        <p:nvSpPr>
          <p:cNvPr id="14" name="TextBox 13"/>
          <p:cNvSpPr txBox="1"/>
          <p:nvPr/>
        </p:nvSpPr>
        <p:spPr>
          <a:xfrm>
            <a:off x="6019800" y="4648200"/>
            <a:ext cx="2514600" cy="838200"/>
          </a:xfrm>
          <a:prstGeom prst="rect">
            <a:avLst/>
          </a:prstGeom>
          <a:ln w="50800">
            <a:solidFill>
              <a:schemeClr val="tx1"/>
            </a:solidFill>
          </a:ln>
        </p:spPr>
        <p:txBody>
          <a:bodyPr wrap="square" rtlCol="0">
            <a:spAutoFit/>
          </a:bodyPr>
          <a:lstStyle/>
          <a:p>
            <a:pPr algn="ctr"/>
            <a:r>
              <a:rPr lang="en-US" sz="4800" b="1" spc="-10" dirty="0" smtClean="0">
                <a:effectLst>
                  <a:outerShdw dist="50800" dir="7200000" algn="ctr" rotWithShape="0">
                    <a:srgbClr val="FFC000"/>
                  </a:outerShdw>
                </a:effectLst>
              </a:rPr>
              <a:t>&gt;360,000</a:t>
            </a:r>
          </a:p>
        </p:txBody>
      </p:sp>
      <p:sp useBgFill="1">
        <p:nvSpPr>
          <p:cNvPr id="16" name="TextBox 15"/>
          <p:cNvSpPr txBox="1"/>
          <p:nvPr/>
        </p:nvSpPr>
        <p:spPr>
          <a:xfrm>
            <a:off x="6019800" y="4648200"/>
            <a:ext cx="2514600" cy="838200"/>
          </a:xfrm>
          <a:prstGeom prst="rect">
            <a:avLst/>
          </a:prstGeom>
          <a:ln w="50800">
            <a:solidFill>
              <a:schemeClr val="tx1"/>
            </a:solidFill>
          </a:ln>
        </p:spPr>
        <p:txBody>
          <a:bodyPr wrap="square" rtlCol="0">
            <a:spAutoFit/>
          </a:bodyPr>
          <a:lstStyle/>
          <a:p>
            <a:pPr algn="ctr"/>
            <a:r>
              <a:rPr lang="en-US" sz="4800" b="1" spc="-10" dirty="0" smtClean="0"/>
              <a:t>&gt;360,000</a:t>
            </a:r>
          </a:p>
        </p:txBody>
      </p:sp>
      <p:sp useBgFill="1">
        <p:nvSpPr>
          <p:cNvPr id="32" name="TextBox 31"/>
          <p:cNvSpPr txBox="1">
            <a:spLocks noChangeArrowheads="1"/>
          </p:cNvSpPr>
          <p:nvPr/>
        </p:nvSpPr>
        <p:spPr bwMode="auto">
          <a:xfrm>
            <a:off x="609600" y="1455003"/>
            <a:ext cx="5562600" cy="830997"/>
          </a:xfrm>
          <a:prstGeom prst="rect">
            <a:avLst/>
          </a:prstGeom>
          <a:ln w="9525">
            <a:noFill/>
            <a:miter lim="800000"/>
            <a:headEnd/>
            <a:tailEnd/>
          </a:ln>
        </p:spPr>
        <p:txBody>
          <a:bodyPr wrap="square">
            <a:spAutoFit/>
          </a:bodyPr>
          <a:lstStyle/>
          <a:p>
            <a:pPr>
              <a:defRPr/>
            </a:pPr>
            <a:r>
              <a:rPr lang="en-US" sz="4800" b="1" dirty="0" smtClean="0">
                <a:latin typeface="Calibri" pitchFamily="34" charset="0"/>
              </a:rPr>
              <a:t>Prison Deaths . . . . . .</a:t>
            </a:r>
            <a:endParaRPr lang="en-US" sz="4800" b="1" dirty="0">
              <a:latin typeface="Calibri" pitchFamily="34" charset="0"/>
            </a:endParaRPr>
          </a:p>
        </p:txBody>
      </p:sp>
      <p:sp useBgFill="1">
        <p:nvSpPr>
          <p:cNvPr id="33" name="TextBox 32"/>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rgbClr val="FFC000"/>
                  </a:outerShdw>
                </a:effectLst>
                <a:latin typeface="Calibri" pitchFamily="34" charset="0"/>
              </a:rPr>
              <a:t>Lives Lost in the Civil War</a:t>
            </a:r>
            <a:endParaRPr lang="en-US" sz="4800" b="1" dirty="0">
              <a:effectLst>
                <a:outerShdw dist="50800" dir="7200000" algn="ctr" rotWithShape="0">
                  <a:srgbClr val="FFC000"/>
                </a:outerShdw>
              </a:effectLst>
              <a:latin typeface="Calibri" pitchFamily="34" charset="0"/>
            </a:endParaRPr>
          </a:p>
        </p:txBody>
      </p:sp>
      <p:sp useBgFill="1">
        <p:nvSpPr>
          <p:cNvPr id="34" name="TextBox 33"/>
          <p:cNvSpPr txBox="1">
            <a:spLocks noChangeArrowheads="1"/>
          </p:cNvSpPr>
          <p:nvPr/>
        </p:nvSpPr>
        <p:spPr bwMode="auto">
          <a:xfrm>
            <a:off x="609600" y="2438400"/>
            <a:ext cx="5486400" cy="830997"/>
          </a:xfrm>
          <a:prstGeom prst="rect">
            <a:avLst/>
          </a:prstGeom>
          <a:ln w="9525">
            <a:noFill/>
            <a:miter lim="800000"/>
            <a:headEnd/>
            <a:tailEnd/>
          </a:ln>
        </p:spPr>
        <p:txBody>
          <a:bodyPr wrap="square">
            <a:spAutoFit/>
          </a:bodyPr>
          <a:lstStyle/>
          <a:p>
            <a:pPr>
              <a:defRPr/>
            </a:pPr>
            <a:r>
              <a:rPr lang="en-US" sz="4800" b="1" dirty="0" smtClean="0">
                <a:latin typeface="Calibri" pitchFamily="34" charset="0"/>
              </a:rPr>
              <a:t>Battlefield Deaths. . .</a:t>
            </a:r>
            <a:endParaRPr lang="en-US" sz="4800" b="1" dirty="0">
              <a:latin typeface="Calibri" pitchFamily="34" charset="0"/>
            </a:endParaRPr>
          </a:p>
        </p:txBody>
      </p:sp>
      <p:sp>
        <p:nvSpPr>
          <p:cNvPr id="37" name="TextBox 36"/>
          <p:cNvSpPr txBox="1"/>
          <p:nvPr/>
        </p:nvSpPr>
        <p:spPr>
          <a:xfrm>
            <a:off x="6324601" y="1295400"/>
            <a:ext cx="2209799" cy="838200"/>
          </a:xfrm>
          <a:prstGeom prst="rect">
            <a:avLst/>
          </a:prstGeom>
          <a:noFill/>
          <a:ln w="50800">
            <a:solidFill>
              <a:schemeClr val="tx1"/>
            </a:solidFill>
          </a:ln>
        </p:spPr>
        <p:txBody>
          <a:bodyPr wrap="square" rtlCol="0">
            <a:spAutoFit/>
          </a:bodyPr>
          <a:lstStyle/>
          <a:p>
            <a:pPr algn="ctr"/>
            <a:r>
              <a:rPr lang="en-US" sz="4800" b="1" spc="-10" dirty="0" smtClean="0"/>
              <a:t>&gt;56,000</a:t>
            </a:r>
          </a:p>
        </p:txBody>
      </p:sp>
      <p:sp useBgFill="1">
        <p:nvSpPr>
          <p:cNvPr id="7" name="TextBox 6"/>
          <p:cNvSpPr txBox="1">
            <a:spLocks noChangeArrowheads="1"/>
          </p:cNvSpPr>
          <p:nvPr/>
        </p:nvSpPr>
        <p:spPr bwMode="auto">
          <a:xfrm>
            <a:off x="1676400" y="3276600"/>
            <a:ext cx="6705600" cy="646331"/>
          </a:xfrm>
          <a:prstGeom prst="rect">
            <a:avLst/>
          </a:prstGeom>
          <a:ln w="9525">
            <a:noFill/>
            <a:miter lim="800000"/>
            <a:headEnd/>
            <a:tailEnd/>
          </a:ln>
        </p:spPr>
        <p:txBody>
          <a:bodyPr wrap="square">
            <a:spAutoFit/>
          </a:bodyPr>
          <a:lstStyle/>
          <a:p>
            <a:pPr>
              <a:defRPr/>
            </a:pPr>
            <a:r>
              <a:rPr lang="en-US" sz="3600" b="1" dirty="0" smtClean="0">
                <a:latin typeface="Calibri" pitchFamily="34" charset="0"/>
              </a:rPr>
              <a:t>battles we studied . . . . .  &gt; 51,000 </a:t>
            </a:r>
            <a:endParaRPr lang="en-US" sz="3600" b="1" dirty="0">
              <a:latin typeface="Calibri" pitchFamily="34" charset="0"/>
            </a:endParaRPr>
          </a:p>
        </p:txBody>
      </p:sp>
      <p:sp useBgFill="1">
        <p:nvSpPr>
          <p:cNvPr id="9" name="TextBox 8"/>
          <p:cNvSpPr txBox="1">
            <a:spLocks noChangeArrowheads="1"/>
          </p:cNvSpPr>
          <p:nvPr/>
        </p:nvSpPr>
        <p:spPr bwMode="auto">
          <a:xfrm>
            <a:off x="1676400" y="3962400"/>
            <a:ext cx="6705600" cy="646331"/>
          </a:xfrm>
          <a:prstGeom prst="rect">
            <a:avLst/>
          </a:prstGeom>
          <a:ln w="9525">
            <a:noFill/>
            <a:miter lim="800000"/>
            <a:headEnd/>
            <a:tailEnd/>
          </a:ln>
        </p:spPr>
        <p:txBody>
          <a:bodyPr wrap="square">
            <a:spAutoFit/>
          </a:bodyPr>
          <a:lstStyle/>
          <a:p>
            <a:pPr>
              <a:defRPr/>
            </a:pPr>
            <a:r>
              <a:rPr lang="en-US" sz="3600" b="1" dirty="0" smtClean="0">
                <a:latin typeface="Calibri" pitchFamily="34" charset="0"/>
              </a:rPr>
              <a:t>other battles. . . . . . . . . .       ???</a:t>
            </a:r>
            <a:endParaRPr lang="en-US" sz="3600" b="1" dirty="0">
              <a:latin typeface="Calibri" pitchFamily="34" charset="0"/>
            </a:endParaRPr>
          </a:p>
        </p:txBody>
      </p:sp>
      <p:sp useBgFill="1">
        <p:nvSpPr>
          <p:cNvPr id="11" name="TextBox 10"/>
          <p:cNvSpPr txBox="1"/>
          <p:nvPr/>
        </p:nvSpPr>
        <p:spPr>
          <a:xfrm>
            <a:off x="6172200" y="3925669"/>
            <a:ext cx="2286000" cy="646331"/>
          </a:xfrm>
          <a:prstGeom prst="rect">
            <a:avLst/>
          </a:prstGeom>
          <a:ln w="50800">
            <a:noFill/>
          </a:ln>
        </p:spPr>
        <p:txBody>
          <a:bodyPr wrap="square" rtlCol="0">
            <a:spAutoFit/>
          </a:bodyPr>
          <a:lstStyle/>
          <a:p>
            <a:pPr algn="ctr"/>
            <a:r>
              <a:rPr lang="en-US" sz="3600" b="1" spc="-10" dirty="0" smtClean="0"/>
              <a:t>&gt;153,000</a:t>
            </a:r>
          </a:p>
        </p:txBody>
      </p:sp>
      <p:sp useBgFill="1">
        <p:nvSpPr>
          <p:cNvPr id="10" name="TextBox 9"/>
          <p:cNvSpPr txBox="1"/>
          <p:nvPr/>
        </p:nvSpPr>
        <p:spPr>
          <a:xfrm>
            <a:off x="6019800" y="2362200"/>
            <a:ext cx="2514600" cy="838200"/>
          </a:xfrm>
          <a:prstGeom prst="rect">
            <a:avLst/>
          </a:prstGeom>
          <a:ln w="50800">
            <a:solidFill>
              <a:schemeClr val="tx1"/>
            </a:solidFill>
          </a:ln>
        </p:spPr>
        <p:txBody>
          <a:bodyPr wrap="square" rtlCol="0">
            <a:spAutoFit/>
          </a:bodyPr>
          <a:lstStyle/>
          <a:p>
            <a:pPr algn="ctr"/>
            <a:r>
              <a:rPr lang="en-US" sz="4800" b="1" spc="-10" dirty="0" smtClean="0"/>
              <a:t>&gt;204,000</a:t>
            </a:r>
          </a:p>
        </p:txBody>
      </p:sp>
      <p:sp useBgFill="1">
        <p:nvSpPr>
          <p:cNvPr id="15" name="TextBox 14"/>
          <p:cNvSpPr txBox="1">
            <a:spLocks noChangeArrowheads="1"/>
          </p:cNvSpPr>
          <p:nvPr/>
        </p:nvSpPr>
        <p:spPr bwMode="auto">
          <a:xfrm>
            <a:off x="0" y="5715000"/>
            <a:ext cx="9144000" cy="923330"/>
          </a:xfrm>
          <a:prstGeom prst="rect">
            <a:avLst/>
          </a:prstGeom>
          <a:ln w="50800">
            <a:solidFill>
              <a:schemeClr val="tx1"/>
            </a:solidFill>
            <a:miter lim="800000"/>
            <a:headEnd/>
            <a:tailEnd/>
          </a:ln>
        </p:spPr>
        <p:txBody>
          <a:bodyPr wrap="square">
            <a:spAutoFit/>
          </a:bodyPr>
          <a:lstStyle/>
          <a:p>
            <a:pPr algn="ctr">
              <a:defRPr/>
            </a:pPr>
            <a:r>
              <a:rPr lang="en-US" sz="5400" b="1" dirty="0" smtClean="0">
                <a:latin typeface="Calibri" pitchFamily="34" charset="0"/>
              </a:rPr>
              <a:t>TOTAL LIVES LOST: </a:t>
            </a:r>
            <a:r>
              <a:rPr lang="en-US" sz="5400" b="1" dirty="0" smtClean="0">
                <a:effectLst>
                  <a:outerShdw dist="50800" dir="6600000" algn="ctr" rotWithShape="0">
                    <a:srgbClr val="FFC000"/>
                  </a:outerShdw>
                </a:effectLst>
                <a:latin typeface="Calibri" pitchFamily="34" charset="0"/>
              </a:rPr>
              <a:t>&gt;620,000</a:t>
            </a:r>
            <a:endParaRPr lang="en-US" sz="5400" b="1" dirty="0">
              <a:effectLst>
                <a:outerShdw dist="50800" dir="6600000" algn="ctr" rotWithShape="0">
                  <a:srgbClr val="FFC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609600" y="1295400"/>
            <a:ext cx="7924800" cy="4191000"/>
            <a:chOff x="609600" y="1295400"/>
            <a:chExt cx="7924800" cy="4191000"/>
          </a:xfrm>
        </p:grpSpPr>
        <p:sp useBgFill="1">
          <p:nvSpPr>
            <p:cNvPr id="32" name="TextBox 31"/>
            <p:cNvSpPr txBox="1">
              <a:spLocks noChangeArrowheads="1"/>
            </p:cNvSpPr>
            <p:nvPr/>
          </p:nvSpPr>
          <p:spPr bwMode="auto">
            <a:xfrm>
              <a:off x="609600" y="1455003"/>
              <a:ext cx="5562600" cy="830997"/>
            </a:xfrm>
            <a:prstGeom prst="rect">
              <a:avLst/>
            </a:prstGeom>
            <a:ln w="9525">
              <a:noFill/>
              <a:miter lim="800000"/>
              <a:headEnd/>
              <a:tailEnd/>
            </a:ln>
          </p:spPr>
          <p:txBody>
            <a:bodyPr wrap="square">
              <a:spAutoFit/>
            </a:bodyPr>
            <a:lstStyle/>
            <a:p>
              <a:pPr>
                <a:defRPr/>
              </a:pPr>
              <a:r>
                <a:rPr lang="en-US" sz="4800" b="1" dirty="0" smtClean="0">
                  <a:latin typeface="Calibri" pitchFamily="34" charset="0"/>
                </a:rPr>
                <a:t>Prison Deaths . . . . . .</a:t>
              </a:r>
              <a:endParaRPr lang="en-US" sz="4800" b="1" dirty="0">
                <a:latin typeface="Calibri" pitchFamily="34" charset="0"/>
              </a:endParaRPr>
            </a:p>
          </p:txBody>
        </p:sp>
        <p:sp useBgFill="1">
          <p:nvSpPr>
            <p:cNvPr id="34" name="TextBox 33"/>
            <p:cNvSpPr txBox="1">
              <a:spLocks noChangeArrowheads="1"/>
            </p:cNvSpPr>
            <p:nvPr/>
          </p:nvSpPr>
          <p:spPr bwMode="auto">
            <a:xfrm>
              <a:off x="609600" y="2438400"/>
              <a:ext cx="5486400" cy="830997"/>
            </a:xfrm>
            <a:prstGeom prst="rect">
              <a:avLst/>
            </a:prstGeom>
            <a:ln w="9525">
              <a:noFill/>
              <a:miter lim="800000"/>
              <a:headEnd/>
              <a:tailEnd/>
            </a:ln>
          </p:spPr>
          <p:txBody>
            <a:bodyPr wrap="square">
              <a:spAutoFit/>
            </a:bodyPr>
            <a:lstStyle/>
            <a:p>
              <a:pPr>
                <a:defRPr/>
              </a:pPr>
              <a:r>
                <a:rPr lang="en-US" sz="4800" b="1" dirty="0" smtClean="0">
                  <a:latin typeface="Calibri" pitchFamily="34" charset="0"/>
                </a:rPr>
                <a:t>Battlefield Deaths. . .</a:t>
              </a:r>
              <a:endParaRPr lang="en-US" sz="4800" b="1" dirty="0">
                <a:latin typeface="Calibri" pitchFamily="34" charset="0"/>
              </a:endParaRPr>
            </a:p>
          </p:txBody>
        </p:sp>
        <p:sp>
          <p:nvSpPr>
            <p:cNvPr id="37" name="TextBox 36"/>
            <p:cNvSpPr txBox="1"/>
            <p:nvPr/>
          </p:nvSpPr>
          <p:spPr>
            <a:xfrm>
              <a:off x="6324601" y="1295400"/>
              <a:ext cx="2209799" cy="838200"/>
            </a:xfrm>
            <a:prstGeom prst="rect">
              <a:avLst/>
            </a:prstGeom>
            <a:noFill/>
            <a:ln w="50800">
              <a:solidFill>
                <a:schemeClr val="tx1"/>
              </a:solidFill>
            </a:ln>
          </p:spPr>
          <p:txBody>
            <a:bodyPr wrap="square" rtlCol="0">
              <a:spAutoFit/>
            </a:bodyPr>
            <a:lstStyle/>
            <a:p>
              <a:pPr algn="ctr"/>
              <a:r>
                <a:rPr lang="en-US" sz="4800" b="1" spc="-10" dirty="0" smtClean="0"/>
                <a:t>&gt;56,000</a:t>
              </a:r>
            </a:p>
          </p:txBody>
        </p:sp>
        <p:sp useBgFill="1">
          <p:nvSpPr>
            <p:cNvPr id="7" name="TextBox 6"/>
            <p:cNvSpPr txBox="1">
              <a:spLocks noChangeArrowheads="1"/>
            </p:cNvSpPr>
            <p:nvPr/>
          </p:nvSpPr>
          <p:spPr bwMode="auto">
            <a:xfrm>
              <a:off x="1676400" y="3276600"/>
              <a:ext cx="6705600" cy="646331"/>
            </a:xfrm>
            <a:prstGeom prst="rect">
              <a:avLst/>
            </a:prstGeom>
            <a:ln w="9525">
              <a:noFill/>
              <a:miter lim="800000"/>
              <a:headEnd/>
              <a:tailEnd/>
            </a:ln>
          </p:spPr>
          <p:txBody>
            <a:bodyPr wrap="square">
              <a:spAutoFit/>
            </a:bodyPr>
            <a:lstStyle/>
            <a:p>
              <a:pPr>
                <a:defRPr/>
              </a:pPr>
              <a:r>
                <a:rPr lang="en-US" sz="3600" b="1" dirty="0" smtClean="0">
                  <a:latin typeface="Calibri" pitchFamily="34" charset="0"/>
                </a:rPr>
                <a:t>battles we studied . . . . .  &gt; 51,000 </a:t>
              </a:r>
              <a:endParaRPr lang="en-US" sz="3600" b="1" dirty="0">
                <a:latin typeface="Calibri" pitchFamily="34" charset="0"/>
              </a:endParaRPr>
            </a:p>
          </p:txBody>
        </p:sp>
        <p:sp useBgFill="1">
          <p:nvSpPr>
            <p:cNvPr id="9" name="TextBox 8"/>
            <p:cNvSpPr txBox="1">
              <a:spLocks noChangeArrowheads="1"/>
            </p:cNvSpPr>
            <p:nvPr/>
          </p:nvSpPr>
          <p:spPr bwMode="auto">
            <a:xfrm>
              <a:off x="1676400" y="3962400"/>
              <a:ext cx="6705600" cy="646331"/>
            </a:xfrm>
            <a:prstGeom prst="rect">
              <a:avLst/>
            </a:prstGeom>
            <a:ln w="9525">
              <a:noFill/>
              <a:miter lim="800000"/>
              <a:headEnd/>
              <a:tailEnd/>
            </a:ln>
          </p:spPr>
          <p:txBody>
            <a:bodyPr wrap="square">
              <a:spAutoFit/>
            </a:bodyPr>
            <a:lstStyle/>
            <a:p>
              <a:pPr>
                <a:defRPr/>
              </a:pPr>
              <a:r>
                <a:rPr lang="en-US" sz="3600" b="1" dirty="0" smtClean="0">
                  <a:latin typeface="Calibri" pitchFamily="34" charset="0"/>
                </a:rPr>
                <a:t>other battles. . . . . . . . . .       ???</a:t>
              </a:r>
              <a:endParaRPr lang="en-US" sz="3600" b="1" dirty="0">
                <a:latin typeface="Calibri" pitchFamily="34" charset="0"/>
              </a:endParaRPr>
            </a:p>
          </p:txBody>
        </p:sp>
        <p:sp useBgFill="1">
          <p:nvSpPr>
            <p:cNvPr id="11" name="TextBox 10"/>
            <p:cNvSpPr txBox="1"/>
            <p:nvPr/>
          </p:nvSpPr>
          <p:spPr>
            <a:xfrm>
              <a:off x="6172200" y="3925669"/>
              <a:ext cx="2286000" cy="646331"/>
            </a:xfrm>
            <a:prstGeom prst="rect">
              <a:avLst/>
            </a:prstGeom>
            <a:ln w="50800">
              <a:noFill/>
            </a:ln>
          </p:spPr>
          <p:txBody>
            <a:bodyPr wrap="square" rtlCol="0">
              <a:spAutoFit/>
            </a:bodyPr>
            <a:lstStyle/>
            <a:p>
              <a:pPr algn="ctr"/>
              <a:r>
                <a:rPr lang="en-US" sz="3600" b="1" spc="-10" dirty="0" smtClean="0"/>
                <a:t>&gt;153,000</a:t>
              </a:r>
            </a:p>
          </p:txBody>
        </p:sp>
        <p:sp useBgFill="1">
          <p:nvSpPr>
            <p:cNvPr id="12" name="TextBox 11"/>
            <p:cNvSpPr txBox="1">
              <a:spLocks noChangeArrowheads="1"/>
            </p:cNvSpPr>
            <p:nvPr/>
          </p:nvSpPr>
          <p:spPr bwMode="auto">
            <a:xfrm>
              <a:off x="609600" y="4648200"/>
              <a:ext cx="5486400" cy="830997"/>
            </a:xfrm>
            <a:prstGeom prst="rect">
              <a:avLst/>
            </a:prstGeom>
            <a:ln w="9525">
              <a:noFill/>
              <a:miter lim="800000"/>
              <a:headEnd/>
              <a:tailEnd/>
            </a:ln>
          </p:spPr>
          <p:txBody>
            <a:bodyPr wrap="square">
              <a:spAutoFit/>
            </a:bodyPr>
            <a:lstStyle/>
            <a:p>
              <a:pPr>
                <a:defRPr/>
              </a:pPr>
              <a:r>
                <a:rPr lang="en-US" sz="4800" b="1" dirty="0" smtClean="0">
                  <a:latin typeface="Calibri" pitchFamily="34" charset="0"/>
                </a:rPr>
                <a:t>Disease, accidents . .</a:t>
              </a:r>
              <a:endParaRPr lang="en-US" sz="4800" b="1" dirty="0">
                <a:latin typeface="Calibri" pitchFamily="34" charset="0"/>
              </a:endParaRPr>
            </a:p>
          </p:txBody>
        </p:sp>
        <p:sp useBgFill="1">
          <p:nvSpPr>
            <p:cNvPr id="10" name="TextBox 9"/>
            <p:cNvSpPr txBox="1"/>
            <p:nvPr/>
          </p:nvSpPr>
          <p:spPr>
            <a:xfrm>
              <a:off x="6019800" y="2362200"/>
              <a:ext cx="2514600" cy="838200"/>
            </a:xfrm>
            <a:prstGeom prst="rect">
              <a:avLst/>
            </a:prstGeom>
            <a:ln w="50800">
              <a:solidFill>
                <a:schemeClr val="tx1"/>
              </a:solidFill>
            </a:ln>
          </p:spPr>
          <p:txBody>
            <a:bodyPr wrap="square" rtlCol="0">
              <a:spAutoFit/>
            </a:bodyPr>
            <a:lstStyle/>
            <a:p>
              <a:pPr algn="ctr"/>
              <a:r>
                <a:rPr lang="en-US" sz="4800" b="1" spc="-10" dirty="0" smtClean="0"/>
                <a:t>&gt;204,000</a:t>
              </a:r>
            </a:p>
          </p:txBody>
        </p:sp>
        <p:sp useBgFill="1">
          <p:nvSpPr>
            <p:cNvPr id="16" name="TextBox 15"/>
            <p:cNvSpPr txBox="1"/>
            <p:nvPr/>
          </p:nvSpPr>
          <p:spPr>
            <a:xfrm>
              <a:off x="6019800" y="4648200"/>
              <a:ext cx="2514600" cy="838200"/>
            </a:xfrm>
            <a:prstGeom prst="rect">
              <a:avLst/>
            </a:prstGeom>
            <a:ln w="50800">
              <a:solidFill>
                <a:schemeClr val="tx1"/>
              </a:solidFill>
            </a:ln>
          </p:spPr>
          <p:txBody>
            <a:bodyPr wrap="square" rtlCol="0">
              <a:spAutoFit/>
            </a:bodyPr>
            <a:lstStyle/>
            <a:p>
              <a:pPr algn="ctr"/>
              <a:r>
                <a:rPr lang="en-US" sz="4800" b="1" spc="-10" dirty="0" smtClean="0"/>
                <a:t>&gt;370,000</a:t>
              </a:r>
            </a:p>
          </p:txBody>
        </p:sp>
      </p:grpSp>
      <p:sp useBgFill="1">
        <p:nvSpPr>
          <p:cNvPr id="33" name="TextBox 32"/>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rgbClr val="FFC000"/>
                  </a:outerShdw>
                </a:effectLst>
                <a:latin typeface="Calibri" pitchFamily="34" charset="0"/>
              </a:rPr>
              <a:t>Lives Lost in the Civil War</a:t>
            </a:r>
            <a:endParaRPr lang="en-US" sz="4800" b="1" dirty="0">
              <a:effectLst>
                <a:outerShdw dist="50800" dir="7200000" algn="ctr" rotWithShape="0">
                  <a:srgbClr val="FFC000"/>
                </a:outerShdw>
              </a:effectLst>
              <a:latin typeface="Calibri" pitchFamily="34" charset="0"/>
            </a:endParaRPr>
          </a:p>
        </p:txBody>
      </p:sp>
      <p:sp useBgFill="1">
        <p:nvSpPr>
          <p:cNvPr id="15" name="TextBox 14"/>
          <p:cNvSpPr txBox="1">
            <a:spLocks noChangeArrowheads="1"/>
          </p:cNvSpPr>
          <p:nvPr/>
        </p:nvSpPr>
        <p:spPr bwMode="auto">
          <a:xfrm>
            <a:off x="0" y="5715000"/>
            <a:ext cx="9144000" cy="923330"/>
          </a:xfrm>
          <a:prstGeom prst="rect">
            <a:avLst/>
          </a:prstGeom>
          <a:ln w="50800">
            <a:solidFill>
              <a:schemeClr val="tx1"/>
            </a:solidFill>
            <a:miter lim="800000"/>
            <a:headEnd/>
            <a:tailEnd/>
          </a:ln>
        </p:spPr>
        <p:txBody>
          <a:bodyPr wrap="square">
            <a:spAutoFit/>
          </a:bodyPr>
          <a:lstStyle/>
          <a:p>
            <a:pPr algn="ctr">
              <a:defRPr/>
            </a:pPr>
            <a:r>
              <a:rPr lang="en-US" sz="5400" b="1" dirty="0" smtClean="0">
                <a:latin typeface="Calibri" pitchFamily="34" charset="0"/>
              </a:rPr>
              <a:t>TOTAL LIVES LOST: </a:t>
            </a:r>
            <a:r>
              <a:rPr lang="en-US" sz="5400" b="1" dirty="0" smtClean="0">
                <a:effectLst>
                  <a:outerShdw dist="50800" dir="6600000" algn="ctr" rotWithShape="0">
                    <a:srgbClr val="FFC000"/>
                  </a:outerShdw>
                </a:effectLst>
                <a:latin typeface="Calibri" pitchFamily="34" charset="0"/>
              </a:rPr>
              <a:t>&gt;620,000</a:t>
            </a:r>
            <a:endParaRPr lang="en-US" sz="5400" b="1" dirty="0">
              <a:effectLst>
                <a:outerShdw dist="50800" dir="6600000" algn="ctr" rotWithShape="0">
                  <a:srgbClr val="FFC000"/>
                </a:outerShdw>
              </a:effectLst>
              <a:latin typeface="Calibri" pitchFamily="34" charset="0"/>
            </a:endParaRPr>
          </a:p>
        </p:txBody>
      </p:sp>
      <p:cxnSp>
        <p:nvCxnSpPr>
          <p:cNvPr id="22" name="Straight Connector 21"/>
          <p:cNvCxnSpPr/>
          <p:nvPr/>
        </p:nvCxnSpPr>
        <p:spPr>
          <a:xfrm flipV="1">
            <a:off x="5943600" y="6172200"/>
            <a:ext cx="2743200" cy="76200"/>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7" name="TextBox 16"/>
          <p:cNvSpPr txBox="1">
            <a:spLocks noChangeArrowheads="1"/>
          </p:cNvSpPr>
          <p:nvPr/>
        </p:nvSpPr>
        <p:spPr bwMode="auto">
          <a:xfrm>
            <a:off x="0" y="3733800"/>
            <a:ext cx="9144000" cy="769441"/>
          </a:xfrm>
          <a:prstGeom prst="rect">
            <a:avLst/>
          </a:prstGeom>
          <a:ln w="9525">
            <a:noFill/>
            <a:miter lim="800000"/>
            <a:headEnd/>
            <a:tailEnd/>
          </a:ln>
        </p:spPr>
        <p:txBody>
          <a:bodyPr wrap="square">
            <a:spAutoFit/>
          </a:bodyPr>
          <a:lstStyle/>
          <a:p>
            <a:pPr algn="ctr">
              <a:defRPr/>
            </a:pPr>
            <a:r>
              <a:rPr lang="en-US" sz="4400" b="1" dirty="0" smtClean="0">
                <a:latin typeface="Calibri" pitchFamily="34" charset="0"/>
              </a:rPr>
              <a:t>   recent research indicates higher loss</a:t>
            </a:r>
            <a:endParaRPr lang="en-US" sz="4400" b="1" dirty="0">
              <a:effectLst>
                <a:outerShdw dist="50800" dir="7200000" algn="ctr" rotWithShape="0">
                  <a:srgbClr val="FFC000"/>
                </a:outerShdw>
              </a:effectLst>
              <a:latin typeface="Calibri" pitchFamily="34" charset="0"/>
            </a:endParaRPr>
          </a:p>
        </p:txBody>
      </p:sp>
      <p:sp useBgFill="1">
        <p:nvSpPr>
          <p:cNvPr id="20" name="TextBox 19"/>
          <p:cNvSpPr txBox="1">
            <a:spLocks noChangeArrowheads="1"/>
          </p:cNvSpPr>
          <p:nvPr/>
        </p:nvSpPr>
        <p:spPr bwMode="auto">
          <a:xfrm>
            <a:off x="5486400" y="4876800"/>
            <a:ext cx="3352800" cy="1015663"/>
          </a:xfrm>
          <a:prstGeom prst="rect">
            <a:avLst/>
          </a:prstGeom>
          <a:ln w="9525">
            <a:noFill/>
            <a:miter lim="800000"/>
            <a:headEnd/>
            <a:tailEnd/>
          </a:ln>
        </p:spPr>
        <p:txBody>
          <a:bodyPr wrap="square">
            <a:spAutoFit/>
          </a:bodyPr>
          <a:lstStyle/>
          <a:p>
            <a:pPr algn="ctr">
              <a:defRPr/>
            </a:pPr>
            <a:r>
              <a:rPr lang="en-US" sz="6000" b="1" dirty="0" smtClean="0">
                <a:effectLst>
                  <a:outerShdw dist="50800" dir="7200000" algn="ctr" rotWithShape="0">
                    <a:srgbClr val="FFC000"/>
                  </a:outerShdw>
                </a:effectLst>
                <a:latin typeface="Calibri" pitchFamily="34" charset="0"/>
              </a:rPr>
              <a:t>&gt;800,000</a:t>
            </a:r>
            <a:endParaRPr lang="en-US" sz="6000" b="1" dirty="0">
              <a:effectLst>
                <a:outerShdw dist="50800" dir="7200000" algn="ctr" rotWithShape="0">
                  <a:srgbClr val="FFC000"/>
                </a:outerShdw>
              </a:effectLst>
              <a:latin typeface="Calibri" pitchFamily="34" charset="0"/>
            </a:endParaRPr>
          </a:p>
        </p:txBody>
      </p:sp>
      <p:sp useBgFill="1">
        <p:nvSpPr>
          <p:cNvPr id="19" name="TextBox 18"/>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defRPr/>
            </a:pPr>
            <a:r>
              <a:rPr lang="en-US" sz="4400" b="1" dirty="0" smtClean="0">
                <a:effectLst>
                  <a:outerShdw dist="38100" dir="5400000" algn="ctr" rotWithShape="0">
                    <a:schemeClr val="tx1"/>
                  </a:outerShdw>
                </a:effectLst>
                <a:latin typeface="Tempus Sans ITC" pitchFamily="82" charset="0"/>
              </a:rPr>
              <a:t>What is the cost to each side?</a:t>
            </a:r>
            <a:endParaRPr lang="en-US" sz="6000" b="1" dirty="0">
              <a:effectLst>
                <a:outerShdw dist="38100" dir="5400000" algn="ctr" rotWithShape="0">
                  <a:schemeClr val="tx1"/>
                </a:outerShdw>
              </a:effectLst>
              <a:latin typeface="Tempus Sans ITC" pitchFamily="82" charset="0"/>
            </a:endParaRPr>
          </a:p>
        </p:txBody>
      </p:sp>
      <p:sp useBgFill="1">
        <p:nvSpPr>
          <p:cNvPr id="21" name="TextBox 20"/>
          <p:cNvSpPr txBox="1">
            <a:spLocks noChangeArrowheads="1"/>
          </p:cNvSpPr>
          <p:nvPr/>
        </p:nvSpPr>
        <p:spPr bwMode="auto">
          <a:xfrm>
            <a:off x="0" y="1219200"/>
            <a:ext cx="9144000" cy="3416320"/>
          </a:xfrm>
          <a:prstGeom prst="rect">
            <a:avLst/>
          </a:prstGeom>
          <a:ln w="50800">
            <a:noFill/>
            <a:miter lim="800000"/>
            <a:headEnd/>
            <a:tailEnd/>
          </a:ln>
        </p:spPr>
        <p:txBody>
          <a:bodyPr wrap="square">
            <a:spAutoFit/>
          </a:bodyPr>
          <a:lstStyle/>
          <a:p>
            <a:pPr algn="ctr">
              <a:defRPr/>
            </a:pPr>
            <a:r>
              <a:rPr lang="en-US" sz="5400" b="1" dirty="0" smtClean="0">
                <a:effectLst>
                  <a:outerShdw dist="50800" dir="7200000" algn="ctr" rotWithShape="0">
                    <a:srgbClr val="FFC000"/>
                  </a:outerShdw>
                </a:effectLst>
                <a:latin typeface="Calibri" pitchFamily="34" charset="0"/>
              </a:rPr>
              <a:t>MORTALITY RATE?</a:t>
            </a:r>
          </a:p>
          <a:p>
            <a:pPr algn="ctr">
              <a:defRPr/>
            </a:pPr>
            <a:r>
              <a:rPr lang="en-US" sz="5400" b="1" dirty="0" smtClean="0">
                <a:latin typeface="Calibri" pitchFamily="34" charset="0"/>
              </a:rPr>
              <a:t>4,137,000 soldiers fighting:</a:t>
            </a:r>
          </a:p>
          <a:p>
            <a:pPr algn="ctr">
              <a:defRPr/>
            </a:pPr>
            <a:r>
              <a:rPr lang="en-US" sz="5400" b="1" dirty="0" smtClean="0">
                <a:latin typeface="Calibri" pitchFamily="34" charset="0"/>
              </a:rPr>
              <a:t>620,000 deaths = </a:t>
            </a:r>
            <a:r>
              <a:rPr lang="en-US" sz="5400" b="1" dirty="0" smtClean="0">
                <a:effectLst>
                  <a:outerShdw dist="50800" dir="7200000" algn="ctr" rotWithShape="0">
                    <a:srgbClr val="FFC000"/>
                  </a:outerShdw>
                </a:effectLst>
                <a:latin typeface="Calibri" pitchFamily="34" charset="0"/>
              </a:rPr>
              <a:t>15% </a:t>
            </a:r>
          </a:p>
          <a:p>
            <a:pPr algn="ctr">
              <a:defRPr/>
            </a:pPr>
            <a:r>
              <a:rPr lang="en-US" sz="5400" b="1" dirty="0" smtClean="0">
                <a:latin typeface="Calibri" pitchFamily="34" charset="0"/>
              </a:rPr>
              <a:t>800,000 deaths = </a:t>
            </a:r>
            <a:r>
              <a:rPr lang="en-US" sz="5400" b="1" dirty="0" smtClean="0">
                <a:effectLst>
                  <a:outerShdw dist="50800" dir="7200000" algn="ctr" rotWithShape="0">
                    <a:srgbClr val="FFC000"/>
                  </a:outerShdw>
                </a:effectLst>
                <a:latin typeface="Calibri" pitchFamily="34" charset="0"/>
              </a:rPr>
              <a:t>19%</a:t>
            </a:r>
            <a:endParaRPr lang="en-US" sz="5400" b="1" dirty="0">
              <a:effectLst>
                <a:outerShdw dist="50800" dir="7200000" algn="ctr" rotWithShape="0">
                  <a:srgbClr val="FFC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3"/>
                                        </p:tgtEl>
                                      </p:cBhvr>
                                    </p:animEffect>
                                    <p:set>
                                      <p:cBhvr>
                                        <p:cTn id="7" dur="1" fill="hold">
                                          <p:stCondLst>
                                            <p:cond delay="999"/>
                                          </p:stCondLst>
                                        </p:cTn>
                                        <p:tgtEl>
                                          <p:spTgt spid="23"/>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10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1000"/>
                                        <p:tgtEl>
                                          <p:spTgt spid="22"/>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10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1000"/>
                                        <p:tgtEl>
                                          <p:spTgt spid="17"/>
                                        </p:tgtEl>
                                      </p:cBhvr>
                                    </p:animEffect>
                                    <p:set>
                                      <p:cBhvr>
                                        <p:cTn id="25" dur="1" fill="hold">
                                          <p:stCondLst>
                                            <p:cond delay="999"/>
                                          </p:stCondLst>
                                        </p:cTn>
                                        <p:tgtEl>
                                          <p:spTgt spid="17"/>
                                        </p:tgtEl>
                                        <p:attrNameLst>
                                          <p:attrName>style.visibility</p:attrName>
                                        </p:attrNameLst>
                                      </p:cBhvr>
                                      <p:to>
                                        <p:strVal val="hidden"/>
                                      </p:to>
                                    </p:set>
                                  </p:childTnLst>
                                </p:cTn>
                              </p:par>
                            </p:childTnLst>
                          </p:cTn>
                        </p:par>
                        <p:par>
                          <p:cTn id="26" fill="hold">
                            <p:stCondLst>
                              <p:cond delay="1000"/>
                            </p:stCondLst>
                            <p:childTnLst>
                              <p:par>
                                <p:cTn id="27" presetID="10" presetClass="entr" presetSubtype="0" fill="hold" grpId="1" nodeType="afterEffect">
                                  <p:stCondLst>
                                    <p:cond delay="0"/>
                                  </p:stCondLst>
                                  <p:childTnLst>
                                    <p:set>
                                      <p:cBhvr>
                                        <p:cTn id="28" dur="1" fill="hold">
                                          <p:stCondLst>
                                            <p:cond delay="0"/>
                                          </p:stCondLst>
                                        </p:cTn>
                                        <p:tgtEl>
                                          <p:spTgt spid="21">
                                            <p:bg/>
                                          </p:spTgt>
                                        </p:tgtEl>
                                        <p:attrNameLst>
                                          <p:attrName>style.visibility</p:attrName>
                                        </p:attrNameLst>
                                      </p:cBhvr>
                                      <p:to>
                                        <p:strVal val="visible"/>
                                      </p:to>
                                    </p:set>
                                    <p:animEffect transition="in" filter="fade">
                                      <p:cBhvr>
                                        <p:cTn id="29" dur="2000"/>
                                        <p:tgtEl>
                                          <p:spTgt spid="21">
                                            <p:bg/>
                                          </p:spTgt>
                                        </p:tgtEl>
                                      </p:cBhvr>
                                    </p:animEffect>
                                  </p:childTnLst>
                                </p:cTn>
                              </p:par>
                              <p:par>
                                <p:cTn id="30" presetID="53" presetClass="entr" presetSubtype="0" fill="hold" grpId="1" nodeType="with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 calcmode="lin" valueType="num">
                                      <p:cBhvr>
                                        <p:cTn id="32" dur="10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33" dur="10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34" dur="1000"/>
                                        <p:tgtEl>
                                          <p:spTgt spid="2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1" nodeType="clickEffect">
                                  <p:stCondLst>
                                    <p:cond delay="0"/>
                                  </p:stCondLst>
                                  <p:childTnLst>
                                    <p:set>
                                      <p:cBhvr>
                                        <p:cTn id="38" dur="1" fill="hold">
                                          <p:stCondLst>
                                            <p:cond delay="0"/>
                                          </p:stCondLst>
                                        </p:cTn>
                                        <p:tgtEl>
                                          <p:spTgt spid="21">
                                            <p:txEl>
                                              <p:pRg st="1" end="1"/>
                                            </p:txEl>
                                          </p:spTgt>
                                        </p:tgtEl>
                                        <p:attrNameLst>
                                          <p:attrName>style.visibility</p:attrName>
                                        </p:attrNameLst>
                                      </p:cBhvr>
                                      <p:to>
                                        <p:strVal val="visible"/>
                                      </p:to>
                                    </p:set>
                                    <p:animEffect transition="in" filter="wipe(left)">
                                      <p:cBhvr>
                                        <p:cTn id="39" dur="1000"/>
                                        <p:tgtEl>
                                          <p:spTgt spid="21">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1" nodeType="clickEffect">
                                  <p:stCondLst>
                                    <p:cond delay="0"/>
                                  </p:stCondLst>
                                  <p:childTnLst>
                                    <p:set>
                                      <p:cBhvr>
                                        <p:cTn id="43" dur="1" fill="hold">
                                          <p:stCondLst>
                                            <p:cond delay="0"/>
                                          </p:stCondLst>
                                        </p:cTn>
                                        <p:tgtEl>
                                          <p:spTgt spid="21">
                                            <p:txEl>
                                              <p:pRg st="2" end="2"/>
                                            </p:txEl>
                                          </p:spTgt>
                                        </p:tgtEl>
                                        <p:attrNameLst>
                                          <p:attrName>style.visibility</p:attrName>
                                        </p:attrNameLst>
                                      </p:cBhvr>
                                      <p:to>
                                        <p:strVal val="visible"/>
                                      </p:to>
                                    </p:set>
                                    <p:animEffect transition="in" filter="wipe(left)">
                                      <p:cBhvr>
                                        <p:cTn id="44" dur="1000"/>
                                        <p:tgtEl>
                                          <p:spTgt spid="21">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1" nodeType="clickEffect">
                                  <p:stCondLst>
                                    <p:cond delay="0"/>
                                  </p:stCondLst>
                                  <p:childTnLst>
                                    <p:set>
                                      <p:cBhvr>
                                        <p:cTn id="48" dur="1" fill="hold">
                                          <p:stCondLst>
                                            <p:cond delay="0"/>
                                          </p:stCondLst>
                                        </p:cTn>
                                        <p:tgtEl>
                                          <p:spTgt spid="21">
                                            <p:txEl>
                                              <p:pRg st="3" end="3"/>
                                            </p:txEl>
                                          </p:spTgt>
                                        </p:tgtEl>
                                        <p:attrNameLst>
                                          <p:attrName>style.visibility</p:attrName>
                                        </p:attrNameLst>
                                      </p:cBhvr>
                                      <p:to>
                                        <p:strVal val="visible"/>
                                      </p:to>
                                    </p:set>
                                    <p:animEffect transition="in" filter="wipe(left)">
                                      <p:cBhvr>
                                        <p:cTn id="49" dur="1000"/>
                                        <p:tgtEl>
                                          <p:spTgt spid="21">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1000"/>
                                        <p:tgtEl>
                                          <p:spTgt spid="33"/>
                                        </p:tgtEl>
                                      </p:cBhvr>
                                    </p:animEffect>
                                    <p:set>
                                      <p:cBhvr>
                                        <p:cTn id="54" dur="1" fill="hold">
                                          <p:stCondLst>
                                            <p:cond delay="999"/>
                                          </p:stCondLst>
                                        </p:cTn>
                                        <p:tgtEl>
                                          <p:spTgt spid="33"/>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1000"/>
                                        <p:tgtEl>
                                          <p:spTgt spid="21">
                                            <p:txEl>
                                              <p:pRg st="0" end="0"/>
                                            </p:txEl>
                                          </p:spTgt>
                                        </p:tgtEl>
                                      </p:cBhvr>
                                    </p:animEffect>
                                    <p:set>
                                      <p:cBhvr>
                                        <p:cTn id="57" dur="1" fill="hold">
                                          <p:stCondLst>
                                            <p:cond delay="999"/>
                                          </p:stCondLst>
                                        </p:cTn>
                                        <p:tgtEl>
                                          <p:spTgt spid="21">
                                            <p:txEl>
                                              <p:pRg st="0" end="0"/>
                                            </p:txEl>
                                          </p:spTgt>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00"/>
                                        <p:tgtEl>
                                          <p:spTgt spid="21">
                                            <p:txEl>
                                              <p:pRg st="1" end="1"/>
                                            </p:txEl>
                                          </p:spTgt>
                                        </p:tgtEl>
                                      </p:cBhvr>
                                    </p:animEffect>
                                    <p:set>
                                      <p:cBhvr>
                                        <p:cTn id="60" dur="1" fill="hold">
                                          <p:stCondLst>
                                            <p:cond delay="999"/>
                                          </p:stCondLst>
                                        </p:cTn>
                                        <p:tgtEl>
                                          <p:spTgt spid="21">
                                            <p:txEl>
                                              <p:pRg st="1" end="1"/>
                                            </p:txEl>
                                          </p:spTgt>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1000"/>
                                        <p:tgtEl>
                                          <p:spTgt spid="21">
                                            <p:txEl>
                                              <p:pRg st="2" end="2"/>
                                            </p:txEl>
                                          </p:spTgt>
                                        </p:tgtEl>
                                      </p:cBhvr>
                                    </p:animEffect>
                                    <p:set>
                                      <p:cBhvr>
                                        <p:cTn id="63" dur="1" fill="hold">
                                          <p:stCondLst>
                                            <p:cond delay="999"/>
                                          </p:stCondLst>
                                        </p:cTn>
                                        <p:tgtEl>
                                          <p:spTgt spid="21">
                                            <p:txEl>
                                              <p:pRg st="2" end="2"/>
                                            </p:txEl>
                                          </p:spTgt>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1000"/>
                                        <p:tgtEl>
                                          <p:spTgt spid="21">
                                            <p:txEl>
                                              <p:pRg st="3" end="3"/>
                                            </p:txEl>
                                          </p:spTgt>
                                        </p:tgtEl>
                                      </p:cBhvr>
                                    </p:animEffect>
                                    <p:set>
                                      <p:cBhvr>
                                        <p:cTn id="66" dur="1" fill="hold">
                                          <p:stCondLst>
                                            <p:cond delay="999"/>
                                          </p:stCondLst>
                                        </p:cTn>
                                        <p:tgtEl>
                                          <p:spTgt spid="21">
                                            <p:txEl>
                                              <p:pRg st="3" end="3"/>
                                            </p:txEl>
                                          </p:spTgt>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1000"/>
                                        <p:tgtEl>
                                          <p:spTgt spid="21">
                                            <p:bg/>
                                          </p:spTgt>
                                        </p:tgtEl>
                                      </p:cBhvr>
                                    </p:animEffect>
                                    <p:set>
                                      <p:cBhvr>
                                        <p:cTn id="69" dur="1" fill="hold">
                                          <p:stCondLst>
                                            <p:cond delay="999"/>
                                          </p:stCondLst>
                                        </p:cTn>
                                        <p:tgtEl>
                                          <p:spTgt spid="21">
                                            <p:bg/>
                                          </p:spTgt>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1000"/>
                                        <p:tgtEl>
                                          <p:spTgt spid="22"/>
                                        </p:tgtEl>
                                      </p:cBhvr>
                                    </p:animEffect>
                                    <p:set>
                                      <p:cBhvr>
                                        <p:cTn id="72" dur="1" fill="hold">
                                          <p:stCondLst>
                                            <p:cond delay="999"/>
                                          </p:stCondLst>
                                        </p:cTn>
                                        <p:tgtEl>
                                          <p:spTgt spid="2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20"/>
                                        </p:tgtEl>
                                      </p:cBhvr>
                                    </p:animEffect>
                                    <p:set>
                                      <p:cBhvr>
                                        <p:cTn id="75" dur="1" fill="hold">
                                          <p:stCondLst>
                                            <p:cond delay="999"/>
                                          </p:stCondLst>
                                        </p:cTn>
                                        <p:tgtEl>
                                          <p:spTgt spid="20"/>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15"/>
                                        </p:tgtEl>
                                      </p:cBhvr>
                                    </p:animEffect>
                                    <p:set>
                                      <p:cBhvr>
                                        <p:cTn id="78" dur="1" fill="hold">
                                          <p:stCondLst>
                                            <p:cond delay="999"/>
                                          </p:stCondLst>
                                        </p:cTn>
                                        <p:tgtEl>
                                          <p:spTgt spid="15"/>
                                        </p:tgtEl>
                                        <p:attrNameLst>
                                          <p:attrName>style.visibility</p:attrName>
                                        </p:attrNameLst>
                                      </p:cBhvr>
                                      <p:to>
                                        <p:strVal val="hidden"/>
                                      </p:to>
                                    </p:set>
                                  </p:childTnLst>
                                </p:cTn>
                              </p:par>
                            </p:childTnLst>
                          </p:cTn>
                        </p:par>
                        <p:par>
                          <p:cTn id="79" fill="hold">
                            <p:stCondLst>
                              <p:cond delay="1000"/>
                            </p:stCondLst>
                            <p:childTnLst>
                              <p:par>
                                <p:cTn id="80" presetID="10" presetClass="entr" presetSubtype="0" fill="hold" grpId="0" nodeType="after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5" grpId="1" animBg="1"/>
      <p:bldP spid="17" grpId="0" animBg="1"/>
      <p:bldP spid="17" grpId="1" animBg="1"/>
      <p:bldP spid="20" grpId="0" animBg="1"/>
      <p:bldP spid="20" grpId="1" animBg="1"/>
      <p:bldP spid="19" grpId="0" animBg="1"/>
      <p:bldP spid="21" grpId="0" build="allAtOnce" animBg="1"/>
      <p:bldP spid="21" grpId="1" uiExpand="1" build="allAtOnce"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0" y="762000"/>
            <a:ext cx="9144000" cy="6096000"/>
            <a:chOff x="0" y="762000"/>
            <a:chExt cx="9144000" cy="6096000"/>
          </a:xfrm>
        </p:grpSpPr>
        <p:pic>
          <p:nvPicPr>
            <p:cNvPr id="1026" name="Picture 2"/>
            <p:cNvPicPr>
              <a:picLocks noChangeAspect="1" noChangeArrowheads="1"/>
            </p:cNvPicPr>
            <p:nvPr/>
          </p:nvPicPr>
          <p:blipFill>
            <a:blip r:embed="rId2" cstate="print"/>
            <a:srcRect l="12641" t="25258" r="8278" b="7084"/>
            <a:stretch>
              <a:fillRect/>
            </a:stretch>
          </p:blipFill>
          <p:spPr bwMode="auto">
            <a:xfrm>
              <a:off x="0" y="838200"/>
              <a:ext cx="9144000" cy="6019800"/>
            </a:xfrm>
            <a:prstGeom prst="rect">
              <a:avLst/>
            </a:prstGeom>
            <a:noFill/>
            <a:ln w="9525">
              <a:noFill/>
              <a:miter lim="800000"/>
              <a:headEnd/>
              <a:tailEnd/>
            </a:ln>
          </p:spPr>
        </p:pic>
        <p:sp>
          <p:nvSpPr>
            <p:cNvPr id="11" name="TextBox 10"/>
            <p:cNvSpPr txBox="1"/>
            <p:nvPr/>
          </p:nvSpPr>
          <p:spPr>
            <a:xfrm>
              <a:off x="3048000" y="762000"/>
              <a:ext cx="1374095" cy="584775"/>
            </a:xfrm>
            <a:prstGeom prst="rect">
              <a:avLst/>
            </a:prstGeom>
            <a:solidFill>
              <a:schemeClr val="bg1"/>
            </a:solidFill>
          </p:spPr>
          <p:txBody>
            <a:bodyPr wrap="none" rtlCol="0">
              <a:spAutoFit/>
            </a:bodyPr>
            <a:lstStyle/>
            <a:p>
              <a:pPr algn="ctr"/>
              <a:r>
                <a:rPr lang="en-US" sz="3200" b="1" spc="-10" dirty="0" smtClean="0">
                  <a:solidFill>
                    <a:srgbClr val="0070C0"/>
                  </a:solidFill>
                  <a:effectLst>
                    <a:outerShdw dist="50800" dir="7200000" algn="ctr" rotWithShape="0">
                      <a:schemeClr val="tx1"/>
                    </a:outerShdw>
                  </a:effectLst>
                </a:rPr>
                <a:t>UNION</a:t>
              </a:r>
            </a:p>
          </p:txBody>
        </p:sp>
        <p:sp>
          <p:nvSpPr>
            <p:cNvPr id="12" name="TextBox 11"/>
            <p:cNvSpPr txBox="1"/>
            <p:nvPr/>
          </p:nvSpPr>
          <p:spPr>
            <a:xfrm>
              <a:off x="3048000" y="3810000"/>
              <a:ext cx="2632965" cy="584775"/>
            </a:xfrm>
            <a:prstGeom prst="rect">
              <a:avLst/>
            </a:prstGeom>
            <a:solidFill>
              <a:schemeClr val="bg1"/>
            </a:solidFill>
          </p:spPr>
          <p:txBody>
            <a:bodyPr wrap="none" rtlCol="0">
              <a:spAutoFit/>
            </a:bodyPr>
            <a:lstStyle/>
            <a:p>
              <a:pPr algn="ctr"/>
              <a:r>
                <a:rPr lang="en-US" sz="3200" b="1" spc="-10" dirty="0" smtClean="0">
                  <a:solidFill>
                    <a:srgbClr val="FF0000"/>
                  </a:solidFill>
                  <a:effectLst>
                    <a:outerShdw dist="50800" dir="7200000" algn="ctr" rotWithShape="0">
                      <a:schemeClr val="tx1"/>
                    </a:outerShdw>
                  </a:effectLst>
                </a:rPr>
                <a:t>CONFEDERATE</a:t>
              </a:r>
            </a:p>
          </p:txBody>
        </p:sp>
      </p:grpSp>
      <p:grpSp>
        <p:nvGrpSpPr>
          <p:cNvPr id="5" name="Group 40"/>
          <p:cNvGrpSpPr/>
          <p:nvPr/>
        </p:nvGrpSpPr>
        <p:grpSpPr>
          <a:xfrm>
            <a:off x="228600" y="2743200"/>
            <a:ext cx="8915400" cy="965775"/>
            <a:chOff x="228600" y="1752600"/>
            <a:chExt cx="8915400" cy="965775"/>
          </a:xfrm>
        </p:grpSpPr>
        <p:sp>
          <p:nvSpPr>
            <p:cNvPr id="13" name="TextBox 12"/>
            <p:cNvSpPr txBox="1">
              <a:spLocks noChangeArrowheads="1"/>
            </p:cNvSpPr>
            <p:nvPr/>
          </p:nvSpPr>
          <p:spPr bwMode="auto">
            <a:xfrm>
              <a:off x="2895600" y="2133600"/>
              <a:ext cx="2819400" cy="584775"/>
            </a:xfrm>
            <a:prstGeom prst="rect">
              <a:avLst/>
            </a:prstGeom>
            <a:solidFill>
              <a:schemeClr val="bg1"/>
            </a:solidFill>
            <a:ln w="25400">
              <a:solidFill>
                <a:srgbClr val="0070C0"/>
              </a:solidFill>
              <a:miter lim="800000"/>
              <a:headEnd/>
              <a:tailEnd/>
            </a:ln>
          </p:spPr>
          <p:txBody>
            <a:bodyPr wrap="square">
              <a:spAutoFit/>
            </a:bodyPr>
            <a:lstStyle/>
            <a:p>
              <a:pPr algn="ctr">
                <a:defRPr/>
              </a:pPr>
              <a:r>
                <a:rPr lang="en-US" sz="3200" b="1" dirty="0" smtClean="0">
                  <a:solidFill>
                    <a:srgbClr val="0070C0"/>
                  </a:solidFill>
                  <a:latin typeface="Calibri" pitchFamily="34" charset="0"/>
                </a:rPr>
                <a:t>total dead</a:t>
              </a:r>
              <a:endParaRPr lang="en-US" sz="3200" b="1" dirty="0">
                <a:solidFill>
                  <a:srgbClr val="0070C0"/>
                </a:solidFill>
                <a:latin typeface="Calibri" pitchFamily="34" charset="0"/>
              </a:endParaRPr>
            </a:p>
          </p:txBody>
        </p:sp>
        <p:sp>
          <p:nvSpPr>
            <p:cNvPr id="40" name="Rectangle 39"/>
            <p:cNvSpPr/>
            <p:nvPr/>
          </p:nvSpPr>
          <p:spPr>
            <a:xfrm>
              <a:off x="228600" y="1752600"/>
              <a:ext cx="8915400" cy="381000"/>
            </a:xfrm>
            <a:prstGeom prst="rect">
              <a:avLst/>
            </a:prstGeom>
            <a:ln w="76200">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 name="Oval 17"/>
          <p:cNvSpPr/>
          <p:nvPr/>
        </p:nvSpPr>
        <p:spPr>
          <a:xfrm>
            <a:off x="3124200" y="2362200"/>
            <a:ext cx="2667000" cy="685800"/>
          </a:xfrm>
          <a:prstGeom prst="ellipse">
            <a:avLst/>
          </a:prstGeom>
          <a:solidFill>
            <a:schemeClr val="bg1"/>
          </a:solidFill>
          <a:ln w="76200">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t>&gt;360,000</a:t>
            </a:r>
            <a:endParaRPr lang="en-US" sz="3200" b="1" dirty="0"/>
          </a:p>
        </p:txBody>
      </p:sp>
      <p:grpSp>
        <p:nvGrpSpPr>
          <p:cNvPr id="7" name="Group 42"/>
          <p:cNvGrpSpPr/>
          <p:nvPr/>
        </p:nvGrpSpPr>
        <p:grpSpPr>
          <a:xfrm>
            <a:off x="228600" y="5715000"/>
            <a:ext cx="8915400" cy="914400"/>
            <a:chOff x="228600" y="4800600"/>
            <a:chExt cx="8915400" cy="914400"/>
          </a:xfrm>
        </p:grpSpPr>
        <p:sp>
          <p:nvSpPr>
            <p:cNvPr id="35" name="TextBox 34"/>
            <p:cNvSpPr txBox="1">
              <a:spLocks noChangeArrowheads="1"/>
            </p:cNvSpPr>
            <p:nvPr/>
          </p:nvSpPr>
          <p:spPr bwMode="auto">
            <a:xfrm>
              <a:off x="2895600" y="5130225"/>
              <a:ext cx="2819400" cy="584775"/>
            </a:xfrm>
            <a:prstGeom prst="rect">
              <a:avLst/>
            </a:prstGeom>
            <a:solidFill>
              <a:schemeClr val="bg1"/>
            </a:solidFill>
            <a:ln w="25400">
              <a:solidFill>
                <a:srgbClr val="FF0000"/>
              </a:solidFill>
              <a:miter lim="800000"/>
              <a:headEnd/>
              <a:tailEnd/>
            </a:ln>
          </p:spPr>
          <p:txBody>
            <a:bodyPr wrap="square">
              <a:spAutoFit/>
            </a:bodyPr>
            <a:lstStyle/>
            <a:p>
              <a:pPr algn="ctr">
                <a:defRPr/>
              </a:pPr>
              <a:r>
                <a:rPr lang="en-US" sz="3200" b="1" dirty="0" smtClean="0">
                  <a:solidFill>
                    <a:srgbClr val="FF0000"/>
                  </a:solidFill>
                  <a:latin typeface="Calibri" pitchFamily="34" charset="0"/>
                </a:rPr>
                <a:t>total dead</a:t>
              </a:r>
              <a:endParaRPr lang="en-US" sz="3200" b="1" dirty="0">
                <a:solidFill>
                  <a:srgbClr val="FF0000"/>
                </a:solidFill>
                <a:latin typeface="Calibri" pitchFamily="34" charset="0"/>
              </a:endParaRPr>
            </a:p>
          </p:txBody>
        </p:sp>
        <p:sp>
          <p:nvSpPr>
            <p:cNvPr id="42" name="Rectangle 41"/>
            <p:cNvSpPr/>
            <p:nvPr/>
          </p:nvSpPr>
          <p:spPr>
            <a:xfrm>
              <a:off x="228600" y="4800600"/>
              <a:ext cx="8915400" cy="381000"/>
            </a:xfrm>
            <a:prstGeom prst="rect">
              <a:avLst/>
            </a:prstGeom>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9" name="Oval 18"/>
          <p:cNvSpPr/>
          <p:nvPr/>
        </p:nvSpPr>
        <p:spPr>
          <a:xfrm>
            <a:off x="3124200" y="5334000"/>
            <a:ext cx="2667000" cy="685800"/>
          </a:xfrm>
          <a:prstGeom prst="ellipse">
            <a:avLst/>
          </a:prstGeom>
          <a:solidFill>
            <a:schemeClr val="bg1"/>
          </a:solidFill>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t>260,000</a:t>
            </a:r>
            <a:endParaRPr lang="en-US" sz="3200" b="1" dirty="0"/>
          </a:p>
        </p:txBody>
      </p:sp>
      <p:sp useBgFill="1">
        <p:nvSpPr>
          <p:cNvPr id="20" name="TextBox 19"/>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defRPr/>
            </a:pPr>
            <a:r>
              <a:rPr lang="en-US" sz="4400" b="1" dirty="0" smtClean="0">
                <a:effectLst>
                  <a:outerShdw dist="38100" dir="5400000" algn="ctr" rotWithShape="0">
                    <a:schemeClr val="tx1"/>
                  </a:outerShdw>
                </a:effectLst>
                <a:latin typeface="Tempus Sans ITC" pitchFamily="82" charset="0"/>
              </a:rPr>
              <a:t>What is the cost to each side?</a:t>
            </a:r>
            <a:endParaRPr lang="en-US" sz="6000" b="1" dirty="0">
              <a:effectLst>
                <a:outerShdw dist="38100" dir="5400000" algn="ctr" rotWithShape="0">
                  <a:schemeClr val="tx1"/>
                </a:outerShdw>
              </a:effectLst>
              <a:latin typeface="Tempus Sans ITC" pitchFamily="82" charset="0"/>
            </a:endParaRPr>
          </a:p>
        </p:txBody>
      </p:sp>
      <p:grpSp>
        <p:nvGrpSpPr>
          <p:cNvPr id="21" name="Group 19"/>
          <p:cNvGrpSpPr/>
          <p:nvPr/>
        </p:nvGrpSpPr>
        <p:grpSpPr>
          <a:xfrm>
            <a:off x="5791200" y="2667000"/>
            <a:ext cx="3197344" cy="2971801"/>
            <a:chOff x="5791200" y="2019300"/>
            <a:chExt cx="3197344" cy="2971801"/>
          </a:xfrm>
        </p:grpSpPr>
        <p:grpSp>
          <p:nvGrpSpPr>
            <p:cNvPr id="25" name="Group 20"/>
            <p:cNvGrpSpPr/>
            <p:nvPr/>
          </p:nvGrpSpPr>
          <p:grpSpPr>
            <a:xfrm>
              <a:off x="5791200" y="2019300"/>
              <a:ext cx="682553" cy="2971801"/>
              <a:chOff x="5791200" y="2019300"/>
              <a:chExt cx="682553" cy="2971801"/>
            </a:xfrm>
          </p:grpSpPr>
          <p:cxnSp>
            <p:nvCxnSpPr>
              <p:cNvPr id="27" name="Straight Connector 26"/>
              <p:cNvCxnSpPr>
                <a:endCxn id="26" idx="1"/>
              </p:cNvCxnSpPr>
              <p:nvPr/>
            </p:nvCxnSpPr>
            <p:spPr>
              <a:xfrm>
                <a:off x="5791200" y="2019300"/>
                <a:ext cx="682553" cy="159659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26" idx="1"/>
              </p:cNvCxnSpPr>
              <p:nvPr/>
            </p:nvCxnSpPr>
            <p:spPr>
              <a:xfrm flipV="1">
                <a:off x="5791200" y="3615899"/>
                <a:ext cx="682553" cy="137520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6473753" y="3200400"/>
              <a:ext cx="2514791" cy="830997"/>
            </a:xfrm>
            <a:prstGeom prst="rect">
              <a:avLst/>
            </a:prstGeom>
            <a:solidFill>
              <a:schemeClr val="bg1"/>
            </a:solidFill>
            <a:ln w="50800">
              <a:solidFill>
                <a:schemeClr val="tx1"/>
              </a:solidFill>
            </a:ln>
          </p:spPr>
          <p:txBody>
            <a:bodyPr wrap="none" rtlCol="0">
              <a:spAutoFit/>
            </a:bodyPr>
            <a:lstStyle/>
            <a:p>
              <a:pPr algn="ctr"/>
              <a:r>
                <a:rPr lang="en-US" sz="4800" b="1" spc="-10" dirty="0" smtClean="0"/>
                <a:t>&gt;620,000</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fltVal val="0"/>
                                          </p:val>
                                        </p:tav>
                                        <p:tav tm="100000">
                                          <p:val>
                                            <p:strVal val="#ppt_w"/>
                                          </p:val>
                                        </p:tav>
                                      </p:tavLst>
                                    </p:anim>
                                    <p:anim calcmode="lin" valueType="num">
                                      <p:cBhvr>
                                        <p:cTn id="18" dur="1000" fill="hold"/>
                                        <p:tgtEl>
                                          <p:spTgt spid="18"/>
                                        </p:tgtEl>
                                        <p:attrNameLst>
                                          <p:attrName>ppt_h</p:attrName>
                                        </p:attrNameLst>
                                      </p:cBhvr>
                                      <p:tavLst>
                                        <p:tav tm="0">
                                          <p:val>
                                            <p:fltVal val="0"/>
                                          </p:val>
                                        </p:tav>
                                        <p:tav tm="100000">
                                          <p:val>
                                            <p:strVal val="#ppt_h"/>
                                          </p:val>
                                        </p:tav>
                                      </p:tavLst>
                                    </p:anim>
                                    <p:animEffect transition="in" filter="fade">
                                      <p:cBhvr>
                                        <p:cTn id="19" dur="1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1000" fill="hold"/>
                                        <p:tgtEl>
                                          <p:spTgt spid="19"/>
                                        </p:tgtEl>
                                        <p:attrNameLst>
                                          <p:attrName>ppt_w</p:attrName>
                                        </p:attrNameLst>
                                      </p:cBhvr>
                                      <p:tavLst>
                                        <p:tav tm="0">
                                          <p:val>
                                            <p:fltVal val="0"/>
                                          </p:val>
                                        </p:tav>
                                        <p:tav tm="100000">
                                          <p:val>
                                            <p:strVal val="#ppt_w"/>
                                          </p:val>
                                        </p:tav>
                                      </p:tavLst>
                                    </p:anim>
                                    <p:anim calcmode="lin" valueType="num">
                                      <p:cBhvr>
                                        <p:cTn id="30" dur="1000" fill="hold"/>
                                        <p:tgtEl>
                                          <p:spTgt spid="19"/>
                                        </p:tgtEl>
                                        <p:attrNameLst>
                                          <p:attrName>ppt_h</p:attrName>
                                        </p:attrNameLst>
                                      </p:cBhvr>
                                      <p:tavLst>
                                        <p:tav tm="0">
                                          <p:val>
                                            <p:fltVal val="0"/>
                                          </p:val>
                                        </p:tav>
                                        <p:tav tm="100000">
                                          <p:val>
                                            <p:strVal val="#ppt_h"/>
                                          </p:val>
                                        </p:tav>
                                      </p:tavLst>
                                    </p:anim>
                                    <p:animEffect transition="in" filter="fade">
                                      <p:cBhvr>
                                        <p:cTn id="31" dur="10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1000"/>
                                        <p:tgtEl>
                                          <p:spTgt spid="5"/>
                                        </p:tgtEl>
                                      </p:cBhvr>
                                    </p:animEffect>
                                    <p:set>
                                      <p:cBhvr>
                                        <p:cTn id="36" dur="1" fill="hold">
                                          <p:stCondLst>
                                            <p:cond delay="999"/>
                                          </p:stCondLst>
                                        </p:cTn>
                                        <p:tgtEl>
                                          <p:spTgt spid="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000"/>
                                        <p:tgtEl>
                                          <p:spTgt spid="7"/>
                                        </p:tgtEl>
                                      </p:cBhvr>
                                    </p:animEffect>
                                    <p:set>
                                      <p:cBhvr>
                                        <p:cTn id="39" dur="1" fill="hold">
                                          <p:stCondLst>
                                            <p:cond delay="999"/>
                                          </p:stCondLst>
                                        </p:cTn>
                                        <p:tgtEl>
                                          <p:spTgt spid="7"/>
                                        </p:tgtEl>
                                        <p:attrNameLst>
                                          <p:attrName>style.visibility</p:attrName>
                                        </p:attrNameLst>
                                      </p:cBhvr>
                                      <p:to>
                                        <p:strVal val="hidden"/>
                                      </p:to>
                                    </p:set>
                                  </p:childTnLst>
                                </p:cTn>
                              </p:par>
                            </p:childTnLst>
                          </p:cTn>
                        </p:par>
                        <p:par>
                          <p:cTn id="40" fill="hold">
                            <p:stCondLst>
                              <p:cond delay="1000"/>
                            </p:stCondLst>
                            <p:childTnLst>
                              <p:par>
                                <p:cTn id="41" presetID="22" presetClass="entr" presetSubtype="8"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685800"/>
            <a:ext cx="9181475" cy="5791201"/>
            <a:chOff x="-1" y="685800"/>
            <a:chExt cx="9181475" cy="5791201"/>
          </a:xfrm>
        </p:grpSpPr>
        <p:pic>
          <p:nvPicPr>
            <p:cNvPr id="2" name="Picture 2" descr="http://upload.wikimedia.org/wikipedia/commons/1/10/USA_Map_1864_including_Civil_War_Divisions.png"/>
            <p:cNvPicPr>
              <a:picLocks noChangeAspect="1" noChangeArrowheads="1"/>
            </p:cNvPicPr>
            <p:nvPr/>
          </p:nvPicPr>
          <p:blipFill>
            <a:blip r:embed="rId2" cstate="print"/>
            <a:srcRect/>
            <a:stretch>
              <a:fillRect/>
            </a:stretch>
          </p:blipFill>
          <p:spPr bwMode="auto">
            <a:xfrm>
              <a:off x="-1" y="685800"/>
              <a:ext cx="9181475" cy="5791201"/>
            </a:xfrm>
            <a:prstGeom prst="rect">
              <a:avLst/>
            </a:prstGeom>
            <a:noFill/>
          </p:spPr>
        </p:pic>
        <p:sp>
          <p:nvSpPr>
            <p:cNvPr id="3" name="Freeform 2"/>
            <p:cNvSpPr/>
            <p:nvPr/>
          </p:nvSpPr>
          <p:spPr>
            <a:xfrm>
              <a:off x="6851984" y="2998872"/>
              <a:ext cx="1325479" cy="876299"/>
            </a:xfrm>
            <a:custGeom>
              <a:avLst/>
              <a:gdLst>
                <a:gd name="connsiteX0" fmla="*/ 102269 w 1317458"/>
                <a:gd name="connsiteY0" fmla="*/ 454191 h 876299"/>
                <a:gd name="connsiteX1" fmla="*/ 144379 w 1317458"/>
                <a:gd name="connsiteY1" fmla="*/ 400049 h 876299"/>
                <a:gd name="connsiteX2" fmla="*/ 162427 w 1317458"/>
                <a:gd name="connsiteY2" fmla="*/ 309812 h 876299"/>
                <a:gd name="connsiteX3" fmla="*/ 180474 w 1317458"/>
                <a:gd name="connsiteY3" fmla="*/ 321844 h 876299"/>
                <a:gd name="connsiteX4" fmla="*/ 174458 w 1317458"/>
                <a:gd name="connsiteY4" fmla="*/ 279733 h 876299"/>
                <a:gd name="connsiteX5" fmla="*/ 228600 w 1317458"/>
                <a:gd name="connsiteY5" fmla="*/ 237623 h 876299"/>
                <a:gd name="connsiteX6" fmla="*/ 270711 w 1317458"/>
                <a:gd name="connsiteY6" fmla="*/ 219575 h 876299"/>
                <a:gd name="connsiteX7" fmla="*/ 330869 w 1317458"/>
                <a:gd name="connsiteY7" fmla="*/ 123323 h 876299"/>
                <a:gd name="connsiteX8" fmla="*/ 354932 w 1317458"/>
                <a:gd name="connsiteY8" fmla="*/ 15039 h 876299"/>
                <a:gd name="connsiteX9" fmla="*/ 378995 w 1317458"/>
                <a:gd name="connsiteY9" fmla="*/ 33086 h 876299"/>
                <a:gd name="connsiteX10" fmla="*/ 385011 w 1317458"/>
                <a:gd name="connsiteY10" fmla="*/ 111291 h 876299"/>
                <a:gd name="connsiteX11" fmla="*/ 571500 w 1317458"/>
                <a:gd name="connsiteY11" fmla="*/ 93244 h 876299"/>
                <a:gd name="connsiteX12" fmla="*/ 571500 w 1317458"/>
                <a:gd name="connsiteY12" fmla="*/ 99260 h 876299"/>
                <a:gd name="connsiteX13" fmla="*/ 571500 w 1317458"/>
                <a:gd name="connsiteY13" fmla="*/ 147386 h 876299"/>
                <a:gd name="connsiteX14" fmla="*/ 577516 w 1317458"/>
                <a:gd name="connsiteY14" fmla="*/ 177465 h 876299"/>
                <a:gd name="connsiteX15" fmla="*/ 619627 w 1317458"/>
                <a:gd name="connsiteY15" fmla="*/ 153402 h 876299"/>
                <a:gd name="connsiteX16" fmla="*/ 685800 w 1317458"/>
                <a:gd name="connsiteY16" fmla="*/ 123323 h 876299"/>
                <a:gd name="connsiteX17" fmla="*/ 721895 w 1317458"/>
                <a:gd name="connsiteY17" fmla="*/ 93244 h 876299"/>
                <a:gd name="connsiteX18" fmla="*/ 794084 w 1317458"/>
                <a:gd name="connsiteY18" fmla="*/ 51133 h 876299"/>
                <a:gd name="connsiteX19" fmla="*/ 860258 w 1317458"/>
                <a:gd name="connsiteY19" fmla="*/ 99260 h 876299"/>
                <a:gd name="connsiteX20" fmla="*/ 902369 w 1317458"/>
                <a:gd name="connsiteY20" fmla="*/ 153402 h 876299"/>
                <a:gd name="connsiteX21" fmla="*/ 974558 w 1317458"/>
                <a:gd name="connsiteY21" fmla="*/ 177465 h 876299"/>
                <a:gd name="connsiteX22" fmla="*/ 1004637 w 1317458"/>
                <a:gd name="connsiteY22" fmla="*/ 195512 h 876299"/>
                <a:gd name="connsiteX23" fmla="*/ 1010653 w 1317458"/>
                <a:gd name="connsiteY23" fmla="*/ 237623 h 876299"/>
                <a:gd name="connsiteX24" fmla="*/ 974558 w 1317458"/>
                <a:gd name="connsiteY24" fmla="*/ 273717 h 876299"/>
                <a:gd name="connsiteX25" fmla="*/ 980574 w 1317458"/>
                <a:gd name="connsiteY25" fmla="*/ 315828 h 876299"/>
                <a:gd name="connsiteX26" fmla="*/ 1028700 w 1317458"/>
                <a:gd name="connsiteY26" fmla="*/ 315828 h 876299"/>
                <a:gd name="connsiteX27" fmla="*/ 1058779 w 1317458"/>
                <a:gd name="connsiteY27" fmla="*/ 333875 h 876299"/>
                <a:gd name="connsiteX28" fmla="*/ 1088858 w 1317458"/>
                <a:gd name="connsiteY28" fmla="*/ 333875 h 876299"/>
                <a:gd name="connsiteX29" fmla="*/ 1143000 w 1317458"/>
                <a:gd name="connsiteY29" fmla="*/ 375986 h 876299"/>
                <a:gd name="connsiteX30" fmla="*/ 1185111 w 1317458"/>
                <a:gd name="connsiteY30" fmla="*/ 394033 h 876299"/>
                <a:gd name="connsiteX31" fmla="*/ 1179095 w 1317458"/>
                <a:gd name="connsiteY31" fmla="*/ 424112 h 876299"/>
                <a:gd name="connsiteX32" fmla="*/ 1191127 w 1317458"/>
                <a:gd name="connsiteY32" fmla="*/ 460207 h 876299"/>
                <a:gd name="connsiteX33" fmla="*/ 1191127 w 1317458"/>
                <a:gd name="connsiteY33" fmla="*/ 490286 h 876299"/>
                <a:gd name="connsiteX34" fmla="*/ 1191127 w 1317458"/>
                <a:gd name="connsiteY34" fmla="*/ 532396 h 876299"/>
                <a:gd name="connsiteX35" fmla="*/ 1203158 w 1317458"/>
                <a:gd name="connsiteY35" fmla="*/ 568491 h 876299"/>
                <a:gd name="connsiteX36" fmla="*/ 1173079 w 1317458"/>
                <a:gd name="connsiteY36" fmla="*/ 586539 h 876299"/>
                <a:gd name="connsiteX37" fmla="*/ 1245269 w 1317458"/>
                <a:gd name="connsiteY37" fmla="*/ 574507 h 876299"/>
                <a:gd name="connsiteX38" fmla="*/ 1263316 w 1317458"/>
                <a:gd name="connsiteY38" fmla="*/ 592554 h 876299"/>
                <a:gd name="connsiteX39" fmla="*/ 1275348 w 1317458"/>
                <a:gd name="connsiteY39" fmla="*/ 640681 h 876299"/>
                <a:gd name="connsiteX40" fmla="*/ 1293395 w 1317458"/>
                <a:gd name="connsiteY40" fmla="*/ 652712 h 876299"/>
                <a:gd name="connsiteX41" fmla="*/ 1263316 w 1317458"/>
                <a:gd name="connsiteY41" fmla="*/ 652712 h 876299"/>
                <a:gd name="connsiteX42" fmla="*/ 968542 w 1317458"/>
                <a:gd name="connsiteY42" fmla="*/ 706854 h 876299"/>
                <a:gd name="connsiteX43" fmla="*/ 667753 w 1317458"/>
                <a:gd name="connsiteY43" fmla="*/ 779044 h 876299"/>
                <a:gd name="connsiteX44" fmla="*/ 403058 w 1317458"/>
                <a:gd name="connsiteY44" fmla="*/ 821154 h 876299"/>
                <a:gd name="connsiteX45" fmla="*/ 216569 w 1317458"/>
                <a:gd name="connsiteY45" fmla="*/ 845217 h 876299"/>
                <a:gd name="connsiteX46" fmla="*/ 48127 w 1317458"/>
                <a:gd name="connsiteY46" fmla="*/ 857249 h 876299"/>
                <a:gd name="connsiteX47" fmla="*/ 0 w 1317458"/>
                <a:gd name="connsiteY47" fmla="*/ 875296 h 876299"/>
                <a:gd name="connsiteX48" fmla="*/ 48127 w 1317458"/>
                <a:gd name="connsiteY48" fmla="*/ 851233 h 876299"/>
                <a:gd name="connsiteX49" fmla="*/ 90237 w 1317458"/>
                <a:gd name="connsiteY49" fmla="*/ 803107 h 876299"/>
                <a:gd name="connsiteX50" fmla="*/ 138363 w 1317458"/>
                <a:gd name="connsiteY50" fmla="*/ 712870 h 876299"/>
                <a:gd name="connsiteX51" fmla="*/ 192505 w 1317458"/>
                <a:gd name="connsiteY51" fmla="*/ 682791 h 876299"/>
                <a:gd name="connsiteX52" fmla="*/ 192505 w 1317458"/>
                <a:gd name="connsiteY52" fmla="*/ 646696 h 876299"/>
                <a:gd name="connsiteX53" fmla="*/ 180474 w 1317458"/>
                <a:gd name="connsiteY53" fmla="*/ 622633 h 876299"/>
                <a:gd name="connsiteX54" fmla="*/ 114300 w 1317458"/>
                <a:gd name="connsiteY54" fmla="*/ 574507 h 876299"/>
                <a:gd name="connsiteX55" fmla="*/ 90237 w 1317458"/>
                <a:gd name="connsiteY55" fmla="*/ 508333 h 876299"/>
                <a:gd name="connsiteX56" fmla="*/ 102269 w 1317458"/>
                <a:gd name="connsiteY56" fmla="*/ 454191 h 876299"/>
                <a:gd name="connsiteX0" fmla="*/ 102269 w 1317458"/>
                <a:gd name="connsiteY0" fmla="*/ 454191 h 876299"/>
                <a:gd name="connsiteX1" fmla="*/ 144379 w 1317458"/>
                <a:gd name="connsiteY1" fmla="*/ 400049 h 876299"/>
                <a:gd name="connsiteX2" fmla="*/ 162427 w 1317458"/>
                <a:gd name="connsiteY2" fmla="*/ 309812 h 876299"/>
                <a:gd name="connsiteX3" fmla="*/ 180474 w 1317458"/>
                <a:gd name="connsiteY3" fmla="*/ 321844 h 876299"/>
                <a:gd name="connsiteX4" fmla="*/ 234616 w 1317458"/>
                <a:gd name="connsiteY4" fmla="*/ 277728 h 876299"/>
                <a:gd name="connsiteX5" fmla="*/ 228600 w 1317458"/>
                <a:gd name="connsiteY5" fmla="*/ 237623 h 876299"/>
                <a:gd name="connsiteX6" fmla="*/ 270711 w 1317458"/>
                <a:gd name="connsiteY6" fmla="*/ 219575 h 876299"/>
                <a:gd name="connsiteX7" fmla="*/ 330869 w 1317458"/>
                <a:gd name="connsiteY7" fmla="*/ 123323 h 876299"/>
                <a:gd name="connsiteX8" fmla="*/ 354932 w 1317458"/>
                <a:gd name="connsiteY8" fmla="*/ 15039 h 876299"/>
                <a:gd name="connsiteX9" fmla="*/ 378995 w 1317458"/>
                <a:gd name="connsiteY9" fmla="*/ 33086 h 876299"/>
                <a:gd name="connsiteX10" fmla="*/ 385011 w 1317458"/>
                <a:gd name="connsiteY10" fmla="*/ 111291 h 876299"/>
                <a:gd name="connsiteX11" fmla="*/ 571500 w 1317458"/>
                <a:gd name="connsiteY11" fmla="*/ 93244 h 876299"/>
                <a:gd name="connsiteX12" fmla="*/ 571500 w 1317458"/>
                <a:gd name="connsiteY12" fmla="*/ 99260 h 876299"/>
                <a:gd name="connsiteX13" fmla="*/ 571500 w 1317458"/>
                <a:gd name="connsiteY13" fmla="*/ 147386 h 876299"/>
                <a:gd name="connsiteX14" fmla="*/ 577516 w 1317458"/>
                <a:gd name="connsiteY14" fmla="*/ 177465 h 876299"/>
                <a:gd name="connsiteX15" fmla="*/ 619627 w 1317458"/>
                <a:gd name="connsiteY15" fmla="*/ 153402 h 876299"/>
                <a:gd name="connsiteX16" fmla="*/ 685800 w 1317458"/>
                <a:gd name="connsiteY16" fmla="*/ 123323 h 876299"/>
                <a:gd name="connsiteX17" fmla="*/ 721895 w 1317458"/>
                <a:gd name="connsiteY17" fmla="*/ 93244 h 876299"/>
                <a:gd name="connsiteX18" fmla="*/ 794084 w 1317458"/>
                <a:gd name="connsiteY18" fmla="*/ 51133 h 876299"/>
                <a:gd name="connsiteX19" fmla="*/ 860258 w 1317458"/>
                <a:gd name="connsiteY19" fmla="*/ 99260 h 876299"/>
                <a:gd name="connsiteX20" fmla="*/ 902369 w 1317458"/>
                <a:gd name="connsiteY20" fmla="*/ 153402 h 876299"/>
                <a:gd name="connsiteX21" fmla="*/ 974558 w 1317458"/>
                <a:gd name="connsiteY21" fmla="*/ 177465 h 876299"/>
                <a:gd name="connsiteX22" fmla="*/ 1004637 w 1317458"/>
                <a:gd name="connsiteY22" fmla="*/ 195512 h 876299"/>
                <a:gd name="connsiteX23" fmla="*/ 1010653 w 1317458"/>
                <a:gd name="connsiteY23" fmla="*/ 237623 h 876299"/>
                <a:gd name="connsiteX24" fmla="*/ 974558 w 1317458"/>
                <a:gd name="connsiteY24" fmla="*/ 273717 h 876299"/>
                <a:gd name="connsiteX25" fmla="*/ 980574 w 1317458"/>
                <a:gd name="connsiteY25" fmla="*/ 315828 h 876299"/>
                <a:gd name="connsiteX26" fmla="*/ 1028700 w 1317458"/>
                <a:gd name="connsiteY26" fmla="*/ 315828 h 876299"/>
                <a:gd name="connsiteX27" fmla="*/ 1058779 w 1317458"/>
                <a:gd name="connsiteY27" fmla="*/ 333875 h 876299"/>
                <a:gd name="connsiteX28" fmla="*/ 1088858 w 1317458"/>
                <a:gd name="connsiteY28" fmla="*/ 333875 h 876299"/>
                <a:gd name="connsiteX29" fmla="*/ 1143000 w 1317458"/>
                <a:gd name="connsiteY29" fmla="*/ 375986 h 876299"/>
                <a:gd name="connsiteX30" fmla="*/ 1185111 w 1317458"/>
                <a:gd name="connsiteY30" fmla="*/ 394033 h 876299"/>
                <a:gd name="connsiteX31" fmla="*/ 1179095 w 1317458"/>
                <a:gd name="connsiteY31" fmla="*/ 424112 h 876299"/>
                <a:gd name="connsiteX32" fmla="*/ 1191127 w 1317458"/>
                <a:gd name="connsiteY32" fmla="*/ 460207 h 876299"/>
                <a:gd name="connsiteX33" fmla="*/ 1191127 w 1317458"/>
                <a:gd name="connsiteY33" fmla="*/ 490286 h 876299"/>
                <a:gd name="connsiteX34" fmla="*/ 1191127 w 1317458"/>
                <a:gd name="connsiteY34" fmla="*/ 532396 h 876299"/>
                <a:gd name="connsiteX35" fmla="*/ 1203158 w 1317458"/>
                <a:gd name="connsiteY35" fmla="*/ 568491 h 876299"/>
                <a:gd name="connsiteX36" fmla="*/ 1173079 w 1317458"/>
                <a:gd name="connsiteY36" fmla="*/ 586539 h 876299"/>
                <a:gd name="connsiteX37" fmla="*/ 1245269 w 1317458"/>
                <a:gd name="connsiteY37" fmla="*/ 574507 h 876299"/>
                <a:gd name="connsiteX38" fmla="*/ 1263316 w 1317458"/>
                <a:gd name="connsiteY38" fmla="*/ 592554 h 876299"/>
                <a:gd name="connsiteX39" fmla="*/ 1275348 w 1317458"/>
                <a:gd name="connsiteY39" fmla="*/ 640681 h 876299"/>
                <a:gd name="connsiteX40" fmla="*/ 1293395 w 1317458"/>
                <a:gd name="connsiteY40" fmla="*/ 652712 h 876299"/>
                <a:gd name="connsiteX41" fmla="*/ 1263316 w 1317458"/>
                <a:gd name="connsiteY41" fmla="*/ 652712 h 876299"/>
                <a:gd name="connsiteX42" fmla="*/ 968542 w 1317458"/>
                <a:gd name="connsiteY42" fmla="*/ 706854 h 876299"/>
                <a:gd name="connsiteX43" fmla="*/ 667753 w 1317458"/>
                <a:gd name="connsiteY43" fmla="*/ 779044 h 876299"/>
                <a:gd name="connsiteX44" fmla="*/ 403058 w 1317458"/>
                <a:gd name="connsiteY44" fmla="*/ 821154 h 876299"/>
                <a:gd name="connsiteX45" fmla="*/ 216569 w 1317458"/>
                <a:gd name="connsiteY45" fmla="*/ 845217 h 876299"/>
                <a:gd name="connsiteX46" fmla="*/ 48127 w 1317458"/>
                <a:gd name="connsiteY46" fmla="*/ 857249 h 876299"/>
                <a:gd name="connsiteX47" fmla="*/ 0 w 1317458"/>
                <a:gd name="connsiteY47" fmla="*/ 875296 h 876299"/>
                <a:gd name="connsiteX48" fmla="*/ 48127 w 1317458"/>
                <a:gd name="connsiteY48" fmla="*/ 851233 h 876299"/>
                <a:gd name="connsiteX49" fmla="*/ 90237 w 1317458"/>
                <a:gd name="connsiteY49" fmla="*/ 803107 h 876299"/>
                <a:gd name="connsiteX50" fmla="*/ 138363 w 1317458"/>
                <a:gd name="connsiteY50" fmla="*/ 712870 h 876299"/>
                <a:gd name="connsiteX51" fmla="*/ 192505 w 1317458"/>
                <a:gd name="connsiteY51" fmla="*/ 682791 h 876299"/>
                <a:gd name="connsiteX52" fmla="*/ 192505 w 1317458"/>
                <a:gd name="connsiteY52" fmla="*/ 646696 h 876299"/>
                <a:gd name="connsiteX53" fmla="*/ 180474 w 1317458"/>
                <a:gd name="connsiteY53" fmla="*/ 622633 h 876299"/>
                <a:gd name="connsiteX54" fmla="*/ 114300 w 1317458"/>
                <a:gd name="connsiteY54" fmla="*/ 574507 h 876299"/>
                <a:gd name="connsiteX55" fmla="*/ 90237 w 1317458"/>
                <a:gd name="connsiteY55" fmla="*/ 508333 h 876299"/>
                <a:gd name="connsiteX56" fmla="*/ 102269 w 1317458"/>
                <a:gd name="connsiteY56" fmla="*/ 454191 h 876299"/>
                <a:gd name="connsiteX0" fmla="*/ 102269 w 1317458"/>
                <a:gd name="connsiteY0" fmla="*/ 454191 h 876299"/>
                <a:gd name="connsiteX1" fmla="*/ 144379 w 1317458"/>
                <a:gd name="connsiteY1" fmla="*/ 400049 h 876299"/>
                <a:gd name="connsiteX2" fmla="*/ 162427 w 1317458"/>
                <a:gd name="connsiteY2" fmla="*/ 309812 h 876299"/>
                <a:gd name="connsiteX3" fmla="*/ 180474 w 1317458"/>
                <a:gd name="connsiteY3" fmla="*/ 321844 h 876299"/>
                <a:gd name="connsiteX4" fmla="*/ 234616 w 1317458"/>
                <a:gd name="connsiteY4" fmla="*/ 277728 h 876299"/>
                <a:gd name="connsiteX5" fmla="*/ 228600 w 1317458"/>
                <a:gd name="connsiteY5" fmla="*/ 237623 h 876299"/>
                <a:gd name="connsiteX6" fmla="*/ 270711 w 1317458"/>
                <a:gd name="connsiteY6" fmla="*/ 219575 h 876299"/>
                <a:gd name="connsiteX7" fmla="*/ 330869 w 1317458"/>
                <a:gd name="connsiteY7" fmla="*/ 123323 h 876299"/>
                <a:gd name="connsiteX8" fmla="*/ 354932 w 1317458"/>
                <a:gd name="connsiteY8" fmla="*/ 15039 h 876299"/>
                <a:gd name="connsiteX9" fmla="*/ 378995 w 1317458"/>
                <a:gd name="connsiteY9" fmla="*/ 33086 h 876299"/>
                <a:gd name="connsiteX10" fmla="*/ 385011 w 1317458"/>
                <a:gd name="connsiteY10" fmla="*/ 111291 h 876299"/>
                <a:gd name="connsiteX11" fmla="*/ 571500 w 1317458"/>
                <a:gd name="connsiteY11" fmla="*/ 93244 h 876299"/>
                <a:gd name="connsiteX12" fmla="*/ 571500 w 1317458"/>
                <a:gd name="connsiteY12" fmla="*/ 99260 h 876299"/>
                <a:gd name="connsiteX13" fmla="*/ 571500 w 1317458"/>
                <a:gd name="connsiteY13" fmla="*/ 147386 h 876299"/>
                <a:gd name="connsiteX14" fmla="*/ 577516 w 1317458"/>
                <a:gd name="connsiteY14" fmla="*/ 177465 h 876299"/>
                <a:gd name="connsiteX15" fmla="*/ 619627 w 1317458"/>
                <a:gd name="connsiteY15" fmla="*/ 153402 h 876299"/>
                <a:gd name="connsiteX16" fmla="*/ 685800 w 1317458"/>
                <a:gd name="connsiteY16" fmla="*/ 123323 h 876299"/>
                <a:gd name="connsiteX17" fmla="*/ 721895 w 1317458"/>
                <a:gd name="connsiteY17" fmla="*/ 93244 h 876299"/>
                <a:gd name="connsiteX18" fmla="*/ 794084 w 1317458"/>
                <a:gd name="connsiteY18" fmla="*/ 51133 h 876299"/>
                <a:gd name="connsiteX19" fmla="*/ 860258 w 1317458"/>
                <a:gd name="connsiteY19" fmla="*/ 99260 h 876299"/>
                <a:gd name="connsiteX20" fmla="*/ 902369 w 1317458"/>
                <a:gd name="connsiteY20" fmla="*/ 153402 h 876299"/>
                <a:gd name="connsiteX21" fmla="*/ 974558 w 1317458"/>
                <a:gd name="connsiteY21" fmla="*/ 177465 h 876299"/>
                <a:gd name="connsiteX22" fmla="*/ 1004637 w 1317458"/>
                <a:gd name="connsiteY22" fmla="*/ 195512 h 876299"/>
                <a:gd name="connsiteX23" fmla="*/ 1010653 w 1317458"/>
                <a:gd name="connsiteY23" fmla="*/ 237623 h 876299"/>
                <a:gd name="connsiteX24" fmla="*/ 974558 w 1317458"/>
                <a:gd name="connsiteY24" fmla="*/ 273717 h 876299"/>
                <a:gd name="connsiteX25" fmla="*/ 980574 w 1317458"/>
                <a:gd name="connsiteY25" fmla="*/ 315828 h 876299"/>
                <a:gd name="connsiteX26" fmla="*/ 1028700 w 1317458"/>
                <a:gd name="connsiteY26" fmla="*/ 315828 h 876299"/>
                <a:gd name="connsiteX27" fmla="*/ 1058779 w 1317458"/>
                <a:gd name="connsiteY27" fmla="*/ 333875 h 876299"/>
                <a:gd name="connsiteX28" fmla="*/ 1088858 w 1317458"/>
                <a:gd name="connsiteY28" fmla="*/ 333875 h 876299"/>
                <a:gd name="connsiteX29" fmla="*/ 1143000 w 1317458"/>
                <a:gd name="connsiteY29" fmla="*/ 375986 h 876299"/>
                <a:gd name="connsiteX30" fmla="*/ 1185111 w 1317458"/>
                <a:gd name="connsiteY30" fmla="*/ 394033 h 876299"/>
                <a:gd name="connsiteX31" fmla="*/ 1179095 w 1317458"/>
                <a:gd name="connsiteY31" fmla="*/ 424112 h 876299"/>
                <a:gd name="connsiteX32" fmla="*/ 1191127 w 1317458"/>
                <a:gd name="connsiteY32" fmla="*/ 460207 h 876299"/>
                <a:gd name="connsiteX33" fmla="*/ 1191127 w 1317458"/>
                <a:gd name="connsiteY33" fmla="*/ 490286 h 876299"/>
                <a:gd name="connsiteX34" fmla="*/ 1191127 w 1317458"/>
                <a:gd name="connsiteY34" fmla="*/ 532396 h 876299"/>
                <a:gd name="connsiteX35" fmla="*/ 1203158 w 1317458"/>
                <a:gd name="connsiteY35" fmla="*/ 568491 h 876299"/>
                <a:gd name="connsiteX36" fmla="*/ 1173079 w 1317458"/>
                <a:gd name="connsiteY36" fmla="*/ 586539 h 876299"/>
                <a:gd name="connsiteX37" fmla="*/ 1245269 w 1317458"/>
                <a:gd name="connsiteY37" fmla="*/ 574507 h 876299"/>
                <a:gd name="connsiteX38" fmla="*/ 1263316 w 1317458"/>
                <a:gd name="connsiteY38" fmla="*/ 592554 h 876299"/>
                <a:gd name="connsiteX39" fmla="*/ 1275348 w 1317458"/>
                <a:gd name="connsiteY39" fmla="*/ 640681 h 876299"/>
                <a:gd name="connsiteX40" fmla="*/ 1293395 w 1317458"/>
                <a:gd name="connsiteY40" fmla="*/ 652712 h 876299"/>
                <a:gd name="connsiteX41" fmla="*/ 1263316 w 1317458"/>
                <a:gd name="connsiteY41" fmla="*/ 652712 h 876299"/>
                <a:gd name="connsiteX42" fmla="*/ 968542 w 1317458"/>
                <a:gd name="connsiteY42" fmla="*/ 706854 h 876299"/>
                <a:gd name="connsiteX43" fmla="*/ 667753 w 1317458"/>
                <a:gd name="connsiteY43" fmla="*/ 779044 h 876299"/>
                <a:gd name="connsiteX44" fmla="*/ 403058 w 1317458"/>
                <a:gd name="connsiteY44" fmla="*/ 821154 h 876299"/>
                <a:gd name="connsiteX45" fmla="*/ 216569 w 1317458"/>
                <a:gd name="connsiteY45" fmla="*/ 845217 h 876299"/>
                <a:gd name="connsiteX46" fmla="*/ 48127 w 1317458"/>
                <a:gd name="connsiteY46" fmla="*/ 857249 h 876299"/>
                <a:gd name="connsiteX47" fmla="*/ 0 w 1317458"/>
                <a:gd name="connsiteY47" fmla="*/ 875296 h 876299"/>
                <a:gd name="connsiteX48" fmla="*/ 48127 w 1317458"/>
                <a:gd name="connsiteY48" fmla="*/ 851233 h 876299"/>
                <a:gd name="connsiteX49" fmla="*/ 90237 w 1317458"/>
                <a:gd name="connsiteY49" fmla="*/ 803107 h 876299"/>
                <a:gd name="connsiteX50" fmla="*/ 138363 w 1317458"/>
                <a:gd name="connsiteY50" fmla="*/ 712870 h 876299"/>
                <a:gd name="connsiteX51" fmla="*/ 192505 w 1317458"/>
                <a:gd name="connsiteY51" fmla="*/ 682791 h 876299"/>
                <a:gd name="connsiteX52" fmla="*/ 192505 w 1317458"/>
                <a:gd name="connsiteY52" fmla="*/ 646696 h 876299"/>
                <a:gd name="connsiteX53" fmla="*/ 180474 w 1317458"/>
                <a:gd name="connsiteY53" fmla="*/ 622633 h 876299"/>
                <a:gd name="connsiteX54" fmla="*/ 114300 w 1317458"/>
                <a:gd name="connsiteY54" fmla="*/ 574507 h 876299"/>
                <a:gd name="connsiteX55" fmla="*/ 90237 w 1317458"/>
                <a:gd name="connsiteY55" fmla="*/ 508333 h 876299"/>
                <a:gd name="connsiteX56" fmla="*/ 102269 w 1317458"/>
                <a:gd name="connsiteY56" fmla="*/ 454191 h 876299"/>
                <a:gd name="connsiteX0" fmla="*/ 102269 w 1317458"/>
                <a:gd name="connsiteY0" fmla="*/ 454191 h 876299"/>
                <a:gd name="connsiteX1" fmla="*/ 144379 w 1317458"/>
                <a:gd name="connsiteY1" fmla="*/ 400049 h 876299"/>
                <a:gd name="connsiteX2" fmla="*/ 162427 w 1317458"/>
                <a:gd name="connsiteY2" fmla="*/ 309812 h 876299"/>
                <a:gd name="connsiteX3" fmla="*/ 180474 w 1317458"/>
                <a:gd name="connsiteY3" fmla="*/ 321844 h 876299"/>
                <a:gd name="connsiteX4" fmla="*/ 234616 w 1317458"/>
                <a:gd name="connsiteY4" fmla="*/ 277728 h 876299"/>
                <a:gd name="connsiteX5" fmla="*/ 228600 w 1317458"/>
                <a:gd name="connsiteY5" fmla="*/ 237623 h 876299"/>
                <a:gd name="connsiteX6" fmla="*/ 270711 w 1317458"/>
                <a:gd name="connsiteY6" fmla="*/ 219575 h 876299"/>
                <a:gd name="connsiteX7" fmla="*/ 330869 w 1317458"/>
                <a:gd name="connsiteY7" fmla="*/ 123323 h 876299"/>
                <a:gd name="connsiteX8" fmla="*/ 354932 w 1317458"/>
                <a:gd name="connsiteY8" fmla="*/ 15039 h 876299"/>
                <a:gd name="connsiteX9" fmla="*/ 378995 w 1317458"/>
                <a:gd name="connsiteY9" fmla="*/ 33086 h 876299"/>
                <a:gd name="connsiteX10" fmla="*/ 385011 w 1317458"/>
                <a:gd name="connsiteY10" fmla="*/ 111291 h 876299"/>
                <a:gd name="connsiteX11" fmla="*/ 571500 w 1317458"/>
                <a:gd name="connsiteY11" fmla="*/ 93244 h 876299"/>
                <a:gd name="connsiteX12" fmla="*/ 571500 w 1317458"/>
                <a:gd name="connsiteY12" fmla="*/ 99260 h 876299"/>
                <a:gd name="connsiteX13" fmla="*/ 571500 w 1317458"/>
                <a:gd name="connsiteY13" fmla="*/ 147386 h 876299"/>
                <a:gd name="connsiteX14" fmla="*/ 577516 w 1317458"/>
                <a:gd name="connsiteY14" fmla="*/ 177465 h 876299"/>
                <a:gd name="connsiteX15" fmla="*/ 619627 w 1317458"/>
                <a:gd name="connsiteY15" fmla="*/ 153402 h 876299"/>
                <a:gd name="connsiteX16" fmla="*/ 685800 w 1317458"/>
                <a:gd name="connsiteY16" fmla="*/ 123323 h 876299"/>
                <a:gd name="connsiteX17" fmla="*/ 721895 w 1317458"/>
                <a:gd name="connsiteY17" fmla="*/ 93244 h 876299"/>
                <a:gd name="connsiteX18" fmla="*/ 794084 w 1317458"/>
                <a:gd name="connsiteY18" fmla="*/ 51133 h 876299"/>
                <a:gd name="connsiteX19" fmla="*/ 860258 w 1317458"/>
                <a:gd name="connsiteY19" fmla="*/ 99260 h 876299"/>
                <a:gd name="connsiteX20" fmla="*/ 902369 w 1317458"/>
                <a:gd name="connsiteY20" fmla="*/ 153402 h 876299"/>
                <a:gd name="connsiteX21" fmla="*/ 974558 w 1317458"/>
                <a:gd name="connsiteY21" fmla="*/ 177465 h 876299"/>
                <a:gd name="connsiteX22" fmla="*/ 1004637 w 1317458"/>
                <a:gd name="connsiteY22" fmla="*/ 195512 h 876299"/>
                <a:gd name="connsiteX23" fmla="*/ 1010653 w 1317458"/>
                <a:gd name="connsiteY23" fmla="*/ 237623 h 876299"/>
                <a:gd name="connsiteX24" fmla="*/ 974558 w 1317458"/>
                <a:gd name="connsiteY24" fmla="*/ 273717 h 876299"/>
                <a:gd name="connsiteX25" fmla="*/ 980574 w 1317458"/>
                <a:gd name="connsiteY25" fmla="*/ 315828 h 876299"/>
                <a:gd name="connsiteX26" fmla="*/ 1028700 w 1317458"/>
                <a:gd name="connsiteY26" fmla="*/ 315828 h 876299"/>
                <a:gd name="connsiteX27" fmla="*/ 1058779 w 1317458"/>
                <a:gd name="connsiteY27" fmla="*/ 333875 h 876299"/>
                <a:gd name="connsiteX28" fmla="*/ 1088858 w 1317458"/>
                <a:gd name="connsiteY28" fmla="*/ 333875 h 876299"/>
                <a:gd name="connsiteX29" fmla="*/ 1143000 w 1317458"/>
                <a:gd name="connsiteY29" fmla="*/ 375986 h 876299"/>
                <a:gd name="connsiteX30" fmla="*/ 1185111 w 1317458"/>
                <a:gd name="connsiteY30" fmla="*/ 394033 h 876299"/>
                <a:gd name="connsiteX31" fmla="*/ 1179095 w 1317458"/>
                <a:gd name="connsiteY31" fmla="*/ 424112 h 876299"/>
                <a:gd name="connsiteX32" fmla="*/ 1191127 w 1317458"/>
                <a:gd name="connsiteY32" fmla="*/ 460207 h 876299"/>
                <a:gd name="connsiteX33" fmla="*/ 1191127 w 1317458"/>
                <a:gd name="connsiteY33" fmla="*/ 490286 h 876299"/>
                <a:gd name="connsiteX34" fmla="*/ 1191127 w 1317458"/>
                <a:gd name="connsiteY34" fmla="*/ 532396 h 876299"/>
                <a:gd name="connsiteX35" fmla="*/ 1203158 w 1317458"/>
                <a:gd name="connsiteY35" fmla="*/ 568491 h 876299"/>
                <a:gd name="connsiteX36" fmla="*/ 1173079 w 1317458"/>
                <a:gd name="connsiteY36" fmla="*/ 586539 h 876299"/>
                <a:gd name="connsiteX37" fmla="*/ 1245269 w 1317458"/>
                <a:gd name="connsiteY37" fmla="*/ 574507 h 876299"/>
                <a:gd name="connsiteX38" fmla="*/ 1263316 w 1317458"/>
                <a:gd name="connsiteY38" fmla="*/ 592554 h 876299"/>
                <a:gd name="connsiteX39" fmla="*/ 1275348 w 1317458"/>
                <a:gd name="connsiteY39" fmla="*/ 640681 h 876299"/>
                <a:gd name="connsiteX40" fmla="*/ 1293395 w 1317458"/>
                <a:gd name="connsiteY40" fmla="*/ 652712 h 876299"/>
                <a:gd name="connsiteX41" fmla="*/ 1263316 w 1317458"/>
                <a:gd name="connsiteY41" fmla="*/ 652712 h 876299"/>
                <a:gd name="connsiteX42" fmla="*/ 968542 w 1317458"/>
                <a:gd name="connsiteY42" fmla="*/ 706854 h 876299"/>
                <a:gd name="connsiteX43" fmla="*/ 667753 w 1317458"/>
                <a:gd name="connsiteY43" fmla="*/ 779044 h 876299"/>
                <a:gd name="connsiteX44" fmla="*/ 403058 w 1317458"/>
                <a:gd name="connsiteY44" fmla="*/ 821154 h 876299"/>
                <a:gd name="connsiteX45" fmla="*/ 216569 w 1317458"/>
                <a:gd name="connsiteY45" fmla="*/ 845217 h 876299"/>
                <a:gd name="connsiteX46" fmla="*/ 48127 w 1317458"/>
                <a:gd name="connsiteY46" fmla="*/ 857249 h 876299"/>
                <a:gd name="connsiteX47" fmla="*/ 0 w 1317458"/>
                <a:gd name="connsiteY47" fmla="*/ 875296 h 876299"/>
                <a:gd name="connsiteX48" fmla="*/ 48127 w 1317458"/>
                <a:gd name="connsiteY48" fmla="*/ 851233 h 876299"/>
                <a:gd name="connsiteX49" fmla="*/ 90237 w 1317458"/>
                <a:gd name="connsiteY49" fmla="*/ 803107 h 876299"/>
                <a:gd name="connsiteX50" fmla="*/ 138363 w 1317458"/>
                <a:gd name="connsiteY50" fmla="*/ 712870 h 876299"/>
                <a:gd name="connsiteX51" fmla="*/ 192505 w 1317458"/>
                <a:gd name="connsiteY51" fmla="*/ 682791 h 876299"/>
                <a:gd name="connsiteX52" fmla="*/ 192505 w 1317458"/>
                <a:gd name="connsiteY52" fmla="*/ 646696 h 876299"/>
                <a:gd name="connsiteX53" fmla="*/ 180474 w 1317458"/>
                <a:gd name="connsiteY53" fmla="*/ 622633 h 876299"/>
                <a:gd name="connsiteX54" fmla="*/ 114300 w 1317458"/>
                <a:gd name="connsiteY54" fmla="*/ 574507 h 876299"/>
                <a:gd name="connsiteX55" fmla="*/ 90237 w 1317458"/>
                <a:gd name="connsiteY55" fmla="*/ 508333 h 876299"/>
                <a:gd name="connsiteX56" fmla="*/ 102269 w 1317458"/>
                <a:gd name="connsiteY56" fmla="*/ 454191 h 876299"/>
                <a:gd name="connsiteX0" fmla="*/ 102269 w 1317458"/>
                <a:gd name="connsiteY0" fmla="*/ 454191 h 876299"/>
                <a:gd name="connsiteX1" fmla="*/ 144379 w 1317458"/>
                <a:gd name="connsiteY1" fmla="*/ 400049 h 876299"/>
                <a:gd name="connsiteX2" fmla="*/ 162427 w 1317458"/>
                <a:gd name="connsiteY2" fmla="*/ 309812 h 876299"/>
                <a:gd name="connsiteX3" fmla="*/ 180474 w 1317458"/>
                <a:gd name="connsiteY3" fmla="*/ 321844 h 876299"/>
                <a:gd name="connsiteX4" fmla="*/ 234616 w 1317458"/>
                <a:gd name="connsiteY4" fmla="*/ 277728 h 876299"/>
                <a:gd name="connsiteX5" fmla="*/ 228600 w 1317458"/>
                <a:gd name="connsiteY5" fmla="*/ 237623 h 876299"/>
                <a:gd name="connsiteX6" fmla="*/ 270711 w 1317458"/>
                <a:gd name="connsiteY6" fmla="*/ 219575 h 876299"/>
                <a:gd name="connsiteX7" fmla="*/ 330869 w 1317458"/>
                <a:gd name="connsiteY7" fmla="*/ 123323 h 876299"/>
                <a:gd name="connsiteX8" fmla="*/ 354932 w 1317458"/>
                <a:gd name="connsiteY8" fmla="*/ 15039 h 876299"/>
                <a:gd name="connsiteX9" fmla="*/ 378995 w 1317458"/>
                <a:gd name="connsiteY9" fmla="*/ 33086 h 876299"/>
                <a:gd name="connsiteX10" fmla="*/ 385011 w 1317458"/>
                <a:gd name="connsiteY10" fmla="*/ 111291 h 876299"/>
                <a:gd name="connsiteX11" fmla="*/ 571500 w 1317458"/>
                <a:gd name="connsiteY11" fmla="*/ 93244 h 876299"/>
                <a:gd name="connsiteX12" fmla="*/ 571500 w 1317458"/>
                <a:gd name="connsiteY12" fmla="*/ 99260 h 876299"/>
                <a:gd name="connsiteX13" fmla="*/ 571500 w 1317458"/>
                <a:gd name="connsiteY13" fmla="*/ 147386 h 876299"/>
                <a:gd name="connsiteX14" fmla="*/ 577516 w 1317458"/>
                <a:gd name="connsiteY14" fmla="*/ 177465 h 876299"/>
                <a:gd name="connsiteX15" fmla="*/ 619627 w 1317458"/>
                <a:gd name="connsiteY15" fmla="*/ 153402 h 876299"/>
                <a:gd name="connsiteX16" fmla="*/ 685800 w 1317458"/>
                <a:gd name="connsiteY16" fmla="*/ 123323 h 876299"/>
                <a:gd name="connsiteX17" fmla="*/ 721895 w 1317458"/>
                <a:gd name="connsiteY17" fmla="*/ 93244 h 876299"/>
                <a:gd name="connsiteX18" fmla="*/ 794084 w 1317458"/>
                <a:gd name="connsiteY18" fmla="*/ 51133 h 876299"/>
                <a:gd name="connsiteX19" fmla="*/ 860258 w 1317458"/>
                <a:gd name="connsiteY19" fmla="*/ 99260 h 876299"/>
                <a:gd name="connsiteX20" fmla="*/ 902369 w 1317458"/>
                <a:gd name="connsiteY20" fmla="*/ 153402 h 876299"/>
                <a:gd name="connsiteX21" fmla="*/ 974558 w 1317458"/>
                <a:gd name="connsiteY21" fmla="*/ 177465 h 876299"/>
                <a:gd name="connsiteX22" fmla="*/ 1004637 w 1317458"/>
                <a:gd name="connsiteY22" fmla="*/ 195512 h 876299"/>
                <a:gd name="connsiteX23" fmla="*/ 1010653 w 1317458"/>
                <a:gd name="connsiteY23" fmla="*/ 237623 h 876299"/>
                <a:gd name="connsiteX24" fmla="*/ 974558 w 1317458"/>
                <a:gd name="connsiteY24" fmla="*/ 273717 h 876299"/>
                <a:gd name="connsiteX25" fmla="*/ 980574 w 1317458"/>
                <a:gd name="connsiteY25" fmla="*/ 315828 h 876299"/>
                <a:gd name="connsiteX26" fmla="*/ 1028700 w 1317458"/>
                <a:gd name="connsiteY26" fmla="*/ 315828 h 876299"/>
                <a:gd name="connsiteX27" fmla="*/ 1058779 w 1317458"/>
                <a:gd name="connsiteY27" fmla="*/ 333875 h 876299"/>
                <a:gd name="connsiteX28" fmla="*/ 1088858 w 1317458"/>
                <a:gd name="connsiteY28" fmla="*/ 333875 h 876299"/>
                <a:gd name="connsiteX29" fmla="*/ 1143000 w 1317458"/>
                <a:gd name="connsiteY29" fmla="*/ 375986 h 876299"/>
                <a:gd name="connsiteX30" fmla="*/ 1185111 w 1317458"/>
                <a:gd name="connsiteY30" fmla="*/ 394033 h 876299"/>
                <a:gd name="connsiteX31" fmla="*/ 1179095 w 1317458"/>
                <a:gd name="connsiteY31" fmla="*/ 424112 h 876299"/>
                <a:gd name="connsiteX32" fmla="*/ 1191127 w 1317458"/>
                <a:gd name="connsiteY32" fmla="*/ 460207 h 876299"/>
                <a:gd name="connsiteX33" fmla="*/ 1191127 w 1317458"/>
                <a:gd name="connsiteY33" fmla="*/ 490286 h 876299"/>
                <a:gd name="connsiteX34" fmla="*/ 1191127 w 1317458"/>
                <a:gd name="connsiteY34" fmla="*/ 532396 h 876299"/>
                <a:gd name="connsiteX35" fmla="*/ 1203158 w 1317458"/>
                <a:gd name="connsiteY35" fmla="*/ 568491 h 876299"/>
                <a:gd name="connsiteX36" fmla="*/ 1173079 w 1317458"/>
                <a:gd name="connsiteY36" fmla="*/ 586539 h 876299"/>
                <a:gd name="connsiteX37" fmla="*/ 1245269 w 1317458"/>
                <a:gd name="connsiteY37" fmla="*/ 574507 h 876299"/>
                <a:gd name="connsiteX38" fmla="*/ 1263316 w 1317458"/>
                <a:gd name="connsiteY38" fmla="*/ 592554 h 876299"/>
                <a:gd name="connsiteX39" fmla="*/ 1275348 w 1317458"/>
                <a:gd name="connsiteY39" fmla="*/ 640681 h 876299"/>
                <a:gd name="connsiteX40" fmla="*/ 1293395 w 1317458"/>
                <a:gd name="connsiteY40" fmla="*/ 652712 h 876299"/>
                <a:gd name="connsiteX41" fmla="*/ 1263316 w 1317458"/>
                <a:gd name="connsiteY41" fmla="*/ 652712 h 876299"/>
                <a:gd name="connsiteX42" fmla="*/ 968542 w 1317458"/>
                <a:gd name="connsiteY42" fmla="*/ 706854 h 876299"/>
                <a:gd name="connsiteX43" fmla="*/ 667753 w 1317458"/>
                <a:gd name="connsiteY43" fmla="*/ 779044 h 876299"/>
                <a:gd name="connsiteX44" fmla="*/ 403058 w 1317458"/>
                <a:gd name="connsiteY44" fmla="*/ 821154 h 876299"/>
                <a:gd name="connsiteX45" fmla="*/ 216569 w 1317458"/>
                <a:gd name="connsiteY45" fmla="*/ 845217 h 876299"/>
                <a:gd name="connsiteX46" fmla="*/ 48127 w 1317458"/>
                <a:gd name="connsiteY46" fmla="*/ 857249 h 876299"/>
                <a:gd name="connsiteX47" fmla="*/ 0 w 1317458"/>
                <a:gd name="connsiteY47" fmla="*/ 875296 h 876299"/>
                <a:gd name="connsiteX48" fmla="*/ 48127 w 1317458"/>
                <a:gd name="connsiteY48" fmla="*/ 851233 h 876299"/>
                <a:gd name="connsiteX49" fmla="*/ 90237 w 1317458"/>
                <a:gd name="connsiteY49" fmla="*/ 803107 h 876299"/>
                <a:gd name="connsiteX50" fmla="*/ 138363 w 1317458"/>
                <a:gd name="connsiteY50" fmla="*/ 712870 h 876299"/>
                <a:gd name="connsiteX51" fmla="*/ 192505 w 1317458"/>
                <a:gd name="connsiteY51" fmla="*/ 682791 h 876299"/>
                <a:gd name="connsiteX52" fmla="*/ 192505 w 1317458"/>
                <a:gd name="connsiteY52" fmla="*/ 646696 h 876299"/>
                <a:gd name="connsiteX53" fmla="*/ 180474 w 1317458"/>
                <a:gd name="connsiteY53" fmla="*/ 622633 h 876299"/>
                <a:gd name="connsiteX54" fmla="*/ 114300 w 1317458"/>
                <a:gd name="connsiteY54" fmla="*/ 574507 h 876299"/>
                <a:gd name="connsiteX55" fmla="*/ 90237 w 1317458"/>
                <a:gd name="connsiteY55" fmla="*/ 508333 h 876299"/>
                <a:gd name="connsiteX56" fmla="*/ 102269 w 1317458"/>
                <a:gd name="connsiteY56" fmla="*/ 454191 h 876299"/>
                <a:gd name="connsiteX0" fmla="*/ 102269 w 1317458"/>
                <a:gd name="connsiteY0" fmla="*/ 454191 h 876299"/>
                <a:gd name="connsiteX1" fmla="*/ 144379 w 1317458"/>
                <a:gd name="connsiteY1" fmla="*/ 400049 h 876299"/>
                <a:gd name="connsiteX2" fmla="*/ 162427 w 1317458"/>
                <a:gd name="connsiteY2" fmla="*/ 309812 h 876299"/>
                <a:gd name="connsiteX3" fmla="*/ 180474 w 1317458"/>
                <a:gd name="connsiteY3" fmla="*/ 321844 h 876299"/>
                <a:gd name="connsiteX4" fmla="*/ 234616 w 1317458"/>
                <a:gd name="connsiteY4" fmla="*/ 277728 h 876299"/>
                <a:gd name="connsiteX5" fmla="*/ 228600 w 1317458"/>
                <a:gd name="connsiteY5" fmla="*/ 237623 h 876299"/>
                <a:gd name="connsiteX6" fmla="*/ 270711 w 1317458"/>
                <a:gd name="connsiteY6" fmla="*/ 219575 h 876299"/>
                <a:gd name="connsiteX7" fmla="*/ 330869 w 1317458"/>
                <a:gd name="connsiteY7" fmla="*/ 123323 h 876299"/>
                <a:gd name="connsiteX8" fmla="*/ 354932 w 1317458"/>
                <a:gd name="connsiteY8" fmla="*/ 15039 h 876299"/>
                <a:gd name="connsiteX9" fmla="*/ 378995 w 1317458"/>
                <a:gd name="connsiteY9" fmla="*/ 33086 h 876299"/>
                <a:gd name="connsiteX10" fmla="*/ 385011 w 1317458"/>
                <a:gd name="connsiteY10" fmla="*/ 111291 h 876299"/>
                <a:gd name="connsiteX11" fmla="*/ 571500 w 1317458"/>
                <a:gd name="connsiteY11" fmla="*/ 93244 h 876299"/>
                <a:gd name="connsiteX12" fmla="*/ 571500 w 1317458"/>
                <a:gd name="connsiteY12" fmla="*/ 99260 h 876299"/>
                <a:gd name="connsiteX13" fmla="*/ 571500 w 1317458"/>
                <a:gd name="connsiteY13" fmla="*/ 147386 h 876299"/>
                <a:gd name="connsiteX14" fmla="*/ 577516 w 1317458"/>
                <a:gd name="connsiteY14" fmla="*/ 177465 h 876299"/>
                <a:gd name="connsiteX15" fmla="*/ 619627 w 1317458"/>
                <a:gd name="connsiteY15" fmla="*/ 153402 h 876299"/>
                <a:gd name="connsiteX16" fmla="*/ 685800 w 1317458"/>
                <a:gd name="connsiteY16" fmla="*/ 123323 h 876299"/>
                <a:gd name="connsiteX17" fmla="*/ 721895 w 1317458"/>
                <a:gd name="connsiteY17" fmla="*/ 93244 h 876299"/>
                <a:gd name="connsiteX18" fmla="*/ 794084 w 1317458"/>
                <a:gd name="connsiteY18" fmla="*/ 51133 h 876299"/>
                <a:gd name="connsiteX19" fmla="*/ 860258 w 1317458"/>
                <a:gd name="connsiteY19" fmla="*/ 99260 h 876299"/>
                <a:gd name="connsiteX20" fmla="*/ 902369 w 1317458"/>
                <a:gd name="connsiteY20" fmla="*/ 153402 h 876299"/>
                <a:gd name="connsiteX21" fmla="*/ 974558 w 1317458"/>
                <a:gd name="connsiteY21" fmla="*/ 177465 h 876299"/>
                <a:gd name="connsiteX22" fmla="*/ 1004637 w 1317458"/>
                <a:gd name="connsiteY22" fmla="*/ 195512 h 876299"/>
                <a:gd name="connsiteX23" fmla="*/ 1010653 w 1317458"/>
                <a:gd name="connsiteY23" fmla="*/ 237623 h 876299"/>
                <a:gd name="connsiteX24" fmla="*/ 974558 w 1317458"/>
                <a:gd name="connsiteY24" fmla="*/ 273717 h 876299"/>
                <a:gd name="connsiteX25" fmla="*/ 980574 w 1317458"/>
                <a:gd name="connsiteY25" fmla="*/ 315828 h 876299"/>
                <a:gd name="connsiteX26" fmla="*/ 1028700 w 1317458"/>
                <a:gd name="connsiteY26" fmla="*/ 315828 h 876299"/>
                <a:gd name="connsiteX27" fmla="*/ 1058779 w 1317458"/>
                <a:gd name="connsiteY27" fmla="*/ 333875 h 876299"/>
                <a:gd name="connsiteX28" fmla="*/ 1088858 w 1317458"/>
                <a:gd name="connsiteY28" fmla="*/ 333875 h 876299"/>
                <a:gd name="connsiteX29" fmla="*/ 1143000 w 1317458"/>
                <a:gd name="connsiteY29" fmla="*/ 375986 h 876299"/>
                <a:gd name="connsiteX30" fmla="*/ 1185111 w 1317458"/>
                <a:gd name="connsiteY30" fmla="*/ 394033 h 876299"/>
                <a:gd name="connsiteX31" fmla="*/ 1179095 w 1317458"/>
                <a:gd name="connsiteY31" fmla="*/ 424112 h 876299"/>
                <a:gd name="connsiteX32" fmla="*/ 1191127 w 1317458"/>
                <a:gd name="connsiteY32" fmla="*/ 460207 h 876299"/>
                <a:gd name="connsiteX33" fmla="*/ 1191127 w 1317458"/>
                <a:gd name="connsiteY33" fmla="*/ 490286 h 876299"/>
                <a:gd name="connsiteX34" fmla="*/ 1191127 w 1317458"/>
                <a:gd name="connsiteY34" fmla="*/ 532396 h 876299"/>
                <a:gd name="connsiteX35" fmla="*/ 1203158 w 1317458"/>
                <a:gd name="connsiteY35" fmla="*/ 568491 h 876299"/>
                <a:gd name="connsiteX36" fmla="*/ 1173079 w 1317458"/>
                <a:gd name="connsiteY36" fmla="*/ 586539 h 876299"/>
                <a:gd name="connsiteX37" fmla="*/ 1245269 w 1317458"/>
                <a:gd name="connsiteY37" fmla="*/ 574507 h 876299"/>
                <a:gd name="connsiteX38" fmla="*/ 1263316 w 1317458"/>
                <a:gd name="connsiteY38" fmla="*/ 592554 h 876299"/>
                <a:gd name="connsiteX39" fmla="*/ 1275348 w 1317458"/>
                <a:gd name="connsiteY39" fmla="*/ 640681 h 876299"/>
                <a:gd name="connsiteX40" fmla="*/ 1293395 w 1317458"/>
                <a:gd name="connsiteY40" fmla="*/ 652712 h 876299"/>
                <a:gd name="connsiteX41" fmla="*/ 1263316 w 1317458"/>
                <a:gd name="connsiteY41" fmla="*/ 652712 h 876299"/>
                <a:gd name="connsiteX42" fmla="*/ 968542 w 1317458"/>
                <a:gd name="connsiteY42" fmla="*/ 706854 h 876299"/>
                <a:gd name="connsiteX43" fmla="*/ 667753 w 1317458"/>
                <a:gd name="connsiteY43" fmla="*/ 779044 h 876299"/>
                <a:gd name="connsiteX44" fmla="*/ 403058 w 1317458"/>
                <a:gd name="connsiteY44" fmla="*/ 821154 h 876299"/>
                <a:gd name="connsiteX45" fmla="*/ 216569 w 1317458"/>
                <a:gd name="connsiteY45" fmla="*/ 845217 h 876299"/>
                <a:gd name="connsiteX46" fmla="*/ 48127 w 1317458"/>
                <a:gd name="connsiteY46" fmla="*/ 857249 h 876299"/>
                <a:gd name="connsiteX47" fmla="*/ 0 w 1317458"/>
                <a:gd name="connsiteY47" fmla="*/ 875296 h 876299"/>
                <a:gd name="connsiteX48" fmla="*/ 48127 w 1317458"/>
                <a:gd name="connsiteY48" fmla="*/ 851233 h 876299"/>
                <a:gd name="connsiteX49" fmla="*/ 90237 w 1317458"/>
                <a:gd name="connsiteY49" fmla="*/ 803107 h 876299"/>
                <a:gd name="connsiteX50" fmla="*/ 138363 w 1317458"/>
                <a:gd name="connsiteY50" fmla="*/ 712870 h 876299"/>
                <a:gd name="connsiteX51" fmla="*/ 192505 w 1317458"/>
                <a:gd name="connsiteY51" fmla="*/ 682791 h 876299"/>
                <a:gd name="connsiteX52" fmla="*/ 192505 w 1317458"/>
                <a:gd name="connsiteY52" fmla="*/ 646696 h 876299"/>
                <a:gd name="connsiteX53" fmla="*/ 180474 w 1317458"/>
                <a:gd name="connsiteY53" fmla="*/ 622633 h 876299"/>
                <a:gd name="connsiteX54" fmla="*/ 114300 w 1317458"/>
                <a:gd name="connsiteY54" fmla="*/ 574507 h 876299"/>
                <a:gd name="connsiteX55" fmla="*/ 90237 w 1317458"/>
                <a:gd name="connsiteY55" fmla="*/ 508333 h 876299"/>
                <a:gd name="connsiteX56" fmla="*/ 102269 w 1317458"/>
                <a:gd name="connsiteY56" fmla="*/ 454191 h 876299"/>
                <a:gd name="connsiteX0" fmla="*/ 102269 w 1317458"/>
                <a:gd name="connsiteY0" fmla="*/ 454191 h 876299"/>
                <a:gd name="connsiteX1" fmla="*/ 144379 w 1317458"/>
                <a:gd name="connsiteY1" fmla="*/ 400049 h 876299"/>
                <a:gd name="connsiteX2" fmla="*/ 162427 w 1317458"/>
                <a:gd name="connsiteY2" fmla="*/ 309812 h 876299"/>
                <a:gd name="connsiteX3" fmla="*/ 180474 w 1317458"/>
                <a:gd name="connsiteY3" fmla="*/ 321844 h 876299"/>
                <a:gd name="connsiteX4" fmla="*/ 234616 w 1317458"/>
                <a:gd name="connsiteY4" fmla="*/ 277728 h 876299"/>
                <a:gd name="connsiteX5" fmla="*/ 228600 w 1317458"/>
                <a:gd name="connsiteY5" fmla="*/ 237623 h 876299"/>
                <a:gd name="connsiteX6" fmla="*/ 270711 w 1317458"/>
                <a:gd name="connsiteY6" fmla="*/ 219575 h 876299"/>
                <a:gd name="connsiteX7" fmla="*/ 330869 w 1317458"/>
                <a:gd name="connsiteY7" fmla="*/ 123323 h 876299"/>
                <a:gd name="connsiteX8" fmla="*/ 354932 w 1317458"/>
                <a:gd name="connsiteY8" fmla="*/ 15039 h 876299"/>
                <a:gd name="connsiteX9" fmla="*/ 378995 w 1317458"/>
                <a:gd name="connsiteY9" fmla="*/ 33086 h 876299"/>
                <a:gd name="connsiteX10" fmla="*/ 385011 w 1317458"/>
                <a:gd name="connsiteY10" fmla="*/ 111291 h 876299"/>
                <a:gd name="connsiteX11" fmla="*/ 571500 w 1317458"/>
                <a:gd name="connsiteY11" fmla="*/ 93244 h 876299"/>
                <a:gd name="connsiteX12" fmla="*/ 571500 w 1317458"/>
                <a:gd name="connsiteY12" fmla="*/ 99260 h 876299"/>
                <a:gd name="connsiteX13" fmla="*/ 571500 w 1317458"/>
                <a:gd name="connsiteY13" fmla="*/ 147386 h 876299"/>
                <a:gd name="connsiteX14" fmla="*/ 577516 w 1317458"/>
                <a:gd name="connsiteY14" fmla="*/ 177465 h 876299"/>
                <a:gd name="connsiteX15" fmla="*/ 619627 w 1317458"/>
                <a:gd name="connsiteY15" fmla="*/ 153402 h 876299"/>
                <a:gd name="connsiteX16" fmla="*/ 685800 w 1317458"/>
                <a:gd name="connsiteY16" fmla="*/ 123323 h 876299"/>
                <a:gd name="connsiteX17" fmla="*/ 721895 w 1317458"/>
                <a:gd name="connsiteY17" fmla="*/ 93244 h 876299"/>
                <a:gd name="connsiteX18" fmla="*/ 794084 w 1317458"/>
                <a:gd name="connsiteY18" fmla="*/ 51133 h 876299"/>
                <a:gd name="connsiteX19" fmla="*/ 860258 w 1317458"/>
                <a:gd name="connsiteY19" fmla="*/ 99260 h 876299"/>
                <a:gd name="connsiteX20" fmla="*/ 902369 w 1317458"/>
                <a:gd name="connsiteY20" fmla="*/ 153402 h 876299"/>
                <a:gd name="connsiteX21" fmla="*/ 974558 w 1317458"/>
                <a:gd name="connsiteY21" fmla="*/ 177465 h 876299"/>
                <a:gd name="connsiteX22" fmla="*/ 1004637 w 1317458"/>
                <a:gd name="connsiteY22" fmla="*/ 195512 h 876299"/>
                <a:gd name="connsiteX23" fmla="*/ 1010653 w 1317458"/>
                <a:gd name="connsiteY23" fmla="*/ 237623 h 876299"/>
                <a:gd name="connsiteX24" fmla="*/ 974558 w 1317458"/>
                <a:gd name="connsiteY24" fmla="*/ 273717 h 876299"/>
                <a:gd name="connsiteX25" fmla="*/ 980574 w 1317458"/>
                <a:gd name="connsiteY25" fmla="*/ 315828 h 876299"/>
                <a:gd name="connsiteX26" fmla="*/ 1028700 w 1317458"/>
                <a:gd name="connsiteY26" fmla="*/ 315828 h 876299"/>
                <a:gd name="connsiteX27" fmla="*/ 1058779 w 1317458"/>
                <a:gd name="connsiteY27" fmla="*/ 333875 h 876299"/>
                <a:gd name="connsiteX28" fmla="*/ 1088858 w 1317458"/>
                <a:gd name="connsiteY28" fmla="*/ 333875 h 876299"/>
                <a:gd name="connsiteX29" fmla="*/ 1143000 w 1317458"/>
                <a:gd name="connsiteY29" fmla="*/ 375986 h 876299"/>
                <a:gd name="connsiteX30" fmla="*/ 1185111 w 1317458"/>
                <a:gd name="connsiteY30" fmla="*/ 394033 h 876299"/>
                <a:gd name="connsiteX31" fmla="*/ 1179095 w 1317458"/>
                <a:gd name="connsiteY31" fmla="*/ 424112 h 876299"/>
                <a:gd name="connsiteX32" fmla="*/ 1191127 w 1317458"/>
                <a:gd name="connsiteY32" fmla="*/ 460207 h 876299"/>
                <a:gd name="connsiteX33" fmla="*/ 1191127 w 1317458"/>
                <a:gd name="connsiteY33" fmla="*/ 490286 h 876299"/>
                <a:gd name="connsiteX34" fmla="*/ 1191127 w 1317458"/>
                <a:gd name="connsiteY34" fmla="*/ 532396 h 876299"/>
                <a:gd name="connsiteX35" fmla="*/ 1203158 w 1317458"/>
                <a:gd name="connsiteY35" fmla="*/ 568491 h 876299"/>
                <a:gd name="connsiteX36" fmla="*/ 1173079 w 1317458"/>
                <a:gd name="connsiteY36" fmla="*/ 586539 h 876299"/>
                <a:gd name="connsiteX37" fmla="*/ 1245269 w 1317458"/>
                <a:gd name="connsiteY37" fmla="*/ 574507 h 876299"/>
                <a:gd name="connsiteX38" fmla="*/ 1263316 w 1317458"/>
                <a:gd name="connsiteY38" fmla="*/ 592554 h 876299"/>
                <a:gd name="connsiteX39" fmla="*/ 1275348 w 1317458"/>
                <a:gd name="connsiteY39" fmla="*/ 640681 h 876299"/>
                <a:gd name="connsiteX40" fmla="*/ 1293395 w 1317458"/>
                <a:gd name="connsiteY40" fmla="*/ 652712 h 876299"/>
                <a:gd name="connsiteX41" fmla="*/ 1263316 w 1317458"/>
                <a:gd name="connsiteY41" fmla="*/ 652712 h 876299"/>
                <a:gd name="connsiteX42" fmla="*/ 968542 w 1317458"/>
                <a:gd name="connsiteY42" fmla="*/ 706854 h 876299"/>
                <a:gd name="connsiteX43" fmla="*/ 667753 w 1317458"/>
                <a:gd name="connsiteY43" fmla="*/ 779044 h 876299"/>
                <a:gd name="connsiteX44" fmla="*/ 403058 w 1317458"/>
                <a:gd name="connsiteY44" fmla="*/ 821154 h 876299"/>
                <a:gd name="connsiteX45" fmla="*/ 216569 w 1317458"/>
                <a:gd name="connsiteY45" fmla="*/ 845217 h 876299"/>
                <a:gd name="connsiteX46" fmla="*/ 48127 w 1317458"/>
                <a:gd name="connsiteY46" fmla="*/ 857249 h 876299"/>
                <a:gd name="connsiteX47" fmla="*/ 0 w 1317458"/>
                <a:gd name="connsiteY47" fmla="*/ 875296 h 876299"/>
                <a:gd name="connsiteX48" fmla="*/ 48127 w 1317458"/>
                <a:gd name="connsiteY48" fmla="*/ 851233 h 876299"/>
                <a:gd name="connsiteX49" fmla="*/ 90237 w 1317458"/>
                <a:gd name="connsiteY49" fmla="*/ 803107 h 876299"/>
                <a:gd name="connsiteX50" fmla="*/ 138363 w 1317458"/>
                <a:gd name="connsiteY50" fmla="*/ 712870 h 876299"/>
                <a:gd name="connsiteX51" fmla="*/ 192505 w 1317458"/>
                <a:gd name="connsiteY51" fmla="*/ 682791 h 876299"/>
                <a:gd name="connsiteX52" fmla="*/ 192505 w 1317458"/>
                <a:gd name="connsiteY52" fmla="*/ 646696 h 876299"/>
                <a:gd name="connsiteX53" fmla="*/ 180474 w 1317458"/>
                <a:gd name="connsiteY53" fmla="*/ 622633 h 876299"/>
                <a:gd name="connsiteX54" fmla="*/ 114300 w 1317458"/>
                <a:gd name="connsiteY54" fmla="*/ 574507 h 876299"/>
                <a:gd name="connsiteX55" fmla="*/ 90237 w 1317458"/>
                <a:gd name="connsiteY55" fmla="*/ 508333 h 876299"/>
                <a:gd name="connsiteX56" fmla="*/ 102269 w 1317458"/>
                <a:gd name="connsiteY56" fmla="*/ 454191 h 876299"/>
                <a:gd name="connsiteX0" fmla="*/ 102269 w 1317458"/>
                <a:gd name="connsiteY0" fmla="*/ 454191 h 876299"/>
                <a:gd name="connsiteX1" fmla="*/ 144379 w 1317458"/>
                <a:gd name="connsiteY1" fmla="*/ 400049 h 876299"/>
                <a:gd name="connsiteX2" fmla="*/ 162427 w 1317458"/>
                <a:gd name="connsiteY2" fmla="*/ 309812 h 876299"/>
                <a:gd name="connsiteX3" fmla="*/ 180474 w 1317458"/>
                <a:gd name="connsiteY3" fmla="*/ 321844 h 876299"/>
                <a:gd name="connsiteX4" fmla="*/ 234616 w 1317458"/>
                <a:gd name="connsiteY4" fmla="*/ 201528 h 876299"/>
                <a:gd name="connsiteX5" fmla="*/ 228600 w 1317458"/>
                <a:gd name="connsiteY5" fmla="*/ 237623 h 876299"/>
                <a:gd name="connsiteX6" fmla="*/ 270711 w 1317458"/>
                <a:gd name="connsiteY6" fmla="*/ 219575 h 876299"/>
                <a:gd name="connsiteX7" fmla="*/ 330869 w 1317458"/>
                <a:gd name="connsiteY7" fmla="*/ 123323 h 876299"/>
                <a:gd name="connsiteX8" fmla="*/ 354932 w 1317458"/>
                <a:gd name="connsiteY8" fmla="*/ 15039 h 876299"/>
                <a:gd name="connsiteX9" fmla="*/ 378995 w 1317458"/>
                <a:gd name="connsiteY9" fmla="*/ 33086 h 876299"/>
                <a:gd name="connsiteX10" fmla="*/ 385011 w 1317458"/>
                <a:gd name="connsiteY10" fmla="*/ 111291 h 876299"/>
                <a:gd name="connsiteX11" fmla="*/ 571500 w 1317458"/>
                <a:gd name="connsiteY11" fmla="*/ 93244 h 876299"/>
                <a:gd name="connsiteX12" fmla="*/ 571500 w 1317458"/>
                <a:gd name="connsiteY12" fmla="*/ 99260 h 876299"/>
                <a:gd name="connsiteX13" fmla="*/ 571500 w 1317458"/>
                <a:gd name="connsiteY13" fmla="*/ 147386 h 876299"/>
                <a:gd name="connsiteX14" fmla="*/ 577516 w 1317458"/>
                <a:gd name="connsiteY14" fmla="*/ 177465 h 876299"/>
                <a:gd name="connsiteX15" fmla="*/ 619627 w 1317458"/>
                <a:gd name="connsiteY15" fmla="*/ 153402 h 876299"/>
                <a:gd name="connsiteX16" fmla="*/ 685800 w 1317458"/>
                <a:gd name="connsiteY16" fmla="*/ 123323 h 876299"/>
                <a:gd name="connsiteX17" fmla="*/ 721895 w 1317458"/>
                <a:gd name="connsiteY17" fmla="*/ 93244 h 876299"/>
                <a:gd name="connsiteX18" fmla="*/ 794084 w 1317458"/>
                <a:gd name="connsiteY18" fmla="*/ 51133 h 876299"/>
                <a:gd name="connsiteX19" fmla="*/ 860258 w 1317458"/>
                <a:gd name="connsiteY19" fmla="*/ 99260 h 876299"/>
                <a:gd name="connsiteX20" fmla="*/ 902369 w 1317458"/>
                <a:gd name="connsiteY20" fmla="*/ 153402 h 876299"/>
                <a:gd name="connsiteX21" fmla="*/ 974558 w 1317458"/>
                <a:gd name="connsiteY21" fmla="*/ 177465 h 876299"/>
                <a:gd name="connsiteX22" fmla="*/ 1004637 w 1317458"/>
                <a:gd name="connsiteY22" fmla="*/ 195512 h 876299"/>
                <a:gd name="connsiteX23" fmla="*/ 1010653 w 1317458"/>
                <a:gd name="connsiteY23" fmla="*/ 237623 h 876299"/>
                <a:gd name="connsiteX24" fmla="*/ 974558 w 1317458"/>
                <a:gd name="connsiteY24" fmla="*/ 273717 h 876299"/>
                <a:gd name="connsiteX25" fmla="*/ 980574 w 1317458"/>
                <a:gd name="connsiteY25" fmla="*/ 315828 h 876299"/>
                <a:gd name="connsiteX26" fmla="*/ 1028700 w 1317458"/>
                <a:gd name="connsiteY26" fmla="*/ 315828 h 876299"/>
                <a:gd name="connsiteX27" fmla="*/ 1058779 w 1317458"/>
                <a:gd name="connsiteY27" fmla="*/ 333875 h 876299"/>
                <a:gd name="connsiteX28" fmla="*/ 1088858 w 1317458"/>
                <a:gd name="connsiteY28" fmla="*/ 333875 h 876299"/>
                <a:gd name="connsiteX29" fmla="*/ 1143000 w 1317458"/>
                <a:gd name="connsiteY29" fmla="*/ 375986 h 876299"/>
                <a:gd name="connsiteX30" fmla="*/ 1185111 w 1317458"/>
                <a:gd name="connsiteY30" fmla="*/ 394033 h 876299"/>
                <a:gd name="connsiteX31" fmla="*/ 1179095 w 1317458"/>
                <a:gd name="connsiteY31" fmla="*/ 424112 h 876299"/>
                <a:gd name="connsiteX32" fmla="*/ 1191127 w 1317458"/>
                <a:gd name="connsiteY32" fmla="*/ 460207 h 876299"/>
                <a:gd name="connsiteX33" fmla="*/ 1191127 w 1317458"/>
                <a:gd name="connsiteY33" fmla="*/ 490286 h 876299"/>
                <a:gd name="connsiteX34" fmla="*/ 1191127 w 1317458"/>
                <a:gd name="connsiteY34" fmla="*/ 532396 h 876299"/>
                <a:gd name="connsiteX35" fmla="*/ 1203158 w 1317458"/>
                <a:gd name="connsiteY35" fmla="*/ 568491 h 876299"/>
                <a:gd name="connsiteX36" fmla="*/ 1173079 w 1317458"/>
                <a:gd name="connsiteY36" fmla="*/ 586539 h 876299"/>
                <a:gd name="connsiteX37" fmla="*/ 1245269 w 1317458"/>
                <a:gd name="connsiteY37" fmla="*/ 574507 h 876299"/>
                <a:gd name="connsiteX38" fmla="*/ 1263316 w 1317458"/>
                <a:gd name="connsiteY38" fmla="*/ 592554 h 876299"/>
                <a:gd name="connsiteX39" fmla="*/ 1275348 w 1317458"/>
                <a:gd name="connsiteY39" fmla="*/ 640681 h 876299"/>
                <a:gd name="connsiteX40" fmla="*/ 1293395 w 1317458"/>
                <a:gd name="connsiteY40" fmla="*/ 652712 h 876299"/>
                <a:gd name="connsiteX41" fmla="*/ 1263316 w 1317458"/>
                <a:gd name="connsiteY41" fmla="*/ 652712 h 876299"/>
                <a:gd name="connsiteX42" fmla="*/ 968542 w 1317458"/>
                <a:gd name="connsiteY42" fmla="*/ 706854 h 876299"/>
                <a:gd name="connsiteX43" fmla="*/ 667753 w 1317458"/>
                <a:gd name="connsiteY43" fmla="*/ 779044 h 876299"/>
                <a:gd name="connsiteX44" fmla="*/ 403058 w 1317458"/>
                <a:gd name="connsiteY44" fmla="*/ 821154 h 876299"/>
                <a:gd name="connsiteX45" fmla="*/ 216569 w 1317458"/>
                <a:gd name="connsiteY45" fmla="*/ 845217 h 876299"/>
                <a:gd name="connsiteX46" fmla="*/ 48127 w 1317458"/>
                <a:gd name="connsiteY46" fmla="*/ 857249 h 876299"/>
                <a:gd name="connsiteX47" fmla="*/ 0 w 1317458"/>
                <a:gd name="connsiteY47" fmla="*/ 875296 h 876299"/>
                <a:gd name="connsiteX48" fmla="*/ 48127 w 1317458"/>
                <a:gd name="connsiteY48" fmla="*/ 851233 h 876299"/>
                <a:gd name="connsiteX49" fmla="*/ 90237 w 1317458"/>
                <a:gd name="connsiteY49" fmla="*/ 803107 h 876299"/>
                <a:gd name="connsiteX50" fmla="*/ 138363 w 1317458"/>
                <a:gd name="connsiteY50" fmla="*/ 712870 h 876299"/>
                <a:gd name="connsiteX51" fmla="*/ 192505 w 1317458"/>
                <a:gd name="connsiteY51" fmla="*/ 682791 h 876299"/>
                <a:gd name="connsiteX52" fmla="*/ 192505 w 1317458"/>
                <a:gd name="connsiteY52" fmla="*/ 646696 h 876299"/>
                <a:gd name="connsiteX53" fmla="*/ 180474 w 1317458"/>
                <a:gd name="connsiteY53" fmla="*/ 622633 h 876299"/>
                <a:gd name="connsiteX54" fmla="*/ 114300 w 1317458"/>
                <a:gd name="connsiteY54" fmla="*/ 574507 h 876299"/>
                <a:gd name="connsiteX55" fmla="*/ 90237 w 1317458"/>
                <a:gd name="connsiteY55" fmla="*/ 508333 h 876299"/>
                <a:gd name="connsiteX56" fmla="*/ 102269 w 1317458"/>
                <a:gd name="connsiteY56" fmla="*/ 454191 h 876299"/>
                <a:gd name="connsiteX0" fmla="*/ 102269 w 1317458"/>
                <a:gd name="connsiteY0" fmla="*/ 454191 h 876299"/>
                <a:gd name="connsiteX1" fmla="*/ 144379 w 1317458"/>
                <a:gd name="connsiteY1" fmla="*/ 400049 h 876299"/>
                <a:gd name="connsiteX2" fmla="*/ 162427 w 1317458"/>
                <a:gd name="connsiteY2" fmla="*/ 309812 h 876299"/>
                <a:gd name="connsiteX3" fmla="*/ 180474 w 1317458"/>
                <a:gd name="connsiteY3" fmla="*/ 321844 h 876299"/>
                <a:gd name="connsiteX4" fmla="*/ 234616 w 1317458"/>
                <a:gd name="connsiteY4" fmla="*/ 277728 h 876299"/>
                <a:gd name="connsiteX5" fmla="*/ 234616 w 1317458"/>
                <a:gd name="connsiteY5" fmla="*/ 201528 h 876299"/>
                <a:gd name="connsiteX6" fmla="*/ 228600 w 1317458"/>
                <a:gd name="connsiteY6" fmla="*/ 237623 h 876299"/>
                <a:gd name="connsiteX7" fmla="*/ 270711 w 1317458"/>
                <a:gd name="connsiteY7" fmla="*/ 219575 h 876299"/>
                <a:gd name="connsiteX8" fmla="*/ 330869 w 1317458"/>
                <a:gd name="connsiteY8" fmla="*/ 123323 h 876299"/>
                <a:gd name="connsiteX9" fmla="*/ 354932 w 1317458"/>
                <a:gd name="connsiteY9" fmla="*/ 15039 h 876299"/>
                <a:gd name="connsiteX10" fmla="*/ 378995 w 1317458"/>
                <a:gd name="connsiteY10" fmla="*/ 33086 h 876299"/>
                <a:gd name="connsiteX11" fmla="*/ 385011 w 1317458"/>
                <a:gd name="connsiteY11" fmla="*/ 111291 h 876299"/>
                <a:gd name="connsiteX12" fmla="*/ 571500 w 1317458"/>
                <a:gd name="connsiteY12" fmla="*/ 93244 h 876299"/>
                <a:gd name="connsiteX13" fmla="*/ 571500 w 1317458"/>
                <a:gd name="connsiteY13" fmla="*/ 99260 h 876299"/>
                <a:gd name="connsiteX14" fmla="*/ 571500 w 1317458"/>
                <a:gd name="connsiteY14" fmla="*/ 147386 h 876299"/>
                <a:gd name="connsiteX15" fmla="*/ 577516 w 1317458"/>
                <a:gd name="connsiteY15" fmla="*/ 177465 h 876299"/>
                <a:gd name="connsiteX16" fmla="*/ 619627 w 1317458"/>
                <a:gd name="connsiteY16" fmla="*/ 153402 h 876299"/>
                <a:gd name="connsiteX17" fmla="*/ 685800 w 1317458"/>
                <a:gd name="connsiteY17" fmla="*/ 123323 h 876299"/>
                <a:gd name="connsiteX18" fmla="*/ 721895 w 1317458"/>
                <a:gd name="connsiteY18" fmla="*/ 93244 h 876299"/>
                <a:gd name="connsiteX19" fmla="*/ 794084 w 1317458"/>
                <a:gd name="connsiteY19" fmla="*/ 51133 h 876299"/>
                <a:gd name="connsiteX20" fmla="*/ 860258 w 1317458"/>
                <a:gd name="connsiteY20" fmla="*/ 99260 h 876299"/>
                <a:gd name="connsiteX21" fmla="*/ 902369 w 1317458"/>
                <a:gd name="connsiteY21" fmla="*/ 153402 h 876299"/>
                <a:gd name="connsiteX22" fmla="*/ 974558 w 1317458"/>
                <a:gd name="connsiteY22" fmla="*/ 177465 h 876299"/>
                <a:gd name="connsiteX23" fmla="*/ 1004637 w 1317458"/>
                <a:gd name="connsiteY23" fmla="*/ 195512 h 876299"/>
                <a:gd name="connsiteX24" fmla="*/ 1010653 w 1317458"/>
                <a:gd name="connsiteY24" fmla="*/ 237623 h 876299"/>
                <a:gd name="connsiteX25" fmla="*/ 974558 w 1317458"/>
                <a:gd name="connsiteY25" fmla="*/ 273717 h 876299"/>
                <a:gd name="connsiteX26" fmla="*/ 980574 w 1317458"/>
                <a:gd name="connsiteY26" fmla="*/ 315828 h 876299"/>
                <a:gd name="connsiteX27" fmla="*/ 1028700 w 1317458"/>
                <a:gd name="connsiteY27" fmla="*/ 315828 h 876299"/>
                <a:gd name="connsiteX28" fmla="*/ 1058779 w 1317458"/>
                <a:gd name="connsiteY28" fmla="*/ 333875 h 876299"/>
                <a:gd name="connsiteX29" fmla="*/ 1088858 w 1317458"/>
                <a:gd name="connsiteY29" fmla="*/ 333875 h 876299"/>
                <a:gd name="connsiteX30" fmla="*/ 1143000 w 1317458"/>
                <a:gd name="connsiteY30" fmla="*/ 375986 h 876299"/>
                <a:gd name="connsiteX31" fmla="*/ 1185111 w 1317458"/>
                <a:gd name="connsiteY31" fmla="*/ 394033 h 876299"/>
                <a:gd name="connsiteX32" fmla="*/ 1179095 w 1317458"/>
                <a:gd name="connsiteY32" fmla="*/ 424112 h 876299"/>
                <a:gd name="connsiteX33" fmla="*/ 1191127 w 1317458"/>
                <a:gd name="connsiteY33" fmla="*/ 460207 h 876299"/>
                <a:gd name="connsiteX34" fmla="*/ 1191127 w 1317458"/>
                <a:gd name="connsiteY34" fmla="*/ 490286 h 876299"/>
                <a:gd name="connsiteX35" fmla="*/ 1191127 w 1317458"/>
                <a:gd name="connsiteY35" fmla="*/ 532396 h 876299"/>
                <a:gd name="connsiteX36" fmla="*/ 1203158 w 1317458"/>
                <a:gd name="connsiteY36" fmla="*/ 568491 h 876299"/>
                <a:gd name="connsiteX37" fmla="*/ 1173079 w 1317458"/>
                <a:gd name="connsiteY37" fmla="*/ 586539 h 876299"/>
                <a:gd name="connsiteX38" fmla="*/ 1245269 w 1317458"/>
                <a:gd name="connsiteY38" fmla="*/ 574507 h 876299"/>
                <a:gd name="connsiteX39" fmla="*/ 1263316 w 1317458"/>
                <a:gd name="connsiteY39" fmla="*/ 592554 h 876299"/>
                <a:gd name="connsiteX40" fmla="*/ 1275348 w 1317458"/>
                <a:gd name="connsiteY40" fmla="*/ 640681 h 876299"/>
                <a:gd name="connsiteX41" fmla="*/ 1293395 w 1317458"/>
                <a:gd name="connsiteY41" fmla="*/ 652712 h 876299"/>
                <a:gd name="connsiteX42" fmla="*/ 1263316 w 1317458"/>
                <a:gd name="connsiteY42" fmla="*/ 652712 h 876299"/>
                <a:gd name="connsiteX43" fmla="*/ 968542 w 1317458"/>
                <a:gd name="connsiteY43" fmla="*/ 706854 h 876299"/>
                <a:gd name="connsiteX44" fmla="*/ 667753 w 1317458"/>
                <a:gd name="connsiteY44" fmla="*/ 779044 h 876299"/>
                <a:gd name="connsiteX45" fmla="*/ 403058 w 1317458"/>
                <a:gd name="connsiteY45" fmla="*/ 821154 h 876299"/>
                <a:gd name="connsiteX46" fmla="*/ 216569 w 1317458"/>
                <a:gd name="connsiteY46" fmla="*/ 845217 h 876299"/>
                <a:gd name="connsiteX47" fmla="*/ 48127 w 1317458"/>
                <a:gd name="connsiteY47" fmla="*/ 857249 h 876299"/>
                <a:gd name="connsiteX48" fmla="*/ 0 w 1317458"/>
                <a:gd name="connsiteY48" fmla="*/ 875296 h 876299"/>
                <a:gd name="connsiteX49" fmla="*/ 48127 w 1317458"/>
                <a:gd name="connsiteY49" fmla="*/ 851233 h 876299"/>
                <a:gd name="connsiteX50" fmla="*/ 90237 w 1317458"/>
                <a:gd name="connsiteY50" fmla="*/ 803107 h 876299"/>
                <a:gd name="connsiteX51" fmla="*/ 138363 w 1317458"/>
                <a:gd name="connsiteY51" fmla="*/ 712870 h 876299"/>
                <a:gd name="connsiteX52" fmla="*/ 192505 w 1317458"/>
                <a:gd name="connsiteY52" fmla="*/ 682791 h 876299"/>
                <a:gd name="connsiteX53" fmla="*/ 192505 w 1317458"/>
                <a:gd name="connsiteY53" fmla="*/ 646696 h 876299"/>
                <a:gd name="connsiteX54" fmla="*/ 180474 w 1317458"/>
                <a:gd name="connsiteY54" fmla="*/ 622633 h 876299"/>
                <a:gd name="connsiteX55" fmla="*/ 114300 w 1317458"/>
                <a:gd name="connsiteY55" fmla="*/ 574507 h 876299"/>
                <a:gd name="connsiteX56" fmla="*/ 90237 w 1317458"/>
                <a:gd name="connsiteY56" fmla="*/ 508333 h 876299"/>
                <a:gd name="connsiteX57" fmla="*/ 102269 w 1317458"/>
                <a:gd name="connsiteY57" fmla="*/ 454191 h 876299"/>
                <a:gd name="connsiteX0" fmla="*/ 102269 w 1317458"/>
                <a:gd name="connsiteY0" fmla="*/ 454191 h 876299"/>
                <a:gd name="connsiteX1" fmla="*/ 144379 w 1317458"/>
                <a:gd name="connsiteY1" fmla="*/ 400049 h 876299"/>
                <a:gd name="connsiteX2" fmla="*/ 162427 w 1317458"/>
                <a:gd name="connsiteY2" fmla="*/ 309812 h 876299"/>
                <a:gd name="connsiteX3" fmla="*/ 180474 w 1317458"/>
                <a:gd name="connsiteY3" fmla="*/ 321844 h 876299"/>
                <a:gd name="connsiteX4" fmla="*/ 234616 w 1317458"/>
                <a:gd name="connsiteY4" fmla="*/ 277728 h 876299"/>
                <a:gd name="connsiteX5" fmla="*/ 234616 w 1317458"/>
                <a:gd name="connsiteY5" fmla="*/ 201528 h 876299"/>
                <a:gd name="connsiteX6" fmla="*/ 228600 w 1317458"/>
                <a:gd name="connsiteY6" fmla="*/ 237623 h 876299"/>
                <a:gd name="connsiteX7" fmla="*/ 270711 w 1317458"/>
                <a:gd name="connsiteY7" fmla="*/ 219575 h 876299"/>
                <a:gd name="connsiteX8" fmla="*/ 330869 w 1317458"/>
                <a:gd name="connsiteY8" fmla="*/ 123323 h 876299"/>
                <a:gd name="connsiteX9" fmla="*/ 354932 w 1317458"/>
                <a:gd name="connsiteY9" fmla="*/ 15039 h 876299"/>
                <a:gd name="connsiteX10" fmla="*/ 378995 w 1317458"/>
                <a:gd name="connsiteY10" fmla="*/ 33086 h 876299"/>
                <a:gd name="connsiteX11" fmla="*/ 385011 w 1317458"/>
                <a:gd name="connsiteY11" fmla="*/ 111291 h 876299"/>
                <a:gd name="connsiteX12" fmla="*/ 571500 w 1317458"/>
                <a:gd name="connsiteY12" fmla="*/ 93244 h 876299"/>
                <a:gd name="connsiteX13" fmla="*/ 571500 w 1317458"/>
                <a:gd name="connsiteY13" fmla="*/ 99260 h 876299"/>
                <a:gd name="connsiteX14" fmla="*/ 571500 w 1317458"/>
                <a:gd name="connsiteY14" fmla="*/ 147386 h 876299"/>
                <a:gd name="connsiteX15" fmla="*/ 577516 w 1317458"/>
                <a:gd name="connsiteY15" fmla="*/ 177465 h 876299"/>
                <a:gd name="connsiteX16" fmla="*/ 619627 w 1317458"/>
                <a:gd name="connsiteY16" fmla="*/ 153402 h 876299"/>
                <a:gd name="connsiteX17" fmla="*/ 685800 w 1317458"/>
                <a:gd name="connsiteY17" fmla="*/ 123323 h 876299"/>
                <a:gd name="connsiteX18" fmla="*/ 721895 w 1317458"/>
                <a:gd name="connsiteY18" fmla="*/ 93244 h 876299"/>
                <a:gd name="connsiteX19" fmla="*/ 794084 w 1317458"/>
                <a:gd name="connsiteY19" fmla="*/ 51133 h 876299"/>
                <a:gd name="connsiteX20" fmla="*/ 860258 w 1317458"/>
                <a:gd name="connsiteY20" fmla="*/ 99260 h 876299"/>
                <a:gd name="connsiteX21" fmla="*/ 902369 w 1317458"/>
                <a:gd name="connsiteY21" fmla="*/ 153402 h 876299"/>
                <a:gd name="connsiteX22" fmla="*/ 974558 w 1317458"/>
                <a:gd name="connsiteY22" fmla="*/ 177465 h 876299"/>
                <a:gd name="connsiteX23" fmla="*/ 1004637 w 1317458"/>
                <a:gd name="connsiteY23" fmla="*/ 195512 h 876299"/>
                <a:gd name="connsiteX24" fmla="*/ 1010653 w 1317458"/>
                <a:gd name="connsiteY24" fmla="*/ 237623 h 876299"/>
                <a:gd name="connsiteX25" fmla="*/ 974558 w 1317458"/>
                <a:gd name="connsiteY25" fmla="*/ 273717 h 876299"/>
                <a:gd name="connsiteX26" fmla="*/ 980574 w 1317458"/>
                <a:gd name="connsiteY26" fmla="*/ 315828 h 876299"/>
                <a:gd name="connsiteX27" fmla="*/ 1028700 w 1317458"/>
                <a:gd name="connsiteY27" fmla="*/ 315828 h 876299"/>
                <a:gd name="connsiteX28" fmla="*/ 1058779 w 1317458"/>
                <a:gd name="connsiteY28" fmla="*/ 333875 h 876299"/>
                <a:gd name="connsiteX29" fmla="*/ 1088858 w 1317458"/>
                <a:gd name="connsiteY29" fmla="*/ 333875 h 876299"/>
                <a:gd name="connsiteX30" fmla="*/ 1143000 w 1317458"/>
                <a:gd name="connsiteY30" fmla="*/ 375986 h 876299"/>
                <a:gd name="connsiteX31" fmla="*/ 1185111 w 1317458"/>
                <a:gd name="connsiteY31" fmla="*/ 394033 h 876299"/>
                <a:gd name="connsiteX32" fmla="*/ 1179095 w 1317458"/>
                <a:gd name="connsiteY32" fmla="*/ 424112 h 876299"/>
                <a:gd name="connsiteX33" fmla="*/ 1191127 w 1317458"/>
                <a:gd name="connsiteY33" fmla="*/ 460207 h 876299"/>
                <a:gd name="connsiteX34" fmla="*/ 1191127 w 1317458"/>
                <a:gd name="connsiteY34" fmla="*/ 490286 h 876299"/>
                <a:gd name="connsiteX35" fmla="*/ 1191127 w 1317458"/>
                <a:gd name="connsiteY35" fmla="*/ 532396 h 876299"/>
                <a:gd name="connsiteX36" fmla="*/ 1203158 w 1317458"/>
                <a:gd name="connsiteY36" fmla="*/ 568491 h 876299"/>
                <a:gd name="connsiteX37" fmla="*/ 1173079 w 1317458"/>
                <a:gd name="connsiteY37" fmla="*/ 586539 h 876299"/>
                <a:gd name="connsiteX38" fmla="*/ 1245269 w 1317458"/>
                <a:gd name="connsiteY38" fmla="*/ 574507 h 876299"/>
                <a:gd name="connsiteX39" fmla="*/ 1263316 w 1317458"/>
                <a:gd name="connsiteY39" fmla="*/ 592554 h 876299"/>
                <a:gd name="connsiteX40" fmla="*/ 1275348 w 1317458"/>
                <a:gd name="connsiteY40" fmla="*/ 640681 h 876299"/>
                <a:gd name="connsiteX41" fmla="*/ 1293395 w 1317458"/>
                <a:gd name="connsiteY41" fmla="*/ 652712 h 876299"/>
                <a:gd name="connsiteX42" fmla="*/ 1263316 w 1317458"/>
                <a:gd name="connsiteY42" fmla="*/ 652712 h 876299"/>
                <a:gd name="connsiteX43" fmla="*/ 968542 w 1317458"/>
                <a:gd name="connsiteY43" fmla="*/ 706854 h 876299"/>
                <a:gd name="connsiteX44" fmla="*/ 667753 w 1317458"/>
                <a:gd name="connsiteY44" fmla="*/ 779044 h 876299"/>
                <a:gd name="connsiteX45" fmla="*/ 403058 w 1317458"/>
                <a:gd name="connsiteY45" fmla="*/ 821154 h 876299"/>
                <a:gd name="connsiteX46" fmla="*/ 216569 w 1317458"/>
                <a:gd name="connsiteY46" fmla="*/ 845217 h 876299"/>
                <a:gd name="connsiteX47" fmla="*/ 48127 w 1317458"/>
                <a:gd name="connsiteY47" fmla="*/ 857249 h 876299"/>
                <a:gd name="connsiteX48" fmla="*/ 0 w 1317458"/>
                <a:gd name="connsiteY48" fmla="*/ 875296 h 876299"/>
                <a:gd name="connsiteX49" fmla="*/ 48127 w 1317458"/>
                <a:gd name="connsiteY49" fmla="*/ 851233 h 876299"/>
                <a:gd name="connsiteX50" fmla="*/ 90237 w 1317458"/>
                <a:gd name="connsiteY50" fmla="*/ 803107 h 876299"/>
                <a:gd name="connsiteX51" fmla="*/ 138363 w 1317458"/>
                <a:gd name="connsiteY51" fmla="*/ 712870 h 876299"/>
                <a:gd name="connsiteX52" fmla="*/ 192505 w 1317458"/>
                <a:gd name="connsiteY52" fmla="*/ 682791 h 876299"/>
                <a:gd name="connsiteX53" fmla="*/ 192505 w 1317458"/>
                <a:gd name="connsiteY53" fmla="*/ 646696 h 876299"/>
                <a:gd name="connsiteX54" fmla="*/ 180474 w 1317458"/>
                <a:gd name="connsiteY54" fmla="*/ 622633 h 876299"/>
                <a:gd name="connsiteX55" fmla="*/ 114300 w 1317458"/>
                <a:gd name="connsiteY55" fmla="*/ 574507 h 876299"/>
                <a:gd name="connsiteX56" fmla="*/ 90237 w 1317458"/>
                <a:gd name="connsiteY56" fmla="*/ 508333 h 876299"/>
                <a:gd name="connsiteX57" fmla="*/ 102269 w 1317458"/>
                <a:gd name="connsiteY57"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180474 w 1325479"/>
                <a:gd name="connsiteY3" fmla="*/ 321844 h 876299"/>
                <a:gd name="connsiteX4" fmla="*/ 234616 w 1325479"/>
                <a:gd name="connsiteY4" fmla="*/ 277728 h 876299"/>
                <a:gd name="connsiteX5" fmla="*/ 234616 w 1325479"/>
                <a:gd name="connsiteY5" fmla="*/ 201528 h 876299"/>
                <a:gd name="connsiteX6" fmla="*/ 228600 w 1325479"/>
                <a:gd name="connsiteY6" fmla="*/ 237623 h 876299"/>
                <a:gd name="connsiteX7" fmla="*/ 270711 w 1325479"/>
                <a:gd name="connsiteY7" fmla="*/ 219575 h 876299"/>
                <a:gd name="connsiteX8" fmla="*/ 330869 w 1325479"/>
                <a:gd name="connsiteY8" fmla="*/ 123323 h 876299"/>
                <a:gd name="connsiteX9" fmla="*/ 354932 w 1325479"/>
                <a:gd name="connsiteY9" fmla="*/ 15039 h 876299"/>
                <a:gd name="connsiteX10" fmla="*/ 378995 w 1325479"/>
                <a:gd name="connsiteY10" fmla="*/ 33086 h 876299"/>
                <a:gd name="connsiteX11" fmla="*/ 385011 w 1325479"/>
                <a:gd name="connsiteY11" fmla="*/ 111291 h 876299"/>
                <a:gd name="connsiteX12" fmla="*/ 571500 w 1325479"/>
                <a:gd name="connsiteY12" fmla="*/ 93244 h 876299"/>
                <a:gd name="connsiteX13" fmla="*/ 571500 w 1325479"/>
                <a:gd name="connsiteY13" fmla="*/ 99260 h 876299"/>
                <a:gd name="connsiteX14" fmla="*/ 571500 w 1325479"/>
                <a:gd name="connsiteY14" fmla="*/ 147386 h 876299"/>
                <a:gd name="connsiteX15" fmla="*/ 577516 w 1325479"/>
                <a:gd name="connsiteY15" fmla="*/ 177465 h 876299"/>
                <a:gd name="connsiteX16" fmla="*/ 619627 w 1325479"/>
                <a:gd name="connsiteY16" fmla="*/ 153402 h 876299"/>
                <a:gd name="connsiteX17" fmla="*/ 685800 w 1325479"/>
                <a:gd name="connsiteY17" fmla="*/ 123323 h 876299"/>
                <a:gd name="connsiteX18" fmla="*/ 721895 w 1325479"/>
                <a:gd name="connsiteY18" fmla="*/ 93244 h 876299"/>
                <a:gd name="connsiteX19" fmla="*/ 794084 w 1325479"/>
                <a:gd name="connsiteY19" fmla="*/ 51133 h 876299"/>
                <a:gd name="connsiteX20" fmla="*/ 860258 w 1325479"/>
                <a:gd name="connsiteY20" fmla="*/ 99260 h 876299"/>
                <a:gd name="connsiteX21" fmla="*/ 902369 w 1325479"/>
                <a:gd name="connsiteY21" fmla="*/ 153402 h 876299"/>
                <a:gd name="connsiteX22" fmla="*/ 974558 w 1325479"/>
                <a:gd name="connsiteY22" fmla="*/ 177465 h 876299"/>
                <a:gd name="connsiteX23" fmla="*/ 1004637 w 1325479"/>
                <a:gd name="connsiteY23" fmla="*/ 195512 h 876299"/>
                <a:gd name="connsiteX24" fmla="*/ 1010653 w 1325479"/>
                <a:gd name="connsiteY24" fmla="*/ 237623 h 876299"/>
                <a:gd name="connsiteX25" fmla="*/ 974558 w 1325479"/>
                <a:gd name="connsiteY25" fmla="*/ 273717 h 876299"/>
                <a:gd name="connsiteX26" fmla="*/ 980574 w 1325479"/>
                <a:gd name="connsiteY26" fmla="*/ 315828 h 876299"/>
                <a:gd name="connsiteX27" fmla="*/ 1028700 w 1325479"/>
                <a:gd name="connsiteY27" fmla="*/ 315828 h 876299"/>
                <a:gd name="connsiteX28" fmla="*/ 1058779 w 1325479"/>
                <a:gd name="connsiteY28" fmla="*/ 333875 h 876299"/>
                <a:gd name="connsiteX29" fmla="*/ 1088858 w 1325479"/>
                <a:gd name="connsiteY29" fmla="*/ 333875 h 876299"/>
                <a:gd name="connsiteX30" fmla="*/ 1143000 w 1325479"/>
                <a:gd name="connsiteY30" fmla="*/ 375986 h 876299"/>
                <a:gd name="connsiteX31" fmla="*/ 1185111 w 1325479"/>
                <a:gd name="connsiteY31" fmla="*/ 394033 h 876299"/>
                <a:gd name="connsiteX32" fmla="*/ 1179095 w 1325479"/>
                <a:gd name="connsiteY32" fmla="*/ 424112 h 876299"/>
                <a:gd name="connsiteX33" fmla="*/ 1191127 w 1325479"/>
                <a:gd name="connsiteY33" fmla="*/ 460207 h 876299"/>
                <a:gd name="connsiteX34" fmla="*/ 1191127 w 1325479"/>
                <a:gd name="connsiteY34" fmla="*/ 490286 h 876299"/>
                <a:gd name="connsiteX35" fmla="*/ 1191127 w 1325479"/>
                <a:gd name="connsiteY35" fmla="*/ 532396 h 876299"/>
                <a:gd name="connsiteX36" fmla="*/ 1203158 w 1325479"/>
                <a:gd name="connsiteY36" fmla="*/ 568491 h 876299"/>
                <a:gd name="connsiteX37" fmla="*/ 1173079 w 1325479"/>
                <a:gd name="connsiteY37" fmla="*/ 586539 h 876299"/>
                <a:gd name="connsiteX38" fmla="*/ 1245269 w 1325479"/>
                <a:gd name="connsiteY38" fmla="*/ 574507 h 876299"/>
                <a:gd name="connsiteX39" fmla="*/ 1263316 w 1325479"/>
                <a:gd name="connsiteY39" fmla="*/ 592554 h 876299"/>
                <a:gd name="connsiteX40" fmla="*/ 1275348 w 1325479"/>
                <a:gd name="connsiteY40" fmla="*/ 640681 h 876299"/>
                <a:gd name="connsiteX41" fmla="*/ 1293395 w 1325479"/>
                <a:gd name="connsiteY41" fmla="*/ 652712 h 876299"/>
                <a:gd name="connsiteX42" fmla="*/ 1263316 w 1325479"/>
                <a:gd name="connsiteY42" fmla="*/ 652712 h 876299"/>
                <a:gd name="connsiteX43" fmla="*/ 920416 w 1325479"/>
                <a:gd name="connsiteY43" fmla="*/ 734928 h 876299"/>
                <a:gd name="connsiteX44" fmla="*/ 667753 w 1325479"/>
                <a:gd name="connsiteY44" fmla="*/ 779044 h 876299"/>
                <a:gd name="connsiteX45" fmla="*/ 403058 w 1325479"/>
                <a:gd name="connsiteY45" fmla="*/ 821154 h 876299"/>
                <a:gd name="connsiteX46" fmla="*/ 216569 w 1325479"/>
                <a:gd name="connsiteY46" fmla="*/ 845217 h 876299"/>
                <a:gd name="connsiteX47" fmla="*/ 48127 w 1325479"/>
                <a:gd name="connsiteY47" fmla="*/ 857249 h 876299"/>
                <a:gd name="connsiteX48" fmla="*/ 0 w 1325479"/>
                <a:gd name="connsiteY48" fmla="*/ 875296 h 876299"/>
                <a:gd name="connsiteX49" fmla="*/ 48127 w 1325479"/>
                <a:gd name="connsiteY49" fmla="*/ 851233 h 876299"/>
                <a:gd name="connsiteX50" fmla="*/ 90237 w 1325479"/>
                <a:gd name="connsiteY50" fmla="*/ 803107 h 876299"/>
                <a:gd name="connsiteX51" fmla="*/ 138363 w 1325479"/>
                <a:gd name="connsiteY51" fmla="*/ 712870 h 876299"/>
                <a:gd name="connsiteX52" fmla="*/ 192505 w 1325479"/>
                <a:gd name="connsiteY52" fmla="*/ 682791 h 876299"/>
                <a:gd name="connsiteX53" fmla="*/ 192505 w 1325479"/>
                <a:gd name="connsiteY53" fmla="*/ 646696 h 876299"/>
                <a:gd name="connsiteX54" fmla="*/ 180474 w 1325479"/>
                <a:gd name="connsiteY54" fmla="*/ 622633 h 876299"/>
                <a:gd name="connsiteX55" fmla="*/ 114300 w 1325479"/>
                <a:gd name="connsiteY55" fmla="*/ 574507 h 876299"/>
                <a:gd name="connsiteX56" fmla="*/ 90237 w 1325479"/>
                <a:gd name="connsiteY56" fmla="*/ 508333 h 876299"/>
                <a:gd name="connsiteX57" fmla="*/ 102269 w 1325479"/>
                <a:gd name="connsiteY57"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180474 w 1325479"/>
                <a:gd name="connsiteY3" fmla="*/ 321844 h 876299"/>
                <a:gd name="connsiteX4" fmla="*/ 234616 w 1325479"/>
                <a:gd name="connsiteY4" fmla="*/ 277728 h 876299"/>
                <a:gd name="connsiteX5" fmla="*/ 234616 w 1325479"/>
                <a:gd name="connsiteY5" fmla="*/ 201528 h 876299"/>
                <a:gd name="connsiteX6" fmla="*/ 228600 w 1325479"/>
                <a:gd name="connsiteY6" fmla="*/ 237623 h 876299"/>
                <a:gd name="connsiteX7" fmla="*/ 270711 w 1325479"/>
                <a:gd name="connsiteY7" fmla="*/ 219575 h 876299"/>
                <a:gd name="connsiteX8" fmla="*/ 330869 w 1325479"/>
                <a:gd name="connsiteY8" fmla="*/ 123323 h 876299"/>
                <a:gd name="connsiteX9" fmla="*/ 354932 w 1325479"/>
                <a:gd name="connsiteY9" fmla="*/ 15039 h 876299"/>
                <a:gd name="connsiteX10" fmla="*/ 378995 w 1325479"/>
                <a:gd name="connsiteY10" fmla="*/ 33086 h 876299"/>
                <a:gd name="connsiteX11" fmla="*/ 385011 w 1325479"/>
                <a:gd name="connsiteY11" fmla="*/ 111291 h 876299"/>
                <a:gd name="connsiteX12" fmla="*/ 571500 w 1325479"/>
                <a:gd name="connsiteY12" fmla="*/ 93244 h 876299"/>
                <a:gd name="connsiteX13" fmla="*/ 571500 w 1325479"/>
                <a:gd name="connsiteY13" fmla="*/ 99260 h 876299"/>
                <a:gd name="connsiteX14" fmla="*/ 571500 w 1325479"/>
                <a:gd name="connsiteY14" fmla="*/ 147386 h 876299"/>
                <a:gd name="connsiteX15" fmla="*/ 577516 w 1325479"/>
                <a:gd name="connsiteY15" fmla="*/ 177465 h 876299"/>
                <a:gd name="connsiteX16" fmla="*/ 619627 w 1325479"/>
                <a:gd name="connsiteY16" fmla="*/ 153402 h 876299"/>
                <a:gd name="connsiteX17" fmla="*/ 685800 w 1325479"/>
                <a:gd name="connsiteY17" fmla="*/ 123323 h 876299"/>
                <a:gd name="connsiteX18" fmla="*/ 721895 w 1325479"/>
                <a:gd name="connsiteY18" fmla="*/ 93244 h 876299"/>
                <a:gd name="connsiteX19" fmla="*/ 794084 w 1325479"/>
                <a:gd name="connsiteY19" fmla="*/ 51133 h 876299"/>
                <a:gd name="connsiteX20" fmla="*/ 860258 w 1325479"/>
                <a:gd name="connsiteY20" fmla="*/ 99260 h 876299"/>
                <a:gd name="connsiteX21" fmla="*/ 902369 w 1325479"/>
                <a:gd name="connsiteY21" fmla="*/ 153402 h 876299"/>
                <a:gd name="connsiteX22" fmla="*/ 974558 w 1325479"/>
                <a:gd name="connsiteY22" fmla="*/ 177465 h 876299"/>
                <a:gd name="connsiteX23" fmla="*/ 1004637 w 1325479"/>
                <a:gd name="connsiteY23" fmla="*/ 195512 h 876299"/>
                <a:gd name="connsiteX24" fmla="*/ 1010653 w 1325479"/>
                <a:gd name="connsiteY24" fmla="*/ 237623 h 876299"/>
                <a:gd name="connsiteX25" fmla="*/ 974558 w 1325479"/>
                <a:gd name="connsiteY25" fmla="*/ 273717 h 876299"/>
                <a:gd name="connsiteX26" fmla="*/ 980574 w 1325479"/>
                <a:gd name="connsiteY26" fmla="*/ 315828 h 876299"/>
                <a:gd name="connsiteX27" fmla="*/ 1028700 w 1325479"/>
                <a:gd name="connsiteY27" fmla="*/ 315828 h 876299"/>
                <a:gd name="connsiteX28" fmla="*/ 1058779 w 1325479"/>
                <a:gd name="connsiteY28" fmla="*/ 333875 h 876299"/>
                <a:gd name="connsiteX29" fmla="*/ 1088858 w 1325479"/>
                <a:gd name="connsiteY29" fmla="*/ 333875 h 876299"/>
                <a:gd name="connsiteX30" fmla="*/ 1143000 w 1325479"/>
                <a:gd name="connsiteY30" fmla="*/ 375986 h 876299"/>
                <a:gd name="connsiteX31" fmla="*/ 1185111 w 1325479"/>
                <a:gd name="connsiteY31" fmla="*/ 394033 h 876299"/>
                <a:gd name="connsiteX32" fmla="*/ 1179095 w 1325479"/>
                <a:gd name="connsiteY32" fmla="*/ 424112 h 876299"/>
                <a:gd name="connsiteX33" fmla="*/ 1191127 w 1325479"/>
                <a:gd name="connsiteY33" fmla="*/ 460207 h 876299"/>
                <a:gd name="connsiteX34" fmla="*/ 1191127 w 1325479"/>
                <a:gd name="connsiteY34" fmla="*/ 490286 h 876299"/>
                <a:gd name="connsiteX35" fmla="*/ 1191127 w 1325479"/>
                <a:gd name="connsiteY35" fmla="*/ 532396 h 876299"/>
                <a:gd name="connsiteX36" fmla="*/ 1203158 w 1325479"/>
                <a:gd name="connsiteY36" fmla="*/ 568491 h 876299"/>
                <a:gd name="connsiteX37" fmla="*/ 1173079 w 1325479"/>
                <a:gd name="connsiteY37" fmla="*/ 586539 h 876299"/>
                <a:gd name="connsiteX38" fmla="*/ 1245269 w 1325479"/>
                <a:gd name="connsiteY38" fmla="*/ 574507 h 876299"/>
                <a:gd name="connsiteX39" fmla="*/ 1263316 w 1325479"/>
                <a:gd name="connsiteY39" fmla="*/ 592554 h 876299"/>
                <a:gd name="connsiteX40" fmla="*/ 1275348 w 1325479"/>
                <a:gd name="connsiteY40" fmla="*/ 640681 h 876299"/>
                <a:gd name="connsiteX41" fmla="*/ 1293395 w 1325479"/>
                <a:gd name="connsiteY41" fmla="*/ 652712 h 876299"/>
                <a:gd name="connsiteX42" fmla="*/ 1263316 w 1325479"/>
                <a:gd name="connsiteY42" fmla="*/ 652712 h 876299"/>
                <a:gd name="connsiteX43" fmla="*/ 920416 w 1325479"/>
                <a:gd name="connsiteY43" fmla="*/ 734928 h 876299"/>
                <a:gd name="connsiteX44" fmla="*/ 667753 w 1325479"/>
                <a:gd name="connsiteY44" fmla="*/ 779044 h 876299"/>
                <a:gd name="connsiteX45" fmla="*/ 403058 w 1325479"/>
                <a:gd name="connsiteY45" fmla="*/ 821154 h 876299"/>
                <a:gd name="connsiteX46" fmla="*/ 216569 w 1325479"/>
                <a:gd name="connsiteY46" fmla="*/ 845217 h 876299"/>
                <a:gd name="connsiteX47" fmla="*/ 48127 w 1325479"/>
                <a:gd name="connsiteY47" fmla="*/ 857249 h 876299"/>
                <a:gd name="connsiteX48" fmla="*/ 0 w 1325479"/>
                <a:gd name="connsiteY48" fmla="*/ 875296 h 876299"/>
                <a:gd name="connsiteX49" fmla="*/ 48127 w 1325479"/>
                <a:gd name="connsiteY49" fmla="*/ 851233 h 876299"/>
                <a:gd name="connsiteX50" fmla="*/ 90237 w 1325479"/>
                <a:gd name="connsiteY50" fmla="*/ 803107 h 876299"/>
                <a:gd name="connsiteX51" fmla="*/ 138363 w 1325479"/>
                <a:gd name="connsiteY51" fmla="*/ 712870 h 876299"/>
                <a:gd name="connsiteX52" fmla="*/ 192505 w 1325479"/>
                <a:gd name="connsiteY52" fmla="*/ 682791 h 876299"/>
                <a:gd name="connsiteX53" fmla="*/ 192505 w 1325479"/>
                <a:gd name="connsiteY53" fmla="*/ 646696 h 876299"/>
                <a:gd name="connsiteX54" fmla="*/ 180474 w 1325479"/>
                <a:gd name="connsiteY54" fmla="*/ 622633 h 876299"/>
                <a:gd name="connsiteX55" fmla="*/ 114300 w 1325479"/>
                <a:gd name="connsiteY55" fmla="*/ 574507 h 876299"/>
                <a:gd name="connsiteX56" fmla="*/ 90237 w 1325479"/>
                <a:gd name="connsiteY56" fmla="*/ 508333 h 876299"/>
                <a:gd name="connsiteX57" fmla="*/ 102269 w 1325479"/>
                <a:gd name="connsiteY57"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180474 w 1325479"/>
                <a:gd name="connsiteY3" fmla="*/ 321844 h 876299"/>
                <a:gd name="connsiteX4" fmla="*/ 234616 w 1325479"/>
                <a:gd name="connsiteY4" fmla="*/ 277728 h 876299"/>
                <a:gd name="connsiteX5" fmla="*/ 234616 w 1325479"/>
                <a:gd name="connsiteY5" fmla="*/ 201528 h 876299"/>
                <a:gd name="connsiteX6" fmla="*/ 228600 w 1325479"/>
                <a:gd name="connsiteY6" fmla="*/ 237623 h 876299"/>
                <a:gd name="connsiteX7" fmla="*/ 270711 w 1325479"/>
                <a:gd name="connsiteY7" fmla="*/ 219575 h 876299"/>
                <a:gd name="connsiteX8" fmla="*/ 302007 w 1325479"/>
                <a:gd name="connsiteY8" fmla="*/ 180386 h 876299"/>
                <a:gd name="connsiteX9" fmla="*/ 330869 w 1325479"/>
                <a:gd name="connsiteY9" fmla="*/ 123323 h 876299"/>
                <a:gd name="connsiteX10" fmla="*/ 354932 w 1325479"/>
                <a:gd name="connsiteY10" fmla="*/ 15039 h 876299"/>
                <a:gd name="connsiteX11" fmla="*/ 378995 w 1325479"/>
                <a:gd name="connsiteY11" fmla="*/ 33086 h 876299"/>
                <a:gd name="connsiteX12" fmla="*/ 385011 w 1325479"/>
                <a:gd name="connsiteY12" fmla="*/ 111291 h 876299"/>
                <a:gd name="connsiteX13" fmla="*/ 571500 w 1325479"/>
                <a:gd name="connsiteY13" fmla="*/ 93244 h 876299"/>
                <a:gd name="connsiteX14" fmla="*/ 571500 w 1325479"/>
                <a:gd name="connsiteY14" fmla="*/ 99260 h 876299"/>
                <a:gd name="connsiteX15" fmla="*/ 571500 w 1325479"/>
                <a:gd name="connsiteY15" fmla="*/ 147386 h 876299"/>
                <a:gd name="connsiteX16" fmla="*/ 577516 w 1325479"/>
                <a:gd name="connsiteY16" fmla="*/ 177465 h 876299"/>
                <a:gd name="connsiteX17" fmla="*/ 619627 w 1325479"/>
                <a:gd name="connsiteY17" fmla="*/ 153402 h 876299"/>
                <a:gd name="connsiteX18" fmla="*/ 685800 w 1325479"/>
                <a:gd name="connsiteY18" fmla="*/ 123323 h 876299"/>
                <a:gd name="connsiteX19" fmla="*/ 721895 w 1325479"/>
                <a:gd name="connsiteY19" fmla="*/ 93244 h 876299"/>
                <a:gd name="connsiteX20" fmla="*/ 794084 w 1325479"/>
                <a:gd name="connsiteY20" fmla="*/ 51133 h 876299"/>
                <a:gd name="connsiteX21" fmla="*/ 860258 w 1325479"/>
                <a:gd name="connsiteY21" fmla="*/ 99260 h 876299"/>
                <a:gd name="connsiteX22" fmla="*/ 902369 w 1325479"/>
                <a:gd name="connsiteY22" fmla="*/ 153402 h 876299"/>
                <a:gd name="connsiteX23" fmla="*/ 974558 w 1325479"/>
                <a:gd name="connsiteY23" fmla="*/ 177465 h 876299"/>
                <a:gd name="connsiteX24" fmla="*/ 1004637 w 1325479"/>
                <a:gd name="connsiteY24" fmla="*/ 195512 h 876299"/>
                <a:gd name="connsiteX25" fmla="*/ 1010653 w 1325479"/>
                <a:gd name="connsiteY25" fmla="*/ 237623 h 876299"/>
                <a:gd name="connsiteX26" fmla="*/ 974558 w 1325479"/>
                <a:gd name="connsiteY26" fmla="*/ 273717 h 876299"/>
                <a:gd name="connsiteX27" fmla="*/ 980574 w 1325479"/>
                <a:gd name="connsiteY27" fmla="*/ 315828 h 876299"/>
                <a:gd name="connsiteX28" fmla="*/ 1028700 w 1325479"/>
                <a:gd name="connsiteY28" fmla="*/ 315828 h 876299"/>
                <a:gd name="connsiteX29" fmla="*/ 1058779 w 1325479"/>
                <a:gd name="connsiteY29" fmla="*/ 333875 h 876299"/>
                <a:gd name="connsiteX30" fmla="*/ 1088858 w 1325479"/>
                <a:gd name="connsiteY30" fmla="*/ 333875 h 876299"/>
                <a:gd name="connsiteX31" fmla="*/ 1143000 w 1325479"/>
                <a:gd name="connsiteY31" fmla="*/ 375986 h 876299"/>
                <a:gd name="connsiteX32" fmla="*/ 1185111 w 1325479"/>
                <a:gd name="connsiteY32" fmla="*/ 394033 h 876299"/>
                <a:gd name="connsiteX33" fmla="*/ 1179095 w 1325479"/>
                <a:gd name="connsiteY33" fmla="*/ 424112 h 876299"/>
                <a:gd name="connsiteX34" fmla="*/ 1191127 w 1325479"/>
                <a:gd name="connsiteY34" fmla="*/ 460207 h 876299"/>
                <a:gd name="connsiteX35" fmla="*/ 1191127 w 1325479"/>
                <a:gd name="connsiteY35" fmla="*/ 490286 h 876299"/>
                <a:gd name="connsiteX36" fmla="*/ 1191127 w 1325479"/>
                <a:gd name="connsiteY36" fmla="*/ 532396 h 876299"/>
                <a:gd name="connsiteX37" fmla="*/ 1203158 w 1325479"/>
                <a:gd name="connsiteY37" fmla="*/ 568491 h 876299"/>
                <a:gd name="connsiteX38" fmla="*/ 1173079 w 1325479"/>
                <a:gd name="connsiteY38" fmla="*/ 586539 h 876299"/>
                <a:gd name="connsiteX39" fmla="*/ 1245269 w 1325479"/>
                <a:gd name="connsiteY39" fmla="*/ 574507 h 876299"/>
                <a:gd name="connsiteX40" fmla="*/ 1263316 w 1325479"/>
                <a:gd name="connsiteY40" fmla="*/ 592554 h 876299"/>
                <a:gd name="connsiteX41" fmla="*/ 1275348 w 1325479"/>
                <a:gd name="connsiteY41" fmla="*/ 640681 h 876299"/>
                <a:gd name="connsiteX42" fmla="*/ 1293395 w 1325479"/>
                <a:gd name="connsiteY42" fmla="*/ 652712 h 876299"/>
                <a:gd name="connsiteX43" fmla="*/ 1263316 w 1325479"/>
                <a:gd name="connsiteY43" fmla="*/ 652712 h 876299"/>
                <a:gd name="connsiteX44" fmla="*/ 920416 w 1325479"/>
                <a:gd name="connsiteY44" fmla="*/ 734928 h 876299"/>
                <a:gd name="connsiteX45" fmla="*/ 667753 w 1325479"/>
                <a:gd name="connsiteY45" fmla="*/ 779044 h 876299"/>
                <a:gd name="connsiteX46" fmla="*/ 403058 w 1325479"/>
                <a:gd name="connsiteY46" fmla="*/ 821154 h 876299"/>
                <a:gd name="connsiteX47" fmla="*/ 216569 w 1325479"/>
                <a:gd name="connsiteY47" fmla="*/ 845217 h 876299"/>
                <a:gd name="connsiteX48" fmla="*/ 48127 w 1325479"/>
                <a:gd name="connsiteY48" fmla="*/ 857249 h 876299"/>
                <a:gd name="connsiteX49" fmla="*/ 0 w 1325479"/>
                <a:gd name="connsiteY49" fmla="*/ 875296 h 876299"/>
                <a:gd name="connsiteX50" fmla="*/ 48127 w 1325479"/>
                <a:gd name="connsiteY50" fmla="*/ 851233 h 876299"/>
                <a:gd name="connsiteX51" fmla="*/ 90237 w 1325479"/>
                <a:gd name="connsiteY51" fmla="*/ 803107 h 876299"/>
                <a:gd name="connsiteX52" fmla="*/ 138363 w 1325479"/>
                <a:gd name="connsiteY52" fmla="*/ 712870 h 876299"/>
                <a:gd name="connsiteX53" fmla="*/ 192505 w 1325479"/>
                <a:gd name="connsiteY53" fmla="*/ 682791 h 876299"/>
                <a:gd name="connsiteX54" fmla="*/ 192505 w 1325479"/>
                <a:gd name="connsiteY54" fmla="*/ 646696 h 876299"/>
                <a:gd name="connsiteX55" fmla="*/ 180474 w 1325479"/>
                <a:gd name="connsiteY55" fmla="*/ 622633 h 876299"/>
                <a:gd name="connsiteX56" fmla="*/ 114300 w 1325479"/>
                <a:gd name="connsiteY56" fmla="*/ 574507 h 876299"/>
                <a:gd name="connsiteX57" fmla="*/ 90237 w 1325479"/>
                <a:gd name="connsiteY57" fmla="*/ 508333 h 876299"/>
                <a:gd name="connsiteX58" fmla="*/ 102269 w 1325479"/>
                <a:gd name="connsiteY58"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180474 w 1325479"/>
                <a:gd name="connsiteY3" fmla="*/ 321844 h 876299"/>
                <a:gd name="connsiteX4" fmla="*/ 234616 w 1325479"/>
                <a:gd name="connsiteY4" fmla="*/ 277728 h 876299"/>
                <a:gd name="connsiteX5" fmla="*/ 234616 w 1325479"/>
                <a:gd name="connsiteY5" fmla="*/ 201528 h 876299"/>
                <a:gd name="connsiteX6" fmla="*/ 228600 w 1325479"/>
                <a:gd name="connsiteY6" fmla="*/ 237623 h 876299"/>
                <a:gd name="connsiteX7" fmla="*/ 270711 w 1325479"/>
                <a:gd name="connsiteY7" fmla="*/ 219575 h 876299"/>
                <a:gd name="connsiteX8" fmla="*/ 302007 w 1325479"/>
                <a:gd name="connsiteY8" fmla="*/ 180386 h 876299"/>
                <a:gd name="connsiteX9" fmla="*/ 330869 w 1325479"/>
                <a:gd name="connsiteY9" fmla="*/ 123323 h 876299"/>
                <a:gd name="connsiteX10" fmla="*/ 354932 w 1325479"/>
                <a:gd name="connsiteY10" fmla="*/ 15039 h 876299"/>
                <a:gd name="connsiteX11" fmla="*/ 378995 w 1325479"/>
                <a:gd name="connsiteY11" fmla="*/ 33086 h 876299"/>
                <a:gd name="connsiteX12" fmla="*/ 385011 w 1325479"/>
                <a:gd name="connsiteY12" fmla="*/ 111291 h 876299"/>
                <a:gd name="connsiteX13" fmla="*/ 571500 w 1325479"/>
                <a:gd name="connsiteY13" fmla="*/ 93244 h 876299"/>
                <a:gd name="connsiteX14" fmla="*/ 571500 w 1325479"/>
                <a:gd name="connsiteY14" fmla="*/ 99260 h 876299"/>
                <a:gd name="connsiteX15" fmla="*/ 571500 w 1325479"/>
                <a:gd name="connsiteY15" fmla="*/ 147386 h 876299"/>
                <a:gd name="connsiteX16" fmla="*/ 577516 w 1325479"/>
                <a:gd name="connsiteY16" fmla="*/ 177465 h 876299"/>
                <a:gd name="connsiteX17" fmla="*/ 619627 w 1325479"/>
                <a:gd name="connsiteY17" fmla="*/ 153402 h 876299"/>
                <a:gd name="connsiteX18" fmla="*/ 685800 w 1325479"/>
                <a:gd name="connsiteY18" fmla="*/ 123323 h 876299"/>
                <a:gd name="connsiteX19" fmla="*/ 721895 w 1325479"/>
                <a:gd name="connsiteY19" fmla="*/ 93244 h 876299"/>
                <a:gd name="connsiteX20" fmla="*/ 794084 w 1325479"/>
                <a:gd name="connsiteY20" fmla="*/ 51133 h 876299"/>
                <a:gd name="connsiteX21" fmla="*/ 860258 w 1325479"/>
                <a:gd name="connsiteY21" fmla="*/ 99260 h 876299"/>
                <a:gd name="connsiteX22" fmla="*/ 902369 w 1325479"/>
                <a:gd name="connsiteY22" fmla="*/ 153402 h 876299"/>
                <a:gd name="connsiteX23" fmla="*/ 974558 w 1325479"/>
                <a:gd name="connsiteY23" fmla="*/ 177465 h 876299"/>
                <a:gd name="connsiteX24" fmla="*/ 1004637 w 1325479"/>
                <a:gd name="connsiteY24" fmla="*/ 195512 h 876299"/>
                <a:gd name="connsiteX25" fmla="*/ 1010653 w 1325479"/>
                <a:gd name="connsiteY25" fmla="*/ 237623 h 876299"/>
                <a:gd name="connsiteX26" fmla="*/ 974558 w 1325479"/>
                <a:gd name="connsiteY26" fmla="*/ 273717 h 876299"/>
                <a:gd name="connsiteX27" fmla="*/ 980574 w 1325479"/>
                <a:gd name="connsiteY27" fmla="*/ 315828 h 876299"/>
                <a:gd name="connsiteX28" fmla="*/ 1028700 w 1325479"/>
                <a:gd name="connsiteY28" fmla="*/ 315828 h 876299"/>
                <a:gd name="connsiteX29" fmla="*/ 1058779 w 1325479"/>
                <a:gd name="connsiteY29" fmla="*/ 333875 h 876299"/>
                <a:gd name="connsiteX30" fmla="*/ 1088858 w 1325479"/>
                <a:gd name="connsiteY30" fmla="*/ 333875 h 876299"/>
                <a:gd name="connsiteX31" fmla="*/ 1143000 w 1325479"/>
                <a:gd name="connsiteY31" fmla="*/ 375986 h 876299"/>
                <a:gd name="connsiteX32" fmla="*/ 1185111 w 1325479"/>
                <a:gd name="connsiteY32" fmla="*/ 394033 h 876299"/>
                <a:gd name="connsiteX33" fmla="*/ 1179095 w 1325479"/>
                <a:gd name="connsiteY33" fmla="*/ 424112 h 876299"/>
                <a:gd name="connsiteX34" fmla="*/ 1191127 w 1325479"/>
                <a:gd name="connsiteY34" fmla="*/ 460207 h 876299"/>
                <a:gd name="connsiteX35" fmla="*/ 1191127 w 1325479"/>
                <a:gd name="connsiteY35" fmla="*/ 490286 h 876299"/>
                <a:gd name="connsiteX36" fmla="*/ 1191127 w 1325479"/>
                <a:gd name="connsiteY36" fmla="*/ 532396 h 876299"/>
                <a:gd name="connsiteX37" fmla="*/ 1203158 w 1325479"/>
                <a:gd name="connsiteY37" fmla="*/ 568491 h 876299"/>
                <a:gd name="connsiteX38" fmla="*/ 1173079 w 1325479"/>
                <a:gd name="connsiteY38" fmla="*/ 586539 h 876299"/>
                <a:gd name="connsiteX39" fmla="*/ 1245269 w 1325479"/>
                <a:gd name="connsiteY39" fmla="*/ 574507 h 876299"/>
                <a:gd name="connsiteX40" fmla="*/ 1263316 w 1325479"/>
                <a:gd name="connsiteY40" fmla="*/ 592554 h 876299"/>
                <a:gd name="connsiteX41" fmla="*/ 1275348 w 1325479"/>
                <a:gd name="connsiteY41" fmla="*/ 640681 h 876299"/>
                <a:gd name="connsiteX42" fmla="*/ 1293395 w 1325479"/>
                <a:gd name="connsiteY42" fmla="*/ 652712 h 876299"/>
                <a:gd name="connsiteX43" fmla="*/ 1263316 w 1325479"/>
                <a:gd name="connsiteY43" fmla="*/ 652712 h 876299"/>
                <a:gd name="connsiteX44" fmla="*/ 920416 w 1325479"/>
                <a:gd name="connsiteY44" fmla="*/ 734928 h 876299"/>
                <a:gd name="connsiteX45" fmla="*/ 667753 w 1325479"/>
                <a:gd name="connsiteY45" fmla="*/ 779044 h 876299"/>
                <a:gd name="connsiteX46" fmla="*/ 403058 w 1325479"/>
                <a:gd name="connsiteY46" fmla="*/ 821154 h 876299"/>
                <a:gd name="connsiteX47" fmla="*/ 216569 w 1325479"/>
                <a:gd name="connsiteY47" fmla="*/ 845217 h 876299"/>
                <a:gd name="connsiteX48" fmla="*/ 48127 w 1325479"/>
                <a:gd name="connsiteY48" fmla="*/ 857249 h 876299"/>
                <a:gd name="connsiteX49" fmla="*/ 0 w 1325479"/>
                <a:gd name="connsiteY49" fmla="*/ 875296 h 876299"/>
                <a:gd name="connsiteX50" fmla="*/ 48127 w 1325479"/>
                <a:gd name="connsiteY50" fmla="*/ 851233 h 876299"/>
                <a:gd name="connsiteX51" fmla="*/ 90237 w 1325479"/>
                <a:gd name="connsiteY51" fmla="*/ 803107 h 876299"/>
                <a:gd name="connsiteX52" fmla="*/ 138363 w 1325479"/>
                <a:gd name="connsiteY52" fmla="*/ 712870 h 876299"/>
                <a:gd name="connsiteX53" fmla="*/ 192505 w 1325479"/>
                <a:gd name="connsiteY53" fmla="*/ 682791 h 876299"/>
                <a:gd name="connsiteX54" fmla="*/ 192505 w 1325479"/>
                <a:gd name="connsiteY54" fmla="*/ 646696 h 876299"/>
                <a:gd name="connsiteX55" fmla="*/ 180474 w 1325479"/>
                <a:gd name="connsiteY55" fmla="*/ 622633 h 876299"/>
                <a:gd name="connsiteX56" fmla="*/ 114300 w 1325479"/>
                <a:gd name="connsiteY56" fmla="*/ 574507 h 876299"/>
                <a:gd name="connsiteX57" fmla="*/ 90237 w 1325479"/>
                <a:gd name="connsiteY57" fmla="*/ 508333 h 876299"/>
                <a:gd name="connsiteX58" fmla="*/ 102269 w 1325479"/>
                <a:gd name="connsiteY58"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180474 w 1325479"/>
                <a:gd name="connsiteY3" fmla="*/ 321844 h 876299"/>
                <a:gd name="connsiteX4" fmla="*/ 234616 w 1325479"/>
                <a:gd name="connsiteY4" fmla="*/ 201528 h 876299"/>
                <a:gd name="connsiteX5" fmla="*/ 228600 w 1325479"/>
                <a:gd name="connsiteY5" fmla="*/ 237623 h 876299"/>
                <a:gd name="connsiteX6" fmla="*/ 270711 w 1325479"/>
                <a:gd name="connsiteY6" fmla="*/ 219575 h 876299"/>
                <a:gd name="connsiteX7" fmla="*/ 302007 w 1325479"/>
                <a:gd name="connsiteY7" fmla="*/ 180386 h 876299"/>
                <a:gd name="connsiteX8" fmla="*/ 330869 w 1325479"/>
                <a:gd name="connsiteY8" fmla="*/ 123323 h 876299"/>
                <a:gd name="connsiteX9" fmla="*/ 354932 w 1325479"/>
                <a:gd name="connsiteY9" fmla="*/ 15039 h 876299"/>
                <a:gd name="connsiteX10" fmla="*/ 378995 w 1325479"/>
                <a:gd name="connsiteY10" fmla="*/ 33086 h 876299"/>
                <a:gd name="connsiteX11" fmla="*/ 385011 w 1325479"/>
                <a:gd name="connsiteY11" fmla="*/ 111291 h 876299"/>
                <a:gd name="connsiteX12" fmla="*/ 571500 w 1325479"/>
                <a:gd name="connsiteY12" fmla="*/ 93244 h 876299"/>
                <a:gd name="connsiteX13" fmla="*/ 571500 w 1325479"/>
                <a:gd name="connsiteY13" fmla="*/ 99260 h 876299"/>
                <a:gd name="connsiteX14" fmla="*/ 571500 w 1325479"/>
                <a:gd name="connsiteY14" fmla="*/ 147386 h 876299"/>
                <a:gd name="connsiteX15" fmla="*/ 577516 w 1325479"/>
                <a:gd name="connsiteY15" fmla="*/ 177465 h 876299"/>
                <a:gd name="connsiteX16" fmla="*/ 619627 w 1325479"/>
                <a:gd name="connsiteY16" fmla="*/ 153402 h 876299"/>
                <a:gd name="connsiteX17" fmla="*/ 685800 w 1325479"/>
                <a:gd name="connsiteY17" fmla="*/ 123323 h 876299"/>
                <a:gd name="connsiteX18" fmla="*/ 721895 w 1325479"/>
                <a:gd name="connsiteY18" fmla="*/ 93244 h 876299"/>
                <a:gd name="connsiteX19" fmla="*/ 794084 w 1325479"/>
                <a:gd name="connsiteY19" fmla="*/ 51133 h 876299"/>
                <a:gd name="connsiteX20" fmla="*/ 860258 w 1325479"/>
                <a:gd name="connsiteY20" fmla="*/ 99260 h 876299"/>
                <a:gd name="connsiteX21" fmla="*/ 902369 w 1325479"/>
                <a:gd name="connsiteY21" fmla="*/ 153402 h 876299"/>
                <a:gd name="connsiteX22" fmla="*/ 974558 w 1325479"/>
                <a:gd name="connsiteY22" fmla="*/ 177465 h 876299"/>
                <a:gd name="connsiteX23" fmla="*/ 1004637 w 1325479"/>
                <a:gd name="connsiteY23" fmla="*/ 195512 h 876299"/>
                <a:gd name="connsiteX24" fmla="*/ 1010653 w 1325479"/>
                <a:gd name="connsiteY24" fmla="*/ 237623 h 876299"/>
                <a:gd name="connsiteX25" fmla="*/ 974558 w 1325479"/>
                <a:gd name="connsiteY25" fmla="*/ 273717 h 876299"/>
                <a:gd name="connsiteX26" fmla="*/ 980574 w 1325479"/>
                <a:gd name="connsiteY26" fmla="*/ 315828 h 876299"/>
                <a:gd name="connsiteX27" fmla="*/ 1028700 w 1325479"/>
                <a:gd name="connsiteY27" fmla="*/ 315828 h 876299"/>
                <a:gd name="connsiteX28" fmla="*/ 1058779 w 1325479"/>
                <a:gd name="connsiteY28" fmla="*/ 333875 h 876299"/>
                <a:gd name="connsiteX29" fmla="*/ 1088858 w 1325479"/>
                <a:gd name="connsiteY29" fmla="*/ 333875 h 876299"/>
                <a:gd name="connsiteX30" fmla="*/ 1143000 w 1325479"/>
                <a:gd name="connsiteY30" fmla="*/ 375986 h 876299"/>
                <a:gd name="connsiteX31" fmla="*/ 1185111 w 1325479"/>
                <a:gd name="connsiteY31" fmla="*/ 394033 h 876299"/>
                <a:gd name="connsiteX32" fmla="*/ 1179095 w 1325479"/>
                <a:gd name="connsiteY32" fmla="*/ 424112 h 876299"/>
                <a:gd name="connsiteX33" fmla="*/ 1191127 w 1325479"/>
                <a:gd name="connsiteY33" fmla="*/ 460207 h 876299"/>
                <a:gd name="connsiteX34" fmla="*/ 1191127 w 1325479"/>
                <a:gd name="connsiteY34" fmla="*/ 490286 h 876299"/>
                <a:gd name="connsiteX35" fmla="*/ 1191127 w 1325479"/>
                <a:gd name="connsiteY35" fmla="*/ 532396 h 876299"/>
                <a:gd name="connsiteX36" fmla="*/ 1203158 w 1325479"/>
                <a:gd name="connsiteY36" fmla="*/ 568491 h 876299"/>
                <a:gd name="connsiteX37" fmla="*/ 1173079 w 1325479"/>
                <a:gd name="connsiteY37" fmla="*/ 586539 h 876299"/>
                <a:gd name="connsiteX38" fmla="*/ 1245269 w 1325479"/>
                <a:gd name="connsiteY38" fmla="*/ 574507 h 876299"/>
                <a:gd name="connsiteX39" fmla="*/ 1263316 w 1325479"/>
                <a:gd name="connsiteY39" fmla="*/ 592554 h 876299"/>
                <a:gd name="connsiteX40" fmla="*/ 1275348 w 1325479"/>
                <a:gd name="connsiteY40" fmla="*/ 640681 h 876299"/>
                <a:gd name="connsiteX41" fmla="*/ 1293395 w 1325479"/>
                <a:gd name="connsiteY41" fmla="*/ 652712 h 876299"/>
                <a:gd name="connsiteX42" fmla="*/ 1263316 w 1325479"/>
                <a:gd name="connsiteY42" fmla="*/ 652712 h 876299"/>
                <a:gd name="connsiteX43" fmla="*/ 920416 w 1325479"/>
                <a:gd name="connsiteY43" fmla="*/ 734928 h 876299"/>
                <a:gd name="connsiteX44" fmla="*/ 667753 w 1325479"/>
                <a:gd name="connsiteY44" fmla="*/ 779044 h 876299"/>
                <a:gd name="connsiteX45" fmla="*/ 403058 w 1325479"/>
                <a:gd name="connsiteY45" fmla="*/ 821154 h 876299"/>
                <a:gd name="connsiteX46" fmla="*/ 216569 w 1325479"/>
                <a:gd name="connsiteY46" fmla="*/ 845217 h 876299"/>
                <a:gd name="connsiteX47" fmla="*/ 48127 w 1325479"/>
                <a:gd name="connsiteY47" fmla="*/ 857249 h 876299"/>
                <a:gd name="connsiteX48" fmla="*/ 0 w 1325479"/>
                <a:gd name="connsiteY48" fmla="*/ 875296 h 876299"/>
                <a:gd name="connsiteX49" fmla="*/ 48127 w 1325479"/>
                <a:gd name="connsiteY49" fmla="*/ 851233 h 876299"/>
                <a:gd name="connsiteX50" fmla="*/ 90237 w 1325479"/>
                <a:gd name="connsiteY50" fmla="*/ 803107 h 876299"/>
                <a:gd name="connsiteX51" fmla="*/ 138363 w 1325479"/>
                <a:gd name="connsiteY51" fmla="*/ 712870 h 876299"/>
                <a:gd name="connsiteX52" fmla="*/ 192505 w 1325479"/>
                <a:gd name="connsiteY52" fmla="*/ 682791 h 876299"/>
                <a:gd name="connsiteX53" fmla="*/ 192505 w 1325479"/>
                <a:gd name="connsiteY53" fmla="*/ 646696 h 876299"/>
                <a:gd name="connsiteX54" fmla="*/ 180474 w 1325479"/>
                <a:gd name="connsiteY54" fmla="*/ 622633 h 876299"/>
                <a:gd name="connsiteX55" fmla="*/ 114300 w 1325479"/>
                <a:gd name="connsiteY55" fmla="*/ 574507 h 876299"/>
                <a:gd name="connsiteX56" fmla="*/ 90237 w 1325479"/>
                <a:gd name="connsiteY56" fmla="*/ 508333 h 876299"/>
                <a:gd name="connsiteX57" fmla="*/ 102269 w 1325479"/>
                <a:gd name="connsiteY57"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180474 w 1325479"/>
                <a:gd name="connsiteY3" fmla="*/ 321844 h 876299"/>
                <a:gd name="connsiteX4" fmla="*/ 228600 w 1325479"/>
                <a:gd name="connsiteY4" fmla="*/ 237623 h 876299"/>
                <a:gd name="connsiteX5" fmla="*/ 270711 w 1325479"/>
                <a:gd name="connsiteY5" fmla="*/ 219575 h 876299"/>
                <a:gd name="connsiteX6" fmla="*/ 302007 w 1325479"/>
                <a:gd name="connsiteY6" fmla="*/ 180386 h 876299"/>
                <a:gd name="connsiteX7" fmla="*/ 330869 w 1325479"/>
                <a:gd name="connsiteY7" fmla="*/ 123323 h 876299"/>
                <a:gd name="connsiteX8" fmla="*/ 354932 w 1325479"/>
                <a:gd name="connsiteY8" fmla="*/ 15039 h 876299"/>
                <a:gd name="connsiteX9" fmla="*/ 378995 w 1325479"/>
                <a:gd name="connsiteY9" fmla="*/ 33086 h 876299"/>
                <a:gd name="connsiteX10" fmla="*/ 385011 w 1325479"/>
                <a:gd name="connsiteY10" fmla="*/ 111291 h 876299"/>
                <a:gd name="connsiteX11" fmla="*/ 571500 w 1325479"/>
                <a:gd name="connsiteY11" fmla="*/ 93244 h 876299"/>
                <a:gd name="connsiteX12" fmla="*/ 571500 w 1325479"/>
                <a:gd name="connsiteY12" fmla="*/ 99260 h 876299"/>
                <a:gd name="connsiteX13" fmla="*/ 571500 w 1325479"/>
                <a:gd name="connsiteY13" fmla="*/ 147386 h 876299"/>
                <a:gd name="connsiteX14" fmla="*/ 577516 w 1325479"/>
                <a:gd name="connsiteY14" fmla="*/ 177465 h 876299"/>
                <a:gd name="connsiteX15" fmla="*/ 619627 w 1325479"/>
                <a:gd name="connsiteY15" fmla="*/ 153402 h 876299"/>
                <a:gd name="connsiteX16" fmla="*/ 685800 w 1325479"/>
                <a:gd name="connsiteY16" fmla="*/ 123323 h 876299"/>
                <a:gd name="connsiteX17" fmla="*/ 721895 w 1325479"/>
                <a:gd name="connsiteY17" fmla="*/ 93244 h 876299"/>
                <a:gd name="connsiteX18" fmla="*/ 794084 w 1325479"/>
                <a:gd name="connsiteY18" fmla="*/ 51133 h 876299"/>
                <a:gd name="connsiteX19" fmla="*/ 860258 w 1325479"/>
                <a:gd name="connsiteY19" fmla="*/ 99260 h 876299"/>
                <a:gd name="connsiteX20" fmla="*/ 902369 w 1325479"/>
                <a:gd name="connsiteY20" fmla="*/ 153402 h 876299"/>
                <a:gd name="connsiteX21" fmla="*/ 974558 w 1325479"/>
                <a:gd name="connsiteY21" fmla="*/ 177465 h 876299"/>
                <a:gd name="connsiteX22" fmla="*/ 1004637 w 1325479"/>
                <a:gd name="connsiteY22" fmla="*/ 195512 h 876299"/>
                <a:gd name="connsiteX23" fmla="*/ 1010653 w 1325479"/>
                <a:gd name="connsiteY23" fmla="*/ 237623 h 876299"/>
                <a:gd name="connsiteX24" fmla="*/ 974558 w 1325479"/>
                <a:gd name="connsiteY24" fmla="*/ 273717 h 876299"/>
                <a:gd name="connsiteX25" fmla="*/ 980574 w 1325479"/>
                <a:gd name="connsiteY25" fmla="*/ 315828 h 876299"/>
                <a:gd name="connsiteX26" fmla="*/ 1028700 w 1325479"/>
                <a:gd name="connsiteY26" fmla="*/ 315828 h 876299"/>
                <a:gd name="connsiteX27" fmla="*/ 1058779 w 1325479"/>
                <a:gd name="connsiteY27" fmla="*/ 333875 h 876299"/>
                <a:gd name="connsiteX28" fmla="*/ 1088858 w 1325479"/>
                <a:gd name="connsiteY28" fmla="*/ 333875 h 876299"/>
                <a:gd name="connsiteX29" fmla="*/ 1143000 w 1325479"/>
                <a:gd name="connsiteY29" fmla="*/ 375986 h 876299"/>
                <a:gd name="connsiteX30" fmla="*/ 1185111 w 1325479"/>
                <a:gd name="connsiteY30" fmla="*/ 394033 h 876299"/>
                <a:gd name="connsiteX31" fmla="*/ 1179095 w 1325479"/>
                <a:gd name="connsiteY31" fmla="*/ 424112 h 876299"/>
                <a:gd name="connsiteX32" fmla="*/ 1191127 w 1325479"/>
                <a:gd name="connsiteY32" fmla="*/ 460207 h 876299"/>
                <a:gd name="connsiteX33" fmla="*/ 1191127 w 1325479"/>
                <a:gd name="connsiteY33" fmla="*/ 490286 h 876299"/>
                <a:gd name="connsiteX34" fmla="*/ 1191127 w 1325479"/>
                <a:gd name="connsiteY34" fmla="*/ 532396 h 876299"/>
                <a:gd name="connsiteX35" fmla="*/ 1203158 w 1325479"/>
                <a:gd name="connsiteY35" fmla="*/ 568491 h 876299"/>
                <a:gd name="connsiteX36" fmla="*/ 1173079 w 1325479"/>
                <a:gd name="connsiteY36" fmla="*/ 586539 h 876299"/>
                <a:gd name="connsiteX37" fmla="*/ 1245269 w 1325479"/>
                <a:gd name="connsiteY37" fmla="*/ 574507 h 876299"/>
                <a:gd name="connsiteX38" fmla="*/ 1263316 w 1325479"/>
                <a:gd name="connsiteY38" fmla="*/ 592554 h 876299"/>
                <a:gd name="connsiteX39" fmla="*/ 1275348 w 1325479"/>
                <a:gd name="connsiteY39" fmla="*/ 640681 h 876299"/>
                <a:gd name="connsiteX40" fmla="*/ 1293395 w 1325479"/>
                <a:gd name="connsiteY40" fmla="*/ 652712 h 876299"/>
                <a:gd name="connsiteX41" fmla="*/ 1263316 w 1325479"/>
                <a:gd name="connsiteY41" fmla="*/ 652712 h 876299"/>
                <a:gd name="connsiteX42" fmla="*/ 920416 w 1325479"/>
                <a:gd name="connsiteY42" fmla="*/ 734928 h 876299"/>
                <a:gd name="connsiteX43" fmla="*/ 667753 w 1325479"/>
                <a:gd name="connsiteY43" fmla="*/ 779044 h 876299"/>
                <a:gd name="connsiteX44" fmla="*/ 403058 w 1325479"/>
                <a:gd name="connsiteY44" fmla="*/ 821154 h 876299"/>
                <a:gd name="connsiteX45" fmla="*/ 216569 w 1325479"/>
                <a:gd name="connsiteY45" fmla="*/ 845217 h 876299"/>
                <a:gd name="connsiteX46" fmla="*/ 48127 w 1325479"/>
                <a:gd name="connsiteY46" fmla="*/ 857249 h 876299"/>
                <a:gd name="connsiteX47" fmla="*/ 0 w 1325479"/>
                <a:gd name="connsiteY47" fmla="*/ 875296 h 876299"/>
                <a:gd name="connsiteX48" fmla="*/ 48127 w 1325479"/>
                <a:gd name="connsiteY48" fmla="*/ 851233 h 876299"/>
                <a:gd name="connsiteX49" fmla="*/ 90237 w 1325479"/>
                <a:gd name="connsiteY49" fmla="*/ 803107 h 876299"/>
                <a:gd name="connsiteX50" fmla="*/ 138363 w 1325479"/>
                <a:gd name="connsiteY50" fmla="*/ 712870 h 876299"/>
                <a:gd name="connsiteX51" fmla="*/ 192505 w 1325479"/>
                <a:gd name="connsiteY51" fmla="*/ 682791 h 876299"/>
                <a:gd name="connsiteX52" fmla="*/ 192505 w 1325479"/>
                <a:gd name="connsiteY52" fmla="*/ 646696 h 876299"/>
                <a:gd name="connsiteX53" fmla="*/ 180474 w 1325479"/>
                <a:gd name="connsiteY53" fmla="*/ 622633 h 876299"/>
                <a:gd name="connsiteX54" fmla="*/ 114300 w 1325479"/>
                <a:gd name="connsiteY54" fmla="*/ 574507 h 876299"/>
                <a:gd name="connsiteX55" fmla="*/ 90237 w 1325479"/>
                <a:gd name="connsiteY55" fmla="*/ 508333 h 876299"/>
                <a:gd name="connsiteX56" fmla="*/ 102269 w 1325479"/>
                <a:gd name="connsiteY56"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180474 w 1325479"/>
                <a:gd name="connsiteY3" fmla="*/ 321844 h 876299"/>
                <a:gd name="connsiteX4" fmla="*/ 234616 w 1325479"/>
                <a:gd name="connsiteY4" fmla="*/ 277728 h 876299"/>
                <a:gd name="connsiteX5" fmla="*/ 270711 w 1325479"/>
                <a:gd name="connsiteY5" fmla="*/ 219575 h 876299"/>
                <a:gd name="connsiteX6" fmla="*/ 302007 w 1325479"/>
                <a:gd name="connsiteY6" fmla="*/ 180386 h 876299"/>
                <a:gd name="connsiteX7" fmla="*/ 330869 w 1325479"/>
                <a:gd name="connsiteY7" fmla="*/ 123323 h 876299"/>
                <a:gd name="connsiteX8" fmla="*/ 354932 w 1325479"/>
                <a:gd name="connsiteY8" fmla="*/ 15039 h 876299"/>
                <a:gd name="connsiteX9" fmla="*/ 378995 w 1325479"/>
                <a:gd name="connsiteY9" fmla="*/ 33086 h 876299"/>
                <a:gd name="connsiteX10" fmla="*/ 385011 w 1325479"/>
                <a:gd name="connsiteY10" fmla="*/ 111291 h 876299"/>
                <a:gd name="connsiteX11" fmla="*/ 571500 w 1325479"/>
                <a:gd name="connsiteY11" fmla="*/ 93244 h 876299"/>
                <a:gd name="connsiteX12" fmla="*/ 571500 w 1325479"/>
                <a:gd name="connsiteY12" fmla="*/ 99260 h 876299"/>
                <a:gd name="connsiteX13" fmla="*/ 571500 w 1325479"/>
                <a:gd name="connsiteY13" fmla="*/ 147386 h 876299"/>
                <a:gd name="connsiteX14" fmla="*/ 577516 w 1325479"/>
                <a:gd name="connsiteY14" fmla="*/ 177465 h 876299"/>
                <a:gd name="connsiteX15" fmla="*/ 619627 w 1325479"/>
                <a:gd name="connsiteY15" fmla="*/ 153402 h 876299"/>
                <a:gd name="connsiteX16" fmla="*/ 685800 w 1325479"/>
                <a:gd name="connsiteY16" fmla="*/ 123323 h 876299"/>
                <a:gd name="connsiteX17" fmla="*/ 721895 w 1325479"/>
                <a:gd name="connsiteY17" fmla="*/ 93244 h 876299"/>
                <a:gd name="connsiteX18" fmla="*/ 794084 w 1325479"/>
                <a:gd name="connsiteY18" fmla="*/ 51133 h 876299"/>
                <a:gd name="connsiteX19" fmla="*/ 860258 w 1325479"/>
                <a:gd name="connsiteY19" fmla="*/ 99260 h 876299"/>
                <a:gd name="connsiteX20" fmla="*/ 902369 w 1325479"/>
                <a:gd name="connsiteY20" fmla="*/ 153402 h 876299"/>
                <a:gd name="connsiteX21" fmla="*/ 974558 w 1325479"/>
                <a:gd name="connsiteY21" fmla="*/ 177465 h 876299"/>
                <a:gd name="connsiteX22" fmla="*/ 1004637 w 1325479"/>
                <a:gd name="connsiteY22" fmla="*/ 195512 h 876299"/>
                <a:gd name="connsiteX23" fmla="*/ 1010653 w 1325479"/>
                <a:gd name="connsiteY23" fmla="*/ 237623 h 876299"/>
                <a:gd name="connsiteX24" fmla="*/ 974558 w 1325479"/>
                <a:gd name="connsiteY24" fmla="*/ 273717 h 876299"/>
                <a:gd name="connsiteX25" fmla="*/ 980574 w 1325479"/>
                <a:gd name="connsiteY25" fmla="*/ 315828 h 876299"/>
                <a:gd name="connsiteX26" fmla="*/ 1028700 w 1325479"/>
                <a:gd name="connsiteY26" fmla="*/ 315828 h 876299"/>
                <a:gd name="connsiteX27" fmla="*/ 1058779 w 1325479"/>
                <a:gd name="connsiteY27" fmla="*/ 333875 h 876299"/>
                <a:gd name="connsiteX28" fmla="*/ 1088858 w 1325479"/>
                <a:gd name="connsiteY28" fmla="*/ 333875 h 876299"/>
                <a:gd name="connsiteX29" fmla="*/ 1143000 w 1325479"/>
                <a:gd name="connsiteY29" fmla="*/ 375986 h 876299"/>
                <a:gd name="connsiteX30" fmla="*/ 1185111 w 1325479"/>
                <a:gd name="connsiteY30" fmla="*/ 394033 h 876299"/>
                <a:gd name="connsiteX31" fmla="*/ 1179095 w 1325479"/>
                <a:gd name="connsiteY31" fmla="*/ 424112 h 876299"/>
                <a:gd name="connsiteX32" fmla="*/ 1191127 w 1325479"/>
                <a:gd name="connsiteY32" fmla="*/ 460207 h 876299"/>
                <a:gd name="connsiteX33" fmla="*/ 1191127 w 1325479"/>
                <a:gd name="connsiteY33" fmla="*/ 490286 h 876299"/>
                <a:gd name="connsiteX34" fmla="*/ 1191127 w 1325479"/>
                <a:gd name="connsiteY34" fmla="*/ 532396 h 876299"/>
                <a:gd name="connsiteX35" fmla="*/ 1203158 w 1325479"/>
                <a:gd name="connsiteY35" fmla="*/ 568491 h 876299"/>
                <a:gd name="connsiteX36" fmla="*/ 1173079 w 1325479"/>
                <a:gd name="connsiteY36" fmla="*/ 586539 h 876299"/>
                <a:gd name="connsiteX37" fmla="*/ 1245269 w 1325479"/>
                <a:gd name="connsiteY37" fmla="*/ 574507 h 876299"/>
                <a:gd name="connsiteX38" fmla="*/ 1263316 w 1325479"/>
                <a:gd name="connsiteY38" fmla="*/ 592554 h 876299"/>
                <a:gd name="connsiteX39" fmla="*/ 1275348 w 1325479"/>
                <a:gd name="connsiteY39" fmla="*/ 640681 h 876299"/>
                <a:gd name="connsiteX40" fmla="*/ 1293395 w 1325479"/>
                <a:gd name="connsiteY40" fmla="*/ 652712 h 876299"/>
                <a:gd name="connsiteX41" fmla="*/ 1263316 w 1325479"/>
                <a:gd name="connsiteY41" fmla="*/ 652712 h 876299"/>
                <a:gd name="connsiteX42" fmla="*/ 920416 w 1325479"/>
                <a:gd name="connsiteY42" fmla="*/ 734928 h 876299"/>
                <a:gd name="connsiteX43" fmla="*/ 667753 w 1325479"/>
                <a:gd name="connsiteY43" fmla="*/ 779044 h 876299"/>
                <a:gd name="connsiteX44" fmla="*/ 403058 w 1325479"/>
                <a:gd name="connsiteY44" fmla="*/ 821154 h 876299"/>
                <a:gd name="connsiteX45" fmla="*/ 216569 w 1325479"/>
                <a:gd name="connsiteY45" fmla="*/ 845217 h 876299"/>
                <a:gd name="connsiteX46" fmla="*/ 48127 w 1325479"/>
                <a:gd name="connsiteY46" fmla="*/ 857249 h 876299"/>
                <a:gd name="connsiteX47" fmla="*/ 0 w 1325479"/>
                <a:gd name="connsiteY47" fmla="*/ 875296 h 876299"/>
                <a:gd name="connsiteX48" fmla="*/ 48127 w 1325479"/>
                <a:gd name="connsiteY48" fmla="*/ 851233 h 876299"/>
                <a:gd name="connsiteX49" fmla="*/ 90237 w 1325479"/>
                <a:gd name="connsiteY49" fmla="*/ 803107 h 876299"/>
                <a:gd name="connsiteX50" fmla="*/ 138363 w 1325479"/>
                <a:gd name="connsiteY50" fmla="*/ 712870 h 876299"/>
                <a:gd name="connsiteX51" fmla="*/ 192505 w 1325479"/>
                <a:gd name="connsiteY51" fmla="*/ 682791 h 876299"/>
                <a:gd name="connsiteX52" fmla="*/ 192505 w 1325479"/>
                <a:gd name="connsiteY52" fmla="*/ 646696 h 876299"/>
                <a:gd name="connsiteX53" fmla="*/ 180474 w 1325479"/>
                <a:gd name="connsiteY53" fmla="*/ 622633 h 876299"/>
                <a:gd name="connsiteX54" fmla="*/ 114300 w 1325479"/>
                <a:gd name="connsiteY54" fmla="*/ 574507 h 876299"/>
                <a:gd name="connsiteX55" fmla="*/ 90237 w 1325479"/>
                <a:gd name="connsiteY55" fmla="*/ 508333 h 876299"/>
                <a:gd name="connsiteX56" fmla="*/ 102269 w 1325479"/>
                <a:gd name="connsiteY56"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180474 w 1325479"/>
                <a:gd name="connsiteY3" fmla="*/ 321844 h 876299"/>
                <a:gd name="connsiteX4" fmla="*/ 270711 w 1325479"/>
                <a:gd name="connsiteY4" fmla="*/ 219575 h 876299"/>
                <a:gd name="connsiteX5" fmla="*/ 302007 w 1325479"/>
                <a:gd name="connsiteY5" fmla="*/ 180386 h 876299"/>
                <a:gd name="connsiteX6" fmla="*/ 330869 w 1325479"/>
                <a:gd name="connsiteY6" fmla="*/ 123323 h 876299"/>
                <a:gd name="connsiteX7" fmla="*/ 354932 w 1325479"/>
                <a:gd name="connsiteY7" fmla="*/ 15039 h 876299"/>
                <a:gd name="connsiteX8" fmla="*/ 378995 w 1325479"/>
                <a:gd name="connsiteY8" fmla="*/ 33086 h 876299"/>
                <a:gd name="connsiteX9" fmla="*/ 385011 w 1325479"/>
                <a:gd name="connsiteY9" fmla="*/ 111291 h 876299"/>
                <a:gd name="connsiteX10" fmla="*/ 571500 w 1325479"/>
                <a:gd name="connsiteY10" fmla="*/ 93244 h 876299"/>
                <a:gd name="connsiteX11" fmla="*/ 571500 w 1325479"/>
                <a:gd name="connsiteY11" fmla="*/ 99260 h 876299"/>
                <a:gd name="connsiteX12" fmla="*/ 571500 w 1325479"/>
                <a:gd name="connsiteY12" fmla="*/ 147386 h 876299"/>
                <a:gd name="connsiteX13" fmla="*/ 577516 w 1325479"/>
                <a:gd name="connsiteY13" fmla="*/ 177465 h 876299"/>
                <a:gd name="connsiteX14" fmla="*/ 619627 w 1325479"/>
                <a:gd name="connsiteY14" fmla="*/ 153402 h 876299"/>
                <a:gd name="connsiteX15" fmla="*/ 685800 w 1325479"/>
                <a:gd name="connsiteY15" fmla="*/ 123323 h 876299"/>
                <a:gd name="connsiteX16" fmla="*/ 721895 w 1325479"/>
                <a:gd name="connsiteY16" fmla="*/ 93244 h 876299"/>
                <a:gd name="connsiteX17" fmla="*/ 794084 w 1325479"/>
                <a:gd name="connsiteY17" fmla="*/ 51133 h 876299"/>
                <a:gd name="connsiteX18" fmla="*/ 860258 w 1325479"/>
                <a:gd name="connsiteY18" fmla="*/ 99260 h 876299"/>
                <a:gd name="connsiteX19" fmla="*/ 902369 w 1325479"/>
                <a:gd name="connsiteY19" fmla="*/ 153402 h 876299"/>
                <a:gd name="connsiteX20" fmla="*/ 974558 w 1325479"/>
                <a:gd name="connsiteY20" fmla="*/ 177465 h 876299"/>
                <a:gd name="connsiteX21" fmla="*/ 1004637 w 1325479"/>
                <a:gd name="connsiteY21" fmla="*/ 195512 h 876299"/>
                <a:gd name="connsiteX22" fmla="*/ 1010653 w 1325479"/>
                <a:gd name="connsiteY22" fmla="*/ 237623 h 876299"/>
                <a:gd name="connsiteX23" fmla="*/ 974558 w 1325479"/>
                <a:gd name="connsiteY23" fmla="*/ 273717 h 876299"/>
                <a:gd name="connsiteX24" fmla="*/ 980574 w 1325479"/>
                <a:gd name="connsiteY24" fmla="*/ 315828 h 876299"/>
                <a:gd name="connsiteX25" fmla="*/ 1028700 w 1325479"/>
                <a:gd name="connsiteY25" fmla="*/ 315828 h 876299"/>
                <a:gd name="connsiteX26" fmla="*/ 1058779 w 1325479"/>
                <a:gd name="connsiteY26" fmla="*/ 333875 h 876299"/>
                <a:gd name="connsiteX27" fmla="*/ 1088858 w 1325479"/>
                <a:gd name="connsiteY27" fmla="*/ 333875 h 876299"/>
                <a:gd name="connsiteX28" fmla="*/ 1143000 w 1325479"/>
                <a:gd name="connsiteY28" fmla="*/ 375986 h 876299"/>
                <a:gd name="connsiteX29" fmla="*/ 1185111 w 1325479"/>
                <a:gd name="connsiteY29" fmla="*/ 394033 h 876299"/>
                <a:gd name="connsiteX30" fmla="*/ 1179095 w 1325479"/>
                <a:gd name="connsiteY30" fmla="*/ 424112 h 876299"/>
                <a:gd name="connsiteX31" fmla="*/ 1191127 w 1325479"/>
                <a:gd name="connsiteY31" fmla="*/ 460207 h 876299"/>
                <a:gd name="connsiteX32" fmla="*/ 1191127 w 1325479"/>
                <a:gd name="connsiteY32" fmla="*/ 490286 h 876299"/>
                <a:gd name="connsiteX33" fmla="*/ 1191127 w 1325479"/>
                <a:gd name="connsiteY33" fmla="*/ 532396 h 876299"/>
                <a:gd name="connsiteX34" fmla="*/ 1203158 w 1325479"/>
                <a:gd name="connsiteY34" fmla="*/ 568491 h 876299"/>
                <a:gd name="connsiteX35" fmla="*/ 1173079 w 1325479"/>
                <a:gd name="connsiteY35" fmla="*/ 586539 h 876299"/>
                <a:gd name="connsiteX36" fmla="*/ 1245269 w 1325479"/>
                <a:gd name="connsiteY36" fmla="*/ 574507 h 876299"/>
                <a:gd name="connsiteX37" fmla="*/ 1263316 w 1325479"/>
                <a:gd name="connsiteY37" fmla="*/ 592554 h 876299"/>
                <a:gd name="connsiteX38" fmla="*/ 1275348 w 1325479"/>
                <a:gd name="connsiteY38" fmla="*/ 640681 h 876299"/>
                <a:gd name="connsiteX39" fmla="*/ 1293395 w 1325479"/>
                <a:gd name="connsiteY39" fmla="*/ 652712 h 876299"/>
                <a:gd name="connsiteX40" fmla="*/ 1263316 w 1325479"/>
                <a:gd name="connsiteY40" fmla="*/ 652712 h 876299"/>
                <a:gd name="connsiteX41" fmla="*/ 920416 w 1325479"/>
                <a:gd name="connsiteY41" fmla="*/ 734928 h 876299"/>
                <a:gd name="connsiteX42" fmla="*/ 667753 w 1325479"/>
                <a:gd name="connsiteY42" fmla="*/ 779044 h 876299"/>
                <a:gd name="connsiteX43" fmla="*/ 403058 w 1325479"/>
                <a:gd name="connsiteY43" fmla="*/ 821154 h 876299"/>
                <a:gd name="connsiteX44" fmla="*/ 216569 w 1325479"/>
                <a:gd name="connsiteY44" fmla="*/ 845217 h 876299"/>
                <a:gd name="connsiteX45" fmla="*/ 48127 w 1325479"/>
                <a:gd name="connsiteY45" fmla="*/ 857249 h 876299"/>
                <a:gd name="connsiteX46" fmla="*/ 0 w 1325479"/>
                <a:gd name="connsiteY46" fmla="*/ 875296 h 876299"/>
                <a:gd name="connsiteX47" fmla="*/ 48127 w 1325479"/>
                <a:gd name="connsiteY47" fmla="*/ 851233 h 876299"/>
                <a:gd name="connsiteX48" fmla="*/ 90237 w 1325479"/>
                <a:gd name="connsiteY48" fmla="*/ 803107 h 876299"/>
                <a:gd name="connsiteX49" fmla="*/ 138363 w 1325479"/>
                <a:gd name="connsiteY49" fmla="*/ 712870 h 876299"/>
                <a:gd name="connsiteX50" fmla="*/ 192505 w 1325479"/>
                <a:gd name="connsiteY50" fmla="*/ 682791 h 876299"/>
                <a:gd name="connsiteX51" fmla="*/ 192505 w 1325479"/>
                <a:gd name="connsiteY51" fmla="*/ 646696 h 876299"/>
                <a:gd name="connsiteX52" fmla="*/ 180474 w 1325479"/>
                <a:gd name="connsiteY52" fmla="*/ 622633 h 876299"/>
                <a:gd name="connsiteX53" fmla="*/ 114300 w 1325479"/>
                <a:gd name="connsiteY53" fmla="*/ 574507 h 876299"/>
                <a:gd name="connsiteX54" fmla="*/ 90237 w 1325479"/>
                <a:gd name="connsiteY54" fmla="*/ 508333 h 876299"/>
                <a:gd name="connsiteX55" fmla="*/ 102269 w 1325479"/>
                <a:gd name="connsiteY55"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270711 w 1325479"/>
                <a:gd name="connsiteY3" fmla="*/ 219575 h 876299"/>
                <a:gd name="connsiteX4" fmla="*/ 302007 w 1325479"/>
                <a:gd name="connsiteY4" fmla="*/ 180386 h 876299"/>
                <a:gd name="connsiteX5" fmla="*/ 330869 w 1325479"/>
                <a:gd name="connsiteY5" fmla="*/ 123323 h 876299"/>
                <a:gd name="connsiteX6" fmla="*/ 354932 w 1325479"/>
                <a:gd name="connsiteY6" fmla="*/ 15039 h 876299"/>
                <a:gd name="connsiteX7" fmla="*/ 378995 w 1325479"/>
                <a:gd name="connsiteY7" fmla="*/ 33086 h 876299"/>
                <a:gd name="connsiteX8" fmla="*/ 385011 w 1325479"/>
                <a:gd name="connsiteY8" fmla="*/ 111291 h 876299"/>
                <a:gd name="connsiteX9" fmla="*/ 571500 w 1325479"/>
                <a:gd name="connsiteY9" fmla="*/ 93244 h 876299"/>
                <a:gd name="connsiteX10" fmla="*/ 571500 w 1325479"/>
                <a:gd name="connsiteY10" fmla="*/ 99260 h 876299"/>
                <a:gd name="connsiteX11" fmla="*/ 571500 w 1325479"/>
                <a:gd name="connsiteY11" fmla="*/ 147386 h 876299"/>
                <a:gd name="connsiteX12" fmla="*/ 577516 w 1325479"/>
                <a:gd name="connsiteY12" fmla="*/ 177465 h 876299"/>
                <a:gd name="connsiteX13" fmla="*/ 619627 w 1325479"/>
                <a:gd name="connsiteY13" fmla="*/ 153402 h 876299"/>
                <a:gd name="connsiteX14" fmla="*/ 685800 w 1325479"/>
                <a:gd name="connsiteY14" fmla="*/ 123323 h 876299"/>
                <a:gd name="connsiteX15" fmla="*/ 721895 w 1325479"/>
                <a:gd name="connsiteY15" fmla="*/ 93244 h 876299"/>
                <a:gd name="connsiteX16" fmla="*/ 794084 w 1325479"/>
                <a:gd name="connsiteY16" fmla="*/ 51133 h 876299"/>
                <a:gd name="connsiteX17" fmla="*/ 860258 w 1325479"/>
                <a:gd name="connsiteY17" fmla="*/ 99260 h 876299"/>
                <a:gd name="connsiteX18" fmla="*/ 902369 w 1325479"/>
                <a:gd name="connsiteY18" fmla="*/ 153402 h 876299"/>
                <a:gd name="connsiteX19" fmla="*/ 974558 w 1325479"/>
                <a:gd name="connsiteY19" fmla="*/ 177465 h 876299"/>
                <a:gd name="connsiteX20" fmla="*/ 1004637 w 1325479"/>
                <a:gd name="connsiteY20" fmla="*/ 195512 h 876299"/>
                <a:gd name="connsiteX21" fmla="*/ 1010653 w 1325479"/>
                <a:gd name="connsiteY21" fmla="*/ 237623 h 876299"/>
                <a:gd name="connsiteX22" fmla="*/ 974558 w 1325479"/>
                <a:gd name="connsiteY22" fmla="*/ 273717 h 876299"/>
                <a:gd name="connsiteX23" fmla="*/ 980574 w 1325479"/>
                <a:gd name="connsiteY23" fmla="*/ 315828 h 876299"/>
                <a:gd name="connsiteX24" fmla="*/ 1028700 w 1325479"/>
                <a:gd name="connsiteY24" fmla="*/ 315828 h 876299"/>
                <a:gd name="connsiteX25" fmla="*/ 1058779 w 1325479"/>
                <a:gd name="connsiteY25" fmla="*/ 333875 h 876299"/>
                <a:gd name="connsiteX26" fmla="*/ 1088858 w 1325479"/>
                <a:gd name="connsiteY26" fmla="*/ 333875 h 876299"/>
                <a:gd name="connsiteX27" fmla="*/ 1143000 w 1325479"/>
                <a:gd name="connsiteY27" fmla="*/ 375986 h 876299"/>
                <a:gd name="connsiteX28" fmla="*/ 1185111 w 1325479"/>
                <a:gd name="connsiteY28" fmla="*/ 394033 h 876299"/>
                <a:gd name="connsiteX29" fmla="*/ 1179095 w 1325479"/>
                <a:gd name="connsiteY29" fmla="*/ 424112 h 876299"/>
                <a:gd name="connsiteX30" fmla="*/ 1191127 w 1325479"/>
                <a:gd name="connsiteY30" fmla="*/ 460207 h 876299"/>
                <a:gd name="connsiteX31" fmla="*/ 1191127 w 1325479"/>
                <a:gd name="connsiteY31" fmla="*/ 490286 h 876299"/>
                <a:gd name="connsiteX32" fmla="*/ 1191127 w 1325479"/>
                <a:gd name="connsiteY32" fmla="*/ 532396 h 876299"/>
                <a:gd name="connsiteX33" fmla="*/ 1203158 w 1325479"/>
                <a:gd name="connsiteY33" fmla="*/ 568491 h 876299"/>
                <a:gd name="connsiteX34" fmla="*/ 1173079 w 1325479"/>
                <a:gd name="connsiteY34" fmla="*/ 586539 h 876299"/>
                <a:gd name="connsiteX35" fmla="*/ 1245269 w 1325479"/>
                <a:gd name="connsiteY35" fmla="*/ 574507 h 876299"/>
                <a:gd name="connsiteX36" fmla="*/ 1263316 w 1325479"/>
                <a:gd name="connsiteY36" fmla="*/ 592554 h 876299"/>
                <a:gd name="connsiteX37" fmla="*/ 1275348 w 1325479"/>
                <a:gd name="connsiteY37" fmla="*/ 640681 h 876299"/>
                <a:gd name="connsiteX38" fmla="*/ 1293395 w 1325479"/>
                <a:gd name="connsiteY38" fmla="*/ 652712 h 876299"/>
                <a:gd name="connsiteX39" fmla="*/ 1263316 w 1325479"/>
                <a:gd name="connsiteY39" fmla="*/ 652712 h 876299"/>
                <a:gd name="connsiteX40" fmla="*/ 920416 w 1325479"/>
                <a:gd name="connsiteY40" fmla="*/ 734928 h 876299"/>
                <a:gd name="connsiteX41" fmla="*/ 667753 w 1325479"/>
                <a:gd name="connsiteY41" fmla="*/ 779044 h 876299"/>
                <a:gd name="connsiteX42" fmla="*/ 403058 w 1325479"/>
                <a:gd name="connsiteY42" fmla="*/ 821154 h 876299"/>
                <a:gd name="connsiteX43" fmla="*/ 216569 w 1325479"/>
                <a:gd name="connsiteY43" fmla="*/ 845217 h 876299"/>
                <a:gd name="connsiteX44" fmla="*/ 48127 w 1325479"/>
                <a:gd name="connsiteY44" fmla="*/ 857249 h 876299"/>
                <a:gd name="connsiteX45" fmla="*/ 0 w 1325479"/>
                <a:gd name="connsiteY45" fmla="*/ 875296 h 876299"/>
                <a:gd name="connsiteX46" fmla="*/ 48127 w 1325479"/>
                <a:gd name="connsiteY46" fmla="*/ 851233 h 876299"/>
                <a:gd name="connsiteX47" fmla="*/ 90237 w 1325479"/>
                <a:gd name="connsiteY47" fmla="*/ 803107 h 876299"/>
                <a:gd name="connsiteX48" fmla="*/ 138363 w 1325479"/>
                <a:gd name="connsiteY48" fmla="*/ 712870 h 876299"/>
                <a:gd name="connsiteX49" fmla="*/ 192505 w 1325479"/>
                <a:gd name="connsiteY49" fmla="*/ 682791 h 876299"/>
                <a:gd name="connsiteX50" fmla="*/ 192505 w 1325479"/>
                <a:gd name="connsiteY50" fmla="*/ 646696 h 876299"/>
                <a:gd name="connsiteX51" fmla="*/ 180474 w 1325479"/>
                <a:gd name="connsiteY51" fmla="*/ 622633 h 876299"/>
                <a:gd name="connsiteX52" fmla="*/ 114300 w 1325479"/>
                <a:gd name="connsiteY52" fmla="*/ 574507 h 876299"/>
                <a:gd name="connsiteX53" fmla="*/ 90237 w 1325479"/>
                <a:gd name="connsiteY53" fmla="*/ 508333 h 876299"/>
                <a:gd name="connsiteX54" fmla="*/ 102269 w 1325479"/>
                <a:gd name="connsiteY54"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234616 w 1325479"/>
                <a:gd name="connsiteY3" fmla="*/ 277728 h 876299"/>
                <a:gd name="connsiteX4" fmla="*/ 270711 w 1325479"/>
                <a:gd name="connsiteY4" fmla="*/ 219575 h 876299"/>
                <a:gd name="connsiteX5" fmla="*/ 302007 w 1325479"/>
                <a:gd name="connsiteY5" fmla="*/ 180386 h 876299"/>
                <a:gd name="connsiteX6" fmla="*/ 330869 w 1325479"/>
                <a:gd name="connsiteY6" fmla="*/ 123323 h 876299"/>
                <a:gd name="connsiteX7" fmla="*/ 354932 w 1325479"/>
                <a:gd name="connsiteY7" fmla="*/ 15039 h 876299"/>
                <a:gd name="connsiteX8" fmla="*/ 378995 w 1325479"/>
                <a:gd name="connsiteY8" fmla="*/ 33086 h 876299"/>
                <a:gd name="connsiteX9" fmla="*/ 385011 w 1325479"/>
                <a:gd name="connsiteY9" fmla="*/ 111291 h 876299"/>
                <a:gd name="connsiteX10" fmla="*/ 571500 w 1325479"/>
                <a:gd name="connsiteY10" fmla="*/ 93244 h 876299"/>
                <a:gd name="connsiteX11" fmla="*/ 571500 w 1325479"/>
                <a:gd name="connsiteY11" fmla="*/ 99260 h 876299"/>
                <a:gd name="connsiteX12" fmla="*/ 571500 w 1325479"/>
                <a:gd name="connsiteY12" fmla="*/ 147386 h 876299"/>
                <a:gd name="connsiteX13" fmla="*/ 577516 w 1325479"/>
                <a:gd name="connsiteY13" fmla="*/ 177465 h 876299"/>
                <a:gd name="connsiteX14" fmla="*/ 619627 w 1325479"/>
                <a:gd name="connsiteY14" fmla="*/ 153402 h 876299"/>
                <a:gd name="connsiteX15" fmla="*/ 685800 w 1325479"/>
                <a:gd name="connsiteY15" fmla="*/ 123323 h 876299"/>
                <a:gd name="connsiteX16" fmla="*/ 721895 w 1325479"/>
                <a:gd name="connsiteY16" fmla="*/ 93244 h 876299"/>
                <a:gd name="connsiteX17" fmla="*/ 794084 w 1325479"/>
                <a:gd name="connsiteY17" fmla="*/ 51133 h 876299"/>
                <a:gd name="connsiteX18" fmla="*/ 860258 w 1325479"/>
                <a:gd name="connsiteY18" fmla="*/ 99260 h 876299"/>
                <a:gd name="connsiteX19" fmla="*/ 902369 w 1325479"/>
                <a:gd name="connsiteY19" fmla="*/ 153402 h 876299"/>
                <a:gd name="connsiteX20" fmla="*/ 974558 w 1325479"/>
                <a:gd name="connsiteY20" fmla="*/ 177465 h 876299"/>
                <a:gd name="connsiteX21" fmla="*/ 1004637 w 1325479"/>
                <a:gd name="connsiteY21" fmla="*/ 195512 h 876299"/>
                <a:gd name="connsiteX22" fmla="*/ 1010653 w 1325479"/>
                <a:gd name="connsiteY22" fmla="*/ 237623 h 876299"/>
                <a:gd name="connsiteX23" fmla="*/ 974558 w 1325479"/>
                <a:gd name="connsiteY23" fmla="*/ 273717 h 876299"/>
                <a:gd name="connsiteX24" fmla="*/ 980574 w 1325479"/>
                <a:gd name="connsiteY24" fmla="*/ 315828 h 876299"/>
                <a:gd name="connsiteX25" fmla="*/ 1028700 w 1325479"/>
                <a:gd name="connsiteY25" fmla="*/ 315828 h 876299"/>
                <a:gd name="connsiteX26" fmla="*/ 1058779 w 1325479"/>
                <a:gd name="connsiteY26" fmla="*/ 333875 h 876299"/>
                <a:gd name="connsiteX27" fmla="*/ 1088858 w 1325479"/>
                <a:gd name="connsiteY27" fmla="*/ 333875 h 876299"/>
                <a:gd name="connsiteX28" fmla="*/ 1143000 w 1325479"/>
                <a:gd name="connsiteY28" fmla="*/ 375986 h 876299"/>
                <a:gd name="connsiteX29" fmla="*/ 1185111 w 1325479"/>
                <a:gd name="connsiteY29" fmla="*/ 394033 h 876299"/>
                <a:gd name="connsiteX30" fmla="*/ 1179095 w 1325479"/>
                <a:gd name="connsiteY30" fmla="*/ 424112 h 876299"/>
                <a:gd name="connsiteX31" fmla="*/ 1191127 w 1325479"/>
                <a:gd name="connsiteY31" fmla="*/ 460207 h 876299"/>
                <a:gd name="connsiteX32" fmla="*/ 1191127 w 1325479"/>
                <a:gd name="connsiteY32" fmla="*/ 490286 h 876299"/>
                <a:gd name="connsiteX33" fmla="*/ 1191127 w 1325479"/>
                <a:gd name="connsiteY33" fmla="*/ 532396 h 876299"/>
                <a:gd name="connsiteX34" fmla="*/ 1203158 w 1325479"/>
                <a:gd name="connsiteY34" fmla="*/ 568491 h 876299"/>
                <a:gd name="connsiteX35" fmla="*/ 1173079 w 1325479"/>
                <a:gd name="connsiteY35" fmla="*/ 586539 h 876299"/>
                <a:gd name="connsiteX36" fmla="*/ 1245269 w 1325479"/>
                <a:gd name="connsiteY36" fmla="*/ 574507 h 876299"/>
                <a:gd name="connsiteX37" fmla="*/ 1263316 w 1325479"/>
                <a:gd name="connsiteY37" fmla="*/ 592554 h 876299"/>
                <a:gd name="connsiteX38" fmla="*/ 1275348 w 1325479"/>
                <a:gd name="connsiteY38" fmla="*/ 640681 h 876299"/>
                <a:gd name="connsiteX39" fmla="*/ 1293395 w 1325479"/>
                <a:gd name="connsiteY39" fmla="*/ 652712 h 876299"/>
                <a:gd name="connsiteX40" fmla="*/ 1263316 w 1325479"/>
                <a:gd name="connsiteY40" fmla="*/ 652712 h 876299"/>
                <a:gd name="connsiteX41" fmla="*/ 920416 w 1325479"/>
                <a:gd name="connsiteY41" fmla="*/ 734928 h 876299"/>
                <a:gd name="connsiteX42" fmla="*/ 667753 w 1325479"/>
                <a:gd name="connsiteY42" fmla="*/ 779044 h 876299"/>
                <a:gd name="connsiteX43" fmla="*/ 403058 w 1325479"/>
                <a:gd name="connsiteY43" fmla="*/ 821154 h 876299"/>
                <a:gd name="connsiteX44" fmla="*/ 216569 w 1325479"/>
                <a:gd name="connsiteY44" fmla="*/ 845217 h 876299"/>
                <a:gd name="connsiteX45" fmla="*/ 48127 w 1325479"/>
                <a:gd name="connsiteY45" fmla="*/ 857249 h 876299"/>
                <a:gd name="connsiteX46" fmla="*/ 0 w 1325479"/>
                <a:gd name="connsiteY46" fmla="*/ 875296 h 876299"/>
                <a:gd name="connsiteX47" fmla="*/ 48127 w 1325479"/>
                <a:gd name="connsiteY47" fmla="*/ 851233 h 876299"/>
                <a:gd name="connsiteX48" fmla="*/ 90237 w 1325479"/>
                <a:gd name="connsiteY48" fmla="*/ 803107 h 876299"/>
                <a:gd name="connsiteX49" fmla="*/ 138363 w 1325479"/>
                <a:gd name="connsiteY49" fmla="*/ 712870 h 876299"/>
                <a:gd name="connsiteX50" fmla="*/ 192505 w 1325479"/>
                <a:gd name="connsiteY50" fmla="*/ 682791 h 876299"/>
                <a:gd name="connsiteX51" fmla="*/ 192505 w 1325479"/>
                <a:gd name="connsiteY51" fmla="*/ 646696 h 876299"/>
                <a:gd name="connsiteX52" fmla="*/ 180474 w 1325479"/>
                <a:gd name="connsiteY52" fmla="*/ 622633 h 876299"/>
                <a:gd name="connsiteX53" fmla="*/ 114300 w 1325479"/>
                <a:gd name="connsiteY53" fmla="*/ 574507 h 876299"/>
                <a:gd name="connsiteX54" fmla="*/ 90237 w 1325479"/>
                <a:gd name="connsiteY54" fmla="*/ 508333 h 876299"/>
                <a:gd name="connsiteX55" fmla="*/ 102269 w 1325479"/>
                <a:gd name="connsiteY55"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234616 w 1325479"/>
                <a:gd name="connsiteY3" fmla="*/ 201528 h 876299"/>
                <a:gd name="connsiteX4" fmla="*/ 270711 w 1325479"/>
                <a:gd name="connsiteY4" fmla="*/ 219575 h 876299"/>
                <a:gd name="connsiteX5" fmla="*/ 302007 w 1325479"/>
                <a:gd name="connsiteY5" fmla="*/ 180386 h 876299"/>
                <a:gd name="connsiteX6" fmla="*/ 330869 w 1325479"/>
                <a:gd name="connsiteY6" fmla="*/ 123323 h 876299"/>
                <a:gd name="connsiteX7" fmla="*/ 354932 w 1325479"/>
                <a:gd name="connsiteY7" fmla="*/ 15039 h 876299"/>
                <a:gd name="connsiteX8" fmla="*/ 378995 w 1325479"/>
                <a:gd name="connsiteY8" fmla="*/ 33086 h 876299"/>
                <a:gd name="connsiteX9" fmla="*/ 385011 w 1325479"/>
                <a:gd name="connsiteY9" fmla="*/ 111291 h 876299"/>
                <a:gd name="connsiteX10" fmla="*/ 571500 w 1325479"/>
                <a:gd name="connsiteY10" fmla="*/ 93244 h 876299"/>
                <a:gd name="connsiteX11" fmla="*/ 571500 w 1325479"/>
                <a:gd name="connsiteY11" fmla="*/ 99260 h 876299"/>
                <a:gd name="connsiteX12" fmla="*/ 571500 w 1325479"/>
                <a:gd name="connsiteY12" fmla="*/ 147386 h 876299"/>
                <a:gd name="connsiteX13" fmla="*/ 577516 w 1325479"/>
                <a:gd name="connsiteY13" fmla="*/ 177465 h 876299"/>
                <a:gd name="connsiteX14" fmla="*/ 619627 w 1325479"/>
                <a:gd name="connsiteY14" fmla="*/ 153402 h 876299"/>
                <a:gd name="connsiteX15" fmla="*/ 685800 w 1325479"/>
                <a:gd name="connsiteY15" fmla="*/ 123323 h 876299"/>
                <a:gd name="connsiteX16" fmla="*/ 721895 w 1325479"/>
                <a:gd name="connsiteY16" fmla="*/ 93244 h 876299"/>
                <a:gd name="connsiteX17" fmla="*/ 794084 w 1325479"/>
                <a:gd name="connsiteY17" fmla="*/ 51133 h 876299"/>
                <a:gd name="connsiteX18" fmla="*/ 860258 w 1325479"/>
                <a:gd name="connsiteY18" fmla="*/ 99260 h 876299"/>
                <a:gd name="connsiteX19" fmla="*/ 902369 w 1325479"/>
                <a:gd name="connsiteY19" fmla="*/ 153402 h 876299"/>
                <a:gd name="connsiteX20" fmla="*/ 974558 w 1325479"/>
                <a:gd name="connsiteY20" fmla="*/ 177465 h 876299"/>
                <a:gd name="connsiteX21" fmla="*/ 1004637 w 1325479"/>
                <a:gd name="connsiteY21" fmla="*/ 195512 h 876299"/>
                <a:gd name="connsiteX22" fmla="*/ 1010653 w 1325479"/>
                <a:gd name="connsiteY22" fmla="*/ 237623 h 876299"/>
                <a:gd name="connsiteX23" fmla="*/ 974558 w 1325479"/>
                <a:gd name="connsiteY23" fmla="*/ 273717 h 876299"/>
                <a:gd name="connsiteX24" fmla="*/ 980574 w 1325479"/>
                <a:gd name="connsiteY24" fmla="*/ 315828 h 876299"/>
                <a:gd name="connsiteX25" fmla="*/ 1028700 w 1325479"/>
                <a:gd name="connsiteY25" fmla="*/ 315828 h 876299"/>
                <a:gd name="connsiteX26" fmla="*/ 1058779 w 1325479"/>
                <a:gd name="connsiteY26" fmla="*/ 333875 h 876299"/>
                <a:gd name="connsiteX27" fmla="*/ 1088858 w 1325479"/>
                <a:gd name="connsiteY27" fmla="*/ 333875 h 876299"/>
                <a:gd name="connsiteX28" fmla="*/ 1143000 w 1325479"/>
                <a:gd name="connsiteY28" fmla="*/ 375986 h 876299"/>
                <a:gd name="connsiteX29" fmla="*/ 1185111 w 1325479"/>
                <a:gd name="connsiteY29" fmla="*/ 394033 h 876299"/>
                <a:gd name="connsiteX30" fmla="*/ 1179095 w 1325479"/>
                <a:gd name="connsiteY30" fmla="*/ 424112 h 876299"/>
                <a:gd name="connsiteX31" fmla="*/ 1191127 w 1325479"/>
                <a:gd name="connsiteY31" fmla="*/ 460207 h 876299"/>
                <a:gd name="connsiteX32" fmla="*/ 1191127 w 1325479"/>
                <a:gd name="connsiteY32" fmla="*/ 490286 h 876299"/>
                <a:gd name="connsiteX33" fmla="*/ 1191127 w 1325479"/>
                <a:gd name="connsiteY33" fmla="*/ 532396 h 876299"/>
                <a:gd name="connsiteX34" fmla="*/ 1203158 w 1325479"/>
                <a:gd name="connsiteY34" fmla="*/ 568491 h 876299"/>
                <a:gd name="connsiteX35" fmla="*/ 1173079 w 1325479"/>
                <a:gd name="connsiteY35" fmla="*/ 586539 h 876299"/>
                <a:gd name="connsiteX36" fmla="*/ 1245269 w 1325479"/>
                <a:gd name="connsiteY36" fmla="*/ 574507 h 876299"/>
                <a:gd name="connsiteX37" fmla="*/ 1263316 w 1325479"/>
                <a:gd name="connsiteY37" fmla="*/ 592554 h 876299"/>
                <a:gd name="connsiteX38" fmla="*/ 1275348 w 1325479"/>
                <a:gd name="connsiteY38" fmla="*/ 640681 h 876299"/>
                <a:gd name="connsiteX39" fmla="*/ 1293395 w 1325479"/>
                <a:gd name="connsiteY39" fmla="*/ 652712 h 876299"/>
                <a:gd name="connsiteX40" fmla="*/ 1263316 w 1325479"/>
                <a:gd name="connsiteY40" fmla="*/ 652712 h 876299"/>
                <a:gd name="connsiteX41" fmla="*/ 920416 w 1325479"/>
                <a:gd name="connsiteY41" fmla="*/ 734928 h 876299"/>
                <a:gd name="connsiteX42" fmla="*/ 667753 w 1325479"/>
                <a:gd name="connsiteY42" fmla="*/ 779044 h 876299"/>
                <a:gd name="connsiteX43" fmla="*/ 403058 w 1325479"/>
                <a:gd name="connsiteY43" fmla="*/ 821154 h 876299"/>
                <a:gd name="connsiteX44" fmla="*/ 216569 w 1325479"/>
                <a:gd name="connsiteY44" fmla="*/ 845217 h 876299"/>
                <a:gd name="connsiteX45" fmla="*/ 48127 w 1325479"/>
                <a:gd name="connsiteY45" fmla="*/ 857249 h 876299"/>
                <a:gd name="connsiteX46" fmla="*/ 0 w 1325479"/>
                <a:gd name="connsiteY46" fmla="*/ 875296 h 876299"/>
                <a:gd name="connsiteX47" fmla="*/ 48127 w 1325479"/>
                <a:gd name="connsiteY47" fmla="*/ 851233 h 876299"/>
                <a:gd name="connsiteX48" fmla="*/ 90237 w 1325479"/>
                <a:gd name="connsiteY48" fmla="*/ 803107 h 876299"/>
                <a:gd name="connsiteX49" fmla="*/ 138363 w 1325479"/>
                <a:gd name="connsiteY49" fmla="*/ 712870 h 876299"/>
                <a:gd name="connsiteX50" fmla="*/ 192505 w 1325479"/>
                <a:gd name="connsiteY50" fmla="*/ 682791 h 876299"/>
                <a:gd name="connsiteX51" fmla="*/ 192505 w 1325479"/>
                <a:gd name="connsiteY51" fmla="*/ 646696 h 876299"/>
                <a:gd name="connsiteX52" fmla="*/ 180474 w 1325479"/>
                <a:gd name="connsiteY52" fmla="*/ 622633 h 876299"/>
                <a:gd name="connsiteX53" fmla="*/ 114300 w 1325479"/>
                <a:gd name="connsiteY53" fmla="*/ 574507 h 876299"/>
                <a:gd name="connsiteX54" fmla="*/ 90237 w 1325479"/>
                <a:gd name="connsiteY54" fmla="*/ 508333 h 876299"/>
                <a:gd name="connsiteX55" fmla="*/ 102269 w 1325479"/>
                <a:gd name="connsiteY55"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180439 w 1325479"/>
                <a:gd name="connsiteY3" fmla="*/ 278168 h 876299"/>
                <a:gd name="connsiteX4" fmla="*/ 234616 w 1325479"/>
                <a:gd name="connsiteY4" fmla="*/ 201528 h 876299"/>
                <a:gd name="connsiteX5" fmla="*/ 270711 w 1325479"/>
                <a:gd name="connsiteY5" fmla="*/ 219575 h 876299"/>
                <a:gd name="connsiteX6" fmla="*/ 302007 w 1325479"/>
                <a:gd name="connsiteY6" fmla="*/ 180386 h 876299"/>
                <a:gd name="connsiteX7" fmla="*/ 330869 w 1325479"/>
                <a:gd name="connsiteY7" fmla="*/ 123323 h 876299"/>
                <a:gd name="connsiteX8" fmla="*/ 354932 w 1325479"/>
                <a:gd name="connsiteY8" fmla="*/ 15039 h 876299"/>
                <a:gd name="connsiteX9" fmla="*/ 378995 w 1325479"/>
                <a:gd name="connsiteY9" fmla="*/ 33086 h 876299"/>
                <a:gd name="connsiteX10" fmla="*/ 385011 w 1325479"/>
                <a:gd name="connsiteY10" fmla="*/ 111291 h 876299"/>
                <a:gd name="connsiteX11" fmla="*/ 571500 w 1325479"/>
                <a:gd name="connsiteY11" fmla="*/ 93244 h 876299"/>
                <a:gd name="connsiteX12" fmla="*/ 571500 w 1325479"/>
                <a:gd name="connsiteY12" fmla="*/ 99260 h 876299"/>
                <a:gd name="connsiteX13" fmla="*/ 571500 w 1325479"/>
                <a:gd name="connsiteY13" fmla="*/ 147386 h 876299"/>
                <a:gd name="connsiteX14" fmla="*/ 577516 w 1325479"/>
                <a:gd name="connsiteY14" fmla="*/ 177465 h 876299"/>
                <a:gd name="connsiteX15" fmla="*/ 619627 w 1325479"/>
                <a:gd name="connsiteY15" fmla="*/ 153402 h 876299"/>
                <a:gd name="connsiteX16" fmla="*/ 685800 w 1325479"/>
                <a:gd name="connsiteY16" fmla="*/ 123323 h 876299"/>
                <a:gd name="connsiteX17" fmla="*/ 721895 w 1325479"/>
                <a:gd name="connsiteY17" fmla="*/ 93244 h 876299"/>
                <a:gd name="connsiteX18" fmla="*/ 794084 w 1325479"/>
                <a:gd name="connsiteY18" fmla="*/ 51133 h 876299"/>
                <a:gd name="connsiteX19" fmla="*/ 860258 w 1325479"/>
                <a:gd name="connsiteY19" fmla="*/ 99260 h 876299"/>
                <a:gd name="connsiteX20" fmla="*/ 902369 w 1325479"/>
                <a:gd name="connsiteY20" fmla="*/ 153402 h 876299"/>
                <a:gd name="connsiteX21" fmla="*/ 974558 w 1325479"/>
                <a:gd name="connsiteY21" fmla="*/ 177465 h 876299"/>
                <a:gd name="connsiteX22" fmla="*/ 1004637 w 1325479"/>
                <a:gd name="connsiteY22" fmla="*/ 195512 h 876299"/>
                <a:gd name="connsiteX23" fmla="*/ 1010653 w 1325479"/>
                <a:gd name="connsiteY23" fmla="*/ 237623 h 876299"/>
                <a:gd name="connsiteX24" fmla="*/ 974558 w 1325479"/>
                <a:gd name="connsiteY24" fmla="*/ 273717 h 876299"/>
                <a:gd name="connsiteX25" fmla="*/ 980574 w 1325479"/>
                <a:gd name="connsiteY25" fmla="*/ 315828 h 876299"/>
                <a:gd name="connsiteX26" fmla="*/ 1028700 w 1325479"/>
                <a:gd name="connsiteY26" fmla="*/ 315828 h 876299"/>
                <a:gd name="connsiteX27" fmla="*/ 1058779 w 1325479"/>
                <a:gd name="connsiteY27" fmla="*/ 333875 h 876299"/>
                <a:gd name="connsiteX28" fmla="*/ 1088858 w 1325479"/>
                <a:gd name="connsiteY28" fmla="*/ 333875 h 876299"/>
                <a:gd name="connsiteX29" fmla="*/ 1143000 w 1325479"/>
                <a:gd name="connsiteY29" fmla="*/ 375986 h 876299"/>
                <a:gd name="connsiteX30" fmla="*/ 1185111 w 1325479"/>
                <a:gd name="connsiteY30" fmla="*/ 394033 h 876299"/>
                <a:gd name="connsiteX31" fmla="*/ 1179095 w 1325479"/>
                <a:gd name="connsiteY31" fmla="*/ 424112 h 876299"/>
                <a:gd name="connsiteX32" fmla="*/ 1191127 w 1325479"/>
                <a:gd name="connsiteY32" fmla="*/ 460207 h 876299"/>
                <a:gd name="connsiteX33" fmla="*/ 1191127 w 1325479"/>
                <a:gd name="connsiteY33" fmla="*/ 490286 h 876299"/>
                <a:gd name="connsiteX34" fmla="*/ 1191127 w 1325479"/>
                <a:gd name="connsiteY34" fmla="*/ 532396 h 876299"/>
                <a:gd name="connsiteX35" fmla="*/ 1203158 w 1325479"/>
                <a:gd name="connsiteY35" fmla="*/ 568491 h 876299"/>
                <a:gd name="connsiteX36" fmla="*/ 1173079 w 1325479"/>
                <a:gd name="connsiteY36" fmla="*/ 586539 h 876299"/>
                <a:gd name="connsiteX37" fmla="*/ 1245269 w 1325479"/>
                <a:gd name="connsiteY37" fmla="*/ 574507 h 876299"/>
                <a:gd name="connsiteX38" fmla="*/ 1263316 w 1325479"/>
                <a:gd name="connsiteY38" fmla="*/ 592554 h 876299"/>
                <a:gd name="connsiteX39" fmla="*/ 1275348 w 1325479"/>
                <a:gd name="connsiteY39" fmla="*/ 640681 h 876299"/>
                <a:gd name="connsiteX40" fmla="*/ 1293395 w 1325479"/>
                <a:gd name="connsiteY40" fmla="*/ 652712 h 876299"/>
                <a:gd name="connsiteX41" fmla="*/ 1263316 w 1325479"/>
                <a:gd name="connsiteY41" fmla="*/ 652712 h 876299"/>
                <a:gd name="connsiteX42" fmla="*/ 920416 w 1325479"/>
                <a:gd name="connsiteY42" fmla="*/ 734928 h 876299"/>
                <a:gd name="connsiteX43" fmla="*/ 667753 w 1325479"/>
                <a:gd name="connsiteY43" fmla="*/ 779044 h 876299"/>
                <a:gd name="connsiteX44" fmla="*/ 403058 w 1325479"/>
                <a:gd name="connsiteY44" fmla="*/ 821154 h 876299"/>
                <a:gd name="connsiteX45" fmla="*/ 216569 w 1325479"/>
                <a:gd name="connsiteY45" fmla="*/ 845217 h 876299"/>
                <a:gd name="connsiteX46" fmla="*/ 48127 w 1325479"/>
                <a:gd name="connsiteY46" fmla="*/ 857249 h 876299"/>
                <a:gd name="connsiteX47" fmla="*/ 0 w 1325479"/>
                <a:gd name="connsiteY47" fmla="*/ 875296 h 876299"/>
                <a:gd name="connsiteX48" fmla="*/ 48127 w 1325479"/>
                <a:gd name="connsiteY48" fmla="*/ 851233 h 876299"/>
                <a:gd name="connsiteX49" fmla="*/ 90237 w 1325479"/>
                <a:gd name="connsiteY49" fmla="*/ 803107 h 876299"/>
                <a:gd name="connsiteX50" fmla="*/ 138363 w 1325479"/>
                <a:gd name="connsiteY50" fmla="*/ 712870 h 876299"/>
                <a:gd name="connsiteX51" fmla="*/ 192505 w 1325479"/>
                <a:gd name="connsiteY51" fmla="*/ 682791 h 876299"/>
                <a:gd name="connsiteX52" fmla="*/ 192505 w 1325479"/>
                <a:gd name="connsiteY52" fmla="*/ 646696 h 876299"/>
                <a:gd name="connsiteX53" fmla="*/ 180474 w 1325479"/>
                <a:gd name="connsiteY53" fmla="*/ 622633 h 876299"/>
                <a:gd name="connsiteX54" fmla="*/ 114300 w 1325479"/>
                <a:gd name="connsiteY54" fmla="*/ 574507 h 876299"/>
                <a:gd name="connsiteX55" fmla="*/ 90237 w 1325479"/>
                <a:gd name="connsiteY55" fmla="*/ 508333 h 876299"/>
                <a:gd name="connsiteX56" fmla="*/ 102269 w 1325479"/>
                <a:gd name="connsiteY56"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234616 w 1325479"/>
                <a:gd name="connsiteY3" fmla="*/ 277728 h 876299"/>
                <a:gd name="connsiteX4" fmla="*/ 234616 w 1325479"/>
                <a:gd name="connsiteY4" fmla="*/ 201528 h 876299"/>
                <a:gd name="connsiteX5" fmla="*/ 270711 w 1325479"/>
                <a:gd name="connsiteY5" fmla="*/ 219575 h 876299"/>
                <a:gd name="connsiteX6" fmla="*/ 302007 w 1325479"/>
                <a:gd name="connsiteY6" fmla="*/ 180386 h 876299"/>
                <a:gd name="connsiteX7" fmla="*/ 330869 w 1325479"/>
                <a:gd name="connsiteY7" fmla="*/ 123323 h 876299"/>
                <a:gd name="connsiteX8" fmla="*/ 354932 w 1325479"/>
                <a:gd name="connsiteY8" fmla="*/ 15039 h 876299"/>
                <a:gd name="connsiteX9" fmla="*/ 378995 w 1325479"/>
                <a:gd name="connsiteY9" fmla="*/ 33086 h 876299"/>
                <a:gd name="connsiteX10" fmla="*/ 385011 w 1325479"/>
                <a:gd name="connsiteY10" fmla="*/ 111291 h 876299"/>
                <a:gd name="connsiteX11" fmla="*/ 571500 w 1325479"/>
                <a:gd name="connsiteY11" fmla="*/ 93244 h 876299"/>
                <a:gd name="connsiteX12" fmla="*/ 571500 w 1325479"/>
                <a:gd name="connsiteY12" fmla="*/ 99260 h 876299"/>
                <a:gd name="connsiteX13" fmla="*/ 571500 w 1325479"/>
                <a:gd name="connsiteY13" fmla="*/ 147386 h 876299"/>
                <a:gd name="connsiteX14" fmla="*/ 577516 w 1325479"/>
                <a:gd name="connsiteY14" fmla="*/ 177465 h 876299"/>
                <a:gd name="connsiteX15" fmla="*/ 619627 w 1325479"/>
                <a:gd name="connsiteY15" fmla="*/ 153402 h 876299"/>
                <a:gd name="connsiteX16" fmla="*/ 685800 w 1325479"/>
                <a:gd name="connsiteY16" fmla="*/ 123323 h 876299"/>
                <a:gd name="connsiteX17" fmla="*/ 721895 w 1325479"/>
                <a:gd name="connsiteY17" fmla="*/ 93244 h 876299"/>
                <a:gd name="connsiteX18" fmla="*/ 794084 w 1325479"/>
                <a:gd name="connsiteY18" fmla="*/ 51133 h 876299"/>
                <a:gd name="connsiteX19" fmla="*/ 860258 w 1325479"/>
                <a:gd name="connsiteY19" fmla="*/ 99260 h 876299"/>
                <a:gd name="connsiteX20" fmla="*/ 902369 w 1325479"/>
                <a:gd name="connsiteY20" fmla="*/ 153402 h 876299"/>
                <a:gd name="connsiteX21" fmla="*/ 974558 w 1325479"/>
                <a:gd name="connsiteY21" fmla="*/ 177465 h 876299"/>
                <a:gd name="connsiteX22" fmla="*/ 1004637 w 1325479"/>
                <a:gd name="connsiteY22" fmla="*/ 195512 h 876299"/>
                <a:gd name="connsiteX23" fmla="*/ 1010653 w 1325479"/>
                <a:gd name="connsiteY23" fmla="*/ 237623 h 876299"/>
                <a:gd name="connsiteX24" fmla="*/ 974558 w 1325479"/>
                <a:gd name="connsiteY24" fmla="*/ 273717 h 876299"/>
                <a:gd name="connsiteX25" fmla="*/ 980574 w 1325479"/>
                <a:gd name="connsiteY25" fmla="*/ 315828 h 876299"/>
                <a:gd name="connsiteX26" fmla="*/ 1028700 w 1325479"/>
                <a:gd name="connsiteY26" fmla="*/ 315828 h 876299"/>
                <a:gd name="connsiteX27" fmla="*/ 1058779 w 1325479"/>
                <a:gd name="connsiteY27" fmla="*/ 333875 h 876299"/>
                <a:gd name="connsiteX28" fmla="*/ 1088858 w 1325479"/>
                <a:gd name="connsiteY28" fmla="*/ 333875 h 876299"/>
                <a:gd name="connsiteX29" fmla="*/ 1143000 w 1325479"/>
                <a:gd name="connsiteY29" fmla="*/ 375986 h 876299"/>
                <a:gd name="connsiteX30" fmla="*/ 1185111 w 1325479"/>
                <a:gd name="connsiteY30" fmla="*/ 394033 h 876299"/>
                <a:gd name="connsiteX31" fmla="*/ 1179095 w 1325479"/>
                <a:gd name="connsiteY31" fmla="*/ 424112 h 876299"/>
                <a:gd name="connsiteX32" fmla="*/ 1191127 w 1325479"/>
                <a:gd name="connsiteY32" fmla="*/ 460207 h 876299"/>
                <a:gd name="connsiteX33" fmla="*/ 1191127 w 1325479"/>
                <a:gd name="connsiteY33" fmla="*/ 490286 h 876299"/>
                <a:gd name="connsiteX34" fmla="*/ 1191127 w 1325479"/>
                <a:gd name="connsiteY34" fmla="*/ 532396 h 876299"/>
                <a:gd name="connsiteX35" fmla="*/ 1203158 w 1325479"/>
                <a:gd name="connsiteY35" fmla="*/ 568491 h 876299"/>
                <a:gd name="connsiteX36" fmla="*/ 1173079 w 1325479"/>
                <a:gd name="connsiteY36" fmla="*/ 586539 h 876299"/>
                <a:gd name="connsiteX37" fmla="*/ 1245269 w 1325479"/>
                <a:gd name="connsiteY37" fmla="*/ 574507 h 876299"/>
                <a:gd name="connsiteX38" fmla="*/ 1263316 w 1325479"/>
                <a:gd name="connsiteY38" fmla="*/ 592554 h 876299"/>
                <a:gd name="connsiteX39" fmla="*/ 1275348 w 1325479"/>
                <a:gd name="connsiteY39" fmla="*/ 640681 h 876299"/>
                <a:gd name="connsiteX40" fmla="*/ 1293395 w 1325479"/>
                <a:gd name="connsiteY40" fmla="*/ 652712 h 876299"/>
                <a:gd name="connsiteX41" fmla="*/ 1263316 w 1325479"/>
                <a:gd name="connsiteY41" fmla="*/ 652712 h 876299"/>
                <a:gd name="connsiteX42" fmla="*/ 920416 w 1325479"/>
                <a:gd name="connsiteY42" fmla="*/ 734928 h 876299"/>
                <a:gd name="connsiteX43" fmla="*/ 667753 w 1325479"/>
                <a:gd name="connsiteY43" fmla="*/ 779044 h 876299"/>
                <a:gd name="connsiteX44" fmla="*/ 403058 w 1325479"/>
                <a:gd name="connsiteY44" fmla="*/ 821154 h 876299"/>
                <a:gd name="connsiteX45" fmla="*/ 216569 w 1325479"/>
                <a:gd name="connsiteY45" fmla="*/ 845217 h 876299"/>
                <a:gd name="connsiteX46" fmla="*/ 48127 w 1325479"/>
                <a:gd name="connsiteY46" fmla="*/ 857249 h 876299"/>
                <a:gd name="connsiteX47" fmla="*/ 0 w 1325479"/>
                <a:gd name="connsiteY47" fmla="*/ 875296 h 876299"/>
                <a:gd name="connsiteX48" fmla="*/ 48127 w 1325479"/>
                <a:gd name="connsiteY48" fmla="*/ 851233 h 876299"/>
                <a:gd name="connsiteX49" fmla="*/ 90237 w 1325479"/>
                <a:gd name="connsiteY49" fmla="*/ 803107 h 876299"/>
                <a:gd name="connsiteX50" fmla="*/ 138363 w 1325479"/>
                <a:gd name="connsiteY50" fmla="*/ 712870 h 876299"/>
                <a:gd name="connsiteX51" fmla="*/ 192505 w 1325479"/>
                <a:gd name="connsiteY51" fmla="*/ 682791 h 876299"/>
                <a:gd name="connsiteX52" fmla="*/ 192505 w 1325479"/>
                <a:gd name="connsiteY52" fmla="*/ 646696 h 876299"/>
                <a:gd name="connsiteX53" fmla="*/ 180474 w 1325479"/>
                <a:gd name="connsiteY53" fmla="*/ 622633 h 876299"/>
                <a:gd name="connsiteX54" fmla="*/ 114300 w 1325479"/>
                <a:gd name="connsiteY54" fmla="*/ 574507 h 876299"/>
                <a:gd name="connsiteX55" fmla="*/ 90237 w 1325479"/>
                <a:gd name="connsiteY55" fmla="*/ 508333 h 876299"/>
                <a:gd name="connsiteX56" fmla="*/ 102269 w 1325479"/>
                <a:gd name="connsiteY56"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234616 w 1325479"/>
                <a:gd name="connsiteY3" fmla="*/ 277728 h 876299"/>
                <a:gd name="connsiteX4" fmla="*/ 234616 w 1325479"/>
                <a:gd name="connsiteY4" fmla="*/ 201528 h 876299"/>
                <a:gd name="connsiteX5" fmla="*/ 270711 w 1325479"/>
                <a:gd name="connsiteY5" fmla="*/ 219575 h 876299"/>
                <a:gd name="connsiteX6" fmla="*/ 302007 w 1325479"/>
                <a:gd name="connsiteY6" fmla="*/ 180386 h 876299"/>
                <a:gd name="connsiteX7" fmla="*/ 330869 w 1325479"/>
                <a:gd name="connsiteY7" fmla="*/ 123323 h 876299"/>
                <a:gd name="connsiteX8" fmla="*/ 354932 w 1325479"/>
                <a:gd name="connsiteY8" fmla="*/ 15039 h 876299"/>
                <a:gd name="connsiteX9" fmla="*/ 378995 w 1325479"/>
                <a:gd name="connsiteY9" fmla="*/ 33086 h 876299"/>
                <a:gd name="connsiteX10" fmla="*/ 385011 w 1325479"/>
                <a:gd name="connsiteY10" fmla="*/ 111291 h 876299"/>
                <a:gd name="connsiteX11" fmla="*/ 571500 w 1325479"/>
                <a:gd name="connsiteY11" fmla="*/ 93244 h 876299"/>
                <a:gd name="connsiteX12" fmla="*/ 571500 w 1325479"/>
                <a:gd name="connsiteY12" fmla="*/ 99260 h 876299"/>
                <a:gd name="connsiteX13" fmla="*/ 571500 w 1325479"/>
                <a:gd name="connsiteY13" fmla="*/ 147386 h 876299"/>
                <a:gd name="connsiteX14" fmla="*/ 577516 w 1325479"/>
                <a:gd name="connsiteY14" fmla="*/ 177465 h 876299"/>
                <a:gd name="connsiteX15" fmla="*/ 619627 w 1325479"/>
                <a:gd name="connsiteY15" fmla="*/ 153402 h 876299"/>
                <a:gd name="connsiteX16" fmla="*/ 685800 w 1325479"/>
                <a:gd name="connsiteY16" fmla="*/ 123323 h 876299"/>
                <a:gd name="connsiteX17" fmla="*/ 721895 w 1325479"/>
                <a:gd name="connsiteY17" fmla="*/ 93244 h 876299"/>
                <a:gd name="connsiteX18" fmla="*/ 794084 w 1325479"/>
                <a:gd name="connsiteY18" fmla="*/ 51133 h 876299"/>
                <a:gd name="connsiteX19" fmla="*/ 860258 w 1325479"/>
                <a:gd name="connsiteY19" fmla="*/ 99260 h 876299"/>
                <a:gd name="connsiteX20" fmla="*/ 902369 w 1325479"/>
                <a:gd name="connsiteY20" fmla="*/ 153402 h 876299"/>
                <a:gd name="connsiteX21" fmla="*/ 974558 w 1325479"/>
                <a:gd name="connsiteY21" fmla="*/ 177465 h 876299"/>
                <a:gd name="connsiteX22" fmla="*/ 1004637 w 1325479"/>
                <a:gd name="connsiteY22" fmla="*/ 195512 h 876299"/>
                <a:gd name="connsiteX23" fmla="*/ 1010653 w 1325479"/>
                <a:gd name="connsiteY23" fmla="*/ 237623 h 876299"/>
                <a:gd name="connsiteX24" fmla="*/ 974558 w 1325479"/>
                <a:gd name="connsiteY24" fmla="*/ 273717 h 876299"/>
                <a:gd name="connsiteX25" fmla="*/ 980574 w 1325479"/>
                <a:gd name="connsiteY25" fmla="*/ 315828 h 876299"/>
                <a:gd name="connsiteX26" fmla="*/ 1028700 w 1325479"/>
                <a:gd name="connsiteY26" fmla="*/ 315828 h 876299"/>
                <a:gd name="connsiteX27" fmla="*/ 1058779 w 1325479"/>
                <a:gd name="connsiteY27" fmla="*/ 333875 h 876299"/>
                <a:gd name="connsiteX28" fmla="*/ 1088858 w 1325479"/>
                <a:gd name="connsiteY28" fmla="*/ 333875 h 876299"/>
                <a:gd name="connsiteX29" fmla="*/ 1143000 w 1325479"/>
                <a:gd name="connsiteY29" fmla="*/ 375986 h 876299"/>
                <a:gd name="connsiteX30" fmla="*/ 1185111 w 1325479"/>
                <a:gd name="connsiteY30" fmla="*/ 394033 h 876299"/>
                <a:gd name="connsiteX31" fmla="*/ 1179095 w 1325479"/>
                <a:gd name="connsiteY31" fmla="*/ 424112 h 876299"/>
                <a:gd name="connsiteX32" fmla="*/ 1191127 w 1325479"/>
                <a:gd name="connsiteY32" fmla="*/ 460207 h 876299"/>
                <a:gd name="connsiteX33" fmla="*/ 1191127 w 1325479"/>
                <a:gd name="connsiteY33" fmla="*/ 490286 h 876299"/>
                <a:gd name="connsiteX34" fmla="*/ 1191127 w 1325479"/>
                <a:gd name="connsiteY34" fmla="*/ 532396 h 876299"/>
                <a:gd name="connsiteX35" fmla="*/ 1203158 w 1325479"/>
                <a:gd name="connsiteY35" fmla="*/ 568491 h 876299"/>
                <a:gd name="connsiteX36" fmla="*/ 1173079 w 1325479"/>
                <a:gd name="connsiteY36" fmla="*/ 586539 h 876299"/>
                <a:gd name="connsiteX37" fmla="*/ 1245269 w 1325479"/>
                <a:gd name="connsiteY37" fmla="*/ 574507 h 876299"/>
                <a:gd name="connsiteX38" fmla="*/ 1263316 w 1325479"/>
                <a:gd name="connsiteY38" fmla="*/ 592554 h 876299"/>
                <a:gd name="connsiteX39" fmla="*/ 1275348 w 1325479"/>
                <a:gd name="connsiteY39" fmla="*/ 640681 h 876299"/>
                <a:gd name="connsiteX40" fmla="*/ 1293395 w 1325479"/>
                <a:gd name="connsiteY40" fmla="*/ 652712 h 876299"/>
                <a:gd name="connsiteX41" fmla="*/ 1263316 w 1325479"/>
                <a:gd name="connsiteY41" fmla="*/ 652712 h 876299"/>
                <a:gd name="connsiteX42" fmla="*/ 920416 w 1325479"/>
                <a:gd name="connsiteY42" fmla="*/ 734928 h 876299"/>
                <a:gd name="connsiteX43" fmla="*/ 667753 w 1325479"/>
                <a:gd name="connsiteY43" fmla="*/ 779044 h 876299"/>
                <a:gd name="connsiteX44" fmla="*/ 403058 w 1325479"/>
                <a:gd name="connsiteY44" fmla="*/ 821154 h 876299"/>
                <a:gd name="connsiteX45" fmla="*/ 216569 w 1325479"/>
                <a:gd name="connsiteY45" fmla="*/ 845217 h 876299"/>
                <a:gd name="connsiteX46" fmla="*/ 48127 w 1325479"/>
                <a:gd name="connsiteY46" fmla="*/ 857249 h 876299"/>
                <a:gd name="connsiteX47" fmla="*/ 0 w 1325479"/>
                <a:gd name="connsiteY47" fmla="*/ 875296 h 876299"/>
                <a:gd name="connsiteX48" fmla="*/ 48127 w 1325479"/>
                <a:gd name="connsiteY48" fmla="*/ 851233 h 876299"/>
                <a:gd name="connsiteX49" fmla="*/ 90237 w 1325479"/>
                <a:gd name="connsiteY49" fmla="*/ 803107 h 876299"/>
                <a:gd name="connsiteX50" fmla="*/ 138363 w 1325479"/>
                <a:gd name="connsiteY50" fmla="*/ 712870 h 876299"/>
                <a:gd name="connsiteX51" fmla="*/ 192505 w 1325479"/>
                <a:gd name="connsiteY51" fmla="*/ 682791 h 876299"/>
                <a:gd name="connsiteX52" fmla="*/ 192505 w 1325479"/>
                <a:gd name="connsiteY52" fmla="*/ 646696 h 876299"/>
                <a:gd name="connsiteX53" fmla="*/ 180474 w 1325479"/>
                <a:gd name="connsiteY53" fmla="*/ 622633 h 876299"/>
                <a:gd name="connsiteX54" fmla="*/ 114300 w 1325479"/>
                <a:gd name="connsiteY54" fmla="*/ 574507 h 876299"/>
                <a:gd name="connsiteX55" fmla="*/ 90237 w 1325479"/>
                <a:gd name="connsiteY55" fmla="*/ 508333 h 876299"/>
                <a:gd name="connsiteX56" fmla="*/ 102269 w 1325479"/>
                <a:gd name="connsiteY56"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234616 w 1325479"/>
                <a:gd name="connsiteY3" fmla="*/ 277728 h 876299"/>
                <a:gd name="connsiteX4" fmla="*/ 234616 w 1325479"/>
                <a:gd name="connsiteY4" fmla="*/ 201528 h 876299"/>
                <a:gd name="connsiteX5" fmla="*/ 270711 w 1325479"/>
                <a:gd name="connsiteY5" fmla="*/ 219575 h 876299"/>
                <a:gd name="connsiteX6" fmla="*/ 302007 w 1325479"/>
                <a:gd name="connsiteY6" fmla="*/ 180386 h 876299"/>
                <a:gd name="connsiteX7" fmla="*/ 330869 w 1325479"/>
                <a:gd name="connsiteY7" fmla="*/ 123323 h 876299"/>
                <a:gd name="connsiteX8" fmla="*/ 354932 w 1325479"/>
                <a:gd name="connsiteY8" fmla="*/ 15039 h 876299"/>
                <a:gd name="connsiteX9" fmla="*/ 378995 w 1325479"/>
                <a:gd name="connsiteY9" fmla="*/ 33086 h 876299"/>
                <a:gd name="connsiteX10" fmla="*/ 385011 w 1325479"/>
                <a:gd name="connsiteY10" fmla="*/ 111291 h 876299"/>
                <a:gd name="connsiteX11" fmla="*/ 571500 w 1325479"/>
                <a:gd name="connsiteY11" fmla="*/ 93244 h 876299"/>
                <a:gd name="connsiteX12" fmla="*/ 571500 w 1325479"/>
                <a:gd name="connsiteY12" fmla="*/ 99260 h 876299"/>
                <a:gd name="connsiteX13" fmla="*/ 571500 w 1325479"/>
                <a:gd name="connsiteY13" fmla="*/ 147386 h 876299"/>
                <a:gd name="connsiteX14" fmla="*/ 577516 w 1325479"/>
                <a:gd name="connsiteY14" fmla="*/ 177465 h 876299"/>
                <a:gd name="connsiteX15" fmla="*/ 619627 w 1325479"/>
                <a:gd name="connsiteY15" fmla="*/ 153402 h 876299"/>
                <a:gd name="connsiteX16" fmla="*/ 685800 w 1325479"/>
                <a:gd name="connsiteY16" fmla="*/ 123323 h 876299"/>
                <a:gd name="connsiteX17" fmla="*/ 721895 w 1325479"/>
                <a:gd name="connsiteY17" fmla="*/ 93244 h 876299"/>
                <a:gd name="connsiteX18" fmla="*/ 794084 w 1325479"/>
                <a:gd name="connsiteY18" fmla="*/ 51133 h 876299"/>
                <a:gd name="connsiteX19" fmla="*/ 860258 w 1325479"/>
                <a:gd name="connsiteY19" fmla="*/ 99260 h 876299"/>
                <a:gd name="connsiteX20" fmla="*/ 902369 w 1325479"/>
                <a:gd name="connsiteY20" fmla="*/ 153402 h 876299"/>
                <a:gd name="connsiteX21" fmla="*/ 974558 w 1325479"/>
                <a:gd name="connsiteY21" fmla="*/ 177465 h 876299"/>
                <a:gd name="connsiteX22" fmla="*/ 1004637 w 1325479"/>
                <a:gd name="connsiteY22" fmla="*/ 195512 h 876299"/>
                <a:gd name="connsiteX23" fmla="*/ 1010653 w 1325479"/>
                <a:gd name="connsiteY23" fmla="*/ 237623 h 876299"/>
                <a:gd name="connsiteX24" fmla="*/ 974558 w 1325479"/>
                <a:gd name="connsiteY24" fmla="*/ 273717 h 876299"/>
                <a:gd name="connsiteX25" fmla="*/ 980574 w 1325479"/>
                <a:gd name="connsiteY25" fmla="*/ 315828 h 876299"/>
                <a:gd name="connsiteX26" fmla="*/ 1028700 w 1325479"/>
                <a:gd name="connsiteY26" fmla="*/ 315828 h 876299"/>
                <a:gd name="connsiteX27" fmla="*/ 1058779 w 1325479"/>
                <a:gd name="connsiteY27" fmla="*/ 333875 h 876299"/>
                <a:gd name="connsiteX28" fmla="*/ 1088858 w 1325479"/>
                <a:gd name="connsiteY28" fmla="*/ 333875 h 876299"/>
                <a:gd name="connsiteX29" fmla="*/ 1143000 w 1325479"/>
                <a:gd name="connsiteY29" fmla="*/ 375986 h 876299"/>
                <a:gd name="connsiteX30" fmla="*/ 1185111 w 1325479"/>
                <a:gd name="connsiteY30" fmla="*/ 394033 h 876299"/>
                <a:gd name="connsiteX31" fmla="*/ 1179095 w 1325479"/>
                <a:gd name="connsiteY31" fmla="*/ 424112 h 876299"/>
                <a:gd name="connsiteX32" fmla="*/ 1191127 w 1325479"/>
                <a:gd name="connsiteY32" fmla="*/ 460207 h 876299"/>
                <a:gd name="connsiteX33" fmla="*/ 1191127 w 1325479"/>
                <a:gd name="connsiteY33" fmla="*/ 490286 h 876299"/>
                <a:gd name="connsiteX34" fmla="*/ 1191127 w 1325479"/>
                <a:gd name="connsiteY34" fmla="*/ 532396 h 876299"/>
                <a:gd name="connsiteX35" fmla="*/ 1203158 w 1325479"/>
                <a:gd name="connsiteY35" fmla="*/ 568491 h 876299"/>
                <a:gd name="connsiteX36" fmla="*/ 1173079 w 1325479"/>
                <a:gd name="connsiteY36" fmla="*/ 586539 h 876299"/>
                <a:gd name="connsiteX37" fmla="*/ 1245269 w 1325479"/>
                <a:gd name="connsiteY37" fmla="*/ 574507 h 876299"/>
                <a:gd name="connsiteX38" fmla="*/ 1263316 w 1325479"/>
                <a:gd name="connsiteY38" fmla="*/ 592554 h 876299"/>
                <a:gd name="connsiteX39" fmla="*/ 1275348 w 1325479"/>
                <a:gd name="connsiteY39" fmla="*/ 640681 h 876299"/>
                <a:gd name="connsiteX40" fmla="*/ 1293395 w 1325479"/>
                <a:gd name="connsiteY40" fmla="*/ 652712 h 876299"/>
                <a:gd name="connsiteX41" fmla="*/ 1263316 w 1325479"/>
                <a:gd name="connsiteY41" fmla="*/ 652712 h 876299"/>
                <a:gd name="connsiteX42" fmla="*/ 920416 w 1325479"/>
                <a:gd name="connsiteY42" fmla="*/ 734928 h 876299"/>
                <a:gd name="connsiteX43" fmla="*/ 667753 w 1325479"/>
                <a:gd name="connsiteY43" fmla="*/ 779044 h 876299"/>
                <a:gd name="connsiteX44" fmla="*/ 403058 w 1325479"/>
                <a:gd name="connsiteY44" fmla="*/ 821154 h 876299"/>
                <a:gd name="connsiteX45" fmla="*/ 216569 w 1325479"/>
                <a:gd name="connsiteY45" fmla="*/ 845217 h 876299"/>
                <a:gd name="connsiteX46" fmla="*/ 48127 w 1325479"/>
                <a:gd name="connsiteY46" fmla="*/ 857249 h 876299"/>
                <a:gd name="connsiteX47" fmla="*/ 0 w 1325479"/>
                <a:gd name="connsiteY47" fmla="*/ 875296 h 876299"/>
                <a:gd name="connsiteX48" fmla="*/ 48127 w 1325479"/>
                <a:gd name="connsiteY48" fmla="*/ 851233 h 876299"/>
                <a:gd name="connsiteX49" fmla="*/ 90237 w 1325479"/>
                <a:gd name="connsiteY49" fmla="*/ 803107 h 876299"/>
                <a:gd name="connsiteX50" fmla="*/ 138363 w 1325479"/>
                <a:gd name="connsiteY50" fmla="*/ 712870 h 876299"/>
                <a:gd name="connsiteX51" fmla="*/ 192505 w 1325479"/>
                <a:gd name="connsiteY51" fmla="*/ 682791 h 876299"/>
                <a:gd name="connsiteX52" fmla="*/ 192505 w 1325479"/>
                <a:gd name="connsiteY52" fmla="*/ 646696 h 876299"/>
                <a:gd name="connsiteX53" fmla="*/ 180474 w 1325479"/>
                <a:gd name="connsiteY53" fmla="*/ 622633 h 876299"/>
                <a:gd name="connsiteX54" fmla="*/ 114300 w 1325479"/>
                <a:gd name="connsiteY54" fmla="*/ 574507 h 876299"/>
                <a:gd name="connsiteX55" fmla="*/ 90237 w 1325479"/>
                <a:gd name="connsiteY55" fmla="*/ 508333 h 876299"/>
                <a:gd name="connsiteX56" fmla="*/ 102269 w 1325479"/>
                <a:gd name="connsiteY56"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234616 w 1325479"/>
                <a:gd name="connsiteY3" fmla="*/ 277728 h 876299"/>
                <a:gd name="connsiteX4" fmla="*/ 234616 w 1325479"/>
                <a:gd name="connsiteY4" fmla="*/ 201528 h 876299"/>
                <a:gd name="connsiteX5" fmla="*/ 270711 w 1325479"/>
                <a:gd name="connsiteY5" fmla="*/ 219575 h 876299"/>
                <a:gd name="connsiteX6" fmla="*/ 302007 w 1325479"/>
                <a:gd name="connsiteY6" fmla="*/ 180386 h 876299"/>
                <a:gd name="connsiteX7" fmla="*/ 330869 w 1325479"/>
                <a:gd name="connsiteY7" fmla="*/ 123323 h 876299"/>
                <a:gd name="connsiteX8" fmla="*/ 354932 w 1325479"/>
                <a:gd name="connsiteY8" fmla="*/ 15039 h 876299"/>
                <a:gd name="connsiteX9" fmla="*/ 378995 w 1325479"/>
                <a:gd name="connsiteY9" fmla="*/ 33086 h 876299"/>
                <a:gd name="connsiteX10" fmla="*/ 385011 w 1325479"/>
                <a:gd name="connsiteY10" fmla="*/ 111291 h 876299"/>
                <a:gd name="connsiteX11" fmla="*/ 571500 w 1325479"/>
                <a:gd name="connsiteY11" fmla="*/ 93244 h 876299"/>
                <a:gd name="connsiteX12" fmla="*/ 571500 w 1325479"/>
                <a:gd name="connsiteY12" fmla="*/ 99260 h 876299"/>
                <a:gd name="connsiteX13" fmla="*/ 571500 w 1325479"/>
                <a:gd name="connsiteY13" fmla="*/ 147386 h 876299"/>
                <a:gd name="connsiteX14" fmla="*/ 577516 w 1325479"/>
                <a:gd name="connsiteY14" fmla="*/ 177465 h 876299"/>
                <a:gd name="connsiteX15" fmla="*/ 619627 w 1325479"/>
                <a:gd name="connsiteY15" fmla="*/ 153402 h 876299"/>
                <a:gd name="connsiteX16" fmla="*/ 685800 w 1325479"/>
                <a:gd name="connsiteY16" fmla="*/ 123323 h 876299"/>
                <a:gd name="connsiteX17" fmla="*/ 721895 w 1325479"/>
                <a:gd name="connsiteY17" fmla="*/ 93244 h 876299"/>
                <a:gd name="connsiteX18" fmla="*/ 794084 w 1325479"/>
                <a:gd name="connsiteY18" fmla="*/ 51133 h 876299"/>
                <a:gd name="connsiteX19" fmla="*/ 860258 w 1325479"/>
                <a:gd name="connsiteY19" fmla="*/ 99260 h 876299"/>
                <a:gd name="connsiteX20" fmla="*/ 902369 w 1325479"/>
                <a:gd name="connsiteY20" fmla="*/ 153402 h 876299"/>
                <a:gd name="connsiteX21" fmla="*/ 974558 w 1325479"/>
                <a:gd name="connsiteY21" fmla="*/ 177465 h 876299"/>
                <a:gd name="connsiteX22" fmla="*/ 1004637 w 1325479"/>
                <a:gd name="connsiteY22" fmla="*/ 195512 h 876299"/>
                <a:gd name="connsiteX23" fmla="*/ 1010653 w 1325479"/>
                <a:gd name="connsiteY23" fmla="*/ 237623 h 876299"/>
                <a:gd name="connsiteX24" fmla="*/ 974558 w 1325479"/>
                <a:gd name="connsiteY24" fmla="*/ 273717 h 876299"/>
                <a:gd name="connsiteX25" fmla="*/ 980574 w 1325479"/>
                <a:gd name="connsiteY25" fmla="*/ 315828 h 876299"/>
                <a:gd name="connsiteX26" fmla="*/ 1028700 w 1325479"/>
                <a:gd name="connsiteY26" fmla="*/ 315828 h 876299"/>
                <a:gd name="connsiteX27" fmla="*/ 1058779 w 1325479"/>
                <a:gd name="connsiteY27" fmla="*/ 333875 h 876299"/>
                <a:gd name="connsiteX28" fmla="*/ 1088858 w 1325479"/>
                <a:gd name="connsiteY28" fmla="*/ 333875 h 876299"/>
                <a:gd name="connsiteX29" fmla="*/ 1143000 w 1325479"/>
                <a:gd name="connsiteY29" fmla="*/ 375986 h 876299"/>
                <a:gd name="connsiteX30" fmla="*/ 1185111 w 1325479"/>
                <a:gd name="connsiteY30" fmla="*/ 394033 h 876299"/>
                <a:gd name="connsiteX31" fmla="*/ 1179095 w 1325479"/>
                <a:gd name="connsiteY31" fmla="*/ 424112 h 876299"/>
                <a:gd name="connsiteX32" fmla="*/ 1191127 w 1325479"/>
                <a:gd name="connsiteY32" fmla="*/ 460207 h 876299"/>
                <a:gd name="connsiteX33" fmla="*/ 1191127 w 1325479"/>
                <a:gd name="connsiteY33" fmla="*/ 490286 h 876299"/>
                <a:gd name="connsiteX34" fmla="*/ 1191127 w 1325479"/>
                <a:gd name="connsiteY34" fmla="*/ 532396 h 876299"/>
                <a:gd name="connsiteX35" fmla="*/ 1203158 w 1325479"/>
                <a:gd name="connsiteY35" fmla="*/ 568491 h 876299"/>
                <a:gd name="connsiteX36" fmla="*/ 1173079 w 1325479"/>
                <a:gd name="connsiteY36" fmla="*/ 586539 h 876299"/>
                <a:gd name="connsiteX37" fmla="*/ 1245269 w 1325479"/>
                <a:gd name="connsiteY37" fmla="*/ 574507 h 876299"/>
                <a:gd name="connsiteX38" fmla="*/ 1263316 w 1325479"/>
                <a:gd name="connsiteY38" fmla="*/ 592554 h 876299"/>
                <a:gd name="connsiteX39" fmla="*/ 1275348 w 1325479"/>
                <a:gd name="connsiteY39" fmla="*/ 640681 h 876299"/>
                <a:gd name="connsiteX40" fmla="*/ 1293395 w 1325479"/>
                <a:gd name="connsiteY40" fmla="*/ 652712 h 876299"/>
                <a:gd name="connsiteX41" fmla="*/ 1263316 w 1325479"/>
                <a:gd name="connsiteY41" fmla="*/ 652712 h 876299"/>
                <a:gd name="connsiteX42" fmla="*/ 920416 w 1325479"/>
                <a:gd name="connsiteY42" fmla="*/ 734928 h 876299"/>
                <a:gd name="connsiteX43" fmla="*/ 667753 w 1325479"/>
                <a:gd name="connsiteY43" fmla="*/ 779044 h 876299"/>
                <a:gd name="connsiteX44" fmla="*/ 403058 w 1325479"/>
                <a:gd name="connsiteY44" fmla="*/ 821154 h 876299"/>
                <a:gd name="connsiteX45" fmla="*/ 216569 w 1325479"/>
                <a:gd name="connsiteY45" fmla="*/ 845217 h 876299"/>
                <a:gd name="connsiteX46" fmla="*/ 48127 w 1325479"/>
                <a:gd name="connsiteY46" fmla="*/ 857249 h 876299"/>
                <a:gd name="connsiteX47" fmla="*/ 0 w 1325479"/>
                <a:gd name="connsiteY47" fmla="*/ 875296 h 876299"/>
                <a:gd name="connsiteX48" fmla="*/ 48127 w 1325479"/>
                <a:gd name="connsiteY48" fmla="*/ 851233 h 876299"/>
                <a:gd name="connsiteX49" fmla="*/ 90237 w 1325479"/>
                <a:gd name="connsiteY49" fmla="*/ 803107 h 876299"/>
                <a:gd name="connsiteX50" fmla="*/ 138363 w 1325479"/>
                <a:gd name="connsiteY50" fmla="*/ 712870 h 876299"/>
                <a:gd name="connsiteX51" fmla="*/ 192505 w 1325479"/>
                <a:gd name="connsiteY51" fmla="*/ 682791 h 876299"/>
                <a:gd name="connsiteX52" fmla="*/ 192505 w 1325479"/>
                <a:gd name="connsiteY52" fmla="*/ 646696 h 876299"/>
                <a:gd name="connsiteX53" fmla="*/ 180474 w 1325479"/>
                <a:gd name="connsiteY53" fmla="*/ 622633 h 876299"/>
                <a:gd name="connsiteX54" fmla="*/ 114300 w 1325479"/>
                <a:gd name="connsiteY54" fmla="*/ 574507 h 876299"/>
                <a:gd name="connsiteX55" fmla="*/ 90237 w 1325479"/>
                <a:gd name="connsiteY55" fmla="*/ 508333 h 876299"/>
                <a:gd name="connsiteX56" fmla="*/ 102269 w 1325479"/>
                <a:gd name="connsiteY56"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234616 w 1325479"/>
                <a:gd name="connsiteY3" fmla="*/ 277728 h 876299"/>
                <a:gd name="connsiteX4" fmla="*/ 234616 w 1325479"/>
                <a:gd name="connsiteY4" fmla="*/ 201528 h 876299"/>
                <a:gd name="connsiteX5" fmla="*/ 270711 w 1325479"/>
                <a:gd name="connsiteY5" fmla="*/ 219575 h 876299"/>
                <a:gd name="connsiteX6" fmla="*/ 302007 w 1325479"/>
                <a:gd name="connsiteY6" fmla="*/ 180386 h 876299"/>
                <a:gd name="connsiteX7" fmla="*/ 330869 w 1325479"/>
                <a:gd name="connsiteY7" fmla="*/ 123323 h 876299"/>
                <a:gd name="connsiteX8" fmla="*/ 354932 w 1325479"/>
                <a:gd name="connsiteY8" fmla="*/ 15039 h 876299"/>
                <a:gd name="connsiteX9" fmla="*/ 378995 w 1325479"/>
                <a:gd name="connsiteY9" fmla="*/ 33086 h 876299"/>
                <a:gd name="connsiteX10" fmla="*/ 385011 w 1325479"/>
                <a:gd name="connsiteY10" fmla="*/ 111291 h 876299"/>
                <a:gd name="connsiteX11" fmla="*/ 571500 w 1325479"/>
                <a:gd name="connsiteY11" fmla="*/ 93244 h 876299"/>
                <a:gd name="connsiteX12" fmla="*/ 571500 w 1325479"/>
                <a:gd name="connsiteY12" fmla="*/ 99260 h 876299"/>
                <a:gd name="connsiteX13" fmla="*/ 571500 w 1325479"/>
                <a:gd name="connsiteY13" fmla="*/ 147386 h 876299"/>
                <a:gd name="connsiteX14" fmla="*/ 577516 w 1325479"/>
                <a:gd name="connsiteY14" fmla="*/ 177465 h 876299"/>
                <a:gd name="connsiteX15" fmla="*/ 619627 w 1325479"/>
                <a:gd name="connsiteY15" fmla="*/ 153402 h 876299"/>
                <a:gd name="connsiteX16" fmla="*/ 685800 w 1325479"/>
                <a:gd name="connsiteY16" fmla="*/ 123323 h 876299"/>
                <a:gd name="connsiteX17" fmla="*/ 721895 w 1325479"/>
                <a:gd name="connsiteY17" fmla="*/ 93244 h 876299"/>
                <a:gd name="connsiteX18" fmla="*/ 794084 w 1325479"/>
                <a:gd name="connsiteY18" fmla="*/ 51133 h 876299"/>
                <a:gd name="connsiteX19" fmla="*/ 860258 w 1325479"/>
                <a:gd name="connsiteY19" fmla="*/ 99260 h 876299"/>
                <a:gd name="connsiteX20" fmla="*/ 902369 w 1325479"/>
                <a:gd name="connsiteY20" fmla="*/ 153402 h 876299"/>
                <a:gd name="connsiteX21" fmla="*/ 974558 w 1325479"/>
                <a:gd name="connsiteY21" fmla="*/ 177465 h 876299"/>
                <a:gd name="connsiteX22" fmla="*/ 1004637 w 1325479"/>
                <a:gd name="connsiteY22" fmla="*/ 195512 h 876299"/>
                <a:gd name="connsiteX23" fmla="*/ 1010653 w 1325479"/>
                <a:gd name="connsiteY23" fmla="*/ 237623 h 876299"/>
                <a:gd name="connsiteX24" fmla="*/ 974558 w 1325479"/>
                <a:gd name="connsiteY24" fmla="*/ 273717 h 876299"/>
                <a:gd name="connsiteX25" fmla="*/ 980574 w 1325479"/>
                <a:gd name="connsiteY25" fmla="*/ 315828 h 876299"/>
                <a:gd name="connsiteX26" fmla="*/ 1028700 w 1325479"/>
                <a:gd name="connsiteY26" fmla="*/ 315828 h 876299"/>
                <a:gd name="connsiteX27" fmla="*/ 1058779 w 1325479"/>
                <a:gd name="connsiteY27" fmla="*/ 333875 h 876299"/>
                <a:gd name="connsiteX28" fmla="*/ 1088858 w 1325479"/>
                <a:gd name="connsiteY28" fmla="*/ 333875 h 876299"/>
                <a:gd name="connsiteX29" fmla="*/ 1143000 w 1325479"/>
                <a:gd name="connsiteY29" fmla="*/ 375986 h 876299"/>
                <a:gd name="connsiteX30" fmla="*/ 1185111 w 1325479"/>
                <a:gd name="connsiteY30" fmla="*/ 394033 h 876299"/>
                <a:gd name="connsiteX31" fmla="*/ 1179095 w 1325479"/>
                <a:gd name="connsiteY31" fmla="*/ 424112 h 876299"/>
                <a:gd name="connsiteX32" fmla="*/ 1191127 w 1325479"/>
                <a:gd name="connsiteY32" fmla="*/ 460207 h 876299"/>
                <a:gd name="connsiteX33" fmla="*/ 1191127 w 1325479"/>
                <a:gd name="connsiteY33" fmla="*/ 490286 h 876299"/>
                <a:gd name="connsiteX34" fmla="*/ 1191127 w 1325479"/>
                <a:gd name="connsiteY34" fmla="*/ 532396 h 876299"/>
                <a:gd name="connsiteX35" fmla="*/ 1203158 w 1325479"/>
                <a:gd name="connsiteY35" fmla="*/ 568491 h 876299"/>
                <a:gd name="connsiteX36" fmla="*/ 1173079 w 1325479"/>
                <a:gd name="connsiteY36" fmla="*/ 586539 h 876299"/>
                <a:gd name="connsiteX37" fmla="*/ 1245269 w 1325479"/>
                <a:gd name="connsiteY37" fmla="*/ 574507 h 876299"/>
                <a:gd name="connsiteX38" fmla="*/ 1263316 w 1325479"/>
                <a:gd name="connsiteY38" fmla="*/ 592554 h 876299"/>
                <a:gd name="connsiteX39" fmla="*/ 1275348 w 1325479"/>
                <a:gd name="connsiteY39" fmla="*/ 640681 h 876299"/>
                <a:gd name="connsiteX40" fmla="*/ 1293395 w 1325479"/>
                <a:gd name="connsiteY40" fmla="*/ 652712 h 876299"/>
                <a:gd name="connsiteX41" fmla="*/ 1263316 w 1325479"/>
                <a:gd name="connsiteY41" fmla="*/ 652712 h 876299"/>
                <a:gd name="connsiteX42" fmla="*/ 920416 w 1325479"/>
                <a:gd name="connsiteY42" fmla="*/ 734928 h 876299"/>
                <a:gd name="connsiteX43" fmla="*/ 667753 w 1325479"/>
                <a:gd name="connsiteY43" fmla="*/ 779044 h 876299"/>
                <a:gd name="connsiteX44" fmla="*/ 403058 w 1325479"/>
                <a:gd name="connsiteY44" fmla="*/ 821154 h 876299"/>
                <a:gd name="connsiteX45" fmla="*/ 216569 w 1325479"/>
                <a:gd name="connsiteY45" fmla="*/ 845217 h 876299"/>
                <a:gd name="connsiteX46" fmla="*/ 48127 w 1325479"/>
                <a:gd name="connsiteY46" fmla="*/ 857249 h 876299"/>
                <a:gd name="connsiteX47" fmla="*/ 0 w 1325479"/>
                <a:gd name="connsiteY47" fmla="*/ 875296 h 876299"/>
                <a:gd name="connsiteX48" fmla="*/ 48127 w 1325479"/>
                <a:gd name="connsiteY48" fmla="*/ 851233 h 876299"/>
                <a:gd name="connsiteX49" fmla="*/ 90237 w 1325479"/>
                <a:gd name="connsiteY49" fmla="*/ 803107 h 876299"/>
                <a:gd name="connsiteX50" fmla="*/ 138363 w 1325479"/>
                <a:gd name="connsiteY50" fmla="*/ 712870 h 876299"/>
                <a:gd name="connsiteX51" fmla="*/ 192505 w 1325479"/>
                <a:gd name="connsiteY51" fmla="*/ 682791 h 876299"/>
                <a:gd name="connsiteX52" fmla="*/ 192505 w 1325479"/>
                <a:gd name="connsiteY52" fmla="*/ 646696 h 876299"/>
                <a:gd name="connsiteX53" fmla="*/ 180474 w 1325479"/>
                <a:gd name="connsiteY53" fmla="*/ 622633 h 876299"/>
                <a:gd name="connsiteX54" fmla="*/ 114300 w 1325479"/>
                <a:gd name="connsiteY54" fmla="*/ 574507 h 876299"/>
                <a:gd name="connsiteX55" fmla="*/ 90237 w 1325479"/>
                <a:gd name="connsiteY55" fmla="*/ 508333 h 876299"/>
                <a:gd name="connsiteX56" fmla="*/ 102269 w 1325479"/>
                <a:gd name="connsiteY56"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234616 w 1325479"/>
                <a:gd name="connsiteY3" fmla="*/ 277728 h 876299"/>
                <a:gd name="connsiteX4" fmla="*/ 234616 w 1325479"/>
                <a:gd name="connsiteY4" fmla="*/ 201528 h 876299"/>
                <a:gd name="connsiteX5" fmla="*/ 270711 w 1325479"/>
                <a:gd name="connsiteY5" fmla="*/ 219575 h 876299"/>
                <a:gd name="connsiteX6" fmla="*/ 302007 w 1325479"/>
                <a:gd name="connsiteY6" fmla="*/ 180386 h 876299"/>
                <a:gd name="connsiteX7" fmla="*/ 330869 w 1325479"/>
                <a:gd name="connsiteY7" fmla="*/ 123323 h 876299"/>
                <a:gd name="connsiteX8" fmla="*/ 354932 w 1325479"/>
                <a:gd name="connsiteY8" fmla="*/ 15039 h 876299"/>
                <a:gd name="connsiteX9" fmla="*/ 378995 w 1325479"/>
                <a:gd name="connsiteY9" fmla="*/ 33086 h 876299"/>
                <a:gd name="connsiteX10" fmla="*/ 385011 w 1325479"/>
                <a:gd name="connsiteY10" fmla="*/ 111291 h 876299"/>
                <a:gd name="connsiteX11" fmla="*/ 571500 w 1325479"/>
                <a:gd name="connsiteY11" fmla="*/ 93244 h 876299"/>
                <a:gd name="connsiteX12" fmla="*/ 571500 w 1325479"/>
                <a:gd name="connsiteY12" fmla="*/ 99260 h 876299"/>
                <a:gd name="connsiteX13" fmla="*/ 571500 w 1325479"/>
                <a:gd name="connsiteY13" fmla="*/ 147386 h 876299"/>
                <a:gd name="connsiteX14" fmla="*/ 577516 w 1325479"/>
                <a:gd name="connsiteY14" fmla="*/ 177465 h 876299"/>
                <a:gd name="connsiteX15" fmla="*/ 619627 w 1325479"/>
                <a:gd name="connsiteY15" fmla="*/ 153402 h 876299"/>
                <a:gd name="connsiteX16" fmla="*/ 685800 w 1325479"/>
                <a:gd name="connsiteY16" fmla="*/ 123323 h 876299"/>
                <a:gd name="connsiteX17" fmla="*/ 721895 w 1325479"/>
                <a:gd name="connsiteY17" fmla="*/ 93244 h 876299"/>
                <a:gd name="connsiteX18" fmla="*/ 794084 w 1325479"/>
                <a:gd name="connsiteY18" fmla="*/ 51133 h 876299"/>
                <a:gd name="connsiteX19" fmla="*/ 860258 w 1325479"/>
                <a:gd name="connsiteY19" fmla="*/ 99260 h 876299"/>
                <a:gd name="connsiteX20" fmla="*/ 902369 w 1325479"/>
                <a:gd name="connsiteY20" fmla="*/ 153402 h 876299"/>
                <a:gd name="connsiteX21" fmla="*/ 974558 w 1325479"/>
                <a:gd name="connsiteY21" fmla="*/ 177465 h 876299"/>
                <a:gd name="connsiteX22" fmla="*/ 1004637 w 1325479"/>
                <a:gd name="connsiteY22" fmla="*/ 195512 h 876299"/>
                <a:gd name="connsiteX23" fmla="*/ 1010653 w 1325479"/>
                <a:gd name="connsiteY23" fmla="*/ 237623 h 876299"/>
                <a:gd name="connsiteX24" fmla="*/ 974558 w 1325479"/>
                <a:gd name="connsiteY24" fmla="*/ 273717 h 876299"/>
                <a:gd name="connsiteX25" fmla="*/ 980574 w 1325479"/>
                <a:gd name="connsiteY25" fmla="*/ 315828 h 876299"/>
                <a:gd name="connsiteX26" fmla="*/ 1028700 w 1325479"/>
                <a:gd name="connsiteY26" fmla="*/ 315828 h 876299"/>
                <a:gd name="connsiteX27" fmla="*/ 1058779 w 1325479"/>
                <a:gd name="connsiteY27" fmla="*/ 333875 h 876299"/>
                <a:gd name="connsiteX28" fmla="*/ 1088858 w 1325479"/>
                <a:gd name="connsiteY28" fmla="*/ 333875 h 876299"/>
                <a:gd name="connsiteX29" fmla="*/ 1143000 w 1325479"/>
                <a:gd name="connsiteY29" fmla="*/ 375986 h 876299"/>
                <a:gd name="connsiteX30" fmla="*/ 1185111 w 1325479"/>
                <a:gd name="connsiteY30" fmla="*/ 394033 h 876299"/>
                <a:gd name="connsiteX31" fmla="*/ 1179095 w 1325479"/>
                <a:gd name="connsiteY31" fmla="*/ 424112 h 876299"/>
                <a:gd name="connsiteX32" fmla="*/ 1191127 w 1325479"/>
                <a:gd name="connsiteY32" fmla="*/ 460207 h 876299"/>
                <a:gd name="connsiteX33" fmla="*/ 1191127 w 1325479"/>
                <a:gd name="connsiteY33" fmla="*/ 490286 h 876299"/>
                <a:gd name="connsiteX34" fmla="*/ 1191127 w 1325479"/>
                <a:gd name="connsiteY34" fmla="*/ 532396 h 876299"/>
                <a:gd name="connsiteX35" fmla="*/ 1203158 w 1325479"/>
                <a:gd name="connsiteY35" fmla="*/ 568491 h 876299"/>
                <a:gd name="connsiteX36" fmla="*/ 1173079 w 1325479"/>
                <a:gd name="connsiteY36" fmla="*/ 586539 h 876299"/>
                <a:gd name="connsiteX37" fmla="*/ 1245269 w 1325479"/>
                <a:gd name="connsiteY37" fmla="*/ 574507 h 876299"/>
                <a:gd name="connsiteX38" fmla="*/ 1263316 w 1325479"/>
                <a:gd name="connsiteY38" fmla="*/ 592554 h 876299"/>
                <a:gd name="connsiteX39" fmla="*/ 1275348 w 1325479"/>
                <a:gd name="connsiteY39" fmla="*/ 640681 h 876299"/>
                <a:gd name="connsiteX40" fmla="*/ 1293395 w 1325479"/>
                <a:gd name="connsiteY40" fmla="*/ 652712 h 876299"/>
                <a:gd name="connsiteX41" fmla="*/ 1263316 w 1325479"/>
                <a:gd name="connsiteY41" fmla="*/ 652712 h 876299"/>
                <a:gd name="connsiteX42" fmla="*/ 920416 w 1325479"/>
                <a:gd name="connsiteY42" fmla="*/ 734928 h 876299"/>
                <a:gd name="connsiteX43" fmla="*/ 667753 w 1325479"/>
                <a:gd name="connsiteY43" fmla="*/ 779044 h 876299"/>
                <a:gd name="connsiteX44" fmla="*/ 403058 w 1325479"/>
                <a:gd name="connsiteY44" fmla="*/ 821154 h 876299"/>
                <a:gd name="connsiteX45" fmla="*/ 216569 w 1325479"/>
                <a:gd name="connsiteY45" fmla="*/ 845217 h 876299"/>
                <a:gd name="connsiteX46" fmla="*/ 48127 w 1325479"/>
                <a:gd name="connsiteY46" fmla="*/ 857249 h 876299"/>
                <a:gd name="connsiteX47" fmla="*/ 0 w 1325479"/>
                <a:gd name="connsiteY47" fmla="*/ 875296 h 876299"/>
                <a:gd name="connsiteX48" fmla="*/ 48127 w 1325479"/>
                <a:gd name="connsiteY48" fmla="*/ 851233 h 876299"/>
                <a:gd name="connsiteX49" fmla="*/ 90237 w 1325479"/>
                <a:gd name="connsiteY49" fmla="*/ 803107 h 876299"/>
                <a:gd name="connsiteX50" fmla="*/ 138363 w 1325479"/>
                <a:gd name="connsiteY50" fmla="*/ 712870 h 876299"/>
                <a:gd name="connsiteX51" fmla="*/ 192505 w 1325479"/>
                <a:gd name="connsiteY51" fmla="*/ 682791 h 876299"/>
                <a:gd name="connsiteX52" fmla="*/ 192505 w 1325479"/>
                <a:gd name="connsiteY52" fmla="*/ 646696 h 876299"/>
                <a:gd name="connsiteX53" fmla="*/ 180474 w 1325479"/>
                <a:gd name="connsiteY53" fmla="*/ 622633 h 876299"/>
                <a:gd name="connsiteX54" fmla="*/ 114300 w 1325479"/>
                <a:gd name="connsiteY54" fmla="*/ 574507 h 876299"/>
                <a:gd name="connsiteX55" fmla="*/ 90237 w 1325479"/>
                <a:gd name="connsiteY55" fmla="*/ 508333 h 876299"/>
                <a:gd name="connsiteX56" fmla="*/ 102269 w 1325479"/>
                <a:gd name="connsiteY56"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234616 w 1325479"/>
                <a:gd name="connsiteY3" fmla="*/ 277728 h 876299"/>
                <a:gd name="connsiteX4" fmla="*/ 234616 w 1325479"/>
                <a:gd name="connsiteY4" fmla="*/ 201528 h 876299"/>
                <a:gd name="connsiteX5" fmla="*/ 270711 w 1325479"/>
                <a:gd name="connsiteY5" fmla="*/ 219575 h 876299"/>
                <a:gd name="connsiteX6" fmla="*/ 302007 w 1325479"/>
                <a:gd name="connsiteY6" fmla="*/ 180386 h 876299"/>
                <a:gd name="connsiteX7" fmla="*/ 330869 w 1325479"/>
                <a:gd name="connsiteY7" fmla="*/ 123323 h 876299"/>
                <a:gd name="connsiteX8" fmla="*/ 354932 w 1325479"/>
                <a:gd name="connsiteY8" fmla="*/ 15039 h 876299"/>
                <a:gd name="connsiteX9" fmla="*/ 378995 w 1325479"/>
                <a:gd name="connsiteY9" fmla="*/ 33086 h 876299"/>
                <a:gd name="connsiteX10" fmla="*/ 385011 w 1325479"/>
                <a:gd name="connsiteY10" fmla="*/ 111291 h 876299"/>
                <a:gd name="connsiteX11" fmla="*/ 571500 w 1325479"/>
                <a:gd name="connsiteY11" fmla="*/ 93244 h 876299"/>
                <a:gd name="connsiteX12" fmla="*/ 571500 w 1325479"/>
                <a:gd name="connsiteY12" fmla="*/ 99260 h 876299"/>
                <a:gd name="connsiteX13" fmla="*/ 571500 w 1325479"/>
                <a:gd name="connsiteY13" fmla="*/ 147386 h 876299"/>
                <a:gd name="connsiteX14" fmla="*/ 577516 w 1325479"/>
                <a:gd name="connsiteY14" fmla="*/ 177465 h 876299"/>
                <a:gd name="connsiteX15" fmla="*/ 619627 w 1325479"/>
                <a:gd name="connsiteY15" fmla="*/ 153402 h 876299"/>
                <a:gd name="connsiteX16" fmla="*/ 685800 w 1325479"/>
                <a:gd name="connsiteY16" fmla="*/ 123323 h 876299"/>
                <a:gd name="connsiteX17" fmla="*/ 721895 w 1325479"/>
                <a:gd name="connsiteY17" fmla="*/ 93244 h 876299"/>
                <a:gd name="connsiteX18" fmla="*/ 794084 w 1325479"/>
                <a:gd name="connsiteY18" fmla="*/ 51133 h 876299"/>
                <a:gd name="connsiteX19" fmla="*/ 860258 w 1325479"/>
                <a:gd name="connsiteY19" fmla="*/ 99260 h 876299"/>
                <a:gd name="connsiteX20" fmla="*/ 902369 w 1325479"/>
                <a:gd name="connsiteY20" fmla="*/ 153402 h 876299"/>
                <a:gd name="connsiteX21" fmla="*/ 974558 w 1325479"/>
                <a:gd name="connsiteY21" fmla="*/ 177465 h 876299"/>
                <a:gd name="connsiteX22" fmla="*/ 1004637 w 1325479"/>
                <a:gd name="connsiteY22" fmla="*/ 195512 h 876299"/>
                <a:gd name="connsiteX23" fmla="*/ 1010653 w 1325479"/>
                <a:gd name="connsiteY23" fmla="*/ 237623 h 876299"/>
                <a:gd name="connsiteX24" fmla="*/ 974558 w 1325479"/>
                <a:gd name="connsiteY24" fmla="*/ 273717 h 876299"/>
                <a:gd name="connsiteX25" fmla="*/ 980574 w 1325479"/>
                <a:gd name="connsiteY25" fmla="*/ 315828 h 876299"/>
                <a:gd name="connsiteX26" fmla="*/ 1028700 w 1325479"/>
                <a:gd name="connsiteY26" fmla="*/ 315828 h 876299"/>
                <a:gd name="connsiteX27" fmla="*/ 1058779 w 1325479"/>
                <a:gd name="connsiteY27" fmla="*/ 333875 h 876299"/>
                <a:gd name="connsiteX28" fmla="*/ 1088858 w 1325479"/>
                <a:gd name="connsiteY28" fmla="*/ 333875 h 876299"/>
                <a:gd name="connsiteX29" fmla="*/ 1143000 w 1325479"/>
                <a:gd name="connsiteY29" fmla="*/ 375986 h 876299"/>
                <a:gd name="connsiteX30" fmla="*/ 1185111 w 1325479"/>
                <a:gd name="connsiteY30" fmla="*/ 394033 h 876299"/>
                <a:gd name="connsiteX31" fmla="*/ 1179095 w 1325479"/>
                <a:gd name="connsiteY31" fmla="*/ 424112 h 876299"/>
                <a:gd name="connsiteX32" fmla="*/ 1191127 w 1325479"/>
                <a:gd name="connsiteY32" fmla="*/ 460207 h 876299"/>
                <a:gd name="connsiteX33" fmla="*/ 1191127 w 1325479"/>
                <a:gd name="connsiteY33" fmla="*/ 490286 h 876299"/>
                <a:gd name="connsiteX34" fmla="*/ 1191127 w 1325479"/>
                <a:gd name="connsiteY34" fmla="*/ 532396 h 876299"/>
                <a:gd name="connsiteX35" fmla="*/ 1203158 w 1325479"/>
                <a:gd name="connsiteY35" fmla="*/ 568491 h 876299"/>
                <a:gd name="connsiteX36" fmla="*/ 1173079 w 1325479"/>
                <a:gd name="connsiteY36" fmla="*/ 586539 h 876299"/>
                <a:gd name="connsiteX37" fmla="*/ 1245269 w 1325479"/>
                <a:gd name="connsiteY37" fmla="*/ 574507 h 876299"/>
                <a:gd name="connsiteX38" fmla="*/ 1263316 w 1325479"/>
                <a:gd name="connsiteY38" fmla="*/ 592554 h 876299"/>
                <a:gd name="connsiteX39" fmla="*/ 1275348 w 1325479"/>
                <a:gd name="connsiteY39" fmla="*/ 640681 h 876299"/>
                <a:gd name="connsiteX40" fmla="*/ 1293395 w 1325479"/>
                <a:gd name="connsiteY40" fmla="*/ 652712 h 876299"/>
                <a:gd name="connsiteX41" fmla="*/ 1263316 w 1325479"/>
                <a:gd name="connsiteY41" fmla="*/ 652712 h 876299"/>
                <a:gd name="connsiteX42" fmla="*/ 920416 w 1325479"/>
                <a:gd name="connsiteY42" fmla="*/ 734928 h 876299"/>
                <a:gd name="connsiteX43" fmla="*/ 667753 w 1325479"/>
                <a:gd name="connsiteY43" fmla="*/ 779044 h 876299"/>
                <a:gd name="connsiteX44" fmla="*/ 403058 w 1325479"/>
                <a:gd name="connsiteY44" fmla="*/ 821154 h 876299"/>
                <a:gd name="connsiteX45" fmla="*/ 216569 w 1325479"/>
                <a:gd name="connsiteY45" fmla="*/ 845217 h 876299"/>
                <a:gd name="connsiteX46" fmla="*/ 48127 w 1325479"/>
                <a:gd name="connsiteY46" fmla="*/ 857249 h 876299"/>
                <a:gd name="connsiteX47" fmla="*/ 0 w 1325479"/>
                <a:gd name="connsiteY47" fmla="*/ 875296 h 876299"/>
                <a:gd name="connsiteX48" fmla="*/ 48127 w 1325479"/>
                <a:gd name="connsiteY48" fmla="*/ 851233 h 876299"/>
                <a:gd name="connsiteX49" fmla="*/ 90237 w 1325479"/>
                <a:gd name="connsiteY49" fmla="*/ 803107 h 876299"/>
                <a:gd name="connsiteX50" fmla="*/ 138363 w 1325479"/>
                <a:gd name="connsiteY50" fmla="*/ 712870 h 876299"/>
                <a:gd name="connsiteX51" fmla="*/ 192505 w 1325479"/>
                <a:gd name="connsiteY51" fmla="*/ 682791 h 876299"/>
                <a:gd name="connsiteX52" fmla="*/ 192505 w 1325479"/>
                <a:gd name="connsiteY52" fmla="*/ 646696 h 876299"/>
                <a:gd name="connsiteX53" fmla="*/ 180474 w 1325479"/>
                <a:gd name="connsiteY53" fmla="*/ 622633 h 876299"/>
                <a:gd name="connsiteX54" fmla="*/ 114300 w 1325479"/>
                <a:gd name="connsiteY54" fmla="*/ 574507 h 876299"/>
                <a:gd name="connsiteX55" fmla="*/ 90237 w 1325479"/>
                <a:gd name="connsiteY55" fmla="*/ 508333 h 876299"/>
                <a:gd name="connsiteX56" fmla="*/ 102269 w 1325479"/>
                <a:gd name="connsiteY56"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234616 w 1325479"/>
                <a:gd name="connsiteY3" fmla="*/ 277728 h 876299"/>
                <a:gd name="connsiteX4" fmla="*/ 234616 w 1325479"/>
                <a:gd name="connsiteY4" fmla="*/ 201528 h 876299"/>
                <a:gd name="connsiteX5" fmla="*/ 270711 w 1325479"/>
                <a:gd name="connsiteY5" fmla="*/ 219575 h 876299"/>
                <a:gd name="connsiteX6" fmla="*/ 302007 w 1325479"/>
                <a:gd name="connsiteY6" fmla="*/ 180386 h 876299"/>
                <a:gd name="connsiteX7" fmla="*/ 330869 w 1325479"/>
                <a:gd name="connsiteY7" fmla="*/ 123323 h 876299"/>
                <a:gd name="connsiteX8" fmla="*/ 354932 w 1325479"/>
                <a:gd name="connsiteY8" fmla="*/ 15039 h 876299"/>
                <a:gd name="connsiteX9" fmla="*/ 378995 w 1325479"/>
                <a:gd name="connsiteY9" fmla="*/ 33086 h 876299"/>
                <a:gd name="connsiteX10" fmla="*/ 385011 w 1325479"/>
                <a:gd name="connsiteY10" fmla="*/ 111291 h 876299"/>
                <a:gd name="connsiteX11" fmla="*/ 571500 w 1325479"/>
                <a:gd name="connsiteY11" fmla="*/ 93244 h 876299"/>
                <a:gd name="connsiteX12" fmla="*/ 571500 w 1325479"/>
                <a:gd name="connsiteY12" fmla="*/ 99260 h 876299"/>
                <a:gd name="connsiteX13" fmla="*/ 571500 w 1325479"/>
                <a:gd name="connsiteY13" fmla="*/ 147386 h 876299"/>
                <a:gd name="connsiteX14" fmla="*/ 577516 w 1325479"/>
                <a:gd name="connsiteY14" fmla="*/ 177465 h 876299"/>
                <a:gd name="connsiteX15" fmla="*/ 619627 w 1325479"/>
                <a:gd name="connsiteY15" fmla="*/ 153402 h 876299"/>
                <a:gd name="connsiteX16" fmla="*/ 685800 w 1325479"/>
                <a:gd name="connsiteY16" fmla="*/ 123323 h 876299"/>
                <a:gd name="connsiteX17" fmla="*/ 721895 w 1325479"/>
                <a:gd name="connsiteY17" fmla="*/ 93244 h 876299"/>
                <a:gd name="connsiteX18" fmla="*/ 794084 w 1325479"/>
                <a:gd name="connsiteY18" fmla="*/ 51133 h 876299"/>
                <a:gd name="connsiteX19" fmla="*/ 860258 w 1325479"/>
                <a:gd name="connsiteY19" fmla="*/ 99260 h 876299"/>
                <a:gd name="connsiteX20" fmla="*/ 902369 w 1325479"/>
                <a:gd name="connsiteY20" fmla="*/ 153402 h 876299"/>
                <a:gd name="connsiteX21" fmla="*/ 974558 w 1325479"/>
                <a:gd name="connsiteY21" fmla="*/ 177465 h 876299"/>
                <a:gd name="connsiteX22" fmla="*/ 1004637 w 1325479"/>
                <a:gd name="connsiteY22" fmla="*/ 195512 h 876299"/>
                <a:gd name="connsiteX23" fmla="*/ 1010653 w 1325479"/>
                <a:gd name="connsiteY23" fmla="*/ 237623 h 876299"/>
                <a:gd name="connsiteX24" fmla="*/ 974558 w 1325479"/>
                <a:gd name="connsiteY24" fmla="*/ 273717 h 876299"/>
                <a:gd name="connsiteX25" fmla="*/ 980574 w 1325479"/>
                <a:gd name="connsiteY25" fmla="*/ 315828 h 876299"/>
                <a:gd name="connsiteX26" fmla="*/ 1028700 w 1325479"/>
                <a:gd name="connsiteY26" fmla="*/ 315828 h 876299"/>
                <a:gd name="connsiteX27" fmla="*/ 1058779 w 1325479"/>
                <a:gd name="connsiteY27" fmla="*/ 333875 h 876299"/>
                <a:gd name="connsiteX28" fmla="*/ 1088858 w 1325479"/>
                <a:gd name="connsiteY28" fmla="*/ 333875 h 876299"/>
                <a:gd name="connsiteX29" fmla="*/ 1143000 w 1325479"/>
                <a:gd name="connsiteY29" fmla="*/ 375986 h 876299"/>
                <a:gd name="connsiteX30" fmla="*/ 1185111 w 1325479"/>
                <a:gd name="connsiteY30" fmla="*/ 394033 h 876299"/>
                <a:gd name="connsiteX31" fmla="*/ 1179095 w 1325479"/>
                <a:gd name="connsiteY31" fmla="*/ 424112 h 876299"/>
                <a:gd name="connsiteX32" fmla="*/ 1191127 w 1325479"/>
                <a:gd name="connsiteY32" fmla="*/ 460207 h 876299"/>
                <a:gd name="connsiteX33" fmla="*/ 1191127 w 1325479"/>
                <a:gd name="connsiteY33" fmla="*/ 490286 h 876299"/>
                <a:gd name="connsiteX34" fmla="*/ 1191127 w 1325479"/>
                <a:gd name="connsiteY34" fmla="*/ 532396 h 876299"/>
                <a:gd name="connsiteX35" fmla="*/ 1203158 w 1325479"/>
                <a:gd name="connsiteY35" fmla="*/ 568491 h 876299"/>
                <a:gd name="connsiteX36" fmla="*/ 1173079 w 1325479"/>
                <a:gd name="connsiteY36" fmla="*/ 586539 h 876299"/>
                <a:gd name="connsiteX37" fmla="*/ 1245269 w 1325479"/>
                <a:gd name="connsiteY37" fmla="*/ 574507 h 876299"/>
                <a:gd name="connsiteX38" fmla="*/ 1263316 w 1325479"/>
                <a:gd name="connsiteY38" fmla="*/ 592554 h 876299"/>
                <a:gd name="connsiteX39" fmla="*/ 1275348 w 1325479"/>
                <a:gd name="connsiteY39" fmla="*/ 640681 h 876299"/>
                <a:gd name="connsiteX40" fmla="*/ 1293395 w 1325479"/>
                <a:gd name="connsiteY40" fmla="*/ 652712 h 876299"/>
                <a:gd name="connsiteX41" fmla="*/ 1263316 w 1325479"/>
                <a:gd name="connsiteY41" fmla="*/ 652712 h 876299"/>
                <a:gd name="connsiteX42" fmla="*/ 920416 w 1325479"/>
                <a:gd name="connsiteY42" fmla="*/ 734928 h 876299"/>
                <a:gd name="connsiteX43" fmla="*/ 667753 w 1325479"/>
                <a:gd name="connsiteY43" fmla="*/ 779044 h 876299"/>
                <a:gd name="connsiteX44" fmla="*/ 403058 w 1325479"/>
                <a:gd name="connsiteY44" fmla="*/ 821154 h 876299"/>
                <a:gd name="connsiteX45" fmla="*/ 216569 w 1325479"/>
                <a:gd name="connsiteY45" fmla="*/ 845217 h 876299"/>
                <a:gd name="connsiteX46" fmla="*/ 48127 w 1325479"/>
                <a:gd name="connsiteY46" fmla="*/ 857249 h 876299"/>
                <a:gd name="connsiteX47" fmla="*/ 0 w 1325479"/>
                <a:gd name="connsiteY47" fmla="*/ 875296 h 876299"/>
                <a:gd name="connsiteX48" fmla="*/ 48127 w 1325479"/>
                <a:gd name="connsiteY48" fmla="*/ 851233 h 876299"/>
                <a:gd name="connsiteX49" fmla="*/ 90237 w 1325479"/>
                <a:gd name="connsiteY49" fmla="*/ 803107 h 876299"/>
                <a:gd name="connsiteX50" fmla="*/ 138363 w 1325479"/>
                <a:gd name="connsiteY50" fmla="*/ 712870 h 876299"/>
                <a:gd name="connsiteX51" fmla="*/ 192505 w 1325479"/>
                <a:gd name="connsiteY51" fmla="*/ 682791 h 876299"/>
                <a:gd name="connsiteX52" fmla="*/ 192505 w 1325479"/>
                <a:gd name="connsiteY52" fmla="*/ 646696 h 876299"/>
                <a:gd name="connsiteX53" fmla="*/ 180474 w 1325479"/>
                <a:gd name="connsiteY53" fmla="*/ 622633 h 876299"/>
                <a:gd name="connsiteX54" fmla="*/ 114300 w 1325479"/>
                <a:gd name="connsiteY54" fmla="*/ 574507 h 876299"/>
                <a:gd name="connsiteX55" fmla="*/ 90237 w 1325479"/>
                <a:gd name="connsiteY55" fmla="*/ 508333 h 876299"/>
                <a:gd name="connsiteX56" fmla="*/ 102269 w 1325479"/>
                <a:gd name="connsiteY56"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234616 w 1325479"/>
                <a:gd name="connsiteY3" fmla="*/ 277728 h 876299"/>
                <a:gd name="connsiteX4" fmla="*/ 234616 w 1325479"/>
                <a:gd name="connsiteY4" fmla="*/ 201528 h 876299"/>
                <a:gd name="connsiteX5" fmla="*/ 270711 w 1325479"/>
                <a:gd name="connsiteY5" fmla="*/ 219575 h 876299"/>
                <a:gd name="connsiteX6" fmla="*/ 302007 w 1325479"/>
                <a:gd name="connsiteY6" fmla="*/ 180386 h 876299"/>
                <a:gd name="connsiteX7" fmla="*/ 330869 w 1325479"/>
                <a:gd name="connsiteY7" fmla="*/ 123323 h 876299"/>
                <a:gd name="connsiteX8" fmla="*/ 354932 w 1325479"/>
                <a:gd name="connsiteY8" fmla="*/ 15039 h 876299"/>
                <a:gd name="connsiteX9" fmla="*/ 378995 w 1325479"/>
                <a:gd name="connsiteY9" fmla="*/ 33086 h 876299"/>
                <a:gd name="connsiteX10" fmla="*/ 385011 w 1325479"/>
                <a:gd name="connsiteY10" fmla="*/ 111291 h 876299"/>
                <a:gd name="connsiteX11" fmla="*/ 571500 w 1325479"/>
                <a:gd name="connsiteY11" fmla="*/ 93244 h 876299"/>
                <a:gd name="connsiteX12" fmla="*/ 571500 w 1325479"/>
                <a:gd name="connsiteY12" fmla="*/ 99260 h 876299"/>
                <a:gd name="connsiteX13" fmla="*/ 571500 w 1325479"/>
                <a:gd name="connsiteY13" fmla="*/ 147386 h 876299"/>
                <a:gd name="connsiteX14" fmla="*/ 577516 w 1325479"/>
                <a:gd name="connsiteY14" fmla="*/ 177465 h 876299"/>
                <a:gd name="connsiteX15" fmla="*/ 619627 w 1325479"/>
                <a:gd name="connsiteY15" fmla="*/ 153402 h 876299"/>
                <a:gd name="connsiteX16" fmla="*/ 685800 w 1325479"/>
                <a:gd name="connsiteY16" fmla="*/ 123323 h 876299"/>
                <a:gd name="connsiteX17" fmla="*/ 721895 w 1325479"/>
                <a:gd name="connsiteY17" fmla="*/ 93244 h 876299"/>
                <a:gd name="connsiteX18" fmla="*/ 794084 w 1325479"/>
                <a:gd name="connsiteY18" fmla="*/ 51133 h 876299"/>
                <a:gd name="connsiteX19" fmla="*/ 860258 w 1325479"/>
                <a:gd name="connsiteY19" fmla="*/ 99260 h 876299"/>
                <a:gd name="connsiteX20" fmla="*/ 902369 w 1325479"/>
                <a:gd name="connsiteY20" fmla="*/ 153402 h 876299"/>
                <a:gd name="connsiteX21" fmla="*/ 974558 w 1325479"/>
                <a:gd name="connsiteY21" fmla="*/ 177465 h 876299"/>
                <a:gd name="connsiteX22" fmla="*/ 1004637 w 1325479"/>
                <a:gd name="connsiteY22" fmla="*/ 195512 h 876299"/>
                <a:gd name="connsiteX23" fmla="*/ 1010653 w 1325479"/>
                <a:gd name="connsiteY23" fmla="*/ 237623 h 876299"/>
                <a:gd name="connsiteX24" fmla="*/ 974558 w 1325479"/>
                <a:gd name="connsiteY24" fmla="*/ 273717 h 876299"/>
                <a:gd name="connsiteX25" fmla="*/ 980574 w 1325479"/>
                <a:gd name="connsiteY25" fmla="*/ 315828 h 876299"/>
                <a:gd name="connsiteX26" fmla="*/ 1028700 w 1325479"/>
                <a:gd name="connsiteY26" fmla="*/ 315828 h 876299"/>
                <a:gd name="connsiteX27" fmla="*/ 1058779 w 1325479"/>
                <a:gd name="connsiteY27" fmla="*/ 333875 h 876299"/>
                <a:gd name="connsiteX28" fmla="*/ 1088858 w 1325479"/>
                <a:gd name="connsiteY28" fmla="*/ 333875 h 876299"/>
                <a:gd name="connsiteX29" fmla="*/ 1143000 w 1325479"/>
                <a:gd name="connsiteY29" fmla="*/ 375986 h 876299"/>
                <a:gd name="connsiteX30" fmla="*/ 1185111 w 1325479"/>
                <a:gd name="connsiteY30" fmla="*/ 394033 h 876299"/>
                <a:gd name="connsiteX31" fmla="*/ 1179095 w 1325479"/>
                <a:gd name="connsiteY31" fmla="*/ 424112 h 876299"/>
                <a:gd name="connsiteX32" fmla="*/ 1191127 w 1325479"/>
                <a:gd name="connsiteY32" fmla="*/ 460207 h 876299"/>
                <a:gd name="connsiteX33" fmla="*/ 1191127 w 1325479"/>
                <a:gd name="connsiteY33" fmla="*/ 490286 h 876299"/>
                <a:gd name="connsiteX34" fmla="*/ 1191127 w 1325479"/>
                <a:gd name="connsiteY34" fmla="*/ 532396 h 876299"/>
                <a:gd name="connsiteX35" fmla="*/ 1203158 w 1325479"/>
                <a:gd name="connsiteY35" fmla="*/ 568491 h 876299"/>
                <a:gd name="connsiteX36" fmla="*/ 1173079 w 1325479"/>
                <a:gd name="connsiteY36" fmla="*/ 586539 h 876299"/>
                <a:gd name="connsiteX37" fmla="*/ 1245269 w 1325479"/>
                <a:gd name="connsiteY37" fmla="*/ 574507 h 876299"/>
                <a:gd name="connsiteX38" fmla="*/ 1263316 w 1325479"/>
                <a:gd name="connsiteY38" fmla="*/ 592554 h 876299"/>
                <a:gd name="connsiteX39" fmla="*/ 1275348 w 1325479"/>
                <a:gd name="connsiteY39" fmla="*/ 640681 h 876299"/>
                <a:gd name="connsiteX40" fmla="*/ 1293395 w 1325479"/>
                <a:gd name="connsiteY40" fmla="*/ 652712 h 876299"/>
                <a:gd name="connsiteX41" fmla="*/ 1263316 w 1325479"/>
                <a:gd name="connsiteY41" fmla="*/ 652712 h 876299"/>
                <a:gd name="connsiteX42" fmla="*/ 920416 w 1325479"/>
                <a:gd name="connsiteY42" fmla="*/ 734928 h 876299"/>
                <a:gd name="connsiteX43" fmla="*/ 667753 w 1325479"/>
                <a:gd name="connsiteY43" fmla="*/ 779044 h 876299"/>
                <a:gd name="connsiteX44" fmla="*/ 403058 w 1325479"/>
                <a:gd name="connsiteY44" fmla="*/ 821154 h 876299"/>
                <a:gd name="connsiteX45" fmla="*/ 216569 w 1325479"/>
                <a:gd name="connsiteY45" fmla="*/ 845217 h 876299"/>
                <a:gd name="connsiteX46" fmla="*/ 48127 w 1325479"/>
                <a:gd name="connsiteY46" fmla="*/ 857249 h 876299"/>
                <a:gd name="connsiteX47" fmla="*/ 0 w 1325479"/>
                <a:gd name="connsiteY47" fmla="*/ 875296 h 876299"/>
                <a:gd name="connsiteX48" fmla="*/ 48127 w 1325479"/>
                <a:gd name="connsiteY48" fmla="*/ 851233 h 876299"/>
                <a:gd name="connsiteX49" fmla="*/ 90237 w 1325479"/>
                <a:gd name="connsiteY49" fmla="*/ 803107 h 876299"/>
                <a:gd name="connsiteX50" fmla="*/ 138363 w 1325479"/>
                <a:gd name="connsiteY50" fmla="*/ 712870 h 876299"/>
                <a:gd name="connsiteX51" fmla="*/ 192505 w 1325479"/>
                <a:gd name="connsiteY51" fmla="*/ 682791 h 876299"/>
                <a:gd name="connsiteX52" fmla="*/ 192505 w 1325479"/>
                <a:gd name="connsiteY52" fmla="*/ 646696 h 876299"/>
                <a:gd name="connsiteX53" fmla="*/ 180474 w 1325479"/>
                <a:gd name="connsiteY53" fmla="*/ 622633 h 876299"/>
                <a:gd name="connsiteX54" fmla="*/ 114300 w 1325479"/>
                <a:gd name="connsiteY54" fmla="*/ 574507 h 876299"/>
                <a:gd name="connsiteX55" fmla="*/ 90237 w 1325479"/>
                <a:gd name="connsiteY55" fmla="*/ 508333 h 876299"/>
                <a:gd name="connsiteX56" fmla="*/ 102269 w 1325479"/>
                <a:gd name="connsiteY56"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234616 w 1325479"/>
                <a:gd name="connsiteY3" fmla="*/ 277728 h 876299"/>
                <a:gd name="connsiteX4" fmla="*/ 234616 w 1325479"/>
                <a:gd name="connsiteY4" fmla="*/ 201528 h 876299"/>
                <a:gd name="connsiteX5" fmla="*/ 270711 w 1325479"/>
                <a:gd name="connsiteY5" fmla="*/ 219575 h 876299"/>
                <a:gd name="connsiteX6" fmla="*/ 302007 w 1325479"/>
                <a:gd name="connsiteY6" fmla="*/ 180386 h 876299"/>
                <a:gd name="connsiteX7" fmla="*/ 330869 w 1325479"/>
                <a:gd name="connsiteY7" fmla="*/ 123323 h 876299"/>
                <a:gd name="connsiteX8" fmla="*/ 354932 w 1325479"/>
                <a:gd name="connsiteY8" fmla="*/ 15039 h 876299"/>
                <a:gd name="connsiteX9" fmla="*/ 378995 w 1325479"/>
                <a:gd name="connsiteY9" fmla="*/ 33086 h 876299"/>
                <a:gd name="connsiteX10" fmla="*/ 385011 w 1325479"/>
                <a:gd name="connsiteY10" fmla="*/ 111291 h 876299"/>
                <a:gd name="connsiteX11" fmla="*/ 571500 w 1325479"/>
                <a:gd name="connsiteY11" fmla="*/ 93244 h 876299"/>
                <a:gd name="connsiteX12" fmla="*/ 571500 w 1325479"/>
                <a:gd name="connsiteY12" fmla="*/ 99260 h 876299"/>
                <a:gd name="connsiteX13" fmla="*/ 571500 w 1325479"/>
                <a:gd name="connsiteY13" fmla="*/ 147386 h 876299"/>
                <a:gd name="connsiteX14" fmla="*/ 577516 w 1325479"/>
                <a:gd name="connsiteY14" fmla="*/ 177465 h 876299"/>
                <a:gd name="connsiteX15" fmla="*/ 619627 w 1325479"/>
                <a:gd name="connsiteY15" fmla="*/ 153402 h 876299"/>
                <a:gd name="connsiteX16" fmla="*/ 685800 w 1325479"/>
                <a:gd name="connsiteY16" fmla="*/ 123323 h 876299"/>
                <a:gd name="connsiteX17" fmla="*/ 721895 w 1325479"/>
                <a:gd name="connsiteY17" fmla="*/ 93244 h 876299"/>
                <a:gd name="connsiteX18" fmla="*/ 794084 w 1325479"/>
                <a:gd name="connsiteY18" fmla="*/ 51133 h 876299"/>
                <a:gd name="connsiteX19" fmla="*/ 860258 w 1325479"/>
                <a:gd name="connsiteY19" fmla="*/ 99260 h 876299"/>
                <a:gd name="connsiteX20" fmla="*/ 902369 w 1325479"/>
                <a:gd name="connsiteY20" fmla="*/ 153402 h 876299"/>
                <a:gd name="connsiteX21" fmla="*/ 974558 w 1325479"/>
                <a:gd name="connsiteY21" fmla="*/ 177465 h 876299"/>
                <a:gd name="connsiteX22" fmla="*/ 1004637 w 1325479"/>
                <a:gd name="connsiteY22" fmla="*/ 195512 h 876299"/>
                <a:gd name="connsiteX23" fmla="*/ 1010653 w 1325479"/>
                <a:gd name="connsiteY23" fmla="*/ 237623 h 876299"/>
                <a:gd name="connsiteX24" fmla="*/ 974558 w 1325479"/>
                <a:gd name="connsiteY24" fmla="*/ 273717 h 876299"/>
                <a:gd name="connsiteX25" fmla="*/ 980574 w 1325479"/>
                <a:gd name="connsiteY25" fmla="*/ 315828 h 876299"/>
                <a:gd name="connsiteX26" fmla="*/ 1028700 w 1325479"/>
                <a:gd name="connsiteY26" fmla="*/ 315828 h 876299"/>
                <a:gd name="connsiteX27" fmla="*/ 1058779 w 1325479"/>
                <a:gd name="connsiteY27" fmla="*/ 333875 h 876299"/>
                <a:gd name="connsiteX28" fmla="*/ 1088858 w 1325479"/>
                <a:gd name="connsiteY28" fmla="*/ 333875 h 876299"/>
                <a:gd name="connsiteX29" fmla="*/ 1143000 w 1325479"/>
                <a:gd name="connsiteY29" fmla="*/ 375986 h 876299"/>
                <a:gd name="connsiteX30" fmla="*/ 1185111 w 1325479"/>
                <a:gd name="connsiteY30" fmla="*/ 394033 h 876299"/>
                <a:gd name="connsiteX31" fmla="*/ 1179095 w 1325479"/>
                <a:gd name="connsiteY31" fmla="*/ 424112 h 876299"/>
                <a:gd name="connsiteX32" fmla="*/ 1191127 w 1325479"/>
                <a:gd name="connsiteY32" fmla="*/ 460207 h 876299"/>
                <a:gd name="connsiteX33" fmla="*/ 1191127 w 1325479"/>
                <a:gd name="connsiteY33" fmla="*/ 490286 h 876299"/>
                <a:gd name="connsiteX34" fmla="*/ 1191127 w 1325479"/>
                <a:gd name="connsiteY34" fmla="*/ 532396 h 876299"/>
                <a:gd name="connsiteX35" fmla="*/ 1203158 w 1325479"/>
                <a:gd name="connsiteY35" fmla="*/ 568491 h 876299"/>
                <a:gd name="connsiteX36" fmla="*/ 1173079 w 1325479"/>
                <a:gd name="connsiteY36" fmla="*/ 586539 h 876299"/>
                <a:gd name="connsiteX37" fmla="*/ 1245269 w 1325479"/>
                <a:gd name="connsiteY37" fmla="*/ 574507 h 876299"/>
                <a:gd name="connsiteX38" fmla="*/ 1263316 w 1325479"/>
                <a:gd name="connsiteY38" fmla="*/ 592554 h 876299"/>
                <a:gd name="connsiteX39" fmla="*/ 1275348 w 1325479"/>
                <a:gd name="connsiteY39" fmla="*/ 640681 h 876299"/>
                <a:gd name="connsiteX40" fmla="*/ 1293395 w 1325479"/>
                <a:gd name="connsiteY40" fmla="*/ 652712 h 876299"/>
                <a:gd name="connsiteX41" fmla="*/ 1263316 w 1325479"/>
                <a:gd name="connsiteY41" fmla="*/ 652712 h 876299"/>
                <a:gd name="connsiteX42" fmla="*/ 920416 w 1325479"/>
                <a:gd name="connsiteY42" fmla="*/ 734928 h 876299"/>
                <a:gd name="connsiteX43" fmla="*/ 667753 w 1325479"/>
                <a:gd name="connsiteY43" fmla="*/ 779044 h 876299"/>
                <a:gd name="connsiteX44" fmla="*/ 403058 w 1325479"/>
                <a:gd name="connsiteY44" fmla="*/ 821154 h 876299"/>
                <a:gd name="connsiteX45" fmla="*/ 216569 w 1325479"/>
                <a:gd name="connsiteY45" fmla="*/ 845217 h 876299"/>
                <a:gd name="connsiteX46" fmla="*/ 48127 w 1325479"/>
                <a:gd name="connsiteY46" fmla="*/ 857249 h 876299"/>
                <a:gd name="connsiteX47" fmla="*/ 0 w 1325479"/>
                <a:gd name="connsiteY47" fmla="*/ 875296 h 876299"/>
                <a:gd name="connsiteX48" fmla="*/ 48127 w 1325479"/>
                <a:gd name="connsiteY48" fmla="*/ 851233 h 876299"/>
                <a:gd name="connsiteX49" fmla="*/ 90237 w 1325479"/>
                <a:gd name="connsiteY49" fmla="*/ 803107 h 876299"/>
                <a:gd name="connsiteX50" fmla="*/ 138363 w 1325479"/>
                <a:gd name="connsiteY50" fmla="*/ 712870 h 876299"/>
                <a:gd name="connsiteX51" fmla="*/ 192505 w 1325479"/>
                <a:gd name="connsiteY51" fmla="*/ 682791 h 876299"/>
                <a:gd name="connsiteX52" fmla="*/ 192505 w 1325479"/>
                <a:gd name="connsiteY52" fmla="*/ 646696 h 876299"/>
                <a:gd name="connsiteX53" fmla="*/ 180474 w 1325479"/>
                <a:gd name="connsiteY53" fmla="*/ 622633 h 876299"/>
                <a:gd name="connsiteX54" fmla="*/ 114300 w 1325479"/>
                <a:gd name="connsiteY54" fmla="*/ 574507 h 876299"/>
                <a:gd name="connsiteX55" fmla="*/ 90237 w 1325479"/>
                <a:gd name="connsiteY55" fmla="*/ 508333 h 876299"/>
                <a:gd name="connsiteX56" fmla="*/ 102269 w 1325479"/>
                <a:gd name="connsiteY56"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234616 w 1325479"/>
                <a:gd name="connsiteY3" fmla="*/ 277728 h 876299"/>
                <a:gd name="connsiteX4" fmla="*/ 234616 w 1325479"/>
                <a:gd name="connsiteY4" fmla="*/ 201528 h 876299"/>
                <a:gd name="connsiteX5" fmla="*/ 270711 w 1325479"/>
                <a:gd name="connsiteY5" fmla="*/ 219575 h 876299"/>
                <a:gd name="connsiteX6" fmla="*/ 302007 w 1325479"/>
                <a:gd name="connsiteY6" fmla="*/ 180386 h 876299"/>
                <a:gd name="connsiteX7" fmla="*/ 330869 w 1325479"/>
                <a:gd name="connsiteY7" fmla="*/ 123323 h 876299"/>
                <a:gd name="connsiteX8" fmla="*/ 354932 w 1325479"/>
                <a:gd name="connsiteY8" fmla="*/ 15039 h 876299"/>
                <a:gd name="connsiteX9" fmla="*/ 378995 w 1325479"/>
                <a:gd name="connsiteY9" fmla="*/ 33086 h 876299"/>
                <a:gd name="connsiteX10" fmla="*/ 385011 w 1325479"/>
                <a:gd name="connsiteY10" fmla="*/ 111291 h 876299"/>
                <a:gd name="connsiteX11" fmla="*/ 571500 w 1325479"/>
                <a:gd name="connsiteY11" fmla="*/ 93244 h 876299"/>
                <a:gd name="connsiteX12" fmla="*/ 571500 w 1325479"/>
                <a:gd name="connsiteY12" fmla="*/ 99260 h 876299"/>
                <a:gd name="connsiteX13" fmla="*/ 571500 w 1325479"/>
                <a:gd name="connsiteY13" fmla="*/ 147386 h 876299"/>
                <a:gd name="connsiteX14" fmla="*/ 577516 w 1325479"/>
                <a:gd name="connsiteY14" fmla="*/ 177465 h 876299"/>
                <a:gd name="connsiteX15" fmla="*/ 619627 w 1325479"/>
                <a:gd name="connsiteY15" fmla="*/ 153402 h 876299"/>
                <a:gd name="connsiteX16" fmla="*/ 685800 w 1325479"/>
                <a:gd name="connsiteY16" fmla="*/ 123323 h 876299"/>
                <a:gd name="connsiteX17" fmla="*/ 721895 w 1325479"/>
                <a:gd name="connsiteY17" fmla="*/ 93244 h 876299"/>
                <a:gd name="connsiteX18" fmla="*/ 794084 w 1325479"/>
                <a:gd name="connsiteY18" fmla="*/ 51133 h 876299"/>
                <a:gd name="connsiteX19" fmla="*/ 860258 w 1325479"/>
                <a:gd name="connsiteY19" fmla="*/ 99260 h 876299"/>
                <a:gd name="connsiteX20" fmla="*/ 902369 w 1325479"/>
                <a:gd name="connsiteY20" fmla="*/ 153402 h 876299"/>
                <a:gd name="connsiteX21" fmla="*/ 974558 w 1325479"/>
                <a:gd name="connsiteY21" fmla="*/ 177465 h 876299"/>
                <a:gd name="connsiteX22" fmla="*/ 1004637 w 1325479"/>
                <a:gd name="connsiteY22" fmla="*/ 195512 h 876299"/>
                <a:gd name="connsiteX23" fmla="*/ 1010653 w 1325479"/>
                <a:gd name="connsiteY23" fmla="*/ 237623 h 876299"/>
                <a:gd name="connsiteX24" fmla="*/ 974558 w 1325479"/>
                <a:gd name="connsiteY24" fmla="*/ 273717 h 876299"/>
                <a:gd name="connsiteX25" fmla="*/ 980574 w 1325479"/>
                <a:gd name="connsiteY25" fmla="*/ 315828 h 876299"/>
                <a:gd name="connsiteX26" fmla="*/ 1028700 w 1325479"/>
                <a:gd name="connsiteY26" fmla="*/ 315828 h 876299"/>
                <a:gd name="connsiteX27" fmla="*/ 1058779 w 1325479"/>
                <a:gd name="connsiteY27" fmla="*/ 333875 h 876299"/>
                <a:gd name="connsiteX28" fmla="*/ 1088858 w 1325479"/>
                <a:gd name="connsiteY28" fmla="*/ 333875 h 876299"/>
                <a:gd name="connsiteX29" fmla="*/ 1143000 w 1325479"/>
                <a:gd name="connsiteY29" fmla="*/ 375986 h 876299"/>
                <a:gd name="connsiteX30" fmla="*/ 1185111 w 1325479"/>
                <a:gd name="connsiteY30" fmla="*/ 394033 h 876299"/>
                <a:gd name="connsiteX31" fmla="*/ 1179095 w 1325479"/>
                <a:gd name="connsiteY31" fmla="*/ 424112 h 876299"/>
                <a:gd name="connsiteX32" fmla="*/ 1191127 w 1325479"/>
                <a:gd name="connsiteY32" fmla="*/ 460207 h 876299"/>
                <a:gd name="connsiteX33" fmla="*/ 1191127 w 1325479"/>
                <a:gd name="connsiteY33" fmla="*/ 490286 h 876299"/>
                <a:gd name="connsiteX34" fmla="*/ 1191127 w 1325479"/>
                <a:gd name="connsiteY34" fmla="*/ 532396 h 876299"/>
                <a:gd name="connsiteX35" fmla="*/ 1203158 w 1325479"/>
                <a:gd name="connsiteY35" fmla="*/ 568491 h 876299"/>
                <a:gd name="connsiteX36" fmla="*/ 1173079 w 1325479"/>
                <a:gd name="connsiteY36" fmla="*/ 586539 h 876299"/>
                <a:gd name="connsiteX37" fmla="*/ 1245269 w 1325479"/>
                <a:gd name="connsiteY37" fmla="*/ 574507 h 876299"/>
                <a:gd name="connsiteX38" fmla="*/ 1263316 w 1325479"/>
                <a:gd name="connsiteY38" fmla="*/ 592554 h 876299"/>
                <a:gd name="connsiteX39" fmla="*/ 1275348 w 1325479"/>
                <a:gd name="connsiteY39" fmla="*/ 640681 h 876299"/>
                <a:gd name="connsiteX40" fmla="*/ 1293395 w 1325479"/>
                <a:gd name="connsiteY40" fmla="*/ 652712 h 876299"/>
                <a:gd name="connsiteX41" fmla="*/ 1263316 w 1325479"/>
                <a:gd name="connsiteY41" fmla="*/ 652712 h 876299"/>
                <a:gd name="connsiteX42" fmla="*/ 920416 w 1325479"/>
                <a:gd name="connsiteY42" fmla="*/ 734928 h 876299"/>
                <a:gd name="connsiteX43" fmla="*/ 667753 w 1325479"/>
                <a:gd name="connsiteY43" fmla="*/ 779044 h 876299"/>
                <a:gd name="connsiteX44" fmla="*/ 403058 w 1325479"/>
                <a:gd name="connsiteY44" fmla="*/ 821154 h 876299"/>
                <a:gd name="connsiteX45" fmla="*/ 216569 w 1325479"/>
                <a:gd name="connsiteY45" fmla="*/ 845217 h 876299"/>
                <a:gd name="connsiteX46" fmla="*/ 48127 w 1325479"/>
                <a:gd name="connsiteY46" fmla="*/ 857249 h 876299"/>
                <a:gd name="connsiteX47" fmla="*/ 0 w 1325479"/>
                <a:gd name="connsiteY47" fmla="*/ 875296 h 876299"/>
                <a:gd name="connsiteX48" fmla="*/ 48127 w 1325479"/>
                <a:gd name="connsiteY48" fmla="*/ 851233 h 876299"/>
                <a:gd name="connsiteX49" fmla="*/ 90237 w 1325479"/>
                <a:gd name="connsiteY49" fmla="*/ 803107 h 876299"/>
                <a:gd name="connsiteX50" fmla="*/ 138363 w 1325479"/>
                <a:gd name="connsiteY50" fmla="*/ 712870 h 876299"/>
                <a:gd name="connsiteX51" fmla="*/ 192505 w 1325479"/>
                <a:gd name="connsiteY51" fmla="*/ 682791 h 876299"/>
                <a:gd name="connsiteX52" fmla="*/ 192505 w 1325479"/>
                <a:gd name="connsiteY52" fmla="*/ 646696 h 876299"/>
                <a:gd name="connsiteX53" fmla="*/ 180474 w 1325479"/>
                <a:gd name="connsiteY53" fmla="*/ 622633 h 876299"/>
                <a:gd name="connsiteX54" fmla="*/ 114300 w 1325479"/>
                <a:gd name="connsiteY54" fmla="*/ 574507 h 876299"/>
                <a:gd name="connsiteX55" fmla="*/ 90237 w 1325479"/>
                <a:gd name="connsiteY55" fmla="*/ 508333 h 876299"/>
                <a:gd name="connsiteX56" fmla="*/ 102269 w 1325479"/>
                <a:gd name="connsiteY56" fmla="*/ 454191 h 87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325479" h="876299">
                  <a:moveTo>
                    <a:pt x="102269" y="454191"/>
                  </a:moveTo>
                  <a:cubicBezTo>
                    <a:pt x="111293" y="436144"/>
                    <a:pt x="134353" y="424112"/>
                    <a:pt x="144379" y="400049"/>
                  </a:cubicBezTo>
                  <a:cubicBezTo>
                    <a:pt x="154405" y="375986"/>
                    <a:pt x="147388" y="330199"/>
                    <a:pt x="162427" y="309812"/>
                  </a:cubicBezTo>
                  <a:cubicBezTo>
                    <a:pt x="177467" y="289425"/>
                    <a:pt x="222585" y="295775"/>
                    <a:pt x="234616" y="277728"/>
                  </a:cubicBezTo>
                  <a:cubicBezTo>
                    <a:pt x="246648" y="259681"/>
                    <a:pt x="205122" y="238405"/>
                    <a:pt x="234616" y="201528"/>
                  </a:cubicBezTo>
                  <a:cubicBezTo>
                    <a:pt x="249282" y="179479"/>
                    <a:pt x="259479" y="223099"/>
                    <a:pt x="270711" y="219575"/>
                  </a:cubicBezTo>
                  <a:cubicBezTo>
                    <a:pt x="281943" y="216051"/>
                    <a:pt x="291981" y="196428"/>
                    <a:pt x="302007" y="180386"/>
                  </a:cubicBezTo>
                  <a:cubicBezTo>
                    <a:pt x="312033" y="164344"/>
                    <a:pt x="322048" y="150881"/>
                    <a:pt x="330869" y="123323"/>
                  </a:cubicBezTo>
                  <a:cubicBezTo>
                    <a:pt x="339690" y="95765"/>
                    <a:pt x="346911" y="30078"/>
                    <a:pt x="354932" y="15039"/>
                  </a:cubicBezTo>
                  <a:cubicBezTo>
                    <a:pt x="362953" y="0"/>
                    <a:pt x="373982" y="17044"/>
                    <a:pt x="378995" y="33086"/>
                  </a:cubicBezTo>
                  <a:cubicBezTo>
                    <a:pt x="384008" y="49128"/>
                    <a:pt x="352927" y="101265"/>
                    <a:pt x="385011" y="111291"/>
                  </a:cubicBezTo>
                  <a:cubicBezTo>
                    <a:pt x="417095" y="121317"/>
                    <a:pt x="540419" y="95249"/>
                    <a:pt x="571500" y="93244"/>
                  </a:cubicBezTo>
                  <a:cubicBezTo>
                    <a:pt x="602581" y="91239"/>
                    <a:pt x="571500" y="99260"/>
                    <a:pt x="571500" y="99260"/>
                  </a:cubicBezTo>
                  <a:cubicBezTo>
                    <a:pt x="571500" y="108284"/>
                    <a:pt x="570497" y="134352"/>
                    <a:pt x="571500" y="147386"/>
                  </a:cubicBezTo>
                  <a:cubicBezTo>
                    <a:pt x="572503" y="160420"/>
                    <a:pt x="569495" y="176462"/>
                    <a:pt x="577516" y="177465"/>
                  </a:cubicBezTo>
                  <a:cubicBezTo>
                    <a:pt x="585537" y="178468"/>
                    <a:pt x="601580" y="162426"/>
                    <a:pt x="619627" y="153402"/>
                  </a:cubicBezTo>
                  <a:cubicBezTo>
                    <a:pt x="637674" y="144378"/>
                    <a:pt x="668755" y="133349"/>
                    <a:pt x="685800" y="123323"/>
                  </a:cubicBezTo>
                  <a:cubicBezTo>
                    <a:pt x="702845" y="113297"/>
                    <a:pt x="703848" y="105276"/>
                    <a:pt x="721895" y="93244"/>
                  </a:cubicBezTo>
                  <a:cubicBezTo>
                    <a:pt x="739942" y="81212"/>
                    <a:pt x="771024" y="50130"/>
                    <a:pt x="794084" y="51133"/>
                  </a:cubicBezTo>
                  <a:cubicBezTo>
                    <a:pt x="817144" y="52136"/>
                    <a:pt x="842211" y="82215"/>
                    <a:pt x="860258" y="99260"/>
                  </a:cubicBezTo>
                  <a:cubicBezTo>
                    <a:pt x="878305" y="116305"/>
                    <a:pt x="883319" y="140368"/>
                    <a:pt x="902369" y="153402"/>
                  </a:cubicBezTo>
                  <a:cubicBezTo>
                    <a:pt x="921419" y="166436"/>
                    <a:pt x="957513" y="170447"/>
                    <a:pt x="974558" y="177465"/>
                  </a:cubicBezTo>
                  <a:cubicBezTo>
                    <a:pt x="991603" y="184483"/>
                    <a:pt x="998621" y="185486"/>
                    <a:pt x="1004637" y="195512"/>
                  </a:cubicBezTo>
                  <a:cubicBezTo>
                    <a:pt x="1010653" y="205538"/>
                    <a:pt x="1015666" y="224589"/>
                    <a:pt x="1010653" y="237623"/>
                  </a:cubicBezTo>
                  <a:cubicBezTo>
                    <a:pt x="1005640" y="250657"/>
                    <a:pt x="979571" y="260683"/>
                    <a:pt x="974558" y="273717"/>
                  </a:cubicBezTo>
                  <a:cubicBezTo>
                    <a:pt x="969545" y="286751"/>
                    <a:pt x="971550" y="308810"/>
                    <a:pt x="980574" y="315828"/>
                  </a:cubicBezTo>
                  <a:cubicBezTo>
                    <a:pt x="989598" y="322846"/>
                    <a:pt x="1015666" y="312820"/>
                    <a:pt x="1028700" y="315828"/>
                  </a:cubicBezTo>
                  <a:cubicBezTo>
                    <a:pt x="1041734" y="318836"/>
                    <a:pt x="1048753" y="330867"/>
                    <a:pt x="1058779" y="333875"/>
                  </a:cubicBezTo>
                  <a:cubicBezTo>
                    <a:pt x="1068805" y="336883"/>
                    <a:pt x="1074821" y="326857"/>
                    <a:pt x="1088858" y="333875"/>
                  </a:cubicBezTo>
                  <a:cubicBezTo>
                    <a:pt x="1102895" y="340894"/>
                    <a:pt x="1126958" y="365960"/>
                    <a:pt x="1143000" y="375986"/>
                  </a:cubicBezTo>
                  <a:cubicBezTo>
                    <a:pt x="1159042" y="386012"/>
                    <a:pt x="1179095" y="386012"/>
                    <a:pt x="1185111" y="394033"/>
                  </a:cubicBezTo>
                  <a:cubicBezTo>
                    <a:pt x="1191127" y="402054"/>
                    <a:pt x="1178092" y="413083"/>
                    <a:pt x="1179095" y="424112"/>
                  </a:cubicBezTo>
                  <a:cubicBezTo>
                    <a:pt x="1180098" y="435141"/>
                    <a:pt x="1189122" y="449178"/>
                    <a:pt x="1191127" y="460207"/>
                  </a:cubicBezTo>
                  <a:cubicBezTo>
                    <a:pt x="1193132" y="471236"/>
                    <a:pt x="1191127" y="490286"/>
                    <a:pt x="1191127" y="490286"/>
                  </a:cubicBezTo>
                  <a:cubicBezTo>
                    <a:pt x="1191127" y="502317"/>
                    <a:pt x="1189122" y="519362"/>
                    <a:pt x="1191127" y="532396"/>
                  </a:cubicBezTo>
                  <a:cubicBezTo>
                    <a:pt x="1193132" y="545430"/>
                    <a:pt x="1206166" y="559467"/>
                    <a:pt x="1203158" y="568491"/>
                  </a:cubicBezTo>
                  <a:cubicBezTo>
                    <a:pt x="1200150" y="577515"/>
                    <a:pt x="1166061" y="585536"/>
                    <a:pt x="1173079" y="586539"/>
                  </a:cubicBezTo>
                  <a:cubicBezTo>
                    <a:pt x="1180097" y="587542"/>
                    <a:pt x="1230230" y="573505"/>
                    <a:pt x="1245269" y="574507"/>
                  </a:cubicBezTo>
                  <a:cubicBezTo>
                    <a:pt x="1260308" y="575509"/>
                    <a:pt x="1258303" y="581525"/>
                    <a:pt x="1263316" y="592554"/>
                  </a:cubicBezTo>
                  <a:cubicBezTo>
                    <a:pt x="1268329" y="603583"/>
                    <a:pt x="1270335" y="630655"/>
                    <a:pt x="1275348" y="640681"/>
                  </a:cubicBezTo>
                  <a:cubicBezTo>
                    <a:pt x="1280361" y="650707"/>
                    <a:pt x="1295400" y="650707"/>
                    <a:pt x="1293395" y="652712"/>
                  </a:cubicBezTo>
                  <a:cubicBezTo>
                    <a:pt x="1291390" y="654717"/>
                    <a:pt x="1325479" y="639009"/>
                    <a:pt x="1263316" y="652712"/>
                  </a:cubicBezTo>
                  <a:cubicBezTo>
                    <a:pt x="1201153" y="666415"/>
                    <a:pt x="1019676" y="713873"/>
                    <a:pt x="920416" y="734928"/>
                  </a:cubicBezTo>
                  <a:cubicBezTo>
                    <a:pt x="821156" y="755983"/>
                    <a:pt x="753979" y="764673"/>
                    <a:pt x="667753" y="779044"/>
                  </a:cubicBezTo>
                  <a:lnTo>
                    <a:pt x="403058" y="821154"/>
                  </a:lnTo>
                  <a:cubicBezTo>
                    <a:pt x="327861" y="832183"/>
                    <a:pt x="275724" y="839201"/>
                    <a:pt x="216569" y="845217"/>
                  </a:cubicBezTo>
                  <a:cubicBezTo>
                    <a:pt x="157414" y="851233"/>
                    <a:pt x="84222" y="852236"/>
                    <a:pt x="48127" y="857249"/>
                  </a:cubicBezTo>
                  <a:cubicBezTo>
                    <a:pt x="12032" y="862262"/>
                    <a:pt x="0" y="876299"/>
                    <a:pt x="0" y="875296"/>
                  </a:cubicBezTo>
                  <a:cubicBezTo>
                    <a:pt x="0" y="874293"/>
                    <a:pt x="33088" y="863264"/>
                    <a:pt x="48127" y="851233"/>
                  </a:cubicBezTo>
                  <a:cubicBezTo>
                    <a:pt x="63166" y="839202"/>
                    <a:pt x="75198" y="826168"/>
                    <a:pt x="90237" y="803107"/>
                  </a:cubicBezTo>
                  <a:cubicBezTo>
                    <a:pt x="105276" y="780047"/>
                    <a:pt x="121318" y="732923"/>
                    <a:pt x="138363" y="712870"/>
                  </a:cubicBezTo>
                  <a:cubicBezTo>
                    <a:pt x="155408" y="692817"/>
                    <a:pt x="183481" y="693820"/>
                    <a:pt x="192505" y="682791"/>
                  </a:cubicBezTo>
                  <a:cubicBezTo>
                    <a:pt x="201529" y="671762"/>
                    <a:pt x="194510" y="656722"/>
                    <a:pt x="192505" y="646696"/>
                  </a:cubicBezTo>
                  <a:cubicBezTo>
                    <a:pt x="190500" y="636670"/>
                    <a:pt x="193508" y="634664"/>
                    <a:pt x="180474" y="622633"/>
                  </a:cubicBezTo>
                  <a:cubicBezTo>
                    <a:pt x="167440" y="610602"/>
                    <a:pt x="129340" y="593557"/>
                    <a:pt x="114300" y="574507"/>
                  </a:cubicBezTo>
                  <a:cubicBezTo>
                    <a:pt x="99261" y="555457"/>
                    <a:pt x="93245" y="530391"/>
                    <a:pt x="90237" y="508333"/>
                  </a:cubicBezTo>
                  <a:cubicBezTo>
                    <a:pt x="87229" y="486275"/>
                    <a:pt x="93245" y="472238"/>
                    <a:pt x="102269" y="454191"/>
                  </a:cubicBezTo>
                  <a:close/>
                </a:path>
              </a:pathLst>
            </a:custGeom>
            <a:solidFill>
              <a:srgbClr val="FF7D7D"/>
            </a:solidFill>
            <a:ln w="127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4" name="TextBox 33"/>
          <p:cNvSpPr txBox="1">
            <a:spLocks noChangeArrowheads="1"/>
          </p:cNvSpPr>
          <p:nvPr/>
        </p:nvSpPr>
        <p:spPr bwMode="auto">
          <a:xfrm>
            <a:off x="4114800" y="2667000"/>
            <a:ext cx="4495800" cy="584775"/>
          </a:xfrm>
          <a:prstGeom prst="rect">
            <a:avLst/>
          </a:prstGeom>
          <a:noFill/>
          <a:ln w="9525">
            <a:noFill/>
            <a:miter lim="800000"/>
            <a:headEnd/>
            <a:tailEnd/>
          </a:ln>
        </p:spPr>
        <p:txBody>
          <a:bodyPr wrap="square">
            <a:spAutoFit/>
          </a:bodyPr>
          <a:lstStyle/>
          <a:p>
            <a:pPr>
              <a:defRPr/>
            </a:pPr>
            <a:r>
              <a:rPr lang="en-US" sz="3200" b="1" dirty="0" smtClean="0">
                <a:solidFill>
                  <a:srgbClr val="002060"/>
                </a:solidFill>
                <a:effectLst>
                  <a:outerShdw dist="50800" dir="7200000" algn="ctr" rotWithShape="0">
                    <a:schemeClr val="bg1"/>
                  </a:outerShdw>
                </a:effectLst>
                <a:latin typeface="Calibri" pitchFamily="34" charset="0"/>
              </a:rPr>
              <a:t>United States of America</a:t>
            </a:r>
          </a:p>
        </p:txBody>
      </p:sp>
      <p:sp>
        <p:nvSpPr>
          <p:cNvPr id="36" name="TextBox 35"/>
          <p:cNvSpPr txBox="1">
            <a:spLocks noChangeArrowheads="1"/>
          </p:cNvSpPr>
          <p:nvPr/>
        </p:nvSpPr>
        <p:spPr bwMode="auto">
          <a:xfrm>
            <a:off x="2830286" y="4724400"/>
            <a:ext cx="5780314" cy="584775"/>
          </a:xfrm>
          <a:prstGeom prst="rect">
            <a:avLst/>
          </a:prstGeom>
          <a:noFill/>
          <a:ln w="9525">
            <a:noFill/>
            <a:miter lim="800000"/>
            <a:headEnd/>
            <a:tailEnd/>
          </a:ln>
        </p:spPr>
        <p:txBody>
          <a:bodyPr wrap="square">
            <a:spAutoFit/>
          </a:bodyPr>
          <a:lstStyle/>
          <a:p>
            <a:pPr>
              <a:defRPr/>
            </a:pPr>
            <a:r>
              <a:rPr lang="en-US" sz="3200" b="1" dirty="0" smtClean="0">
                <a:solidFill>
                  <a:srgbClr val="CC0000"/>
                </a:solidFill>
                <a:effectLst>
                  <a:outerShdw dist="50800" dir="7200000" algn="ctr" rotWithShape="0">
                    <a:schemeClr val="tx1"/>
                  </a:outerShdw>
                </a:effectLst>
                <a:latin typeface="Calibri" pitchFamily="34" charset="0"/>
              </a:rPr>
              <a:t>Confederate States of America</a:t>
            </a:r>
            <a:endParaRPr lang="en-US" sz="3200" b="1" dirty="0">
              <a:solidFill>
                <a:srgbClr val="CC0000"/>
              </a:solidFill>
              <a:effectLst>
                <a:outerShdw dist="50800" dir="7200000" algn="ctr" rotWithShape="0">
                  <a:schemeClr val="tx1"/>
                </a:outerShdw>
              </a:effectLst>
              <a:latin typeface="Calibri" pitchFamily="34" charset="0"/>
            </a:endParaRPr>
          </a:p>
        </p:txBody>
      </p:sp>
      <p:sp useBgFill="1">
        <p:nvSpPr>
          <p:cNvPr id="9" name="TextBox 8"/>
          <p:cNvSpPr txBox="1"/>
          <p:nvPr/>
        </p:nvSpPr>
        <p:spPr>
          <a:xfrm>
            <a:off x="0" y="685800"/>
            <a:ext cx="5150769" cy="584775"/>
          </a:xfrm>
          <a:prstGeom prst="rect">
            <a:avLst/>
          </a:prstGeom>
        </p:spPr>
        <p:txBody>
          <a:bodyPr wrap="none" rtlCol="0">
            <a:spAutoFit/>
          </a:bodyPr>
          <a:lstStyle/>
          <a:p>
            <a:r>
              <a:rPr lang="en-US" sz="3200" b="1" dirty="0" smtClean="0"/>
              <a:t>total population:  31,200,000</a:t>
            </a:r>
          </a:p>
        </p:txBody>
      </p:sp>
      <p:sp useBgFill="1">
        <p:nvSpPr>
          <p:cNvPr id="21" name="TextBox 20"/>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defRPr/>
            </a:pPr>
            <a:r>
              <a:rPr lang="en-US" sz="4400" b="1" dirty="0" smtClean="0">
                <a:effectLst>
                  <a:outerShdw dist="38100" dir="5400000" algn="ctr" rotWithShape="0">
                    <a:schemeClr val="tx1"/>
                  </a:outerShdw>
                </a:effectLst>
                <a:latin typeface="Tempus Sans ITC" pitchFamily="82" charset="0"/>
              </a:rPr>
              <a:t>What is the cost to each side?</a:t>
            </a:r>
            <a:endParaRPr lang="en-US" sz="6000" b="1" dirty="0">
              <a:effectLst>
                <a:outerShdw dist="38100" dir="5400000" algn="ctr" rotWithShape="0">
                  <a:schemeClr val="tx1"/>
                </a:outerShdw>
              </a:effectLst>
              <a:latin typeface="Tempus Sans ITC" pitchFamily="82" charset="0"/>
            </a:endParaRPr>
          </a:p>
        </p:txBody>
      </p:sp>
      <p:sp useBgFill="1">
        <p:nvSpPr>
          <p:cNvPr id="22" name="TextBox 21"/>
          <p:cNvSpPr txBox="1"/>
          <p:nvPr/>
        </p:nvSpPr>
        <p:spPr>
          <a:xfrm>
            <a:off x="1088136" y="2111514"/>
            <a:ext cx="5382884" cy="707886"/>
          </a:xfrm>
          <a:prstGeom prst="rect">
            <a:avLst/>
          </a:prstGeom>
        </p:spPr>
        <p:txBody>
          <a:bodyPr wrap="none" rtlCol="0">
            <a:spAutoFit/>
          </a:bodyPr>
          <a:lstStyle/>
          <a:p>
            <a:r>
              <a:rPr lang="en-US" sz="4000" b="1" dirty="0" smtClean="0"/>
              <a:t>total deaths:       </a:t>
            </a:r>
            <a:r>
              <a:rPr lang="en-US" sz="4000" b="1" u="sng" dirty="0" smtClean="0"/>
              <a:t>620,000</a:t>
            </a:r>
          </a:p>
        </p:txBody>
      </p:sp>
      <p:sp useBgFill="1">
        <p:nvSpPr>
          <p:cNvPr id="23" name="TextBox 22"/>
          <p:cNvSpPr txBox="1"/>
          <p:nvPr/>
        </p:nvSpPr>
        <p:spPr>
          <a:xfrm>
            <a:off x="6400800" y="2112264"/>
            <a:ext cx="1828800" cy="1384995"/>
          </a:xfrm>
          <a:prstGeom prst="rect">
            <a:avLst/>
          </a:prstGeom>
        </p:spPr>
        <p:txBody>
          <a:bodyPr wrap="square" rtlCol="0">
            <a:spAutoFit/>
          </a:bodyPr>
          <a:lstStyle/>
          <a:p>
            <a:pPr algn="ctr"/>
            <a:endParaRPr lang="en-US" sz="2000" b="1" dirty="0" smtClean="0"/>
          </a:p>
          <a:p>
            <a:pPr algn="ctr"/>
            <a:r>
              <a:rPr lang="en-US" sz="4800" b="1" dirty="0" smtClean="0"/>
              <a:t>= 2%</a:t>
            </a:r>
          </a:p>
          <a:p>
            <a:pPr algn="ctr"/>
            <a:endParaRPr lang="en-US" sz="1600" b="1" dirty="0" smtClean="0"/>
          </a:p>
        </p:txBody>
      </p:sp>
      <p:sp useBgFill="1">
        <p:nvSpPr>
          <p:cNvPr id="24" name="TextBox 23"/>
          <p:cNvSpPr txBox="1"/>
          <p:nvPr/>
        </p:nvSpPr>
        <p:spPr>
          <a:xfrm>
            <a:off x="0" y="4724400"/>
            <a:ext cx="9144000" cy="707886"/>
          </a:xfrm>
          <a:prstGeom prst="rect">
            <a:avLst/>
          </a:prstGeom>
        </p:spPr>
        <p:txBody>
          <a:bodyPr wrap="square" rtlCol="0">
            <a:spAutoFit/>
          </a:bodyPr>
          <a:lstStyle/>
          <a:p>
            <a:r>
              <a:rPr lang="en-US" sz="4000" b="1" u="sng" dirty="0" smtClean="0">
                <a:solidFill>
                  <a:srgbClr val="FF0000"/>
                </a:solidFill>
                <a:effectLst>
                  <a:outerShdw dist="50800" dir="5400000" algn="ctr" rotWithShape="0">
                    <a:schemeClr val="tx1"/>
                  </a:outerShdw>
                </a:effectLst>
              </a:rPr>
              <a:t>Today</a:t>
            </a:r>
            <a:r>
              <a:rPr lang="en-US" sz="4000" b="1" dirty="0" smtClean="0">
                <a:solidFill>
                  <a:srgbClr val="FF0000"/>
                </a:solidFill>
                <a:effectLst>
                  <a:outerShdw dist="50800" dir="5400000" algn="ctr" rotWithShape="0">
                    <a:schemeClr val="tx1"/>
                  </a:outerShdw>
                </a:effectLst>
              </a:rPr>
              <a:t>: 2% would be 6 MILLION Americans</a:t>
            </a:r>
            <a:endParaRPr lang="en-US" sz="4000" b="1" u="sng" dirty="0" smtClean="0">
              <a:solidFill>
                <a:srgbClr val="FF0000"/>
              </a:solidFill>
              <a:effectLst>
                <a:outerShdw dist="50800" dir="5400000" algn="ctr" rotWithShape="0">
                  <a:schemeClr val="tx1"/>
                </a:outerShdw>
              </a:effectLst>
            </a:endParaRPr>
          </a:p>
        </p:txBody>
      </p:sp>
      <p:graphicFrame>
        <p:nvGraphicFramePr>
          <p:cNvPr id="12" name="Chart 11"/>
          <p:cNvGraphicFramePr/>
          <p:nvPr/>
        </p:nvGraphicFramePr>
        <p:xfrm>
          <a:off x="533400" y="990600"/>
          <a:ext cx="4601227" cy="281626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2"/>
                                        </p:tgtEl>
                                      </p:cBhvr>
                                    </p:animEffect>
                                    <p:set>
                                      <p:cBhvr>
                                        <p:cTn id="7" dur="1" fill="hold">
                                          <p:stCondLst>
                                            <p:cond delay="999"/>
                                          </p:stCondLst>
                                        </p:cTn>
                                        <p:tgtEl>
                                          <p:spTgt spid="12"/>
                                        </p:tgtEl>
                                        <p:attrNameLst>
                                          <p:attrName>style.visibility</p:attrName>
                                        </p:attrNameLst>
                                      </p:cBhvr>
                                      <p:to>
                                        <p:strVal val="hidden"/>
                                      </p:to>
                                    </p:set>
                                  </p:childTnLst>
                                </p:cTn>
                              </p:par>
                            </p:childTnLst>
                          </p:cTn>
                        </p:par>
                        <p:par>
                          <p:cTn id="8" fill="hold">
                            <p:stCondLst>
                              <p:cond delay="1000"/>
                            </p:stCondLst>
                            <p:childTnLst>
                              <p:par>
                                <p:cTn id="9" presetID="6" presetClass="emph" presetSubtype="0" fill="hold" grpId="0" nodeType="afterEffect">
                                  <p:stCondLst>
                                    <p:cond delay="0"/>
                                  </p:stCondLst>
                                  <p:childTnLst>
                                    <p:animScale>
                                      <p:cBhvr>
                                        <p:cTn id="10" dur="1000" fill="hold"/>
                                        <p:tgtEl>
                                          <p:spTgt spid="9"/>
                                        </p:tgtEl>
                                      </p:cBhvr>
                                      <p:by x="125000" y="125000"/>
                                    </p:animScale>
                                  </p:childTnLst>
                                </p:cTn>
                              </p:par>
                              <p:par>
                                <p:cTn id="11" presetID="42" presetClass="path" presetSubtype="0" accel="50000" decel="50000" fill="hold" grpId="1" nodeType="withEffect">
                                  <p:stCondLst>
                                    <p:cond delay="0"/>
                                  </p:stCondLst>
                                  <p:childTnLst>
                                    <p:animMotion origin="layout" path="M -1.66667E-6 -2.59259E-6 L 0.07396 0.31297 " pathEditMode="relative" rAng="0" ptsTypes="AA">
                                      <p:cBhvr>
                                        <p:cTn id="12" dur="1000" fill="hold"/>
                                        <p:tgtEl>
                                          <p:spTgt spid="9"/>
                                        </p:tgtEl>
                                        <p:attrNameLst>
                                          <p:attrName>ppt_x</p:attrName>
                                          <p:attrName>ppt_y</p:attrName>
                                        </p:attrNameLst>
                                      </p:cBhvr>
                                      <p:rCtr x="37" y="15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1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10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1000"/>
                                        <p:tgtEl>
                                          <p:spTgt spid="22"/>
                                        </p:tgtEl>
                                      </p:cBhvr>
                                    </p:animEffect>
                                    <p:set>
                                      <p:cBhvr>
                                        <p:cTn id="32" dur="1" fill="hold">
                                          <p:stCondLst>
                                            <p:cond delay="999"/>
                                          </p:stCondLst>
                                        </p:cTn>
                                        <p:tgtEl>
                                          <p:spTgt spid="22"/>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1000"/>
                                        <p:tgtEl>
                                          <p:spTgt spid="23"/>
                                        </p:tgtEl>
                                      </p:cBhvr>
                                    </p:animEffect>
                                    <p:set>
                                      <p:cBhvr>
                                        <p:cTn id="35" dur="1" fill="hold">
                                          <p:stCondLst>
                                            <p:cond delay="999"/>
                                          </p:stCondLst>
                                        </p:cTn>
                                        <p:tgtEl>
                                          <p:spTgt spid="23"/>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1000"/>
                                        <p:tgtEl>
                                          <p:spTgt spid="24"/>
                                        </p:tgtEl>
                                      </p:cBhvr>
                                    </p:animEffect>
                                    <p:set>
                                      <p:cBhvr>
                                        <p:cTn id="38" dur="1" fill="hold">
                                          <p:stCondLst>
                                            <p:cond delay="999"/>
                                          </p:stCondLst>
                                        </p:cTn>
                                        <p:tgtEl>
                                          <p:spTgt spid="24"/>
                                        </p:tgtEl>
                                        <p:attrNameLst>
                                          <p:attrName>style.visibility</p:attrName>
                                        </p:attrNameLst>
                                      </p:cBhvr>
                                      <p:to>
                                        <p:strVal val="hidden"/>
                                      </p:to>
                                    </p:set>
                                  </p:childTnLst>
                                </p:cTn>
                              </p:par>
                              <p:par>
                                <p:cTn id="39" presetID="64" presetClass="path" presetSubtype="0" accel="50000" decel="50000" fill="hold" grpId="2" nodeType="withEffect">
                                  <p:stCondLst>
                                    <p:cond delay="0"/>
                                  </p:stCondLst>
                                  <p:childTnLst>
                                    <p:animMotion origin="layout" path="M 0.07396 0.30185 L 0.00173 0.00185 " pathEditMode="relative" rAng="0" ptsTypes="AA">
                                      <p:cBhvr>
                                        <p:cTn id="40" dur="1000" fill="hold"/>
                                        <p:tgtEl>
                                          <p:spTgt spid="9"/>
                                        </p:tgtEl>
                                        <p:attrNameLst>
                                          <p:attrName>ppt_x</p:attrName>
                                          <p:attrName>ppt_y</p:attrName>
                                        </p:attrNameLst>
                                      </p:cBhvr>
                                      <p:rCtr x="-36" y="-150"/>
                                    </p:animMotion>
                                  </p:childTnLst>
                                </p:cTn>
                              </p:par>
                              <p:par>
                                <p:cTn id="41" presetID="6" presetClass="emph" presetSubtype="0" fill="hold" grpId="3" nodeType="withEffect">
                                  <p:stCondLst>
                                    <p:cond delay="0"/>
                                  </p:stCondLst>
                                  <p:childTnLst>
                                    <p:animScale>
                                      <p:cBhvr>
                                        <p:cTn id="42" dur="1000" fill="hold"/>
                                        <p:tgtEl>
                                          <p:spTgt spid="9"/>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9" grpId="3" animBg="1"/>
      <p:bldP spid="22" grpId="0" animBg="1"/>
      <p:bldP spid="22" grpId="1" animBg="1"/>
      <p:bldP spid="23" grpId="0" animBg="1"/>
      <p:bldP spid="23" grpId="1" animBg="1"/>
      <p:bldP spid="24" grpId="0" animBg="1"/>
      <p:bldP spid="24"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 y="685800"/>
            <a:ext cx="9181475" cy="5791201"/>
            <a:chOff x="-1" y="685800"/>
            <a:chExt cx="9181475" cy="5791201"/>
          </a:xfrm>
        </p:grpSpPr>
        <p:grpSp>
          <p:nvGrpSpPr>
            <p:cNvPr id="4" name="Group 3"/>
            <p:cNvGrpSpPr/>
            <p:nvPr/>
          </p:nvGrpSpPr>
          <p:grpSpPr>
            <a:xfrm>
              <a:off x="-1" y="685800"/>
              <a:ext cx="9181475" cy="5791201"/>
              <a:chOff x="-1" y="685800"/>
              <a:chExt cx="9181475" cy="5791201"/>
            </a:xfrm>
          </p:grpSpPr>
          <p:pic>
            <p:nvPicPr>
              <p:cNvPr id="2" name="Picture 2" descr="http://upload.wikimedia.org/wikipedia/commons/1/10/USA_Map_1864_including_Civil_War_Divisions.png"/>
              <p:cNvPicPr>
                <a:picLocks noChangeAspect="1" noChangeArrowheads="1"/>
              </p:cNvPicPr>
              <p:nvPr/>
            </p:nvPicPr>
            <p:blipFill>
              <a:blip r:embed="rId2" cstate="print"/>
              <a:srcRect/>
              <a:stretch>
                <a:fillRect/>
              </a:stretch>
            </p:blipFill>
            <p:spPr bwMode="auto">
              <a:xfrm>
                <a:off x="-1" y="685800"/>
                <a:ext cx="9181475" cy="5791201"/>
              </a:xfrm>
              <a:prstGeom prst="rect">
                <a:avLst/>
              </a:prstGeom>
              <a:noFill/>
            </p:spPr>
          </p:pic>
          <p:sp>
            <p:nvSpPr>
              <p:cNvPr id="3" name="Freeform 2"/>
              <p:cNvSpPr/>
              <p:nvPr/>
            </p:nvSpPr>
            <p:spPr>
              <a:xfrm>
                <a:off x="6851984" y="2998872"/>
                <a:ext cx="1325479" cy="876299"/>
              </a:xfrm>
              <a:custGeom>
                <a:avLst/>
                <a:gdLst>
                  <a:gd name="connsiteX0" fmla="*/ 102269 w 1317458"/>
                  <a:gd name="connsiteY0" fmla="*/ 454191 h 876299"/>
                  <a:gd name="connsiteX1" fmla="*/ 144379 w 1317458"/>
                  <a:gd name="connsiteY1" fmla="*/ 400049 h 876299"/>
                  <a:gd name="connsiteX2" fmla="*/ 162427 w 1317458"/>
                  <a:gd name="connsiteY2" fmla="*/ 309812 h 876299"/>
                  <a:gd name="connsiteX3" fmla="*/ 180474 w 1317458"/>
                  <a:gd name="connsiteY3" fmla="*/ 321844 h 876299"/>
                  <a:gd name="connsiteX4" fmla="*/ 174458 w 1317458"/>
                  <a:gd name="connsiteY4" fmla="*/ 279733 h 876299"/>
                  <a:gd name="connsiteX5" fmla="*/ 228600 w 1317458"/>
                  <a:gd name="connsiteY5" fmla="*/ 237623 h 876299"/>
                  <a:gd name="connsiteX6" fmla="*/ 270711 w 1317458"/>
                  <a:gd name="connsiteY6" fmla="*/ 219575 h 876299"/>
                  <a:gd name="connsiteX7" fmla="*/ 330869 w 1317458"/>
                  <a:gd name="connsiteY7" fmla="*/ 123323 h 876299"/>
                  <a:gd name="connsiteX8" fmla="*/ 354932 w 1317458"/>
                  <a:gd name="connsiteY8" fmla="*/ 15039 h 876299"/>
                  <a:gd name="connsiteX9" fmla="*/ 378995 w 1317458"/>
                  <a:gd name="connsiteY9" fmla="*/ 33086 h 876299"/>
                  <a:gd name="connsiteX10" fmla="*/ 385011 w 1317458"/>
                  <a:gd name="connsiteY10" fmla="*/ 111291 h 876299"/>
                  <a:gd name="connsiteX11" fmla="*/ 571500 w 1317458"/>
                  <a:gd name="connsiteY11" fmla="*/ 93244 h 876299"/>
                  <a:gd name="connsiteX12" fmla="*/ 571500 w 1317458"/>
                  <a:gd name="connsiteY12" fmla="*/ 99260 h 876299"/>
                  <a:gd name="connsiteX13" fmla="*/ 571500 w 1317458"/>
                  <a:gd name="connsiteY13" fmla="*/ 147386 h 876299"/>
                  <a:gd name="connsiteX14" fmla="*/ 577516 w 1317458"/>
                  <a:gd name="connsiteY14" fmla="*/ 177465 h 876299"/>
                  <a:gd name="connsiteX15" fmla="*/ 619627 w 1317458"/>
                  <a:gd name="connsiteY15" fmla="*/ 153402 h 876299"/>
                  <a:gd name="connsiteX16" fmla="*/ 685800 w 1317458"/>
                  <a:gd name="connsiteY16" fmla="*/ 123323 h 876299"/>
                  <a:gd name="connsiteX17" fmla="*/ 721895 w 1317458"/>
                  <a:gd name="connsiteY17" fmla="*/ 93244 h 876299"/>
                  <a:gd name="connsiteX18" fmla="*/ 794084 w 1317458"/>
                  <a:gd name="connsiteY18" fmla="*/ 51133 h 876299"/>
                  <a:gd name="connsiteX19" fmla="*/ 860258 w 1317458"/>
                  <a:gd name="connsiteY19" fmla="*/ 99260 h 876299"/>
                  <a:gd name="connsiteX20" fmla="*/ 902369 w 1317458"/>
                  <a:gd name="connsiteY20" fmla="*/ 153402 h 876299"/>
                  <a:gd name="connsiteX21" fmla="*/ 974558 w 1317458"/>
                  <a:gd name="connsiteY21" fmla="*/ 177465 h 876299"/>
                  <a:gd name="connsiteX22" fmla="*/ 1004637 w 1317458"/>
                  <a:gd name="connsiteY22" fmla="*/ 195512 h 876299"/>
                  <a:gd name="connsiteX23" fmla="*/ 1010653 w 1317458"/>
                  <a:gd name="connsiteY23" fmla="*/ 237623 h 876299"/>
                  <a:gd name="connsiteX24" fmla="*/ 974558 w 1317458"/>
                  <a:gd name="connsiteY24" fmla="*/ 273717 h 876299"/>
                  <a:gd name="connsiteX25" fmla="*/ 980574 w 1317458"/>
                  <a:gd name="connsiteY25" fmla="*/ 315828 h 876299"/>
                  <a:gd name="connsiteX26" fmla="*/ 1028700 w 1317458"/>
                  <a:gd name="connsiteY26" fmla="*/ 315828 h 876299"/>
                  <a:gd name="connsiteX27" fmla="*/ 1058779 w 1317458"/>
                  <a:gd name="connsiteY27" fmla="*/ 333875 h 876299"/>
                  <a:gd name="connsiteX28" fmla="*/ 1088858 w 1317458"/>
                  <a:gd name="connsiteY28" fmla="*/ 333875 h 876299"/>
                  <a:gd name="connsiteX29" fmla="*/ 1143000 w 1317458"/>
                  <a:gd name="connsiteY29" fmla="*/ 375986 h 876299"/>
                  <a:gd name="connsiteX30" fmla="*/ 1185111 w 1317458"/>
                  <a:gd name="connsiteY30" fmla="*/ 394033 h 876299"/>
                  <a:gd name="connsiteX31" fmla="*/ 1179095 w 1317458"/>
                  <a:gd name="connsiteY31" fmla="*/ 424112 h 876299"/>
                  <a:gd name="connsiteX32" fmla="*/ 1191127 w 1317458"/>
                  <a:gd name="connsiteY32" fmla="*/ 460207 h 876299"/>
                  <a:gd name="connsiteX33" fmla="*/ 1191127 w 1317458"/>
                  <a:gd name="connsiteY33" fmla="*/ 490286 h 876299"/>
                  <a:gd name="connsiteX34" fmla="*/ 1191127 w 1317458"/>
                  <a:gd name="connsiteY34" fmla="*/ 532396 h 876299"/>
                  <a:gd name="connsiteX35" fmla="*/ 1203158 w 1317458"/>
                  <a:gd name="connsiteY35" fmla="*/ 568491 h 876299"/>
                  <a:gd name="connsiteX36" fmla="*/ 1173079 w 1317458"/>
                  <a:gd name="connsiteY36" fmla="*/ 586539 h 876299"/>
                  <a:gd name="connsiteX37" fmla="*/ 1245269 w 1317458"/>
                  <a:gd name="connsiteY37" fmla="*/ 574507 h 876299"/>
                  <a:gd name="connsiteX38" fmla="*/ 1263316 w 1317458"/>
                  <a:gd name="connsiteY38" fmla="*/ 592554 h 876299"/>
                  <a:gd name="connsiteX39" fmla="*/ 1275348 w 1317458"/>
                  <a:gd name="connsiteY39" fmla="*/ 640681 h 876299"/>
                  <a:gd name="connsiteX40" fmla="*/ 1293395 w 1317458"/>
                  <a:gd name="connsiteY40" fmla="*/ 652712 h 876299"/>
                  <a:gd name="connsiteX41" fmla="*/ 1263316 w 1317458"/>
                  <a:gd name="connsiteY41" fmla="*/ 652712 h 876299"/>
                  <a:gd name="connsiteX42" fmla="*/ 968542 w 1317458"/>
                  <a:gd name="connsiteY42" fmla="*/ 706854 h 876299"/>
                  <a:gd name="connsiteX43" fmla="*/ 667753 w 1317458"/>
                  <a:gd name="connsiteY43" fmla="*/ 779044 h 876299"/>
                  <a:gd name="connsiteX44" fmla="*/ 403058 w 1317458"/>
                  <a:gd name="connsiteY44" fmla="*/ 821154 h 876299"/>
                  <a:gd name="connsiteX45" fmla="*/ 216569 w 1317458"/>
                  <a:gd name="connsiteY45" fmla="*/ 845217 h 876299"/>
                  <a:gd name="connsiteX46" fmla="*/ 48127 w 1317458"/>
                  <a:gd name="connsiteY46" fmla="*/ 857249 h 876299"/>
                  <a:gd name="connsiteX47" fmla="*/ 0 w 1317458"/>
                  <a:gd name="connsiteY47" fmla="*/ 875296 h 876299"/>
                  <a:gd name="connsiteX48" fmla="*/ 48127 w 1317458"/>
                  <a:gd name="connsiteY48" fmla="*/ 851233 h 876299"/>
                  <a:gd name="connsiteX49" fmla="*/ 90237 w 1317458"/>
                  <a:gd name="connsiteY49" fmla="*/ 803107 h 876299"/>
                  <a:gd name="connsiteX50" fmla="*/ 138363 w 1317458"/>
                  <a:gd name="connsiteY50" fmla="*/ 712870 h 876299"/>
                  <a:gd name="connsiteX51" fmla="*/ 192505 w 1317458"/>
                  <a:gd name="connsiteY51" fmla="*/ 682791 h 876299"/>
                  <a:gd name="connsiteX52" fmla="*/ 192505 w 1317458"/>
                  <a:gd name="connsiteY52" fmla="*/ 646696 h 876299"/>
                  <a:gd name="connsiteX53" fmla="*/ 180474 w 1317458"/>
                  <a:gd name="connsiteY53" fmla="*/ 622633 h 876299"/>
                  <a:gd name="connsiteX54" fmla="*/ 114300 w 1317458"/>
                  <a:gd name="connsiteY54" fmla="*/ 574507 h 876299"/>
                  <a:gd name="connsiteX55" fmla="*/ 90237 w 1317458"/>
                  <a:gd name="connsiteY55" fmla="*/ 508333 h 876299"/>
                  <a:gd name="connsiteX56" fmla="*/ 102269 w 1317458"/>
                  <a:gd name="connsiteY56" fmla="*/ 454191 h 876299"/>
                  <a:gd name="connsiteX0" fmla="*/ 102269 w 1317458"/>
                  <a:gd name="connsiteY0" fmla="*/ 454191 h 876299"/>
                  <a:gd name="connsiteX1" fmla="*/ 144379 w 1317458"/>
                  <a:gd name="connsiteY1" fmla="*/ 400049 h 876299"/>
                  <a:gd name="connsiteX2" fmla="*/ 162427 w 1317458"/>
                  <a:gd name="connsiteY2" fmla="*/ 309812 h 876299"/>
                  <a:gd name="connsiteX3" fmla="*/ 180474 w 1317458"/>
                  <a:gd name="connsiteY3" fmla="*/ 321844 h 876299"/>
                  <a:gd name="connsiteX4" fmla="*/ 234616 w 1317458"/>
                  <a:gd name="connsiteY4" fmla="*/ 277728 h 876299"/>
                  <a:gd name="connsiteX5" fmla="*/ 228600 w 1317458"/>
                  <a:gd name="connsiteY5" fmla="*/ 237623 h 876299"/>
                  <a:gd name="connsiteX6" fmla="*/ 270711 w 1317458"/>
                  <a:gd name="connsiteY6" fmla="*/ 219575 h 876299"/>
                  <a:gd name="connsiteX7" fmla="*/ 330869 w 1317458"/>
                  <a:gd name="connsiteY7" fmla="*/ 123323 h 876299"/>
                  <a:gd name="connsiteX8" fmla="*/ 354932 w 1317458"/>
                  <a:gd name="connsiteY8" fmla="*/ 15039 h 876299"/>
                  <a:gd name="connsiteX9" fmla="*/ 378995 w 1317458"/>
                  <a:gd name="connsiteY9" fmla="*/ 33086 h 876299"/>
                  <a:gd name="connsiteX10" fmla="*/ 385011 w 1317458"/>
                  <a:gd name="connsiteY10" fmla="*/ 111291 h 876299"/>
                  <a:gd name="connsiteX11" fmla="*/ 571500 w 1317458"/>
                  <a:gd name="connsiteY11" fmla="*/ 93244 h 876299"/>
                  <a:gd name="connsiteX12" fmla="*/ 571500 w 1317458"/>
                  <a:gd name="connsiteY12" fmla="*/ 99260 h 876299"/>
                  <a:gd name="connsiteX13" fmla="*/ 571500 w 1317458"/>
                  <a:gd name="connsiteY13" fmla="*/ 147386 h 876299"/>
                  <a:gd name="connsiteX14" fmla="*/ 577516 w 1317458"/>
                  <a:gd name="connsiteY14" fmla="*/ 177465 h 876299"/>
                  <a:gd name="connsiteX15" fmla="*/ 619627 w 1317458"/>
                  <a:gd name="connsiteY15" fmla="*/ 153402 h 876299"/>
                  <a:gd name="connsiteX16" fmla="*/ 685800 w 1317458"/>
                  <a:gd name="connsiteY16" fmla="*/ 123323 h 876299"/>
                  <a:gd name="connsiteX17" fmla="*/ 721895 w 1317458"/>
                  <a:gd name="connsiteY17" fmla="*/ 93244 h 876299"/>
                  <a:gd name="connsiteX18" fmla="*/ 794084 w 1317458"/>
                  <a:gd name="connsiteY18" fmla="*/ 51133 h 876299"/>
                  <a:gd name="connsiteX19" fmla="*/ 860258 w 1317458"/>
                  <a:gd name="connsiteY19" fmla="*/ 99260 h 876299"/>
                  <a:gd name="connsiteX20" fmla="*/ 902369 w 1317458"/>
                  <a:gd name="connsiteY20" fmla="*/ 153402 h 876299"/>
                  <a:gd name="connsiteX21" fmla="*/ 974558 w 1317458"/>
                  <a:gd name="connsiteY21" fmla="*/ 177465 h 876299"/>
                  <a:gd name="connsiteX22" fmla="*/ 1004637 w 1317458"/>
                  <a:gd name="connsiteY22" fmla="*/ 195512 h 876299"/>
                  <a:gd name="connsiteX23" fmla="*/ 1010653 w 1317458"/>
                  <a:gd name="connsiteY23" fmla="*/ 237623 h 876299"/>
                  <a:gd name="connsiteX24" fmla="*/ 974558 w 1317458"/>
                  <a:gd name="connsiteY24" fmla="*/ 273717 h 876299"/>
                  <a:gd name="connsiteX25" fmla="*/ 980574 w 1317458"/>
                  <a:gd name="connsiteY25" fmla="*/ 315828 h 876299"/>
                  <a:gd name="connsiteX26" fmla="*/ 1028700 w 1317458"/>
                  <a:gd name="connsiteY26" fmla="*/ 315828 h 876299"/>
                  <a:gd name="connsiteX27" fmla="*/ 1058779 w 1317458"/>
                  <a:gd name="connsiteY27" fmla="*/ 333875 h 876299"/>
                  <a:gd name="connsiteX28" fmla="*/ 1088858 w 1317458"/>
                  <a:gd name="connsiteY28" fmla="*/ 333875 h 876299"/>
                  <a:gd name="connsiteX29" fmla="*/ 1143000 w 1317458"/>
                  <a:gd name="connsiteY29" fmla="*/ 375986 h 876299"/>
                  <a:gd name="connsiteX30" fmla="*/ 1185111 w 1317458"/>
                  <a:gd name="connsiteY30" fmla="*/ 394033 h 876299"/>
                  <a:gd name="connsiteX31" fmla="*/ 1179095 w 1317458"/>
                  <a:gd name="connsiteY31" fmla="*/ 424112 h 876299"/>
                  <a:gd name="connsiteX32" fmla="*/ 1191127 w 1317458"/>
                  <a:gd name="connsiteY32" fmla="*/ 460207 h 876299"/>
                  <a:gd name="connsiteX33" fmla="*/ 1191127 w 1317458"/>
                  <a:gd name="connsiteY33" fmla="*/ 490286 h 876299"/>
                  <a:gd name="connsiteX34" fmla="*/ 1191127 w 1317458"/>
                  <a:gd name="connsiteY34" fmla="*/ 532396 h 876299"/>
                  <a:gd name="connsiteX35" fmla="*/ 1203158 w 1317458"/>
                  <a:gd name="connsiteY35" fmla="*/ 568491 h 876299"/>
                  <a:gd name="connsiteX36" fmla="*/ 1173079 w 1317458"/>
                  <a:gd name="connsiteY36" fmla="*/ 586539 h 876299"/>
                  <a:gd name="connsiteX37" fmla="*/ 1245269 w 1317458"/>
                  <a:gd name="connsiteY37" fmla="*/ 574507 h 876299"/>
                  <a:gd name="connsiteX38" fmla="*/ 1263316 w 1317458"/>
                  <a:gd name="connsiteY38" fmla="*/ 592554 h 876299"/>
                  <a:gd name="connsiteX39" fmla="*/ 1275348 w 1317458"/>
                  <a:gd name="connsiteY39" fmla="*/ 640681 h 876299"/>
                  <a:gd name="connsiteX40" fmla="*/ 1293395 w 1317458"/>
                  <a:gd name="connsiteY40" fmla="*/ 652712 h 876299"/>
                  <a:gd name="connsiteX41" fmla="*/ 1263316 w 1317458"/>
                  <a:gd name="connsiteY41" fmla="*/ 652712 h 876299"/>
                  <a:gd name="connsiteX42" fmla="*/ 968542 w 1317458"/>
                  <a:gd name="connsiteY42" fmla="*/ 706854 h 876299"/>
                  <a:gd name="connsiteX43" fmla="*/ 667753 w 1317458"/>
                  <a:gd name="connsiteY43" fmla="*/ 779044 h 876299"/>
                  <a:gd name="connsiteX44" fmla="*/ 403058 w 1317458"/>
                  <a:gd name="connsiteY44" fmla="*/ 821154 h 876299"/>
                  <a:gd name="connsiteX45" fmla="*/ 216569 w 1317458"/>
                  <a:gd name="connsiteY45" fmla="*/ 845217 h 876299"/>
                  <a:gd name="connsiteX46" fmla="*/ 48127 w 1317458"/>
                  <a:gd name="connsiteY46" fmla="*/ 857249 h 876299"/>
                  <a:gd name="connsiteX47" fmla="*/ 0 w 1317458"/>
                  <a:gd name="connsiteY47" fmla="*/ 875296 h 876299"/>
                  <a:gd name="connsiteX48" fmla="*/ 48127 w 1317458"/>
                  <a:gd name="connsiteY48" fmla="*/ 851233 h 876299"/>
                  <a:gd name="connsiteX49" fmla="*/ 90237 w 1317458"/>
                  <a:gd name="connsiteY49" fmla="*/ 803107 h 876299"/>
                  <a:gd name="connsiteX50" fmla="*/ 138363 w 1317458"/>
                  <a:gd name="connsiteY50" fmla="*/ 712870 h 876299"/>
                  <a:gd name="connsiteX51" fmla="*/ 192505 w 1317458"/>
                  <a:gd name="connsiteY51" fmla="*/ 682791 h 876299"/>
                  <a:gd name="connsiteX52" fmla="*/ 192505 w 1317458"/>
                  <a:gd name="connsiteY52" fmla="*/ 646696 h 876299"/>
                  <a:gd name="connsiteX53" fmla="*/ 180474 w 1317458"/>
                  <a:gd name="connsiteY53" fmla="*/ 622633 h 876299"/>
                  <a:gd name="connsiteX54" fmla="*/ 114300 w 1317458"/>
                  <a:gd name="connsiteY54" fmla="*/ 574507 h 876299"/>
                  <a:gd name="connsiteX55" fmla="*/ 90237 w 1317458"/>
                  <a:gd name="connsiteY55" fmla="*/ 508333 h 876299"/>
                  <a:gd name="connsiteX56" fmla="*/ 102269 w 1317458"/>
                  <a:gd name="connsiteY56" fmla="*/ 454191 h 876299"/>
                  <a:gd name="connsiteX0" fmla="*/ 102269 w 1317458"/>
                  <a:gd name="connsiteY0" fmla="*/ 454191 h 876299"/>
                  <a:gd name="connsiteX1" fmla="*/ 144379 w 1317458"/>
                  <a:gd name="connsiteY1" fmla="*/ 400049 h 876299"/>
                  <a:gd name="connsiteX2" fmla="*/ 162427 w 1317458"/>
                  <a:gd name="connsiteY2" fmla="*/ 309812 h 876299"/>
                  <a:gd name="connsiteX3" fmla="*/ 180474 w 1317458"/>
                  <a:gd name="connsiteY3" fmla="*/ 321844 h 876299"/>
                  <a:gd name="connsiteX4" fmla="*/ 234616 w 1317458"/>
                  <a:gd name="connsiteY4" fmla="*/ 277728 h 876299"/>
                  <a:gd name="connsiteX5" fmla="*/ 228600 w 1317458"/>
                  <a:gd name="connsiteY5" fmla="*/ 237623 h 876299"/>
                  <a:gd name="connsiteX6" fmla="*/ 270711 w 1317458"/>
                  <a:gd name="connsiteY6" fmla="*/ 219575 h 876299"/>
                  <a:gd name="connsiteX7" fmla="*/ 330869 w 1317458"/>
                  <a:gd name="connsiteY7" fmla="*/ 123323 h 876299"/>
                  <a:gd name="connsiteX8" fmla="*/ 354932 w 1317458"/>
                  <a:gd name="connsiteY8" fmla="*/ 15039 h 876299"/>
                  <a:gd name="connsiteX9" fmla="*/ 378995 w 1317458"/>
                  <a:gd name="connsiteY9" fmla="*/ 33086 h 876299"/>
                  <a:gd name="connsiteX10" fmla="*/ 385011 w 1317458"/>
                  <a:gd name="connsiteY10" fmla="*/ 111291 h 876299"/>
                  <a:gd name="connsiteX11" fmla="*/ 571500 w 1317458"/>
                  <a:gd name="connsiteY11" fmla="*/ 93244 h 876299"/>
                  <a:gd name="connsiteX12" fmla="*/ 571500 w 1317458"/>
                  <a:gd name="connsiteY12" fmla="*/ 99260 h 876299"/>
                  <a:gd name="connsiteX13" fmla="*/ 571500 w 1317458"/>
                  <a:gd name="connsiteY13" fmla="*/ 147386 h 876299"/>
                  <a:gd name="connsiteX14" fmla="*/ 577516 w 1317458"/>
                  <a:gd name="connsiteY14" fmla="*/ 177465 h 876299"/>
                  <a:gd name="connsiteX15" fmla="*/ 619627 w 1317458"/>
                  <a:gd name="connsiteY15" fmla="*/ 153402 h 876299"/>
                  <a:gd name="connsiteX16" fmla="*/ 685800 w 1317458"/>
                  <a:gd name="connsiteY16" fmla="*/ 123323 h 876299"/>
                  <a:gd name="connsiteX17" fmla="*/ 721895 w 1317458"/>
                  <a:gd name="connsiteY17" fmla="*/ 93244 h 876299"/>
                  <a:gd name="connsiteX18" fmla="*/ 794084 w 1317458"/>
                  <a:gd name="connsiteY18" fmla="*/ 51133 h 876299"/>
                  <a:gd name="connsiteX19" fmla="*/ 860258 w 1317458"/>
                  <a:gd name="connsiteY19" fmla="*/ 99260 h 876299"/>
                  <a:gd name="connsiteX20" fmla="*/ 902369 w 1317458"/>
                  <a:gd name="connsiteY20" fmla="*/ 153402 h 876299"/>
                  <a:gd name="connsiteX21" fmla="*/ 974558 w 1317458"/>
                  <a:gd name="connsiteY21" fmla="*/ 177465 h 876299"/>
                  <a:gd name="connsiteX22" fmla="*/ 1004637 w 1317458"/>
                  <a:gd name="connsiteY22" fmla="*/ 195512 h 876299"/>
                  <a:gd name="connsiteX23" fmla="*/ 1010653 w 1317458"/>
                  <a:gd name="connsiteY23" fmla="*/ 237623 h 876299"/>
                  <a:gd name="connsiteX24" fmla="*/ 974558 w 1317458"/>
                  <a:gd name="connsiteY24" fmla="*/ 273717 h 876299"/>
                  <a:gd name="connsiteX25" fmla="*/ 980574 w 1317458"/>
                  <a:gd name="connsiteY25" fmla="*/ 315828 h 876299"/>
                  <a:gd name="connsiteX26" fmla="*/ 1028700 w 1317458"/>
                  <a:gd name="connsiteY26" fmla="*/ 315828 h 876299"/>
                  <a:gd name="connsiteX27" fmla="*/ 1058779 w 1317458"/>
                  <a:gd name="connsiteY27" fmla="*/ 333875 h 876299"/>
                  <a:gd name="connsiteX28" fmla="*/ 1088858 w 1317458"/>
                  <a:gd name="connsiteY28" fmla="*/ 333875 h 876299"/>
                  <a:gd name="connsiteX29" fmla="*/ 1143000 w 1317458"/>
                  <a:gd name="connsiteY29" fmla="*/ 375986 h 876299"/>
                  <a:gd name="connsiteX30" fmla="*/ 1185111 w 1317458"/>
                  <a:gd name="connsiteY30" fmla="*/ 394033 h 876299"/>
                  <a:gd name="connsiteX31" fmla="*/ 1179095 w 1317458"/>
                  <a:gd name="connsiteY31" fmla="*/ 424112 h 876299"/>
                  <a:gd name="connsiteX32" fmla="*/ 1191127 w 1317458"/>
                  <a:gd name="connsiteY32" fmla="*/ 460207 h 876299"/>
                  <a:gd name="connsiteX33" fmla="*/ 1191127 w 1317458"/>
                  <a:gd name="connsiteY33" fmla="*/ 490286 h 876299"/>
                  <a:gd name="connsiteX34" fmla="*/ 1191127 w 1317458"/>
                  <a:gd name="connsiteY34" fmla="*/ 532396 h 876299"/>
                  <a:gd name="connsiteX35" fmla="*/ 1203158 w 1317458"/>
                  <a:gd name="connsiteY35" fmla="*/ 568491 h 876299"/>
                  <a:gd name="connsiteX36" fmla="*/ 1173079 w 1317458"/>
                  <a:gd name="connsiteY36" fmla="*/ 586539 h 876299"/>
                  <a:gd name="connsiteX37" fmla="*/ 1245269 w 1317458"/>
                  <a:gd name="connsiteY37" fmla="*/ 574507 h 876299"/>
                  <a:gd name="connsiteX38" fmla="*/ 1263316 w 1317458"/>
                  <a:gd name="connsiteY38" fmla="*/ 592554 h 876299"/>
                  <a:gd name="connsiteX39" fmla="*/ 1275348 w 1317458"/>
                  <a:gd name="connsiteY39" fmla="*/ 640681 h 876299"/>
                  <a:gd name="connsiteX40" fmla="*/ 1293395 w 1317458"/>
                  <a:gd name="connsiteY40" fmla="*/ 652712 h 876299"/>
                  <a:gd name="connsiteX41" fmla="*/ 1263316 w 1317458"/>
                  <a:gd name="connsiteY41" fmla="*/ 652712 h 876299"/>
                  <a:gd name="connsiteX42" fmla="*/ 968542 w 1317458"/>
                  <a:gd name="connsiteY42" fmla="*/ 706854 h 876299"/>
                  <a:gd name="connsiteX43" fmla="*/ 667753 w 1317458"/>
                  <a:gd name="connsiteY43" fmla="*/ 779044 h 876299"/>
                  <a:gd name="connsiteX44" fmla="*/ 403058 w 1317458"/>
                  <a:gd name="connsiteY44" fmla="*/ 821154 h 876299"/>
                  <a:gd name="connsiteX45" fmla="*/ 216569 w 1317458"/>
                  <a:gd name="connsiteY45" fmla="*/ 845217 h 876299"/>
                  <a:gd name="connsiteX46" fmla="*/ 48127 w 1317458"/>
                  <a:gd name="connsiteY46" fmla="*/ 857249 h 876299"/>
                  <a:gd name="connsiteX47" fmla="*/ 0 w 1317458"/>
                  <a:gd name="connsiteY47" fmla="*/ 875296 h 876299"/>
                  <a:gd name="connsiteX48" fmla="*/ 48127 w 1317458"/>
                  <a:gd name="connsiteY48" fmla="*/ 851233 h 876299"/>
                  <a:gd name="connsiteX49" fmla="*/ 90237 w 1317458"/>
                  <a:gd name="connsiteY49" fmla="*/ 803107 h 876299"/>
                  <a:gd name="connsiteX50" fmla="*/ 138363 w 1317458"/>
                  <a:gd name="connsiteY50" fmla="*/ 712870 h 876299"/>
                  <a:gd name="connsiteX51" fmla="*/ 192505 w 1317458"/>
                  <a:gd name="connsiteY51" fmla="*/ 682791 h 876299"/>
                  <a:gd name="connsiteX52" fmla="*/ 192505 w 1317458"/>
                  <a:gd name="connsiteY52" fmla="*/ 646696 h 876299"/>
                  <a:gd name="connsiteX53" fmla="*/ 180474 w 1317458"/>
                  <a:gd name="connsiteY53" fmla="*/ 622633 h 876299"/>
                  <a:gd name="connsiteX54" fmla="*/ 114300 w 1317458"/>
                  <a:gd name="connsiteY54" fmla="*/ 574507 h 876299"/>
                  <a:gd name="connsiteX55" fmla="*/ 90237 w 1317458"/>
                  <a:gd name="connsiteY55" fmla="*/ 508333 h 876299"/>
                  <a:gd name="connsiteX56" fmla="*/ 102269 w 1317458"/>
                  <a:gd name="connsiteY56" fmla="*/ 454191 h 876299"/>
                  <a:gd name="connsiteX0" fmla="*/ 102269 w 1317458"/>
                  <a:gd name="connsiteY0" fmla="*/ 454191 h 876299"/>
                  <a:gd name="connsiteX1" fmla="*/ 144379 w 1317458"/>
                  <a:gd name="connsiteY1" fmla="*/ 400049 h 876299"/>
                  <a:gd name="connsiteX2" fmla="*/ 162427 w 1317458"/>
                  <a:gd name="connsiteY2" fmla="*/ 309812 h 876299"/>
                  <a:gd name="connsiteX3" fmla="*/ 180474 w 1317458"/>
                  <a:gd name="connsiteY3" fmla="*/ 321844 h 876299"/>
                  <a:gd name="connsiteX4" fmla="*/ 234616 w 1317458"/>
                  <a:gd name="connsiteY4" fmla="*/ 277728 h 876299"/>
                  <a:gd name="connsiteX5" fmla="*/ 228600 w 1317458"/>
                  <a:gd name="connsiteY5" fmla="*/ 237623 h 876299"/>
                  <a:gd name="connsiteX6" fmla="*/ 270711 w 1317458"/>
                  <a:gd name="connsiteY6" fmla="*/ 219575 h 876299"/>
                  <a:gd name="connsiteX7" fmla="*/ 330869 w 1317458"/>
                  <a:gd name="connsiteY7" fmla="*/ 123323 h 876299"/>
                  <a:gd name="connsiteX8" fmla="*/ 354932 w 1317458"/>
                  <a:gd name="connsiteY8" fmla="*/ 15039 h 876299"/>
                  <a:gd name="connsiteX9" fmla="*/ 378995 w 1317458"/>
                  <a:gd name="connsiteY9" fmla="*/ 33086 h 876299"/>
                  <a:gd name="connsiteX10" fmla="*/ 385011 w 1317458"/>
                  <a:gd name="connsiteY10" fmla="*/ 111291 h 876299"/>
                  <a:gd name="connsiteX11" fmla="*/ 571500 w 1317458"/>
                  <a:gd name="connsiteY11" fmla="*/ 93244 h 876299"/>
                  <a:gd name="connsiteX12" fmla="*/ 571500 w 1317458"/>
                  <a:gd name="connsiteY12" fmla="*/ 99260 h 876299"/>
                  <a:gd name="connsiteX13" fmla="*/ 571500 w 1317458"/>
                  <a:gd name="connsiteY13" fmla="*/ 147386 h 876299"/>
                  <a:gd name="connsiteX14" fmla="*/ 577516 w 1317458"/>
                  <a:gd name="connsiteY14" fmla="*/ 177465 h 876299"/>
                  <a:gd name="connsiteX15" fmla="*/ 619627 w 1317458"/>
                  <a:gd name="connsiteY15" fmla="*/ 153402 h 876299"/>
                  <a:gd name="connsiteX16" fmla="*/ 685800 w 1317458"/>
                  <a:gd name="connsiteY16" fmla="*/ 123323 h 876299"/>
                  <a:gd name="connsiteX17" fmla="*/ 721895 w 1317458"/>
                  <a:gd name="connsiteY17" fmla="*/ 93244 h 876299"/>
                  <a:gd name="connsiteX18" fmla="*/ 794084 w 1317458"/>
                  <a:gd name="connsiteY18" fmla="*/ 51133 h 876299"/>
                  <a:gd name="connsiteX19" fmla="*/ 860258 w 1317458"/>
                  <a:gd name="connsiteY19" fmla="*/ 99260 h 876299"/>
                  <a:gd name="connsiteX20" fmla="*/ 902369 w 1317458"/>
                  <a:gd name="connsiteY20" fmla="*/ 153402 h 876299"/>
                  <a:gd name="connsiteX21" fmla="*/ 974558 w 1317458"/>
                  <a:gd name="connsiteY21" fmla="*/ 177465 h 876299"/>
                  <a:gd name="connsiteX22" fmla="*/ 1004637 w 1317458"/>
                  <a:gd name="connsiteY22" fmla="*/ 195512 h 876299"/>
                  <a:gd name="connsiteX23" fmla="*/ 1010653 w 1317458"/>
                  <a:gd name="connsiteY23" fmla="*/ 237623 h 876299"/>
                  <a:gd name="connsiteX24" fmla="*/ 974558 w 1317458"/>
                  <a:gd name="connsiteY24" fmla="*/ 273717 h 876299"/>
                  <a:gd name="connsiteX25" fmla="*/ 980574 w 1317458"/>
                  <a:gd name="connsiteY25" fmla="*/ 315828 h 876299"/>
                  <a:gd name="connsiteX26" fmla="*/ 1028700 w 1317458"/>
                  <a:gd name="connsiteY26" fmla="*/ 315828 h 876299"/>
                  <a:gd name="connsiteX27" fmla="*/ 1058779 w 1317458"/>
                  <a:gd name="connsiteY27" fmla="*/ 333875 h 876299"/>
                  <a:gd name="connsiteX28" fmla="*/ 1088858 w 1317458"/>
                  <a:gd name="connsiteY28" fmla="*/ 333875 h 876299"/>
                  <a:gd name="connsiteX29" fmla="*/ 1143000 w 1317458"/>
                  <a:gd name="connsiteY29" fmla="*/ 375986 h 876299"/>
                  <a:gd name="connsiteX30" fmla="*/ 1185111 w 1317458"/>
                  <a:gd name="connsiteY30" fmla="*/ 394033 h 876299"/>
                  <a:gd name="connsiteX31" fmla="*/ 1179095 w 1317458"/>
                  <a:gd name="connsiteY31" fmla="*/ 424112 h 876299"/>
                  <a:gd name="connsiteX32" fmla="*/ 1191127 w 1317458"/>
                  <a:gd name="connsiteY32" fmla="*/ 460207 h 876299"/>
                  <a:gd name="connsiteX33" fmla="*/ 1191127 w 1317458"/>
                  <a:gd name="connsiteY33" fmla="*/ 490286 h 876299"/>
                  <a:gd name="connsiteX34" fmla="*/ 1191127 w 1317458"/>
                  <a:gd name="connsiteY34" fmla="*/ 532396 h 876299"/>
                  <a:gd name="connsiteX35" fmla="*/ 1203158 w 1317458"/>
                  <a:gd name="connsiteY35" fmla="*/ 568491 h 876299"/>
                  <a:gd name="connsiteX36" fmla="*/ 1173079 w 1317458"/>
                  <a:gd name="connsiteY36" fmla="*/ 586539 h 876299"/>
                  <a:gd name="connsiteX37" fmla="*/ 1245269 w 1317458"/>
                  <a:gd name="connsiteY37" fmla="*/ 574507 h 876299"/>
                  <a:gd name="connsiteX38" fmla="*/ 1263316 w 1317458"/>
                  <a:gd name="connsiteY38" fmla="*/ 592554 h 876299"/>
                  <a:gd name="connsiteX39" fmla="*/ 1275348 w 1317458"/>
                  <a:gd name="connsiteY39" fmla="*/ 640681 h 876299"/>
                  <a:gd name="connsiteX40" fmla="*/ 1293395 w 1317458"/>
                  <a:gd name="connsiteY40" fmla="*/ 652712 h 876299"/>
                  <a:gd name="connsiteX41" fmla="*/ 1263316 w 1317458"/>
                  <a:gd name="connsiteY41" fmla="*/ 652712 h 876299"/>
                  <a:gd name="connsiteX42" fmla="*/ 968542 w 1317458"/>
                  <a:gd name="connsiteY42" fmla="*/ 706854 h 876299"/>
                  <a:gd name="connsiteX43" fmla="*/ 667753 w 1317458"/>
                  <a:gd name="connsiteY43" fmla="*/ 779044 h 876299"/>
                  <a:gd name="connsiteX44" fmla="*/ 403058 w 1317458"/>
                  <a:gd name="connsiteY44" fmla="*/ 821154 h 876299"/>
                  <a:gd name="connsiteX45" fmla="*/ 216569 w 1317458"/>
                  <a:gd name="connsiteY45" fmla="*/ 845217 h 876299"/>
                  <a:gd name="connsiteX46" fmla="*/ 48127 w 1317458"/>
                  <a:gd name="connsiteY46" fmla="*/ 857249 h 876299"/>
                  <a:gd name="connsiteX47" fmla="*/ 0 w 1317458"/>
                  <a:gd name="connsiteY47" fmla="*/ 875296 h 876299"/>
                  <a:gd name="connsiteX48" fmla="*/ 48127 w 1317458"/>
                  <a:gd name="connsiteY48" fmla="*/ 851233 h 876299"/>
                  <a:gd name="connsiteX49" fmla="*/ 90237 w 1317458"/>
                  <a:gd name="connsiteY49" fmla="*/ 803107 h 876299"/>
                  <a:gd name="connsiteX50" fmla="*/ 138363 w 1317458"/>
                  <a:gd name="connsiteY50" fmla="*/ 712870 h 876299"/>
                  <a:gd name="connsiteX51" fmla="*/ 192505 w 1317458"/>
                  <a:gd name="connsiteY51" fmla="*/ 682791 h 876299"/>
                  <a:gd name="connsiteX52" fmla="*/ 192505 w 1317458"/>
                  <a:gd name="connsiteY52" fmla="*/ 646696 h 876299"/>
                  <a:gd name="connsiteX53" fmla="*/ 180474 w 1317458"/>
                  <a:gd name="connsiteY53" fmla="*/ 622633 h 876299"/>
                  <a:gd name="connsiteX54" fmla="*/ 114300 w 1317458"/>
                  <a:gd name="connsiteY54" fmla="*/ 574507 h 876299"/>
                  <a:gd name="connsiteX55" fmla="*/ 90237 w 1317458"/>
                  <a:gd name="connsiteY55" fmla="*/ 508333 h 876299"/>
                  <a:gd name="connsiteX56" fmla="*/ 102269 w 1317458"/>
                  <a:gd name="connsiteY56" fmla="*/ 454191 h 876299"/>
                  <a:gd name="connsiteX0" fmla="*/ 102269 w 1317458"/>
                  <a:gd name="connsiteY0" fmla="*/ 454191 h 876299"/>
                  <a:gd name="connsiteX1" fmla="*/ 144379 w 1317458"/>
                  <a:gd name="connsiteY1" fmla="*/ 400049 h 876299"/>
                  <a:gd name="connsiteX2" fmla="*/ 162427 w 1317458"/>
                  <a:gd name="connsiteY2" fmla="*/ 309812 h 876299"/>
                  <a:gd name="connsiteX3" fmla="*/ 180474 w 1317458"/>
                  <a:gd name="connsiteY3" fmla="*/ 321844 h 876299"/>
                  <a:gd name="connsiteX4" fmla="*/ 234616 w 1317458"/>
                  <a:gd name="connsiteY4" fmla="*/ 277728 h 876299"/>
                  <a:gd name="connsiteX5" fmla="*/ 228600 w 1317458"/>
                  <a:gd name="connsiteY5" fmla="*/ 237623 h 876299"/>
                  <a:gd name="connsiteX6" fmla="*/ 270711 w 1317458"/>
                  <a:gd name="connsiteY6" fmla="*/ 219575 h 876299"/>
                  <a:gd name="connsiteX7" fmla="*/ 330869 w 1317458"/>
                  <a:gd name="connsiteY7" fmla="*/ 123323 h 876299"/>
                  <a:gd name="connsiteX8" fmla="*/ 354932 w 1317458"/>
                  <a:gd name="connsiteY8" fmla="*/ 15039 h 876299"/>
                  <a:gd name="connsiteX9" fmla="*/ 378995 w 1317458"/>
                  <a:gd name="connsiteY9" fmla="*/ 33086 h 876299"/>
                  <a:gd name="connsiteX10" fmla="*/ 385011 w 1317458"/>
                  <a:gd name="connsiteY10" fmla="*/ 111291 h 876299"/>
                  <a:gd name="connsiteX11" fmla="*/ 571500 w 1317458"/>
                  <a:gd name="connsiteY11" fmla="*/ 93244 h 876299"/>
                  <a:gd name="connsiteX12" fmla="*/ 571500 w 1317458"/>
                  <a:gd name="connsiteY12" fmla="*/ 99260 h 876299"/>
                  <a:gd name="connsiteX13" fmla="*/ 571500 w 1317458"/>
                  <a:gd name="connsiteY13" fmla="*/ 147386 h 876299"/>
                  <a:gd name="connsiteX14" fmla="*/ 577516 w 1317458"/>
                  <a:gd name="connsiteY14" fmla="*/ 177465 h 876299"/>
                  <a:gd name="connsiteX15" fmla="*/ 619627 w 1317458"/>
                  <a:gd name="connsiteY15" fmla="*/ 153402 h 876299"/>
                  <a:gd name="connsiteX16" fmla="*/ 685800 w 1317458"/>
                  <a:gd name="connsiteY16" fmla="*/ 123323 h 876299"/>
                  <a:gd name="connsiteX17" fmla="*/ 721895 w 1317458"/>
                  <a:gd name="connsiteY17" fmla="*/ 93244 h 876299"/>
                  <a:gd name="connsiteX18" fmla="*/ 794084 w 1317458"/>
                  <a:gd name="connsiteY18" fmla="*/ 51133 h 876299"/>
                  <a:gd name="connsiteX19" fmla="*/ 860258 w 1317458"/>
                  <a:gd name="connsiteY19" fmla="*/ 99260 h 876299"/>
                  <a:gd name="connsiteX20" fmla="*/ 902369 w 1317458"/>
                  <a:gd name="connsiteY20" fmla="*/ 153402 h 876299"/>
                  <a:gd name="connsiteX21" fmla="*/ 974558 w 1317458"/>
                  <a:gd name="connsiteY21" fmla="*/ 177465 h 876299"/>
                  <a:gd name="connsiteX22" fmla="*/ 1004637 w 1317458"/>
                  <a:gd name="connsiteY22" fmla="*/ 195512 h 876299"/>
                  <a:gd name="connsiteX23" fmla="*/ 1010653 w 1317458"/>
                  <a:gd name="connsiteY23" fmla="*/ 237623 h 876299"/>
                  <a:gd name="connsiteX24" fmla="*/ 974558 w 1317458"/>
                  <a:gd name="connsiteY24" fmla="*/ 273717 h 876299"/>
                  <a:gd name="connsiteX25" fmla="*/ 980574 w 1317458"/>
                  <a:gd name="connsiteY25" fmla="*/ 315828 h 876299"/>
                  <a:gd name="connsiteX26" fmla="*/ 1028700 w 1317458"/>
                  <a:gd name="connsiteY26" fmla="*/ 315828 h 876299"/>
                  <a:gd name="connsiteX27" fmla="*/ 1058779 w 1317458"/>
                  <a:gd name="connsiteY27" fmla="*/ 333875 h 876299"/>
                  <a:gd name="connsiteX28" fmla="*/ 1088858 w 1317458"/>
                  <a:gd name="connsiteY28" fmla="*/ 333875 h 876299"/>
                  <a:gd name="connsiteX29" fmla="*/ 1143000 w 1317458"/>
                  <a:gd name="connsiteY29" fmla="*/ 375986 h 876299"/>
                  <a:gd name="connsiteX30" fmla="*/ 1185111 w 1317458"/>
                  <a:gd name="connsiteY30" fmla="*/ 394033 h 876299"/>
                  <a:gd name="connsiteX31" fmla="*/ 1179095 w 1317458"/>
                  <a:gd name="connsiteY31" fmla="*/ 424112 h 876299"/>
                  <a:gd name="connsiteX32" fmla="*/ 1191127 w 1317458"/>
                  <a:gd name="connsiteY32" fmla="*/ 460207 h 876299"/>
                  <a:gd name="connsiteX33" fmla="*/ 1191127 w 1317458"/>
                  <a:gd name="connsiteY33" fmla="*/ 490286 h 876299"/>
                  <a:gd name="connsiteX34" fmla="*/ 1191127 w 1317458"/>
                  <a:gd name="connsiteY34" fmla="*/ 532396 h 876299"/>
                  <a:gd name="connsiteX35" fmla="*/ 1203158 w 1317458"/>
                  <a:gd name="connsiteY35" fmla="*/ 568491 h 876299"/>
                  <a:gd name="connsiteX36" fmla="*/ 1173079 w 1317458"/>
                  <a:gd name="connsiteY36" fmla="*/ 586539 h 876299"/>
                  <a:gd name="connsiteX37" fmla="*/ 1245269 w 1317458"/>
                  <a:gd name="connsiteY37" fmla="*/ 574507 h 876299"/>
                  <a:gd name="connsiteX38" fmla="*/ 1263316 w 1317458"/>
                  <a:gd name="connsiteY38" fmla="*/ 592554 h 876299"/>
                  <a:gd name="connsiteX39" fmla="*/ 1275348 w 1317458"/>
                  <a:gd name="connsiteY39" fmla="*/ 640681 h 876299"/>
                  <a:gd name="connsiteX40" fmla="*/ 1293395 w 1317458"/>
                  <a:gd name="connsiteY40" fmla="*/ 652712 h 876299"/>
                  <a:gd name="connsiteX41" fmla="*/ 1263316 w 1317458"/>
                  <a:gd name="connsiteY41" fmla="*/ 652712 h 876299"/>
                  <a:gd name="connsiteX42" fmla="*/ 968542 w 1317458"/>
                  <a:gd name="connsiteY42" fmla="*/ 706854 h 876299"/>
                  <a:gd name="connsiteX43" fmla="*/ 667753 w 1317458"/>
                  <a:gd name="connsiteY43" fmla="*/ 779044 h 876299"/>
                  <a:gd name="connsiteX44" fmla="*/ 403058 w 1317458"/>
                  <a:gd name="connsiteY44" fmla="*/ 821154 h 876299"/>
                  <a:gd name="connsiteX45" fmla="*/ 216569 w 1317458"/>
                  <a:gd name="connsiteY45" fmla="*/ 845217 h 876299"/>
                  <a:gd name="connsiteX46" fmla="*/ 48127 w 1317458"/>
                  <a:gd name="connsiteY46" fmla="*/ 857249 h 876299"/>
                  <a:gd name="connsiteX47" fmla="*/ 0 w 1317458"/>
                  <a:gd name="connsiteY47" fmla="*/ 875296 h 876299"/>
                  <a:gd name="connsiteX48" fmla="*/ 48127 w 1317458"/>
                  <a:gd name="connsiteY48" fmla="*/ 851233 h 876299"/>
                  <a:gd name="connsiteX49" fmla="*/ 90237 w 1317458"/>
                  <a:gd name="connsiteY49" fmla="*/ 803107 h 876299"/>
                  <a:gd name="connsiteX50" fmla="*/ 138363 w 1317458"/>
                  <a:gd name="connsiteY50" fmla="*/ 712870 h 876299"/>
                  <a:gd name="connsiteX51" fmla="*/ 192505 w 1317458"/>
                  <a:gd name="connsiteY51" fmla="*/ 682791 h 876299"/>
                  <a:gd name="connsiteX52" fmla="*/ 192505 w 1317458"/>
                  <a:gd name="connsiteY52" fmla="*/ 646696 h 876299"/>
                  <a:gd name="connsiteX53" fmla="*/ 180474 w 1317458"/>
                  <a:gd name="connsiteY53" fmla="*/ 622633 h 876299"/>
                  <a:gd name="connsiteX54" fmla="*/ 114300 w 1317458"/>
                  <a:gd name="connsiteY54" fmla="*/ 574507 h 876299"/>
                  <a:gd name="connsiteX55" fmla="*/ 90237 w 1317458"/>
                  <a:gd name="connsiteY55" fmla="*/ 508333 h 876299"/>
                  <a:gd name="connsiteX56" fmla="*/ 102269 w 1317458"/>
                  <a:gd name="connsiteY56" fmla="*/ 454191 h 876299"/>
                  <a:gd name="connsiteX0" fmla="*/ 102269 w 1317458"/>
                  <a:gd name="connsiteY0" fmla="*/ 454191 h 876299"/>
                  <a:gd name="connsiteX1" fmla="*/ 144379 w 1317458"/>
                  <a:gd name="connsiteY1" fmla="*/ 400049 h 876299"/>
                  <a:gd name="connsiteX2" fmla="*/ 162427 w 1317458"/>
                  <a:gd name="connsiteY2" fmla="*/ 309812 h 876299"/>
                  <a:gd name="connsiteX3" fmla="*/ 180474 w 1317458"/>
                  <a:gd name="connsiteY3" fmla="*/ 321844 h 876299"/>
                  <a:gd name="connsiteX4" fmla="*/ 234616 w 1317458"/>
                  <a:gd name="connsiteY4" fmla="*/ 277728 h 876299"/>
                  <a:gd name="connsiteX5" fmla="*/ 228600 w 1317458"/>
                  <a:gd name="connsiteY5" fmla="*/ 237623 h 876299"/>
                  <a:gd name="connsiteX6" fmla="*/ 270711 w 1317458"/>
                  <a:gd name="connsiteY6" fmla="*/ 219575 h 876299"/>
                  <a:gd name="connsiteX7" fmla="*/ 330869 w 1317458"/>
                  <a:gd name="connsiteY7" fmla="*/ 123323 h 876299"/>
                  <a:gd name="connsiteX8" fmla="*/ 354932 w 1317458"/>
                  <a:gd name="connsiteY8" fmla="*/ 15039 h 876299"/>
                  <a:gd name="connsiteX9" fmla="*/ 378995 w 1317458"/>
                  <a:gd name="connsiteY9" fmla="*/ 33086 h 876299"/>
                  <a:gd name="connsiteX10" fmla="*/ 385011 w 1317458"/>
                  <a:gd name="connsiteY10" fmla="*/ 111291 h 876299"/>
                  <a:gd name="connsiteX11" fmla="*/ 571500 w 1317458"/>
                  <a:gd name="connsiteY11" fmla="*/ 93244 h 876299"/>
                  <a:gd name="connsiteX12" fmla="*/ 571500 w 1317458"/>
                  <a:gd name="connsiteY12" fmla="*/ 99260 h 876299"/>
                  <a:gd name="connsiteX13" fmla="*/ 571500 w 1317458"/>
                  <a:gd name="connsiteY13" fmla="*/ 147386 h 876299"/>
                  <a:gd name="connsiteX14" fmla="*/ 577516 w 1317458"/>
                  <a:gd name="connsiteY14" fmla="*/ 177465 h 876299"/>
                  <a:gd name="connsiteX15" fmla="*/ 619627 w 1317458"/>
                  <a:gd name="connsiteY15" fmla="*/ 153402 h 876299"/>
                  <a:gd name="connsiteX16" fmla="*/ 685800 w 1317458"/>
                  <a:gd name="connsiteY16" fmla="*/ 123323 h 876299"/>
                  <a:gd name="connsiteX17" fmla="*/ 721895 w 1317458"/>
                  <a:gd name="connsiteY17" fmla="*/ 93244 h 876299"/>
                  <a:gd name="connsiteX18" fmla="*/ 794084 w 1317458"/>
                  <a:gd name="connsiteY18" fmla="*/ 51133 h 876299"/>
                  <a:gd name="connsiteX19" fmla="*/ 860258 w 1317458"/>
                  <a:gd name="connsiteY19" fmla="*/ 99260 h 876299"/>
                  <a:gd name="connsiteX20" fmla="*/ 902369 w 1317458"/>
                  <a:gd name="connsiteY20" fmla="*/ 153402 h 876299"/>
                  <a:gd name="connsiteX21" fmla="*/ 974558 w 1317458"/>
                  <a:gd name="connsiteY21" fmla="*/ 177465 h 876299"/>
                  <a:gd name="connsiteX22" fmla="*/ 1004637 w 1317458"/>
                  <a:gd name="connsiteY22" fmla="*/ 195512 h 876299"/>
                  <a:gd name="connsiteX23" fmla="*/ 1010653 w 1317458"/>
                  <a:gd name="connsiteY23" fmla="*/ 237623 h 876299"/>
                  <a:gd name="connsiteX24" fmla="*/ 974558 w 1317458"/>
                  <a:gd name="connsiteY24" fmla="*/ 273717 h 876299"/>
                  <a:gd name="connsiteX25" fmla="*/ 980574 w 1317458"/>
                  <a:gd name="connsiteY25" fmla="*/ 315828 h 876299"/>
                  <a:gd name="connsiteX26" fmla="*/ 1028700 w 1317458"/>
                  <a:gd name="connsiteY26" fmla="*/ 315828 h 876299"/>
                  <a:gd name="connsiteX27" fmla="*/ 1058779 w 1317458"/>
                  <a:gd name="connsiteY27" fmla="*/ 333875 h 876299"/>
                  <a:gd name="connsiteX28" fmla="*/ 1088858 w 1317458"/>
                  <a:gd name="connsiteY28" fmla="*/ 333875 h 876299"/>
                  <a:gd name="connsiteX29" fmla="*/ 1143000 w 1317458"/>
                  <a:gd name="connsiteY29" fmla="*/ 375986 h 876299"/>
                  <a:gd name="connsiteX30" fmla="*/ 1185111 w 1317458"/>
                  <a:gd name="connsiteY30" fmla="*/ 394033 h 876299"/>
                  <a:gd name="connsiteX31" fmla="*/ 1179095 w 1317458"/>
                  <a:gd name="connsiteY31" fmla="*/ 424112 h 876299"/>
                  <a:gd name="connsiteX32" fmla="*/ 1191127 w 1317458"/>
                  <a:gd name="connsiteY32" fmla="*/ 460207 h 876299"/>
                  <a:gd name="connsiteX33" fmla="*/ 1191127 w 1317458"/>
                  <a:gd name="connsiteY33" fmla="*/ 490286 h 876299"/>
                  <a:gd name="connsiteX34" fmla="*/ 1191127 w 1317458"/>
                  <a:gd name="connsiteY34" fmla="*/ 532396 h 876299"/>
                  <a:gd name="connsiteX35" fmla="*/ 1203158 w 1317458"/>
                  <a:gd name="connsiteY35" fmla="*/ 568491 h 876299"/>
                  <a:gd name="connsiteX36" fmla="*/ 1173079 w 1317458"/>
                  <a:gd name="connsiteY36" fmla="*/ 586539 h 876299"/>
                  <a:gd name="connsiteX37" fmla="*/ 1245269 w 1317458"/>
                  <a:gd name="connsiteY37" fmla="*/ 574507 h 876299"/>
                  <a:gd name="connsiteX38" fmla="*/ 1263316 w 1317458"/>
                  <a:gd name="connsiteY38" fmla="*/ 592554 h 876299"/>
                  <a:gd name="connsiteX39" fmla="*/ 1275348 w 1317458"/>
                  <a:gd name="connsiteY39" fmla="*/ 640681 h 876299"/>
                  <a:gd name="connsiteX40" fmla="*/ 1293395 w 1317458"/>
                  <a:gd name="connsiteY40" fmla="*/ 652712 h 876299"/>
                  <a:gd name="connsiteX41" fmla="*/ 1263316 w 1317458"/>
                  <a:gd name="connsiteY41" fmla="*/ 652712 h 876299"/>
                  <a:gd name="connsiteX42" fmla="*/ 968542 w 1317458"/>
                  <a:gd name="connsiteY42" fmla="*/ 706854 h 876299"/>
                  <a:gd name="connsiteX43" fmla="*/ 667753 w 1317458"/>
                  <a:gd name="connsiteY43" fmla="*/ 779044 h 876299"/>
                  <a:gd name="connsiteX44" fmla="*/ 403058 w 1317458"/>
                  <a:gd name="connsiteY44" fmla="*/ 821154 h 876299"/>
                  <a:gd name="connsiteX45" fmla="*/ 216569 w 1317458"/>
                  <a:gd name="connsiteY45" fmla="*/ 845217 h 876299"/>
                  <a:gd name="connsiteX46" fmla="*/ 48127 w 1317458"/>
                  <a:gd name="connsiteY46" fmla="*/ 857249 h 876299"/>
                  <a:gd name="connsiteX47" fmla="*/ 0 w 1317458"/>
                  <a:gd name="connsiteY47" fmla="*/ 875296 h 876299"/>
                  <a:gd name="connsiteX48" fmla="*/ 48127 w 1317458"/>
                  <a:gd name="connsiteY48" fmla="*/ 851233 h 876299"/>
                  <a:gd name="connsiteX49" fmla="*/ 90237 w 1317458"/>
                  <a:gd name="connsiteY49" fmla="*/ 803107 h 876299"/>
                  <a:gd name="connsiteX50" fmla="*/ 138363 w 1317458"/>
                  <a:gd name="connsiteY50" fmla="*/ 712870 h 876299"/>
                  <a:gd name="connsiteX51" fmla="*/ 192505 w 1317458"/>
                  <a:gd name="connsiteY51" fmla="*/ 682791 h 876299"/>
                  <a:gd name="connsiteX52" fmla="*/ 192505 w 1317458"/>
                  <a:gd name="connsiteY52" fmla="*/ 646696 h 876299"/>
                  <a:gd name="connsiteX53" fmla="*/ 180474 w 1317458"/>
                  <a:gd name="connsiteY53" fmla="*/ 622633 h 876299"/>
                  <a:gd name="connsiteX54" fmla="*/ 114300 w 1317458"/>
                  <a:gd name="connsiteY54" fmla="*/ 574507 h 876299"/>
                  <a:gd name="connsiteX55" fmla="*/ 90237 w 1317458"/>
                  <a:gd name="connsiteY55" fmla="*/ 508333 h 876299"/>
                  <a:gd name="connsiteX56" fmla="*/ 102269 w 1317458"/>
                  <a:gd name="connsiteY56" fmla="*/ 454191 h 876299"/>
                  <a:gd name="connsiteX0" fmla="*/ 102269 w 1317458"/>
                  <a:gd name="connsiteY0" fmla="*/ 454191 h 876299"/>
                  <a:gd name="connsiteX1" fmla="*/ 144379 w 1317458"/>
                  <a:gd name="connsiteY1" fmla="*/ 400049 h 876299"/>
                  <a:gd name="connsiteX2" fmla="*/ 162427 w 1317458"/>
                  <a:gd name="connsiteY2" fmla="*/ 309812 h 876299"/>
                  <a:gd name="connsiteX3" fmla="*/ 180474 w 1317458"/>
                  <a:gd name="connsiteY3" fmla="*/ 321844 h 876299"/>
                  <a:gd name="connsiteX4" fmla="*/ 234616 w 1317458"/>
                  <a:gd name="connsiteY4" fmla="*/ 277728 h 876299"/>
                  <a:gd name="connsiteX5" fmla="*/ 228600 w 1317458"/>
                  <a:gd name="connsiteY5" fmla="*/ 237623 h 876299"/>
                  <a:gd name="connsiteX6" fmla="*/ 270711 w 1317458"/>
                  <a:gd name="connsiteY6" fmla="*/ 219575 h 876299"/>
                  <a:gd name="connsiteX7" fmla="*/ 330869 w 1317458"/>
                  <a:gd name="connsiteY7" fmla="*/ 123323 h 876299"/>
                  <a:gd name="connsiteX8" fmla="*/ 354932 w 1317458"/>
                  <a:gd name="connsiteY8" fmla="*/ 15039 h 876299"/>
                  <a:gd name="connsiteX9" fmla="*/ 378995 w 1317458"/>
                  <a:gd name="connsiteY9" fmla="*/ 33086 h 876299"/>
                  <a:gd name="connsiteX10" fmla="*/ 385011 w 1317458"/>
                  <a:gd name="connsiteY10" fmla="*/ 111291 h 876299"/>
                  <a:gd name="connsiteX11" fmla="*/ 571500 w 1317458"/>
                  <a:gd name="connsiteY11" fmla="*/ 93244 h 876299"/>
                  <a:gd name="connsiteX12" fmla="*/ 571500 w 1317458"/>
                  <a:gd name="connsiteY12" fmla="*/ 99260 h 876299"/>
                  <a:gd name="connsiteX13" fmla="*/ 571500 w 1317458"/>
                  <a:gd name="connsiteY13" fmla="*/ 147386 h 876299"/>
                  <a:gd name="connsiteX14" fmla="*/ 577516 w 1317458"/>
                  <a:gd name="connsiteY14" fmla="*/ 177465 h 876299"/>
                  <a:gd name="connsiteX15" fmla="*/ 619627 w 1317458"/>
                  <a:gd name="connsiteY15" fmla="*/ 153402 h 876299"/>
                  <a:gd name="connsiteX16" fmla="*/ 685800 w 1317458"/>
                  <a:gd name="connsiteY16" fmla="*/ 123323 h 876299"/>
                  <a:gd name="connsiteX17" fmla="*/ 721895 w 1317458"/>
                  <a:gd name="connsiteY17" fmla="*/ 93244 h 876299"/>
                  <a:gd name="connsiteX18" fmla="*/ 794084 w 1317458"/>
                  <a:gd name="connsiteY18" fmla="*/ 51133 h 876299"/>
                  <a:gd name="connsiteX19" fmla="*/ 860258 w 1317458"/>
                  <a:gd name="connsiteY19" fmla="*/ 99260 h 876299"/>
                  <a:gd name="connsiteX20" fmla="*/ 902369 w 1317458"/>
                  <a:gd name="connsiteY20" fmla="*/ 153402 h 876299"/>
                  <a:gd name="connsiteX21" fmla="*/ 974558 w 1317458"/>
                  <a:gd name="connsiteY21" fmla="*/ 177465 h 876299"/>
                  <a:gd name="connsiteX22" fmla="*/ 1004637 w 1317458"/>
                  <a:gd name="connsiteY22" fmla="*/ 195512 h 876299"/>
                  <a:gd name="connsiteX23" fmla="*/ 1010653 w 1317458"/>
                  <a:gd name="connsiteY23" fmla="*/ 237623 h 876299"/>
                  <a:gd name="connsiteX24" fmla="*/ 974558 w 1317458"/>
                  <a:gd name="connsiteY24" fmla="*/ 273717 h 876299"/>
                  <a:gd name="connsiteX25" fmla="*/ 980574 w 1317458"/>
                  <a:gd name="connsiteY25" fmla="*/ 315828 h 876299"/>
                  <a:gd name="connsiteX26" fmla="*/ 1028700 w 1317458"/>
                  <a:gd name="connsiteY26" fmla="*/ 315828 h 876299"/>
                  <a:gd name="connsiteX27" fmla="*/ 1058779 w 1317458"/>
                  <a:gd name="connsiteY27" fmla="*/ 333875 h 876299"/>
                  <a:gd name="connsiteX28" fmla="*/ 1088858 w 1317458"/>
                  <a:gd name="connsiteY28" fmla="*/ 333875 h 876299"/>
                  <a:gd name="connsiteX29" fmla="*/ 1143000 w 1317458"/>
                  <a:gd name="connsiteY29" fmla="*/ 375986 h 876299"/>
                  <a:gd name="connsiteX30" fmla="*/ 1185111 w 1317458"/>
                  <a:gd name="connsiteY30" fmla="*/ 394033 h 876299"/>
                  <a:gd name="connsiteX31" fmla="*/ 1179095 w 1317458"/>
                  <a:gd name="connsiteY31" fmla="*/ 424112 h 876299"/>
                  <a:gd name="connsiteX32" fmla="*/ 1191127 w 1317458"/>
                  <a:gd name="connsiteY32" fmla="*/ 460207 h 876299"/>
                  <a:gd name="connsiteX33" fmla="*/ 1191127 w 1317458"/>
                  <a:gd name="connsiteY33" fmla="*/ 490286 h 876299"/>
                  <a:gd name="connsiteX34" fmla="*/ 1191127 w 1317458"/>
                  <a:gd name="connsiteY34" fmla="*/ 532396 h 876299"/>
                  <a:gd name="connsiteX35" fmla="*/ 1203158 w 1317458"/>
                  <a:gd name="connsiteY35" fmla="*/ 568491 h 876299"/>
                  <a:gd name="connsiteX36" fmla="*/ 1173079 w 1317458"/>
                  <a:gd name="connsiteY36" fmla="*/ 586539 h 876299"/>
                  <a:gd name="connsiteX37" fmla="*/ 1245269 w 1317458"/>
                  <a:gd name="connsiteY37" fmla="*/ 574507 h 876299"/>
                  <a:gd name="connsiteX38" fmla="*/ 1263316 w 1317458"/>
                  <a:gd name="connsiteY38" fmla="*/ 592554 h 876299"/>
                  <a:gd name="connsiteX39" fmla="*/ 1275348 w 1317458"/>
                  <a:gd name="connsiteY39" fmla="*/ 640681 h 876299"/>
                  <a:gd name="connsiteX40" fmla="*/ 1293395 w 1317458"/>
                  <a:gd name="connsiteY40" fmla="*/ 652712 h 876299"/>
                  <a:gd name="connsiteX41" fmla="*/ 1263316 w 1317458"/>
                  <a:gd name="connsiteY41" fmla="*/ 652712 h 876299"/>
                  <a:gd name="connsiteX42" fmla="*/ 968542 w 1317458"/>
                  <a:gd name="connsiteY42" fmla="*/ 706854 h 876299"/>
                  <a:gd name="connsiteX43" fmla="*/ 667753 w 1317458"/>
                  <a:gd name="connsiteY43" fmla="*/ 779044 h 876299"/>
                  <a:gd name="connsiteX44" fmla="*/ 403058 w 1317458"/>
                  <a:gd name="connsiteY44" fmla="*/ 821154 h 876299"/>
                  <a:gd name="connsiteX45" fmla="*/ 216569 w 1317458"/>
                  <a:gd name="connsiteY45" fmla="*/ 845217 h 876299"/>
                  <a:gd name="connsiteX46" fmla="*/ 48127 w 1317458"/>
                  <a:gd name="connsiteY46" fmla="*/ 857249 h 876299"/>
                  <a:gd name="connsiteX47" fmla="*/ 0 w 1317458"/>
                  <a:gd name="connsiteY47" fmla="*/ 875296 h 876299"/>
                  <a:gd name="connsiteX48" fmla="*/ 48127 w 1317458"/>
                  <a:gd name="connsiteY48" fmla="*/ 851233 h 876299"/>
                  <a:gd name="connsiteX49" fmla="*/ 90237 w 1317458"/>
                  <a:gd name="connsiteY49" fmla="*/ 803107 h 876299"/>
                  <a:gd name="connsiteX50" fmla="*/ 138363 w 1317458"/>
                  <a:gd name="connsiteY50" fmla="*/ 712870 h 876299"/>
                  <a:gd name="connsiteX51" fmla="*/ 192505 w 1317458"/>
                  <a:gd name="connsiteY51" fmla="*/ 682791 h 876299"/>
                  <a:gd name="connsiteX52" fmla="*/ 192505 w 1317458"/>
                  <a:gd name="connsiteY52" fmla="*/ 646696 h 876299"/>
                  <a:gd name="connsiteX53" fmla="*/ 180474 w 1317458"/>
                  <a:gd name="connsiteY53" fmla="*/ 622633 h 876299"/>
                  <a:gd name="connsiteX54" fmla="*/ 114300 w 1317458"/>
                  <a:gd name="connsiteY54" fmla="*/ 574507 h 876299"/>
                  <a:gd name="connsiteX55" fmla="*/ 90237 w 1317458"/>
                  <a:gd name="connsiteY55" fmla="*/ 508333 h 876299"/>
                  <a:gd name="connsiteX56" fmla="*/ 102269 w 1317458"/>
                  <a:gd name="connsiteY56" fmla="*/ 454191 h 876299"/>
                  <a:gd name="connsiteX0" fmla="*/ 102269 w 1317458"/>
                  <a:gd name="connsiteY0" fmla="*/ 454191 h 876299"/>
                  <a:gd name="connsiteX1" fmla="*/ 144379 w 1317458"/>
                  <a:gd name="connsiteY1" fmla="*/ 400049 h 876299"/>
                  <a:gd name="connsiteX2" fmla="*/ 162427 w 1317458"/>
                  <a:gd name="connsiteY2" fmla="*/ 309812 h 876299"/>
                  <a:gd name="connsiteX3" fmla="*/ 180474 w 1317458"/>
                  <a:gd name="connsiteY3" fmla="*/ 321844 h 876299"/>
                  <a:gd name="connsiteX4" fmla="*/ 234616 w 1317458"/>
                  <a:gd name="connsiteY4" fmla="*/ 201528 h 876299"/>
                  <a:gd name="connsiteX5" fmla="*/ 228600 w 1317458"/>
                  <a:gd name="connsiteY5" fmla="*/ 237623 h 876299"/>
                  <a:gd name="connsiteX6" fmla="*/ 270711 w 1317458"/>
                  <a:gd name="connsiteY6" fmla="*/ 219575 h 876299"/>
                  <a:gd name="connsiteX7" fmla="*/ 330869 w 1317458"/>
                  <a:gd name="connsiteY7" fmla="*/ 123323 h 876299"/>
                  <a:gd name="connsiteX8" fmla="*/ 354932 w 1317458"/>
                  <a:gd name="connsiteY8" fmla="*/ 15039 h 876299"/>
                  <a:gd name="connsiteX9" fmla="*/ 378995 w 1317458"/>
                  <a:gd name="connsiteY9" fmla="*/ 33086 h 876299"/>
                  <a:gd name="connsiteX10" fmla="*/ 385011 w 1317458"/>
                  <a:gd name="connsiteY10" fmla="*/ 111291 h 876299"/>
                  <a:gd name="connsiteX11" fmla="*/ 571500 w 1317458"/>
                  <a:gd name="connsiteY11" fmla="*/ 93244 h 876299"/>
                  <a:gd name="connsiteX12" fmla="*/ 571500 w 1317458"/>
                  <a:gd name="connsiteY12" fmla="*/ 99260 h 876299"/>
                  <a:gd name="connsiteX13" fmla="*/ 571500 w 1317458"/>
                  <a:gd name="connsiteY13" fmla="*/ 147386 h 876299"/>
                  <a:gd name="connsiteX14" fmla="*/ 577516 w 1317458"/>
                  <a:gd name="connsiteY14" fmla="*/ 177465 h 876299"/>
                  <a:gd name="connsiteX15" fmla="*/ 619627 w 1317458"/>
                  <a:gd name="connsiteY15" fmla="*/ 153402 h 876299"/>
                  <a:gd name="connsiteX16" fmla="*/ 685800 w 1317458"/>
                  <a:gd name="connsiteY16" fmla="*/ 123323 h 876299"/>
                  <a:gd name="connsiteX17" fmla="*/ 721895 w 1317458"/>
                  <a:gd name="connsiteY17" fmla="*/ 93244 h 876299"/>
                  <a:gd name="connsiteX18" fmla="*/ 794084 w 1317458"/>
                  <a:gd name="connsiteY18" fmla="*/ 51133 h 876299"/>
                  <a:gd name="connsiteX19" fmla="*/ 860258 w 1317458"/>
                  <a:gd name="connsiteY19" fmla="*/ 99260 h 876299"/>
                  <a:gd name="connsiteX20" fmla="*/ 902369 w 1317458"/>
                  <a:gd name="connsiteY20" fmla="*/ 153402 h 876299"/>
                  <a:gd name="connsiteX21" fmla="*/ 974558 w 1317458"/>
                  <a:gd name="connsiteY21" fmla="*/ 177465 h 876299"/>
                  <a:gd name="connsiteX22" fmla="*/ 1004637 w 1317458"/>
                  <a:gd name="connsiteY22" fmla="*/ 195512 h 876299"/>
                  <a:gd name="connsiteX23" fmla="*/ 1010653 w 1317458"/>
                  <a:gd name="connsiteY23" fmla="*/ 237623 h 876299"/>
                  <a:gd name="connsiteX24" fmla="*/ 974558 w 1317458"/>
                  <a:gd name="connsiteY24" fmla="*/ 273717 h 876299"/>
                  <a:gd name="connsiteX25" fmla="*/ 980574 w 1317458"/>
                  <a:gd name="connsiteY25" fmla="*/ 315828 h 876299"/>
                  <a:gd name="connsiteX26" fmla="*/ 1028700 w 1317458"/>
                  <a:gd name="connsiteY26" fmla="*/ 315828 h 876299"/>
                  <a:gd name="connsiteX27" fmla="*/ 1058779 w 1317458"/>
                  <a:gd name="connsiteY27" fmla="*/ 333875 h 876299"/>
                  <a:gd name="connsiteX28" fmla="*/ 1088858 w 1317458"/>
                  <a:gd name="connsiteY28" fmla="*/ 333875 h 876299"/>
                  <a:gd name="connsiteX29" fmla="*/ 1143000 w 1317458"/>
                  <a:gd name="connsiteY29" fmla="*/ 375986 h 876299"/>
                  <a:gd name="connsiteX30" fmla="*/ 1185111 w 1317458"/>
                  <a:gd name="connsiteY30" fmla="*/ 394033 h 876299"/>
                  <a:gd name="connsiteX31" fmla="*/ 1179095 w 1317458"/>
                  <a:gd name="connsiteY31" fmla="*/ 424112 h 876299"/>
                  <a:gd name="connsiteX32" fmla="*/ 1191127 w 1317458"/>
                  <a:gd name="connsiteY32" fmla="*/ 460207 h 876299"/>
                  <a:gd name="connsiteX33" fmla="*/ 1191127 w 1317458"/>
                  <a:gd name="connsiteY33" fmla="*/ 490286 h 876299"/>
                  <a:gd name="connsiteX34" fmla="*/ 1191127 w 1317458"/>
                  <a:gd name="connsiteY34" fmla="*/ 532396 h 876299"/>
                  <a:gd name="connsiteX35" fmla="*/ 1203158 w 1317458"/>
                  <a:gd name="connsiteY35" fmla="*/ 568491 h 876299"/>
                  <a:gd name="connsiteX36" fmla="*/ 1173079 w 1317458"/>
                  <a:gd name="connsiteY36" fmla="*/ 586539 h 876299"/>
                  <a:gd name="connsiteX37" fmla="*/ 1245269 w 1317458"/>
                  <a:gd name="connsiteY37" fmla="*/ 574507 h 876299"/>
                  <a:gd name="connsiteX38" fmla="*/ 1263316 w 1317458"/>
                  <a:gd name="connsiteY38" fmla="*/ 592554 h 876299"/>
                  <a:gd name="connsiteX39" fmla="*/ 1275348 w 1317458"/>
                  <a:gd name="connsiteY39" fmla="*/ 640681 h 876299"/>
                  <a:gd name="connsiteX40" fmla="*/ 1293395 w 1317458"/>
                  <a:gd name="connsiteY40" fmla="*/ 652712 h 876299"/>
                  <a:gd name="connsiteX41" fmla="*/ 1263316 w 1317458"/>
                  <a:gd name="connsiteY41" fmla="*/ 652712 h 876299"/>
                  <a:gd name="connsiteX42" fmla="*/ 968542 w 1317458"/>
                  <a:gd name="connsiteY42" fmla="*/ 706854 h 876299"/>
                  <a:gd name="connsiteX43" fmla="*/ 667753 w 1317458"/>
                  <a:gd name="connsiteY43" fmla="*/ 779044 h 876299"/>
                  <a:gd name="connsiteX44" fmla="*/ 403058 w 1317458"/>
                  <a:gd name="connsiteY44" fmla="*/ 821154 h 876299"/>
                  <a:gd name="connsiteX45" fmla="*/ 216569 w 1317458"/>
                  <a:gd name="connsiteY45" fmla="*/ 845217 h 876299"/>
                  <a:gd name="connsiteX46" fmla="*/ 48127 w 1317458"/>
                  <a:gd name="connsiteY46" fmla="*/ 857249 h 876299"/>
                  <a:gd name="connsiteX47" fmla="*/ 0 w 1317458"/>
                  <a:gd name="connsiteY47" fmla="*/ 875296 h 876299"/>
                  <a:gd name="connsiteX48" fmla="*/ 48127 w 1317458"/>
                  <a:gd name="connsiteY48" fmla="*/ 851233 h 876299"/>
                  <a:gd name="connsiteX49" fmla="*/ 90237 w 1317458"/>
                  <a:gd name="connsiteY49" fmla="*/ 803107 h 876299"/>
                  <a:gd name="connsiteX50" fmla="*/ 138363 w 1317458"/>
                  <a:gd name="connsiteY50" fmla="*/ 712870 h 876299"/>
                  <a:gd name="connsiteX51" fmla="*/ 192505 w 1317458"/>
                  <a:gd name="connsiteY51" fmla="*/ 682791 h 876299"/>
                  <a:gd name="connsiteX52" fmla="*/ 192505 w 1317458"/>
                  <a:gd name="connsiteY52" fmla="*/ 646696 h 876299"/>
                  <a:gd name="connsiteX53" fmla="*/ 180474 w 1317458"/>
                  <a:gd name="connsiteY53" fmla="*/ 622633 h 876299"/>
                  <a:gd name="connsiteX54" fmla="*/ 114300 w 1317458"/>
                  <a:gd name="connsiteY54" fmla="*/ 574507 h 876299"/>
                  <a:gd name="connsiteX55" fmla="*/ 90237 w 1317458"/>
                  <a:gd name="connsiteY55" fmla="*/ 508333 h 876299"/>
                  <a:gd name="connsiteX56" fmla="*/ 102269 w 1317458"/>
                  <a:gd name="connsiteY56" fmla="*/ 454191 h 876299"/>
                  <a:gd name="connsiteX0" fmla="*/ 102269 w 1317458"/>
                  <a:gd name="connsiteY0" fmla="*/ 454191 h 876299"/>
                  <a:gd name="connsiteX1" fmla="*/ 144379 w 1317458"/>
                  <a:gd name="connsiteY1" fmla="*/ 400049 h 876299"/>
                  <a:gd name="connsiteX2" fmla="*/ 162427 w 1317458"/>
                  <a:gd name="connsiteY2" fmla="*/ 309812 h 876299"/>
                  <a:gd name="connsiteX3" fmla="*/ 180474 w 1317458"/>
                  <a:gd name="connsiteY3" fmla="*/ 321844 h 876299"/>
                  <a:gd name="connsiteX4" fmla="*/ 234616 w 1317458"/>
                  <a:gd name="connsiteY4" fmla="*/ 277728 h 876299"/>
                  <a:gd name="connsiteX5" fmla="*/ 234616 w 1317458"/>
                  <a:gd name="connsiteY5" fmla="*/ 201528 h 876299"/>
                  <a:gd name="connsiteX6" fmla="*/ 228600 w 1317458"/>
                  <a:gd name="connsiteY6" fmla="*/ 237623 h 876299"/>
                  <a:gd name="connsiteX7" fmla="*/ 270711 w 1317458"/>
                  <a:gd name="connsiteY7" fmla="*/ 219575 h 876299"/>
                  <a:gd name="connsiteX8" fmla="*/ 330869 w 1317458"/>
                  <a:gd name="connsiteY8" fmla="*/ 123323 h 876299"/>
                  <a:gd name="connsiteX9" fmla="*/ 354932 w 1317458"/>
                  <a:gd name="connsiteY9" fmla="*/ 15039 h 876299"/>
                  <a:gd name="connsiteX10" fmla="*/ 378995 w 1317458"/>
                  <a:gd name="connsiteY10" fmla="*/ 33086 h 876299"/>
                  <a:gd name="connsiteX11" fmla="*/ 385011 w 1317458"/>
                  <a:gd name="connsiteY11" fmla="*/ 111291 h 876299"/>
                  <a:gd name="connsiteX12" fmla="*/ 571500 w 1317458"/>
                  <a:gd name="connsiteY12" fmla="*/ 93244 h 876299"/>
                  <a:gd name="connsiteX13" fmla="*/ 571500 w 1317458"/>
                  <a:gd name="connsiteY13" fmla="*/ 99260 h 876299"/>
                  <a:gd name="connsiteX14" fmla="*/ 571500 w 1317458"/>
                  <a:gd name="connsiteY14" fmla="*/ 147386 h 876299"/>
                  <a:gd name="connsiteX15" fmla="*/ 577516 w 1317458"/>
                  <a:gd name="connsiteY15" fmla="*/ 177465 h 876299"/>
                  <a:gd name="connsiteX16" fmla="*/ 619627 w 1317458"/>
                  <a:gd name="connsiteY16" fmla="*/ 153402 h 876299"/>
                  <a:gd name="connsiteX17" fmla="*/ 685800 w 1317458"/>
                  <a:gd name="connsiteY17" fmla="*/ 123323 h 876299"/>
                  <a:gd name="connsiteX18" fmla="*/ 721895 w 1317458"/>
                  <a:gd name="connsiteY18" fmla="*/ 93244 h 876299"/>
                  <a:gd name="connsiteX19" fmla="*/ 794084 w 1317458"/>
                  <a:gd name="connsiteY19" fmla="*/ 51133 h 876299"/>
                  <a:gd name="connsiteX20" fmla="*/ 860258 w 1317458"/>
                  <a:gd name="connsiteY20" fmla="*/ 99260 h 876299"/>
                  <a:gd name="connsiteX21" fmla="*/ 902369 w 1317458"/>
                  <a:gd name="connsiteY21" fmla="*/ 153402 h 876299"/>
                  <a:gd name="connsiteX22" fmla="*/ 974558 w 1317458"/>
                  <a:gd name="connsiteY22" fmla="*/ 177465 h 876299"/>
                  <a:gd name="connsiteX23" fmla="*/ 1004637 w 1317458"/>
                  <a:gd name="connsiteY23" fmla="*/ 195512 h 876299"/>
                  <a:gd name="connsiteX24" fmla="*/ 1010653 w 1317458"/>
                  <a:gd name="connsiteY24" fmla="*/ 237623 h 876299"/>
                  <a:gd name="connsiteX25" fmla="*/ 974558 w 1317458"/>
                  <a:gd name="connsiteY25" fmla="*/ 273717 h 876299"/>
                  <a:gd name="connsiteX26" fmla="*/ 980574 w 1317458"/>
                  <a:gd name="connsiteY26" fmla="*/ 315828 h 876299"/>
                  <a:gd name="connsiteX27" fmla="*/ 1028700 w 1317458"/>
                  <a:gd name="connsiteY27" fmla="*/ 315828 h 876299"/>
                  <a:gd name="connsiteX28" fmla="*/ 1058779 w 1317458"/>
                  <a:gd name="connsiteY28" fmla="*/ 333875 h 876299"/>
                  <a:gd name="connsiteX29" fmla="*/ 1088858 w 1317458"/>
                  <a:gd name="connsiteY29" fmla="*/ 333875 h 876299"/>
                  <a:gd name="connsiteX30" fmla="*/ 1143000 w 1317458"/>
                  <a:gd name="connsiteY30" fmla="*/ 375986 h 876299"/>
                  <a:gd name="connsiteX31" fmla="*/ 1185111 w 1317458"/>
                  <a:gd name="connsiteY31" fmla="*/ 394033 h 876299"/>
                  <a:gd name="connsiteX32" fmla="*/ 1179095 w 1317458"/>
                  <a:gd name="connsiteY32" fmla="*/ 424112 h 876299"/>
                  <a:gd name="connsiteX33" fmla="*/ 1191127 w 1317458"/>
                  <a:gd name="connsiteY33" fmla="*/ 460207 h 876299"/>
                  <a:gd name="connsiteX34" fmla="*/ 1191127 w 1317458"/>
                  <a:gd name="connsiteY34" fmla="*/ 490286 h 876299"/>
                  <a:gd name="connsiteX35" fmla="*/ 1191127 w 1317458"/>
                  <a:gd name="connsiteY35" fmla="*/ 532396 h 876299"/>
                  <a:gd name="connsiteX36" fmla="*/ 1203158 w 1317458"/>
                  <a:gd name="connsiteY36" fmla="*/ 568491 h 876299"/>
                  <a:gd name="connsiteX37" fmla="*/ 1173079 w 1317458"/>
                  <a:gd name="connsiteY37" fmla="*/ 586539 h 876299"/>
                  <a:gd name="connsiteX38" fmla="*/ 1245269 w 1317458"/>
                  <a:gd name="connsiteY38" fmla="*/ 574507 h 876299"/>
                  <a:gd name="connsiteX39" fmla="*/ 1263316 w 1317458"/>
                  <a:gd name="connsiteY39" fmla="*/ 592554 h 876299"/>
                  <a:gd name="connsiteX40" fmla="*/ 1275348 w 1317458"/>
                  <a:gd name="connsiteY40" fmla="*/ 640681 h 876299"/>
                  <a:gd name="connsiteX41" fmla="*/ 1293395 w 1317458"/>
                  <a:gd name="connsiteY41" fmla="*/ 652712 h 876299"/>
                  <a:gd name="connsiteX42" fmla="*/ 1263316 w 1317458"/>
                  <a:gd name="connsiteY42" fmla="*/ 652712 h 876299"/>
                  <a:gd name="connsiteX43" fmla="*/ 968542 w 1317458"/>
                  <a:gd name="connsiteY43" fmla="*/ 706854 h 876299"/>
                  <a:gd name="connsiteX44" fmla="*/ 667753 w 1317458"/>
                  <a:gd name="connsiteY44" fmla="*/ 779044 h 876299"/>
                  <a:gd name="connsiteX45" fmla="*/ 403058 w 1317458"/>
                  <a:gd name="connsiteY45" fmla="*/ 821154 h 876299"/>
                  <a:gd name="connsiteX46" fmla="*/ 216569 w 1317458"/>
                  <a:gd name="connsiteY46" fmla="*/ 845217 h 876299"/>
                  <a:gd name="connsiteX47" fmla="*/ 48127 w 1317458"/>
                  <a:gd name="connsiteY47" fmla="*/ 857249 h 876299"/>
                  <a:gd name="connsiteX48" fmla="*/ 0 w 1317458"/>
                  <a:gd name="connsiteY48" fmla="*/ 875296 h 876299"/>
                  <a:gd name="connsiteX49" fmla="*/ 48127 w 1317458"/>
                  <a:gd name="connsiteY49" fmla="*/ 851233 h 876299"/>
                  <a:gd name="connsiteX50" fmla="*/ 90237 w 1317458"/>
                  <a:gd name="connsiteY50" fmla="*/ 803107 h 876299"/>
                  <a:gd name="connsiteX51" fmla="*/ 138363 w 1317458"/>
                  <a:gd name="connsiteY51" fmla="*/ 712870 h 876299"/>
                  <a:gd name="connsiteX52" fmla="*/ 192505 w 1317458"/>
                  <a:gd name="connsiteY52" fmla="*/ 682791 h 876299"/>
                  <a:gd name="connsiteX53" fmla="*/ 192505 w 1317458"/>
                  <a:gd name="connsiteY53" fmla="*/ 646696 h 876299"/>
                  <a:gd name="connsiteX54" fmla="*/ 180474 w 1317458"/>
                  <a:gd name="connsiteY54" fmla="*/ 622633 h 876299"/>
                  <a:gd name="connsiteX55" fmla="*/ 114300 w 1317458"/>
                  <a:gd name="connsiteY55" fmla="*/ 574507 h 876299"/>
                  <a:gd name="connsiteX56" fmla="*/ 90237 w 1317458"/>
                  <a:gd name="connsiteY56" fmla="*/ 508333 h 876299"/>
                  <a:gd name="connsiteX57" fmla="*/ 102269 w 1317458"/>
                  <a:gd name="connsiteY57" fmla="*/ 454191 h 876299"/>
                  <a:gd name="connsiteX0" fmla="*/ 102269 w 1317458"/>
                  <a:gd name="connsiteY0" fmla="*/ 454191 h 876299"/>
                  <a:gd name="connsiteX1" fmla="*/ 144379 w 1317458"/>
                  <a:gd name="connsiteY1" fmla="*/ 400049 h 876299"/>
                  <a:gd name="connsiteX2" fmla="*/ 162427 w 1317458"/>
                  <a:gd name="connsiteY2" fmla="*/ 309812 h 876299"/>
                  <a:gd name="connsiteX3" fmla="*/ 180474 w 1317458"/>
                  <a:gd name="connsiteY3" fmla="*/ 321844 h 876299"/>
                  <a:gd name="connsiteX4" fmla="*/ 234616 w 1317458"/>
                  <a:gd name="connsiteY4" fmla="*/ 277728 h 876299"/>
                  <a:gd name="connsiteX5" fmla="*/ 234616 w 1317458"/>
                  <a:gd name="connsiteY5" fmla="*/ 201528 h 876299"/>
                  <a:gd name="connsiteX6" fmla="*/ 228600 w 1317458"/>
                  <a:gd name="connsiteY6" fmla="*/ 237623 h 876299"/>
                  <a:gd name="connsiteX7" fmla="*/ 270711 w 1317458"/>
                  <a:gd name="connsiteY7" fmla="*/ 219575 h 876299"/>
                  <a:gd name="connsiteX8" fmla="*/ 330869 w 1317458"/>
                  <a:gd name="connsiteY8" fmla="*/ 123323 h 876299"/>
                  <a:gd name="connsiteX9" fmla="*/ 354932 w 1317458"/>
                  <a:gd name="connsiteY9" fmla="*/ 15039 h 876299"/>
                  <a:gd name="connsiteX10" fmla="*/ 378995 w 1317458"/>
                  <a:gd name="connsiteY10" fmla="*/ 33086 h 876299"/>
                  <a:gd name="connsiteX11" fmla="*/ 385011 w 1317458"/>
                  <a:gd name="connsiteY11" fmla="*/ 111291 h 876299"/>
                  <a:gd name="connsiteX12" fmla="*/ 571500 w 1317458"/>
                  <a:gd name="connsiteY12" fmla="*/ 93244 h 876299"/>
                  <a:gd name="connsiteX13" fmla="*/ 571500 w 1317458"/>
                  <a:gd name="connsiteY13" fmla="*/ 99260 h 876299"/>
                  <a:gd name="connsiteX14" fmla="*/ 571500 w 1317458"/>
                  <a:gd name="connsiteY14" fmla="*/ 147386 h 876299"/>
                  <a:gd name="connsiteX15" fmla="*/ 577516 w 1317458"/>
                  <a:gd name="connsiteY15" fmla="*/ 177465 h 876299"/>
                  <a:gd name="connsiteX16" fmla="*/ 619627 w 1317458"/>
                  <a:gd name="connsiteY16" fmla="*/ 153402 h 876299"/>
                  <a:gd name="connsiteX17" fmla="*/ 685800 w 1317458"/>
                  <a:gd name="connsiteY17" fmla="*/ 123323 h 876299"/>
                  <a:gd name="connsiteX18" fmla="*/ 721895 w 1317458"/>
                  <a:gd name="connsiteY18" fmla="*/ 93244 h 876299"/>
                  <a:gd name="connsiteX19" fmla="*/ 794084 w 1317458"/>
                  <a:gd name="connsiteY19" fmla="*/ 51133 h 876299"/>
                  <a:gd name="connsiteX20" fmla="*/ 860258 w 1317458"/>
                  <a:gd name="connsiteY20" fmla="*/ 99260 h 876299"/>
                  <a:gd name="connsiteX21" fmla="*/ 902369 w 1317458"/>
                  <a:gd name="connsiteY21" fmla="*/ 153402 h 876299"/>
                  <a:gd name="connsiteX22" fmla="*/ 974558 w 1317458"/>
                  <a:gd name="connsiteY22" fmla="*/ 177465 h 876299"/>
                  <a:gd name="connsiteX23" fmla="*/ 1004637 w 1317458"/>
                  <a:gd name="connsiteY23" fmla="*/ 195512 h 876299"/>
                  <a:gd name="connsiteX24" fmla="*/ 1010653 w 1317458"/>
                  <a:gd name="connsiteY24" fmla="*/ 237623 h 876299"/>
                  <a:gd name="connsiteX25" fmla="*/ 974558 w 1317458"/>
                  <a:gd name="connsiteY25" fmla="*/ 273717 h 876299"/>
                  <a:gd name="connsiteX26" fmla="*/ 980574 w 1317458"/>
                  <a:gd name="connsiteY26" fmla="*/ 315828 h 876299"/>
                  <a:gd name="connsiteX27" fmla="*/ 1028700 w 1317458"/>
                  <a:gd name="connsiteY27" fmla="*/ 315828 h 876299"/>
                  <a:gd name="connsiteX28" fmla="*/ 1058779 w 1317458"/>
                  <a:gd name="connsiteY28" fmla="*/ 333875 h 876299"/>
                  <a:gd name="connsiteX29" fmla="*/ 1088858 w 1317458"/>
                  <a:gd name="connsiteY29" fmla="*/ 333875 h 876299"/>
                  <a:gd name="connsiteX30" fmla="*/ 1143000 w 1317458"/>
                  <a:gd name="connsiteY30" fmla="*/ 375986 h 876299"/>
                  <a:gd name="connsiteX31" fmla="*/ 1185111 w 1317458"/>
                  <a:gd name="connsiteY31" fmla="*/ 394033 h 876299"/>
                  <a:gd name="connsiteX32" fmla="*/ 1179095 w 1317458"/>
                  <a:gd name="connsiteY32" fmla="*/ 424112 h 876299"/>
                  <a:gd name="connsiteX33" fmla="*/ 1191127 w 1317458"/>
                  <a:gd name="connsiteY33" fmla="*/ 460207 h 876299"/>
                  <a:gd name="connsiteX34" fmla="*/ 1191127 w 1317458"/>
                  <a:gd name="connsiteY34" fmla="*/ 490286 h 876299"/>
                  <a:gd name="connsiteX35" fmla="*/ 1191127 w 1317458"/>
                  <a:gd name="connsiteY35" fmla="*/ 532396 h 876299"/>
                  <a:gd name="connsiteX36" fmla="*/ 1203158 w 1317458"/>
                  <a:gd name="connsiteY36" fmla="*/ 568491 h 876299"/>
                  <a:gd name="connsiteX37" fmla="*/ 1173079 w 1317458"/>
                  <a:gd name="connsiteY37" fmla="*/ 586539 h 876299"/>
                  <a:gd name="connsiteX38" fmla="*/ 1245269 w 1317458"/>
                  <a:gd name="connsiteY38" fmla="*/ 574507 h 876299"/>
                  <a:gd name="connsiteX39" fmla="*/ 1263316 w 1317458"/>
                  <a:gd name="connsiteY39" fmla="*/ 592554 h 876299"/>
                  <a:gd name="connsiteX40" fmla="*/ 1275348 w 1317458"/>
                  <a:gd name="connsiteY40" fmla="*/ 640681 h 876299"/>
                  <a:gd name="connsiteX41" fmla="*/ 1293395 w 1317458"/>
                  <a:gd name="connsiteY41" fmla="*/ 652712 h 876299"/>
                  <a:gd name="connsiteX42" fmla="*/ 1263316 w 1317458"/>
                  <a:gd name="connsiteY42" fmla="*/ 652712 h 876299"/>
                  <a:gd name="connsiteX43" fmla="*/ 968542 w 1317458"/>
                  <a:gd name="connsiteY43" fmla="*/ 706854 h 876299"/>
                  <a:gd name="connsiteX44" fmla="*/ 667753 w 1317458"/>
                  <a:gd name="connsiteY44" fmla="*/ 779044 h 876299"/>
                  <a:gd name="connsiteX45" fmla="*/ 403058 w 1317458"/>
                  <a:gd name="connsiteY45" fmla="*/ 821154 h 876299"/>
                  <a:gd name="connsiteX46" fmla="*/ 216569 w 1317458"/>
                  <a:gd name="connsiteY46" fmla="*/ 845217 h 876299"/>
                  <a:gd name="connsiteX47" fmla="*/ 48127 w 1317458"/>
                  <a:gd name="connsiteY47" fmla="*/ 857249 h 876299"/>
                  <a:gd name="connsiteX48" fmla="*/ 0 w 1317458"/>
                  <a:gd name="connsiteY48" fmla="*/ 875296 h 876299"/>
                  <a:gd name="connsiteX49" fmla="*/ 48127 w 1317458"/>
                  <a:gd name="connsiteY49" fmla="*/ 851233 h 876299"/>
                  <a:gd name="connsiteX50" fmla="*/ 90237 w 1317458"/>
                  <a:gd name="connsiteY50" fmla="*/ 803107 h 876299"/>
                  <a:gd name="connsiteX51" fmla="*/ 138363 w 1317458"/>
                  <a:gd name="connsiteY51" fmla="*/ 712870 h 876299"/>
                  <a:gd name="connsiteX52" fmla="*/ 192505 w 1317458"/>
                  <a:gd name="connsiteY52" fmla="*/ 682791 h 876299"/>
                  <a:gd name="connsiteX53" fmla="*/ 192505 w 1317458"/>
                  <a:gd name="connsiteY53" fmla="*/ 646696 h 876299"/>
                  <a:gd name="connsiteX54" fmla="*/ 180474 w 1317458"/>
                  <a:gd name="connsiteY54" fmla="*/ 622633 h 876299"/>
                  <a:gd name="connsiteX55" fmla="*/ 114300 w 1317458"/>
                  <a:gd name="connsiteY55" fmla="*/ 574507 h 876299"/>
                  <a:gd name="connsiteX56" fmla="*/ 90237 w 1317458"/>
                  <a:gd name="connsiteY56" fmla="*/ 508333 h 876299"/>
                  <a:gd name="connsiteX57" fmla="*/ 102269 w 1317458"/>
                  <a:gd name="connsiteY57"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180474 w 1325479"/>
                  <a:gd name="connsiteY3" fmla="*/ 321844 h 876299"/>
                  <a:gd name="connsiteX4" fmla="*/ 234616 w 1325479"/>
                  <a:gd name="connsiteY4" fmla="*/ 277728 h 876299"/>
                  <a:gd name="connsiteX5" fmla="*/ 234616 w 1325479"/>
                  <a:gd name="connsiteY5" fmla="*/ 201528 h 876299"/>
                  <a:gd name="connsiteX6" fmla="*/ 228600 w 1325479"/>
                  <a:gd name="connsiteY6" fmla="*/ 237623 h 876299"/>
                  <a:gd name="connsiteX7" fmla="*/ 270711 w 1325479"/>
                  <a:gd name="connsiteY7" fmla="*/ 219575 h 876299"/>
                  <a:gd name="connsiteX8" fmla="*/ 330869 w 1325479"/>
                  <a:gd name="connsiteY8" fmla="*/ 123323 h 876299"/>
                  <a:gd name="connsiteX9" fmla="*/ 354932 w 1325479"/>
                  <a:gd name="connsiteY9" fmla="*/ 15039 h 876299"/>
                  <a:gd name="connsiteX10" fmla="*/ 378995 w 1325479"/>
                  <a:gd name="connsiteY10" fmla="*/ 33086 h 876299"/>
                  <a:gd name="connsiteX11" fmla="*/ 385011 w 1325479"/>
                  <a:gd name="connsiteY11" fmla="*/ 111291 h 876299"/>
                  <a:gd name="connsiteX12" fmla="*/ 571500 w 1325479"/>
                  <a:gd name="connsiteY12" fmla="*/ 93244 h 876299"/>
                  <a:gd name="connsiteX13" fmla="*/ 571500 w 1325479"/>
                  <a:gd name="connsiteY13" fmla="*/ 99260 h 876299"/>
                  <a:gd name="connsiteX14" fmla="*/ 571500 w 1325479"/>
                  <a:gd name="connsiteY14" fmla="*/ 147386 h 876299"/>
                  <a:gd name="connsiteX15" fmla="*/ 577516 w 1325479"/>
                  <a:gd name="connsiteY15" fmla="*/ 177465 h 876299"/>
                  <a:gd name="connsiteX16" fmla="*/ 619627 w 1325479"/>
                  <a:gd name="connsiteY16" fmla="*/ 153402 h 876299"/>
                  <a:gd name="connsiteX17" fmla="*/ 685800 w 1325479"/>
                  <a:gd name="connsiteY17" fmla="*/ 123323 h 876299"/>
                  <a:gd name="connsiteX18" fmla="*/ 721895 w 1325479"/>
                  <a:gd name="connsiteY18" fmla="*/ 93244 h 876299"/>
                  <a:gd name="connsiteX19" fmla="*/ 794084 w 1325479"/>
                  <a:gd name="connsiteY19" fmla="*/ 51133 h 876299"/>
                  <a:gd name="connsiteX20" fmla="*/ 860258 w 1325479"/>
                  <a:gd name="connsiteY20" fmla="*/ 99260 h 876299"/>
                  <a:gd name="connsiteX21" fmla="*/ 902369 w 1325479"/>
                  <a:gd name="connsiteY21" fmla="*/ 153402 h 876299"/>
                  <a:gd name="connsiteX22" fmla="*/ 974558 w 1325479"/>
                  <a:gd name="connsiteY22" fmla="*/ 177465 h 876299"/>
                  <a:gd name="connsiteX23" fmla="*/ 1004637 w 1325479"/>
                  <a:gd name="connsiteY23" fmla="*/ 195512 h 876299"/>
                  <a:gd name="connsiteX24" fmla="*/ 1010653 w 1325479"/>
                  <a:gd name="connsiteY24" fmla="*/ 237623 h 876299"/>
                  <a:gd name="connsiteX25" fmla="*/ 974558 w 1325479"/>
                  <a:gd name="connsiteY25" fmla="*/ 273717 h 876299"/>
                  <a:gd name="connsiteX26" fmla="*/ 980574 w 1325479"/>
                  <a:gd name="connsiteY26" fmla="*/ 315828 h 876299"/>
                  <a:gd name="connsiteX27" fmla="*/ 1028700 w 1325479"/>
                  <a:gd name="connsiteY27" fmla="*/ 315828 h 876299"/>
                  <a:gd name="connsiteX28" fmla="*/ 1058779 w 1325479"/>
                  <a:gd name="connsiteY28" fmla="*/ 333875 h 876299"/>
                  <a:gd name="connsiteX29" fmla="*/ 1088858 w 1325479"/>
                  <a:gd name="connsiteY29" fmla="*/ 333875 h 876299"/>
                  <a:gd name="connsiteX30" fmla="*/ 1143000 w 1325479"/>
                  <a:gd name="connsiteY30" fmla="*/ 375986 h 876299"/>
                  <a:gd name="connsiteX31" fmla="*/ 1185111 w 1325479"/>
                  <a:gd name="connsiteY31" fmla="*/ 394033 h 876299"/>
                  <a:gd name="connsiteX32" fmla="*/ 1179095 w 1325479"/>
                  <a:gd name="connsiteY32" fmla="*/ 424112 h 876299"/>
                  <a:gd name="connsiteX33" fmla="*/ 1191127 w 1325479"/>
                  <a:gd name="connsiteY33" fmla="*/ 460207 h 876299"/>
                  <a:gd name="connsiteX34" fmla="*/ 1191127 w 1325479"/>
                  <a:gd name="connsiteY34" fmla="*/ 490286 h 876299"/>
                  <a:gd name="connsiteX35" fmla="*/ 1191127 w 1325479"/>
                  <a:gd name="connsiteY35" fmla="*/ 532396 h 876299"/>
                  <a:gd name="connsiteX36" fmla="*/ 1203158 w 1325479"/>
                  <a:gd name="connsiteY36" fmla="*/ 568491 h 876299"/>
                  <a:gd name="connsiteX37" fmla="*/ 1173079 w 1325479"/>
                  <a:gd name="connsiteY37" fmla="*/ 586539 h 876299"/>
                  <a:gd name="connsiteX38" fmla="*/ 1245269 w 1325479"/>
                  <a:gd name="connsiteY38" fmla="*/ 574507 h 876299"/>
                  <a:gd name="connsiteX39" fmla="*/ 1263316 w 1325479"/>
                  <a:gd name="connsiteY39" fmla="*/ 592554 h 876299"/>
                  <a:gd name="connsiteX40" fmla="*/ 1275348 w 1325479"/>
                  <a:gd name="connsiteY40" fmla="*/ 640681 h 876299"/>
                  <a:gd name="connsiteX41" fmla="*/ 1293395 w 1325479"/>
                  <a:gd name="connsiteY41" fmla="*/ 652712 h 876299"/>
                  <a:gd name="connsiteX42" fmla="*/ 1263316 w 1325479"/>
                  <a:gd name="connsiteY42" fmla="*/ 652712 h 876299"/>
                  <a:gd name="connsiteX43" fmla="*/ 920416 w 1325479"/>
                  <a:gd name="connsiteY43" fmla="*/ 734928 h 876299"/>
                  <a:gd name="connsiteX44" fmla="*/ 667753 w 1325479"/>
                  <a:gd name="connsiteY44" fmla="*/ 779044 h 876299"/>
                  <a:gd name="connsiteX45" fmla="*/ 403058 w 1325479"/>
                  <a:gd name="connsiteY45" fmla="*/ 821154 h 876299"/>
                  <a:gd name="connsiteX46" fmla="*/ 216569 w 1325479"/>
                  <a:gd name="connsiteY46" fmla="*/ 845217 h 876299"/>
                  <a:gd name="connsiteX47" fmla="*/ 48127 w 1325479"/>
                  <a:gd name="connsiteY47" fmla="*/ 857249 h 876299"/>
                  <a:gd name="connsiteX48" fmla="*/ 0 w 1325479"/>
                  <a:gd name="connsiteY48" fmla="*/ 875296 h 876299"/>
                  <a:gd name="connsiteX49" fmla="*/ 48127 w 1325479"/>
                  <a:gd name="connsiteY49" fmla="*/ 851233 h 876299"/>
                  <a:gd name="connsiteX50" fmla="*/ 90237 w 1325479"/>
                  <a:gd name="connsiteY50" fmla="*/ 803107 h 876299"/>
                  <a:gd name="connsiteX51" fmla="*/ 138363 w 1325479"/>
                  <a:gd name="connsiteY51" fmla="*/ 712870 h 876299"/>
                  <a:gd name="connsiteX52" fmla="*/ 192505 w 1325479"/>
                  <a:gd name="connsiteY52" fmla="*/ 682791 h 876299"/>
                  <a:gd name="connsiteX53" fmla="*/ 192505 w 1325479"/>
                  <a:gd name="connsiteY53" fmla="*/ 646696 h 876299"/>
                  <a:gd name="connsiteX54" fmla="*/ 180474 w 1325479"/>
                  <a:gd name="connsiteY54" fmla="*/ 622633 h 876299"/>
                  <a:gd name="connsiteX55" fmla="*/ 114300 w 1325479"/>
                  <a:gd name="connsiteY55" fmla="*/ 574507 h 876299"/>
                  <a:gd name="connsiteX56" fmla="*/ 90237 w 1325479"/>
                  <a:gd name="connsiteY56" fmla="*/ 508333 h 876299"/>
                  <a:gd name="connsiteX57" fmla="*/ 102269 w 1325479"/>
                  <a:gd name="connsiteY57"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180474 w 1325479"/>
                  <a:gd name="connsiteY3" fmla="*/ 321844 h 876299"/>
                  <a:gd name="connsiteX4" fmla="*/ 234616 w 1325479"/>
                  <a:gd name="connsiteY4" fmla="*/ 277728 h 876299"/>
                  <a:gd name="connsiteX5" fmla="*/ 234616 w 1325479"/>
                  <a:gd name="connsiteY5" fmla="*/ 201528 h 876299"/>
                  <a:gd name="connsiteX6" fmla="*/ 228600 w 1325479"/>
                  <a:gd name="connsiteY6" fmla="*/ 237623 h 876299"/>
                  <a:gd name="connsiteX7" fmla="*/ 270711 w 1325479"/>
                  <a:gd name="connsiteY7" fmla="*/ 219575 h 876299"/>
                  <a:gd name="connsiteX8" fmla="*/ 330869 w 1325479"/>
                  <a:gd name="connsiteY8" fmla="*/ 123323 h 876299"/>
                  <a:gd name="connsiteX9" fmla="*/ 354932 w 1325479"/>
                  <a:gd name="connsiteY9" fmla="*/ 15039 h 876299"/>
                  <a:gd name="connsiteX10" fmla="*/ 378995 w 1325479"/>
                  <a:gd name="connsiteY10" fmla="*/ 33086 h 876299"/>
                  <a:gd name="connsiteX11" fmla="*/ 385011 w 1325479"/>
                  <a:gd name="connsiteY11" fmla="*/ 111291 h 876299"/>
                  <a:gd name="connsiteX12" fmla="*/ 571500 w 1325479"/>
                  <a:gd name="connsiteY12" fmla="*/ 93244 h 876299"/>
                  <a:gd name="connsiteX13" fmla="*/ 571500 w 1325479"/>
                  <a:gd name="connsiteY13" fmla="*/ 99260 h 876299"/>
                  <a:gd name="connsiteX14" fmla="*/ 571500 w 1325479"/>
                  <a:gd name="connsiteY14" fmla="*/ 147386 h 876299"/>
                  <a:gd name="connsiteX15" fmla="*/ 577516 w 1325479"/>
                  <a:gd name="connsiteY15" fmla="*/ 177465 h 876299"/>
                  <a:gd name="connsiteX16" fmla="*/ 619627 w 1325479"/>
                  <a:gd name="connsiteY16" fmla="*/ 153402 h 876299"/>
                  <a:gd name="connsiteX17" fmla="*/ 685800 w 1325479"/>
                  <a:gd name="connsiteY17" fmla="*/ 123323 h 876299"/>
                  <a:gd name="connsiteX18" fmla="*/ 721895 w 1325479"/>
                  <a:gd name="connsiteY18" fmla="*/ 93244 h 876299"/>
                  <a:gd name="connsiteX19" fmla="*/ 794084 w 1325479"/>
                  <a:gd name="connsiteY19" fmla="*/ 51133 h 876299"/>
                  <a:gd name="connsiteX20" fmla="*/ 860258 w 1325479"/>
                  <a:gd name="connsiteY20" fmla="*/ 99260 h 876299"/>
                  <a:gd name="connsiteX21" fmla="*/ 902369 w 1325479"/>
                  <a:gd name="connsiteY21" fmla="*/ 153402 h 876299"/>
                  <a:gd name="connsiteX22" fmla="*/ 974558 w 1325479"/>
                  <a:gd name="connsiteY22" fmla="*/ 177465 h 876299"/>
                  <a:gd name="connsiteX23" fmla="*/ 1004637 w 1325479"/>
                  <a:gd name="connsiteY23" fmla="*/ 195512 h 876299"/>
                  <a:gd name="connsiteX24" fmla="*/ 1010653 w 1325479"/>
                  <a:gd name="connsiteY24" fmla="*/ 237623 h 876299"/>
                  <a:gd name="connsiteX25" fmla="*/ 974558 w 1325479"/>
                  <a:gd name="connsiteY25" fmla="*/ 273717 h 876299"/>
                  <a:gd name="connsiteX26" fmla="*/ 980574 w 1325479"/>
                  <a:gd name="connsiteY26" fmla="*/ 315828 h 876299"/>
                  <a:gd name="connsiteX27" fmla="*/ 1028700 w 1325479"/>
                  <a:gd name="connsiteY27" fmla="*/ 315828 h 876299"/>
                  <a:gd name="connsiteX28" fmla="*/ 1058779 w 1325479"/>
                  <a:gd name="connsiteY28" fmla="*/ 333875 h 876299"/>
                  <a:gd name="connsiteX29" fmla="*/ 1088858 w 1325479"/>
                  <a:gd name="connsiteY29" fmla="*/ 333875 h 876299"/>
                  <a:gd name="connsiteX30" fmla="*/ 1143000 w 1325479"/>
                  <a:gd name="connsiteY30" fmla="*/ 375986 h 876299"/>
                  <a:gd name="connsiteX31" fmla="*/ 1185111 w 1325479"/>
                  <a:gd name="connsiteY31" fmla="*/ 394033 h 876299"/>
                  <a:gd name="connsiteX32" fmla="*/ 1179095 w 1325479"/>
                  <a:gd name="connsiteY32" fmla="*/ 424112 h 876299"/>
                  <a:gd name="connsiteX33" fmla="*/ 1191127 w 1325479"/>
                  <a:gd name="connsiteY33" fmla="*/ 460207 h 876299"/>
                  <a:gd name="connsiteX34" fmla="*/ 1191127 w 1325479"/>
                  <a:gd name="connsiteY34" fmla="*/ 490286 h 876299"/>
                  <a:gd name="connsiteX35" fmla="*/ 1191127 w 1325479"/>
                  <a:gd name="connsiteY35" fmla="*/ 532396 h 876299"/>
                  <a:gd name="connsiteX36" fmla="*/ 1203158 w 1325479"/>
                  <a:gd name="connsiteY36" fmla="*/ 568491 h 876299"/>
                  <a:gd name="connsiteX37" fmla="*/ 1173079 w 1325479"/>
                  <a:gd name="connsiteY37" fmla="*/ 586539 h 876299"/>
                  <a:gd name="connsiteX38" fmla="*/ 1245269 w 1325479"/>
                  <a:gd name="connsiteY38" fmla="*/ 574507 h 876299"/>
                  <a:gd name="connsiteX39" fmla="*/ 1263316 w 1325479"/>
                  <a:gd name="connsiteY39" fmla="*/ 592554 h 876299"/>
                  <a:gd name="connsiteX40" fmla="*/ 1275348 w 1325479"/>
                  <a:gd name="connsiteY40" fmla="*/ 640681 h 876299"/>
                  <a:gd name="connsiteX41" fmla="*/ 1293395 w 1325479"/>
                  <a:gd name="connsiteY41" fmla="*/ 652712 h 876299"/>
                  <a:gd name="connsiteX42" fmla="*/ 1263316 w 1325479"/>
                  <a:gd name="connsiteY42" fmla="*/ 652712 h 876299"/>
                  <a:gd name="connsiteX43" fmla="*/ 920416 w 1325479"/>
                  <a:gd name="connsiteY43" fmla="*/ 734928 h 876299"/>
                  <a:gd name="connsiteX44" fmla="*/ 667753 w 1325479"/>
                  <a:gd name="connsiteY44" fmla="*/ 779044 h 876299"/>
                  <a:gd name="connsiteX45" fmla="*/ 403058 w 1325479"/>
                  <a:gd name="connsiteY45" fmla="*/ 821154 h 876299"/>
                  <a:gd name="connsiteX46" fmla="*/ 216569 w 1325479"/>
                  <a:gd name="connsiteY46" fmla="*/ 845217 h 876299"/>
                  <a:gd name="connsiteX47" fmla="*/ 48127 w 1325479"/>
                  <a:gd name="connsiteY47" fmla="*/ 857249 h 876299"/>
                  <a:gd name="connsiteX48" fmla="*/ 0 w 1325479"/>
                  <a:gd name="connsiteY48" fmla="*/ 875296 h 876299"/>
                  <a:gd name="connsiteX49" fmla="*/ 48127 w 1325479"/>
                  <a:gd name="connsiteY49" fmla="*/ 851233 h 876299"/>
                  <a:gd name="connsiteX50" fmla="*/ 90237 w 1325479"/>
                  <a:gd name="connsiteY50" fmla="*/ 803107 h 876299"/>
                  <a:gd name="connsiteX51" fmla="*/ 138363 w 1325479"/>
                  <a:gd name="connsiteY51" fmla="*/ 712870 h 876299"/>
                  <a:gd name="connsiteX52" fmla="*/ 192505 w 1325479"/>
                  <a:gd name="connsiteY52" fmla="*/ 682791 h 876299"/>
                  <a:gd name="connsiteX53" fmla="*/ 192505 w 1325479"/>
                  <a:gd name="connsiteY53" fmla="*/ 646696 h 876299"/>
                  <a:gd name="connsiteX54" fmla="*/ 180474 w 1325479"/>
                  <a:gd name="connsiteY54" fmla="*/ 622633 h 876299"/>
                  <a:gd name="connsiteX55" fmla="*/ 114300 w 1325479"/>
                  <a:gd name="connsiteY55" fmla="*/ 574507 h 876299"/>
                  <a:gd name="connsiteX56" fmla="*/ 90237 w 1325479"/>
                  <a:gd name="connsiteY56" fmla="*/ 508333 h 876299"/>
                  <a:gd name="connsiteX57" fmla="*/ 102269 w 1325479"/>
                  <a:gd name="connsiteY57"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180474 w 1325479"/>
                  <a:gd name="connsiteY3" fmla="*/ 321844 h 876299"/>
                  <a:gd name="connsiteX4" fmla="*/ 234616 w 1325479"/>
                  <a:gd name="connsiteY4" fmla="*/ 277728 h 876299"/>
                  <a:gd name="connsiteX5" fmla="*/ 234616 w 1325479"/>
                  <a:gd name="connsiteY5" fmla="*/ 201528 h 876299"/>
                  <a:gd name="connsiteX6" fmla="*/ 228600 w 1325479"/>
                  <a:gd name="connsiteY6" fmla="*/ 237623 h 876299"/>
                  <a:gd name="connsiteX7" fmla="*/ 270711 w 1325479"/>
                  <a:gd name="connsiteY7" fmla="*/ 219575 h 876299"/>
                  <a:gd name="connsiteX8" fmla="*/ 302007 w 1325479"/>
                  <a:gd name="connsiteY8" fmla="*/ 180386 h 876299"/>
                  <a:gd name="connsiteX9" fmla="*/ 330869 w 1325479"/>
                  <a:gd name="connsiteY9" fmla="*/ 123323 h 876299"/>
                  <a:gd name="connsiteX10" fmla="*/ 354932 w 1325479"/>
                  <a:gd name="connsiteY10" fmla="*/ 15039 h 876299"/>
                  <a:gd name="connsiteX11" fmla="*/ 378995 w 1325479"/>
                  <a:gd name="connsiteY11" fmla="*/ 33086 h 876299"/>
                  <a:gd name="connsiteX12" fmla="*/ 385011 w 1325479"/>
                  <a:gd name="connsiteY12" fmla="*/ 111291 h 876299"/>
                  <a:gd name="connsiteX13" fmla="*/ 571500 w 1325479"/>
                  <a:gd name="connsiteY13" fmla="*/ 93244 h 876299"/>
                  <a:gd name="connsiteX14" fmla="*/ 571500 w 1325479"/>
                  <a:gd name="connsiteY14" fmla="*/ 99260 h 876299"/>
                  <a:gd name="connsiteX15" fmla="*/ 571500 w 1325479"/>
                  <a:gd name="connsiteY15" fmla="*/ 147386 h 876299"/>
                  <a:gd name="connsiteX16" fmla="*/ 577516 w 1325479"/>
                  <a:gd name="connsiteY16" fmla="*/ 177465 h 876299"/>
                  <a:gd name="connsiteX17" fmla="*/ 619627 w 1325479"/>
                  <a:gd name="connsiteY17" fmla="*/ 153402 h 876299"/>
                  <a:gd name="connsiteX18" fmla="*/ 685800 w 1325479"/>
                  <a:gd name="connsiteY18" fmla="*/ 123323 h 876299"/>
                  <a:gd name="connsiteX19" fmla="*/ 721895 w 1325479"/>
                  <a:gd name="connsiteY19" fmla="*/ 93244 h 876299"/>
                  <a:gd name="connsiteX20" fmla="*/ 794084 w 1325479"/>
                  <a:gd name="connsiteY20" fmla="*/ 51133 h 876299"/>
                  <a:gd name="connsiteX21" fmla="*/ 860258 w 1325479"/>
                  <a:gd name="connsiteY21" fmla="*/ 99260 h 876299"/>
                  <a:gd name="connsiteX22" fmla="*/ 902369 w 1325479"/>
                  <a:gd name="connsiteY22" fmla="*/ 153402 h 876299"/>
                  <a:gd name="connsiteX23" fmla="*/ 974558 w 1325479"/>
                  <a:gd name="connsiteY23" fmla="*/ 177465 h 876299"/>
                  <a:gd name="connsiteX24" fmla="*/ 1004637 w 1325479"/>
                  <a:gd name="connsiteY24" fmla="*/ 195512 h 876299"/>
                  <a:gd name="connsiteX25" fmla="*/ 1010653 w 1325479"/>
                  <a:gd name="connsiteY25" fmla="*/ 237623 h 876299"/>
                  <a:gd name="connsiteX26" fmla="*/ 974558 w 1325479"/>
                  <a:gd name="connsiteY26" fmla="*/ 273717 h 876299"/>
                  <a:gd name="connsiteX27" fmla="*/ 980574 w 1325479"/>
                  <a:gd name="connsiteY27" fmla="*/ 315828 h 876299"/>
                  <a:gd name="connsiteX28" fmla="*/ 1028700 w 1325479"/>
                  <a:gd name="connsiteY28" fmla="*/ 315828 h 876299"/>
                  <a:gd name="connsiteX29" fmla="*/ 1058779 w 1325479"/>
                  <a:gd name="connsiteY29" fmla="*/ 333875 h 876299"/>
                  <a:gd name="connsiteX30" fmla="*/ 1088858 w 1325479"/>
                  <a:gd name="connsiteY30" fmla="*/ 333875 h 876299"/>
                  <a:gd name="connsiteX31" fmla="*/ 1143000 w 1325479"/>
                  <a:gd name="connsiteY31" fmla="*/ 375986 h 876299"/>
                  <a:gd name="connsiteX32" fmla="*/ 1185111 w 1325479"/>
                  <a:gd name="connsiteY32" fmla="*/ 394033 h 876299"/>
                  <a:gd name="connsiteX33" fmla="*/ 1179095 w 1325479"/>
                  <a:gd name="connsiteY33" fmla="*/ 424112 h 876299"/>
                  <a:gd name="connsiteX34" fmla="*/ 1191127 w 1325479"/>
                  <a:gd name="connsiteY34" fmla="*/ 460207 h 876299"/>
                  <a:gd name="connsiteX35" fmla="*/ 1191127 w 1325479"/>
                  <a:gd name="connsiteY35" fmla="*/ 490286 h 876299"/>
                  <a:gd name="connsiteX36" fmla="*/ 1191127 w 1325479"/>
                  <a:gd name="connsiteY36" fmla="*/ 532396 h 876299"/>
                  <a:gd name="connsiteX37" fmla="*/ 1203158 w 1325479"/>
                  <a:gd name="connsiteY37" fmla="*/ 568491 h 876299"/>
                  <a:gd name="connsiteX38" fmla="*/ 1173079 w 1325479"/>
                  <a:gd name="connsiteY38" fmla="*/ 586539 h 876299"/>
                  <a:gd name="connsiteX39" fmla="*/ 1245269 w 1325479"/>
                  <a:gd name="connsiteY39" fmla="*/ 574507 h 876299"/>
                  <a:gd name="connsiteX40" fmla="*/ 1263316 w 1325479"/>
                  <a:gd name="connsiteY40" fmla="*/ 592554 h 876299"/>
                  <a:gd name="connsiteX41" fmla="*/ 1275348 w 1325479"/>
                  <a:gd name="connsiteY41" fmla="*/ 640681 h 876299"/>
                  <a:gd name="connsiteX42" fmla="*/ 1293395 w 1325479"/>
                  <a:gd name="connsiteY42" fmla="*/ 652712 h 876299"/>
                  <a:gd name="connsiteX43" fmla="*/ 1263316 w 1325479"/>
                  <a:gd name="connsiteY43" fmla="*/ 652712 h 876299"/>
                  <a:gd name="connsiteX44" fmla="*/ 920416 w 1325479"/>
                  <a:gd name="connsiteY44" fmla="*/ 734928 h 876299"/>
                  <a:gd name="connsiteX45" fmla="*/ 667753 w 1325479"/>
                  <a:gd name="connsiteY45" fmla="*/ 779044 h 876299"/>
                  <a:gd name="connsiteX46" fmla="*/ 403058 w 1325479"/>
                  <a:gd name="connsiteY46" fmla="*/ 821154 h 876299"/>
                  <a:gd name="connsiteX47" fmla="*/ 216569 w 1325479"/>
                  <a:gd name="connsiteY47" fmla="*/ 845217 h 876299"/>
                  <a:gd name="connsiteX48" fmla="*/ 48127 w 1325479"/>
                  <a:gd name="connsiteY48" fmla="*/ 857249 h 876299"/>
                  <a:gd name="connsiteX49" fmla="*/ 0 w 1325479"/>
                  <a:gd name="connsiteY49" fmla="*/ 875296 h 876299"/>
                  <a:gd name="connsiteX50" fmla="*/ 48127 w 1325479"/>
                  <a:gd name="connsiteY50" fmla="*/ 851233 h 876299"/>
                  <a:gd name="connsiteX51" fmla="*/ 90237 w 1325479"/>
                  <a:gd name="connsiteY51" fmla="*/ 803107 h 876299"/>
                  <a:gd name="connsiteX52" fmla="*/ 138363 w 1325479"/>
                  <a:gd name="connsiteY52" fmla="*/ 712870 h 876299"/>
                  <a:gd name="connsiteX53" fmla="*/ 192505 w 1325479"/>
                  <a:gd name="connsiteY53" fmla="*/ 682791 h 876299"/>
                  <a:gd name="connsiteX54" fmla="*/ 192505 w 1325479"/>
                  <a:gd name="connsiteY54" fmla="*/ 646696 h 876299"/>
                  <a:gd name="connsiteX55" fmla="*/ 180474 w 1325479"/>
                  <a:gd name="connsiteY55" fmla="*/ 622633 h 876299"/>
                  <a:gd name="connsiteX56" fmla="*/ 114300 w 1325479"/>
                  <a:gd name="connsiteY56" fmla="*/ 574507 h 876299"/>
                  <a:gd name="connsiteX57" fmla="*/ 90237 w 1325479"/>
                  <a:gd name="connsiteY57" fmla="*/ 508333 h 876299"/>
                  <a:gd name="connsiteX58" fmla="*/ 102269 w 1325479"/>
                  <a:gd name="connsiteY58"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180474 w 1325479"/>
                  <a:gd name="connsiteY3" fmla="*/ 321844 h 876299"/>
                  <a:gd name="connsiteX4" fmla="*/ 234616 w 1325479"/>
                  <a:gd name="connsiteY4" fmla="*/ 277728 h 876299"/>
                  <a:gd name="connsiteX5" fmla="*/ 234616 w 1325479"/>
                  <a:gd name="connsiteY5" fmla="*/ 201528 h 876299"/>
                  <a:gd name="connsiteX6" fmla="*/ 228600 w 1325479"/>
                  <a:gd name="connsiteY6" fmla="*/ 237623 h 876299"/>
                  <a:gd name="connsiteX7" fmla="*/ 270711 w 1325479"/>
                  <a:gd name="connsiteY7" fmla="*/ 219575 h 876299"/>
                  <a:gd name="connsiteX8" fmla="*/ 302007 w 1325479"/>
                  <a:gd name="connsiteY8" fmla="*/ 180386 h 876299"/>
                  <a:gd name="connsiteX9" fmla="*/ 330869 w 1325479"/>
                  <a:gd name="connsiteY9" fmla="*/ 123323 h 876299"/>
                  <a:gd name="connsiteX10" fmla="*/ 354932 w 1325479"/>
                  <a:gd name="connsiteY10" fmla="*/ 15039 h 876299"/>
                  <a:gd name="connsiteX11" fmla="*/ 378995 w 1325479"/>
                  <a:gd name="connsiteY11" fmla="*/ 33086 h 876299"/>
                  <a:gd name="connsiteX12" fmla="*/ 385011 w 1325479"/>
                  <a:gd name="connsiteY12" fmla="*/ 111291 h 876299"/>
                  <a:gd name="connsiteX13" fmla="*/ 571500 w 1325479"/>
                  <a:gd name="connsiteY13" fmla="*/ 93244 h 876299"/>
                  <a:gd name="connsiteX14" fmla="*/ 571500 w 1325479"/>
                  <a:gd name="connsiteY14" fmla="*/ 99260 h 876299"/>
                  <a:gd name="connsiteX15" fmla="*/ 571500 w 1325479"/>
                  <a:gd name="connsiteY15" fmla="*/ 147386 h 876299"/>
                  <a:gd name="connsiteX16" fmla="*/ 577516 w 1325479"/>
                  <a:gd name="connsiteY16" fmla="*/ 177465 h 876299"/>
                  <a:gd name="connsiteX17" fmla="*/ 619627 w 1325479"/>
                  <a:gd name="connsiteY17" fmla="*/ 153402 h 876299"/>
                  <a:gd name="connsiteX18" fmla="*/ 685800 w 1325479"/>
                  <a:gd name="connsiteY18" fmla="*/ 123323 h 876299"/>
                  <a:gd name="connsiteX19" fmla="*/ 721895 w 1325479"/>
                  <a:gd name="connsiteY19" fmla="*/ 93244 h 876299"/>
                  <a:gd name="connsiteX20" fmla="*/ 794084 w 1325479"/>
                  <a:gd name="connsiteY20" fmla="*/ 51133 h 876299"/>
                  <a:gd name="connsiteX21" fmla="*/ 860258 w 1325479"/>
                  <a:gd name="connsiteY21" fmla="*/ 99260 h 876299"/>
                  <a:gd name="connsiteX22" fmla="*/ 902369 w 1325479"/>
                  <a:gd name="connsiteY22" fmla="*/ 153402 h 876299"/>
                  <a:gd name="connsiteX23" fmla="*/ 974558 w 1325479"/>
                  <a:gd name="connsiteY23" fmla="*/ 177465 h 876299"/>
                  <a:gd name="connsiteX24" fmla="*/ 1004637 w 1325479"/>
                  <a:gd name="connsiteY24" fmla="*/ 195512 h 876299"/>
                  <a:gd name="connsiteX25" fmla="*/ 1010653 w 1325479"/>
                  <a:gd name="connsiteY25" fmla="*/ 237623 h 876299"/>
                  <a:gd name="connsiteX26" fmla="*/ 974558 w 1325479"/>
                  <a:gd name="connsiteY26" fmla="*/ 273717 h 876299"/>
                  <a:gd name="connsiteX27" fmla="*/ 980574 w 1325479"/>
                  <a:gd name="connsiteY27" fmla="*/ 315828 h 876299"/>
                  <a:gd name="connsiteX28" fmla="*/ 1028700 w 1325479"/>
                  <a:gd name="connsiteY28" fmla="*/ 315828 h 876299"/>
                  <a:gd name="connsiteX29" fmla="*/ 1058779 w 1325479"/>
                  <a:gd name="connsiteY29" fmla="*/ 333875 h 876299"/>
                  <a:gd name="connsiteX30" fmla="*/ 1088858 w 1325479"/>
                  <a:gd name="connsiteY30" fmla="*/ 333875 h 876299"/>
                  <a:gd name="connsiteX31" fmla="*/ 1143000 w 1325479"/>
                  <a:gd name="connsiteY31" fmla="*/ 375986 h 876299"/>
                  <a:gd name="connsiteX32" fmla="*/ 1185111 w 1325479"/>
                  <a:gd name="connsiteY32" fmla="*/ 394033 h 876299"/>
                  <a:gd name="connsiteX33" fmla="*/ 1179095 w 1325479"/>
                  <a:gd name="connsiteY33" fmla="*/ 424112 h 876299"/>
                  <a:gd name="connsiteX34" fmla="*/ 1191127 w 1325479"/>
                  <a:gd name="connsiteY34" fmla="*/ 460207 h 876299"/>
                  <a:gd name="connsiteX35" fmla="*/ 1191127 w 1325479"/>
                  <a:gd name="connsiteY35" fmla="*/ 490286 h 876299"/>
                  <a:gd name="connsiteX36" fmla="*/ 1191127 w 1325479"/>
                  <a:gd name="connsiteY36" fmla="*/ 532396 h 876299"/>
                  <a:gd name="connsiteX37" fmla="*/ 1203158 w 1325479"/>
                  <a:gd name="connsiteY37" fmla="*/ 568491 h 876299"/>
                  <a:gd name="connsiteX38" fmla="*/ 1173079 w 1325479"/>
                  <a:gd name="connsiteY38" fmla="*/ 586539 h 876299"/>
                  <a:gd name="connsiteX39" fmla="*/ 1245269 w 1325479"/>
                  <a:gd name="connsiteY39" fmla="*/ 574507 h 876299"/>
                  <a:gd name="connsiteX40" fmla="*/ 1263316 w 1325479"/>
                  <a:gd name="connsiteY40" fmla="*/ 592554 h 876299"/>
                  <a:gd name="connsiteX41" fmla="*/ 1275348 w 1325479"/>
                  <a:gd name="connsiteY41" fmla="*/ 640681 h 876299"/>
                  <a:gd name="connsiteX42" fmla="*/ 1293395 w 1325479"/>
                  <a:gd name="connsiteY42" fmla="*/ 652712 h 876299"/>
                  <a:gd name="connsiteX43" fmla="*/ 1263316 w 1325479"/>
                  <a:gd name="connsiteY43" fmla="*/ 652712 h 876299"/>
                  <a:gd name="connsiteX44" fmla="*/ 920416 w 1325479"/>
                  <a:gd name="connsiteY44" fmla="*/ 734928 h 876299"/>
                  <a:gd name="connsiteX45" fmla="*/ 667753 w 1325479"/>
                  <a:gd name="connsiteY45" fmla="*/ 779044 h 876299"/>
                  <a:gd name="connsiteX46" fmla="*/ 403058 w 1325479"/>
                  <a:gd name="connsiteY46" fmla="*/ 821154 h 876299"/>
                  <a:gd name="connsiteX47" fmla="*/ 216569 w 1325479"/>
                  <a:gd name="connsiteY47" fmla="*/ 845217 h 876299"/>
                  <a:gd name="connsiteX48" fmla="*/ 48127 w 1325479"/>
                  <a:gd name="connsiteY48" fmla="*/ 857249 h 876299"/>
                  <a:gd name="connsiteX49" fmla="*/ 0 w 1325479"/>
                  <a:gd name="connsiteY49" fmla="*/ 875296 h 876299"/>
                  <a:gd name="connsiteX50" fmla="*/ 48127 w 1325479"/>
                  <a:gd name="connsiteY50" fmla="*/ 851233 h 876299"/>
                  <a:gd name="connsiteX51" fmla="*/ 90237 w 1325479"/>
                  <a:gd name="connsiteY51" fmla="*/ 803107 h 876299"/>
                  <a:gd name="connsiteX52" fmla="*/ 138363 w 1325479"/>
                  <a:gd name="connsiteY52" fmla="*/ 712870 h 876299"/>
                  <a:gd name="connsiteX53" fmla="*/ 192505 w 1325479"/>
                  <a:gd name="connsiteY53" fmla="*/ 682791 h 876299"/>
                  <a:gd name="connsiteX54" fmla="*/ 192505 w 1325479"/>
                  <a:gd name="connsiteY54" fmla="*/ 646696 h 876299"/>
                  <a:gd name="connsiteX55" fmla="*/ 180474 w 1325479"/>
                  <a:gd name="connsiteY55" fmla="*/ 622633 h 876299"/>
                  <a:gd name="connsiteX56" fmla="*/ 114300 w 1325479"/>
                  <a:gd name="connsiteY56" fmla="*/ 574507 h 876299"/>
                  <a:gd name="connsiteX57" fmla="*/ 90237 w 1325479"/>
                  <a:gd name="connsiteY57" fmla="*/ 508333 h 876299"/>
                  <a:gd name="connsiteX58" fmla="*/ 102269 w 1325479"/>
                  <a:gd name="connsiteY58"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180474 w 1325479"/>
                  <a:gd name="connsiteY3" fmla="*/ 321844 h 876299"/>
                  <a:gd name="connsiteX4" fmla="*/ 234616 w 1325479"/>
                  <a:gd name="connsiteY4" fmla="*/ 201528 h 876299"/>
                  <a:gd name="connsiteX5" fmla="*/ 228600 w 1325479"/>
                  <a:gd name="connsiteY5" fmla="*/ 237623 h 876299"/>
                  <a:gd name="connsiteX6" fmla="*/ 270711 w 1325479"/>
                  <a:gd name="connsiteY6" fmla="*/ 219575 h 876299"/>
                  <a:gd name="connsiteX7" fmla="*/ 302007 w 1325479"/>
                  <a:gd name="connsiteY7" fmla="*/ 180386 h 876299"/>
                  <a:gd name="connsiteX8" fmla="*/ 330869 w 1325479"/>
                  <a:gd name="connsiteY8" fmla="*/ 123323 h 876299"/>
                  <a:gd name="connsiteX9" fmla="*/ 354932 w 1325479"/>
                  <a:gd name="connsiteY9" fmla="*/ 15039 h 876299"/>
                  <a:gd name="connsiteX10" fmla="*/ 378995 w 1325479"/>
                  <a:gd name="connsiteY10" fmla="*/ 33086 h 876299"/>
                  <a:gd name="connsiteX11" fmla="*/ 385011 w 1325479"/>
                  <a:gd name="connsiteY11" fmla="*/ 111291 h 876299"/>
                  <a:gd name="connsiteX12" fmla="*/ 571500 w 1325479"/>
                  <a:gd name="connsiteY12" fmla="*/ 93244 h 876299"/>
                  <a:gd name="connsiteX13" fmla="*/ 571500 w 1325479"/>
                  <a:gd name="connsiteY13" fmla="*/ 99260 h 876299"/>
                  <a:gd name="connsiteX14" fmla="*/ 571500 w 1325479"/>
                  <a:gd name="connsiteY14" fmla="*/ 147386 h 876299"/>
                  <a:gd name="connsiteX15" fmla="*/ 577516 w 1325479"/>
                  <a:gd name="connsiteY15" fmla="*/ 177465 h 876299"/>
                  <a:gd name="connsiteX16" fmla="*/ 619627 w 1325479"/>
                  <a:gd name="connsiteY16" fmla="*/ 153402 h 876299"/>
                  <a:gd name="connsiteX17" fmla="*/ 685800 w 1325479"/>
                  <a:gd name="connsiteY17" fmla="*/ 123323 h 876299"/>
                  <a:gd name="connsiteX18" fmla="*/ 721895 w 1325479"/>
                  <a:gd name="connsiteY18" fmla="*/ 93244 h 876299"/>
                  <a:gd name="connsiteX19" fmla="*/ 794084 w 1325479"/>
                  <a:gd name="connsiteY19" fmla="*/ 51133 h 876299"/>
                  <a:gd name="connsiteX20" fmla="*/ 860258 w 1325479"/>
                  <a:gd name="connsiteY20" fmla="*/ 99260 h 876299"/>
                  <a:gd name="connsiteX21" fmla="*/ 902369 w 1325479"/>
                  <a:gd name="connsiteY21" fmla="*/ 153402 h 876299"/>
                  <a:gd name="connsiteX22" fmla="*/ 974558 w 1325479"/>
                  <a:gd name="connsiteY22" fmla="*/ 177465 h 876299"/>
                  <a:gd name="connsiteX23" fmla="*/ 1004637 w 1325479"/>
                  <a:gd name="connsiteY23" fmla="*/ 195512 h 876299"/>
                  <a:gd name="connsiteX24" fmla="*/ 1010653 w 1325479"/>
                  <a:gd name="connsiteY24" fmla="*/ 237623 h 876299"/>
                  <a:gd name="connsiteX25" fmla="*/ 974558 w 1325479"/>
                  <a:gd name="connsiteY25" fmla="*/ 273717 h 876299"/>
                  <a:gd name="connsiteX26" fmla="*/ 980574 w 1325479"/>
                  <a:gd name="connsiteY26" fmla="*/ 315828 h 876299"/>
                  <a:gd name="connsiteX27" fmla="*/ 1028700 w 1325479"/>
                  <a:gd name="connsiteY27" fmla="*/ 315828 h 876299"/>
                  <a:gd name="connsiteX28" fmla="*/ 1058779 w 1325479"/>
                  <a:gd name="connsiteY28" fmla="*/ 333875 h 876299"/>
                  <a:gd name="connsiteX29" fmla="*/ 1088858 w 1325479"/>
                  <a:gd name="connsiteY29" fmla="*/ 333875 h 876299"/>
                  <a:gd name="connsiteX30" fmla="*/ 1143000 w 1325479"/>
                  <a:gd name="connsiteY30" fmla="*/ 375986 h 876299"/>
                  <a:gd name="connsiteX31" fmla="*/ 1185111 w 1325479"/>
                  <a:gd name="connsiteY31" fmla="*/ 394033 h 876299"/>
                  <a:gd name="connsiteX32" fmla="*/ 1179095 w 1325479"/>
                  <a:gd name="connsiteY32" fmla="*/ 424112 h 876299"/>
                  <a:gd name="connsiteX33" fmla="*/ 1191127 w 1325479"/>
                  <a:gd name="connsiteY33" fmla="*/ 460207 h 876299"/>
                  <a:gd name="connsiteX34" fmla="*/ 1191127 w 1325479"/>
                  <a:gd name="connsiteY34" fmla="*/ 490286 h 876299"/>
                  <a:gd name="connsiteX35" fmla="*/ 1191127 w 1325479"/>
                  <a:gd name="connsiteY35" fmla="*/ 532396 h 876299"/>
                  <a:gd name="connsiteX36" fmla="*/ 1203158 w 1325479"/>
                  <a:gd name="connsiteY36" fmla="*/ 568491 h 876299"/>
                  <a:gd name="connsiteX37" fmla="*/ 1173079 w 1325479"/>
                  <a:gd name="connsiteY37" fmla="*/ 586539 h 876299"/>
                  <a:gd name="connsiteX38" fmla="*/ 1245269 w 1325479"/>
                  <a:gd name="connsiteY38" fmla="*/ 574507 h 876299"/>
                  <a:gd name="connsiteX39" fmla="*/ 1263316 w 1325479"/>
                  <a:gd name="connsiteY39" fmla="*/ 592554 h 876299"/>
                  <a:gd name="connsiteX40" fmla="*/ 1275348 w 1325479"/>
                  <a:gd name="connsiteY40" fmla="*/ 640681 h 876299"/>
                  <a:gd name="connsiteX41" fmla="*/ 1293395 w 1325479"/>
                  <a:gd name="connsiteY41" fmla="*/ 652712 h 876299"/>
                  <a:gd name="connsiteX42" fmla="*/ 1263316 w 1325479"/>
                  <a:gd name="connsiteY42" fmla="*/ 652712 h 876299"/>
                  <a:gd name="connsiteX43" fmla="*/ 920416 w 1325479"/>
                  <a:gd name="connsiteY43" fmla="*/ 734928 h 876299"/>
                  <a:gd name="connsiteX44" fmla="*/ 667753 w 1325479"/>
                  <a:gd name="connsiteY44" fmla="*/ 779044 h 876299"/>
                  <a:gd name="connsiteX45" fmla="*/ 403058 w 1325479"/>
                  <a:gd name="connsiteY45" fmla="*/ 821154 h 876299"/>
                  <a:gd name="connsiteX46" fmla="*/ 216569 w 1325479"/>
                  <a:gd name="connsiteY46" fmla="*/ 845217 h 876299"/>
                  <a:gd name="connsiteX47" fmla="*/ 48127 w 1325479"/>
                  <a:gd name="connsiteY47" fmla="*/ 857249 h 876299"/>
                  <a:gd name="connsiteX48" fmla="*/ 0 w 1325479"/>
                  <a:gd name="connsiteY48" fmla="*/ 875296 h 876299"/>
                  <a:gd name="connsiteX49" fmla="*/ 48127 w 1325479"/>
                  <a:gd name="connsiteY49" fmla="*/ 851233 h 876299"/>
                  <a:gd name="connsiteX50" fmla="*/ 90237 w 1325479"/>
                  <a:gd name="connsiteY50" fmla="*/ 803107 h 876299"/>
                  <a:gd name="connsiteX51" fmla="*/ 138363 w 1325479"/>
                  <a:gd name="connsiteY51" fmla="*/ 712870 h 876299"/>
                  <a:gd name="connsiteX52" fmla="*/ 192505 w 1325479"/>
                  <a:gd name="connsiteY52" fmla="*/ 682791 h 876299"/>
                  <a:gd name="connsiteX53" fmla="*/ 192505 w 1325479"/>
                  <a:gd name="connsiteY53" fmla="*/ 646696 h 876299"/>
                  <a:gd name="connsiteX54" fmla="*/ 180474 w 1325479"/>
                  <a:gd name="connsiteY54" fmla="*/ 622633 h 876299"/>
                  <a:gd name="connsiteX55" fmla="*/ 114300 w 1325479"/>
                  <a:gd name="connsiteY55" fmla="*/ 574507 h 876299"/>
                  <a:gd name="connsiteX56" fmla="*/ 90237 w 1325479"/>
                  <a:gd name="connsiteY56" fmla="*/ 508333 h 876299"/>
                  <a:gd name="connsiteX57" fmla="*/ 102269 w 1325479"/>
                  <a:gd name="connsiteY57"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180474 w 1325479"/>
                  <a:gd name="connsiteY3" fmla="*/ 321844 h 876299"/>
                  <a:gd name="connsiteX4" fmla="*/ 228600 w 1325479"/>
                  <a:gd name="connsiteY4" fmla="*/ 237623 h 876299"/>
                  <a:gd name="connsiteX5" fmla="*/ 270711 w 1325479"/>
                  <a:gd name="connsiteY5" fmla="*/ 219575 h 876299"/>
                  <a:gd name="connsiteX6" fmla="*/ 302007 w 1325479"/>
                  <a:gd name="connsiteY6" fmla="*/ 180386 h 876299"/>
                  <a:gd name="connsiteX7" fmla="*/ 330869 w 1325479"/>
                  <a:gd name="connsiteY7" fmla="*/ 123323 h 876299"/>
                  <a:gd name="connsiteX8" fmla="*/ 354932 w 1325479"/>
                  <a:gd name="connsiteY8" fmla="*/ 15039 h 876299"/>
                  <a:gd name="connsiteX9" fmla="*/ 378995 w 1325479"/>
                  <a:gd name="connsiteY9" fmla="*/ 33086 h 876299"/>
                  <a:gd name="connsiteX10" fmla="*/ 385011 w 1325479"/>
                  <a:gd name="connsiteY10" fmla="*/ 111291 h 876299"/>
                  <a:gd name="connsiteX11" fmla="*/ 571500 w 1325479"/>
                  <a:gd name="connsiteY11" fmla="*/ 93244 h 876299"/>
                  <a:gd name="connsiteX12" fmla="*/ 571500 w 1325479"/>
                  <a:gd name="connsiteY12" fmla="*/ 99260 h 876299"/>
                  <a:gd name="connsiteX13" fmla="*/ 571500 w 1325479"/>
                  <a:gd name="connsiteY13" fmla="*/ 147386 h 876299"/>
                  <a:gd name="connsiteX14" fmla="*/ 577516 w 1325479"/>
                  <a:gd name="connsiteY14" fmla="*/ 177465 h 876299"/>
                  <a:gd name="connsiteX15" fmla="*/ 619627 w 1325479"/>
                  <a:gd name="connsiteY15" fmla="*/ 153402 h 876299"/>
                  <a:gd name="connsiteX16" fmla="*/ 685800 w 1325479"/>
                  <a:gd name="connsiteY16" fmla="*/ 123323 h 876299"/>
                  <a:gd name="connsiteX17" fmla="*/ 721895 w 1325479"/>
                  <a:gd name="connsiteY17" fmla="*/ 93244 h 876299"/>
                  <a:gd name="connsiteX18" fmla="*/ 794084 w 1325479"/>
                  <a:gd name="connsiteY18" fmla="*/ 51133 h 876299"/>
                  <a:gd name="connsiteX19" fmla="*/ 860258 w 1325479"/>
                  <a:gd name="connsiteY19" fmla="*/ 99260 h 876299"/>
                  <a:gd name="connsiteX20" fmla="*/ 902369 w 1325479"/>
                  <a:gd name="connsiteY20" fmla="*/ 153402 h 876299"/>
                  <a:gd name="connsiteX21" fmla="*/ 974558 w 1325479"/>
                  <a:gd name="connsiteY21" fmla="*/ 177465 h 876299"/>
                  <a:gd name="connsiteX22" fmla="*/ 1004637 w 1325479"/>
                  <a:gd name="connsiteY22" fmla="*/ 195512 h 876299"/>
                  <a:gd name="connsiteX23" fmla="*/ 1010653 w 1325479"/>
                  <a:gd name="connsiteY23" fmla="*/ 237623 h 876299"/>
                  <a:gd name="connsiteX24" fmla="*/ 974558 w 1325479"/>
                  <a:gd name="connsiteY24" fmla="*/ 273717 h 876299"/>
                  <a:gd name="connsiteX25" fmla="*/ 980574 w 1325479"/>
                  <a:gd name="connsiteY25" fmla="*/ 315828 h 876299"/>
                  <a:gd name="connsiteX26" fmla="*/ 1028700 w 1325479"/>
                  <a:gd name="connsiteY26" fmla="*/ 315828 h 876299"/>
                  <a:gd name="connsiteX27" fmla="*/ 1058779 w 1325479"/>
                  <a:gd name="connsiteY27" fmla="*/ 333875 h 876299"/>
                  <a:gd name="connsiteX28" fmla="*/ 1088858 w 1325479"/>
                  <a:gd name="connsiteY28" fmla="*/ 333875 h 876299"/>
                  <a:gd name="connsiteX29" fmla="*/ 1143000 w 1325479"/>
                  <a:gd name="connsiteY29" fmla="*/ 375986 h 876299"/>
                  <a:gd name="connsiteX30" fmla="*/ 1185111 w 1325479"/>
                  <a:gd name="connsiteY30" fmla="*/ 394033 h 876299"/>
                  <a:gd name="connsiteX31" fmla="*/ 1179095 w 1325479"/>
                  <a:gd name="connsiteY31" fmla="*/ 424112 h 876299"/>
                  <a:gd name="connsiteX32" fmla="*/ 1191127 w 1325479"/>
                  <a:gd name="connsiteY32" fmla="*/ 460207 h 876299"/>
                  <a:gd name="connsiteX33" fmla="*/ 1191127 w 1325479"/>
                  <a:gd name="connsiteY33" fmla="*/ 490286 h 876299"/>
                  <a:gd name="connsiteX34" fmla="*/ 1191127 w 1325479"/>
                  <a:gd name="connsiteY34" fmla="*/ 532396 h 876299"/>
                  <a:gd name="connsiteX35" fmla="*/ 1203158 w 1325479"/>
                  <a:gd name="connsiteY35" fmla="*/ 568491 h 876299"/>
                  <a:gd name="connsiteX36" fmla="*/ 1173079 w 1325479"/>
                  <a:gd name="connsiteY36" fmla="*/ 586539 h 876299"/>
                  <a:gd name="connsiteX37" fmla="*/ 1245269 w 1325479"/>
                  <a:gd name="connsiteY37" fmla="*/ 574507 h 876299"/>
                  <a:gd name="connsiteX38" fmla="*/ 1263316 w 1325479"/>
                  <a:gd name="connsiteY38" fmla="*/ 592554 h 876299"/>
                  <a:gd name="connsiteX39" fmla="*/ 1275348 w 1325479"/>
                  <a:gd name="connsiteY39" fmla="*/ 640681 h 876299"/>
                  <a:gd name="connsiteX40" fmla="*/ 1293395 w 1325479"/>
                  <a:gd name="connsiteY40" fmla="*/ 652712 h 876299"/>
                  <a:gd name="connsiteX41" fmla="*/ 1263316 w 1325479"/>
                  <a:gd name="connsiteY41" fmla="*/ 652712 h 876299"/>
                  <a:gd name="connsiteX42" fmla="*/ 920416 w 1325479"/>
                  <a:gd name="connsiteY42" fmla="*/ 734928 h 876299"/>
                  <a:gd name="connsiteX43" fmla="*/ 667753 w 1325479"/>
                  <a:gd name="connsiteY43" fmla="*/ 779044 h 876299"/>
                  <a:gd name="connsiteX44" fmla="*/ 403058 w 1325479"/>
                  <a:gd name="connsiteY44" fmla="*/ 821154 h 876299"/>
                  <a:gd name="connsiteX45" fmla="*/ 216569 w 1325479"/>
                  <a:gd name="connsiteY45" fmla="*/ 845217 h 876299"/>
                  <a:gd name="connsiteX46" fmla="*/ 48127 w 1325479"/>
                  <a:gd name="connsiteY46" fmla="*/ 857249 h 876299"/>
                  <a:gd name="connsiteX47" fmla="*/ 0 w 1325479"/>
                  <a:gd name="connsiteY47" fmla="*/ 875296 h 876299"/>
                  <a:gd name="connsiteX48" fmla="*/ 48127 w 1325479"/>
                  <a:gd name="connsiteY48" fmla="*/ 851233 h 876299"/>
                  <a:gd name="connsiteX49" fmla="*/ 90237 w 1325479"/>
                  <a:gd name="connsiteY49" fmla="*/ 803107 h 876299"/>
                  <a:gd name="connsiteX50" fmla="*/ 138363 w 1325479"/>
                  <a:gd name="connsiteY50" fmla="*/ 712870 h 876299"/>
                  <a:gd name="connsiteX51" fmla="*/ 192505 w 1325479"/>
                  <a:gd name="connsiteY51" fmla="*/ 682791 h 876299"/>
                  <a:gd name="connsiteX52" fmla="*/ 192505 w 1325479"/>
                  <a:gd name="connsiteY52" fmla="*/ 646696 h 876299"/>
                  <a:gd name="connsiteX53" fmla="*/ 180474 w 1325479"/>
                  <a:gd name="connsiteY53" fmla="*/ 622633 h 876299"/>
                  <a:gd name="connsiteX54" fmla="*/ 114300 w 1325479"/>
                  <a:gd name="connsiteY54" fmla="*/ 574507 h 876299"/>
                  <a:gd name="connsiteX55" fmla="*/ 90237 w 1325479"/>
                  <a:gd name="connsiteY55" fmla="*/ 508333 h 876299"/>
                  <a:gd name="connsiteX56" fmla="*/ 102269 w 1325479"/>
                  <a:gd name="connsiteY56"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180474 w 1325479"/>
                  <a:gd name="connsiteY3" fmla="*/ 321844 h 876299"/>
                  <a:gd name="connsiteX4" fmla="*/ 234616 w 1325479"/>
                  <a:gd name="connsiteY4" fmla="*/ 277728 h 876299"/>
                  <a:gd name="connsiteX5" fmla="*/ 270711 w 1325479"/>
                  <a:gd name="connsiteY5" fmla="*/ 219575 h 876299"/>
                  <a:gd name="connsiteX6" fmla="*/ 302007 w 1325479"/>
                  <a:gd name="connsiteY6" fmla="*/ 180386 h 876299"/>
                  <a:gd name="connsiteX7" fmla="*/ 330869 w 1325479"/>
                  <a:gd name="connsiteY7" fmla="*/ 123323 h 876299"/>
                  <a:gd name="connsiteX8" fmla="*/ 354932 w 1325479"/>
                  <a:gd name="connsiteY8" fmla="*/ 15039 h 876299"/>
                  <a:gd name="connsiteX9" fmla="*/ 378995 w 1325479"/>
                  <a:gd name="connsiteY9" fmla="*/ 33086 h 876299"/>
                  <a:gd name="connsiteX10" fmla="*/ 385011 w 1325479"/>
                  <a:gd name="connsiteY10" fmla="*/ 111291 h 876299"/>
                  <a:gd name="connsiteX11" fmla="*/ 571500 w 1325479"/>
                  <a:gd name="connsiteY11" fmla="*/ 93244 h 876299"/>
                  <a:gd name="connsiteX12" fmla="*/ 571500 w 1325479"/>
                  <a:gd name="connsiteY12" fmla="*/ 99260 h 876299"/>
                  <a:gd name="connsiteX13" fmla="*/ 571500 w 1325479"/>
                  <a:gd name="connsiteY13" fmla="*/ 147386 h 876299"/>
                  <a:gd name="connsiteX14" fmla="*/ 577516 w 1325479"/>
                  <a:gd name="connsiteY14" fmla="*/ 177465 h 876299"/>
                  <a:gd name="connsiteX15" fmla="*/ 619627 w 1325479"/>
                  <a:gd name="connsiteY15" fmla="*/ 153402 h 876299"/>
                  <a:gd name="connsiteX16" fmla="*/ 685800 w 1325479"/>
                  <a:gd name="connsiteY16" fmla="*/ 123323 h 876299"/>
                  <a:gd name="connsiteX17" fmla="*/ 721895 w 1325479"/>
                  <a:gd name="connsiteY17" fmla="*/ 93244 h 876299"/>
                  <a:gd name="connsiteX18" fmla="*/ 794084 w 1325479"/>
                  <a:gd name="connsiteY18" fmla="*/ 51133 h 876299"/>
                  <a:gd name="connsiteX19" fmla="*/ 860258 w 1325479"/>
                  <a:gd name="connsiteY19" fmla="*/ 99260 h 876299"/>
                  <a:gd name="connsiteX20" fmla="*/ 902369 w 1325479"/>
                  <a:gd name="connsiteY20" fmla="*/ 153402 h 876299"/>
                  <a:gd name="connsiteX21" fmla="*/ 974558 w 1325479"/>
                  <a:gd name="connsiteY21" fmla="*/ 177465 h 876299"/>
                  <a:gd name="connsiteX22" fmla="*/ 1004637 w 1325479"/>
                  <a:gd name="connsiteY22" fmla="*/ 195512 h 876299"/>
                  <a:gd name="connsiteX23" fmla="*/ 1010653 w 1325479"/>
                  <a:gd name="connsiteY23" fmla="*/ 237623 h 876299"/>
                  <a:gd name="connsiteX24" fmla="*/ 974558 w 1325479"/>
                  <a:gd name="connsiteY24" fmla="*/ 273717 h 876299"/>
                  <a:gd name="connsiteX25" fmla="*/ 980574 w 1325479"/>
                  <a:gd name="connsiteY25" fmla="*/ 315828 h 876299"/>
                  <a:gd name="connsiteX26" fmla="*/ 1028700 w 1325479"/>
                  <a:gd name="connsiteY26" fmla="*/ 315828 h 876299"/>
                  <a:gd name="connsiteX27" fmla="*/ 1058779 w 1325479"/>
                  <a:gd name="connsiteY27" fmla="*/ 333875 h 876299"/>
                  <a:gd name="connsiteX28" fmla="*/ 1088858 w 1325479"/>
                  <a:gd name="connsiteY28" fmla="*/ 333875 h 876299"/>
                  <a:gd name="connsiteX29" fmla="*/ 1143000 w 1325479"/>
                  <a:gd name="connsiteY29" fmla="*/ 375986 h 876299"/>
                  <a:gd name="connsiteX30" fmla="*/ 1185111 w 1325479"/>
                  <a:gd name="connsiteY30" fmla="*/ 394033 h 876299"/>
                  <a:gd name="connsiteX31" fmla="*/ 1179095 w 1325479"/>
                  <a:gd name="connsiteY31" fmla="*/ 424112 h 876299"/>
                  <a:gd name="connsiteX32" fmla="*/ 1191127 w 1325479"/>
                  <a:gd name="connsiteY32" fmla="*/ 460207 h 876299"/>
                  <a:gd name="connsiteX33" fmla="*/ 1191127 w 1325479"/>
                  <a:gd name="connsiteY33" fmla="*/ 490286 h 876299"/>
                  <a:gd name="connsiteX34" fmla="*/ 1191127 w 1325479"/>
                  <a:gd name="connsiteY34" fmla="*/ 532396 h 876299"/>
                  <a:gd name="connsiteX35" fmla="*/ 1203158 w 1325479"/>
                  <a:gd name="connsiteY35" fmla="*/ 568491 h 876299"/>
                  <a:gd name="connsiteX36" fmla="*/ 1173079 w 1325479"/>
                  <a:gd name="connsiteY36" fmla="*/ 586539 h 876299"/>
                  <a:gd name="connsiteX37" fmla="*/ 1245269 w 1325479"/>
                  <a:gd name="connsiteY37" fmla="*/ 574507 h 876299"/>
                  <a:gd name="connsiteX38" fmla="*/ 1263316 w 1325479"/>
                  <a:gd name="connsiteY38" fmla="*/ 592554 h 876299"/>
                  <a:gd name="connsiteX39" fmla="*/ 1275348 w 1325479"/>
                  <a:gd name="connsiteY39" fmla="*/ 640681 h 876299"/>
                  <a:gd name="connsiteX40" fmla="*/ 1293395 w 1325479"/>
                  <a:gd name="connsiteY40" fmla="*/ 652712 h 876299"/>
                  <a:gd name="connsiteX41" fmla="*/ 1263316 w 1325479"/>
                  <a:gd name="connsiteY41" fmla="*/ 652712 h 876299"/>
                  <a:gd name="connsiteX42" fmla="*/ 920416 w 1325479"/>
                  <a:gd name="connsiteY42" fmla="*/ 734928 h 876299"/>
                  <a:gd name="connsiteX43" fmla="*/ 667753 w 1325479"/>
                  <a:gd name="connsiteY43" fmla="*/ 779044 h 876299"/>
                  <a:gd name="connsiteX44" fmla="*/ 403058 w 1325479"/>
                  <a:gd name="connsiteY44" fmla="*/ 821154 h 876299"/>
                  <a:gd name="connsiteX45" fmla="*/ 216569 w 1325479"/>
                  <a:gd name="connsiteY45" fmla="*/ 845217 h 876299"/>
                  <a:gd name="connsiteX46" fmla="*/ 48127 w 1325479"/>
                  <a:gd name="connsiteY46" fmla="*/ 857249 h 876299"/>
                  <a:gd name="connsiteX47" fmla="*/ 0 w 1325479"/>
                  <a:gd name="connsiteY47" fmla="*/ 875296 h 876299"/>
                  <a:gd name="connsiteX48" fmla="*/ 48127 w 1325479"/>
                  <a:gd name="connsiteY48" fmla="*/ 851233 h 876299"/>
                  <a:gd name="connsiteX49" fmla="*/ 90237 w 1325479"/>
                  <a:gd name="connsiteY49" fmla="*/ 803107 h 876299"/>
                  <a:gd name="connsiteX50" fmla="*/ 138363 w 1325479"/>
                  <a:gd name="connsiteY50" fmla="*/ 712870 h 876299"/>
                  <a:gd name="connsiteX51" fmla="*/ 192505 w 1325479"/>
                  <a:gd name="connsiteY51" fmla="*/ 682791 h 876299"/>
                  <a:gd name="connsiteX52" fmla="*/ 192505 w 1325479"/>
                  <a:gd name="connsiteY52" fmla="*/ 646696 h 876299"/>
                  <a:gd name="connsiteX53" fmla="*/ 180474 w 1325479"/>
                  <a:gd name="connsiteY53" fmla="*/ 622633 h 876299"/>
                  <a:gd name="connsiteX54" fmla="*/ 114300 w 1325479"/>
                  <a:gd name="connsiteY54" fmla="*/ 574507 h 876299"/>
                  <a:gd name="connsiteX55" fmla="*/ 90237 w 1325479"/>
                  <a:gd name="connsiteY55" fmla="*/ 508333 h 876299"/>
                  <a:gd name="connsiteX56" fmla="*/ 102269 w 1325479"/>
                  <a:gd name="connsiteY56"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180474 w 1325479"/>
                  <a:gd name="connsiteY3" fmla="*/ 321844 h 876299"/>
                  <a:gd name="connsiteX4" fmla="*/ 270711 w 1325479"/>
                  <a:gd name="connsiteY4" fmla="*/ 219575 h 876299"/>
                  <a:gd name="connsiteX5" fmla="*/ 302007 w 1325479"/>
                  <a:gd name="connsiteY5" fmla="*/ 180386 h 876299"/>
                  <a:gd name="connsiteX6" fmla="*/ 330869 w 1325479"/>
                  <a:gd name="connsiteY6" fmla="*/ 123323 h 876299"/>
                  <a:gd name="connsiteX7" fmla="*/ 354932 w 1325479"/>
                  <a:gd name="connsiteY7" fmla="*/ 15039 h 876299"/>
                  <a:gd name="connsiteX8" fmla="*/ 378995 w 1325479"/>
                  <a:gd name="connsiteY8" fmla="*/ 33086 h 876299"/>
                  <a:gd name="connsiteX9" fmla="*/ 385011 w 1325479"/>
                  <a:gd name="connsiteY9" fmla="*/ 111291 h 876299"/>
                  <a:gd name="connsiteX10" fmla="*/ 571500 w 1325479"/>
                  <a:gd name="connsiteY10" fmla="*/ 93244 h 876299"/>
                  <a:gd name="connsiteX11" fmla="*/ 571500 w 1325479"/>
                  <a:gd name="connsiteY11" fmla="*/ 99260 h 876299"/>
                  <a:gd name="connsiteX12" fmla="*/ 571500 w 1325479"/>
                  <a:gd name="connsiteY12" fmla="*/ 147386 h 876299"/>
                  <a:gd name="connsiteX13" fmla="*/ 577516 w 1325479"/>
                  <a:gd name="connsiteY13" fmla="*/ 177465 h 876299"/>
                  <a:gd name="connsiteX14" fmla="*/ 619627 w 1325479"/>
                  <a:gd name="connsiteY14" fmla="*/ 153402 h 876299"/>
                  <a:gd name="connsiteX15" fmla="*/ 685800 w 1325479"/>
                  <a:gd name="connsiteY15" fmla="*/ 123323 h 876299"/>
                  <a:gd name="connsiteX16" fmla="*/ 721895 w 1325479"/>
                  <a:gd name="connsiteY16" fmla="*/ 93244 h 876299"/>
                  <a:gd name="connsiteX17" fmla="*/ 794084 w 1325479"/>
                  <a:gd name="connsiteY17" fmla="*/ 51133 h 876299"/>
                  <a:gd name="connsiteX18" fmla="*/ 860258 w 1325479"/>
                  <a:gd name="connsiteY18" fmla="*/ 99260 h 876299"/>
                  <a:gd name="connsiteX19" fmla="*/ 902369 w 1325479"/>
                  <a:gd name="connsiteY19" fmla="*/ 153402 h 876299"/>
                  <a:gd name="connsiteX20" fmla="*/ 974558 w 1325479"/>
                  <a:gd name="connsiteY20" fmla="*/ 177465 h 876299"/>
                  <a:gd name="connsiteX21" fmla="*/ 1004637 w 1325479"/>
                  <a:gd name="connsiteY21" fmla="*/ 195512 h 876299"/>
                  <a:gd name="connsiteX22" fmla="*/ 1010653 w 1325479"/>
                  <a:gd name="connsiteY22" fmla="*/ 237623 h 876299"/>
                  <a:gd name="connsiteX23" fmla="*/ 974558 w 1325479"/>
                  <a:gd name="connsiteY23" fmla="*/ 273717 h 876299"/>
                  <a:gd name="connsiteX24" fmla="*/ 980574 w 1325479"/>
                  <a:gd name="connsiteY24" fmla="*/ 315828 h 876299"/>
                  <a:gd name="connsiteX25" fmla="*/ 1028700 w 1325479"/>
                  <a:gd name="connsiteY25" fmla="*/ 315828 h 876299"/>
                  <a:gd name="connsiteX26" fmla="*/ 1058779 w 1325479"/>
                  <a:gd name="connsiteY26" fmla="*/ 333875 h 876299"/>
                  <a:gd name="connsiteX27" fmla="*/ 1088858 w 1325479"/>
                  <a:gd name="connsiteY27" fmla="*/ 333875 h 876299"/>
                  <a:gd name="connsiteX28" fmla="*/ 1143000 w 1325479"/>
                  <a:gd name="connsiteY28" fmla="*/ 375986 h 876299"/>
                  <a:gd name="connsiteX29" fmla="*/ 1185111 w 1325479"/>
                  <a:gd name="connsiteY29" fmla="*/ 394033 h 876299"/>
                  <a:gd name="connsiteX30" fmla="*/ 1179095 w 1325479"/>
                  <a:gd name="connsiteY30" fmla="*/ 424112 h 876299"/>
                  <a:gd name="connsiteX31" fmla="*/ 1191127 w 1325479"/>
                  <a:gd name="connsiteY31" fmla="*/ 460207 h 876299"/>
                  <a:gd name="connsiteX32" fmla="*/ 1191127 w 1325479"/>
                  <a:gd name="connsiteY32" fmla="*/ 490286 h 876299"/>
                  <a:gd name="connsiteX33" fmla="*/ 1191127 w 1325479"/>
                  <a:gd name="connsiteY33" fmla="*/ 532396 h 876299"/>
                  <a:gd name="connsiteX34" fmla="*/ 1203158 w 1325479"/>
                  <a:gd name="connsiteY34" fmla="*/ 568491 h 876299"/>
                  <a:gd name="connsiteX35" fmla="*/ 1173079 w 1325479"/>
                  <a:gd name="connsiteY35" fmla="*/ 586539 h 876299"/>
                  <a:gd name="connsiteX36" fmla="*/ 1245269 w 1325479"/>
                  <a:gd name="connsiteY36" fmla="*/ 574507 h 876299"/>
                  <a:gd name="connsiteX37" fmla="*/ 1263316 w 1325479"/>
                  <a:gd name="connsiteY37" fmla="*/ 592554 h 876299"/>
                  <a:gd name="connsiteX38" fmla="*/ 1275348 w 1325479"/>
                  <a:gd name="connsiteY38" fmla="*/ 640681 h 876299"/>
                  <a:gd name="connsiteX39" fmla="*/ 1293395 w 1325479"/>
                  <a:gd name="connsiteY39" fmla="*/ 652712 h 876299"/>
                  <a:gd name="connsiteX40" fmla="*/ 1263316 w 1325479"/>
                  <a:gd name="connsiteY40" fmla="*/ 652712 h 876299"/>
                  <a:gd name="connsiteX41" fmla="*/ 920416 w 1325479"/>
                  <a:gd name="connsiteY41" fmla="*/ 734928 h 876299"/>
                  <a:gd name="connsiteX42" fmla="*/ 667753 w 1325479"/>
                  <a:gd name="connsiteY42" fmla="*/ 779044 h 876299"/>
                  <a:gd name="connsiteX43" fmla="*/ 403058 w 1325479"/>
                  <a:gd name="connsiteY43" fmla="*/ 821154 h 876299"/>
                  <a:gd name="connsiteX44" fmla="*/ 216569 w 1325479"/>
                  <a:gd name="connsiteY44" fmla="*/ 845217 h 876299"/>
                  <a:gd name="connsiteX45" fmla="*/ 48127 w 1325479"/>
                  <a:gd name="connsiteY45" fmla="*/ 857249 h 876299"/>
                  <a:gd name="connsiteX46" fmla="*/ 0 w 1325479"/>
                  <a:gd name="connsiteY46" fmla="*/ 875296 h 876299"/>
                  <a:gd name="connsiteX47" fmla="*/ 48127 w 1325479"/>
                  <a:gd name="connsiteY47" fmla="*/ 851233 h 876299"/>
                  <a:gd name="connsiteX48" fmla="*/ 90237 w 1325479"/>
                  <a:gd name="connsiteY48" fmla="*/ 803107 h 876299"/>
                  <a:gd name="connsiteX49" fmla="*/ 138363 w 1325479"/>
                  <a:gd name="connsiteY49" fmla="*/ 712870 h 876299"/>
                  <a:gd name="connsiteX50" fmla="*/ 192505 w 1325479"/>
                  <a:gd name="connsiteY50" fmla="*/ 682791 h 876299"/>
                  <a:gd name="connsiteX51" fmla="*/ 192505 w 1325479"/>
                  <a:gd name="connsiteY51" fmla="*/ 646696 h 876299"/>
                  <a:gd name="connsiteX52" fmla="*/ 180474 w 1325479"/>
                  <a:gd name="connsiteY52" fmla="*/ 622633 h 876299"/>
                  <a:gd name="connsiteX53" fmla="*/ 114300 w 1325479"/>
                  <a:gd name="connsiteY53" fmla="*/ 574507 h 876299"/>
                  <a:gd name="connsiteX54" fmla="*/ 90237 w 1325479"/>
                  <a:gd name="connsiteY54" fmla="*/ 508333 h 876299"/>
                  <a:gd name="connsiteX55" fmla="*/ 102269 w 1325479"/>
                  <a:gd name="connsiteY55"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270711 w 1325479"/>
                  <a:gd name="connsiteY3" fmla="*/ 219575 h 876299"/>
                  <a:gd name="connsiteX4" fmla="*/ 302007 w 1325479"/>
                  <a:gd name="connsiteY4" fmla="*/ 180386 h 876299"/>
                  <a:gd name="connsiteX5" fmla="*/ 330869 w 1325479"/>
                  <a:gd name="connsiteY5" fmla="*/ 123323 h 876299"/>
                  <a:gd name="connsiteX6" fmla="*/ 354932 w 1325479"/>
                  <a:gd name="connsiteY6" fmla="*/ 15039 h 876299"/>
                  <a:gd name="connsiteX7" fmla="*/ 378995 w 1325479"/>
                  <a:gd name="connsiteY7" fmla="*/ 33086 h 876299"/>
                  <a:gd name="connsiteX8" fmla="*/ 385011 w 1325479"/>
                  <a:gd name="connsiteY8" fmla="*/ 111291 h 876299"/>
                  <a:gd name="connsiteX9" fmla="*/ 571500 w 1325479"/>
                  <a:gd name="connsiteY9" fmla="*/ 93244 h 876299"/>
                  <a:gd name="connsiteX10" fmla="*/ 571500 w 1325479"/>
                  <a:gd name="connsiteY10" fmla="*/ 99260 h 876299"/>
                  <a:gd name="connsiteX11" fmla="*/ 571500 w 1325479"/>
                  <a:gd name="connsiteY11" fmla="*/ 147386 h 876299"/>
                  <a:gd name="connsiteX12" fmla="*/ 577516 w 1325479"/>
                  <a:gd name="connsiteY12" fmla="*/ 177465 h 876299"/>
                  <a:gd name="connsiteX13" fmla="*/ 619627 w 1325479"/>
                  <a:gd name="connsiteY13" fmla="*/ 153402 h 876299"/>
                  <a:gd name="connsiteX14" fmla="*/ 685800 w 1325479"/>
                  <a:gd name="connsiteY14" fmla="*/ 123323 h 876299"/>
                  <a:gd name="connsiteX15" fmla="*/ 721895 w 1325479"/>
                  <a:gd name="connsiteY15" fmla="*/ 93244 h 876299"/>
                  <a:gd name="connsiteX16" fmla="*/ 794084 w 1325479"/>
                  <a:gd name="connsiteY16" fmla="*/ 51133 h 876299"/>
                  <a:gd name="connsiteX17" fmla="*/ 860258 w 1325479"/>
                  <a:gd name="connsiteY17" fmla="*/ 99260 h 876299"/>
                  <a:gd name="connsiteX18" fmla="*/ 902369 w 1325479"/>
                  <a:gd name="connsiteY18" fmla="*/ 153402 h 876299"/>
                  <a:gd name="connsiteX19" fmla="*/ 974558 w 1325479"/>
                  <a:gd name="connsiteY19" fmla="*/ 177465 h 876299"/>
                  <a:gd name="connsiteX20" fmla="*/ 1004637 w 1325479"/>
                  <a:gd name="connsiteY20" fmla="*/ 195512 h 876299"/>
                  <a:gd name="connsiteX21" fmla="*/ 1010653 w 1325479"/>
                  <a:gd name="connsiteY21" fmla="*/ 237623 h 876299"/>
                  <a:gd name="connsiteX22" fmla="*/ 974558 w 1325479"/>
                  <a:gd name="connsiteY22" fmla="*/ 273717 h 876299"/>
                  <a:gd name="connsiteX23" fmla="*/ 980574 w 1325479"/>
                  <a:gd name="connsiteY23" fmla="*/ 315828 h 876299"/>
                  <a:gd name="connsiteX24" fmla="*/ 1028700 w 1325479"/>
                  <a:gd name="connsiteY24" fmla="*/ 315828 h 876299"/>
                  <a:gd name="connsiteX25" fmla="*/ 1058779 w 1325479"/>
                  <a:gd name="connsiteY25" fmla="*/ 333875 h 876299"/>
                  <a:gd name="connsiteX26" fmla="*/ 1088858 w 1325479"/>
                  <a:gd name="connsiteY26" fmla="*/ 333875 h 876299"/>
                  <a:gd name="connsiteX27" fmla="*/ 1143000 w 1325479"/>
                  <a:gd name="connsiteY27" fmla="*/ 375986 h 876299"/>
                  <a:gd name="connsiteX28" fmla="*/ 1185111 w 1325479"/>
                  <a:gd name="connsiteY28" fmla="*/ 394033 h 876299"/>
                  <a:gd name="connsiteX29" fmla="*/ 1179095 w 1325479"/>
                  <a:gd name="connsiteY29" fmla="*/ 424112 h 876299"/>
                  <a:gd name="connsiteX30" fmla="*/ 1191127 w 1325479"/>
                  <a:gd name="connsiteY30" fmla="*/ 460207 h 876299"/>
                  <a:gd name="connsiteX31" fmla="*/ 1191127 w 1325479"/>
                  <a:gd name="connsiteY31" fmla="*/ 490286 h 876299"/>
                  <a:gd name="connsiteX32" fmla="*/ 1191127 w 1325479"/>
                  <a:gd name="connsiteY32" fmla="*/ 532396 h 876299"/>
                  <a:gd name="connsiteX33" fmla="*/ 1203158 w 1325479"/>
                  <a:gd name="connsiteY33" fmla="*/ 568491 h 876299"/>
                  <a:gd name="connsiteX34" fmla="*/ 1173079 w 1325479"/>
                  <a:gd name="connsiteY34" fmla="*/ 586539 h 876299"/>
                  <a:gd name="connsiteX35" fmla="*/ 1245269 w 1325479"/>
                  <a:gd name="connsiteY35" fmla="*/ 574507 h 876299"/>
                  <a:gd name="connsiteX36" fmla="*/ 1263316 w 1325479"/>
                  <a:gd name="connsiteY36" fmla="*/ 592554 h 876299"/>
                  <a:gd name="connsiteX37" fmla="*/ 1275348 w 1325479"/>
                  <a:gd name="connsiteY37" fmla="*/ 640681 h 876299"/>
                  <a:gd name="connsiteX38" fmla="*/ 1293395 w 1325479"/>
                  <a:gd name="connsiteY38" fmla="*/ 652712 h 876299"/>
                  <a:gd name="connsiteX39" fmla="*/ 1263316 w 1325479"/>
                  <a:gd name="connsiteY39" fmla="*/ 652712 h 876299"/>
                  <a:gd name="connsiteX40" fmla="*/ 920416 w 1325479"/>
                  <a:gd name="connsiteY40" fmla="*/ 734928 h 876299"/>
                  <a:gd name="connsiteX41" fmla="*/ 667753 w 1325479"/>
                  <a:gd name="connsiteY41" fmla="*/ 779044 h 876299"/>
                  <a:gd name="connsiteX42" fmla="*/ 403058 w 1325479"/>
                  <a:gd name="connsiteY42" fmla="*/ 821154 h 876299"/>
                  <a:gd name="connsiteX43" fmla="*/ 216569 w 1325479"/>
                  <a:gd name="connsiteY43" fmla="*/ 845217 h 876299"/>
                  <a:gd name="connsiteX44" fmla="*/ 48127 w 1325479"/>
                  <a:gd name="connsiteY44" fmla="*/ 857249 h 876299"/>
                  <a:gd name="connsiteX45" fmla="*/ 0 w 1325479"/>
                  <a:gd name="connsiteY45" fmla="*/ 875296 h 876299"/>
                  <a:gd name="connsiteX46" fmla="*/ 48127 w 1325479"/>
                  <a:gd name="connsiteY46" fmla="*/ 851233 h 876299"/>
                  <a:gd name="connsiteX47" fmla="*/ 90237 w 1325479"/>
                  <a:gd name="connsiteY47" fmla="*/ 803107 h 876299"/>
                  <a:gd name="connsiteX48" fmla="*/ 138363 w 1325479"/>
                  <a:gd name="connsiteY48" fmla="*/ 712870 h 876299"/>
                  <a:gd name="connsiteX49" fmla="*/ 192505 w 1325479"/>
                  <a:gd name="connsiteY49" fmla="*/ 682791 h 876299"/>
                  <a:gd name="connsiteX50" fmla="*/ 192505 w 1325479"/>
                  <a:gd name="connsiteY50" fmla="*/ 646696 h 876299"/>
                  <a:gd name="connsiteX51" fmla="*/ 180474 w 1325479"/>
                  <a:gd name="connsiteY51" fmla="*/ 622633 h 876299"/>
                  <a:gd name="connsiteX52" fmla="*/ 114300 w 1325479"/>
                  <a:gd name="connsiteY52" fmla="*/ 574507 h 876299"/>
                  <a:gd name="connsiteX53" fmla="*/ 90237 w 1325479"/>
                  <a:gd name="connsiteY53" fmla="*/ 508333 h 876299"/>
                  <a:gd name="connsiteX54" fmla="*/ 102269 w 1325479"/>
                  <a:gd name="connsiteY54"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234616 w 1325479"/>
                  <a:gd name="connsiteY3" fmla="*/ 277728 h 876299"/>
                  <a:gd name="connsiteX4" fmla="*/ 270711 w 1325479"/>
                  <a:gd name="connsiteY4" fmla="*/ 219575 h 876299"/>
                  <a:gd name="connsiteX5" fmla="*/ 302007 w 1325479"/>
                  <a:gd name="connsiteY5" fmla="*/ 180386 h 876299"/>
                  <a:gd name="connsiteX6" fmla="*/ 330869 w 1325479"/>
                  <a:gd name="connsiteY6" fmla="*/ 123323 h 876299"/>
                  <a:gd name="connsiteX7" fmla="*/ 354932 w 1325479"/>
                  <a:gd name="connsiteY7" fmla="*/ 15039 h 876299"/>
                  <a:gd name="connsiteX8" fmla="*/ 378995 w 1325479"/>
                  <a:gd name="connsiteY8" fmla="*/ 33086 h 876299"/>
                  <a:gd name="connsiteX9" fmla="*/ 385011 w 1325479"/>
                  <a:gd name="connsiteY9" fmla="*/ 111291 h 876299"/>
                  <a:gd name="connsiteX10" fmla="*/ 571500 w 1325479"/>
                  <a:gd name="connsiteY10" fmla="*/ 93244 h 876299"/>
                  <a:gd name="connsiteX11" fmla="*/ 571500 w 1325479"/>
                  <a:gd name="connsiteY11" fmla="*/ 99260 h 876299"/>
                  <a:gd name="connsiteX12" fmla="*/ 571500 w 1325479"/>
                  <a:gd name="connsiteY12" fmla="*/ 147386 h 876299"/>
                  <a:gd name="connsiteX13" fmla="*/ 577516 w 1325479"/>
                  <a:gd name="connsiteY13" fmla="*/ 177465 h 876299"/>
                  <a:gd name="connsiteX14" fmla="*/ 619627 w 1325479"/>
                  <a:gd name="connsiteY14" fmla="*/ 153402 h 876299"/>
                  <a:gd name="connsiteX15" fmla="*/ 685800 w 1325479"/>
                  <a:gd name="connsiteY15" fmla="*/ 123323 h 876299"/>
                  <a:gd name="connsiteX16" fmla="*/ 721895 w 1325479"/>
                  <a:gd name="connsiteY16" fmla="*/ 93244 h 876299"/>
                  <a:gd name="connsiteX17" fmla="*/ 794084 w 1325479"/>
                  <a:gd name="connsiteY17" fmla="*/ 51133 h 876299"/>
                  <a:gd name="connsiteX18" fmla="*/ 860258 w 1325479"/>
                  <a:gd name="connsiteY18" fmla="*/ 99260 h 876299"/>
                  <a:gd name="connsiteX19" fmla="*/ 902369 w 1325479"/>
                  <a:gd name="connsiteY19" fmla="*/ 153402 h 876299"/>
                  <a:gd name="connsiteX20" fmla="*/ 974558 w 1325479"/>
                  <a:gd name="connsiteY20" fmla="*/ 177465 h 876299"/>
                  <a:gd name="connsiteX21" fmla="*/ 1004637 w 1325479"/>
                  <a:gd name="connsiteY21" fmla="*/ 195512 h 876299"/>
                  <a:gd name="connsiteX22" fmla="*/ 1010653 w 1325479"/>
                  <a:gd name="connsiteY22" fmla="*/ 237623 h 876299"/>
                  <a:gd name="connsiteX23" fmla="*/ 974558 w 1325479"/>
                  <a:gd name="connsiteY23" fmla="*/ 273717 h 876299"/>
                  <a:gd name="connsiteX24" fmla="*/ 980574 w 1325479"/>
                  <a:gd name="connsiteY24" fmla="*/ 315828 h 876299"/>
                  <a:gd name="connsiteX25" fmla="*/ 1028700 w 1325479"/>
                  <a:gd name="connsiteY25" fmla="*/ 315828 h 876299"/>
                  <a:gd name="connsiteX26" fmla="*/ 1058779 w 1325479"/>
                  <a:gd name="connsiteY26" fmla="*/ 333875 h 876299"/>
                  <a:gd name="connsiteX27" fmla="*/ 1088858 w 1325479"/>
                  <a:gd name="connsiteY27" fmla="*/ 333875 h 876299"/>
                  <a:gd name="connsiteX28" fmla="*/ 1143000 w 1325479"/>
                  <a:gd name="connsiteY28" fmla="*/ 375986 h 876299"/>
                  <a:gd name="connsiteX29" fmla="*/ 1185111 w 1325479"/>
                  <a:gd name="connsiteY29" fmla="*/ 394033 h 876299"/>
                  <a:gd name="connsiteX30" fmla="*/ 1179095 w 1325479"/>
                  <a:gd name="connsiteY30" fmla="*/ 424112 h 876299"/>
                  <a:gd name="connsiteX31" fmla="*/ 1191127 w 1325479"/>
                  <a:gd name="connsiteY31" fmla="*/ 460207 h 876299"/>
                  <a:gd name="connsiteX32" fmla="*/ 1191127 w 1325479"/>
                  <a:gd name="connsiteY32" fmla="*/ 490286 h 876299"/>
                  <a:gd name="connsiteX33" fmla="*/ 1191127 w 1325479"/>
                  <a:gd name="connsiteY33" fmla="*/ 532396 h 876299"/>
                  <a:gd name="connsiteX34" fmla="*/ 1203158 w 1325479"/>
                  <a:gd name="connsiteY34" fmla="*/ 568491 h 876299"/>
                  <a:gd name="connsiteX35" fmla="*/ 1173079 w 1325479"/>
                  <a:gd name="connsiteY35" fmla="*/ 586539 h 876299"/>
                  <a:gd name="connsiteX36" fmla="*/ 1245269 w 1325479"/>
                  <a:gd name="connsiteY36" fmla="*/ 574507 h 876299"/>
                  <a:gd name="connsiteX37" fmla="*/ 1263316 w 1325479"/>
                  <a:gd name="connsiteY37" fmla="*/ 592554 h 876299"/>
                  <a:gd name="connsiteX38" fmla="*/ 1275348 w 1325479"/>
                  <a:gd name="connsiteY38" fmla="*/ 640681 h 876299"/>
                  <a:gd name="connsiteX39" fmla="*/ 1293395 w 1325479"/>
                  <a:gd name="connsiteY39" fmla="*/ 652712 h 876299"/>
                  <a:gd name="connsiteX40" fmla="*/ 1263316 w 1325479"/>
                  <a:gd name="connsiteY40" fmla="*/ 652712 h 876299"/>
                  <a:gd name="connsiteX41" fmla="*/ 920416 w 1325479"/>
                  <a:gd name="connsiteY41" fmla="*/ 734928 h 876299"/>
                  <a:gd name="connsiteX42" fmla="*/ 667753 w 1325479"/>
                  <a:gd name="connsiteY42" fmla="*/ 779044 h 876299"/>
                  <a:gd name="connsiteX43" fmla="*/ 403058 w 1325479"/>
                  <a:gd name="connsiteY43" fmla="*/ 821154 h 876299"/>
                  <a:gd name="connsiteX44" fmla="*/ 216569 w 1325479"/>
                  <a:gd name="connsiteY44" fmla="*/ 845217 h 876299"/>
                  <a:gd name="connsiteX45" fmla="*/ 48127 w 1325479"/>
                  <a:gd name="connsiteY45" fmla="*/ 857249 h 876299"/>
                  <a:gd name="connsiteX46" fmla="*/ 0 w 1325479"/>
                  <a:gd name="connsiteY46" fmla="*/ 875296 h 876299"/>
                  <a:gd name="connsiteX47" fmla="*/ 48127 w 1325479"/>
                  <a:gd name="connsiteY47" fmla="*/ 851233 h 876299"/>
                  <a:gd name="connsiteX48" fmla="*/ 90237 w 1325479"/>
                  <a:gd name="connsiteY48" fmla="*/ 803107 h 876299"/>
                  <a:gd name="connsiteX49" fmla="*/ 138363 w 1325479"/>
                  <a:gd name="connsiteY49" fmla="*/ 712870 h 876299"/>
                  <a:gd name="connsiteX50" fmla="*/ 192505 w 1325479"/>
                  <a:gd name="connsiteY50" fmla="*/ 682791 h 876299"/>
                  <a:gd name="connsiteX51" fmla="*/ 192505 w 1325479"/>
                  <a:gd name="connsiteY51" fmla="*/ 646696 h 876299"/>
                  <a:gd name="connsiteX52" fmla="*/ 180474 w 1325479"/>
                  <a:gd name="connsiteY52" fmla="*/ 622633 h 876299"/>
                  <a:gd name="connsiteX53" fmla="*/ 114300 w 1325479"/>
                  <a:gd name="connsiteY53" fmla="*/ 574507 h 876299"/>
                  <a:gd name="connsiteX54" fmla="*/ 90237 w 1325479"/>
                  <a:gd name="connsiteY54" fmla="*/ 508333 h 876299"/>
                  <a:gd name="connsiteX55" fmla="*/ 102269 w 1325479"/>
                  <a:gd name="connsiteY55"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234616 w 1325479"/>
                  <a:gd name="connsiteY3" fmla="*/ 201528 h 876299"/>
                  <a:gd name="connsiteX4" fmla="*/ 270711 w 1325479"/>
                  <a:gd name="connsiteY4" fmla="*/ 219575 h 876299"/>
                  <a:gd name="connsiteX5" fmla="*/ 302007 w 1325479"/>
                  <a:gd name="connsiteY5" fmla="*/ 180386 h 876299"/>
                  <a:gd name="connsiteX6" fmla="*/ 330869 w 1325479"/>
                  <a:gd name="connsiteY6" fmla="*/ 123323 h 876299"/>
                  <a:gd name="connsiteX7" fmla="*/ 354932 w 1325479"/>
                  <a:gd name="connsiteY7" fmla="*/ 15039 h 876299"/>
                  <a:gd name="connsiteX8" fmla="*/ 378995 w 1325479"/>
                  <a:gd name="connsiteY8" fmla="*/ 33086 h 876299"/>
                  <a:gd name="connsiteX9" fmla="*/ 385011 w 1325479"/>
                  <a:gd name="connsiteY9" fmla="*/ 111291 h 876299"/>
                  <a:gd name="connsiteX10" fmla="*/ 571500 w 1325479"/>
                  <a:gd name="connsiteY10" fmla="*/ 93244 h 876299"/>
                  <a:gd name="connsiteX11" fmla="*/ 571500 w 1325479"/>
                  <a:gd name="connsiteY11" fmla="*/ 99260 h 876299"/>
                  <a:gd name="connsiteX12" fmla="*/ 571500 w 1325479"/>
                  <a:gd name="connsiteY12" fmla="*/ 147386 h 876299"/>
                  <a:gd name="connsiteX13" fmla="*/ 577516 w 1325479"/>
                  <a:gd name="connsiteY13" fmla="*/ 177465 h 876299"/>
                  <a:gd name="connsiteX14" fmla="*/ 619627 w 1325479"/>
                  <a:gd name="connsiteY14" fmla="*/ 153402 h 876299"/>
                  <a:gd name="connsiteX15" fmla="*/ 685800 w 1325479"/>
                  <a:gd name="connsiteY15" fmla="*/ 123323 h 876299"/>
                  <a:gd name="connsiteX16" fmla="*/ 721895 w 1325479"/>
                  <a:gd name="connsiteY16" fmla="*/ 93244 h 876299"/>
                  <a:gd name="connsiteX17" fmla="*/ 794084 w 1325479"/>
                  <a:gd name="connsiteY17" fmla="*/ 51133 h 876299"/>
                  <a:gd name="connsiteX18" fmla="*/ 860258 w 1325479"/>
                  <a:gd name="connsiteY18" fmla="*/ 99260 h 876299"/>
                  <a:gd name="connsiteX19" fmla="*/ 902369 w 1325479"/>
                  <a:gd name="connsiteY19" fmla="*/ 153402 h 876299"/>
                  <a:gd name="connsiteX20" fmla="*/ 974558 w 1325479"/>
                  <a:gd name="connsiteY20" fmla="*/ 177465 h 876299"/>
                  <a:gd name="connsiteX21" fmla="*/ 1004637 w 1325479"/>
                  <a:gd name="connsiteY21" fmla="*/ 195512 h 876299"/>
                  <a:gd name="connsiteX22" fmla="*/ 1010653 w 1325479"/>
                  <a:gd name="connsiteY22" fmla="*/ 237623 h 876299"/>
                  <a:gd name="connsiteX23" fmla="*/ 974558 w 1325479"/>
                  <a:gd name="connsiteY23" fmla="*/ 273717 h 876299"/>
                  <a:gd name="connsiteX24" fmla="*/ 980574 w 1325479"/>
                  <a:gd name="connsiteY24" fmla="*/ 315828 h 876299"/>
                  <a:gd name="connsiteX25" fmla="*/ 1028700 w 1325479"/>
                  <a:gd name="connsiteY25" fmla="*/ 315828 h 876299"/>
                  <a:gd name="connsiteX26" fmla="*/ 1058779 w 1325479"/>
                  <a:gd name="connsiteY26" fmla="*/ 333875 h 876299"/>
                  <a:gd name="connsiteX27" fmla="*/ 1088858 w 1325479"/>
                  <a:gd name="connsiteY27" fmla="*/ 333875 h 876299"/>
                  <a:gd name="connsiteX28" fmla="*/ 1143000 w 1325479"/>
                  <a:gd name="connsiteY28" fmla="*/ 375986 h 876299"/>
                  <a:gd name="connsiteX29" fmla="*/ 1185111 w 1325479"/>
                  <a:gd name="connsiteY29" fmla="*/ 394033 h 876299"/>
                  <a:gd name="connsiteX30" fmla="*/ 1179095 w 1325479"/>
                  <a:gd name="connsiteY30" fmla="*/ 424112 h 876299"/>
                  <a:gd name="connsiteX31" fmla="*/ 1191127 w 1325479"/>
                  <a:gd name="connsiteY31" fmla="*/ 460207 h 876299"/>
                  <a:gd name="connsiteX32" fmla="*/ 1191127 w 1325479"/>
                  <a:gd name="connsiteY32" fmla="*/ 490286 h 876299"/>
                  <a:gd name="connsiteX33" fmla="*/ 1191127 w 1325479"/>
                  <a:gd name="connsiteY33" fmla="*/ 532396 h 876299"/>
                  <a:gd name="connsiteX34" fmla="*/ 1203158 w 1325479"/>
                  <a:gd name="connsiteY34" fmla="*/ 568491 h 876299"/>
                  <a:gd name="connsiteX35" fmla="*/ 1173079 w 1325479"/>
                  <a:gd name="connsiteY35" fmla="*/ 586539 h 876299"/>
                  <a:gd name="connsiteX36" fmla="*/ 1245269 w 1325479"/>
                  <a:gd name="connsiteY36" fmla="*/ 574507 h 876299"/>
                  <a:gd name="connsiteX37" fmla="*/ 1263316 w 1325479"/>
                  <a:gd name="connsiteY37" fmla="*/ 592554 h 876299"/>
                  <a:gd name="connsiteX38" fmla="*/ 1275348 w 1325479"/>
                  <a:gd name="connsiteY38" fmla="*/ 640681 h 876299"/>
                  <a:gd name="connsiteX39" fmla="*/ 1293395 w 1325479"/>
                  <a:gd name="connsiteY39" fmla="*/ 652712 h 876299"/>
                  <a:gd name="connsiteX40" fmla="*/ 1263316 w 1325479"/>
                  <a:gd name="connsiteY40" fmla="*/ 652712 h 876299"/>
                  <a:gd name="connsiteX41" fmla="*/ 920416 w 1325479"/>
                  <a:gd name="connsiteY41" fmla="*/ 734928 h 876299"/>
                  <a:gd name="connsiteX42" fmla="*/ 667753 w 1325479"/>
                  <a:gd name="connsiteY42" fmla="*/ 779044 h 876299"/>
                  <a:gd name="connsiteX43" fmla="*/ 403058 w 1325479"/>
                  <a:gd name="connsiteY43" fmla="*/ 821154 h 876299"/>
                  <a:gd name="connsiteX44" fmla="*/ 216569 w 1325479"/>
                  <a:gd name="connsiteY44" fmla="*/ 845217 h 876299"/>
                  <a:gd name="connsiteX45" fmla="*/ 48127 w 1325479"/>
                  <a:gd name="connsiteY45" fmla="*/ 857249 h 876299"/>
                  <a:gd name="connsiteX46" fmla="*/ 0 w 1325479"/>
                  <a:gd name="connsiteY46" fmla="*/ 875296 h 876299"/>
                  <a:gd name="connsiteX47" fmla="*/ 48127 w 1325479"/>
                  <a:gd name="connsiteY47" fmla="*/ 851233 h 876299"/>
                  <a:gd name="connsiteX48" fmla="*/ 90237 w 1325479"/>
                  <a:gd name="connsiteY48" fmla="*/ 803107 h 876299"/>
                  <a:gd name="connsiteX49" fmla="*/ 138363 w 1325479"/>
                  <a:gd name="connsiteY49" fmla="*/ 712870 h 876299"/>
                  <a:gd name="connsiteX50" fmla="*/ 192505 w 1325479"/>
                  <a:gd name="connsiteY50" fmla="*/ 682791 h 876299"/>
                  <a:gd name="connsiteX51" fmla="*/ 192505 w 1325479"/>
                  <a:gd name="connsiteY51" fmla="*/ 646696 h 876299"/>
                  <a:gd name="connsiteX52" fmla="*/ 180474 w 1325479"/>
                  <a:gd name="connsiteY52" fmla="*/ 622633 h 876299"/>
                  <a:gd name="connsiteX53" fmla="*/ 114300 w 1325479"/>
                  <a:gd name="connsiteY53" fmla="*/ 574507 h 876299"/>
                  <a:gd name="connsiteX54" fmla="*/ 90237 w 1325479"/>
                  <a:gd name="connsiteY54" fmla="*/ 508333 h 876299"/>
                  <a:gd name="connsiteX55" fmla="*/ 102269 w 1325479"/>
                  <a:gd name="connsiteY55"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180439 w 1325479"/>
                  <a:gd name="connsiteY3" fmla="*/ 278168 h 876299"/>
                  <a:gd name="connsiteX4" fmla="*/ 234616 w 1325479"/>
                  <a:gd name="connsiteY4" fmla="*/ 201528 h 876299"/>
                  <a:gd name="connsiteX5" fmla="*/ 270711 w 1325479"/>
                  <a:gd name="connsiteY5" fmla="*/ 219575 h 876299"/>
                  <a:gd name="connsiteX6" fmla="*/ 302007 w 1325479"/>
                  <a:gd name="connsiteY6" fmla="*/ 180386 h 876299"/>
                  <a:gd name="connsiteX7" fmla="*/ 330869 w 1325479"/>
                  <a:gd name="connsiteY7" fmla="*/ 123323 h 876299"/>
                  <a:gd name="connsiteX8" fmla="*/ 354932 w 1325479"/>
                  <a:gd name="connsiteY8" fmla="*/ 15039 h 876299"/>
                  <a:gd name="connsiteX9" fmla="*/ 378995 w 1325479"/>
                  <a:gd name="connsiteY9" fmla="*/ 33086 h 876299"/>
                  <a:gd name="connsiteX10" fmla="*/ 385011 w 1325479"/>
                  <a:gd name="connsiteY10" fmla="*/ 111291 h 876299"/>
                  <a:gd name="connsiteX11" fmla="*/ 571500 w 1325479"/>
                  <a:gd name="connsiteY11" fmla="*/ 93244 h 876299"/>
                  <a:gd name="connsiteX12" fmla="*/ 571500 w 1325479"/>
                  <a:gd name="connsiteY12" fmla="*/ 99260 h 876299"/>
                  <a:gd name="connsiteX13" fmla="*/ 571500 w 1325479"/>
                  <a:gd name="connsiteY13" fmla="*/ 147386 h 876299"/>
                  <a:gd name="connsiteX14" fmla="*/ 577516 w 1325479"/>
                  <a:gd name="connsiteY14" fmla="*/ 177465 h 876299"/>
                  <a:gd name="connsiteX15" fmla="*/ 619627 w 1325479"/>
                  <a:gd name="connsiteY15" fmla="*/ 153402 h 876299"/>
                  <a:gd name="connsiteX16" fmla="*/ 685800 w 1325479"/>
                  <a:gd name="connsiteY16" fmla="*/ 123323 h 876299"/>
                  <a:gd name="connsiteX17" fmla="*/ 721895 w 1325479"/>
                  <a:gd name="connsiteY17" fmla="*/ 93244 h 876299"/>
                  <a:gd name="connsiteX18" fmla="*/ 794084 w 1325479"/>
                  <a:gd name="connsiteY18" fmla="*/ 51133 h 876299"/>
                  <a:gd name="connsiteX19" fmla="*/ 860258 w 1325479"/>
                  <a:gd name="connsiteY19" fmla="*/ 99260 h 876299"/>
                  <a:gd name="connsiteX20" fmla="*/ 902369 w 1325479"/>
                  <a:gd name="connsiteY20" fmla="*/ 153402 h 876299"/>
                  <a:gd name="connsiteX21" fmla="*/ 974558 w 1325479"/>
                  <a:gd name="connsiteY21" fmla="*/ 177465 h 876299"/>
                  <a:gd name="connsiteX22" fmla="*/ 1004637 w 1325479"/>
                  <a:gd name="connsiteY22" fmla="*/ 195512 h 876299"/>
                  <a:gd name="connsiteX23" fmla="*/ 1010653 w 1325479"/>
                  <a:gd name="connsiteY23" fmla="*/ 237623 h 876299"/>
                  <a:gd name="connsiteX24" fmla="*/ 974558 w 1325479"/>
                  <a:gd name="connsiteY24" fmla="*/ 273717 h 876299"/>
                  <a:gd name="connsiteX25" fmla="*/ 980574 w 1325479"/>
                  <a:gd name="connsiteY25" fmla="*/ 315828 h 876299"/>
                  <a:gd name="connsiteX26" fmla="*/ 1028700 w 1325479"/>
                  <a:gd name="connsiteY26" fmla="*/ 315828 h 876299"/>
                  <a:gd name="connsiteX27" fmla="*/ 1058779 w 1325479"/>
                  <a:gd name="connsiteY27" fmla="*/ 333875 h 876299"/>
                  <a:gd name="connsiteX28" fmla="*/ 1088858 w 1325479"/>
                  <a:gd name="connsiteY28" fmla="*/ 333875 h 876299"/>
                  <a:gd name="connsiteX29" fmla="*/ 1143000 w 1325479"/>
                  <a:gd name="connsiteY29" fmla="*/ 375986 h 876299"/>
                  <a:gd name="connsiteX30" fmla="*/ 1185111 w 1325479"/>
                  <a:gd name="connsiteY30" fmla="*/ 394033 h 876299"/>
                  <a:gd name="connsiteX31" fmla="*/ 1179095 w 1325479"/>
                  <a:gd name="connsiteY31" fmla="*/ 424112 h 876299"/>
                  <a:gd name="connsiteX32" fmla="*/ 1191127 w 1325479"/>
                  <a:gd name="connsiteY32" fmla="*/ 460207 h 876299"/>
                  <a:gd name="connsiteX33" fmla="*/ 1191127 w 1325479"/>
                  <a:gd name="connsiteY33" fmla="*/ 490286 h 876299"/>
                  <a:gd name="connsiteX34" fmla="*/ 1191127 w 1325479"/>
                  <a:gd name="connsiteY34" fmla="*/ 532396 h 876299"/>
                  <a:gd name="connsiteX35" fmla="*/ 1203158 w 1325479"/>
                  <a:gd name="connsiteY35" fmla="*/ 568491 h 876299"/>
                  <a:gd name="connsiteX36" fmla="*/ 1173079 w 1325479"/>
                  <a:gd name="connsiteY36" fmla="*/ 586539 h 876299"/>
                  <a:gd name="connsiteX37" fmla="*/ 1245269 w 1325479"/>
                  <a:gd name="connsiteY37" fmla="*/ 574507 h 876299"/>
                  <a:gd name="connsiteX38" fmla="*/ 1263316 w 1325479"/>
                  <a:gd name="connsiteY38" fmla="*/ 592554 h 876299"/>
                  <a:gd name="connsiteX39" fmla="*/ 1275348 w 1325479"/>
                  <a:gd name="connsiteY39" fmla="*/ 640681 h 876299"/>
                  <a:gd name="connsiteX40" fmla="*/ 1293395 w 1325479"/>
                  <a:gd name="connsiteY40" fmla="*/ 652712 h 876299"/>
                  <a:gd name="connsiteX41" fmla="*/ 1263316 w 1325479"/>
                  <a:gd name="connsiteY41" fmla="*/ 652712 h 876299"/>
                  <a:gd name="connsiteX42" fmla="*/ 920416 w 1325479"/>
                  <a:gd name="connsiteY42" fmla="*/ 734928 h 876299"/>
                  <a:gd name="connsiteX43" fmla="*/ 667753 w 1325479"/>
                  <a:gd name="connsiteY43" fmla="*/ 779044 h 876299"/>
                  <a:gd name="connsiteX44" fmla="*/ 403058 w 1325479"/>
                  <a:gd name="connsiteY44" fmla="*/ 821154 h 876299"/>
                  <a:gd name="connsiteX45" fmla="*/ 216569 w 1325479"/>
                  <a:gd name="connsiteY45" fmla="*/ 845217 h 876299"/>
                  <a:gd name="connsiteX46" fmla="*/ 48127 w 1325479"/>
                  <a:gd name="connsiteY46" fmla="*/ 857249 h 876299"/>
                  <a:gd name="connsiteX47" fmla="*/ 0 w 1325479"/>
                  <a:gd name="connsiteY47" fmla="*/ 875296 h 876299"/>
                  <a:gd name="connsiteX48" fmla="*/ 48127 w 1325479"/>
                  <a:gd name="connsiteY48" fmla="*/ 851233 h 876299"/>
                  <a:gd name="connsiteX49" fmla="*/ 90237 w 1325479"/>
                  <a:gd name="connsiteY49" fmla="*/ 803107 h 876299"/>
                  <a:gd name="connsiteX50" fmla="*/ 138363 w 1325479"/>
                  <a:gd name="connsiteY50" fmla="*/ 712870 h 876299"/>
                  <a:gd name="connsiteX51" fmla="*/ 192505 w 1325479"/>
                  <a:gd name="connsiteY51" fmla="*/ 682791 h 876299"/>
                  <a:gd name="connsiteX52" fmla="*/ 192505 w 1325479"/>
                  <a:gd name="connsiteY52" fmla="*/ 646696 h 876299"/>
                  <a:gd name="connsiteX53" fmla="*/ 180474 w 1325479"/>
                  <a:gd name="connsiteY53" fmla="*/ 622633 h 876299"/>
                  <a:gd name="connsiteX54" fmla="*/ 114300 w 1325479"/>
                  <a:gd name="connsiteY54" fmla="*/ 574507 h 876299"/>
                  <a:gd name="connsiteX55" fmla="*/ 90237 w 1325479"/>
                  <a:gd name="connsiteY55" fmla="*/ 508333 h 876299"/>
                  <a:gd name="connsiteX56" fmla="*/ 102269 w 1325479"/>
                  <a:gd name="connsiteY56"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234616 w 1325479"/>
                  <a:gd name="connsiteY3" fmla="*/ 277728 h 876299"/>
                  <a:gd name="connsiteX4" fmla="*/ 234616 w 1325479"/>
                  <a:gd name="connsiteY4" fmla="*/ 201528 h 876299"/>
                  <a:gd name="connsiteX5" fmla="*/ 270711 w 1325479"/>
                  <a:gd name="connsiteY5" fmla="*/ 219575 h 876299"/>
                  <a:gd name="connsiteX6" fmla="*/ 302007 w 1325479"/>
                  <a:gd name="connsiteY6" fmla="*/ 180386 h 876299"/>
                  <a:gd name="connsiteX7" fmla="*/ 330869 w 1325479"/>
                  <a:gd name="connsiteY7" fmla="*/ 123323 h 876299"/>
                  <a:gd name="connsiteX8" fmla="*/ 354932 w 1325479"/>
                  <a:gd name="connsiteY8" fmla="*/ 15039 h 876299"/>
                  <a:gd name="connsiteX9" fmla="*/ 378995 w 1325479"/>
                  <a:gd name="connsiteY9" fmla="*/ 33086 h 876299"/>
                  <a:gd name="connsiteX10" fmla="*/ 385011 w 1325479"/>
                  <a:gd name="connsiteY10" fmla="*/ 111291 h 876299"/>
                  <a:gd name="connsiteX11" fmla="*/ 571500 w 1325479"/>
                  <a:gd name="connsiteY11" fmla="*/ 93244 h 876299"/>
                  <a:gd name="connsiteX12" fmla="*/ 571500 w 1325479"/>
                  <a:gd name="connsiteY12" fmla="*/ 99260 h 876299"/>
                  <a:gd name="connsiteX13" fmla="*/ 571500 w 1325479"/>
                  <a:gd name="connsiteY13" fmla="*/ 147386 h 876299"/>
                  <a:gd name="connsiteX14" fmla="*/ 577516 w 1325479"/>
                  <a:gd name="connsiteY14" fmla="*/ 177465 h 876299"/>
                  <a:gd name="connsiteX15" fmla="*/ 619627 w 1325479"/>
                  <a:gd name="connsiteY15" fmla="*/ 153402 h 876299"/>
                  <a:gd name="connsiteX16" fmla="*/ 685800 w 1325479"/>
                  <a:gd name="connsiteY16" fmla="*/ 123323 h 876299"/>
                  <a:gd name="connsiteX17" fmla="*/ 721895 w 1325479"/>
                  <a:gd name="connsiteY17" fmla="*/ 93244 h 876299"/>
                  <a:gd name="connsiteX18" fmla="*/ 794084 w 1325479"/>
                  <a:gd name="connsiteY18" fmla="*/ 51133 h 876299"/>
                  <a:gd name="connsiteX19" fmla="*/ 860258 w 1325479"/>
                  <a:gd name="connsiteY19" fmla="*/ 99260 h 876299"/>
                  <a:gd name="connsiteX20" fmla="*/ 902369 w 1325479"/>
                  <a:gd name="connsiteY20" fmla="*/ 153402 h 876299"/>
                  <a:gd name="connsiteX21" fmla="*/ 974558 w 1325479"/>
                  <a:gd name="connsiteY21" fmla="*/ 177465 h 876299"/>
                  <a:gd name="connsiteX22" fmla="*/ 1004637 w 1325479"/>
                  <a:gd name="connsiteY22" fmla="*/ 195512 h 876299"/>
                  <a:gd name="connsiteX23" fmla="*/ 1010653 w 1325479"/>
                  <a:gd name="connsiteY23" fmla="*/ 237623 h 876299"/>
                  <a:gd name="connsiteX24" fmla="*/ 974558 w 1325479"/>
                  <a:gd name="connsiteY24" fmla="*/ 273717 h 876299"/>
                  <a:gd name="connsiteX25" fmla="*/ 980574 w 1325479"/>
                  <a:gd name="connsiteY25" fmla="*/ 315828 h 876299"/>
                  <a:gd name="connsiteX26" fmla="*/ 1028700 w 1325479"/>
                  <a:gd name="connsiteY26" fmla="*/ 315828 h 876299"/>
                  <a:gd name="connsiteX27" fmla="*/ 1058779 w 1325479"/>
                  <a:gd name="connsiteY27" fmla="*/ 333875 h 876299"/>
                  <a:gd name="connsiteX28" fmla="*/ 1088858 w 1325479"/>
                  <a:gd name="connsiteY28" fmla="*/ 333875 h 876299"/>
                  <a:gd name="connsiteX29" fmla="*/ 1143000 w 1325479"/>
                  <a:gd name="connsiteY29" fmla="*/ 375986 h 876299"/>
                  <a:gd name="connsiteX30" fmla="*/ 1185111 w 1325479"/>
                  <a:gd name="connsiteY30" fmla="*/ 394033 h 876299"/>
                  <a:gd name="connsiteX31" fmla="*/ 1179095 w 1325479"/>
                  <a:gd name="connsiteY31" fmla="*/ 424112 h 876299"/>
                  <a:gd name="connsiteX32" fmla="*/ 1191127 w 1325479"/>
                  <a:gd name="connsiteY32" fmla="*/ 460207 h 876299"/>
                  <a:gd name="connsiteX33" fmla="*/ 1191127 w 1325479"/>
                  <a:gd name="connsiteY33" fmla="*/ 490286 h 876299"/>
                  <a:gd name="connsiteX34" fmla="*/ 1191127 w 1325479"/>
                  <a:gd name="connsiteY34" fmla="*/ 532396 h 876299"/>
                  <a:gd name="connsiteX35" fmla="*/ 1203158 w 1325479"/>
                  <a:gd name="connsiteY35" fmla="*/ 568491 h 876299"/>
                  <a:gd name="connsiteX36" fmla="*/ 1173079 w 1325479"/>
                  <a:gd name="connsiteY36" fmla="*/ 586539 h 876299"/>
                  <a:gd name="connsiteX37" fmla="*/ 1245269 w 1325479"/>
                  <a:gd name="connsiteY37" fmla="*/ 574507 h 876299"/>
                  <a:gd name="connsiteX38" fmla="*/ 1263316 w 1325479"/>
                  <a:gd name="connsiteY38" fmla="*/ 592554 h 876299"/>
                  <a:gd name="connsiteX39" fmla="*/ 1275348 w 1325479"/>
                  <a:gd name="connsiteY39" fmla="*/ 640681 h 876299"/>
                  <a:gd name="connsiteX40" fmla="*/ 1293395 w 1325479"/>
                  <a:gd name="connsiteY40" fmla="*/ 652712 h 876299"/>
                  <a:gd name="connsiteX41" fmla="*/ 1263316 w 1325479"/>
                  <a:gd name="connsiteY41" fmla="*/ 652712 h 876299"/>
                  <a:gd name="connsiteX42" fmla="*/ 920416 w 1325479"/>
                  <a:gd name="connsiteY42" fmla="*/ 734928 h 876299"/>
                  <a:gd name="connsiteX43" fmla="*/ 667753 w 1325479"/>
                  <a:gd name="connsiteY43" fmla="*/ 779044 h 876299"/>
                  <a:gd name="connsiteX44" fmla="*/ 403058 w 1325479"/>
                  <a:gd name="connsiteY44" fmla="*/ 821154 h 876299"/>
                  <a:gd name="connsiteX45" fmla="*/ 216569 w 1325479"/>
                  <a:gd name="connsiteY45" fmla="*/ 845217 h 876299"/>
                  <a:gd name="connsiteX46" fmla="*/ 48127 w 1325479"/>
                  <a:gd name="connsiteY46" fmla="*/ 857249 h 876299"/>
                  <a:gd name="connsiteX47" fmla="*/ 0 w 1325479"/>
                  <a:gd name="connsiteY47" fmla="*/ 875296 h 876299"/>
                  <a:gd name="connsiteX48" fmla="*/ 48127 w 1325479"/>
                  <a:gd name="connsiteY48" fmla="*/ 851233 h 876299"/>
                  <a:gd name="connsiteX49" fmla="*/ 90237 w 1325479"/>
                  <a:gd name="connsiteY49" fmla="*/ 803107 h 876299"/>
                  <a:gd name="connsiteX50" fmla="*/ 138363 w 1325479"/>
                  <a:gd name="connsiteY50" fmla="*/ 712870 h 876299"/>
                  <a:gd name="connsiteX51" fmla="*/ 192505 w 1325479"/>
                  <a:gd name="connsiteY51" fmla="*/ 682791 h 876299"/>
                  <a:gd name="connsiteX52" fmla="*/ 192505 w 1325479"/>
                  <a:gd name="connsiteY52" fmla="*/ 646696 h 876299"/>
                  <a:gd name="connsiteX53" fmla="*/ 180474 w 1325479"/>
                  <a:gd name="connsiteY53" fmla="*/ 622633 h 876299"/>
                  <a:gd name="connsiteX54" fmla="*/ 114300 w 1325479"/>
                  <a:gd name="connsiteY54" fmla="*/ 574507 h 876299"/>
                  <a:gd name="connsiteX55" fmla="*/ 90237 w 1325479"/>
                  <a:gd name="connsiteY55" fmla="*/ 508333 h 876299"/>
                  <a:gd name="connsiteX56" fmla="*/ 102269 w 1325479"/>
                  <a:gd name="connsiteY56"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234616 w 1325479"/>
                  <a:gd name="connsiteY3" fmla="*/ 277728 h 876299"/>
                  <a:gd name="connsiteX4" fmla="*/ 234616 w 1325479"/>
                  <a:gd name="connsiteY4" fmla="*/ 201528 h 876299"/>
                  <a:gd name="connsiteX5" fmla="*/ 270711 w 1325479"/>
                  <a:gd name="connsiteY5" fmla="*/ 219575 h 876299"/>
                  <a:gd name="connsiteX6" fmla="*/ 302007 w 1325479"/>
                  <a:gd name="connsiteY6" fmla="*/ 180386 h 876299"/>
                  <a:gd name="connsiteX7" fmla="*/ 330869 w 1325479"/>
                  <a:gd name="connsiteY7" fmla="*/ 123323 h 876299"/>
                  <a:gd name="connsiteX8" fmla="*/ 354932 w 1325479"/>
                  <a:gd name="connsiteY8" fmla="*/ 15039 h 876299"/>
                  <a:gd name="connsiteX9" fmla="*/ 378995 w 1325479"/>
                  <a:gd name="connsiteY9" fmla="*/ 33086 h 876299"/>
                  <a:gd name="connsiteX10" fmla="*/ 385011 w 1325479"/>
                  <a:gd name="connsiteY10" fmla="*/ 111291 h 876299"/>
                  <a:gd name="connsiteX11" fmla="*/ 571500 w 1325479"/>
                  <a:gd name="connsiteY11" fmla="*/ 93244 h 876299"/>
                  <a:gd name="connsiteX12" fmla="*/ 571500 w 1325479"/>
                  <a:gd name="connsiteY12" fmla="*/ 99260 h 876299"/>
                  <a:gd name="connsiteX13" fmla="*/ 571500 w 1325479"/>
                  <a:gd name="connsiteY13" fmla="*/ 147386 h 876299"/>
                  <a:gd name="connsiteX14" fmla="*/ 577516 w 1325479"/>
                  <a:gd name="connsiteY14" fmla="*/ 177465 h 876299"/>
                  <a:gd name="connsiteX15" fmla="*/ 619627 w 1325479"/>
                  <a:gd name="connsiteY15" fmla="*/ 153402 h 876299"/>
                  <a:gd name="connsiteX16" fmla="*/ 685800 w 1325479"/>
                  <a:gd name="connsiteY16" fmla="*/ 123323 h 876299"/>
                  <a:gd name="connsiteX17" fmla="*/ 721895 w 1325479"/>
                  <a:gd name="connsiteY17" fmla="*/ 93244 h 876299"/>
                  <a:gd name="connsiteX18" fmla="*/ 794084 w 1325479"/>
                  <a:gd name="connsiteY18" fmla="*/ 51133 h 876299"/>
                  <a:gd name="connsiteX19" fmla="*/ 860258 w 1325479"/>
                  <a:gd name="connsiteY19" fmla="*/ 99260 h 876299"/>
                  <a:gd name="connsiteX20" fmla="*/ 902369 w 1325479"/>
                  <a:gd name="connsiteY20" fmla="*/ 153402 h 876299"/>
                  <a:gd name="connsiteX21" fmla="*/ 974558 w 1325479"/>
                  <a:gd name="connsiteY21" fmla="*/ 177465 h 876299"/>
                  <a:gd name="connsiteX22" fmla="*/ 1004637 w 1325479"/>
                  <a:gd name="connsiteY22" fmla="*/ 195512 h 876299"/>
                  <a:gd name="connsiteX23" fmla="*/ 1010653 w 1325479"/>
                  <a:gd name="connsiteY23" fmla="*/ 237623 h 876299"/>
                  <a:gd name="connsiteX24" fmla="*/ 974558 w 1325479"/>
                  <a:gd name="connsiteY24" fmla="*/ 273717 h 876299"/>
                  <a:gd name="connsiteX25" fmla="*/ 980574 w 1325479"/>
                  <a:gd name="connsiteY25" fmla="*/ 315828 h 876299"/>
                  <a:gd name="connsiteX26" fmla="*/ 1028700 w 1325479"/>
                  <a:gd name="connsiteY26" fmla="*/ 315828 h 876299"/>
                  <a:gd name="connsiteX27" fmla="*/ 1058779 w 1325479"/>
                  <a:gd name="connsiteY27" fmla="*/ 333875 h 876299"/>
                  <a:gd name="connsiteX28" fmla="*/ 1088858 w 1325479"/>
                  <a:gd name="connsiteY28" fmla="*/ 333875 h 876299"/>
                  <a:gd name="connsiteX29" fmla="*/ 1143000 w 1325479"/>
                  <a:gd name="connsiteY29" fmla="*/ 375986 h 876299"/>
                  <a:gd name="connsiteX30" fmla="*/ 1185111 w 1325479"/>
                  <a:gd name="connsiteY30" fmla="*/ 394033 h 876299"/>
                  <a:gd name="connsiteX31" fmla="*/ 1179095 w 1325479"/>
                  <a:gd name="connsiteY31" fmla="*/ 424112 h 876299"/>
                  <a:gd name="connsiteX32" fmla="*/ 1191127 w 1325479"/>
                  <a:gd name="connsiteY32" fmla="*/ 460207 h 876299"/>
                  <a:gd name="connsiteX33" fmla="*/ 1191127 w 1325479"/>
                  <a:gd name="connsiteY33" fmla="*/ 490286 h 876299"/>
                  <a:gd name="connsiteX34" fmla="*/ 1191127 w 1325479"/>
                  <a:gd name="connsiteY34" fmla="*/ 532396 h 876299"/>
                  <a:gd name="connsiteX35" fmla="*/ 1203158 w 1325479"/>
                  <a:gd name="connsiteY35" fmla="*/ 568491 h 876299"/>
                  <a:gd name="connsiteX36" fmla="*/ 1173079 w 1325479"/>
                  <a:gd name="connsiteY36" fmla="*/ 586539 h 876299"/>
                  <a:gd name="connsiteX37" fmla="*/ 1245269 w 1325479"/>
                  <a:gd name="connsiteY37" fmla="*/ 574507 h 876299"/>
                  <a:gd name="connsiteX38" fmla="*/ 1263316 w 1325479"/>
                  <a:gd name="connsiteY38" fmla="*/ 592554 h 876299"/>
                  <a:gd name="connsiteX39" fmla="*/ 1275348 w 1325479"/>
                  <a:gd name="connsiteY39" fmla="*/ 640681 h 876299"/>
                  <a:gd name="connsiteX40" fmla="*/ 1293395 w 1325479"/>
                  <a:gd name="connsiteY40" fmla="*/ 652712 h 876299"/>
                  <a:gd name="connsiteX41" fmla="*/ 1263316 w 1325479"/>
                  <a:gd name="connsiteY41" fmla="*/ 652712 h 876299"/>
                  <a:gd name="connsiteX42" fmla="*/ 920416 w 1325479"/>
                  <a:gd name="connsiteY42" fmla="*/ 734928 h 876299"/>
                  <a:gd name="connsiteX43" fmla="*/ 667753 w 1325479"/>
                  <a:gd name="connsiteY43" fmla="*/ 779044 h 876299"/>
                  <a:gd name="connsiteX44" fmla="*/ 403058 w 1325479"/>
                  <a:gd name="connsiteY44" fmla="*/ 821154 h 876299"/>
                  <a:gd name="connsiteX45" fmla="*/ 216569 w 1325479"/>
                  <a:gd name="connsiteY45" fmla="*/ 845217 h 876299"/>
                  <a:gd name="connsiteX46" fmla="*/ 48127 w 1325479"/>
                  <a:gd name="connsiteY46" fmla="*/ 857249 h 876299"/>
                  <a:gd name="connsiteX47" fmla="*/ 0 w 1325479"/>
                  <a:gd name="connsiteY47" fmla="*/ 875296 h 876299"/>
                  <a:gd name="connsiteX48" fmla="*/ 48127 w 1325479"/>
                  <a:gd name="connsiteY48" fmla="*/ 851233 h 876299"/>
                  <a:gd name="connsiteX49" fmla="*/ 90237 w 1325479"/>
                  <a:gd name="connsiteY49" fmla="*/ 803107 h 876299"/>
                  <a:gd name="connsiteX50" fmla="*/ 138363 w 1325479"/>
                  <a:gd name="connsiteY50" fmla="*/ 712870 h 876299"/>
                  <a:gd name="connsiteX51" fmla="*/ 192505 w 1325479"/>
                  <a:gd name="connsiteY51" fmla="*/ 682791 h 876299"/>
                  <a:gd name="connsiteX52" fmla="*/ 192505 w 1325479"/>
                  <a:gd name="connsiteY52" fmla="*/ 646696 h 876299"/>
                  <a:gd name="connsiteX53" fmla="*/ 180474 w 1325479"/>
                  <a:gd name="connsiteY53" fmla="*/ 622633 h 876299"/>
                  <a:gd name="connsiteX54" fmla="*/ 114300 w 1325479"/>
                  <a:gd name="connsiteY54" fmla="*/ 574507 h 876299"/>
                  <a:gd name="connsiteX55" fmla="*/ 90237 w 1325479"/>
                  <a:gd name="connsiteY55" fmla="*/ 508333 h 876299"/>
                  <a:gd name="connsiteX56" fmla="*/ 102269 w 1325479"/>
                  <a:gd name="connsiteY56"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234616 w 1325479"/>
                  <a:gd name="connsiteY3" fmla="*/ 277728 h 876299"/>
                  <a:gd name="connsiteX4" fmla="*/ 234616 w 1325479"/>
                  <a:gd name="connsiteY4" fmla="*/ 201528 h 876299"/>
                  <a:gd name="connsiteX5" fmla="*/ 270711 w 1325479"/>
                  <a:gd name="connsiteY5" fmla="*/ 219575 h 876299"/>
                  <a:gd name="connsiteX6" fmla="*/ 302007 w 1325479"/>
                  <a:gd name="connsiteY6" fmla="*/ 180386 h 876299"/>
                  <a:gd name="connsiteX7" fmla="*/ 330869 w 1325479"/>
                  <a:gd name="connsiteY7" fmla="*/ 123323 h 876299"/>
                  <a:gd name="connsiteX8" fmla="*/ 354932 w 1325479"/>
                  <a:gd name="connsiteY8" fmla="*/ 15039 h 876299"/>
                  <a:gd name="connsiteX9" fmla="*/ 378995 w 1325479"/>
                  <a:gd name="connsiteY9" fmla="*/ 33086 h 876299"/>
                  <a:gd name="connsiteX10" fmla="*/ 385011 w 1325479"/>
                  <a:gd name="connsiteY10" fmla="*/ 111291 h 876299"/>
                  <a:gd name="connsiteX11" fmla="*/ 571500 w 1325479"/>
                  <a:gd name="connsiteY11" fmla="*/ 93244 h 876299"/>
                  <a:gd name="connsiteX12" fmla="*/ 571500 w 1325479"/>
                  <a:gd name="connsiteY12" fmla="*/ 99260 h 876299"/>
                  <a:gd name="connsiteX13" fmla="*/ 571500 w 1325479"/>
                  <a:gd name="connsiteY13" fmla="*/ 147386 h 876299"/>
                  <a:gd name="connsiteX14" fmla="*/ 577516 w 1325479"/>
                  <a:gd name="connsiteY14" fmla="*/ 177465 h 876299"/>
                  <a:gd name="connsiteX15" fmla="*/ 619627 w 1325479"/>
                  <a:gd name="connsiteY15" fmla="*/ 153402 h 876299"/>
                  <a:gd name="connsiteX16" fmla="*/ 685800 w 1325479"/>
                  <a:gd name="connsiteY16" fmla="*/ 123323 h 876299"/>
                  <a:gd name="connsiteX17" fmla="*/ 721895 w 1325479"/>
                  <a:gd name="connsiteY17" fmla="*/ 93244 h 876299"/>
                  <a:gd name="connsiteX18" fmla="*/ 794084 w 1325479"/>
                  <a:gd name="connsiteY18" fmla="*/ 51133 h 876299"/>
                  <a:gd name="connsiteX19" fmla="*/ 860258 w 1325479"/>
                  <a:gd name="connsiteY19" fmla="*/ 99260 h 876299"/>
                  <a:gd name="connsiteX20" fmla="*/ 902369 w 1325479"/>
                  <a:gd name="connsiteY20" fmla="*/ 153402 h 876299"/>
                  <a:gd name="connsiteX21" fmla="*/ 974558 w 1325479"/>
                  <a:gd name="connsiteY21" fmla="*/ 177465 h 876299"/>
                  <a:gd name="connsiteX22" fmla="*/ 1004637 w 1325479"/>
                  <a:gd name="connsiteY22" fmla="*/ 195512 h 876299"/>
                  <a:gd name="connsiteX23" fmla="*/ 1010653 w 1325479"/>
                  <a:gd name="connsiteY23" fmla="*/ 237623 h 876299"/>
                  <a:gd name="connsiteX24" fmla="*/ 974558 w 1325479"/>
                  <a:gd name="connsiteY24" fmla="*/ 273717 h 876299"/>
                  <a:gd name="connsiteX25" fmla="*/ 980574 w 1325479"/>
                  <a:gd name="connsiteY25" fmla="*/ 315828 h 876299"/>
                  <a:gd name="connsiteX26" fmla="*/ 1028700 w 1325479"/>
                  <a:gd name="connsiteY26" fmla="*/ 315828 h 876299"/>
                  <a:gd name="connsiteX27" fmla="*/ 1058779 w 1325479"/>
                  <a:gd name="connsiteY27" fmla="*/ 333875 h 876299"/>
                  <a:gd name="connsiteX28" fmla="*/ 1088858 w 1325479"/>
                  <a:gd name="connsiteY28" fmla="*/ 333875 h 876299"/>
                  <a:gd name="connsiteX29" fmla="*/ 1143000 w 1325479"/>
                  <a:gd name="connsiteY29" fmla="*/ 375986 h 876299"/>
                  <a:gd name="connsiteX30" fmla="*/ 1185111 w 1325479"/>
                  <a:gd name="connsiteY30" fmla="*/ 394033 h 876299"/>
                  <a:gd name="connsiteX31" fmla="*/ 1179095 w 1325479"/>
                  <a:gd name="connsiteY31" fmla="*/ 424112 h 876299"/>
                  <a:gd name="connsiteX32" fmla="*/ 1191127 w 1325479"/>
                  <a:gd name="connsiteY32" fmla="*/ 460207 h 876299"/>
                  <a:gd name="connsiteX33" fmla="*/ 1191127 w 1325479"/>
                  <a:gd name="connsiteY33" fmla="*/ 490286 h 876299"/>
                  <a:gd name="connsiteX34" fmla="*/ 1191127 w 1325479"/>
                  <a:gd name="connsiteY34" fmla="*/ 532396 h 876299"/>
                  <a:gd name="connsiteX35" fmla="*/ 1203158 w 1325479"/>
                  <a:gd name="connsiteY35" fmla="*/ 568491 h 876299"/>
                  <a:gd name="connsiteX36" fmla="*/ 1173079 w 1325479"/>
                  <a:gd name="connsiteY36" fmla="*/ 586539 h 876299"/>
                  <a:gd name="connsiteX37" fmla="*/ 1245269 w 1325479"/>
                  <a:gd name="connsiteY37" fmla="*/ 574507 h 876299"/>
                  <a:gd name="connsiteX38" fmla="*/ 1263316 w 1325479"/>
                  <a:gd name="connsiteY38" fmla="*/ 592554 h 876299"/>
                  <a:gd name="connsiteX39" fmla="*/ 1275348 w 1325479"/>
                  <a:gd name="connsiteY39" fmla="*/ 640681 h 876299"/>
                  <a:gd name="connsiteX40" fmla="*/ 1293395 w 1325479"/>
                  <a:gd name="connsiteY40" fmla="*/ 652712 h 876299"/>
                  <a:gd name="connsiteX41" fmla="*/ 1263316 w 1325479"/>
                  <a:gd name="connsiteY41" fmla="*/ 652712 h 876299"/>
                  <a:gd name="connsiteX42" fmla="*/ 920416 w 1325479"/>
                  <a:gd name="connsiteY42" fmla="*/ 734928 h 876299"/>
                  <a:gd name="connsiteX43" fmla="*/ 667753 w 1325479"/>
                  <a:gd name="connsiteY43" fmla="*/ 779044 h 876299"/>
                  <a:gd name="connsiteX44" fmla="*/ 403058 w 1325479"/>
                  <a:gd name="connsiteY44" fmla="*/ 821154 h 876299"/>
                  <a:gd name="connsiteX45" fmla="*/ 216569 w 1325479"/>
                  <a:gd name="connsiteY45" fmla="*/ 845217 h 876299"/>
                  <a:gd name="connsiteX46" fmla="*/ 48127 w 1325479"/>
                  <a:gd name="connsiteY46" fmla="*/ 857249 h 876299"/>
                  <a:gd name="connsiteX47" fmla="*/ 0 w 1325479"/>
                  <a:gd name="connsiteY47" fmla="*/ 875296 h 876299"/>
                  <a:gd name="connsiteX48" fmla="*/ 48127 w 1325479"/>
                  <a:gd name="connsiteY48" fmla="*/ 851233 h 876299"/>
                  <a:gd name="connsiteX49" fmla="*/ 90237 w 1325479"/>
                  <a:gd name="connsiteY49" fmla="*/ 803107 h 876299"/>
                  <a:gd name="connsiteX50" fmla="*/ 138363 w 1325479"/>
                  <a:gd name="connsiteY50" fmla="*/ 712870 h 876299"/>
                  <a:gd name="connsiteX51" fmla="*/ 192505 w 1325479"/>
                  <a:gd name="connsiteY51" fmla="*/ 682791 h 876299"/>
                  <a:gd name="connsiteX52" fmla="*/ 192505 w 1325479"/>
                  <a:gd name="connsiteY52" fmla="*/ 646696 h 876299"/>
                  <a:gd name="connsiteX53" fmla="*/ 180474 w 1325479"/>
                  <a:gd name="connsiteY53" fmla="*/ 622633 h 876299"/>
                  <a:gd name="connsiteX54" fmla="*/ 114300 w 1325479"/>
                  <a:gd name="connsiteY54" fmla="*/ 574507 h 876299"/>
                  <a:gd name="connsiteX55" fmla="*/ 90237 w 1325479"/>
                  <a:gd name="connsiteY55" fmla="*/ 508333 h 876299"/>
                  <a:gd name="connsiteX56" fmla="*/ 102269 w 1325479"/>
                  <a:gd name="connsiteY56"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234616 w 1325479"/>
                  <a:gd name="connsiteY3" fmla="*/ 277728 h 876299"/>
                  <a:gd name="connsiteX4" fmla="*/ 234616 w 1325479"/>
                  <a:gd name="connsiteY4" fmla="*/ 201528 h 876299"/>
                  <a:gd name="connsiteX5" fmla="*/ 270711 w 1325479"/>
                  <a:gd name="connsiteY5" fmla="*/ 219575 h 876299"/>
                  <a:gd name="connsiteX6" fmla="*/ 302007 w 1325479"/>
                  <a:gd name="connsiteY6" fmla="*/ 180386 h 876299"/>
                  <a:gd name="connsiteX7" fmla="*/ 330869 w 1325479"/>
                  <a:gd name="connsiteY7" fmla="*/ 123323 h 876299"/>
                  <a:gd name="connsiteX8" fmla="*/ 354932 w 1325479"/>
                  <a:gd name="connsiteY8" fmla="*/ 15039 h 876299"/>
                  <a:gd name="connsiteX9" fmla="*/ 378995 w 1325479"/>
                  <a:gd name="connsiteY9" fmla="*/ 33086 h 876299"/>
                  <a:gd name="connsiteX10" fmla="*/ 385011 w 1325479"/>
                  <a:gd name="connsiteY10" fmla="*/ 111291 h 876299"/>
                  <a:gd name="connsiteX11" fmla="*/ 571500 w 1325479"/>
                  <a:gd name="connsiteY11" fmla="*/ 93244 h 876299"/>
                  <a:gd name="connsiteX12" fmla="*/ 571500 w 1325479"/>
                  <a:gd name="connsiteY12" fmla="*/ 99260 h 876299"/>
                  <a:gd name="connsiteX13" fmla="*/ 571500 w 1325479"/>
                  <a:gd name="connsiteY13" fmla="*/ 147386 h 876299"/>
                  <a:gd name="connsiteX14" fmla="*/ 577516 w 1325479"/>
                  <a:gd name="connsiteY14" fmla="*/ 177465 h 876299"/>
                  <a:gd name="connsiteX15" fmla="*/ 619627 w 1325479"/>
                  <a:gd name="connsiteY15" fmla="*/ 153402 h 876299"/>
                  <a:gd name="connsiteX16" fmla="*/ 685800 w 1325479"/>
                  <a:gd name="connsiteY16" fmla="*/ 123323 h 876299"/>
                  <a:gd name="connsiteX17" fmla="*/ 721895 w 1325479"/>
                  <a:gd name="connsiteY17" fmla="*/ 93244 h 876299"/>
                  <a:gd name="connsiteX18" fmla="*/ 794084 w 1325479"/>
                  <a:gd name="connsiteY18" fmla="*/ 51133 h 876299"/>
                  <a:gd name="connsiteX19" fmla="*/ 860258 w 1325479"/>
                  <a:gd name="connsiteY19" fmla="*/ 99260 h 876299"/>
                  <a:gd name="connsiteX20" fmla="*/ 902369 w 1325479"/>
                  <a:gd name="connsiteY20" fmla="*/ 153402 h 876299"/>
                  <a:gd name="connsiteX21" fmla="*/ 974558 w 1325479"/>
                  <a:gd name="connsiteY21" fmla="*/ 177465 h 876299"/>
                  <a:gd name="connsiteX22" fmla="*/ 1004637 w 1325479"/>
                  <a:gd name="connsiteY22" fmla="*/ 195512 h 876299"/>
                  <a:gd name="connsiteX23" fmla="*/ 1010653 w 1325479"/>
                  <a:gd name="connsiteY23" fmla="*/ 237623 h 876299"/>
                  <a:gd name="connsiteX24" fmla="*/ 974558 w 1325479"/>
                  <a:gd name="connsiteY24" fmla="*/ 273717 h 876299"/>
                  <a:gd name="connsiteX25" fmla="*/ 980574 w 1325479"/>
                  <a:gd name="connsiteY25" fmla="*/ 315828 h 876299"/>
                  <a:gd name="connsiteX26" fmla="*/ 1028700 w 1325479"/>
                  <a:gd name="connsiteY26" fmla="*/ 315828 h 876299"/>
                  <a:gd name="connsiteX27" fmla="*/ 1058779 w 1325479"/>
                  <a:gd name="connsiteY27" fmla="*/ 333875 h 876299"/>
                  <a:gd name="connsiteX28" fmla="*/ 1088858 w 1325479"/>
                  <a:gd name="connsiteY28" fmla="*/ 333875 h 876299"/>
                  <a:gd name="connsiteX29" fmla="*/ 1143000 w 1325479"/>
                  <a:gd name="connsiteY29" fmla="*/ 375986 h 876299"/>
                  <a:gd name="connsiteX30" fmla="*/ 1185111 w 1325479"/>
                  <a:gd name="connsiteY30" fmla="*/ 394033 h 876299"/>
                  <a:gd name="connsiteX31" fmla="*/ 1179095 w 1325479"/>
                  <a:gd name="connsiteY31" fmla="*/ 424112 h 876299"/>
                  <a:gd name="connsiteX32" fmla="*/ 1191127 w 1325479"/>
                  <a:gd name="connsiteY32" fmla="*/ 460207 h 876299"/>
                  <a:gd name="connsiteX33" fmla="*/ 1191127 w 1325479"/>
                  <a:gd name="connsiteY33" fmla="*/ 490286 h 876299"/>
                  <a:gd name="connsiteX34" fmla="*/ 1191127 w 1325479"/>
                  <a:gd name="connsiteY34" fmla="*/ 532396 h 876299"/>
                  <a:gd name="connsiteX35" fmla="*/ 1203158 w 1325479"/>
                  <a:gd name="connsiteY35" fmla="*/ 568491 h 876299"/>
                  <a:gd name="connsiteX36" fmla="*/ 1173079 w 1325479"/>
                  <a:gd name="connsiteY36" fmla="*/ 586539 h 876299"/>
                  <a:gd name="connsiteX37" fmla="*/ 1245269 w 1325479"/>
                  <a:gd name="connsiteY37" fmla="*/ 574507 h 876299"/>
                  <a:gd name="connsiteX38" fmla="*/ 1263316 w 1325479"/>
                  <a:gd name="connsiteY38" fmla="*/ 592554 h 876299"/>
                  <a:gd name="connsiteX39" fmla="*/ 1275348 w 1325479"/>
                  <a:gd name="connsiteY39" fmla="*/ 640681 h 876299"/>
                  <a:gd name="connsiteX40" fmla="*/ 1293395 w 1325479"/>
                  <a:gd name="connsiteY40" fmla="*/ 652712 h 876299"/>
                  <a:gd name="connsiteX41" fmla="*/ 1263316 w 1325479"/>
                  <a:gd name="connsiteY41" fmla="*/ 652712 h 876299"/>
                  <a:gd name="connsiteX42" fmla="*/ 920416 w 1325479"/>
                  <a:gd name="connsiteY42" fmla="*/ 734928 h 876299"/>
                  <a:gd name="connsiteX43" fmla="*/ 667753 w 1325479"/>
                  <a:gd name="connsiteY43" fmla="*/ 779044 h 876299"/>
                  <a:gd name="connsiteX44" fmla="*/ 403058 w 1325479"/>
                  <a:gd name="connsiteY44" fmla="*/ 821154 h 876299"/>
                  <a:gd name="connsiteX45" fmla="*/ 216569 w 1325479"/>
                  <a:gd name="connsiteY45" fmla="*/ 845217 h 876299"/>
                  <a:gd name="connsiteX46" fmla="*/ 48127 w 1325479"/>
                  <a:gd name="connsiteY46" fmla="*/ 857249 h 876299"/>
                  <a:gd name="connsiteX47" fmla="*/ 0 w 1325479"/>
                  <a:gd name="connsiteY47" fmla="*/ 875296 h 876299"/>
                  <a:gd name="connsiteX48" fmla="*/ 48127 w 1325479"/>
                  <a:gd name="connsiteY48" fmla="*/ 851233 h 876299"/>
                  <a:gd name="connsiteX49" fmla="*/ 90237 w 1325479"/>
                  <a:gd name="connsiteY49" fmla="*/ 803107 h 876299"/>
                  <a:gd name="connsiteX50" fmla="*/ 138363 w 1325479"/>
                  <a:gd name="connsiteY50" fmla="*/ 712870 h 876299"/>
                  <a:gd name="connsiteX51" fmla="*/ 192505 w 1325479"/>
                  <a:gd name="connsiteY51" fmla="*/ 682791 h 876299"/>
                  <a:gd name="connsiteX52" fmla="*/ 192505 w 1325479"/>
                  <a:gd name="connsiteY52" fmla="*/ 646696 h 876299"/>
                  <a:gd name="connsiteX53" fmla="*/ 180474 w 1325479"/>
                  <a:gd name="connsiteY53" fmla="*/ 622633 h 876299"/>
                  <a:gd name="connsiteX54" fmla="*/ 114300 w 1325479"/>
                  <a:gd name="connsiteY54" fmla="*/ 574507 h 876299"/>
                  <a:gd name="connsiteX55" fmla="*/ 90237 w 1325479"/>
                  <a:gd name="connsiteY55" fmla="*/ 508333 h 876299"/>
                  <a:gd name="connsiteX56" fmla="*/ 102269 w 1325479"/>
                  <a:gd name="connsiteY56"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234616 w 1325479"/>
                  <a:gd name="connsiteY3" fmla="*/ 277728 h 876299"/>
                  <a:gd name="connsiteX4" fmla="*/ 234616 w 1325479"/>
                  <a:gd name="connsiteY4" fmla="*/ 201528 h 876299"/>
                  <a:gd name="connsiteX5" fmla="*/ 270711 w 1325479"/>
                  <a:gd name="connsiteY5" fmla="*/ 219575 h 876299"/>
                  <a:gd name="connsiteX6" fmla="*/ 302007 w 1325479"/>
                  <a:gd name="connsiteY6" fmla="*/ 180386 h 876299"/>
                  <a:gd name="connsiteX7" fmla="*/ 330869 w 1325479"/>
                  <a:gd name="connsiteY7" fmla="*/ 123323 h 876299"/>
                  <a:gd name="connsiteX8" fmla="*/ 354932 w 1325479"/>
                  <a:gd name="connsiteY8" fmla="*/ 15039 h 876299"/>
                  <a:gd name="connsiteX9" fmla="*/ 378995 w 1325479"/>
                  <a:gd name="connsiteY9" fmla="*/ 33086 h 876299"/>
                  <a:gd name="connsiteX10" fmla="*/ 385011 w 1325479"/>
                  <a:gd name="connsiteY10" fmla="*/ 111291 h 876299"/>
                  <a:gd name="connsiteX11" fmla="*/ 571500 w 1325479"/>
                  <a:gd name="connsiteY11" fmla="*/ 93244 h 876299"/>
                  <a:gd name="connsiteX12" fmla="*/ 571500 w 1325479"/>
                  <a:gd name="connsiteY12" fmla="*/ 99260 h 876299"/>
                  <a:gd name="connsiteX13" fmla="*/ 571500 w 1325479"/>
                  <a:gd name="connsiteY13" fmla="*/ 147386 h 876299"/>
                  <a:gd name="connsiteX14" fmla="*/ 577516 w 1325479"/>
                  <a:gd name="connsiteY14" fmla="*/ 177465 h 876299"/>
                  <a:gd name="connsiteX15" fmla="*/ 619627 w 1325479"/>
                  <a:gd name="connsiteY15" fmla="*/ 153402 h 876299"/>
                  <a:gd name="connsiteX16" fmla="*/ 685800 w 1325479"/>
                  <a:gd name="connsiteY16" fmla="*/ 123323 h 876299"/>
                  <a:gd name="connsiteX17" fmla="*/ 721895 w 1325479"/>
                  <a:gd name="connsiteY17" fmla="*/ 93244 h 876299"/>
                  <a:gd name="connsiteX18" fmla="*/ 794084 w 1325479"/>
                  <a:gd name="connsiteY18" fmla="*/ 51133 h 876299"/>
                  <a:gd name="connsiteX19" fmla="*/ 860258 w 1325479"/>
                  <a:gd name="connsiteY19" fmla="*/ 99260 h 876299"/>
                  <a:gd name="connsiteX20" fmla="*/ 902369 w 1325479"/>
                  <a:gd name="connsiteY20" fmla="*/ 153402 h 876299"/>
                  <a:gd name="connsiteX21" fmla="*/ 974558 w 1325479"/>
                  <a:gd name="connsiteY21" fmla="*/ 177465 h 876299"/>
                  <a:gd name="connsiteX22" fmla="*/ 1004637 w 1325479"/>
                  <a:gd name="connsiteY22" fmla="*/ 195512 h 876299"/>
                  <a:gd name="connsiteX23" fmla="*/ 1010653 w 1325479"/>
                  <a:gd name="connsiteY23" fmla="*/ 237623 h 876299"/>
                  <a:gd name="connsiteX24" fmla="*/ 974558 w 1325479"/>
                  <a:gd name="connsiteY24" fmla="*/ 273717 h 876299"/>
                  <a:gd name="connsiteX25" fmla="*/ 980574 w 1325479"/>
                  <a:gd name="connsiteY25" fmla="*/ 315828 h 876299"/>
                  <a:gd name="connsiteX26" fmla="*/ 1028700 w 1325479"/>
                  <a:gd name="connsiteY26" fmla="*/ 315828 h 876299"/>
                  <a:gd name="connsiteX27" fmla="*/ 1058779 w 1325479"/>
                  <a:gd name="connsiteY27" fmla="*/ 333875 h 876299"/>
                  <a:gd name="connsiteX28" fmla="*/ 1088858 w 1325479"/>
                  <a:gd name="connsiteY28" fmla="*/ 333875 h 876299"/>
                  <a:gd name="connsiteX29" fmla="*/ 1143000 w 1325479"/>
                  <a:gd name="connsiteY29" fmla="*/ 375986 h 876299"/>
                  <a:gd name="connsiteX30" fmla="*/ 1185111 w 1325479"/>
                  <a:gd name="connsiteY30" fmla="*/ 394033 h 876299"/>
                  <a:gd name="connsiteX31" fmla="*/ 1179095 w 1325479"/>
                  <a:gd name="connsiteY31" fmla="*/ 424112 h 876299"/>
                  <a:gd name="connsiteX32" fmla="*/ 1191127 w 1325479"/>
                  <a:gd name="connsiteY32" fmla="*/ 460207 h 876299"/>
                  <a:gd name="connsiteX33" fmla="*/ 1191127 w 1325479"/>
                  <a:gd name="connsiteY33" fmla="*/ 490286 h 876299"/>
                  <a:gd name="connsiteX34" fmla="*/ 1191127 w 1325479"/>
                  <a:gd name="connsiteY34" fmla="*/ 532396 h 876299"/>
                  <a:gd name="connsiteX35" fmla="*/ 1203158 w 1325479"/>
                  <a:gd name="connsiteY35" fmla="*/ 568491 h 876299"/>
                  <a:gd name="connsiteX36" fmla="*/ 1173079 w 1325479"/>
                  <a:gd name="connsiteY36" fmla="*/ 586539 h 876299"/>
                  <a:gd name="connsiteX37" fmla="*/ 1245269 w 1325479"/>
                  <a:gd name="connsiteY37" fmla="*/ 574507 h 876299"/>
                  <a:gd name="connsiteX38" fmla="*/ 1263316 w 1325479"/>
                  <a:gd name="connsiteY38" fmla="*/ 592554 h 876299"/>
                  <a:gd name="connsiteX39" fmla="*/ 1275348 w 1325479"/>
                  <a:gd name="connsiteY39" fmla="*/ 640681 h 876299"/>
                  <a:gd name="connsiteX40" fmla="*/ 1293395 w 1325479"/>
                  <a:gd name="connsiteY40" fmla="*/ 652712 h 876299"/>
                  <a:gd name="connsiteX41" fmla="*/ 1263316 w 1325479"/>
                  <a:gd name="connsiteY41" fmla="*/ 652712 h 876299"/>
                  <a:gd name="connsiteX42" fmla="*/ 920416 w 1325479"/>
                  <a:gd name="connsiteY42" fmla="*/ 734928 h 876299"/>
                  <a:gd name="connsiteX43" fmla="*/ 667753 w 1325479"/>
                  <a:gd name="connsiteY43" fmla="*/ 779044 h 876299"/>
                  <a:gd name="connsiteX44" fmla="*/ 403058 w 1325479"/>
                  <a:gd name="connsiteY44" fmla="*/ 821154 h 876299"/>
                  <a:gd name="connsiteX45" fmla="*/ 216569 w 1325479"/>
                  <a:gd name="connsiteY45" fmla="*/ 845217 h 876299"/>
                  <a:gd name="connsiteX46" fmla="*/ 48127 w 1325479"/>
                  <a:gd name="connsiteY46" fmla="*/ 857249 h 876299"/>
                  <a:gd name="connsiteX47" fmla="*/ 0 w 1325479"/>
                  <a:gd name="connsiteY47" fmla="*/ 875296 h 876299"/>
                  <a:gd name="connsiteX48" fmla="*/ 48127 w 1325479"/>
                  <a:gd name="connsiteY48" fmla="*/ 851233 h 876299"/>
                  <a:gd name="connsiteX49" fmla="*/ 90237 w 1325479"/>
                  <a:gd name="connsiteY49" fmla="*/ 803107 h 876299"/>
                  <a:gd name="connsiteX50" fmla="*/ 138363 w 1325479"/>
                  <a:gd name="connsiteY50" fmla="*/ 712870 h 876299"/>
                  <a:gd name="connsiteX51" fmla="*/ 192505 w 1325479"/>
                  <a:gd name="connsiteY51" fmla="*/ 682791 h 876299"/>
                  <a:gd name="connsiteX52" fmla="*/ 192505 w 1325479"/>
                  <a:gd name="connsiteY52" fmla="*/ 646696 h 876299"/>
                  <a:gd name="connsiteX53" fmla="*/ 180474 w 1325479"/>
                  <a:gd name="connsiteY53" fmla="*/ 622633 h 876299"/>
                  <a:gd name="connsiteX54" fmla="*/ 114300 w 1325479"/>
                  <a:gd name="connsiteY54" fmla="*/ 574507 h 876299"/>
                  <a:gd name="connsiteX55" fmla="*/ 90237 w 1325479"/>
                  <a:gd name="connsiteY55" fmla="*/ 508333 h 876299"/>
                  <a:gd name="connsiteX56" fmla="*/ 102269 w 1325479"/>
                  <a:gd name="connsiteY56"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234616 w 1325479"/>
                  <a:gd name="connsiteY3" fmla="*/ 277728 h 876299"/>
                  <a:gd name="connsiteX4" fmla="*/ 234616 w 1325479"/>
                  <a:gd name="connsiteY4" fmla="*/ 201528 h 876299"/>
                  <a:gd name="connsiteX5" fmla="*/ 270711 w 1325479"/>
                  <a:gd name="connsiteY5" fmla="*/ 219575 h 876299"/>
                  <a:gd name="connsiteX6" fmla="*/ 302007 w 1325479"/>
                  <a:gd name="connsiteY6" fmla="*/ 180386 h 876299"/>
                  <a:gd name="connsiteX7" fmla="*/ 330869 w 1325479"/>
                  <a:gd name="connsiteY7" fmla="*/ 123323 h 876299"/>
                  <a:gd name="connsiteX8" fmla="*/ 354932 w 1325479"/>
                  <a:gd name="connsiteY8" fmla="*/ 15039 h 876299"/>
                  <a:gd name="connsiteX9" fmla="*/ 378995 w 1325479"/>
                  <a:gd name="connsiteY9" fmla="*/ 33086 h 876299"/>
                  <a:gd name="connsiteX10" fmla="*/ 385011 w 1325479"/>
                  <a:gd name="connsiteY10" fmla="*/ 111291 h 876299"/>
                  <a:gd name="connsiteX11" fmla="*/ 571500 w 1325479"/>
                  <a:gd name="connsiteY11" fmla="*/ 93244 h 876299"/>
                  <a:gd name="connsiteX12" fmla="*/ 571500 w 1325479"/>
                  <a:gd name="connsiteY12" fmla="*/ 99260 h 876299"/>
                  <a:gd name="connsiteX13" fmla="*/ 571500 w 1325479"/>
                  <a:gd name="connsiteY13" fmla="*/ 147386 h 876299"/>
                  <a:gd name="connsiteX14" fmla="*/ 577516 w 1325479"/>
                  <a:gd name="connsiteY14" fmla="*/ 177465 h 876299"/>
                  <a:gd name="connsiteX15" fmla="*/ 619627 w 1325479"/>
                  <a:gd name="connsiteY15" fmla="*/ 153402 h 876299"/>
                  <a:gd name="connsiteX16" fmla="*/ 685800 w 1325479"/>
                  <a:gd name="connsiteY16" fmla="*/ 123323 h 876299"/>
                  <a:gd name="connsiteX17" fmla="*/ 721895 w 1325479"/>
                  <a:gd name="connsiteY17" fmla="*/ 93244 h 876299"/>
                  <a:gd name="connsiteX18" fmla="*/ 794084 w 1325479"/>
                  <a:gd name="connsiteY18" fmla="*/ 51133 h 876299"/>
                  <a:gd name="connsiteX19" fmla="*/ 860258 w 1325479"/>
                  <a:gd name="connsiteY19" fmla="*/ 99260 h 876299"/>
                  <a:gd name="connsiteX20" fmla="*/ 902369 w 1325479"/>
                  <a:gd name="connsiteY20" fmla="*/ 153402 h 876299"/>
                  <a:gd name="connsiteX21" fmla="*/ 974558 w 1325479"/>
                  <a:gd name="connsiteY21" fmla="*/ 177465 h 876299"/>
                  <a:gd name="connsiteX22" fmla="*/ 1004637 w 1325479"/>
                  <a:gd name="connsiteY22" fmla="*/ 195512 h 876299"/>
                  <a:gd name="connsiteX23" fmla="*/ 1010653 w 1325479"/>
                  <a:gd name="connsiteY23" fmla="*/ 237623 h 876299"/>
                  <a:gd name="connsiteX24" fmla="*/ 974558 w 1325479"/>
                  <a:gd name="connsiteY24" fmla="*/ 273717 h 876299"/>
                  <a:gd name="connsiteX25" fmla="*/ 980574 w 1325479"/>
                  <a:gd name="connsiteY25" fmla="*/ 315828 h 876299"/>
                  <a:gd name="connsiteX26" fmla="*/ 1028700 w 1325479"/>
                  <a:gd name="connsiteY26" fmla="*/ 315828 h 876299"/>
                  <a:gd name="connsiteX27" fmla="*/ 1058779 w 1325479"/>
                  <a:gd name="connsiteY27" fmla="*/ 333875 h 876299"/>
                  <a:gd name="connsiteX28" fmla="*/ 1088858 w 1325479"/>
                  <a:gd name="connsiteY28" fmla="*/ 333875 h 876299"/>
                  <a:gd name="connsiteX29" fmla="*/ 1143000 w 1325479"/>
                  <a:gd name="connsiteY29" fmla="*/ 375986 h 876299"/>
                  <a:gd name="connsiteX30" fmla="*/ 1185111 w 1325479"/>
                  <a:gd name="connsiteY30" fmla="*/ 394033 h 876299"/>
                  <a:gd name="connsiteX31" fmla="*/ 1179095 w 1325479"/>
                  <a:gd name="connsiteY31" fmla="*/ 424112 h 876299"/>
                  <a:gd name="connsiteX32" fmla="*/ 1191127 w 1325479"/>
                  <a:gd name="connsiteY32" fmla="*/ 460207 h 876299"/>
                  <a:gd name="connsiteX33" fmla="*/ 1191127 w 1325479"/>
                  <a:gd name="connsiteY33" fmla="*/ 490286 h 876299"/>
                  <a:gd name="connsiteX34" fmla="*/ 1191127 w 1325479"/>
                  <a:gd name="connsiteY34" fmla="*/ 532396 h 876299"/>
                  <a:gd name="connsiteX35" fmla="*/ 1203158 w 1325479"/>
                  <a:gd name="connsiteY35" fmla="*/ 568491 h 876299"/>
                  <a:gd name="connsiteX36" fmla="*/ 1173079 w 1325479"/>
                  <a:gd name="connsiteY36" fmla="*/ 586539 h 876299"/>
                  <a:gd name="connsiteX37" fmla="*/ 1245269 w 1325479"/>
                  <a:gd name="connsiteY37" fmla="*/ 574507 h 876299"/>
                  <a:gd name="connsiteX38" fmla="*/ 1263316 w 1325479"/>
                  <a:gd name="connsiteY38" fmla="*/ 592554 h 876299"/>
                  <a:gd name="connsiteX39" fmla="*/ 1275348 w 1325479"/>
                  <a:gd name="connsiteY39" fmla="*/ 640681 h 876299"/>
                  <a:gd name="connsiteX40" fmla="*/ 1293395 w 1325479"/>
                  <a:gd name="connsiteY40" fmla="*/ 652712 h 876299"/>
                  <a:gd name="connsiteX41" fmla="*/ 1263316 w 1325479"/>
                  <a:gd name="connsiteY41" fmla="*/ 652712 h 876299"/>
                  <a:gd name="connsiteX42" fmla="*/ 920416 w 1325479"/>
                  <a:gd name="connsiteY42" fmla="*/ 734928 h 876299"/>
                  <a:gd name="connsiteX43" fmla="*/ 667753 w 1325479"/>
                  <a:gd name="connsiteY43" fmla="*/ 779044 h 876299"/>
                  <a:gd name="connsiteX44" fmla="*/ 403058 w 1325479"/>
                  <a:gd name="connsiteY44" fmla="*/ 821154 h 876299"/>
                  <a:gd name="connsiteX45" fmla="*/ 216569 w 1325479"/>
                  <a:gd name="connsiteY45" fmla="*/ 845217 h 876299"/>
                  <a:gd name="connsiteX46" fmla="*/ 48127 w 1325479"/>
                  <a:gd name="connsiteY46" fmla="*/ 857249 h 876299"/>
                  <a:gd name="connsiteX47" fmla="*/ 0 w 1325479"/>
                  <a:gd name="connsiteY47" fmla="*/ 875296 h 876299"/>
                  <a:gd name="connsiteX48" fmla="*/ 48127 w 1325479"/>
                  <a:gd name="connsiteY48" fmla="*/ 851233 h 876299"/>
                  <a:gd name="connsiteX49" fmla="*/ 90237 w 1325479"/>
                  <a:gd name="connsiteY49" fmla="*/ 803107 h 876299"/>
                  <a:gd name="connsiteX50" fmla="*/ 138363 w 1325479"/>
                  <a:gd name="connsiteY50" fmla="*/ 712870 h 876299"/>
                  <a:gd name="connsiteX51" fmla="*/ 192505 w 1325479"/>
                  <a:gd name="connsiteY51" fmla="*/ 682791 h 876299"/>
                  <a:gd name="connsiteX52" fmla="*/ 192505 w 1325479"/>
                  <a:gd name="connsiteY52" fmla="*/ 646696 h 876299"/>
                  <a:gd name="connsiteX53" fmla="*/ 180474 w 1325479"/>
                  <a:gd name="connsiteY53" fmla="*/ 622633 h 876299"/>
                  <a:gd name="connsiteX54" fmla="*/ 114300 w 1325479"/>
                  <a:gd name="connsiteY54" fmla="*/ 574507 h 876299"/>
                  <a:gd name="connsiteX55" fmla="*/ 90237 w 1325479"/>
                  <a:gd name="connsiteY55" fmla="*/ 508333 h 876299"/>
                  <a:gd name="connsiteX56" fmla="*/ 102269 w 1325479"/>
                  <a:gd name="connsiteY56"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234616 w 1325479"/>
                  <a:gd name="connsiteY3" fmla="*/ 277728 h 876299"/>
                  <a:gd name="connsiteX4" fmla="*/ 234616 w 1325479"/>
                  <a:gd name="connsiteY4" fmla="*/ 201528 h 876299"/>
                  <a:gd name="connsiteX5" fmla="*/ 270711 w 1325479"/>
                  <a:gd name="connsiteY5" fmla="*/ 219575 h 876299"/>
                  <a:gd name="connsiteX6" fmla="*/ 302007 w 1325479"/>
                  <a:gd name="connsiteY6" fmla="*/ 180386 h 876299"/>
                  <a:gd name="connsiteX7" fmla="*/ 330869 w 1325479"/>
                  <a:gd name="connsiteY7" fmla="*/ 123323 h 876299"/>
                  <a:gd name="connsiteX8" fmla="*/ 354932 w 1325479"/>
                  <a:gd name="connsiteY8" fmla="*/ 15039 h 876299"/>
                  <a:gd name="connsiteX9" fmla="*/ 378995 w 1325479"/>
                  <a:gd name="connsiteY9" fmla="*/ 33086 h 876299"/>
                  <a:gd name="connsiteX10" fmla="*/ 385011 w 1325479"/>
                  <a:gd name="connsiteY10" fmla="*/ 111291 h 876299"/>
                  <a:gd name="connsiteX11" fmla="*/ 571500 w 1325479"/>
                  <a:gd name="connsiteY11" fmla="*/ 93244 h 876299"/>
                  <a:gd name="connsiteX12" fmla="*/ 571500 w 1325479"/>
                  <a:gd name="connsiteY12" fmla="*/ 99260 h 876299"/>
                  <a:gd name="connsiteX13" fmla="*/ 571500 w 1325479"/>
                  <a:gd name="connsiteY13" fmla="*/ 147386 h 876299"/>
                  <a:gd name="connsiteX14" fmla="*/ 577516 w 1325479"/>
                  <a:gd name="connsiteY14" fmla="*/ 177465 h 876299"/>
                  <a:gd name="connsiteX15" fmla="*/ 619627 w 1325479"/>
                  <a:gd name="connsiteY15" fmla="*/ 153402 h 876299"/>
                  <a:gd name="connsiteX16" fmla="*/ 685800 w 1325479"/>
                  <a:gd name="connsiteY16" fmla="*/ 123323 h 876299"/>
                  <a:gd name="connsiteX17" fmla="*/ 721895 w 1325479"/>
                  <a:gd name="connsiteY17" fmla="*/ 93244 h 876299"/>
                  <a:gd name="connsiteX18" fmla="*/ 794084 w 1325479"/>
                  <a:gd name="connsiteY18" fmla="*/ 51133 h 876299"/>
                  <a:gd name="connsiteX19" fmla="*/ 860258 w 1325479"/>
                  <a:gd name="connsiteY19" fmla="*/ 99260 h 876299"/>
                  <a:gd name="connsiteX20" fmla="*/ 902369 w 1325479"/>
                  <a:gd name="connsiteY20" fmla="*/ 153402 h 876299"/>
                  <a:gd name="connsiteX21" fmla="*/ 974558 w 1325479"/>
                  <a:gd name="connsiteY21" fmla="*/ 177465 h 876299"/>
                  <a:gd name="connsiteX22" fmla="*/ 1004637 w 1325479"/>
                  <a:gd name="connsiteY22" fmla="*/ 195512 h 876299"/>
                  <a:gd name="connsiteX23" fmla="*/ 1010653 w 1325479"/>
                  <a:gd name="connsiteY23" fmla="*/ 237623 h 876299"/>
                  <a:gd name="connsiteX24" fmla="*/ 974558 w 1325479"/>
                  <a:gd name="connsiteY24" fmla="*/ 273717 h 876299"/>
                  <a:gd name="connsiteX25" fmla="*/ 980574 w 1325479"/>
                  <a:gd name="connsiteY25" fmla="*/ 315828 h 876299"/>
                  <a:gd name="connsiteX26" fmla="*/ 1028700 w 1325479"/>
                  <a:gd name="connsiteY26" fmla="*/ 315828 h 876299"/>
                  <a:gd name="connsiteX27" fmla="*/ 1058779 w 1325479"/>
                  <a:gd name="connsiteY27" fmla="*/ 333875 h 876299"/>
                  <a:gd name="connsiteX28" fmla="*/ 1088858 w 1325479"/>
                  <a:gd name="connsiteY28" fmla="*/ 333875 h 876299"/>
                  <a:gd name="connsiteX29" fmla="*/ 1143000 w 1325479"/>
                  <a:gd name="connsiteY29" fmla="*/ 375986 h 876299"/>
                  <a:gd name="connsiteX30" fmla="*/ 1185111 w 1325479"/>
                  <a:gd name="connsiteY30" fmla="*/ 394033 h 876299"/>
                  <a:gd name="connsiteX31" fmla="*/ 1179095 w 1325479"/>
                  <a:gd name="connsiteY31" fmla="*/ 424112 h 876299"/>
                  <a:gd name="connsiteX32" fmla="*/ 1191127 w 1325479"/>
                  <a:gd name="connsiteY32" fmla="*/ 460207 h 876299"/>
                  <a:gd name="connsiteX33" fmla="*/ 1191127 w 1325479"/>
                  <a:gd name="connsiteY33" fmla="*/ 490286 h 876299"/>
                  <a:gd name="connsiteX34" fmla="*/ 1191127 w 1325479"/>
                  <a:gd name="connsiteY34" fmla="*/ 532396 h 876299"/>
                  <a:gd name="connsiteX35" fmla="*/ 1203158 w 1325479"/>
                  <a:gd name="connsiteY35" fmla="*/ 568491 h 876299"/>
                  <a:gd name="connsiteX36" fmla="*/ 1173079 w 1325479"/>
                  <a:gd name="connsiteY36" fmla="*/ 586539 h 876299"/>
                  <a:gd name="connsiteX37" fmla="*/ 1245269 w 1325479"/>
                  <a:gd name="connsiteY37" fmla="*/ 574507 h 876299"/>
                  <a:gd name="connsiteX38" fmla="*/ 1263316 w 1325479"/>
                  <a:gd name="connsiteY38" fmla="*/ 592554 h 876299"/>
                  <a:gd name="connsiteX39" fmla="*/ 1275348 w 1325479"/>
                  <a:gd name="connsiteY39" fmla="*/ 640681 h 876299"/>
                  <a:gd name="connsiteX40" fmla="*/ 1293395 w 1325479"/>
                  <a:gd name="connsiteY40" fmla="*/ 652712 h 876299"/>
                  <a:gd name="connsiteX41" fmla="*/ 1263316 w 1325479"/>
                  <a:gd name="connsiteY41" fmla="*/ 652712 h 876299"/>
                  <a:gd name="connsiteX42" fmla="*/ 920416 w 1325479"/>
                  <a:gd name="connsiteY42" fmla="*/ 734928 h 876299"/>
                  <a:gd name="connsiteX43" fmla="*/ 667753 w 1325479"/>
                  <a:gd name="connsiteY43" fmla="*/ 779044 h 876299"/>
                  <a:gd name="connsiteX44" fmla="*/ 403058 w 1325479"/>
                  <a:gd name="connsiteY44" fmla="*/ 821154 h 876299"/>
                  <a:gd name="connsiteX45" fmla="*/ 216569 w 1325479"/>
                  <a:gd name="connsiteY45" fmla="*/ 845217 h 876299"/>
                  <a:gd name="connsiteX46" fmla="*/ 48127 w 1325479"/>
                  <a:gd name="connsiteY46" fmla="*/ 857249 h 876299"/>
                  <a:gd name="connsiteX47" fmla="*/ 0 w 1325479"/>
                  <a:gd name="connsiteY47" fmla="*/ 875296 h 876299"/>
                  <a:gd name="connsiteX48" fmla="*/ 48127 w 1325479"/>
                  <a:gd name="connsiteY48" fmla="*/ 851233 h 876299"/>
                  <a:gd name="connsiteX49" fmla="*/ 90237 w 1325479"/>
                  <a:gd name="connsiteY49" fmla="*/ 803107 h 876299"/>
                  <a:gd name="connsiteX50" fmla="*/ 138363 w 1325479"/>
                  <a:gd name="connsiteY50" fmla="*/ 712870 h 876299"/>
                  <a:gd name="connsiteX51" fmla="*/ 192505 w 1325479"/>
                  <a:gd name="connsiteY51" fmla="*/ 682791 h 876299"/>
                  <a:gd name="connsiteX52" fmla="*/ 192505 w 1325479"/>
                  <a:gd name="connsiteY52" fmla="*/ 646696 h 876299"/>
                  <a:gd name="connsiteX53" fmla="*/ 180474 w 1325479"/>
                  <a:gd name="connsiteY53" fmla="*/ 622633 h 876299"/>
                  <a:gd name="connsiteX54" fmla="*/ 114300 w 1325479"/>
                  <a:gd name="connsiteY54" fmla="*/ 574507 h 876299"/>
                  <a:gd name="connsiteX55" fmla="*/ 90237 w 1325479"/>
                  <a:gd name="connsiteY55" fmla="*/ 508333 h 876299"/>
                  <a:gd name="connsiteX56" fmla="*/ 102269 w 1325479"/>
                  <a:gd name="connsiteY56"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234616 w 1325479"/>
                  <a:gd name="connsiteY3" fmla="*/ 277728 h 876299"/>
                  <a:gd name="connsiteX4" fmla="*/ 234616 w 1325479"/>
                  <a:gd name="connsiteY4" fmla="*/ 201528 h 876299"/>
                  <a:gd name="connsiteX5" fmla="*/ 270711 w 1325479"/>
                  <a:gd name="connsiteY5" fmla="*/ 219575 h 876299"/>
                  <a:gd name="connsiteX6" fmla="*/ 302007 w 1325479"/>
                  <a:gd name="connsiteY6" fmla="*/ 180386 h 876299"/>
                  <a:gd name="connsiteX7" fmla="*/ 330869 w 1325479"/>
                  <a:gd name="connsiteY7" fmla="*/ 123323 h 876299"/>
                  <a:gd name="connsiteX8" fmla="*/ 354932 w 1325479"/>
                  <a:gd name="connsiteY8" fmla="*/ 15039 h 876299"/>
                  <a:gd name="connsiteX9" fmla="*/ 378995 w 1325479"/>
                  <a:gd name="connsiteY9" fmla="*/ 33086 h 876299"/>
                  <a:gd name="connsiteX10" fmla="*/ 385011 w 1325479"/>
                  <a:gd name="connsiteY10" fmla="*/ 111291 h 876299"/>
                  <a:gd name="connsiteX11" fmla="*/ 571500 w 1325479"/>
                  <a:gd name="connsiteY11" fmla="*/ 93244 h 876299"/>
                  <a:gd name="connsiteX12" fmla="*/ 571500 w 1325479"/>
                  <a:gd name="connsiteY12" fmla="*/ 99260 h 876299"/>
                  <a:gd name="connsiteX13" fmla="*/ 571500 w 1325479"/>
                  <a:gd name="connsiteY13" fmla="*/ 147386 h 876299"/>
                  <a:gd name="connsiteX14" fmla="*/ 577516 w 1325479"/>
                  <a:gd name="connsiteY14" fmla="*/ 177465 h 876299"/>
                  <a:gd name="connsiteX15" fmla="*/ 619627 w 1325479"/>
                  <a:gd name="connsiteY15" fmla="*/ 153402 h 876299"/>
                  <a:gd name="connsiteX16" fmla="*/ 685800 w 1325479"/>
                  <a:gd name="connsiteY16" fmla="*/ 123323 h 876299"/>
                  <a:gd name="connsiteX17" fmla="*/ 721895 w 1325479"/>
                  <a:gd name="connsiteY17" fmla="*/ 93244 h 876299"/>
                  <a:gd name="connsiteX18" fmla="*/ 794084 w 1325479"/>
                  <a:gd name="connsiteY18" fmla="*/ 51133 h 876299"/>
                  <a:gd name="connsiteX19" fmla="*/ 860258 w 1325479"/>
                  <a:gd name="connsiteY19" fmla="*/ 99260 h 876299"/>
                  <a:gd name="connsiteX20" fmla="*/ 902369 w 1325479"/>
                  <a:gd name="connsiteY20" fmla="*/ 153402 h 876299"/>
                  <a:gd name="connsiteX21" fmla="*/ 974558 w 1325479"/>
                  <a:gd name="connsiteY21" fmla="*/ 177465 h 876299"/>
                  <a:gd name="connsiteX22" fmla="*/ 1004637 w 1325479"/>
                  <a:gd name="connsiteY22" fmla="*/ 195512 h 876299"/>
                  <a:gd name="connsiteX23" fmla="*/ 1010653 w 1325479"/>
                  <a:gd name="connsiteY23" fmla="*/ 237623 h 876299"/>
                  <a:gd name="connsiteX24" fmla="*/ 974558 w 1325479"/>
                  <a:gd name="connsiteY24" fmla="*/ 273717 h 876299"/>
                  <a:gd name="connsiteX25" fmla="*/ 980574 w 1325479"/>
                  <a:gd name="connsiteY25" fmla="*/ 315828 h 876299"/>
                  <a:gd name="connsiteX26" fmla="*/ 1028700 w 1325479"/>
                  <a:gd name="connsiteY26" fmla="*/ 315828 h 876299"/>
                  <a:gd name="connsiteX27" fmla="*/ 1058779 w 1325479"/>
                  <a:gd name="connsiteY27" fmla="*/ 333875 h 876299"/>
                  <a:gd name="connsiteX28" fmla="*/ 1088858 w 1325479"/>
                  <a:gd name="connsiteY28" fmla="*/ 333875 h 876299"/>
                  <a:gd name="connsiteX29" fmla="*/ 1143000 w 1325479"/>
                  <a:gd name="connsiteY29" fmla="*/ 375986 h 876299"/>
                  <a:gd name="connsiteX30" fmla="*/ 1185111 w 1325479"/>
                  <a:gd name="connsiteY30" fmla="*/ 394033 h 876299"/>
                  <a:gd name="connsiteX31" fmla="*/ 1179095 w 1325479"/>
                  <a:gd name="connsiteY31" fmla="*/ 424112 h 876299"/>
                  <a:gd name="connsiteX32" fmla="*/ 1191127 w 1325479"/>
                  <a:gd name="connsiteY32" fmla="*/ 460207 h 876299"/>
                  <a:gd name="connsiteX33" fmla="*/ 1191127 w 1325479"/>
                  <a:gd name="connsiteY33" fmla="*/ 490286 h 876299"/>
                  <a:gd name="connsiteX34" fmla="*/ 1191127 w 1325479"/>
                  <a:gd name="connsiteY34" fmla="*/ 532396 h 876299"/>
                  <a:gd name="connsiteX35" fmla="*/ 1203158 w 1325479"/>
                  <a:gd name="connsiteY35" fmla="*/ 568491 h 876299"/>
                  <a:gd name="connsiteX36" fmla="*/ 1173079 w 1325479"/>
                  <a:gd name="connsiteY36" fmla="*/ 586539 h 876299"/>
                  <a:gd name="connsiteX37" fmla="*/ 1245269 w 1325479"/>
                  <a:gd name="connsiteY37" fmla="*/ 574507 h 876299"/>
                  <a:gd name="connsiteX38" fmla="*/ 1263316 w 1325479"/>
                  <a:gd name="connsiteY38" fmla="*/ 592554 h 876299"/>
                  <a:gd name="connsiteX39" fmla="*/ 1275348 w 1325479"/>
                  <a:gd name="connsiteY39" fmla="*/ 640681 h 876299"/>
                  <a:gd name="connsiteX40" fmla="*/ 1293395 w 1325479"/>
                  <a:gd name="connsiteY40" fmla="*/ 652712 h 876299"/>
                  <a:gd name="connsiteX41" fmla="*/ 1263316 w 1325479"/>
                  <a:gd name="connsiteY41" fmla="*/ 652712 h 876299"/>
                  <a:gd name="connsiteX42" fmla="*/ 920416 w 1325479"/>
                  <a:gd name="connsiteY42" fmla="*/ 734928 h 876299"/>
                  <a:gd name="connsiteX43" fmla="*/ 667753 w 1325479"/>
                  <a:gd name="connsiteY43" fmla="*/ 779044 h 876299"/>
                  <a:gd name="connsiteX44" fmla="*/ 403058 w 1325479"/>
                  <a:gd name="connsiteY44" fmla="*/ 821154 h 876299"/>
                  <a:gd name="connsiteX45" fmla="*/ 216569 w 1325479"/>
                  <a:gd name="connsiteY45" fmla="*/ 845217 h 876299"/>
                  <a:gd name="connsiteX46" fmla="*/ 48127 w 1325479"/>
                  <a:gd name="connsiteY46" fmla="*/ 857249 h 876299"/>
                  <a:gd name="connsiteX47" fmla="*/ 0 w 1325479"/>
                  <a:gd name="connsiteY47" fmla="*/ 875296 h 876299"/>
                  <a:gd name="connsiteX48" fmla="*/ 48127 w 1325479"/>
                  <a:gd name="connsiteY48" fmla="*/ 851233 h 876299"/>
                  <a:gd name="connsiteX49" fmla="*/ 90237 w 1325479"/>
                  <a:gd name="connsiteY49" fmla="*/ 803107 h 876299"/>
                  <a:gd name="connsiteX50" fmla="*/ 138363 w 1325479"/>
                  <a:gd name="connsiteY50" fmla="*/ 712870 h 876299"/>
                  <a:gd name="connsiteX51" fmla="*/ 192505 w 1325479"/>
                  <a:gd name="connsiteY51" fmla="*/ 682791 h 876299"/>
                  <a:gd name="connsiteX52" fmla="*/ 192505 w 1325479"/>
                  <a:gd name="connsiteY52" fmla="*/ 646696 h 876299"/>
                  <a:gd name="connsiteX53" fmla="*/ 180474 w 1325479"/>
                  <a:gd name="connsiteY53" fmla="*/ 622633 h 876299"/>
                  <a:gd name="connsiteX54" fmla="*/ 114300 w 1325479"/>
                  <a:gd name="connsiteY54" fmla="*/ 574507 h 876299"/>
                  <a:gd name="connsiteX55" fmla="*/ 90237 w 1325479"/>
                  <a:gd name="connsiteY55" fmla="*/ 508333 h 876299"/>
                  <a:gd name="connsiteX56" fmla="*/ 102269 w 1325479"/>
                  <a:gd name="connsiteY56"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234616 w 1325479"/>
                  <a:gd name="connsiteY3" fmla="*/ 277728 h 876299"/>
                  <a:gd name="connsiteX4" fmla="*/ 234616 w 1325479"/>
                  <a:gd name="connsiteY4" fmla="*/ 201528 h 876299"/>
                  <a:gd name="connsiteX5" fmla="*/ 270711 w 1325479"/>
                  <a:gd name="connsiteY5" fmla="*/ 219575 h 876299"/>
                  <a:gd name="connsiteX6" fmla="*/ 302007 w 1325479"/>
                  <a:gd name="connsiteY6" fmla="*/ 180386 h 876299"/>
                  <a:gd name="connsiteX7" fmla="*/ 330869 w 1325479"/>
                  <a:gd name="connsiteY7" fmla="*/ 123323 h 876299"/>
                  <a:gd name="connsiteX8" fmla="*/ 354932 w 1325479"/>
                  <a:gd name="connsiteY8" fmla="*/ 15039 h 876299"/>
                  <a:gd name="connsiteX9" fmla="*/ 378995 w 1325479"/>
                  <a:gd name="connsiteY9" fmla="*/ 33086 h 876299"/>
                  <a:gd name="connsiteX10" fmla="*/ 385011 w 1325479"/>
                  <a:gd name="connsiteY10" fmla="*/ 111291 h 876299"/>
                  <a:gd name="connsiteX11" fmla="*/ 571500 w 1325479"/>
                  <a:gd name="connsiteY11" fmla="*/ 93244 h 876299"/>
                  <a:gd name="connsiteX12" fmla="*/ 571500 w 1325479"/>
                  <a:gd name="connsiteY12" fmla="*/ 99260 h 876299"/>
                  <a:gd name="connsiteX13" fmla="*/ 571500 w 1325479"/>
                  <a:gd name="connsiteY13" fmla="*/ 147386 h 876299"/>
                  <a:gd name="connsiteX14" fmla="*/ 577516 w 1325479"/>
                  <a:gd name="connsiteY14" fmla="*/ 177465 h 876299"/>
                  <a:gd name="connsiteX15" fmla="*/ 619627 w 1325479"/>
                  <a:gd name="connsiteY15" fmla="*/ 153402 h 876299"/>
                  <a:gd name="connsiteX16" fmla="*/ 685800 w 1325479"/>
                  <a:gd name="connsiteY16" fmla="*/ 123323 h 876299"/>
                  <a:gd name="connsiteX17" fmla="*/ 721895 w 1325479"/>
                  <a:gd name="connsiteY17" fmla="*/ 93244 h 876299"/>
                  <a:gd name="connsiteX18" fmla="*/ 794084 w 1325479"/>
                  <a:gd name="connsiteY18" fmla="*/ 51133 h 876299"/>
                  <a:gd name="connsiteX19" fmla="*/ 860258 w 1325479"/>
                  <a:gd name="connsiteY19" fmla="*/ 99260 h 876299"/>
                  <a:gd name="connsiteX20" fmla="*/ 902369 w 1325479"/>
                  <a:gd name="connsiteY20" fmla="*/ 153402 h 876299"/>
                  <a:gd name="connsiteX21" fmla="*/ 974558 w 1325479"/>
                  <a:gd name="connsiteY21" fmla="*/ 177465 h 876299"/>
                  <a:gd name="connsiteX22" fmla="*/ 1004637 w 1325479"/>
                  <a:gd name="connsiteY22" fmla="*/ 195512 h 876299"/>
                  <a:gd name="connsiteX23" fmla="*/ 1010653 w 1325479"/>
                  <a:gd name="connsiteY23" fmla="*/ 237623 h 876299"/>
                  <a:gd name="connsiteX24" fmla="*/ 974558 w 1325479"/>
                  <a:gd name="connsiteY24" fmla="*/ 273717 h 876299"/>
                  <a:gd name="connsiteX25" fmla="*/ 980574 w 1325479"/>
                  <a:gd name="connsiteY25" fmla="*/ 315828 h 876299"/>
                  <a:gd name="connsiteX26" fmla="*/ 1028700 w 1325479"/>
                  <a:gd name="connsiteY26" fmla="*/ 315828 h 876299"/>
                  <a:gd name="connsiteX27" fmla="*/ 1058779 w 1325479"/>
                  <a:gd name="connsiteY27" fmla="*/ 333875 h 876299"/>
                  <a:gd name="connsiteX28" fmla="*/ 1088858 w 1325479"/>
                  <a:gd name="connsiteY28" fmla="*/ 333875 h 876299"/>
                  <a:gd name="connsiteX29" fmla="*/ 1143000 w 1325479"/>
                  <a:gd name="connsiteY29" fmla="*/ 375986 h 876299"/>
                  <a:gd name="connsiteX30" fmla="*/ 1185111 w 1325479"/>
                  <a:gd name="connsiteY30" fmla="*/ 394033 h 876299"/>
                  <a:gd name="connsiteX31" fmla="*/ 1179095 w 1325479"/>
                  <a:gd name="connsiteY31" fmla="*/ 424112 h 876299"/>
                  <a:gd name="connsiteX32" fmla="*/ 1191127 w 1325479"/>
                  <a:gd name="connsiteY32" fmla="*/ 460207 h 876299"/>
                  <a:gd name="connsiteX33" fmla="*/ 1191127 w 1325479"/>
                  <a:gd name="connsiteY33" fmla="*/ 490286 h 876299"/>
                  <a:gd name="connsiteX34" fmla="*/ 1191127 w 1325479"/>
                  <a:gd name="connsiteY34" fmla="*/ 532396 h 876299"/>
                  <a:gd name="connsiteX35" fmla="*/ 1203158 w 1325479"/>
                  <a:gd name="connsiteY35" fmla="*/ 568491 h 876299"/>
                  <a:gd name="connsiteX36" fmla="*/ 1173079 w 1325479"/>
                  <a:gd name="connsiteY36" fmla="*/ 586539 h 876299"/>
                  <a:gd name="connsiteX37" fmla="*/ 1245269 w 1325479"/>
                  <a:gd name="connsiteY37" fmla="*/ 574507 h 876299"/>
                  <a:gd name="connsiteX38" fmla="*/ 1263316 w 1325479"/>
                  <a:gd name="connsiteY38" fmla="*/ 592554 h 876299"/>
                  <a:gd name="connsiteX39" fmla="*/ 1275348 w 1325479"/>
                  <a:gd name="connsiteY39" fmla="*/ 640681 h 876299"/>
                  <a:gd name="connsiteX40" fmla="*/ 1293395 w 1325479"/>
                  <a:gd name="connsiteY40" fmla="*/ 652712 h 876299"/>
                  <a:gd name="connsiteX41" fmla="*/ 1263316 w 1325479"/>
                  <a:gd name="connsiteY41" fmla="*/ 652712 h 876299"/>
                  <a:gd name="connsiteX42" fmla="*/ 920416 w 1325479"/>
                  <a:gd name="connsiteY42" fmla="*/ 734928 h 876299"/>
                  <a:gd name="connsiteX43" fmla="*/ 667753 w 1325479"/>
                  <a:gd name="connsiteY43" fmla="*/ 779044 h 876299"/>
                  <a:gd name="connsiteX44" fmla="*/ 403058 w 1325479"/>
                  <a:gd name="connsiteY44" fmla="*/ 821154 h 876299"/>
                  <a:gd name="connsiteX45" fmla="*/ 216569 w 1325479"/>
                  <a:gd name="connsiteY45" fmla="*/ 845217 h 876299"/>
                  <a:gd name="connsiteX46" fmla="*/ 48127 w 1325479"/>
                  <a:gd name="connsiteY46" fmla="*/ 857249 h 876299"/>
                  <a:gd name="connsiteX47" fmla="*/ 0 w 1325479"/>
                  <a:gd name="connsiteY47" fmla="*/ 875296 h 876299"/>
                  <a:gd name="connsiteX48" fmla="*/ 48127 w 1325479"/>
                  <a:gd name="connsiteY48" fmla="*/ 851233 h 876299"/>
                  <a:gd name="connsiteX49" fmla="*/ 90237 w 1325479"/>
                  <a:gd name="connsiteY49" fmla="*/ 803107 h 876299"/>
                  <a:gd name="connsiteX50" fmla="*/ 138363 w 1325479"/>
                  <a:gd name="connsiteY50" fmla="*/ 712870 h 876299"/>
                  <a:gd name="connsiteX51" fmla="*/ 192505 w 1325479"/>
                  <a:gd name="connsiteY51" fmla="*/ 682791 h 876299"/>
                  <a:gd name="connsiteX52" fmla="*/ 192505 w 1325479"/>
                  <a:gd name="connsiteY52" fmla="*/ 646696 h 876299"/>
                  <a:gd name="connsiteX53" fmla="*/ 180474 w 1325479"/>
                  <a:gd name="connsiteY53" fmla="*/ 622633 h 876299"/>
                  <a:gd name="connsiteX54" fmla="*/ 114300 w 1325479"/>
                  <a:gd name="connsiteY54" fmla="*/ 574507 h 876299"/>
                  <a:gd name="connsiteX55" fmla="*/ 90237 w 1325479"/>
                  <a:gd name="connsiteY55" fmla="*/ 508333 h 876299"/>
                  <a:gd name="connsiteX56" fmla="*/ 102269 w 1325479"/>
                  <a:gd name="connsiteY56"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234616 w 1325479"/>
                  <a:gd name="connsiteY3" fmla="*/ 277728 h 876299"/>
                  <a:gd name="connsiteX4" fmla="*/ 234616 w 1325479"/>
                  <a:gd name="connsiteY4" fmla="*/ 201528 h 876299"/>
                  <a:gd name="connsiteX5" fmla="*/ 270711 w 1325479"/>
                  <a:gd name="connsiteY5" fmla="*/ 219575 h 876299"/>
                  <a:gd name="connsiteX6" fmla="*/ 302007 w 1325479"/>
                  <a:gd name="connsiteY6" fmla="*/ 180386 h 876299"/>
                  <a:gd name="connsiteX7" fmla="*/ 330869 w 1325479"/>
                  <a:gd name="connsiteY7" fmla="*/ 123323 h 876299"/>
                  <a:gd name="connsiteX8" fmla="*/ 354932 w 1325479"/>
                  <a:gd name="connsiteY8" fmla="*/ 15039 h 876299"/>
                  <a:gd name="connsiteX9" fmla="*/ 378995 w 1325479"/>
                  <a:gd name="connsiteY9" fmla="*/ 33086 h 876299"/>
                  <a:gd name="connsiteX10" fmla="*/ 385011 w 1325479"/>
                  <a:gd name="connsiteY10" fmla="*/ 111291 h 876299"/>
                  <a:gd name="connsiteX11" fmla="*/ 571500 w 1325479"/>
                  <a:gd name="connsiteY11" fmla="*/ 93244 h 876299"/>
                  <a:gd name="connsiteX12" fmla="*/ 571500 w 1325479"/>
                  <a:gd name="connsiteY12" fmla="*/ 99260 h 876299"/>
                  <a:gd name="connsiteX13" fmla="*/ 571500 w 1325479"/>
                  <a:gd name="connsiteY13" fmla="*/ 147386 h 876299"/>
                  <a:gd name="connsiteX14" fmla="*/ 577516 w 1325479"/>
                  <a:gd name="connsiteY14" fmla="*/ 177465 h 876299"/>
                  <a:gd name="connsiteX15" fmla="*/ 619627 w 1325479"/>
                  <a:gd name="connsiteY15" fmla="*/ 153402 h 876299"/>
                  <a:gd name="connsiteX16" fmla="*/ 685800 w 1325479"/>
                  <a:gd name="connsiteY16" fmla="*/ 123323 h 876299"/>
                  <a:gd name="connsiteX17" fmla="*/ 721895 w 1325479"/>
                  <a:gd name="connsiteY17" fmla="*/ 93244 h 876299"/>
                  <a:gd name="connsiteX18" fmla="*/ 794084 w 1325479"/>
                  <a:gd name="connsiteY18" fmla="*/ 51133 h 876299"/>
                  <a:gd name="connsiteX19" fmla="*/ 860258 w 1325479"/>
                  <a:gd name="connsiteY19" fmla="*/ 99260 h 876299"/>
                  <a:gd name="connsiteX20" fmla="*/ 902369 w 1325479"/>
                  <a:gd name="connsiteY20" fmla="*/ 153402 h 876299"/>
                  <a:gd name="connsiteX21" fmla="*/ 974558 w 1325479"/>
                  <a:gd name="connsiteY21" fmla="*/ 177465 h 876299"/>
                  <a:gd name="connsiteX22" fmla="*/ 1004637 w 1325479"/>
                  <a:gd name="connsiteY22" fmla="*/ 195512 h 876299"/>
                  <a:gd name="connsiteX23" fmla="*/ 1010653 w 1325479"/>
                  <a:gd name="connsiteY23" fmla="*/ 237623 h 876299"/>
                  <a:gd name="connsiteX24" fmla="*/ 974558 w 1325479"/>
                  <a:gd name="connsiteY24" fmla="*/ 273717 h 876299"/>
                  <a:gd name="connsiteX25" fmla="*/ 980574 w 1325479"/>
                  <a:gd name="connsiteY25" fmla="*/ 315828 h 876299"/>
                  <a:gd name="connsiteX26" fmla="*/ 1028700 w 1325479"/>
                  <a:gd name="connsiteY26" fmla="*/ 315828 h 876299"/>
                  <a:gd name="connsiteX27" fmla="*/ 1058779 w 1325479"/>
                  <a:gd name="connsiteY27" fmla="*/ 333875 h 876299"/>
                  <a:gd name="connsiteX28" fmla="*/ 1088858 w 1325479"/>
                  <a:gd name="connsiteY28" fmla="*/ 333875 h 876299"/>
                  <a:gd name="connsiteX29" fmla="*/ 1143000 w 1325479"/>
                  <a:gd name="connsiteY29" fmla="*/ 375986 h 876299"/>
                  <a:gd name="connsiteX30" fmla="*/ 1185111 w 1325479"/>
                  <a:gd name="connsiteY30" fmla="*/ 394033 h 876299"/>
                  <a:gd name="connsiteX31" fmla="*/ 1179095 w 1325479"/>
                  <a:gd name="connsiteY31" fmla="*/ 424112 h 876299"/>
                  <a:gd name="connsiteX32" fmla="*/ 1191127 w 1325479"/>
                  <a:gd name="connsiteY32" fmla="*/ 460207 h 876299"/>
                  <a:gd name="connsiteX33" fmla="*/ 1191127 w 1325479"/>
                  <a:gd name="connsiteY33" fmla="*/ 490286 h 876299"/>
                  <a:gd name="connsiteX34" fmla="*/ 1191127 w 1325479"/>
                  <a:gd name="connsiteY34" fmla="*/ 532396 h 876299"/>
                  <a:gd name="connsiteX35" fmla="*/ 1203158 w 1325479"/>
                  <a:gd name="connsiteY35" fmla="*/ 568491 h 876299"/>
                  <a:gd name="connsiteX36" fmla="*/ 1173079 w 1325479"/>
                  <a:gd name="connsiteY36" fmla="*/ 586539 h 876299"/>
                  <a:gd name="connsiteX37" fmla="*/ 1245269 w 1325479"/>
                  <a:gd name="connsiteY37" fmla="*/ 574507 h 876299"/>
                  <a:gd name="connsiteX38" fmla="*/ 1263316 w 1325479"/>
                  <a:gd name="connsiteY38" fmla="*/ 592554 h 876299"/>
                  <a:gd name="connsiteX39" fmla="*/ 1275348 w 1325479"/>
                  <a:gd name="connsiteY39" fmla="*/ 640681 h 876299"/>
                  <a:gd name="connsiteX40" fmla="*/ 1293395 w 1325479"/>
                  <a:gd name="connsiteY40" fmla="*/ 652712 h 876299"/>
                  <a:gd name="connsiteX41" fmla="*/ 1263316 w 1325479"/>
                  <a:gd name="connsiteY41" fmla="*/ 652712 h 876299"/>
                  <a:gd name="connsiteX42" fmla="*/ 920416 w 1325479"/>
                  <a:gd name="connsiteY42" fmla="*/ 734928 h 876299"/>
                  <a:gd name="connsiteX43" fmla="*/ 667753 w 1325479"/>
                  <a:gd name="connsiteY43" fmla="*/ 779044 h 876299"/>
                  <a:gd name="connsiteX44" fmla="*/ 403058 w 1325479"/>
                  <a:gd name="connsiteY44" fmla="*/ 821154 h 876299"/>
                  <a:gd name="connsiteX45" fmla="*/ 216569 w 1325479"/>
                  <a:gd name="connsiteY45" fmla="*/ 845217 h 876299"/>
                  <a:gd name="connsiteX46" fmla="*/ 48127 w 1325479"/>
                  <a:gd name="connsiteY46" fmla="*/ 857249 h 876299"/>
                  <a:gd name="connsiteX47" fmla="*/ 0 w 1325479"/>
                  <a:gd name="connsiteY47" fmla="*/ 875296 h 876299"/>
                  <a:gd name="connsiteX48" fmla="*/ 48127 w 1325479"/>
                  <a:gd name="connsiteY48" fmla="*/ 851233 h 876299"/>
                  <a:gd name="connsiteX49" fmla="*/ 90237 w 1325479"/>
                  <a:gd name="connsiteY49" fmla="*/ 803107 h 876299"/>
                  <a:gd name="connsiteX50" fmla="*/ 138363 w 1325479"/>
                  <a:gd name="connsiteY50" fmla="*/ 712870 h 876299"/>
                  <a:gd name="connsiteX51" fmla="*/ 192505 w 1325479"/>
                  <a:gd name="connsiteY51" fmla="*/ 682791 h 876299"/>
                  <a:gd name="connsiteX52" fmla="*/ 192505 w 1325479"/>
                  <a:gd name="connsiteY52" fmla="*/ 646696 h 876299"/>
                  <a:gd name="connsiteX53" fmla="*/ 180474 w 1325479"/>
                  <a:gd name="connsiteY53" fmla="*/ 622633 h 876299"/>
                  <a:gd name="connsiteX54" fmla="*/ 114300 w 1325479"/>
                  <a:gd name="connsiteY54" fmla="*/ 574507 h 876299"/>
                  <a:gd name="connsiteX55" fmla="*/ 90237 w 1325479"/>
                  <a:gd name="connsiteY55" fmla="*/ 508333 h 876299"/>
                  <a:gd name="connsiteX56" fmla="*/ 102269 w 1325479"/>
                  <a:gd name="connsiteY56" fmla="*/ 454191 h 876299"/>
                  <a:gd name="connsiteX0" fmla="*/ 102269 w 1325479"/>
                  <a:gd name="connsiteY0" fmla="*/ 454191 h 876299"/>
                  <a:gd name="connsiteX1" fmla="*/ 144379 w 1325479"/>
                  <a:gd name="connsiteY1" fmla="*/ 400049 h 876299"/>
                  <a:gd name="connsiteX2" fmla="*/ 162427 w 1325479"/>
                  <a:gd name="connsiteY2" fmla="*/ 309812 h 876299"/>
                  <a:gd name="connsiteX3" fmla="*/ 234616 w 1325479"/>
                  <a:gd name="connsiteY3" fmla="*/ 277728 h 876299"/>
                  <a:gd name="connsiteX4" fmla="*/ 234616 w 1325479"/>
                  <a:gd name="connsiteY4" fmla="*/ 201528 h 876299"/>
                  <a:gd name="connsiteX5" fmla="*/ 270711 w 1325479"/>
                  <a:gd name="connsiteY5" fmla="*/ 219575 h 876299"/>
                  <a:gd name="connsiteX6" fmla="*/ 302007 w 1325479"/>
                  <a:gd name="connsiteY6" fmla="*/ 180386 h 876299"/>
                  <a:gd name="connsiteX7" fmla="*/ 330869 w 1325479"/>
                  <a:gd name="connsiteY7" fmla="*/ 123323 h 876299"/>
                  <a:gd name="connsiteX8" fmla="*/ 354932 w 1325479"/>
                  <a:gd name="connsiteY8" fmla="*/ 15039 h 876299"/>
                  <a:gd name="connsiteX9" fmla="*/ 378995 w 1325479"/>
                  <a:gd name="connsiteY9" fmla="*/ 33086 h 876299"/>
                  <a:gd name="connsiteX10" fmla="*/ 385011 w 1325479"/>
                  <a:gd name="connsiteY10" fmla="*/ 111291 h 876299"/>
                  <a:gd name="connsiteX11" fmla="*/ 571500 w 1325479"/>
                  <a:gd name="connsiteY11" fmla="*/ 93244 h 876299"/>
                  <a:gd name="connsiteX12" fmla="*/ 571500 w 1325479"/>
                  <a:gd name="connsiteY12" fmla="*/ 99260 h 876299"/>
                  <a:gd name="connsiteX13" fmla="*/ 571500 w 1325479"/>
                  <a:gd name="connsiteY13" fmla="*/ 147386 h 876299"/>
                  <a:gd name="connsiteX14" fmla="*/ 577516 w 1325479"/>
                  <a:gd name="connsiteY14" fmla="*/ 177465 h 876299"/>
                  <a:gd name="connsiteX15" fmla="*/ 619627 w 1325479"/>
                  <a:gd name="connsiteY15" fmla="*/ 153402 h 876299"/>
                  <a:gd name="connsiteX16" fmla="*/ 685800 w 1325479"/>
                  <a:gd name="connsiteY16" fmla="*/ 123323 h 876299"/>
                  <a:gd name="connsiteX17" fmla="*/ 721895 w 1325479"/>
                  <a:gd name="connsiteY17" fmla="*/ 93244 h 876299"/>
                  <a:gd name="connsiteX18" fmla="*/ 794084 w 1325479"/>
                  <a:gd name="connsiteY18" fmla="*/ 51133 h 876299"/>
                  <a:gd name="connsiteX19" fmla="*/ 860258 w 1325479"/>
                  <a:gd name="connsiteY19" fmla="*/ 99260 h 876299"/>
                  <a:gd name="connsiteX20" fmla="*/ 902369 w 1325479"/>
                  <a:gd name="connsiteY20" fmla="*/ 153402 h 876299"/>
                  <a:gd name="connsiteX21" fmla="*/ 974558 w 1325479"/>
                  <a:gd name="connsiteY21" fmla="*/ 177465 h 876299"/>
                  <a:gd name="connsiteX22" fmla="*/ 1004637 w 1325479"/>
                  <a:gd name="connsiteY22" fmla="*/ 195512 h 876299"/>
                  <a:gd name="connsiteX23" fmla="*/ 1010653 w 1325479"/>
                  <a:gd name="connsiteY23" fmla="*/ 237623 h 876299"/>
                  <a:gd name="connsiteX24" fmla="*/ 974558 w 1325479"/>
                  <a:gd name="connsiteY24" fmla="*/ 273717 h 876299"/>
                  <a:gd name="connsiteX25" fmla="*/ 980574 w 1325479"/>
                  <a:gd name="connsiteY25" fmla="*/ 315828 h 876299"/>
                  <a:gd name="connsiteX26" fmla="*/ 1028700 w 1325479"/>
                  <a:gd name="connsiteY26" fmla="*/ 315828 h 876299"/>
                  <a:gd name="connsiteX27" fmla="*/ 1058779 w 1325479"/>
                  <a:gd name="connsiteY27" fmla="*/ 333875 h 876299"/>
                  <a:gd name="connsiteX28" fmla="*/ 1088858 w 1325479"/>
                  <a:gd name="connsiteY28" fmla="*/ 333875 h 876299"/>
                  <a:gd name="connsiteX29" fmla="*/ 1143000 w 1325479"/>
                  <a:gd name="connsiteY29" fmla="*/ 375986 h 876299"/>
                  <a:gd name="connsiteX30" fmla="*/ 1185111 w 1325479"/>
                  <a:gd name="connsiteY30" fmla="*/ 394033 h 876299"/>
                  <a:gd name="connsiteX31" fmla="*/ 1179095 w 1325479"/>
                  <a:gd name="connsiteY31" fmla="*/ 424112 h 876299"/>
                  <a:gd name="connsiteX32" fmla="*/ 1191127 w 1325479"/>
                  <a:gd name="connsiteY32" fmla="*/ 460207 h 876299"/>
                  <a:gd name="connsiteX33" fmla="*/ 1191127 w 1325479"/>
                  <a:gd name="connsiteY33" fmla="*/ 490286 h 876299"/>
                  <a:gd name="connsiteX34" fmla="*/ 1191127 w 1325479"/>
                  <a:gd name="connsiteY34" fmla="*/ 532396 h 876299"/>
                  <a:gd name="connsiteX35" fmla="*/ 1203158 w 1325479"/>
                  <a:gd name="connsiteY35" fmla="*/ 568491 h 876299"/>
                  <a:gd name="connsiteX36" fmla="*/ 1173079 w 1325479"/>
                  <a:gd name="connsiteY36" fmla="*/ 586539 h 876299"/>
                  <a:gd name="connsiteX37" fmla="*/ 1245269 w 1325479"/>
                  <a:gd name="connsiteY37" fmla="*/ 574507 h 876299"/>
                  <a:gd name="connsiteX38" fmla="*/ 1263316 w 1325479"/>
                  <a:gd name="connsiteY38" fmla="*/ 592554 h 876299"/>
                  <a:gd name="connsiteX39" fmla="*/ 1275348 w 1325479"/>
                  <a:gd name="connsiteY39" fmla="*/ 640681 h 876299"/>
                  <a:gd name="connsiteX40" fmla="*/ 1293395 w 1325479"/>
                  <a:gd name="connsiteY40" fmla="*/ 652712 h 876299"/>
                  <a:gd name="connsiteX41" fmla="*/ 1263316 w 1325479"/>
                  <a:gd name="connsiteY41" fmla="*/ 652712 h 876299"/>
                  <a:gd name="connsiteX42" fmla="*/ 920416 w 1325479"/>
                  <a:gd name="connsiteY42" fmla="*/ 734928 h 876299"/>
                  <a:gd name="connsiteX43" fmla="*/ 667753 w 1325479"/>
                  <a:gd name="connsiteY43" fmla="*/ 779044 h 876299"/>
                  <a:gd name="connsiteX44" fmla="*/ 403058 w 1325479"/>
                  <a:gd name="connsiteY44" fmla="*/ 821154 h 876299"/>
                  <a:gd name="connsiteX45" fmla="*/ 216569 w 1325479"/>
                  <a:gd name="connsiteY45" fmla="*/ 845217 h 876299"/>
                  <a:gd name="connsiteX46" fmla="*/ 48127 w 1325479"/>
                  <a:gd name="connsiteY46" fmla="*/ 857249 h 876299"/>
                  <a:gd name="connsiteX47" fmla="*/ 0 w 1325479"/>
                  <a:gd name="connsiteY47" fmla="*/ 875296 h 876299"/>
                  <a:gd name="connsiteX48" fmla="*/ 48127 w 1325479"/>
                  <a:gd name="connsiteY48" fmla="*/ 851233 h 876299"/>
                  <a:gd name="connsiteX49" fmla="*/ 90237 w 1325479"/>
                  <a:gd name="connsiteY49" fmla="*/ 803107 h 876299"/>
                  <a:gd name="connsiteX50" fmla="*/ 138363 w 1325479"/>
                  <a:gd name="connsiteY50" fmla="*/ 712870 h 876299"/>
                  <a:gd name="connsiteX51" fmla="*/ 192505 w 1325479"/>
                  <a:gd name="connsiteY51" fmla="*/ 682791 h 876299"/>
                  <a:gd name="connsiteX52" fmla="*/ 192505 w 1325479"/>
                  <a:gd name="connsiteY52" fmla="*/ 646696 h 876299"/>
                  <a:gd name="connsiteX53" fmla="*/ 180474 w 1325479"/>
                  <a:gd name="connsiteY53" fmla="*/ 622633 h 876299"/>
                  <a:gd name="connsiteX54" fmla="*/ 114300 w 1325479"/>
                  <a:gd name="connsiteY54" fmla="*/ 574507 h 876299"/>
                  <a:gd name="connsiteX55" fmla="*/ 90237 w 1325479"/>
                  <a:gd name="connsiteY55" fmla="*/ 508333 h 876299"/>
                  <a:gd name="connsiteX56" fmla="*/ 102269 w 1325479"/>
                  <a:gd name="connsiteY56" fmla="*/ 454191 h 87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325479" h="876299">
                    <a:moveTo>
                      <a:pt x="102269" y="454191"/>
                    </a:moveTo>
                    <a:cubicBezTo>
                      <a:pt x="111293" y="436144"/>
                      <a:pt x="134353" y="424112"/>
                      <a:pt x="144379" y="400049"/>
                    </a:cubicBezTo>
                    <a:cubicBezTo>
                      <a:pt x="154405" y="375986"/>
                      <a:pt x="147388" y="330199"/>
                      <a:pt x="162427" y="309812"/>
                    </a:cubicBezTo>
                    <a:cubicBezTo>
                      <a:pt x="177467" y="289425"/>
                      <a:pt x="222585" y="295775"/>
                      <a:pt x="234616" y="277728"/>
                    </a:cubicBezTo>
                    <a:cubicBezTo>
                      <a:pt x="246648" y="259681"/>
                      <a:pt x="205122" y="238405"/>
                      <a:pt x="234616" y="201528"/>
                    </a:cubicBezTo>
                    <a:cubicBezTo>
                      <a:pt x="249282" y="179479"/>
                      <a:pt x="259479" y="223099"/>
                      <a:pt x="270711" y="219575"/>
                    </a:cubicBezTo>
                    <a:cubicBezTo>
                      <a:pt x="281943" y="216051"/>
                      <a:pt x="291981" y="196428"/>
                      <a:pt x="302007" y="180386"/>
                    </a:cubicBezTo>
                    <a:cubicBezTo>
                      <a:pt x="312033" y="164344"/>
                      <a:pt x="322048" y="150881"/>
                      <a:pt x="330869" y="123323"/>
                    </a:cubicBezTo>
                    <a:cubicBezTo>
                      <a:pt x="339690" y="95765"/>
                      <a:pt x="346911" y="30078"/>
                      <a:pt x="354932" y="15039"/>
                    </a:cubicBezTo>
                    <a:cubicBezTo>
                      <a:pt x="362953" y="0"/>
                      <a:pt x="373982" y="17044"/>
                      <a:pt x="378995" y="33086"/>
                    </a:cubicBezTo>
                    <a:cubicBezTo>
                      <a:pt x="384008" y="49128"/>
                      <a:pt x="352927" y="101265"/>
                      <a:pt x="385011" y="111291"/>
                    </a:cubicBezTo>
                    <a:cubicBezTo>
                      <a:pt x="417095" y="121317"/>
                      <a:pt x="540419" y="95249"/>
                      <a:pt x="571500" y="93244"/>
                    </a:cubicBezTo>
                    <a:cubicBezTo>
                      <a:pt x="602581" y="91239"/>
                      <a:pt x="571500" y="99260"/>
                      <a:pt x="571500" y="99260"/>
                    </a:cubicBezTo>
                    <a:cubicBezTo>
                      <a:pt x="571500" y="108284"/>
                      <a:pt x="570497" y="134352"/>
                      <a:pt x="571500" y="147386"/>
                    </a:cubicBezTo>
                    <a:cubicBezTo>
                      <a:pt x="572503" y="160420"/>
                      <a:pt x="569495" y="176462"/>
                      <a:pt x="577516" y="177465"/>
                    </a:cubicBezTo>
                    <a:cubicBezTo>
                      <a:pt x="585537" y="178468"/>
                      <a:pt x="601580" y="162426"/>
                      <a:pt x="619627" y="153402"/>
                    </a:cubicBezTo>
                    <a:cubicBezTo>
                      <a:pt x="637674" y="144378"/>
                      <a:pt x="668755" y="133349"/>
                      <a:pt x="685800" y="123323"/>
                    </a:cubicBezTo>
                    <a:cubicBezTo>
                      <a:pt x="702845" y="113297"/>
                      <a:pt x="703848" y="105276"/>
                      <a:pt x="721895" y="93244"/>
                    </a:cubicBezTo>
                    <a:cubicBezTo>
                      <a:pt x="739942" y="81212"/>
                      <a:pt x="771024" y="50130"/>
                      <a:pt x="794084" y="51133"/>
                    </a:cubicBezTo>
                    <a:cubicBezTo>
                      <a:pt x="817144" y="52136"/>
                      <a:pt x="842211" y="82215"/>
                      <a:pt x="860258" y="99260"/>
                    </a:cubicBezTo>
                    <a:cubicBezTo>
                      <a:pt x="878305" y="116305"/>
                      <a:pt x="883319" y="140368"/>
                      <a:pt x="902369" y="153402"/>
                    </a:cubicBezTo>
                    <a:cubicBezTo>
                      <a:pt x="921419" y="166436"/>
                      <a:pt x="957513" y="170447"/>
                      <a:pt x="974558" y="177465"/>
                    </a:cubicBezTo>
                    <a:cubicBezTo>
                      <a:pt x="991603" y="184483"/>
                      <a:pt x="998621" y="185486"/>
                      <a:pt x="1004637" y="195512"/>
                    </a:cubicBezTo>
                    <a:cubicBezTo>
                      <a:pt x="1010653" y="205538"/>
                      <a:pt x="1015666" y="224589"/>
                      <a:pt x="1010653" y="237623"/>
                    </a:cubicBezTo>
                    <a:cubicBezTo>
                      <a:pt x="1005640" y="250657"/>
                      <a:pt x="979571" y="260683"/>
                      <a:pt x="974558" y="273717"/>
                    </a:cubicBezTo>
                    <a:cubicBezTo>
                      <a:pt x="969545" y="286751"/>
                      <a:pt x="971550" y="308810"/>
                      <a:pt x="980574" y="315828"/>
                    </a:cubicBezTo>
                    <a:cubicBezTo>
                      <a:pt x="989598" y="322846"/>
                      <a:pt x="1015666" y="312820"/>
                      <a:pt x="1028700" y="315828"/>
                    </a:cubicBezTo>
                    <a:cubicBezTo>
                      <a:pt x="1041734" y="318836"/>
                      <a:pt x="1048753" y="330867"/>
                      <a:pt x="1058779" y="333875"/>
                    </a:cubicBezTo>
                    <a:cubicBezTo>
                      <a:pt x="1068805" y="336883"/>
                      <a:pt x="1074821" y="326857"/>
                      <a:pt x="1088858" y="333875"/>
                    </a:cubicBezTo>
                    <a:cubicBezTo>
                      <a:pt x="1102895" y="340894"/>
                      <a:pt x="1126958" y="365960"/>
                      <a:pt x="1143000" y="375986"/>
                    </a:cubicBezTo>
                    <a:cubicBezTo>
                      <a:pt x="1159042" y="386012"/>
                      <a:pt x="1179095" y="386012"/>
                      <a:pt x="1185111" y="394033"/>
                    </a:cubicBezTo>
                    <a:cubicBezTo>
                      <a:pt x="1191127" y="402054"/>
                      <a:pt x="1178092" y="413083"/>
                      <a:pt x="1179095" y="424112"/>
                    </a:cubicBezTo>
                    <a:cubicBezTo>
                      <a:pt x="1180098" y="435141"/>
                      <a:pt x="1189122" y="449178"/>
                      <a:pt x="1191127" y="460207"/>
                    </a:cubicBezTo>
                    <a:cubicBezTo>
                      <a:pt x="1193132" y="471236"/>
                      <a:pt x="1191127" y="490286"/>
                      <a:pt x="1191127" y="490286"/>
                    </a:cubicBezTo>
                    <a:cubicBezTo>
                      <a:pt x="1191127" y="502317"/>
                      <a:pt x="1189122" y="519362"/>
                      <a:pt x="1191127" y="532396"/>
                    </a:cubicBezTo>
                    <a:cubicBezTo>
                      <a:pt x="1193132" y="545430"/>
                      <a:pt x="1206166" y="559467"/>
                      <a:pt x="1203158" y="568491"/>
                    </a:cubicBezTo>
                    <a:cubicBezTo>
                      <a:pt x="1200150" y="577515"/>
                      <a:pt x="1166061" y="585536"/>
                      <a:pt x="1173079" y="586539"/>
                    </a:cubicBezTo>
                    <a:cubicBezTo>
                      <a:pt x="1180097" y="587542"/>
                      <a:pt x="1230230" y="573505"/>
                      <a:pt x="1245269" y="574507"/>
                    </a:cubicBezTo>
                    <a:cubicBezTo>
                      <a:pt x="1260308" y="575509"/>
                      <a:pt x="1258303" y="581525"/>
                      <a:pt x="1263316" y="592554"/>
                    </a:cubicBezTo>
                    <a:cubicBezTo>
                      <a:pt x="1268329" y="603583"/>
                      <a:pt x="1270335" y="630655"/>
                      <a:pt x="1275348" y="640681"/>
                    </a:cubicBezTo>
                    <a:cubicBezTo>
                      <a:pt x="1280361" y="650707"/>
                      <a:pt x="1295400" y="650707"/>
                      <a:pt x="1293395" y="652712"/>
                    </a:cubicBezTo>
                    <a:cubicBezTo>
                      <a:pt x="1291390" y="654717"/>
                      <a:pt x="1325479" y="639009"/>
                      <a:pt x="1263316" y="652712"/>
                    </a:cubicBezTo>
                    <a:cubicBezTo>
                      <a:pt x="1201153" y="666415"/>
                      <a:pt x="1019676" y="713873"/>
                      <a:pt x="920416" y="734928"/>
                    </a:cubicBezTo>
                    <a:cubicBezTo>
                      <a:pt x="821156" y="755983"/>
                      <a:pt x="753979" y="764673"/>
                      <a:pt x="667753" y="779044"/>
                    </a:cubicBezTo>
                    <a:lnTo>
                      <a:pt x="403058" y="821154"/>
                    </a:lnTo>
                    <a:cubicBezTo>
                      <a:pt x="327861" y="832183"/>
                      <a:pt x="275724" y="839201"/>
                      <a:pt x="216569" y="845217"/>
                    </a:cubicBezTo>
                    <a:cubicBezTo>
                      <a:pt x="157414" y="851233"/>
                      <a:pt x="84222" y="852236"/>
                      <a:pt x="48127" y="857249"/>
                    </a:cubicBezTo>
                    <a:cubicBezTo>
                      <a:pt x="12032" y="862262"/>
                      <a:pt x="0" y="876299"/>
                      <a:pt x="0" y="875296"/>
                    </a:cubicBezTo>
                    <a:cubicBezTo>
                      <a:pt x="0" y="874293"/>
                      <a:pt x="33088" y="863264"/>
                      <a:pt x="48127" y="851233"/>
                    </a:cubicBezTo>
                    <a:cubicBezTo>
                      <a:pt x="63166" y="839202"/>
                      <a:pt x="75198" y="826168"/>
                      <a:pt x="90237" y="803107"/>
                    </a:cubicBezTo>
                    <a:cubicBezTo>
                      <a:pt x="105276" y="780047"/>
                      <a:pt x="121318" y="732923"/>
                      <a:pt x="138363" y="712870"/>
                    </a:cubicBezTo>
                    <a:cubicBezTo>
                      <a:pt x="155408" y="692817"/>
                      <a:pt x="183481" y="693820"/>
                      <a:pt x="192505" y="682791"/>
                    </a:cubicBezTo>
                    <a:cubicBezTo>
                      <a:pt x="201529" y="671762"/>
                      <a:pt x="194510" y="656722"/>
                      <a:pt x="192505" y="646696"/>
                    </a:cubicBezTo>
                    <a:cubicBezTo>
                      <a:pt x="190500" y="636670"/>
                      <a:pt x="193508" y="634664"/>
                      <a:pt x="180474" y="622633"/>
                    </a:cubicBezTo>
                    <a:cubicBezTo>
                      <a:pt x="167440" y="610602"/>
                      <a:pt x="129340" y="593557"/>
                      <a:pt x="114300" y="574507"/>
                    </a:cubicBezTo>
                    <a:cubicBezTo>
                      <a:pt x="99261" y="555457"/>
                      <a:pt x="93245" y="530391"/>
                      <a:pt x="90237" y="508333"/>
                    </a:cubicBezTo>
                    <a:cubicBezTo>
                      <a:pt x="87229" y="486275"/>
                      <a:pt x="93245" y="472238"/>
                      <a:pt x="102269" y="454191"/>
                    </a:cubicBezTo>
                    <a:close/>
                  </a:path>
                </a:pathLst>
              </a:custGeom>
              <a:solidFill>
                <a:srgbClr val="FF7D7D"/>
              </a:solidFill>
              <a:ln w="127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4" name="TextBox 33"/>
            <p:cNvSpPr txBox="1">
              <a:spLocks noChangeArrowheads="1"/>
            </p:cNvSpPr>
            <p:nvPr/>
          </p:nvSpPr>
          <p:spPr bwMode="auto">
            <a:xfrm>
              <a:off x="4114800" y="2667000"/>
              <a:ext cx="4495800" cy="584775"/>
            </a:xfrm>
            <a:prstGeom prst="rect">
              <a:avLst/>
            </a:prstGeom>
            <a:noFill/>
            <a:ln w="9525">
              <a:noFill/>
              <a:miter lim="800000"/>
              <a:headEnd/>
              <a:tailEnd/>
            </a:ln>
          </p:spPr>
          <p:txBody>
            <a:bodyPr wrap="square">
              <a:spAutoFit/>
            </a:bodyPr>
            <a:lstStyle/>
            <a:p>
              <a:pPr>
                <a:defRPr/>
              </a:pPr>
              <a:r>
                <a:rPr lang="en-US" sz="3200" b="1" dirty="0" smtClean="0">
                  <a:solidFill>
                    <a:srgbClr val="002060"/>
                  </a:solidFill>
                  <a:effectLst>
                    <a:outerShdw dist="50800" dir="7200000" algn="ctr" rotWithShape="0">
                      <a:schemeClr val="bg1"/>
                    </a:outerShdw>
                  </a:effectLst>
                  <a:latin typeface="Calibri" pitchFamily="34" charset="0"/>
                </a:rPr>
                <a:t>United States of America</a:t>
              </a:r>
            </a:p>
          </p:txBody>
        </p:sp>
        <p:sp>
          <p:nvSpPr>
            <p:cNvPr id="36" name="TextBox 35"/>
            <p:cNvSpPr txBox="1">
              <a:spLocks noChangeArrowheads="1"/>
            </p:cNvSpPr>
            <p:nvPr/>
          </p:nvSpPr>
          <p:spPr bwMode="auto">
            <a:xfrm>
              <a:off x="2830286" y="4724400"/>
              <a:ext cx="5780314" cy="584775"/>
            </a:xfrm>
            <a:prstGeom prst="rect">
              <a:avLst/>
            </a:prstGeom>
            <a:noFill/>
            <a:ln w="9525">
              <a:noFill/>
              <a:miter lim="800000"/>
              <a:headEnd/>
              <a:tailEnd/>
            </a:ln>
          </p:spPr>
          <p:txBody>
            <a:bodyPr wrap="square">
              <a:spAutoFit/>
            </a:bodyPr>
            <a:lstStyle/>
            <a:p>
              <a:pPr>
                <a:defRPr/>
              </a:pPr>
              <a:r>
                <a:rPr lang="en-US" sz="3200" b="1" dirty="0" smtClean="0">
                  <a:solidFill>
                    <a:srgbClr val="CC0000"/>
                  </a:solidFill>
                  <a:effectLst>
                    <a:outerShdw dist="50800" dir="7200000" algn="ctr" rotWithShape="0">
                      <a:schemeClr val="tx1"/>
                    </a:outerShdw>
                  </a:effectLst>
                  <a:latin typeface="Calibri" pitchFamily="34" charset="0"/>
                </a:rPr>
                <a:t>Confederate States of America</a:t>
              </a:r>
              <a:endParaRPr lang="en-US" sz="3200" b="1" dirty="0">
                <a:solidFill>
                  <a:srgbClr val="CC0000"/>
                </a:solidFill>
                <a:effectLst>
                  <a:outerShdw dist="50800" dir="7200000" algn="ctr" rotWithShape="0">
                    <a:schemeClr val="tx1"/>
                  </a:outerShdw>
                </a:effectLst>
                <a:latin typeface="Calibri" pitchFamily="34" charset="0"/>
              </a:endParaRPr>
            </a:p>
          </p:txBody>
        </p:sp>
      </p:grpSp>
      <p:graphicFrame>
        <p:nvGraphicFramePr>
          <p:cNvPr id="16" name="Chart 15"/>
          <p:cNvGraphicFramePr/>
          <p:nvPr/>
        </p:nvGraphicFramePr>
        <p:xfrm>
          <a:off x="609600" y="10668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p:cNvGraphicFramePr/>
          <p:nvPr/>
        </p:nvGraphicFramePr>
        <p:xfrm>
          <a:off x="228600" y="990600"/>
          <a:ext cx="5181600" cy="2819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p:cNvGraphicFramePr/>
          <p:nvPr/>
        </p:nvGraphicFramePr>
        <p:xfrm>
          <a:off x="533400" y="990600"/>
          <a:ext cx="4601227" cy="2816268"/>
        </p:xfrm>
        <a:graphic>
          <a:graphicData uri="http://schemas.openxmlformats.org/drawingml/2006/chart">
            <c:chart xmlns:c="http://schemas.openxmlformats.org/drawingml/2006/chart" xmlns:r="http://schemas.openxmlformats.org/officeDocument/2006/relationships" r:id="rId5"/>
          </a:graphicData>
        </a:graphic>
      </p:graphicFrame>
      <p:sp useBgFill="1">
        <p:nvSpPr>
          <p:cNvPr id="9" name="TextBox 8"/>
          <p:cNvSpPr txBox="1"/>
          <p:nvPr/>
        </p:nvSpPr>
        <p:spPr>
          <a:xfrm>
            <a:off x="18288" y="694944"/>
            <a:ext cx="5150769" cy="584775"/>
          </a:xfrm>
          <a:prstGeom prst="rect">
            <a:avLst/>
          </a:prstGeom>
        </p:spPr>
        <p:txBody>
          <a:bodyPr wrap="none" rtlCol="0">
            <a:spAutoFit/>
          </a:bodyPr>
          <a:lstStyle/>
          <a:p>
            <a:r>
              <a:rPr lang="en-US" sz="3200" b="1" dirty="0" smtClean="0"/>
              <a:t>total population:  31,200,000</a:t>
            </a:r>
          </a:p>
        </p:txBody>
      </p:sp>
      <p:sp useBgFill="1">
        <p:nvSpPr>
          <p:cNvPr id="21" name="TextBox 20"/>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defRPr/>
            </a:pPr>
            <a:r>
              <a:rPr lang="en-US" sz="4400" b="1" dirty="0" smtClean="0">
                <a:effectLst>
                  <a:outerShdw dist="38100" dir="5400000" algn="ctr" rotWithShape="0">
                    <a:schemeClr val="tx1"/>
                  </a:outerShdw>
                </a:effectLst>
                <a:latin typeface="Tempus Sans ITC" pitchFamily="82" charset="0"/>
              </a:rPr>
              <a:t>What is the cost to each side?</a:t>
            </a:r>
            <a:endParaRPr lang="en-US" sz="6000" b="1" dirty="0">
              <a:effectLst>
                <a:outerShdw dist="38100" dir="5400000" algn="ctr" rotWithShape="0">
                  <a:schemeClr val="tx1"/>
                </a:outerShdw>
              </a:effectLst>
              <a:latin typeface="Tempus Sans ITC" pitchFamily="82" charset="0"/>
            </a:endParaRPr>
          </a:p>
        </p:txBody>
      </p:sp>
      <p:sp>
        <p:nvSpPr>
          <p:cNvPr id="17" name="TextBox 16"/>
          <p:cNvSpPr txBox="1"/>
          <p:nvPr/>
        </p:nvSpPr>
        <p:spPr>
          <a:xfrm>
            <a:off x="2286000" y="2600980"/>
            <a:ext cx="4439036" cy="523220"/>
          </a:xfrm>
          <a:prstGeom prst="rect">
            <a:avLst/>
          </a:prstGeom>
          <a:solidFill>
            <a:schemeClr val="accent1"/>
          </a:solidFill>
        </p:spPr>
        <p:txBody>
          <a:bodyPr wrap="none" rtlCol="0">
            <a:spAutoFit/>
          </a:bodyPr>
          <a:lstStyle/>
          <a:p>
            <a:r>
              <a:rPr lang="en-US" sz="2800" b="1" dirty="0" smtClean="0">
                <a:solidFill>
                  <a:schemeClr val="bg1"/>
                </a:solidFill>
              </a:rPr>
              <a:t>X 31,200,000 </a:t>
            </a:r>
            <a:r>
              <a:rPr lang="en-US" sz="2800" b="1" dirty="0" smtClean="0">
                <a:solidFill>
                  <a:schemeClr val="bg1"/>
                </a:solidFill>
                <a:sym typeface="Wingdings" pitchFamily="2" charset="2"/>
              </a:rPr>
              <a:t></a:t>
            </a:r>
            <a:r>
              <a:rPr lang="en-US" sz="2800" b="1" dirty="0" smtClean="0">
                <a:solidFill>
                  <a:schemeClr val="bg1"/>
                </a:solidFill>
              </a:rPr>
              <a:t>   22,152,000</a:t>
            </a:r>
          </a:p>
        </p:txBody>
      </p:sp>
      <p:sp>
        <p:nvSpPr>
          <p:cNvPr id="19" name="TextBox 18"/>
          <p:cNvSpPr txBox="1"/>
          <p:nvPr/>
        </p:nvSpPr>
        <p:spPr>
          <a:xfrm>
            <a:off x="2362200" y="4810780"/>
            <a:ext cx="4256293" cy="523220"/>
          </a:xfrm>
          <a:prstGeom prst="rect">
            <a:avLst/>
          </a:prstGeom>
          <a:solidFill>
            <a:srgbClr val="FF0066"/>
          </a:solidFill>
        </p:spPr>
        <p:txBody>
          <a:bodyPr wrap="none" rtlCol="0">
            <a:spAutoFit/>
          </a:bodyPr>
          <a:lstStyle/>
          <a:p>
            <a:r>
              <a:rPr lang="en-US" sz="2800" b="1" dirty="0" smtClean="0">
                <a:solidFill>
                  <a:schemeClr val="bg1"/>
                </a:solidFill>
              </a:rPr>
              <a:t>X 31,200,000 </a:t>
            </a:r>
            <a:r>
              <a:rPr lang="en-US" sz="2800" b="1" dirty="0" smtClean="0">
                <a:solidFill>
                  <a:schemeClr val="bg1"/>
                </a:solidFill>
                <a:sym typeface="Wingdings" pitchFamily="2" charset="2"/>
              </a:rPr>
              <a:t></a:t>
            </a:r>
            <a:r>
              <a:rPr lang="en-US" sz="2800" b="1" dirty="0" smtClean="0">
                <a:solidFill>
                  <a:schemeClr val="bg1"/>
                </a:solidFill>
              </a:rPr>
              <a:t>   5,616,000</a:t>
            </a:r>
          </a:p>
        </p:txBody>
      </p:sp>
      <p:sp>
        <p:nvSpPr>
          <p:cNvPr id="25" name="TextBox 24"/>
          <p:cNvSpPr txBox="1"/>
          <p:nvPr/>
        </p:nvSpPr>
        <p:spPr>
          <a:xfrm>
            <a:off x="3429000" y="2133600"/>
            <a:ext cx="3273653" cy="523220"/>
          </a:xfrm>
          <a:prstGeom prst="rect">
            <a:avLst/>
          </a:prstGeom>
          <a:solidFill>
            <a:schemeClr val="accent1"/>
          </a:solidFill>
        </p:spPr>
        <p:txBody>
          <a:bodyPr wrap="none" rtlCol="0">
            <a:spAutoFit/>
          </a:bodyPr>
          <a:lstStyle/>
          <a:p>
            <a:r>
              <a:rPr lang="en-US" sz="2800" b="1" dirty="0" smtClean="0">
                <a:solidFill>
                  <a:schemeClr val="bg1"/>
                </a:solidFill>
              </a:rPr>
              <a:t>killed </a:t>
            </a:r>
            <a:r>
              <a:rPr lang="en-US" sz="2800" b="1" dirty="0" smtClean="0">
                <a:solidFill>
                  <a:schemeClr val="bg1"/>
                </a:solidFill>
                <a:sym typeface="Wingdings" pitchFamily="2" charset="2"/>
              </a:rPr>
              <a:t></a:t>
            </a:r>
            <a:r>
              <a:rPr lang="en-US" sz="2800" b="1" dirty="0" smtClean="0">
                <a:solidFill>
                  <a:schemeClr val="bg1"/>
                </a:solidFill>
              </a:rPr>
              <a:t>        </a:t>
            </a:r>
            <a:r>
              <a:rPr lang="en-US" sz="2800" b="1" u="sng" dirty="0" smtClean="0">
                <a:solidFill>
                  <a:schemeClr val="bg1"/>
                </a:solidFill>
              </a:rPr>
              <a:t>360,000</a:t>
            </a:r>
          </a:p>
        </p:txBody>
      </p:sp>
      <p:sp>
        <p:nvSpPr>
          <p:cNvPr id="26" name="TextBox 25"/>
          <p:cNvSpPr txBox="1"/>
          <p:nvPr/>
        </p:nvSpPr>
        <p:spPr>
          <a:xfrm>
            <a:off x="3493176" y="4353580"/>
            <a:ext cx="3110147" cy="523220"/>
          </a:xfrm>
          <a:prstGeom prst="rect">
            <a:avLst/>
          </a:prstGeom>
          <a:solidFill>
            <a:srgbClr val="FF0066"/>
          </a:solidFill>
        </p:spPr>
        <p:txBody>
          <a:bodyPr wrap="none" rtlCol="0">
            <a:spAutoFit/>
          </a:bodyPr>
          <a:lstStyle/>
          <a:p>
            <a:r>
              <a:rPr lang="en-US" sz="2800" b="1" dirty="0" smtClean="0">
                <a:solidFill>
                  <a:schemeClr val="bg1"/>
                </a:solidFill>
              </a:rPr>
              <a:t>killed </a:t>
            </a:r>
            <a:r>
              <a:rPr lang="en-US" sz="2800" b="1" dirty="0" smtClean="0">
                <a:solidFill>
                  <a:schemeClr val="bg1"/>
                </a:solidFill>
                <a:sym typeface="Wingdings" pitchFamily="2" charset="2"/>
              </a:rPr>
              <a:t></a:t>
            </a:r>
            <a:r>
              <a:rPr lang="en-US" sz="2800" b="1" dirty="0" smtClean="0">
                <a:solidFill>
                  <a:schemeClr val="bg1"/>
                </a:solidFill>
              </a:rPr>
              <a:t>      </a:t>
            </a:r>
            <a:r>
              <a:rPr lang="en-US" sz="2800" b="1" u="sng" dirty="0" smtClean="0">
                <a:solidFill>
                  <a:schemeClr val="bg1"/>
                </a:solidFill>
              </a:rPr>
              <a:t>260,000</a:t>
            </a:r>
          </a:p>
        </p:txBody>
      </p:sp>
      <p:sp>
        <p:nvSpPr>
          <p:cNvPr id="27" name="TextBox 26"/>
          <p:cNvSpPr txBox="1"/>
          <p:nvPr/>
        </p:nvSpPr>
        <p:spPr>
          <a:xfrm>
            <a:off x="6705600" y="2133600"/>
            <a:ext cx="1983235" cy="923330"/>
          </a:xfrm>
          <a:prstGeom prst="rect">
            <a:avLst/>
          </a:prstGeom>
          <a:solidFill>
            <a:schemeClr val="accent1"/>
          </a:solidFill>
        </p:spPr>
        <p:txBody>
          <a:bodyPr wrap="none" rtlCol="0">
            <a:spAutoFit/>
          </a:bodyPr>
          <a:lstStyle/>
          <a:p>
            <a:endParaRPr lang="en-US" sz="800" b="1" dirty="0" smtClean="0">
              <a:solidFill>
                <a:schemeClr val="bg1"/>
              </a:solidFill>
            </a:endParaRPr>
          </a:p>
          <a:p>
            <a:r>
              <a:rPr lang="en-US" sz="4400" b="1" dirty="0" smtClean="0">
                <a:solidFill>
                  <a:schemeClr val="bg1"/>
                </a:solidFill>
              </a:rPr>
              <a:t>  = 1.6%</a:t>
            </a:r>
            <a:endParaRPr lang="en-US" sz="4400" b="1" u="sng" dirty="0" smtClean="0">
              <a:solidFill>
                <a:schemeClr val="bg1"/>
              </a:solidFill>
            </a:endParaRPr>
          </a:p>
        </p:txBody>
      </p:sp>
      <p:sp>
        <p:nvSpPr>
          <p:cNvPr id="28" name="TextBox 27"/>
          <p:cNvSpPr txBox="1"/>
          <p:nvPr/>
        </p:nvSpPr>
        <p:spPr>
          <a:xfrm>
            <a:off x="6586663" y="4353580"/>
            <a:ext cx="1983235" cy="923330"/>
          </a:xfrm>
          <a:prstGeom prst="rect">
            <a:avLst/>
          </a:prstGeom>
          <a:solidFill>
            <a:srgbClr val="FF0066"/>
          </a:solidFill>
        </p:spPr>
        <p:txBody>
          <a:bodyPr wrap="none" rtlCol="0">
            <a:spAutoFit/>
          </a:bodyPr>
          <a:lstStyle/>
          <a:p>
            <a:endParaRPr lang="en-US" sz="800" b="1" dirty="0" smtClean="0">
              <a:solidFill>
                <a:schemeClr val="bg1"/>
              </a:solidFill>
            </a:endParaRPr>
          </a:p>
          <a:p>
            <a:r>
              <a:rPr lang="en-US" sz="4400" b="1" dirty="0" smtClean="0">
                <a:solidFill>
                  <a:schemeClr val="bg1"/>
                </a:solidFill>
              </a:rPr>
              <a:t>  = 4.6%</a:t>
            </a:r>
            <a:endParaRPr lang="en-US" sz="4400" b="1" u="sng" dirty="0" smtClean="0">
              <a:solidFill>
                <a:schemeClr val="bg1"/>
              </a:solidFill>
            </a:endParaRPr>
          </a:p>
        </p:txBody>
      </p:sp>
      <p:sp useBgFill="1">
        <p:nvSpPr>
          <p:cNvPr id="29" name="TextBox 28"/>
          <p:cNvSpPr txBox="1">
            <a:spLocks noChangeArrowheads="1"/>
          </p:cNvSpPr>
          <p:nvPr/>
        </p:nvSpPr>
        <p:spPr bwMode="auto">
          <a:xfrm>
            <a:off x="0" y="0"/>
            <a:ext cx="9144000" cy="1446550"/>
          </a:xfrm>
          <a:prstGeom prst="rect">
            <a:avLst/>
          </a:prstGeom>
          <a:ln w="9525">
            <a:noFill/>
            <a:miter lim="800000"/>
            <a:headEnd/>
            <a:tailEnd/>
          </a:ln>
        </p:spPr>
        <p:txBody>
          <a:bodyPr wrap="square">
            <a:spAutoFit/>
          </a:bodyPr>
          <a:lstStyle/>
          <a:p>
            <a:pPr algn="ctr">
              <a:defRPr/>
            </a:pPr>
            <a:r>
              <a:rPr lang="en-US" sz="4400" b="1" dirty="0" smtClean="0">
                <a:effectLst>
                  <a:outerShdw dist="38100" dir="5400000" algn="ctr" rotWithShape="0">
                    <a:schemeClr val="tx1"/>
                  </a:outerShdw>
                </a:effectLst>
                <a:latin typeface="Tempus Sans ITC" pitchFamily="82" charset="0"/>
              </a:rPr>
              <a:t>How does the Civil War compare to other American wars?</a:t>
            </a:r>
            <a:endParaRPr lang="en-US" sz="6000" b="1" dirty="0">
              <a:effectLst>
                <a:outerShdw dist="38100" dir="5400000" algn="ctr" rotWithShape="0">
                  <a:schemeClr val="tx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8"/>
                                        </p:tgtEl>
                                      </p:cBhvr>
                                    </p:animEffect>
                                    <p:set>
                                      <p:cBhvr>
                                        <p:cTn id="12" dur="1" fill="hold">
                                          <p:stCondLst>
                                            <p:cond delay="999"/>
                                          </p:stCondLst>
                                        </p:cTn>
                                        <p:tgtEl>
                                          <p:spTgt spid="1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3.33333E-6 0 L -3.33333E-6 0.41667 " pathEditMode="relative" rAng="0" ptsTypes="AA">
                                      <p:cBhvr>
                                        <p:cTn id="20" dur="1000" fill="hold"/>
                                        <p:tgtEl>
                                          <p:spTgt spid="15"/>
                                        </p:tgtEl>
                                        <p:attrNameLst>
                                          <p:attrName>ppt_x</p:attrName>
                                          <p:attrName>ppt_y</p:attrName>
                                        </p:attrNameLst>
                                      </p:cBhvr>
                                      <p:rCtr x="0" y="208"/>
                                    </p:animMotion>
                                  </p:childTnLst>
                                </p:cTn>
                              </p:par>
                              <p:par>
                                <p:cTn id="21" presetID="35" presetClass="path" presetSubtype="0" accel="50000" decel="50000" fill="hold" grpId="1" nodeType="withEffect">
                                  <p:stCondLst>
                                    <p:cond delay="0"/>
                                  </p:stCondLst>
                                  <p:childTnLst>
                                    <p:animMotion origin="layout" path="M 3.33333E-6 4.44444E-6 L -0.15834 4.44444E-6 " pathEditMode="relative" rAng="0" ptsTypes="AA">
                                      <p:cBhvr>
                                        <p:cTn id="22" dur="1000" fill="hold"/>
                                        <p:tgtEl>
                                          <p:spTgt spid="16"/>
                                        </p:tgtEl>
                                        <p:attrNameLst>
                                          <p:attrName>ppt_x</p:attrName>
                                          <p:attrName>ppt_y</p:attrName>
                                        </p:attrNameLst>
                                      </p:cBhvr>
                                      <p:rCtr x="-79" y="0"/>
                                    </p:animMotion>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10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10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10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2000"/>
                                        <p:tgtEl>
                                          <p:spTgt spid="17"/>
                                        </p:tgtEl>
                                      </p:cBhvr>
                                    </p:animEffect>
                                    <p:set>
                                      <p:cBhvr>
                                        <p:cTn id="57" dur="1" fill="hold">
                                          <p:stCondLst>
                                            <p:cond delay="1999"/>
                                          </p:stCondLst>
                                        </p:cTn>
                                        <p:tgtEl>
                                          <p:spTgt spid="17"/>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2000"/>
                                        <p:tgtEl>
                                          <p:spTgt spid="25"/>
                                        </p:tgtEl>
                                      </p:cBhvr>
                                    </p:animEffect>
                                    <p:set>
                                      <p:cBhvr>
                                        <p:cTn id="60" dur="1" fill="hold">
                                          <p:stCondLst>
                                            <p:cond delay="1999"/>
                                          </p:stCondLst>
                                        </p:cTn>
                                        <p:tgtEl>
                                          <p:spTgt spid="25"/>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2000"/>
                                        <p:tgtEl>
                                          <p:spTgt spid="27"/>
                                        </p:tgtEl>
                                      </p:cBhvr>
                                    </p:animEffect>
                                    <p:set>
                                      <p:cBhvr>
                                        <p:cTn id="63" dur="1" fill="hold">
                                          <p:stCondLst>
                                            <p:cond delay="1999"/>
                                          </p:stCondLst>
                                        </p:cTn>
                                        <p:tgtEl>
                                          <p:spTgt spid="27"/>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2000"/>
                                        <p:tgtEl>
                                          <p:spTgt spid="28"/>
                                        </p:tgtEl>
                                      </p:cBhvr>
                                    </p:animEffect>
                                    <p:set>
                                      <p:cBhvr>
                                        <p:cTn id="66" dur="1" fill="hold">
                                          <p:stCondLst>
                                            <p:cond delay="1999"/>
                                          </p:stCondLst>
                                        </p:cTn>
                                        <p:tgtEl>
                                          <p:spTgt spid="28"/>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2000"/>
                                        <p:tgtEl>
                                          <p:spTgt spid="26"/>
                                        </p:tgtEl>
                                      </p:cBhvr>
                                    </p:animEffect>
                                    <p:set>
                                      <p:cBhvr>
                                        <p:cTn id="69" dur="1" fill="hold">
                                          <p:stCondLst>
                                            <p:cond delay="1999"/>
                                          </p:stCondLst>
                                        </p:cTn>
                                        <p:tgtEl>
                                          <p:spTgt spid="26"/>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2000"/>
                                        <p:tgtEl>
                                          <p:spTgt spid="19"/>
                                        </p:tgtEl>
                                      </p:cBhvr>
                                    </p:animEffect>
                                    <p:set>
                                      <p:cBhvr>
                                        <p:cTn id="72" dur="1" fill="hold">
                                          <p:stCondLst>
                                            <p:cond delay="1999"/>
                                          </p:stCondLst>
                                        </p:cTn>
                                        <p:tgtEl>
                                          <p:spTgt spid="19"/>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1000"/>
                                        <p:tgtEl>
                                          <p:spTgt spid="15"/>
                                        </p:tgtEl>
                                      </p:cBhvr>
                                    </p:animEffect>
                                    <p:set>
                                      <p:cBhvr>
                                        <p:cTn id="75" dur="1" fill="hold">
                                          <p:stCondLst>
                                            <p:cond delay="999"/>
                                          </p:stCondLst>
                                        </p:cTn>
                                        <p:tgtEl>
                                          <p:spTgt spid="15"/>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1000"/>
                                        <p:tgtEl>
                                          <p:spTgt spid="16"/>
                                        </p:tgtEl>
                                      </p:cBhvr>
                                    </p:animEffect>
                                    <p:set>
                                      <p:cBhvr>
                                        <p:cTn id="78" dur="1" fill="hold">
                                          <p:stCondLst>
                                            <p:cond delay="999"/>
                                          </p:stCondLst>
                                        </p:cTn>
                                        <p:tgtEl>
                                          <p:spTgt spid="16"/>
                                        </p:tgtEl>
                                        <p:attrNameLst>
                                          <p:attrName>style.visibility</p:attrName>
                                        </p:attrNameLst>
                                      </p:cBhvr>
                                      <p:to>
                                        <p:strVal val="hidden"/>
                                      </p:to>
                                    </p:set>
                                  </p:childTnLst>
                                </p:cTn>
                              </p:par>
                            </p:childTnLst>
                          </p:cTn>
                        </p:par>
                        <p:par>
                          <p:cTn id="79" fill="hold">
                            <p:stCondLst>
                              <p:cond delay="2000"/>
                            </p:stCondLst>
                            <p:childTnLst>
                              <p:par>
                                <p:cTn id="80" presetID="10" presetClass="entr" presetSubtype="0" fill="hold" grpId="0" nodeType="after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Graphic spid="16" grpId="1">
        <p:bldAsOne/>
      </p:bldGraphic>
      <p:bldGraphic spid="16" grpId="2">
        <p:bldAsOne/>
      </p:bldGraphic>
      <p:bldGraphic spid="15" grpId="0">
        <p:bldAsOne/>
      </p:bldGraphic>
      <p:bldGraphic spid="15" grpId="1">
        <p:bldAsOne/>
      </p:bldGraphic>
      <p:bldGraphic spid="15" grpId="2">
        <p:bldAsOne/>
      </p:bldGraphic>
      <p:bldGraphic spid="18" grpId="0">
        <p:bldAsOne/>
      </p:bldGraphic>
      <p:bldP spid="17" grpId="0" animBg="1"/>
      <p:bldP spid="17" grpId="1" animBg="1"/>
      <p:bldP spid="19" grpId="0" animBg="1"/>
      <p:bldP spid="19" grpId="1" animBg="1"/>
      <p:bldP spid="25" grpId="0" animBg="1"/>
      <p:bldP spid="25" grpId="1" animBg="1"/>
      <p:bldP spid="26" grpId="0" animBg="1"/>
      <p:bldP spid="26" grpId="1" animBg="1"/>
      <p:bldP spid="27" grpId="0" animBg="1"/>
      <p:bldP spid="27" grpId="1" animBg="1"/>
      <p:bldP spid="28" grpId="0" animBg="1"/>
      <p:bldP spid="28" grpId="1" animBg="1"/>
      <p:bldP spid="2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cstate="print"/>
          <a:srcRect/>
          <a:stretch>
            <a:fillRect/>
          </a:stretch>
        </p:blipFill>
        <p:spPr bwMode="auto">
          <a:xfrm>
            <a:off x="-8532813" y="77788"/>
            <a:ext cx="17676813" cy="6780212"/>
          </a:xfrm>
          <a:prstGeom prst="rect">
            <a:avLst/>
          </a:prstGeom>
          <a:noFill/>
          <a:ln w="9525">
            <a:noFill/>
            <a:miter lim="800000"/>
            <a:headEnd/>
            <a:tailEnd/>
          </a:ln>
          <a:effectLst/>
        </p:spPr>
      </p:pic>
      <p:grpSp>
        <p:nvGrpSpPr>
          <p:cNvPr id="21" name="Group 20"/>
          <p:cNvGrpSpPr/>
          <p:nvPr/>
        </p:nvGrpSpPr>
        <p:grpSpPr>
          <a:xfrm>
            <a:off x="0" y="1381780"/>
            <a:ext cx="9144000" cy="5247620"/>
            <a:chOff x="0" y="1381780"/>
            <a:chExt cx="9144000" cy="5247620"/>
          </a:xfrm>
        </p:grpSpPr>
        <p:pic>
          <p:nvPicPr>
            <p:cNvPr id="1026" name="Picture 2"/>
            <p:cNvPicPr>
              <a:picLocks noChangeAspect="1" noChangeArrowheads="1"/>
            </p:cNvPicPr>
            <p:nvPr/>
          </p:nvPicPr>
          <p:blipFill>
            <a:blip r:embed="rId3" cstate="print"/>
            <a:srcRect/>
            <a:stretch>
              <a:fillRect/>
            </a:stretch>
          </p:blipFill>
          <p:spPr bwMode="auto">
            <a:xfrm>
              <a:off x="0" y="1828800"/>
              <a:ext cx="9144000" cy="4800600"/>
            </a:xfrm>
            <a:prstGeom prst="rect">
              <a:avLst/>
            </a:prstGeom>
            <a:noFill/>
            <a:ln w="9525">
              <a:noFill/>
              <a:miter lim="800000"/>
              <a:headEnd/>
              <a:tailEnd/>
            </a:ln>
            <a:effectLst/>
          </p:spPr>
        </p:pic>
        <p:sp>
          <p:nvSpPr>
            <p:cNvPr id="20" name="TextBox 19"/>
            <p:cNvSpPr txBox="1"/>
            <p:nvPr/>
          </p:nvSpPr>
          <p:spPr>
            <a:xfrm>
              <a:off x="0" y="1381780"/>
              <a:ext cx="9144000" cy="584775"/>
            </a:xfrm>
            <a:prstGeom prst="rect">
              <a:avLst/>
            </a:prstGeom>
            <a:solidFill>
              <a:schemeClr val="tx1"/>
            </a:solidFill>
            <a:ln w="50800">
              <a:noFill/>
            </a:ln>
          </p:spPr>
          <p:txBody>
            <a:bodyPr wrap="square" rtlCol="0">
              <a:spAutoFit/>
            </a:bodyPr>
            <a:lstStyle/>
            <a:p>
              <a:pPr algn="ctr"/>
              <a:r>
                <a:rPr lang="en-US" sz="3200" b="1" spc="-10" dirty="0" smtClean="0">
                  <a:solidFill>
                    <a:schemeClr val="bg1"/>
                  </a:solidFill>
                </a:rPr>
                <a:t>American soldiers who died in each war</a:t>
              </a:r>
            </a:p>
          </p:txBody>
        </p:sp>
      </p:grpSp>
      <p:sp useBgFill="1">
        <p:nvSpPr>
          <p:cNvPr id="5" name="TextBox 4"/>
          <p:cNvSpPr txBox="1">
            <a:spLocks noChangeArrowheads="1"/>
          </p:cNvSpPr>
          <p:nvPr/>
        </p:nvSpPr>
        <p:spPr bwMode="auto">
          <a:xfrm>
            <a:off x="0" y="0"/>
            <a:ext cx="9144000" cy="1446550"/>
          </a:xfrm>
          <a:prstGeom prst="rect">
            <a:avLst/>
          </a:prstGeom>
          <a:ln w="9525">
            <a:noFill/>
            <a:miter lim="800000"/>
            <a:headEnd/>
            <a:tailEnd/>
          </a:ln>
        </p:spPr>
        <p:txBody>
          <a:bodyPr wrap="square">
            <a:spAutoFit/>
          </a:bodyPr>
          <a:lstStyle/>
          <a:p>
            <a:pPr algn="ctr">
              <a:defRPr/>
            </a:pPr>
            <a:r>
              <a:rPr lang="en-US" sz="4400" b="1" dirty="0" smtClean="0">
                <a:effectLst>
                  <a:outerShdw dist="50800" dir="5400000" algn="ctr" rotWithShape="0">
                    <a:schemeClr val="tx1"/>
                  </a:outerShdw>
                </a:effectLst>
                <a:latin typeface="Tempus Sans ITC" pitchFamily="82" charset="0"/>
              </a:rPr>
              <a:t>How does the Civil War compare to other American wars?</a:t>
            </a:r>
            <a:endParaRPr lang="en-US" sz="6000" b="1" dirty="0">
              <a:effectLst>
                <a:outerShdw dist="50800" dir="5400000" algn="ctr" rotWithShape="0">
                  <a:schemeClr val="tx1"/>
                </a:outerShdw>
              </a:effectLst>
              <a:latin typeface="Tempus Sans ITC" pitchFamily="82" charset="0"/>
            </a:endParaRPr>
          </a:p>
        </p:txBody>
      </p:sp>
      <p:sp useBgFill="1">
        <p:nvSpPr>
          <p:cNvPr id="6" name="TextBox 5"/>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defRPr/>
            </a:pPr>
            <a:r>
              <a:rPr lang="en-US" sz="4400" b="1" dirty="0" smtClean="0">
                <a:effectLst>
                  <a:outerShdw dist="50800" dir="7200000" algn="ctr" rotWithShape="0">
                    <a:schemeClr val="bg1"/>
                  </a:outerShdw>
                </a:effectLst>
                <a:latin typeface="Calibri" pitchFamily="34" charset="0"/>
              </a:rPr>
              <a:t>What a terrible price!</a:t>
            </a:r>
            <a:endParaRPr lang="en-US" sz="4400" b="1" dirty="0">
              <a:effectLst>
                <a:outerShdw dist="50800" dir="7200000" algn="ctr" rotWithShape="0">
                  <a:schemeClr val="bg1"/>
                </a:outerShdw>
              </a:effectLst>
              <a:latin typeface="Calibri" pitchFamily="34" charset="0"/>
            </a:endParaRPr>
          </a:p>
        </p:txBody>
      </p:sp>
      <p:grpSp>
        <p:nvGrpSpPr>
          <p:cNvPr id="11" name="Group 10"/>
          <p:cNvGrpSpPr/>
          <p:nvPr/>
        </p:nvGrpSpPr>
        <p:grpSpPr>
          <a:xfrm>
            <a:off x="2590800" y="2133600"/>
            <a:ext cx="1600200" cy="4191000"/>
            <a:chOff x="2590800" y="1752600"/>
            <a:chExt cx="1600200" cy="4191000"/>
          </a:xfrm>
        </p:grpSpPr>
        <p:sp>
          <p:nvSpPr>
            <p:cNvPr id="8" name="TextBox 7"/>
            <p:cNvSpPr txBox="1"/>
            <p:nvPr/>
          </p:nvSpPr>
          <p:spPr>
            <a:xfrm>
              <a:off x="2633536" y="5420380"/>
              <a:ext cx="1498680" cy="523220"/>
            </a:xfrm>
            <a:prstGeom prst="rect">
              <a:avLst/>
            </a:prstGeom>
            <a:solidFill>
              <a:srgbClr val="E5B5D5"/>
            </a:solidFill>
            <a:ln w="50800">
              <a:noFill/>
            </a:ln>
          </p:spPr>
          <p:txBody>
            <a:bodyPr wrap="none" rtlCol="0">
              <a:spAutoFit/>
            </a:bodyPr>
            <a:lstStyle/>
            <a:p>
              <a:pPr algn="ctr"/>
              <a:r>
                <a:rPr lang="en-US" sz="2800" b="1" spc="-10" dirty="0" smtClean="0"/>
                <a:t>Civil War</a:t>
              </a:r>
            </a:p>
          </p:txBody>
        </p:sp>
        <p:sp>
          <p:nvSpPr>
            <p:cNvPr id="9" name="Rectangle 8"/>
            <p:cNvSpPr/>
            <p:nvPr/>
          </p:nvSpPr>
          <p:spPr>
            <a:xfrm>
              <a:off x="2590800" y="2362200"/>
              <a:ext cx="1600200" cy="3581400"/>
            </a:xfrm>
            <a:prstGeom prst="rect">
              <a:avLst/>
            </a:prstGeom>
            <a:ln w="762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2616961" y="1752600"/>
              <a:ext cx="1574039" cy="523220"/>
            </a:xfrm>
            <a:prstGeom prst="rect">
              <a:avLst/>
            </a:prstGeom>
            <a:solidFill>
              <a:srgbClr val="EBC7DF"/>
            </a:solidFill>
            <a:ln w="76200">
              <a:solidFill>
                <a:schemeClr val="tx1"/>
              </a:solidFill>
            </a:ln>
          </p:spPr>
          <p:txBody>
            <a:bodyPr wrap="square" rtlCol="0">
              <a:spAutoFit/>
            </a:bodyPr>
            <a:lstStyle/>
            <a:p>
              <a:pPr algn="ctr"/>
              <a:r>
                <a:rPr lang="en-US" sz="2800" b="1" spc="-10" dirty="0" smtClean="0"/>
                <a:t>620,000</a:t>
              </a:r>
            </a:p>
          </p:txBody>
        </p:sp>
      </p:grpSp>
      <p:grpSp>
        <p:nvGrpSpPr>
          <p:cNvPr id="12" name="Group 11"/>
          <p:cNvGrpSpPr/>
          <p:nvPr/>
        </p:nvGrpSpPr>
        <p:grpSpPr>
          <a:xfrm>
            <a:off x="4343400" y="3362980"/>
            <a:ext cx="1600200" cy="2961620"/>
            <a:chOff x="2362200" y="2981980"/>
            <a:chExt cx="1600200" cy="2961620"/>
          </a:xfrm>
        </p:grpSpPr>
        <p:sp>
          <p:nvSpPr>
            <p:cNvPr id="13" name="TextBox 12"/>
            <p:cNvSpPr txBox="1"/>
            <p:nvPr/>
          </p:nvSpPr>
          <p:spPr>
            <a:xfrm>
              <a:off x="2875687" y="5420380"/>
              <a:ext cx="1014380" cy="523220"/>
            </a:xfrm>
            <a:prstGeom prst="rect">
              <a:avLst/>
            </a:prstGeom>
            <a:solidFill>
              <a:srgbClr val="E5B5D5"/>
            </a:solidFill>
            <a:ln w="50800">
              <a:noFill/>
            </a:ln>
          </p:spPr>
          <p:txBody>
            <a:bodyPr wrap="none" rtlCol="0">
              <a:spAutoFit/>
            </a:bodyPr>
            <a:lstStyle/>
            <a:p>
              <a:pPr algn="ctr"/>
              <a:r>
                <a:rPr lang="en-US" sz="2800" b="1" spc="-10" dirty="0" smtClean="0"/>
                <a:t>WW1</a:t>
              </a:r>
            </a:p>
          </p:txBody>
        </p:sp>
        <p:sp>
          <p:nvSpPr>
            <p:cNvPr id="14" name="Rectangle 13"/>
            <p:cNvSpPr/>
            <p:nvPr/>
          </p:nvSpPr>
          <p:spPr>
            <a:xfrm>
              <a:off x="2819400" y="3505200"/>
              <a:ext cx="1143000" cy="2438400"/>
            </a:xfrm>
            <a:prstGeom prst="rect">
              <a:avLst/>
            </a:prstGeom>
            <a:ln w="762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2362200" y="2981980"/>
              <a:ext cx="1574039" cy="523220"/>
            </a:xfrm>
            <a:prstGeom prst="rect">
              <a:avLst/>
            </a:prstGeom>
            <a:solidFill>
              <a:srgbClr val="E1A9CE"/>
            </a:solidFill>
            <a:ln w="76200">
              <a:solidFill>
                <a:schemeClr val="tx1"/>
              </a:solidFill>
            </a:ln>
          </p:spPr>
          <p:txBody>
            <a:bodyPr wrap="square" rtlCol="0">
              <a:spAutoFit/>
            </a:bodyPr>
            <a:lstStyle/>
            <a:p>
              <a:pPr algn="ctr"/>
              <a:r>
                <a:rPr lang="en-US" sz="2800" b="1" spc="-10" dirty="0" smtClean="0"/>
                <a:t>215,000</a:t>
              </a:r>
            </a:p>
          </p:txBody>
        </p:sp>
      </p:grpSp>
      <p:grpSp>
        <p:nvGrpSpPr>
          <p:cNvPr id="16" name="Group 15"/>
          <p:cNvGrpSpPr/>
          <p:nvPr/>
        </p:nvGrpSpPr>
        <p:grpSpPr>
          <a:xfrm>
            <a:off x="5943600" y="2971800"/>
            <a:ext cx="1574039" cy="3352800"/>
            <a:chOff x="2743200" y="2514600"/>
            <a:chExt cx="1574039" cy="3352800"/>
          </a:xfrm>
        </p:grpSpPr>
        <p:sp>
          <p:nvSpPr>
            <p:cNvPr id="17" name="TextBox 16"/>
            <p:cNvSpPr txBox="1"/>
            <p:nvPr/>
          </p:nvSpPr>
          <p:spPr>
            <a:xfrm>
              <a:off x="2819400" y="5344180"/>
              <a:ext cx="1146025" cy="523220"/>
            </a:xfrm>
            <a:prstGeom prst="rect">
              <a:avLst/>
            </a:prstGeom>
            <a:solidFill>
              <a:srgbClr val="E5B5D5"/>
            </a:solidFill>
            <a:ln w="50800">
              <a:noFill/>
            </a:ln>
          </p:spPr>
          <p:txBody>
            <a:bodyPr wrap="square" rtlCol="0">
              <a:spAutoFit/>
            </a:bodyPr>
            <a:lstStyle/>
            <a:p>
              <a:pPr algn="ctr"/>
              <a:r>
                <a:rPr lang="en-US" sz="2800" b="1" spc="-10" dirty="0" smtClean="0"/>
                <a:t>WW2</a:t>
              </a:r>
            </a:p>
          </p:txBody>
        </p:sp>
        <p:sp>
          <p:nvSpPr>
            <p:cNvPr id="18" name="Rectangle 17"/>
            <p:cNvSpPr/>
            <p:nvPr/>
          </p:nvSpPr>
          <p:spPr>
            <a:xfrm>
              <a:off x="2743200" y="3048000"/>
              <a:ext cx="1295400" cy="2819400"/>
            </a:xfrm>
            <a:prstGeom prst="rect">
              <a:avLst/>
            </a:prstGeom>
            <a:ln w="762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2743200" y="2514600"/>
              <a:ext cx="1574039" cy="523220"/>
            </a:xfrm>
            <a:prstGeom prst="rect">
              <a:avLst/>
            </a:prstGeom>
            <a:solidFill>
              <a:srgbClr val="E1A9CE"/>
            </a:solidFill>
            <a:ln w="76200">
              <a:solidFill>
                <a:schemeClr val="tx1"/>
              </a:solidFill>
            </a:ln>
          </p:spPr>
          <p:txBody>
            <a:bodyPr wrap="square" rtlCol="0">
              <a:spAutoFit/>
            </a:bodyPr>
            <a:lstStyle/>
            <a:p>
              <a:pPr algn="ctr"/>
              <a:r>
                <a:rPr lang="en-US" sz="2800" b="1" spc="-10" dirty="0" smtClean="0"/>
                <a:t>405,000</a:t>
              </a:r>
            </a:p>
          </p:txBody>
        </p:sp>
      </p:grpSp>
      <p:sp useBgFill="1">
        <p:nvSpPr>
          <p:cNvPr id="22" name="TextBox 21"/>
          <p:cNvSpPr txBox="1">
            <a:spLocks noChangeArrowheads="1"/>
          </p:cNvSpPr>
          <p:nvPr/>
        </p:nvSpPr>
        <p:spPr bwMode="auto">
          <a:xfrm>
            <a:off x="0" y="0"/>
            <a:ext cx="9144000" cy="769441"/>
          </a:xfrm>
          <a:prstGeom prst="rect">
            <a:avLst/>
          </a:prstGeom>
          <a:ln w="50800">
            <a:solidFill>
              <a:schemeClr val="tx1"/>
            </a:solidFill>
            <a:miter lim="800000"/>
            <a:headEnd/>
            <a:tailEnd/>
          </a:ln>
        </p:spPr>
        <p:txBody>
          <a:bodyPr wrap="square">
            <a:spAutoFit/>
          </a:bodyPr>
          <a:lstStyle/>
          <a:p>
            <a:pPr algn="ctr">
              <a:defRPr/>
            </a:pPr>
            <a:r>
              <a:rPr lang="en-US" sz="4400" b="1" dirty="0" smtClean="0">
                <a:latin typeface="Calibri" pitchFamily="34" charset="0"/>
              </a:rPr>
              <a:t>but . . 3,500,000 soldiers didn’t die</a:t>
            </a:r>
            <a:endParaRPr lang="en-US" sz="4400" b="1" dirty="0">
              <a:effectLst>
                <a:outerShdw dist="50800" dir="6600000" algn="ctr" rotWithShape="0">
                  <a:srgbClr val="FFC000"/>
                </a:outerShdw>
              </a:effectLst>
              <a:latin typeface="Calibri" pitchFamily="34" charset="0"/>
            </a:endParaRPr>
          </a:p>
        </p:txBody>
      </p:sp>
      <p:sp useBgFill="1">
        <p:nvSpPr>
          <p:cNvPr id="23" name="TextBox 22"/>
          <p:cNvSpPr txBox="1"/>
          <p:nvPr/>
        </p:nvSpPr>
        <p:spPr>
          <a:xfrm>
            <a:off x="0" y="0"/>
            <a:ext cx="9144000" cy="769441"/>
          </a:xfrm>
          <a:prstGeom prst="rect">
            <a:avLst/>
          </a:prstGeom>
        </p:spPr>
        <p:txBody>
          <a:bodyPr wrap="square" rtlCol="0">
            <a:spAutoFit/>
          </a:bodyPr>
          <a:lstStyle/>
          <a:p>
            <a:pPr algn="ctr"/>
            <a:r>
              <a:rPr lang="en-US" sz="4400" b="1" dirty="0" smtClean="0">
                <a:latin typeface="Tempus Sans ITC" pitchFamily="82" charset="0"/>
              </a:rPr>
              <a:t>What happens to them after the war?</a:t>
            </a:r>
          </a:p>
        </p:txBody>
      </p:sp>
      <p:grpSp>
        <p:nvGrpSpPr>
          <p:cNvPr id="24" name="Group 23"/>
          <p:cNvGrpSpPr>
            <a:grpSpLocks noChangeAspect="1"/>
          </p:cNvGrpSpPr>
          <p:nvPr/>
        </p:nvGrpSpPr>
        <p:grpSpPr>
          <a:xfrm>
            <a:off x="3352800" y="4454350"/>
            <a:ext cx="2209800" cy="2251250"/>
            <a:chOff x="3276600" y="3935288"/>
            <a:chExt cx="2619022" cy="2725059"/>
          </a:xfrm>
        </p:grpSpPr>
        <p:grpSp>
          <p:nvGrpSpPr>
            <p:cNvPr id="25" name="Group 110"/>
            <p:cNvGrpSpPr>
              <a:grpSpLocks noChangeAspect="1"/>
            </p:cNvGrpSpPr>
            <p:nvPr/>
          </p:nvGrpSpPr>
          <p:grpSpPr>
            <a:xfrm>
              <a:off x="3276600" y="3935288"/>
              <a:ext cx="2619022" cy="2725059"/>
              <a:chOff x="1289304" y="631576"/>
              <a:chExt cx="5238044" cy="5450118"/>
            </a:xfrm>
          </p:grpSpPr>
          <p:sp>
            <p:nvSpPr>
              <p:cNvPr id="27" name="TextBox 26"/>
              <p:cNvSpPr txBox="1"/>
              <p:nvPr/>
            </p:nvSpPr>
            <p:spPr>
              <a:xfrm>
                <a:off x="1289304" y="631576"/>
                <a:ext cx="5238044" cy="1117658"/>
              </a:xfrm>
              <a:prstGeom prst="rect">
                <a:avLst/>
              </a:prstGeom>
              <a:solidFill>
                <a:srgbClr val="FF0000"/>
              </a:solidFill>
              <a:effectLst>
                <a:outerShdw dist="50800" dir="13800000" algn="ctr" rotWithShape="0">
                  <a:schemeClr val="tx1"/>
                </a:outerShdw>
              </a:effectLst>
            </p:spPr>
            <p:txBody>
              <a:bodyPr wrap="square" rtlCol="0">
                <a:spAutoFit/>
              </a:bodyPr>
              <a:lstStyle/>
              <a:p>
                <a:pPr algn="ctr"/>
                <a:r>
                  <a:rPr lang="en-US" sz="2400" b="1" dirty="0" smtClean="0">
                    <a:solidFill>
                      <a:schemeClr val="bg1"/>
                    </a:solidFill>
                    <a:effectLst>
                      <a:outerShdw dist="50800" dir="5400000" algn="ctr" rotWithShape="0">
                        <a:schemeClr val="tx1"/>
                      </a:outerShdw>
                    </a:effectLst>
                  </a:rPr>
                  <a:t>John Bell Hood</a:t>
                </a:r>
              </a:p>
            </p:txBody>
          </p:sp>
          <p:pic>
            <p:nvPicPr>
              <p:cNvPr id="28" name="Picture 27" descr="http://www.totalgettysburg.com/images/JohnBellHood.jpg"/>
              <p:cNvPicPr>
                <a:picLocks noChangeAspect="1" noChangeArrowheads="1"/>
              </p:cNvPicPr>
              <p:nvPr/>
            </p:nvPicPr>
            <p:blipFill>
              <a:blip r:embed="rId4" cstate="print"/>
              <a:srcRect l="5128" t="1400" r="5128" b="32815"/>
              <a:stretch>
                <a:fillRect/>
              </a:stretch>
            </p:blipFill>
            <p:spPr bwMode="auto">
              <a:xfrm>
                <a:off x="1371600" y="1676400"/>
                <a:ext cx="3276600" cy="4405294"/>
              </a:xfrm>
              <a:prstGeom prst="rect">
                <a:avLst/>
              </a:prstGeom>
              <a:noFill/>
              <a:ln w="50800">
                <a:solidFill>
                  <a:srgbClr val="FF0000"/>
                </a:solidFill>
              </a:ln>
            </p:spPr>
          </p:pic>
        </p:grpSp>
        <p:pic>
          <p:nvPicPr>
            <p:cNvPr id="26" name="Picture 25" descr="File:CSA FLAG 28.11.1861-1.5.1863.svg">
              <a:hlinkClick r:id="rId5"/>
            </p:cNvPr>
            <p:cNvPicPr>
              <a:picLocks noChangeAspect="1"/>
            </p:cNvPicPr>
            <p:nvPr/>
          </p:nvPicPr>
          <p:blipFill>
            <a:blip r:embed="rId6" cstate="print"/>
            <a:srcRect/>
            <a:stretch>
              <a:fillRect/>
            </a:stretch>
          </p:blipFill>
          <p:spPr bwMode="auto">
            <a:xfrm>
              <a:off x="4796754" y="4446648"/>
              <a:ext cx="1008557" cy="562464"/>
            </a:xfrm>
            <a:prstGeom prst="rect">
              <a:avLst/>
            </a:prstGeom>
            <a:noFill/>
            <a:ln w="38100">
              <a:solidFill>
                <a:srgbClr val="FF0000"/>
              </a:solidFill>
              <a:miter lim="800000"/>
              <a:headEnd/>
              <a:tailEnd/>
            </a:ln>
          </p:spPr>
        </p:pic>
      </p:grpSp>
      <p:grpSp>
        <p:nvGrpSpPr>
          <p:cNvPr id="29" name="Group 28"/>
          <p:cNvGrpSpPr/>
          <p:nvPr/>
        </p:nvGrpSpPr>
        <p:grpSpPr>
          <a:xfrm>
            <a:off x="2819400" y="1672279"/>
            <a:ext cx="1672880" cy="2518721"/>
            <a:chOff x="-3090672" y="2209800"/>
            <a:chExt cx="1672880" cy="2518721"/>
          </a:xfrm>
        </p:grpSpPr>
        <p:sp useBgFill="1">
          <p:nvSpPr>
            <p:cNvPr id="30" name="TextBox 3"/>
            <p:cNvSpPr txBox="1">
              <a:spLocks noChangeAspect="1"/>
            </p:cNvSpPr>
            <p:nvPr/>
          </p:nvSpPr>
          <p:spPr>
            <a:xfrm>
              <a:off x="-3090672" y="2286000"/>
              <a:ext cx="1667256" cy="369332"/>
            </a:xfrm>
            <a:prstGeom prst="rect">
              <a:avLst/>
            </a:prstGeom>
            <a:ln w="76200">
              <a:solidFill>
                <a:srgbClr val="0070C0"/>
              </a:solidFill>
            </a:ln>
            <a:effectLst>
              <a:outerShdw dist="50800" dir="13200000" algn="ctr" rotWithShape="0">
                <a:schemeClr val="tx1"/>
              </a:outerShdw>
            </a:effectLst>
          </p:spPr>
          <p:txBody>
            <a:bodyPr wrap="square" rtlCol="0">
              <a:spAutoFit/>
            </a:bodyPr>
            <a:lstStyle/>
            <a:p>
              <a:endParaRPr lang="en-US" b="1" dirty="0" smtClean="0">
                <a:solidFill>
                  <a:srgbClr val="0070C0"/>
                </a:solidFill>
                <a:effectLst>
                  <a:outerShdw dist="38100" dir="7200000" algn="ctr" rotWithShape="0">
                    <a:schemeClr val="tx1"/>
                  </a:outerShdw>
                </a:effectLst>
              </a:endParaRPr>
            </a:p>
          </p:txBody>
        </p:sp>
        <p:grpSp>
          <p:nvGrpSpPr>
            <p:cNvPr id="31" name="Group 45"/>
            <p:cNvGrpSpPr/>
            <p:nvPr/>
          </p:nvGrpSpPr>
          <p:grpSpPr>
            <a:xfrm>
              <a:off x="-3090672" y="2209800"/>
              <a:ext cx="1672880" cy="2518721"/>
              <a:chOff x="-3020568" y="2209800"/>
              <a:chExt cx="1672880" cy="2518721"/>
            </a:xfrm>
          </p:grpSpPr>
          <p:pic>
            <p:nvPicPr>
              <p:cNvPr id="32" name="Picture 2" descr="http://upload.wikimedia.org/wikipedia/commons/f/f9/GenUSGrant.jpg"/>
              <p:cNvPicPr>
                <a:picLocks noChangeAspect="1" noChangeArrowheads="1"/>
              </p:cNvPicPr>
              <p:nvPr/>
            </p:nvPicPr>
            <p:blipFill>
              <a:blip r:embed="rId7" cstate="print"/>
              <a:srcRect l="10036" t="1285" r="26881" b="42159"/>
              <a:stretch>
                <a:fillRect/>
              </a:stretch>
            </p:blipFill>
            <p:spPr bwMode="auto">
              <a:xfrm>
                <a:off x="-2977896" y="2743200"/>
                <a:ext cx="1588257" cy="1985321"/>
              </a:xfrm>
              <a:prstGeom prst="rect">
                <a:avLst/>
              </a:prstGeom>
              <a:noFill/>
              <a:ln w="76200">
                <a:solidFill>
                  <a:srgbClr val="0070C0"/>
                </a:solidFill>
              </a:ln>
            </p:spPr>
          </p:pic>
          <p:pic>
            <p:nvPicPr>
              <p:cNvPr id="33" name="Picture 2" descr="http://www.crwflags.com/fotw/images/u/us-1861.gif"/>
              <p:cNvPicPr>
                <a:picLocks noChangeAspect="1" noChangeArrowheads="1"/>
              </p:cNvPicPr>
              <p:nvPr/>
            </p:nvPicPr>
            <p:blipFill>
              <a:blip r:embed="rId8" cstate="print"/>
              <a:srcRect/>
              <a:stretch>
                <a:fillRect/>
              </a:stretch>
            </p:blipFill>
            <p:spPr bwMode="auto">
              <a:xfrm>
                <a:off x="-2977896" y="4343400"/>
                <a:ext cx="609669" cy="366133"/>
              </a:xfrm>
              <a:prstGeom prst="rect">
                <a:avLst/>
              </a:prstGeom>
              <a:noFill/>
            </p:spPr>
          </p:pic>
          <p:sp>
            <p:nvSpPr>
              <p:cNvPr id="34" name="Rectangle 33"/>
              <p:cNvSpPr/>
              <p:nvPr/>
            </p:nvSpPr>
            <p:spPr>
              <a:xfrm>
                <a:off x="-3020568" y="2209800"/>
                <a:ext cx="1672880" cy="461665"/>
              </a:xfrm>
              <a:prstGeom prst="rect">
                <a:avLst/>
              </a:prstGeom>
            </p:spPr>
            <p:txBody>
              <a:bodyPr wrap="square">
                <a:spAutoFit/>
              </a:bodyPr>
              <a:lstStyle/>
              <a:p>
                <a:pPr algn="ctr"/>
                <a:r>
                  <a:rPr lang="en-US" sz="2400" b="1" dirty="0" smtClean="0">
                    <a:solidFill>
                      <a:srgbClr val="0070C0"/>
                    </a:solidFill>
                    <a:effectLst>
                      <a:outerShdw dist="38100" dir="7200000" algn="ctr" rotWithShape="0">
                        <a:schemeClr val="tx1"/>
                      </a:outerShdw>
                    </a:effectLst>
                  </a:rPr>
                  <a:t>U. S. Grant</a:t>
                </a:r>
              </a:p>
            </p:txBody>
          </p:sp>
        </p:grpSp>
      </p:grpSp>
      <p:grpSp>
        <p:nvGrpSpPr>
          <p:cNvPr id="35" name="Group 65"/>
          <p:cNvGrpSpPr>
            <a:grpSpLocks noChangeAspect="1"/>
          </p:cNvGrpSpPr>
          <p:nvPr/>
        </p:nvGrpSpPr>
        <p:grpSpPr>
          <a:xfrm>
            <a:off x="304800" y="1009649"/>
            <a:ext cx="2345436" cy="2114551"/>
            <a:chOff x="970279" y="1066800"/>
            <a:chExt cx="6254496" cy="5638801"/>
          </a:xfrm>
        </p:grpSpPr>
        <p:grpSp>
          <p:nvGrpSpPr>
            <p:cNvPr id="36" name="Group 66"/>
            <p:cNvGrpSpPr/>
            <p:nvPr/>
          </p:nvGrpSpPr>
          <p:grpSpPr>
            <a:xfrm>
              <a:off x="970279" y="1066800"/>
              <a:ext cx="6254496" cy="5638801"/>
              <a:chOff x="52588" y="1108439"/>
              <a:chExt cx="5503957" cy="4735112"/>
            </a:xfrm>
          </p:grpSpPr>
          <p:pic>
            <p:nvPicPr>
              <p:cNvPr id="38" name="Picture 37" descr="http://media.web.britannica.com/eb-media/57/457-004-2449FF3E.jpg"/>
              <p:cNvPicPr/>
              <p:nvPr/>
            </p:nvPicPr>
            <p:blipFill>
              <a:blip r:embed="rId9" cstate="print"/>
              <a:srcRect/>
              <a:stretch>
                <a:fillRect/>
              </a:stretch>
            </p:blipFill>
            <p:spPr bwMode="auto">
              <a:xfrm>
                <a:off x="140207" y="1956776"/>
                <a:ext cx="3216006" cy="3886775"/>
              </a:xfrm>
              <a:prstGeom prst="rect">
                <a:avLst/>
              </a:prstGeom>
              <a:noFill/>
              <a:ln w="50800">
                <a:solidFill>
                  <a:srgbClr val="0070C0"/>
                </a:solidFill>
                <a:miter lim="800000"/>
                <a:headEnd/>
                <a:tailEnd/>
              </a:ln>
            </p:spPr>
          </p:pic>
          <p:sp>
            <p:nvSpPr>
              <p:cNvPr id="39" name="TextBox 38"/>
              <p:cNvSpPr txBox="1"/>
              <p:nvPr/>
            </p:nvSpPr>
            <p:spPr>
              <a:xfrm>
                <a:off x="52588" y="1108439"/>
                <a:ext cx="5503957" cy="775355"/>
              </a:xfrm>
              <a:prstGeom prst="rect">
                <a:avLst/>
              </a:prstGeom>
              <a:solidFill>
                <a:srgbClr val="0070C0"/>
              </a:solidFill>
              <a:effectLst>
                <a:outerShdw dist="50800" dir="15600000" algn="ctr" rotWithShape="0">
                  <a:schemeClr val="tx1"/>
                </a:outerShdw>
              </a:effectLst>
            </p:spPr>
            <p:txBody>
              <a:bodyPr wrap="square" rtlCol="0">
                <a:spAutoFit/>
              </a:bodyPr>
              <a:lstStyle/>
              <a:p>
                <a:pPr algn="ctr"/>
                <a:r>
                  <a:rPr lang="en-US" sz="2400" b="1" dirty="0" smtClean="0">
                    <a:solidFill>
                      <a:schemeClr val="bg1"/>
                    </a:solidFill>
                    <a:effectLst>
                      <a:outerShdw dist="50800" dir="5400000" algn="ctr" rotWithShape="0">
                        <a:schemeClr val="tx1"/>
                      </a:outerShdw>
                    </a:effectLst>
                  </a:rPr>
                  <a:t>James Buchanan</a:t>
                </a:r>
              </a:p>
            </p:txBody>
          </p:sp>
        </p:grpSp>
        <p:pic>
          <p:nvPicPr>
            <p:cNvPr id="37" name="Picture 2"/>
            <p:cNvPicPr>
              <a:picLocks noChangeAspect="1" noChangeArrowheads="1"/>
            </p:cNvPicPr>
            <p:nvPr/>
          </p:nvPicPr>
          <p:blipFill>
            <a:blip r:embed="rId10" cstate="print"/>
            <a:srcRect/>
            <a:stretch>
              <a:fillRect/>
            </a:stretch>
          </p:blipFill>
          <p:spPr bwMode="auto">
            <a:xfrm>
              <a:off x="3962400" y="2066544"/>
              <a:ext cx="3255264" cy="2169379"/>
            </a:xfrm>
            <a:prstGeom prst="rect">
              <a:avLst/>
            </a:prstGeom>
            <a:noFill/>
            <a:ln w="50800">
              <a:solidFill>
                <a:srgbClr val="0070C0"/>
              </a:solidFill>
              <a:miter lim="800000"/>
              <a:headEnd/>
              <a:tailEnd/>
            </a:ln>
            <a:effectLst/>
          </p:spPr>
        </p:pic>
      </p:grpSp>
      <p:grpSp>
        <p:nvGrpSpPr>
          <p:cNvPr id="40" name="Group 58"/>
          <p:cNvGrpSpPr>
            <a:grpSpLocks noChangeAspect="1"/>
          </p:cNvGrpSpPr>
          <p:nvPr/>
        </p:nvGrpSpPr>
        <p:grpSpPr>
          <a:xfrm>
            <a:off x="247650" y="4114800"/>
            <a:ext cx="2114550" cy="2042935"/>
            <a:chOff x="1066800" y="1219198"/>
            <a:chExt cx="5638800" cy="5447825"/>
          </a:xfrm>
        </p:grpSpPr>
        <p:grpSp>
          <p:nvGrpSpPr>
            <p:cNvPr id="41" name="Group 1"/>
            <p:cNvGrpSpPr/>
            <p:nvPr/>
          </p:nvGrpSpPr>
          <p:grpSpPr>
            <a:xfrm>
              <a:off x="1066800" y="1219198"/>
              <a:ext cx="5638800" cy="5447825"/>
              <a:chOff x="1053947" y="1247068"/>
              <a:chExt cx="5651653" cy="5344982"/>
            </a:xfrm>
          </p:grpSpPr>
          <p:sp>
            <p:nvSpPr>
              <p:cNvPr id="43" name="TextBox 2"/>
              <p:cNvSpPr txBox="1"/>
              <p:nvPr/>
            </p:nvSpPr>
            <p:spPr>
              <a:xfrm>
                <a:off x="1053947" y="1247068"/>
                <a:ext cx="5651653" cy="905899"/>
              </a:xfrm>
              <a:prstGeom prst="rect">
                <a:avLst/>
              </a:prstGeom>
              <a:solidFill>
                <a:srgbClr val="FF0000"/>
              </a:solidFill>
              <a:ln w="38100">
                <a:solidFill>
                  <a:srgbClr val="FF0000"/>
                </a:solidFill>
              </a:ln>
              <a:effectLst>
                <a:outerShdw dist="50800" dir="16800000" algn="ctr" rotWithShape="0">
                  <a:schemeClr val="tx1"/>
                </a:outerShdw>
              </a:effectLst>
            </p:spPr>
            <p:txBody>
              <a:bodyPr wrap="square" rtlCol="0">
                <a:spAutoFit/>
              </a:bodyPr>
              <a:lstStyle/>
              <a:p>
                <a:pPr algn="ctr"/>
                <a:r>
                  <a:rPr lang="en-US" sz="2400" b="1" dirty="0" smtClean="0">
                    <a:solidFill>
                      <a:schemeClr val="bg1"/>
                    </a:solidFill>
                    <a:effectLst>
                      <a:outerShdw dist="50800" dir="7200000" algn="ctr" rotWithShape="0">
                        <a:schemeClr val="tx1"/>
                      </a:outerShdw>
                    </a:effectLst>
                  </a:rPr>
                  <a:t>John Mercer Brooke</a:t>
                </a:r>
              </a:p>
            </p:txBody>
          </p:sp>
          <p:grpSp>
            <p:nvGrpSpPr>
              <p:cNvPr id="44" name="Group 7"/>
              <p:cNvGrpSpPr/>
              <p:nvPr/>
            </p:nvGrpSpPr>
            <p:grpSpPr>
              <a:xfrm>
                <a:off x="1053947" y="2293731"/>
                <a:ext cx="5627269" cy="4298319"/>
                <a:chOff x="1053947" y="2293731"/>
                <a:chExt cx="5627269" cy="4298319"/>
              </a:xfrm>
            </p:grpSpPr>
            <p:pic>
              <p:nvPicPr>
                <p:cNvPr id="45" name="Picture 3" descr="File:John Mercer Brooke wmm.jpg"/>
                <p:cNvPicPr>
                  <a:picLocks noChangeAspect="1" noChangeArrowheads="1"/>
                </p:cNvPicPr>
                <p:nvPr/>
              </p:nvPicPr>
              <p:blipFill>
                <a:blip r:embed="rId11" cstate="print"/>
                <a:srcRect/>
                <a:stretch>
                  <a:fillRect/>
                </a:stretch>
              </p:blipFill>
              <p:spPr bwMode="auto">
                <a:xfrm>
                  <a:off x="3099816" y="2293731"/>
                  <a:ext cx="3581400" cy="4293691"/>
                </a:xfrm>
                <a:prstGeom prst="rect">
                  <a:avLst/>
                </a:prstGeom>
                <a:ln w="50800">
                  <a:solidFill>
                    <a:srgbClr val="FF0000"/>
                  </a:solidFill>
                </a:ln>
              </p:spPr>
            </p:pic>
            <p:pic>
              <p:nvPicPr>
                <p:cNvPr id="46" name="Picture 5" descr="http://upload.wikimedia.org/wikipedia/commons/1/19/BrookeRifle.jpg"/>
                <p:cNvPicPr>
                  <a:picLocks noChangeAspect="1" noChangeArrowheads="1"/>
                </p:cNvPicPr>
                <p:nvPr/>
              </p:nvPicPr>
              <p:blipFill>
                <a:blip r:embed="rId12" cstate="print"/>
                <a:srcRect l="20043" t="8299" r="2647" b="17008"/>
                <a:stretch>
                  <a:fillRect/>
                </a:stretch>
              </p:blipFill>
              <p:spPr bwMode="auto">
                <a:xfrm>
                  <a:off x="1053947" y="4985146"/>
                  <a:ext cx="2410354" cy="1606904"/>
                </a:xfrm>
                <a:prstGeom prst="rect">
                  <a:avLst/>
                </a:prstGeom>
                <a:noFill/>
                <a:ln w="38100">
                  <a:solidFill>
                    <a:srgbClr val="FF0000"/>
                  </a:solidFill>
                </a:ln>
              </p:spPr>
            </p:pic>
          </p:grpSp>
        </p:grpSp>
        <p:pic>
          <p:nvPicPr>
            <p:cNvPr id="42" name="Picture 3"/>
            <p:cNvPicPr>
              <a:picLocks noChangeAspect="1" noChangeArrowheads="1"/>
            </p:cNvPicPr>
            <p:nvPr/>
          </p:nvPicPr>
          <p:blipFill>
            <a:blip r:embed="rId13" cstate="print"/>
            <a:srcRect l="25836" t="8751" r="23326" b="19993"/>
            <a:stretch>
              <a:fillRect/>
            </a:stretch>
          </p:blipFill>
          <p:spPr bwMode="auto">
            <a:xfrm>
              <a:off x="1066800" y="2286000"/>
              <a:ext cx="2854158" cy="2667000"/>
            </a:xfrm>
            <a:prstGeom prst="rect">
              <a:avLst/>
            </a:prstGeom>
            <a:noFill/>
            <a:ln w="38100">
              <a:solidFill>
                <a:srgbClr val="FF0000"/>
              </a:solidFill>
              <a:miter lim="800000"/>
              <a:headEnd/>
              <a:tailEnd/>
            </a:ln>
            <a:effectLst/>
          </p:spPr>
        </p:pic>
      </p:grpSp>
      <p:grpSp>
        <p:nvGrpSpPr>
          <p:cNvPr id="47" name="Group 35"/>
          <p:cNvGrpSpPr>
            <a:grpSpLocks noChangeAspect="1"/>
          </p:cNvGrpSpPr>
          <p:nvPr/>
        </p:nvGrpSpPr>
        <p:grpSpPr>
          <a:xfrm>
            <a:off x="6477000" y="4038600"/>
            <a:ext cx="2356485" cy="2290465"/>
            <a:chOff x="1473200" y="216693"/>
            <a:chExt cx="6283959" cy="6107907"/>
          </a:xfrm>
        </p:grpSpPr>
        <p:sp>
          <p:nvSpPr>
            <p:cNvPr id="48" name="TextBox 47"/>
            <p:cNvSpPr txBox="1"/>
            <p:nvPr/>
          </p:nvSpPr>
          <p:spPr>
            <a:xfrm>
              <a:off x="1473200" y="216693"/>
              <a:ext cx="6248399" cy="1231107"/>
            </a:xfrm>
            <a:prstGeom prst="rect">
              <a:avLst/>
            </a:prstGeom>
            <a:solidFill>
              <a:srgbClr val="FF0000"/>
            </a:solidFill>
            <a:ln w="50800">
              <a:solidFill>
                <a:srgbClr val="FF0000"/>
              </a:solidFill>
            </a:ln>
            <a:effectLst>
              <a:outerShdw dist="50800" dir="13800000" algn="ctr" rotWithShape="0">
                <a:schemeClr val="tx1"/>
              </a:outerShdw>
            </a:effectLst>
          </p:spPr>
          <p:txBody>
            <a:bodyPr wrap="square" rtlCol="0">
              <a:spAutoFit/>
            </a:bodyPr>
            <a:lstStyle/>
            <a:p>
              <a:pPr algn="ctr"/>
              <a:r>
                <a:rPr lang="en-US" sz="2400" b="1" dirty="0" smtClean="0">
                  <a:solidFill>
                    <a:schemeClr val="bg1"/>
                  </a:solidFill>
                  <a:effectLst>
                    <a:outerShdw dist="38100" dir="7200000" algn="ctr" rotWithShape="0">
                      <a:schemeClr val="tx1"/>
                    </a:outerShdw>
                  </a:effectLst>
                </a:rPr>
                <a:t>James Hanger	</a:t>
              </a:r>
            </a:p>
          </p:txBody>
        </p:sp>
        <p:pic>
          <p:nvPicPr>
            <p:cNvPr id="49" name="Picture 8" descr="http://www.replications.com/fieldhospital/harewood_ambulances_sm2.jpg"/>
            <p:cNvPicPr>
              <a:picLocks noChangeAspect="1" noChangeArrowheads="1"/>
            </p:cNvPicPr>
            <p:nvPr/>
          </p:nvPicPr>
          <p:blipFill>
            <a:blip r:embed="rId14" cstate="print"/>
            <a:srcRect l="17853" t="29527" r="59172" b="31198"/>
            <a:stretch>
              <a:fillRect/>
            </a:stretch>
          </p:blipFill>
          <p:spPr bwMode="auto">
            <a:xfrm>
              <a:off x="1572768" y="1600200"/>
              <a:ext cx="4724400" cy="4724400"/>
            </a:xfrm>
            <a:prstGeom prst="rect">
              <a:avLst/>
            </a:prstGeom>
            <a:noFill/>
            <a:ln w="76200">
              <a:solidFill>
                <a:srgbClr val="FF0000"/>
              </a:solidFill>
            </a:ln>
          </p:spPr>
        </p:pic>
        <p:pic>
          <p:nvPicPr>
            <p:cNvPr id="50" name="Picture 49" descr="File:CSA FLAG 28.11.1861-1.5.1863.svg">
              <a:hlinkClick r:id="rId5"/>
            </p:cNvPr>
            <p:cNvPicPr>
              <a:picLocks noChangeAspect="1"/>
            </p:cNvPicPr>
            <p:nvPr/>
          </p:nvPicPr>
          <p:blipFill>
            <a:blip r:embed="rId6" cstate="print"/>
            <a:srcRect/>
            <a:stretch>
              <a:fillRect/>
            </a:stretch>
          </p:blipFill>
          <p:spPr bwMode="auto">
            <a:xfrm>
              <a:off x="5394960" y="1600200"/>
              <a:ext cx="2362199" cy="1317379"/>
            </a:xfrm>
            <a:prstGeom prst="rect">
              <a:avLst/>
            </a:prstGeom>
            <a:noFill/>
            <a:ln w="38100">
              <a:solidFill>
                <a:srgbClr val="FF0000"/>
              </a:solidFill>
              <a:miter lim="800000"/>
              <a:headEnd/>
              <a:tailEnd/>
            </a:ln>
          </p:spPr>
        </p:pic>
      </p:grpSp>
      <p:grpSp>
        <p:nvGrpSpPr>
          <p:cNvPr id="51" name="Group 26"/>
          <p:cNvGrpSpPr>
            <a:grpSpLocks noChangeAspect="1"/>
          </p:cNvGrpSpPr>
          <p:nvPr/>
        </p:nvGrpSpPr>
        <p:grpSpPr>
          <a:xfrm>
            <a:off x="6562725" y="1066800"/>
            <a:ext cx="2200275" cy="2046786"/>
            <a:chOff x="1600200" y="1295402"/>
            <a:chExt cx="5867400" cy="5458095"/>
          </a:xfrm>
        </p:grpSpPr>
        <p:pic>
          <p:nvPicPr>
            <p:cNvPr id="52" name="Picture 2" descr="File:PGTBeauregard01.jpg"/>
            <p:cNvPicPr>
              <a:picLocks noChangeAspect="1" noChangeArrowheads="1"/>
            </p:cNvPicPr>
            <p:nvPr/>
          </p:nvPicPr>
          <p:blipFill>
            <a:blip r:embed="rId15" cstate="print"/>
            <a:srcRect l="13949" t="14692" r="15536" b="39808"/>
            <a:stretch>
              <a:fillRect/>
            </a:stretch>
          </p:blipFill>
          <p:spPr bwMode="auto">
            <a:xfrm>
              <a:off x="3255264" y="2286000"/>
              <a:ext cx="4191000" cy="4467497"/>
            </a:xfrm>
            <a:prstGeom prst="rect">
              <a:avLst/>
            </a:prstGeom>
            <a:noFill/>
            <a:ln w="50800">
              <a:solidFill>
                <a:srgbClr val="FF0000"/>
              </a:solidFill>
            </a:ln>
          </p:spPr>
        </p:pic>
        <p:grpSp>
          <p:nvGrpSpPr>
            <p:cNvPr id="53" name="Group 46"/>
            <p:cNvGrpSpPr/>
            <p:nvPr/>
          </p:nvGrpSpPr>
          <p:grpSpPr>
            <a:xfrm>
              <a:off x="1600200" y="1295402"/>
              <a:ext cx="5867400" cy="2514598"/>
              <a:chOff x="1905000" y="1600202"/>
              <a:chExt cx="5867400" cy="2514598"/>
            </a:xfrm>
          </p:grpSpPr>
          <p:sp>
            <p:nvSpPr>
              <p:cNvPr id="54" name="TextBox 53"/>
              <p:cNvSpPr txBox="1"/>
              <p:nvPr/>
            </p:nvSpPr>
            <p:spPr>
              <a:xfrm>
                <a:off x="2057400" y="1600202"/>
                <a:ext cx="5715000" cy="1066960"/>
              </a:xfrm>
              <a:prstGeom prst="rect">
                <a:avLst/>
              </a:prstGeom>
              <a:solidFill>
                <a:srgbClr val="FF0000"/>
              </a:solidFill>
              <a:ln w="50800">
                <a:solidFill>
                  <a:srgbClr val="FF0000"/>
                </a:solidFill>
              </a:ln>
              <a:effectLst>
                <a:outerShdw dist="50800" dir="13800000" algn="ctr" rotWithShape="0">
                  <a:schemeClr val="tx1"/>
                </a:outerShdw>
              </a:effectLst>
            </p:spPr>
            <p:txBody>
              <a:bodyPr wrap="square" rtlCol="0">
                <a:spAutoFit/>
              </a:bodyPr>
              <a:lstStyle/>
              <a:p>
                <a:pPr algn="ctr"/>
                <a:r>
                  <a:rPr lang="en-US" sz="2000" b="1" dirty="0" smtClean="0">
                    <a:solidFill>
                      <a:schemeClr val="bg1"/>
                    </a:solidFill>
                    <a:effectLst>
                      <a:outerShdw dist="38100" dir="7200000" algn="ctr" rotWithShape="0">
                        <a:schemeClr val="tx1"/>
                      </a:outerShdw>
                    </a:effectLst>
                  </a:rPr>
                  <a:t>   PGT Beauregard </a:t>
                </a:r>
              </a:p>
            </p:txBody>
          </p:sp>
          <p:pic>
            <p:nvPicPr>
              <p:cNvPr id="55" name="Picture 31" descr="File:CSA FLAG 4.3.1861-21.5.1861.svg">
                <a:hlinkClick r:id="rId16"/>
              </p:cNvPr>
              <p:cNvPicPr/>
              <p:nvPr/>
            </p:nvPicPr>
            <p:blipFill>
              <a:blip r:embed="rId17" cstate="print"/>
              <a:srcRect/>
              <a:stretch>
                <a:fillRect/>
              </a:stretch>
            </p:blipFill>
            <p:spPr bwMode="auto">
              <a:xfrm>
                <a:off x="1905000" y="2667000"/>
                <a:ext cx="2362200" cy="1447800"/>
              </a:xfrm>
              <a:prstGeom prst="rect">
                <a:avLst/>
              </a:prstGeom>
              <a:noFill/>
              <a:ln w="38100">
                <a:solidFill>
                  <a:srgbClr val="FF0000"/>
                </a:solidFill>
                <a:miter lim="800000"/>
                <a:headEnd/>
                <a:tailEnd/>
              </a:ln>
            </p:spPr>
          </p:pic>
        </p:grpSp>
      </p:grpSp>
      <p:grpSp>
        <p:nvGrpSpPr>
          <p:cNvPr id="56" name="Group 55"/>
          <p:cNvGrpSpPr/>
          <p:nvPr/>
        </p:nvGrpSpPr>
        <p:grpSpPr>
          <a:xfrm>
            <a:off x="4570670" y="1752600"/>
            <a:ext cx="1625914" cy="2423163"/>
            <a:chOff x="4570670" y="1752600"/>
            <a:chExt cx="1625914" cy="2423163"/>
          </a:xfrm>
        </p:grpSpPr>
        <p:sp>
          <p:nvSpPr>
            <p:cNvPr id="57" name="TextBox 56"/>
            <p:cNvSpPr txBox="1"/>
            <p:nvPr/>
          </p:nvSpPr>
          <p:spPr>
            <a:xfrm>
              <a:off x="4570670" y="1752602"/>
              <a:ext cx="1625914" cy="480132"/>
            </a:xfrm>
            <a:prstGeom prst="rect">
              <a:avLst/>
            </a:prstGeom>
            <a:solidFill>
              <a:schemeClr val="tx1"/>
            </a:solidFill>
            <a:ln w="76200">
              <a:solidFill>
                <a:srgbClr val="FF0000"/>
              </a:solidFill>
            </a:ln>
            <a:effectLst>
              <a:outerShdw dist="50800" dir="13800000" algn="ctr" rotWithShape="0">
                <a:schemeClr val="tx1"/>
              </a:outerShdw>
            </a:effectLst>
          </p:spPr>
          <p:txBody>
            <a:bodyPr wrap="square" rtlCol="0">
              <a:spAutoFit/>
            </a:bodyPr>
            <a:lstStyle/>
            <a:p>
              <a:pPr algn="ctr"/>
              <a:endParaRPr lang="en-US" sz="2000" b="1" dirty="0" smtClean="0">
                <a:solidFill>
                  <a:schemeClr val="bg1"/>
                </a:solidFill>
                <a:effectLst>
                  <a:outerShdw dist="50800" dir="5400000" algn="ctr" rotWithShape="0">
                    <a:schemeClr val="tx1"/>
                  </a:outerShdw>
                </a:effectLst>
              </a:endParaRPr>
            </a:p>
          </p:txBody>
        </p:sp>
        <p:grpSp>
          <p:nvGrpSpPr>
            <p:cNvPr id="58" name="Group 46"/>
            <p:cNvGrpSpPr/>
            <p:nvPr/>
          </p:nvGrpSpPr>
          <p:grpSpPr>
            <a:xfrm>
              <a:off x="4594403" y="1752600"/>
              <a:ext cx="1602181" cy="2423163"/>
              <a:chOff x="4594403" y="1752600"/>
              <a:chExt cx="1602181" cy="2423163"/>
            </a:xfrm>
          </p:grpSpPr>
          <p:pic>
            <p:nvPicPr>
              <p:cNvPr id="59" name="Picture 2" descr="http://www.thelatinlibrary.com/chron/civilwarpics/lee.jpg"/>
              <p:cNvPicPr>
                <a:picLocks noChangeAspect="1" noChangeArrowheads="1"/>
              </p:cNvPicPr>
              <p:nvPr/>
            </p:nvPicPr>
            <p:blipFill>
              <a:blip r:embed="rId18" cstate="print"/>
              <a:srcRect/>
              <a:stretch>
                <a:fillRect/>
              </a:stretch>
            </p:blipFill>
            <p:spPr bwMode="auto">
              <a:xfrm>
                <a:off x="4594403" y="2228628"/>
                <a:ext cx="1578436" cy="1947135"/>
              </a:xfrm>
              <a:prstGeom prst="rect">
                <a:avLst/>
              </a:prstGeom>
              <a:noFill/>
              <a:ln w="76200">
                <a:solidFill>
                  <a:srgbClr val="FF0000"/>
                </a:solidFill>
              </a:ln>
            </p:spPr>
          </p:pic>
          <p:pic>
            <p:nvPicPr>
              <p:cNvPr id="60" name="Picture 59" descr="http://upload.wikimedia.org/wikipedia/commons/thumb/2/2a/Battle_flag_of_the_US_Confederacy.svg/150px-Battle_flag_of_the_US_Confederacy.svg.png"/>
              <p:cNvPicPr/>
              <p:nvPr/>
            </p:nvPicPr>
            <p:blipFill>
              <a:blip r:embed="rId19" cstate="print"/>
              <a:srcRect/>
              <a:stretch>
                <a:fillRect/>
              </a:stretch>
            </p:blipFill>
            <p:spPr bwMode="auto">
              <a:xfrm>
                <a:off x="5693664" y="3672843"/>
                <a:ext cx="502920" cy="502920"/>
              </a:xfrm>
              <a:prstGeom prst="rect">
                <a:avLst/>
              </a:prstGeom>
              <a:noFill/>
              <a:ln w="9525">
                <a:noFill/>
                <a:miter lim="800000"/>
                <a:headEnd/>
                <a:tailEnd/>
              </a:ln>
            </p:spPr>
          </p:pic>
          <p:sp>
            <p:nvSpPr>
              <p:cNvPr id="61" name="Rectangle 60"/>
              <p:cNvSpPr/>
              <p:nvPr/>
            </p:nvSpPr>
            <p:spPr>
              <a:xfrm>
                <a:off x="4780241" y="1752600"/>
                <a:ext cx="1252138" cy="461665"/>
              </a:xfrm>
              <a:prstGeom prst="rect">
                <a:avLst/>
              </a:prstGeom>
            </p:spPr>
            <p:txBody>
              <a:bodyPr wrap="none">
                <a:spAutoFit/>
              </a:bodyPr>
              <a:lstStyle/>
              <a:p>
                <a:pPr algn="ctr"/>
                <a:r>
                  <a:rPr lang="en-US" sz="2400" b="1" dirty="0" smtClean="0">
                    <a:solidFill>
                      <a:schemeClr val="bg1"/>
                    </a:solidFill>
                    <a:effectLst>
                      <a:outerShdw dist="50800" dir="5400000" algn="ctr" rotWithShape="0">
                        <a:schemeClr val="tx1"/>
                      </a:outerShdw>
                    </a:effectLst>
                  </a:rPr>
                  <a:t>R. E. Lee</a:t>
                </a:r>
              </a:p>
            </p:txBody>
          </p:sp>
        </p:grpSp>
      </p:grpSp>
      <p:pic>
        <p:nvPicPr>
          <p:cNvPr id="62" name="Picture 2" descr="http://upload.wikimedia.org/wikipedia/commons/f/f9/GenUSGrant.jpg"/>
          <p:cNvPicPr>
            <a:picLocks noChangeAspect="1" noChangeArrowheads="1"/>
          </p:cNvPicPr>
          <p:nvPr/>
        </p:nvPicPr>
        <p:blipFill>
          <a:blip r:embed="rId7" cstate="print"/>
          <a:srcRect l="10036" t="1285" r="26881" b="42159"/>
          <a:stretch>
            <a:fillRect/>
          </a:stretch>
        </p:blipFill>
        <p:spPr bwMode="auto">
          <a:xfrm>
            <a:off x="228600" y="838200"/>
            <a:ext cx="2987040" cy="3733800"/>
          </a:xfrm>
          <a:prstGeom prst="rect">
            <a:avLst/>
          </a:prstGeom>
          <a:noFill/>
          <a:ln w="50800">
            <a:solidFill>
              <a:srgbClr val="0070C0"/>
            </a:solidFill>
          </a:ln>
        </p:spPr>
      </p:pic>
      <p:grpSp>
        <p:nvGrpSpPr>
          <p:cNvPr id="63" name="Group 62"/>
          <p:cNvGrpSpPr/>
          <p:nvPr/>
        </p:nvGrpSpPr>
        <p:grpSpPr>
          <a:xfrm>
            <a:off x="74671" y="3429000"/>
            <a:ext cx="2540440" cy="2163017"/>
            <a:chOff x="74671" y="3590212"/>
            <a:chExt cx="2540440" cy="2163017"/>
          </a:xfrm>
        </p:grpSpPr>
        <p:sp>
          <p:nvSpPr>
            <p:cNvPr id="64" name="TextBox 63"/>
            <p:cNvSpPr txBox="1"/>
            <p:nvPr/>
          </p:nvSpPr>
          <p:spPr>
            <a:xfrm rot="19265278">
              <a:off x="74671" y="3590212"/>
              <a:ext cx="2540440" cy="892552"/>
            </a:xfrm>
            <a:prstGeom prst="rect">
              <a:avLst/>
            </a:prstGeom>
            <a:solidFill>
              <a:srgbClr val="E3C1F1"/>
            </a:solidFill>
            <a:ln w="25400">
              <a:solidFill>
                <a:schemeClr val="tx1"/>
              </a:solidFill>
            </a:ln>
          </p:spPr>
          <p:txBody>
            <a:bodyPr wrap="none" rtlCol="0">
              <a:spAutoFit/>
            </a:bodyPr>
            <a:lstStyle/>
            <a:p>
              <a:pPr algn="ctr"/>
              <a:r>
                <a:rPr lang="en-US" sz="2600" b="1" spc="-10" dirty="0" smtClean="0"/>
                <a:t>REVOLUTIONARY</a:t>
              </a:r>
            </a:p>
            <a:p>
              <a:pPr algn="ctr"/>
              <a:r>
                <a:rPr lang="en-US" sz="2600" b="1" spc="-10" dirty="0" smtClean="0"/>
                <a:t>WAR</a:t>
              </a:r>
            </a:p>
          </p:txBody>
        </p:sp>
        <p:cxnSp>
          <p:nvCxnSpPr>
            <p:cNvPr id="65" name="Straight Arrow Connector 64"/>
            <p:cNvCxnSpPr/>
            <p:nvPr/>
          </p:nvCxnSpPr>
          <p:spPr>
            <a:xfrm>
              <a:off x="609600" y="5181600"/>
              <a:ext cx="24482" cy="571629"/>
            </a:xfrm>
            <a:prstGeom prst="straightConnector1">
              <a:avLst/>
            </a:prstGeom>
            <a:ln w="508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7613346" y="3653374"/>
            <a:ext cx="1501373" cy="1909226"/>
            <a:chOff x="1896816" y="2915796"/>
            <a:chExt cx="1501373" cy="1909226"/>
          </a:xfrm>
        </p:grpSpPr>
        <p:sp>
          <p:nvSpPr>
            <p:cNvPr id="67" name="TextBox 66"/>
            <p:cNvSpPr txBox="1"/>
            <p:nvPr/>
          </p:nvSpPr>
          <p:spPr>
            <a:xfrm rot="2526396">
              <a:off x="1896816" y="2915796"/>
              <a:ext cx="1501373" cy="892552"/>
            </a:xfrm>
            <a:prstGeom prst="rect">
              <a:avLst/>
            </a:prstGeom>
            <a:solidFill>
              <a:srgbClr val="E3C1F1"/>
            </a:solidFill>
            <a:ln w="25400">
              <a:solidFill>
                <a:schemeClr val="tx1"/>
              </a:solidFill>
            </a:ln>
          </p:spPr>
          <p:txBody>
            <a:bodyPr wrap="none" rtlCol="0">
              <a:spAutoFit/>
            </a:bodyPr>
            <a:lstStyle/>
            <a:p>
              <a:pPr algn="ctr"/>
              <a:r>
                <a:rPr lang="en-US" sz="2600" b="1" spc="-10" dirty="0" smtClean="0"/>
                <a:t>VIETNAM</a:t>
              </a:r>
            </a:p>
            <a:p>
              <a:pPr algn="ctr"/>
              <a:r>
                <a:rPr lang="en-US" sz="2600" b="1" spc="-10" dirty="0" smtClean="0"/>
                <a:t>WAR</a:t>
              </a:r>
            </a:p>
          </p:txBody>
        </p:sp>
        <p:cxnSp>
          <p:nvCxnSpPr>
            <p:cNvPr id="68" name="Straight Arrow Connector 67"/>
            <p:cNvCxnSpPr/>
            <p:nvPr/>
          </p:nvCxnSpPr>
          <p:spPr>
            <a:xfrm>
              <a:off x="2894070" y="4204036"/>
              <a:ext cx="0" cy="620986"/>
            </a:xfrm>
            <a:prstGeom prst="straightConnector1">
              <a:avLst/>
            </a:prstGeom>
            <a:ln w="508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down)">
                                      <p:cBhvr>
                                        <p:cTn id="12" dur="10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wipe(down)">
                                      <p:cBhvr>
                                        <p:cTn id="17" dur="10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66"/>
                                        </p:tgtEl>
                                      </p:cBhvr>
                                    </p:animEffect>
                                    <p:set>
                                      <p:cBhvr>
                                        <p:cTn id="22" dur="1" fill="hold">
                                          <p:stCondLst>
                                            <p:cond delay="999"/>
                                          </p:stCondLst>
                                        </p:cTn>
                                        <p:tgtEl>
                                          <p:spTgt spid="6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63"/>
                                        </p:tgtEl>
                                      </p:cBhvr>
                                    </p:animEffect>
                                    <p:set>
                                      <p:cBhvr>
                                        <p:cTn id="25" dur="1" fill="hold">
                                          <p:stCondLst>
                                            <p:cond delay="999"/>
                                          </p:stCondLst>
                                        </p:cTn>
                                        <p:tgtEl>
                                          <p:spTgt spid="63"/>
                                        </p:tgtEl>
                                        <p:attrNameLst>
                                          <p:attrName>style.visibility</p:attrName>
                                        </p:attrNameLst>
                                      </p:cBhvr>
                                      <p:to>
                                        <p:strVal val="hidden"/>
                                      </p:to>
                                    </p:se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1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1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1000"/>
                                        <p:tgtEl>
                                          <p:spTgt spid="5"/>
                                        </p:tgtEl>
                                      </p:cBhvr>
                                    </p:animEffect>
                                    <p:set>
                                      <p:cBhvr>
                                        <p:cTn id="44" dur="1" fill="hold">
                                          <p:stCondLst>
                                            <p:cond delay="999"/>
                                          </p:stCondLst>
                                        </p:cTn>
                                        <p:tgtEl>
                                          <p:spTgt spid="5"/>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1000"/>
                                        <p:tgtEl>
                                          <p:spTgt spid="16"/>
                                        </p:tgtEl>
                                      </p:cBhvr>
                                    </p:animEffect>
                                    <p:set>
                                      <p:cBhvr>
                                        <p:cTn id="47" dur="1" fill="hold">
                                          <p:stCondLst>
                                            <p:cond delay="999"/>
                                          </p:stCondLst>
                                        </p:cTn>
                                        <p:tgtEl>
                                          <p:spTgt spid="16"/>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1000"/>
                                        <p:tgtEl>
                                          <p:spTgt spid="11"/>
                                        </p:tgtEl>
                                      </p:cBhvr>
                                    </p:animEffect>
                                    <p:set>
                                      <p:cBhvr>
                                        <p:cTn id="50" dur="1" fill="hold">
                                          <p:stCondLst>
                                            <p:cond delay="999"/>
                                          </p:stCondLst>
                                        </p:cTn>
                                        <p:tgtEl>
                                          <p:spTgt spid="11"/>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000"/>
                                        <p:tgtEl>
                                          <p:spTgt spid="12"/>
                                        </p:tgtEl>
                                      </p:cBhvr>
                                    </p:animEffect>
                                    <p:set>
                                      <p:cBhvr>
                                        <p:cTn id="53" dur="1" fill="hold">
                                          <p:stCondLst>
                                            <p:cond delay="999"/>
                                          </p:stCondLst>
                                        </p:cTn>
                                        <p:tgtEl>
                                          <p:spTgt spid="12"/>
                                        </p:tgtEl>
                                        <p:attrNameLst>
                                          <p:attrName>style.visibility</p:attrName>
                                        </p:attrNameLst>
                                      </p:cBhvr>
                                      <p:to>
                                        <p:strVal val="hidden"/>
                                      </p:to>
                                    </p:set>
                                  </p:childTnLst>
                                </p:cTn>
                              </p:par>
                              <p:par>
                                <p:cTn id="54" presetID="53" presetClass="entr" presetSubtype="0" fill="hold" grpId="0"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1000" fill="hold"/>
                                        <p:tgtEl>
                                          <p:spTgt spid="6"/>
                                        </p:tgtEl>
                                        <p:attrNameLst>
                                          <p:attrName>ppt_w</p:attrName>
                                        </p:attrNameLst>
                                      </p:cBhvr>
                                      <p:tavLst>
                                        <p:tav tm="0">
                                          <p:val>
                                            <p:fltVal val="0"/>
                                          </p:val>
                                        </p:tav>
                                        <p:tav tm="100000">
                                          <p:val>
                                            <p:strVal val="#ppt_w"/>
                                          </p:val>
                                        </p:tav>
                                      </p:tavLst>
                                    </p:anim>
                                    <p:anim calcmode="lin" valueType="num">
                                      <p:cBhvr>
                                        <p:cTn id="57" dur="1000" fill="hold"/>
                                        <p:tgtEl>
                                          <p:spTgt spid="6"/>
                                        </p:tgtEl>
                                        <p:attrNameLst>
                                          <p:attrName>ppt_h</p:attrName>
                                        </p:attrNameLst>
                                      </p:cBhvr>
                                      <p:tavLst>
                                        <p:tav tm="0">
                                          <p:val>
                                            <p:fltVal val="0"/>
                                          </p:val>
                                        </p:tav>
                                        <p:tav tm="100000">
                                          <p:val>
                                            <p:strVal val="#ppt_h"/>
                                          </p:val>
                                        </p:tav>
                                      </p:tavLst>
                                    </p:anim>
                                    <p:animEffect transition="in" filter="fade">
                                      <p:cBhvr>
                                        <p:cTn id="58" dur="1000"/>
                                        <p:tgtEl>
                                          <p:spTgt spid="6"/>
                                        </p:tgtEl>
                                      </p:cBhvr>
                                    </p:animEffect>
                                  </p:childTnLst>
                                </p:cTn>
                              </p:par>
                            </p:childTnLst>
                          </p:cTn>
                        </p:par>
                        <p:par>
                          <p:cTn id="59" fill="hold">
                            <p:stCondLst>
                              <p:cond delay="1000"/>
                            </p:stCondLst>
                            <p:childTnLst>
                              <p:par>
                                <p:cTn id="60" presetID="10" presetClass="exit" presetSubtype="0" fill="hold" nodeType="afterEffect">
                                  <p:stCondLst>
                                    <p:cond delay="0"/>
                                  </p:stCondLst>
                                  <p:childTnLst>
                                    <p:animEffect transition="out" filter="fade">
                                      <p:cBhvr>
                                        <p:cTn id="61" dur="1000"/>
                                        <p:tgtEl>
                                          <p:spTgt spid="21"/>
                                        </p:tgtEl>
                                      </p:cBhvr>
                                    </p:animEffect>
                                    <p:set>
                                      <p:cBhvr>
                                        <p:cTn id="62" dur="1" fill="hold">
                                          <p:stCondLst>
                                            <p:cond delay="999"/>
                                          </p:stCondLst>
                                        </p:cTn>
                                        <p:tgtEl>
                                          <p:spTgt spid="21"/>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10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63" presetClass="path" presetSubtype="0" accel="50000" decel="50000" fill="hold" nodeType="clickEffect">
                                  <p:stCondLst>
                                    <p:cond delay="0"/>
                                  </p:stCondLst>
                                  <p:childTnLst>
                                    <p:animMotion origin="layout" path="M -3.33333E-6 4.44444E-6 L 0.90834 0.00555 " pathEditMode="relative" rAng="0" ptsTypes="AA">
                                      <p:cBhvr>
                                        <p:cTn id="69" dur="10000" fill="hold"/>
                                        <p:tgtEl>
                                          <p:spTgt spid="7"/>
                                        </p:tgtEl>
                                        <p:attrNameLst>
                                          <p:attrName>ppt_x</p:attrName>
                                          <p:attrName>ppt_y</p:attrName>
                                        </p:attrNameLst>
                                      </p:cBhvr>
                                      <p:rCtr x="454" y="3"/>
                                    </p:animMotion>
                                  </p:childTnLst>
                                </p:cTn>
                              </p:par>
                            </p:childTnLst>
                          </p:cTn>
                        </p:par>
                        <p:par>
                          <p:cTn id="70" fill="hold">
                            <p:stCondLst>
                              <p:cond delay="10000"/>
                            </p:stCondLst>
                            <p:childTnLst>
                              <p:par>
                                <p:cTn id="71" presetID="35" presetClass="path" presetSubtype="0" accel="50000" decel="50000" fill="hold" nodeType="afterEffect">
                                  <p:stCondLst>
                                    <p:cond delay="0"/>
                                  </p:stCondLst>
                                  <p:childTnLst>
                                    <p:animMotion origin="layout" path="M 0.90834 0.00555 L 0.23334 0.00555 " pathEditMode="relative" rAng="0" ptsTypes="AA">
                                      <p:cBhvr>
                                        <p:cTn id="72" dur="7000" fill="hold"/>
                                        <p:tgtEl>
                                          <p:spTgt spid="7"/>
                                        </p:tgtEl>
                                        <p:attrNameLst>
                                          <p:attrName>ppt_x</p:attrName>
                                          <p:attrName>ppt_y</p:attrName>
                                        </p:attrNameLst>
                                      </p:cBhvr>
                                      <p:rCtr x="-338" y="0"/>
                                    </p:animMotion>
                                  </p:childTnLst>
                                </p:cTn>
                              </p:par>
                            </p:childTnLst>
                          </p:cTn>
                        </p:par>
                        <p:par>
                          <p:cTn id="73" fill="hold">
                            <p:stCondLst>
                              <p:cond delay="17000"/>
                            </p:stCondLst>
                            <p:childTnLst>
                              <p:par>
                                <p:cTn id="74" presetID="6" presetClass="emph" presetSubtype="0" fill="hold" nodeType="afterEffect">
                                  <p:stCondLst>
                                    <p:cond delay="0"/>
                                  </p:stCondLst>
                                  <p:childTnLst>
                                    <p:animScale>
                                      <p:cBhvr>
                                        <p:cTn id="75" dur="5000" fill="hold"/>
                                        <p:tgtEl>
                                          <p:spTgt spid="7"/>
                                        </p:tgtEl>
                                      </p:cBhvr>
                                      <p:by x="220000" y="220000"/>
                                    </p:animScale>
                                  </p:childTnLst>
                                </p:cTn>
                              </p:par>
                              <p:par>
                                <p:cTn id="76" presetID="64" presetClass="path" presetSubtype="0" accel="50000" decel="50000" fill="hold" nodeType="withEffect">
                                  <p:stCondLst>
                                    <p:cond delay="0"/>
                                  </p:stCondLst>
                                  <p:childTnLst>
                                    <p:animMotion origin="layout" path="M 0.23334 0.00555 L 0.08334 -0.50556 " pathEditMode="relative" rAng="0" ptsTypes="AA">
                                      <p:cBhvr>
                                        <p:cTn id="77" dur="5000" fill="hold"/>
                                        <p:tgtEl>
                                          <p:spTgt spid="7"/>
                                        </p:tgtEl>
                                        <p:attrNameLst>
                                          <p:attrName>ppt_x</p:attrName>
                                          <p:attrName>ppt_y</p:attrName>
                                        </p:attrNameLst>
                                      </p:cBhvr>
                                      <p:rCtr x="-75" y="-256"/>
                                    </p:animMotion>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1000"/>
                                        <p:tgtEl>
                                          <p:spTgt spid="22"/>
                                        </p:tgtEl>
                                      </p:cBhvr>
                                    </p:animEffect>
                                  </p:childTnLst>
                                </p:cTn>
                              </p:par>
                              <p:par>
                                <p:cTn id="83" presetID="10" presetClass="exit" presetSubtype="0" fill="hold" grpId="1" nodeType="withEffect">
                                  <p:stCondLst>
                                    <p:cond delay="0"/>
                                  </p:stCondLst>
                                  <p:childTnLst>
                                    <p:animEffect transition="out" filter="fade">
                                      <p:cBhvr>
                                        <p:cTn id="84" dur="1000"/>
                                        <p:tgtEl>
                                          <p:spTgt spid="6"/>
                                        </p:tgtEl>
                                      </p:cBhvr>
                                    </p:animEffect>
                                    <p:set>
                                      <p:cBhvr>
                                        <p:cTn id="85" dur="1" fill="hold">
                                          <p:stCondLst>
                                            <p:cond delay="999"/>
                                          </p:stCondLst>
                                        </p:cTn>
                                        <p:tgtEl>
                                          <p:spTgt spid="6"/>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53" presetClass="entr" presetSubtype="0" fill="hold" nodeType="clickEffect">
                                  <p:stCondLst>
                                    <p:cond delay="0"/>
                                  </p:stCondLst>
                                  <p:childTnLst>
                                    <p:set>
                                      <p:cBhvr>
                                        <p:cTn id="89" dur="1" fill="hold">
                                          <p:stCondLst>
                                            <p:cond delay="0"/>
                                          </p:stCondLst>
                                        </p:cTn>
                                        <p:tgtEl>
                                          <p:spTgt spid="51"/>
                                        </p:tgtEl>
                                        <p:attrNameLst>
                                          <p:attrName>style.visibility</p:attrName>
                                        </p:attrNameLst>
                                      </p:cBhvr>
                                      <p:to>
                                        <p:strVal val="visible"/>
                                      </p:to>
                                    </p:set>
                                    <p:anim calcmode="lin" valueType="num">
                                      <p:cBhvr>
                                        <p:cTn id="90" dur="1000" fill="hold"/>
                                        <p:tgtEl>
                                          <p:spTgt spid="51"/>
                                        </p:tgtEl>
                                        <p:attrNameLst>
                                          <p:attrName>ppt_w</p:attrName>
                                        </p:attrNameLst>
                                      </p:cBhvr>
                                      <p:tavLst>
                                        <p:tav tm="0">
                                          <p:val>
                                            <p:fltVal val="0"/>
                                          </p:val>
                                        </p:tav>
                                        <p:tav tm="100000">
                                          <p:val>
                                            <p:strVal val="#ppt_w"/>
                                          </p:val>
                                        </p:tav>
                                      </p:tavLst>
                                    </p:anim>
                                    <p:anim calcmode="lin" valueType="num">
                                      <p:cBhvr>
                                        <p:cTn id="91" dur="1000" fill="hold"/>
                                        <p:tgtEl>
                                          <p:spTgt spid="51"/>
                                        </p:tgtEl>
                                        <p:attrNameLst>
                                          <p:attrName>ppt_h</p:attrName>
                                        </p:attrNameLst>
                                      </p:cBhvr>
                                      <p:tavLst>
                                        <p:tav tm="0">
                                          <p:val>
                                            <p:fltVal val="0"/>
                                          </p:val>
                                        </p:tav>
                                        <p:tav tm="100000">
                                          <p:val>
                                            <p:strVal val="#ppt_h"/>
                                          </p:val>
                                        </p:tav>
                                      </p:tavLst>
                                    </p:anim>
                                    <p:animEffect transition="in" filter="fade">
                                      <p:cBhvr>
                                        <p:cTn id="92" dur="1000"/>
                                        <p:tgtEl>
                                          <p:spTgt spid="51"/>
                                        </p:tgtEl>
                                      </p:cBhvr>
                                    </p:animEffect>
                                  </p:childTnLst>
                                </p:cTn>
                              </p:par>
                              <p:par>
                                <p:cTn id="93" presetID="53" presetClass="entr" presetSubtype="0" fill="hold"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p:cTn id="95" dur="1000" fill="hold"/>
                                        <p:tgtEl>
                                          <p:spTgt spid="35"/>
                                        </p:tgtEl>
                                        <p:attrNameLst>
                                          <p:attrName>ppt_w</p:attrName>
                                        </p:attrNameLst>
                                      </p:cBhvr>
                                      <p:tavLst>
                                        <p:tav tm="0">
                                          <p:val>
                                            <p:fltVal val="0"/>
                                          </p:val>
                                        </p:tav>
                                        <p:tav tm="100000">
                                          <p:val>
                                            <p:strVal val="#ppt_w"/>
                                          </p:val>
                                        </p:tav>
                                      </p:tavLst>
                                    </p:anim>
                                    <p:anim calcmode="lin" valueType="num">
                                      <p:cBhvr>
                                        <p:cTn id="96" dur="1000" fill="hold"/>
                                        <p:tgtEl>
                                          <p:spTgt spid="35"/>
                                        </p:tgtEl>
                                        <p:attrNameLst>
                                          <p:attrName>ppt_h</p:attrName>
                                        </p:attrNameLst>
                                      </p:cBhvr>
                                      <p:tavLst>
                                        <p:tav tm="0">
                                          <p:val>
                                            <p:fltVal val="0"/>
                                          </p:val>
                                        </p:tav>
                                        <p:tav tm="100000">
                                          <p:val>
                                            <p:strVal val="#ppt_h"/>
                                          </p:val>
                                        </p:tav>
                                      </p:tavLst>
                                    </p:anim>
                                    <p:animEffect transition="in" filter="fade">
                                      <p:cBhvr>
                                        <p:cTn id="97" dur="1000"/>
                                        <p:tgtEl>
                                          <p:spTgt spid="35"/>
                                        </p:tgtEl>
                                      </p:cBhvr>
                                    </p:animEffect>
                                  </p:childTnLst>
                                </p:cTn>
                              </p:par>
                              <p:par>
                                <p:cTn id="98" presetID="53" presetClass="entr" presetSubtype="0" fill="hold" nodeType="withEffect">
                                  <p:stCondLst>
                                    <p:cond delay="0"/>
                                  </p:stCondLst>
                                  <p:childTnLst>
                                    <p:set>
                                      <p:cBhvr>
                                        <p:cTn id="99" dur="1" fill="hold">
                                          <p:stCondLst>
                                            <p:cond delay="0"/>
                                          </p:stCondLst>
                                        </p:cTn>
                                        <p:tgtEl>
                                          <p:spTgt spid="40"/>
                                        </p:tgtEl>
                                        <p:attrNameLst>
                                          <p:attrName>style.visibility</p:attrName>
                                        </p:attrNameLst>
                                      </p:cBhvr>
                                      <p:to>
                                        <p:strVal val="visible"/>
                                      </p:to>
                                    </p:set>
                                    <p:anim calcmode="lin" valueType="num">
                                      <p:cBhvr>
                                        <p:cTn id="100" dur="1000" fill="hold"/>
                                        <p:tgtEl>
                                          <p:spTgt spid="40"/>
                                        </p:tgtEl>
                                        <p:attrNameLst>
                                          <p:attrName>ppt_w</p:attrName>
                                        </p:attrNameLst>
                                      </p:cBhvr>
                                      <p:tavLst>
                                        <p:tav tm="0">
                                          <p:val>
                                            <p:fltVal val="0"/>
                                          </p:val>
                                        </p:tav>
                                        <p:tav tm="100000">
                                          <p:val>
                                            <p:strVal val="#ppt_w"/>
                                          </p:val>
                                        </p:tav>
                                      </p:tavLst>
                                    </p:anim>
                                    <p:anim calcmode="lin" valueType="num">
                                      <p:cBhvr>
                                        <p:cTn id="101" dur="1000" fill="hold"/>
                                        <p:tgtEl>
                                          <p:spTgt spid="40"/>
                                        </p:tgtEl>
                                        <p:attrNameLst>
                                          <p:attrName>ppt_h</p:attrName>
                                        </p:attrNameLst>
                                      </p:cBhvr>
                                      <p:tavLst>
                                        <p:tav tm="0">
                                          <p:val>
                                            <p:fltVal val="0"/>
                                          </p:val>
                                        </p:tav>
                                        <p:tav tm="100000">
                                          <p:val>
                                            <p:strVal val="#ppt_h"/>
                                          </p:val>
                                        </p:tav>
                                      </p:tavLst>
                                    </p:anim>
                                    <p:animEffect transition="in" filter="fade">
                                      <p:cBhvr>
                                        <p:cTn id="102" dur="1000"/>
                                        <p:tgtEl>
                                          <p:spTgt spid="40"/>
                                        </p:tgtEl>
                                      </p:cBhvr>
                                    </p:animEffect>
                                  </p:childTnLst>
                                </p:cTn>
                              </p:par>
                              <p:par>
                                <p:cTn id="103" presetID="53" presetClass="entr" presetSubtype="0" fill="hold" nodeType="withEffect">
                                  <p:stCondLst>
                                    <p:cond delay="0"/>
                                  </p:stCondLst>
                                  <p:childTnLst>
                                    <p:set>
                                      <p:cBhvr>
                                        <p:cTn id="104" dur="1" fill="hold">
                                          <p:stCondLst>
                                            <p:cond delay="0"/>
                                          </p:stCondLst>
                                        </p:cTn>
                                        <p:tgtEl>
                                          <p:spTgt spid="24"/>
                                        </p:tgtEl>
                                        <p:attrNameLst>
                                          <p:attrName>style.visibility</p:attrName>
                                        </p:attrNameLst>
                                      </p:cBhvr>
                                      <p:to>
                                        <p:strVal val="visible"/>
                                      </p:to>
                                    </p:set>
                                    <p:anim calcmode="lin" valueType="num">
                                      <p:cBhvr>
                                        <p:cTn id="105" dur="1000" fill="hold"/>
                                        <p:tgtEl>
                                          <p:spTgt spid="24"/>
                                        </p:tgtEl>
                                        <p:attrNameLst>
                                          <p:attrName>ppt_w</p:attrName>
                                        </p:attrNameLst>
                                      </p:cBhvr>
                                      <p:tavLst>
                                        <p:tav tm="0">
                                          <p:val>
                                            <p:fltVal val="0"/>
                                          </p:val>
                                        </p:tav>
                                        <p:tav tm="100000">
                                          <p:val>
                                            <p:strVal val="#ppt_w"/>
                                          </p:val>
                                        </p:tav>
                                      </p:tavLst>
                                    </p:anim>
                                    <p:anim calcmode="lin" valueType="num">
                                      <p:cBhvr>
                                        <p:cTn id="106" dur="1000" fill="hold"/>
                                        <p:tgtEl>
                                          <p:spTgt spid="24"/>
                                        </p:tgtEl>
                                        <p:attrNameLst>
                                          <p:attrName>ppt_h</p:attrName>
                                        </p:attrNameLst>
                                      </p:cBhvr>
                                      <p:tavLst>
                                        <p:tav tm="0">
                                          <p:val>
                                            <p:fltVal val="0"/>
                                          </p:val>
                                        </p:tav>
                                        <p:tav tm="100000">
                                          <p:val>
                                            <p:strVal val="#ppt_h"/>
                                          </p:val>
                                        </p:tav>
                                      </p:tavLst>
                                    </p:anim>
                                    <p:animEffect transition="in" filter="fade">
                                      <p:cBhvr>
                                        <p:cTn id="107" dur="1000"/>
                                        <p:tgtEl>
                                          <p:spTgt spid="24"/>
                                        </p:tgtEl>
                                      </p:cBhvr>
                                    </p:animEffect>
                                  </p:childTnLst>
                                </p:cTn>
                              </p:par>
                              <p:par>
                                <p:cTn id="108" presetID="53" presetClass="entr" presetSubtype="0" fill="hold" nodeType="withEffect">
                                  <p:stCondLst>
                                    <p:cond delay="0"/>
                                  </p:stCondLst>
                                  <p:childTnLst>
                                    <p:set>
                                      <p:cBhvr>
                                        <p:cTn id="109" dur="1" fill="hold">
                                          <p:stCondLst>
                                            <p:cond delay="0"/>
                                          </p:stCondLst>
                                        </p:cTn>
                                        <p:tgtEl>
                                          <p:spTgt spid="47"/>
                                        </p:tgtEl>
                                        <p:attrNameLst>
                                          <p:attrName>style.visibility</p:attrName>
                                        </p:attrNameLst>
                                      </p:cBhvr>
                                      <p:to>
                                        <p:strVal val="visible"/>
                                      </p:to>
                                    </p:set>
                                    <p:anim calcmode="lin" valueType="num">
                                      <p:cBhvr>
                                        <p:cTn id="110" dur="1000" fill="hold"/>
                                        <p:tgtEl>
                                          <p:spTgt spid="47"/>
                                        </p:tgtEl>
                                        <p:attrNameLst>
                                          <p:attrName>ppt_w</p:attrName>
                                        </p:attrNameLst>
                                      </p:cBhvr>
                                      <p:tavLst>
                                        <p:tav tm="0">
                                          <p:val>
                                            <p:fltVal val="0"/>
                                          </p:val>
                                        </p:tav>
                                        <p:tav tm="100000">
                                          <p:val>
                                            <p:strVal val="#ppt_w"/>
                                          </p:val>
                                        </p:tav>
                                      </p:tavLst>
                                    </p:anim>
                                    <p:anim calcmode="lin" valueType="num">
                                      <p:cBhvr>
                                        <p:cTn id="111" dur="1000" fill="hold"/>
                                        <p:tgtEl>
                                          <p:spTgt spid="47"/>
                                        </p:tgtEl>
                                        <p:attrNameLst>
                                          <p:attrName>ppt_h</p:attrName>
                                        </p:attrNameLst>
                                      </p:cBhvr>
                                      <p:tavLst>
                                        <p:tav tm="0">
                                          <p:val>
                                            <p:fltVal val="0"/>
                                          </p:val>
                                        </p:tav>
                                        <p:tav tm="100000">
                                          <p:val>
                                            <p:strVal val="#ppt_h"/>
                                          </p:val>
                                        </p:tav>
                                      </p:tavLst>
                                    </p:anim>
                                    <p:animEffect transition="in" filter="fade">
                                      <p:cBhvr>
                                        <p:cTn id="112" dur="1000"/>
                                        <p:tgtEl>
                                          <p:spTgt spid="47"/>
                                        </p:tgtEl>
                                      </p:cBhvr>
                                    </p:animEffect>
                                  </p:childTnLst>
                                </p:cTn>
                              </p:par>
                              <p:par>
                                <p:cTn id="113" presetID="53" presetClass="entr" presetSubtype="0" fill="hold" nodeType="withEffect">
                                  <p:stCondLst>
                                    <p:cond delay="0"/>
                                  </p:stCondLst>
                                  <p:childTnLst>
                                    <p:set>
                                      <p:cBhvr>
                                        <p:cTn id="114" dur="1" fill="hold">
                                          <p:stCondLst>
                                            <p:cond delay="0"/>
                                          </p:stCondLst>
                                        </p:cTn>
                                        <p:tgtEl>
                                          <p:spTgt spid="29"/>
                                        </p:tgtEl>
                                        <p:attrNameLst>
                                          <p:attrName>style.visibility</p:attrName>
                                        </p:attrNameLst>
                                      </p:cBhvr>
                                      <p:to>
                                        <p:strVal val="visible"/>
                                      </p:to>
                                    </p:set>
                                    <p:anim calcmode="lin" valueType="num">
                                      <p:cBhvr>
                                        <p:cTn id="115" dur="1000" fill="hold"/>
                                        <p:tgtEl>
                                          <p:spTgt spid="29"/>
                                        </p:tgtEl>
                                        <p:attrNameLst>
                                          <p:attrName>ppt_w</p:attrName>
                                        </p:attrNameLst>
                                      </p:cBhvr>
                                      <p:tavLst>
                                        <p:tav tm="0">
                                          <p:val>
                                            <p:fltVal val="0"/>
                                          </p:val>
                                        </p:tav>
                                        <p:tav tm="100000">
                                          <p:val>
                                            <p:strVal val="#ppt_w"/>
                                          </p:val>
                                        </p:tav>
                                      </p:tavLst>
                                    </p:anim>
                                    <p:anim calcmode="lin" valueType="num">
                                      <p:cBhvr>
                                        <p:cTn id="116" dur="1000" fill="hold"/>
                                        <p:tgtEl>
                                          <p:spTgt spid="29"/>
                                        </p:tgtEl>
                                        <p:attrNameLst>
                                          <p:attrName>ppt_h</p:attrName>
                                        </p:attrNameLst>
                                      </p:cBhvr>
                                      <p:tavLst>
                                        <p:tav tm="0">
                                          <p:val>
                                            <p:fltVal val="0"/>
                                          </p:val>
                                        </p:tav>
                                        <p:tav tm="100000">
                                          <p:val>
                                            <p:strVal val="#ppt_h"/>
                                          </p:val>
                                        </p:tav>
                                      </p:tavLst>
                                    </p:anim>
                                    <p:animEffect transition="in" filter="fade">
                                      <p:cBhvr>
                                        <p:cTn id="117" dur="1000"/>
                                        <p:tgtEl>
                                          <p:spTgt spid="29"/>
                                        </p:tgtEl>
                                      </p:cBhvr>
                                    </p:animEffect>
                                  </p:childTnLst>
                                </p:cTn>
                              </p:par>
                              <p:par>
                                <p:cTn id="118" presetID="53" presetClass="entr" presetSubtype="0" fill="hold" nodeType="withEffect">
                                  <p:stCondLst>
                                    <p:cond delay="0"/>
                                  </p:stCondLst>
                                  <p:childTnLst>
                                    <p:set>
                                      <p:cBhvr>
                                        <p:cTn id="119" dur="1" fill="hold">
                                          <p:stCondLst>
                                            <p:cond delay="0"/>
                                          </p:stCondLst>
                                        </p:cTn>
                                        <p:tgtEl>
                                          <p:spTgt spid="56"/>
                                        </p:tgtEl>
                                        <p:attrNameLst>
                                          <p:attrName>style.visibility</p:attrName>
                                        </p:attrNameLst>
                                      </p:cBhvr>
                                      <p:to>
                                        <p:strVal val="visible"/>
                                      </p:to>
                                    </p:set>
                                    <p:anim calcmode="lin" valueType="num">
                                      <p:cBhvr>
                                        <p:cTn id="120" dur="1000" fill="hold"/>
                                        <p:tgtEl>
                                          <p:spTgt spid="56"/>
                                        </p:tgtEl>
                                        <p:attrNameLst>
                                          <p:attrName>ppt_w</p:attrName>
                                        </p:attrNameLst>
                                      </p:cBhvr>
                                      <p:tavLst>
                                        <p:tav tm="0">
                                          <p:val>
                                            <p:fltVal val="0"/>
                                          </p:val>
                                        </p:tav>
                                        <p:tav tm="100000">
                                          <p:val>
                                            <p:strVal val="#ppt_w"/>
                                          </p:val>
                                        </p:tav>
                                      </p:tavLst>
                                    </p:anim>
                                    <p:anim calcmode="lin" valueType="num">
                                      <p:cBhvr>
                                        <p:cTn id="121" dur="1000" fill="hold"/>
                                        <p:tgtEl>
                                          <p:spTgt spid="56"/>
                                        </p:tgtEl>
                                        <p:attrNameLst>
                                          <p:attrName>ppt_h</p:attrName>
                                        </p:attrNameLst>
                                      </p:cBhvr>
                                      <p:tavLst>
                                        <p:tav tm="0">
                                          <p:val>
                                            <p:fltVal val="0"/>
                                          </p:val>
                                        </p:tav>
                                        <p:tav tm="100000">
                                          <p:val>
                                            <p:strVal val="#ppt_h"/>
                                          </p:val>
                                        </p:tav>
                                      </p:tavLst>
                                    </p:anim>
                                    <p:animEffect transition="in" filter="fade">
                                      <p:cBhvr>
                                        <p:cTn id="122" dur="1000"/>
                                        <p:tgtEl>
                                          <p:spTgt spid="56"/>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23"/>
                                        </p:tgtEl>
                                        <p:attrNameLst>
                                          <p:attrName>style.visibility</p:attrName>
                                        </p:attrNameLst>
                                      </p:cBhvr>
                                      <p:to>
                                        <p:strVal val="visible"/>
                                      </p:to>
                                    </p:set>
                                    <p:animEffect transition="in" filter="wipe(left)">
                                      <p:cBhvr>
                                        <p:cTn id="127" dur="1000"/>
                                        <p:tgtEl>
                                          <p:spTgt spid="23"/>
                                        </p:tgtEl>
                                      </p:cBhvr>
                                    </p:animEffect>
                                  </p:childTnLst>
                                </p:cTn>
                              </p:par>
                              <p:par>
                                <p:cTn id="128" presetID="10" presetClass="exit" presetSubtype="0" fill="hold" nodeType="withEffect">
                                  <p:stCondLst>
                                    <p:cond delay="0"/>
                                  </p:stCondLst>
                                  <p:childTnLst>
                                    <p:animEffect transition="out" filter="fade">
                                      <p:cBhvr>
                                        <p:cTn id="129" dur="1000"/>
                                        <p:tgtEl>
                                          <p:spTgt spid="7"/>
                                        </p:tgtEl>
                                      </p:cBhvr>
                                    </p:animEffect>
                                    <p:set>
                                      <p:cBhvr>
                                        <p:cTn id="130" dur="1" fill="hold">
                                          <p:stCondLst>
                                            <p:cond delay="999"/>
                                          </p:stCondLst>
                                        </p:cTn>
                                        <p:tgtEl>
                                          <p:spTgt spid="7"/>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1000"/>
                                        <p:tgtEl>
                                          <p:spTgt spid="22"/>
                                        </p:tgtEl>
                                      </p:cBhvr>
                                    </p:animEffect>
                                    <p:set>
                                      <p:cBhvr>
                                        <p:cTn id="133" dur="1" fill="hold">
                                          <p:stCondLst>
                                            <p:cond delay="999"/>
                                          </p:stCondLst>
                                        </p:cTn>
                                        <p:tgtEl>
                                          <p:spTgt spid="22"/>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nodeType="clickEffect">
                                  <p:stCondLst>
                                    <p:cond delay="0"/>
                                  </p:stCondLst>
                                  <p:childTnLst>
                                    <p:animEffect transition="out" filter="fade">
                                      <p:cBhvr>
                                        <p:cTn id="137" dur="1000"/>
                                        <p:tgtEl>
                                          <p:spTgt spid="47"/>
                                        </p:tgtEl>
                                      </p:cBhvr>
                                    </p:animEffect>
                                    <p:set>
                                      <p:cBhvr>
                                        <p:cTn id="138" dur="1" fill="hold">
                                          <p:stCondLst>
                                            <p:cond delay="999"/>
                                          </p:stCondLst>
                                        </p:cTn>
                                        <p:tgtEl>
                                          <p:spTgt spid="47"/>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1000"/>
                                        <p:tgtEl>
                                          <p:spTgt spid="51"/>
                                        </p:tgtEl>
                                      </p:cBhvr>
                                    </p:animEffect>
                                    <p:set>
                                      <p:cBhvr>
                                        <p:cTn id="141" dur="1" fill="hold">
                                          <p:stCondLst>
                                            <p:cond delay="999"/>
                                          </p:stCondLst>
                                        </p:cTn>
                                        <p:tgtEl>
                                          <p:spTgt spid="51"/>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1000"/>
                                        <p:tgtEl>
                                          <p:spTgt spid="24"/>
                                        </p:tgtEl>
                                      </p:cBhvr>
                                    </p:animEffect>
                                    <p:set>
                                      <p:cBhvr>
                                        <p:cTn id="144" dur="1" fill="hold">
                                          <p:stCondLst>
                                            <p:cond delay="999"/>
                                          </p:stCondLst>
                                        </p:cTn>
                                        <p:tgtEl>
                                          <p:spTgt spid="24"/>
                                        </p:tgtEl>
                                        <p:attrNameLst>
                                          <p:attrName>style.visibility</p:attrName>
                                        </p:attrNameLst>
                                      </p:cBhvr>
                                      <p:to>
                                        <p:strVal val="hidden"/>
                                      </p:to>
                                    </p:set>
                                  </p:childTnLst>
                                </p:cTn>
                              </p:par>
                              <p:par>
                                <p:cTn id="145" presetID="10" presetClass="exit" presetSubtype="0" fill="hold" nodeType="withEffect">
                                  <p:stCondLst>
                                    <p:cond delay="0"/>
                                  </p:stCondLst>
                                  <p:childTnLst>
                                    <p:animEffect transition="out" filter="fade">
                                      <p:cBhvr>
                                        <p:cTn id="146" dur="1000"/>
                                        <p:tgtEl>
                                          <p:spTgt spid="40"/>
                                        </p:tgtEl>
                                      </p:cBhvr>
                                    </p:animEffect>
                                    <p:set>
                                      <p:cBhvr>
                                        <p:cTn id="147" dur="1" fill="hold">
                                          <p:stCondLst>
                                            <p:cond delay="999"/>
                                          </p:stCondLst>
                                        </p:cTn>
                                        <p:tgtEl>
                                          <p:spTgt spid="40"/>
                                        </p:tgtEl>
                                        <p:attrNameLst>
                                          <p:attrName>style.visibility</p:attrName>
                                        </p:attrNameLst>
                                      </p:cBhvr>
                                      <p:to>
                                        <p:strVal val="hidden"/>
                                      </p:to>
                                    </p:set>
                                  </p:childTnLst>
                                </p:cTn>
                              </p:par>
                              <p:par>
                                <p:cTn id="148" presetID="10" presetClass="exit" presetSubtype="0" fill="hold" nodeType="withEffect">
                                  <p:stCondLst>
                                    <p:cond delay="0"/>
                                  </p:stCondLst>
                                  <p:childTnLst>
                                    <p:animEffect transition="out" filter="fade">
                                      <p:cBhvr>
                                        <p:cTn id="149" dur="1000"/>
                                        <p:tgtEl>
                                          <p:spTgt spid="35"/>
                                        </p:tgtEl>
                                      </p:cBhvr>
                                    </p:animEffect>
                                    <p:set>
                                      <p:cBhvr>
                                        <p:cTn id="150" dur="1" fill="hold">
                                          <p:stCondLst>
                                            <p:cond delay="999"/>
                                          </p:stCondLst>
                                        </p:cTn>
                                        <p:tgtEl>
                                          <p:spTgt spid="35"/>
                                        </p:tgtEl>
                                        <p:attrNameLst>
                                          <p:attrName>style.visibility</p:attrName>
                                        </p:attrNameLst>
                                      </p:cBhvr>
                                      <p:to>
                                        <p:strVal val="hidden"/>
                                      </p:to>
                                    </p:set>
                                  </p:childTnLst>
                                </p:cTn>
                              </p:par>
                              <p:par>
                                <p:cTn id="151" presetID="64" presetClass="path" presetSubtype="0" accel="50000" decel="50000" fill="hold" nodeType="withEffect">
                                  <p:stCondLst>
                                    <p:cond delay="0"/>
                                  </p:stCondLst>
                                  <p:childTnLst>
                                    <p:animMotion origin="layout" path="M 3.61111E-6 -4.81481E-6 L -0.25816 -0.12731 " pathEditMode="relative" rAng="0" ptsTypes="AA">
                                      <p:cBhvr>
                                        <p:cTn id="152" dur="1000" fill="hold"/>
                                        <p:tgtEl>
                                          <p:spTgt spid="29"/>
                                        </p:tgtEl>
                                        <p:attrNameLst>
                                          <p:attrName>ppt_x</p:attrName>
                                          <p:attrName>ppt_y</p:attrName>
                                        </p:attrNameLst>
                                      </p:cBhvr>
                                      <p:rCtr x="-129" y="-64"/>
                                    </p:animMotion>
                                  </p:childTnLst>
                                </p:cTn>
                              </p:par>
                              <p:par>
                                <p:cTn id="153" presetID="10" presetClass="exit" presetSubtype="0" fill="hold" nodeType="withEffect">
                                  <p:stCondLst>
                                    <p:cond delay="0"/>
                                  </p:stCondLst>
                                  <p:childTnLst>
                                    <p:animEffect transition="out" filter="fade">
                                      <p:cBhvr>
                                        <p:cTn id="154" dur="1000"/>
                                        <p:tgtEl>
                                          <p:spTgt spid="56"/>
                                        </p:tgtEl>
                                      </p:cBhvr>
                                    </p:animEffect>
                                    <p:set>
                                      <p:cBhvr>
                                        <p:cTn id="155" dur="1" fill="hold">
                                          <p:stCondLst>
                                            <p:cond delay="999"/>
                                          </p:stCondLst>
                                        </p:cTn>
                                        <p:tgtEl>
                                          <p:spTgt spid="56"/>
                                        </p:tgtEl>
                                        <p:attrNameLst>
                                          <p:attrName>style.visibility</p:attrName>
                                        </p:attrNameLst>
                                      </p:cBhvr>
                                      <p:to>
                                        <p:strVal val="hidden"/>
                                      </p:to>
                                    </p:set>
                                  </p:childTnLst>
                                </p:cTn>
                              </p:par>
                              <p:par>
                                <p:cTn id="156" presetID="10" presetClass="entr" presetSubtype="0" fill="hold" nodeType="withEffect">
                                  <p:stCondLst>
                                    <p:cond delay="0"/>
                                  </p:stCondLst>
                                  <p:childTnLst>
                                    <p:set>
                                      <p:cBhvr>
                                        <p:cTn id="157" dur="1" fill="hold">
                                          <p:stCondLst>
                                            <p:cond delay="0"/>
                                          </p:stCondLst>
                                        </p:cTn>
                                        <p:tgtEl>
                                          <p:spTgt spid="62"/>
                                        </p:tgtEl>
                                        <p:attrNameLst>
                                          <p:attrName>style.visibility</p:attrName>
                                        </p:attrNameLst>
                                      </p:cBhvr>
                                      <p:to>
                                        <p:strVal val="visible"/>
                                      </p:to>
                                    </p:set>
                                    <p:animEffect transition="in" filter="fade">
                                      <p:cBhvr>
                                        <p:cTn id="158" dur="1000"/>
                                        <p:tgtEl>
                                          <p:spTgt spid="62"/>
                                        </p:tgtEl>
                                      </p:cBhvr>
                                    </p:animEffect>
                                  </p:childTnLst>
                                </p:cTn>
                              </p:par>
                              <p:par>
                                <p:cTn id="159" presetID="10" presetClass="exit" presetSubtype="0" fill="hold" nodeType="withEffect">
                                  <p:stCondLst>
                                    <p:cond delay="500"/>
                                  </p:stCondLst>
                                  <p:childTnLst>
                                    <p:animEffect transition="out" filter="fade">
                                      <p:cBhvr>
                                        <p:cTn id="160" dur="1000"/>
                                        <p:tgtEl>
                                          <p:spTgt spid="29"/>
                                        </p:tgtEl>
                                      </p:cBhvr>
                                    </p:animEffect>
                                    <p:set>
                                      <p:cBhvr>
                                        <p:cTn id="161" dur="1" fill="hold">
                                          <p:stCondLst>
                                            <p:cond delay="9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22" grpId="0" animBg="1"/>
      <p:bldP spid="22" grpId="1" animBg="1"/>
      <p:bldP spid="2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upload.wikimedia.org/wikipedia/commons/f/f9/GenUSGrant.jpg"/>
          <p:cNvPicPr>
            <a:picLocks noChangeAspect="1" noChangeArrowheads="1"/>
          </p:cNvPicPr>
          <p:nvPr/>
        </p:nvPicPr>
        <p:blipFill>
          <a:blip r:embed="rId2" cstate="print"/>
          <a:srcRect l="10036" t="1285" r="26881" b="42159"/>
          <a:stretch>
            <a:fillRect/>
          </a:stretch>
        </p:blipFill>
        <p:spPr bwMode="auto">
          <a:xfrm>
            <a:off x="228600" y="838200"/>
            <a:ext cx="2987040" cy="3733800"/>
          </a:xfrm>
          <a:prstGeom prst="rect">
            <a:avLst/>
          </a:prstGeom>
          <a:noFill/>
          <a:ln w="50800">
            <a:solidFill>
              <a:srgbClr val="0070C0"/>
            </a:solidFill>
          </a:ln>
        </p:spPr>
      </p:pic>
      <p:sp useBgFill="1">
        <p:nvSpPr>
          <p:cNvPr id="13" name="TextBox 12"/>
          <p:cNvSpPr txBox="1"/>
          <p:nvPr/>
        </p:nvSpPr>
        <p:spPr>
          <a:xfrm>
            <a:off x="0" y="0"/>
            <a:ext cx="9144000" cy="769441"/>
          </a:xfrm>
          <a:prstGeom prst="rect">
            <a:avLst/>
          </a:prstGeom>
        </p:spPr>
        <p:txBody>
          <a:bodyPr wrap="square" rtlCol="0">
            <a:spAutoFit/>
          </a:bodyPr>
          <a:lstStyle/>
          <a:p>
            <a:pPr algn="ctr"/>
            <a:r>
              <a:rPr lang="en-US" sz="4400" b="1" dirty="0" smtClean="0">
                <a:latin typeface="Tempus Sans ITC" pitchFamily="82" charset="0"/>
              </a:rPr>
              <a:t>What happens to them after the war?</a:t>
            </a:r>
          </a:p>
        </p:txBody>
      </p:sp>
      <p:pic>
        <p:nvPicPr>
          <p:cNvPr id="129026" name="Picture 2" descr="http://www.americaslibrary.gov/assets/jb/nation/jb_nation_grant_1_m.jpg"/>
          <p:cNvPicPr>
            <a:picLocks noChangeAspect="1" noChangeArrowheads="1"/>
          </p:cNvPicPr>
          <p:nvPr/>
        </p:nvPicPr>
        <p:blipFill>
          <a:blip r:embed="rId3" cstate="print"/>
          <a:srcRect l="10909" r="12727" b="7273"/>
          <a:stretch>
            <a:fillRect/>
          </a:stretch>
        </p:blipFill>
        <p:spPr bwMode="auto">
          <a:xfrm>
            <a:off x="228600" y="838200"/>
            <a:ext cx="2971800" cy="3608614"/>
          </a:xfrm>
          <a:prstGeom prst="rect">
            <a:avLst/>
          </a:prstGeom>
          <a:noFill/>
          <a:ln w="50800">
            <a:solidFill>
              <a:schemeClr val="tx1"/>
            </a:solidFill>
          </a:ln>
        </p:spPr>
      </p:pic>
      <p:sp useBgFill="1">
        <p:nvSpPr>
          <p:cNvPr id="4" name="TextBox 3"/>
          <p:cNvSpPr txBox="1"/>
          <p:nvPr/>
        </p:nvSpPr>
        <p:spPr>
          <a:xfrm>
            <a:off x="0" y="0"/>
            <a:ext cx="9144000" cy="769441"/>
          </a:xfrm>
          <a:prstGeom prst="rect">
            <a:avLst/>
          </a:prstGeom>
        </p:spPr>
        <p:txBody>
          <a:bodyPr wrap="square" rtlCol="0">
            <a:spAutoFit/>
          </a:bodyPr>
          <a:lstStyle/>
          <a:p>
            <a:pPr algn="ctr"/>
            <a:r>
              <a:rPr lang="en-US" sz="4400" b="1" dirty="0" smtClean="0">
                <a:solidFill>
                  <a:srgbClr val="0070C0"/>
                </a:solidFill>
                <a:effectLst>
                  <a:outerShdw dist="38100" dir="7200000" algn="ctr" rotWithShape="0">
                    <a:schemeClr val="tx1"/>
                  </a:outerShdw>
                </a:effectLst>
              </a:rPr>
              <a:t>Ulysses S. Grant</a:t>
            </a:r>
          </a:p>
        </p:txBody>
      </p:sp>
      <p:sp useBgFill="1">
        <p:nvSpPr>
          <p:cNvPr id="3" name="TextBox 2"/>
          <p:cNvSpPr txBox="1"/>
          <p:nvPr/>
        </p:nvSpPr>
        <p:spPr>
          <a:xfrm>
            <a:off x="3657600" y="914400"/>
            <a:ext cx="5486400" cy="5262979"/>
          </a:xfrm>
          <a:prstGeom prst="rect">
            <a:avLst/>
          </a:prstGeom>
        </p:spPr>
        <p:txBody>
          <a:bodyPr wrap="square" rtlCol="0">
            <a:spAutoFit/>
          </a:bodyPr>
          <a:lstStyle/>
          <a:p>
            <a:pPr>
              <a:buFontTx/>
              <a:buChar char="-"/>
            </a:pPr>
            <a:r>
              <a:rPr lang="en-US" sz="2800" b="1" dirty="0" smtClean="0">
                <a:solidFill>
                  <a:srgbClr val="0070C0"/>
                </a:solidFill>
                <a:effectLst>
                  <a:outerShdw dist="50800" dir="5400000" algn="ctr" rotWithShape="0">
                    <a:schemeClr val="tx1"/>
                  </a:outerShdw>
                </a:effectLst>
              </a:rPr>
              <a:t> Ohio born 1822</a:t>
            </a:r>
          </a:p>
          <a:p>
            <a:pPr>
              <a:buFontTx/>
              <a:buChar char="-"/>
            </a:pPr>
            <a:r>
              <a:rPr lang="en-US" sz="2800" b="1" dirty="0" smtClean="0">
                <a:solidFill>
                  <a:srgbClr val="0070C0"/>
                </a:solidFill>
                <a:effectLst>
                  <a:outerShdw dist="50800" dir="5400000" algn="ctr" rotWithShape="0">
                    <a:schemeClr val="tx1"/>
                  </a:outerShdw>
                </a:effectLst>
              </a:rPr>
              <a:t> West Point educated, Rank 21:39</a:t>
            </a:r>
          </a:p>
          <a:p>
            <a:pPr>
              <a:buFontTx/>
              <a:buChar char="-"/>
            </a:pPr>
            <a:r>
              <a:rPr lang="en-US" sz="2800" b="1" dirty="0" smtClean="0">
                <a:solidFill>
                  <a:srgbClr val="0070C0"/>
                </a:solidFill>
                <a:effectLst>
                  <a:outerShdw dist="50800" dir="5400000" algn="ctr" rotWithShape="0">
                    <a:schemeClr val="tx1"/>
                  </a:outerShdw>
                </a:effectLst>
              </a:rPr>
              <a:t> serves in US military until 1854</a:t>
            </a:r>
          </a:p>
          <a:p>
            <a:pPr>
              <a:buFontTx/>
              <a:buChar char="-"/>
            </a:pPr>
            <a:r>
              <a:rPr lang="en-US" sz="2800" b="1" dirty="0" smtClean="0">
                <a:solidFill>
                  <a:srgbClr val="0070C0"/>
                </a:solidFill>
                <a:effectLst>
                  <a:outerShdw dist="50800" dir="5400000" algn="ctr" rotWithShape="0">
                    <a:schemeClr val="tx1"/>
                  </a:outerShdw>
                </a:effectLst>
              </a:rPr>
              <a:t> 7 years of unsuccessful business</a:t>
            </a:r>
          </a:p>
          <a:p>
            <a:pPr>
              <a:buFontTx/>
              <a:buChar char="-"/>
            </a:pPr>
            <a:r>
              <a:rPr lang="en-US" sz="2800" b="1" dirty="0" smtClean="0">
                <a:solidFill>
                  <a:srgbClr val="0070C0"/>
                </a:solidFill>
                <a:effectLst>
                  <a:outerShdw dist="50800" dir="5400000" algn="ctr" rotWithShape="0">
                    <a:schemeClr val="tx1"/>
                  </a:outerShdw>
                </a:effectLst>
              </a:rPr>
              <a:t> 1861: re-joins Union military</a:t>
            </a:r>
          </a:p>
          <a:p>
            <a:pPr>
              <a:buFontTx/>
              <a:buChar char="-"/>
            </a:pPr>
            <a:r>
              <a:rPr lang="en-US" sz="2800" b="1" dirty="0" smtClean="0">
                <a:solidFill>
                  <a:srgbClr val="0070C0"/>
                </a:solidFill>
                <a:effectLst>
                  <a:outerShdw dist="50800" dir="5400000" algn="ctr" rotWithShape="0">
                    <a:schemeClr val="tx1"/>
                  </a:outerShdw>
                </a:effectLst>
              </a:rPr>
              <a:t> commander in Western theater</a:t>
            </a:r>
          </a:p>
          <a:p>
            <a:r>
              <a:rPr lang="en-US" sz="2800" b="1" dirty="0" smtClean="0">
                <a:solidFill>
                  <a:srgbClr val="0070C0"/>
                </a:solidFill>
                <a:effectLst>
                  <a:outerShdw dist="50800" dir="5400000" algn="ctr" rotWithShape="0">
                    <a:schemeClr val="tx1"/>
                  </a:outerShdw>
                </a:effectLst>
              </a:rPr>
              <a:t>   </a:t>
            </a:r>
            <a:r>
              <a:rPr lang="en-US" sz="2800" b="1" dirty="0" err="1" smtClean="0">
                <a:solidFill>
                  <a:srgbClr val="0070C0"/>
                </a:solidFill>
                <a:effectLst>
                  <a:outerShdw dist="50800" dir="5400000" algn="ctr" rotWithShape="0">
                    <a:schemeClr val="tx1"/>
                  </a:outerShdw>
                </a:effectLst>
              </a:rPr>
              <a:t>Donelson</a:t>
            </a:r>
            <a:r>
              <a:rPr lang="en-US" sz="2800" b="1" dirty="0" smtClean="0">
                <a:solidFill>
                  <a:srgbClr val="0070C0"/>
                </a:solidFill>
                <a:effectLst>
                  <a:outerShdw dist="50800" dir="5400000" algn="ctr" rotWithShape="0">
                    <a:schemeClr val="tx1"/>
                  </a:outerShdw>
                </a:effectLst>
              </a:rPr>
              <a:t>-Shiloh-Vicksburg</a:t>
            </a:r>
          </a:p>
          <a:p>
            <a:pPr>
              <a:buFontTx/>
              <a:buChar char="-"/>
            </a:pPr>
            <a:r>
              <a:rPr lang="en-US" sz="2800" b="1" dirty="0" smtClean="0">
                <a:solidFill>
                  <a:srgbClr val="0070C0"/>
                </a:solidFill>
                <a:effectLst>
                  <a:outerShdw dist="50800" dir="5400000" algn="ctr" rotWithShape="0">
                    <a:schemeClr val="tx1"/>
                  </a:outerShdw>
                </a:effectLst>
              </a:rPr>
              <a:t> commander of all Union armies</a:t>
            </a:r>
          </a:p>
          <a:p>
            <a:pPr>
              <a:buFontTx/>
              <a:buChar char="-"/>
            </a:pPr>
            <a:r>
              <a:rPr lang="en-US" sz="2800" b="1" dirty="0" smtClean="0">
                <a:solidFill>
                  <a:srgbClr val="0070C0"/>
                </a:solidFill>
                <a:effectLst>
                  <a:outerShdw dist="50800" dir="5400000" algn="ctr" rotWithShape="0">
                    <a:schemeClr val="tx1"/>
                  </a:outerShdw>
                </a:effectLst>
              </a:rPr>
              <a:t> commander in Eastern theater</a:t>
            </a:r>
          </a:p>
          <a:p>
            <a:r>
              <a:rPr lang="en-US" sz="2800" b="1" dirty="0" smtClean="0">
                <a:solidFill>
                  <a:srgbClr val="0070C0"/>
                </a:solidFill>
                <a:effectLst>
                  <a:outerShdw dist="50800" dir="5400000" algn="ctr" rotWithShape="0">
                    <a:schemeClr val="tx1"/>
                  </a:outerShdw>
                </a:effectLst>
              </a:rPr>
              <a:t>   Gettysburg-wilderness-Petersburg</a:t>
            </a:r>
          </a:p>
          <a:p>
            <a:r>
              <a:rPr lang="en-US" sz="2800" b="1" dirty="0" smtClean="0">
                <a:solidFill>
                  <a:srgbClr val="0070C0"/>
                </a:solidFill>
                <a:effectLst>
                  <a:outerShdw dist="50800" dir="5400000" algn="ctr" rotWithShape="0">
                    <a:schemeClr val="tx1"/>
                  </a:outerShdw>
                </a:effectLst>
              </a:rPr>
              <a:t>- commander at Appomattox</a:t>
            </a:r>
          </a:p>
          <a:p>
            <a:pPr>
              <a:buFontTx/>
              <a:buChar char="-"/>
            </a:pPr>
            <a:endParaRPr lang="en-US" sz="2800" b="1" dirty="0" smtClean="0">
              <a:solidFill>
                <a:srgbClr val="0070C0"/>
              </a:solidFill>
              <a:effectLst>
                <a:outerShdw dist="50800" dir="5400000" algn="ctr" rotWithShape="0">
                  <a:schemeClr val="tx1"/>
                </a:outerShdw>
              </a:effectLst>
            </a:endParaRPr>
          </a:p>
        </p:txBody>
      </p:sp>
      <p:sp useBgFill="1">
        <p:nvSpPr>
          <p:cNvPr id="7" name="Rectangle 6"/>
          <p:cNvSpPr/>
          <p:nvPr/>
        </p:nvSpPr>
        <p:spPr>
          <a:xfrm>
            <a:off x="0" y="4648200"/>
            <a:ext cx="9144000" cy="646331"/>
          </a:xfrm>
          <a:prstGeom prst="rect">
            <a:avLst/>
          </a:prstGeom>
        </p:spPr>
        <p:txBody>
          <a:bodyPr wrap="square">
            <a:spAutoFit/>
          </a:bodyPr>
          <a:lstStyle/>
          <a:p>
            <a:r>
              <a:rPr lang="en-US" sz="3600" b="1" dirty="0" smtClean="0"/>
              <a:t>  1868-1876: president of the United States</a:t>
            </a:r>
            <a:endParaRPr lang="en-US" sz="3600" dirty="0"/>
          </a:p>
        </p:txBody>
      </p:sp>
      <p:sp useBgFill="1">
        <p:nvSpPr>
          <p:cNvPr id="8" name="Rectangle 7"/>
          <p:cNvSpPr/>
          <p:nvPr/>
        </p:nvSpPr>
        <p:spPr>
          <a:xfrm>
            <a:off x="0" y="5218331"/>
            <a:ext cx="9144000" cy="646331"/>
          </a:xfrm>
          <a:prstGeom prst="rect">
            <a:avLst/>
          </a:prstGeom>
        </p:spPr>
        <p:txBody>
          <a:bodyPr wrap="square">
            <a:spAutoFit/>
          </a:bodyPr>
          <a:lstStyle/>
          <a:p>
            <a:r>
              <a:rPr lang="en-US" sz="3600" b="1" dirty="0" smtClean="0"/>
              <a:t>  died 1885 – Mt McGregor, NY</a:t>
            </a:r>
            <a:endParaRPr lang="en-US" sz="3600" dirty="0"/>
          </a:p>
        </p:txBody>
      </p:sp>
      <p:sp useBgFill="1">
        <p:nvSpPr>
          <p:cNvPr id="9" name="Rectangle 8"/>
          <p:cNvSpPr/>
          <p:nvPr/>
        </p:nvSpPr>
        <p:spPr>
          <a:xfrm>
            <a:off x="0" y="5754469"/>
            <a:ext cx="9144000" cy="1200329"/>
          </a:xfrm>
          <a:prstGeom prst="rect">
            <a:avLst/>
          </a:prstGeom>
        </p:spPr>
        <p:txBody>
          <a:bodyPr wrap="square">
            <a:spAutoFit/>
          </a:bodyPr>
          <a:lstStyle/>
          <a:p>
            <a:r>
              <a:rPr lang="en-US" sz="3600" b="1" dirty="0" smtClean="0"/>
              <a:t>  LEGACY:  effective military strategies;</a:t>
            </a:r>
          </a:p>
          <a:p>
            <a:r>
              <a:rPr lang="en-US" sz="3600" b="1" dirty="0" smtClean="0"/>
              <a:t>		 supported equal rights in the USA</a:t>
            </a:r>
            <a:endParaRPr lang="en-US" sz="3600" dirty="0"/>
          </a:p>
        </p:txBody>
      </p:sp>
      <p:sp>
        <p:nvSpPr>
          <p:cNvPr id="11" name="Oval 10"/>
          <p:cNvSpPr/>
          <p:nvPr/>
        </p:nvSpPr>
        <p:spPr>
          <a:xfrm>
            <a:off x="3429000" y="3048000"/>
            <a:ext cx="5486400" cy="609600"/>
          </a:xfrm>
          <a:prstGeom prst="ellipse">
            <a:avLst/>
          </a:prstGeom>
          <a:ln w="762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1620" name="Picture 4"/>
          <p:cNvPicPr>
            <a:picLocks noChangeAspect="1" noChangeArrowheads="1"/>
          </p:cNvPicPr>
          <p:nvPr/>
        </p:nvPicPr>
        <p:blipFill>
          <a:blip r:embed="rId4" cstate="print"/>
          <a:srcRect/>
          <a:stretch>
            <a:fillRect/>
          </a:stretch>
        </p:blipFill>
        <p:spPr bwMode="auto">
          <a:xfrm>
            <a:off x="5562600" y="-609600"/>
            <a:ext cx="4073525" cy="4079875"/>
          </a:xfrm>
          <a:prstGeom prst="rect">
            <a:avLst/>
          </a:prstGeom>
          <a:noFill/>
          <a:ln w="9525">
            <a:noFill/>
            <a:miter lim="800000"/>
            <a:headEnd/>
            <a:tailEnd/>
          </a:ln>
          <a:effectLst/>
        </p:spPr>
      </p:pic>
      <p:pic>
        <p:nvPicPr>
          <p:cNvPr id="10" name="Picture 2" descr="http://www.crwflags.com/fotw/images/u/us-1861.gif"/>
          <p:cNvPicPr>
            <a:picLocks noChangeAspect="1" noChangeArrowheads="1"/>
          </p:cNvPicPr>
          <p:nvPr/>
        </p:nvPicPr>
        <p:blipFill>
          <a:blip r:embed="rId5" cstate="print"/>
          <a:srcRect/>
          <a:stretch>
            <a:fillRect/>
          </a:stretch>
        </p:blipFill>
        <p:spPr bwMode="auto">
          <a:xfrm>
            <a:off x="533400" y="4953000"/>
            <a:ext cx="2512944" cy="1509133"/>
          </a:xfrm>
          <a:prstGeom prst="rect">
            <a:avLst/>
          </a:prstGeom>
          <a:noFill/>
        </p:spPr>
      </p:pic>
      <p:pic>
        <p:nvPicPr>
          <p:cNvPr id="111622" name="Picture 6" descr="http://www.peterspioneers.com/USFlagxxxv.gif"/>
          <p:cNvPicPr>
            <a:picLocks noChangeAspect="1" noChangeArrowheads="1"/>
          </p:cNvPicPr>
          <p:nvPr/>
        </p:nvPicPr>
        <p:blipFill>
          <a:blip r:embed="rId6" cstate="print"/>
          <a:srcRect/>
          <a:stretch>
            <a:fillRect/>
          </a:stretch>
        </p:blipFill>
        <p:spPr bwMode="auto">
          <a:xfrm>
            <a:off x="3886200" y="2362200"/>
            <a:ext cx="3076575" cy="1628776"/>
          </a:xfrm>
          <a:prstGeom prst="rect">
            <a:avLst/>
          </a:prstGeom>
          <a:noFill/>
        </p:spPr>
      </p:pic>
      <p:sp>
        <p:nvSpPr>
          <p:cNvPr id="14" name="TextBox 13"/>
          <p:cNvSpPr txBox="1"/>
          <p:nvPr/>
        </p:nvSpPr>
        <p:spPr>
          <a:xfrm>
            <a:off x="-3513" y="0"/>
            <a:ext cx="1354538" cy="769441"/>
          </a:xfrm>
          <a:prstGeom prst="rect">
            <a:avLst/>
          </a:prstGeom>
          <a:noFill/>
        </p:spPr>
        <p:txBody>
          <a:bodyPr wrap="none" rtlCol="0">
            <a:spAutoFit/>
          </a:bodyPr>
          <a:lstStyle/>
          <a:p>
            <a:pPr algn="ctr"/>
            <a:r>
              <a:rPr lang="en-US" sz="4400" b="1" spc="-10" dirty="0" smtClean="0">
                <a:solidFill>
                  <a:srgbClr val="FF0000"/>
                </a:solidFill>
                <a:effectLst>
                  <a:outerShdw dist="50800" dir="7200000" algn="ctr" rotWithShape="0">
                    <a:srgbClr val="0070C0"/>
                  </a:outerShdw>
                </a:effectLst>
              </a:rPr>
              <a:t>QUIZ</a:t>
            </a:r>
          </a:p>
        </p:txBody>
      </p:sp>
      <p:sp>
        <p:nvSpPr>
          <p:cNvPr id="15" name="TextBox 14"/>
          <p:cNvSpPr txBox="1"/>
          <p:nvPr/>
        </p:nvSpPr>
        <p:spPr>
          <a:xfrm>
            <a:off x="1372094" y="0"/>
            <a:ext cx="1294906" cy="769441"/>
          </a:xfrm>
          <a:prstGeom prst="rect">
            <a:avLst/>
          </a:prstGeom>
          <a:noFill/>
        </p:spPr>
        <p:txBody>
          <a:bodyPr wrap="none" rtlCol="0">
            <a:spAutoFit/>
          </a:bodyPr>
          <a:lstStyle/>
          <a:p>
            <a:pPr algn="ctr"/>
            <a:r>
              <a:rPr lang="en-US" sz="4400" b="1" spc="-10" dirty="0" smtClean="0">
                <a:solidFill>
                  <a:srgbClr val="FF0000"/>
                </a:solidFill>
                <a:effectLst>
                  <a:outerShdw dist="50800" dir="7200000" algn="ctr" rotWithShape="0">
                    <a:srgbClr val="0070C0"/>
                  </a:outerShdw>
                </a:effectLst>
              </a:rPr>
              <a:t>5</a:t>
            </a:r>
            <a:r>
              <a:rPr lang="en-US" sz="4400" b="1" spc="-10" dirty="0" smtClean="0">
                <a:solidFill>
                  <a:srgbClr val="FF0000"/>
                </a:solidFill>
                <a:effectLst>
                  <a:outerShdw dist="50800" dir="7200000" algn="ctr" rotWithShape="0">
                    <a:srgbClr val="0070C0"/>
                  </a:outerShdw>
                </a:effectLst>
                <a:sym typeface="Wingdings" pitchFamily="2" charset="2"/>
              </a:rPr>
              <a:t>E</a:t>
            </a:r>
            <a:endParaRPr lang="en-US" sz="4400" b="1" spc="-10" dirty="0" smtClean="0">
              <a:solidFill>
                <a:srgbClr val="FF0000"/>
              </a:solidFill>
              <a:effectLst>
                <a:outerShdw dist="50800" dir="7200000" algn="ctr" rotWithShape="0">
                  <a:srgbClr val="007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xit" presetSubtype="0" fill="hold" grpId="0" nodeType="withEffect">
                                  <p:stCondLst>
                                    <p:cond delay="0"/>
                                  </p:stCondLst>
                                  <p:childTnLst>
                                    <p:animEffect transition="out" filter="fade">
                                      <p:cBhvr>
                                        <p:cTn id="9" dur="1000"/>
                                        <p:tgtEl>
                                          <p:spTgt spid="13"/>
                                        </p:tgtEl>
                                      </p:cBhvr>
                                    </p:animEffect>
                                    <p:set>
                                      <p:cBhvr>
                                        <p:cTn id="10" dur="1" fill="hold">
                                          <p:stCondLst>
                                            <p:cond delay="999"/>
                                          </p:stCondLst>
                                        </p:cTn>
                                        <p:tgtEl>
                                          <p:spTgt spid="13"/>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1000"/>
                                        <p:tgtEl>
                                          <p:spTgt spid="11"/>
                                        </p:tgtEl>
                                      </p:cBhvr>
                                    </p:animEffect>
                                  </p:childTnLst>
                                </p:cTn>
                              </p:par>
                              <p:par>
                                <p:cTn id="20" presetID="53"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Effect transition="in" filter="fade">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2" nodeType="clickEffect">
                                  <p:stCondLst>
                                    <p:cond delay="0"/>
                                  </p:stCondLst>
                                  <p:childTnLst>
                                    <p:animMotion origin="layout" path="M 1.11022E-16 1.11111E-6 L -0.00833 0.18889 " pathEditMode="relative" rAng="0" ptsTypes="AA">
                                      <p:cBhvr>
                                        <p:cTn id="28" dur="1000" fill="hold"/>
                                        <p:tgtEl>
                                          <p:spTgt spid="11"/>
                                        </p:tgtEl>
                                        <p:attrNameLst>
                                          <p:attrName>ppt_x</p:attrName>
                                          <p:attrName>ppt_y</p:attrName>
                                        </p:attrNameLst>
                                      </p:cBhvr>
                                      <p:rCtr x="-4" y="94"/>
                                    </p:animMotion>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1000"/>
                                        <p:tgtEl>
                                          <p:spTgt spid="3"/>
                                        </p:tgtEl>
                                      </p:cBhvr>
                                    </p:animEffect>
                                    <p:set>
                                      <p:cBhvr>
                                        <p:cTn id="33" dur="1" fill="hold">
                                          <p:stCondLst>
                                            <p:cond delay="999"/>
                                          </p:stCondLst>
                                        </p:cTn>
                                        <p:tgtEl>
                                          <p:spTgt spid="3"/>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11"/>
                                        </p:tgtEl>
                                      </p:cBhvr>
                                    </p:animEffect>
                                    <p:set>
                                      <p:cBhvr>
                                        <p:cTn id="36" dur="1" fill="hold">
                                          <p:stCondLst>
                                            <p:cond delay="999"/>
                                          </p:stCondLst>
                                        </p:cTn>
                                        <p:tgtEl>
                                          <p:spTgt spid="11"/>
                                        </p:tgtEl>
                                        <p:attrNameLst>
                                          <p:attrName>style.visibility</p:attrName>
                                        </p:attrNameLst>
                                      </p:cBhvr>
                                      <p:to>
                                        <p:strVal val="hidden"/>
                                      </p:to>
                                    </p:set>
                                  </p:childTnLst>
                                </p:cTn>
                              </p:par>
                              <p:par>
                                <p:cTn id="37" presetID="64" presetClass="path" presetSubtype="0" accel="50000" decel="50000" fill="hold" nodeType="withEffect">
                                  <p:stCondLst>
                                    <p:cond delay="0"/>
                                  </p:stCondLst>
                                  <p:childTnLst>
                                    <p:animMotion origin="layout" path="M 2.77778E-7 4.07407E-6 L 0.41267 -0.37662 " pathEditMode="relative" rAng="0" ptsTypes="AA">
                                      <p:cBhvr>
                                        <p:cTn id="38" dur="1000" fill="hold"/>
                                        <p:tgtEl>
                                          <p:spTgt spid="10"/>
                                        </p:tgtEl>
                                        <p:attrNameLst>
                                          <p:attrName>ppt_x</p:attrName>
                                          <p:attrName>ppt_y</p:attrName>
                                        </p:attrNameLst>
                                      </p:cBhvr>
                                      <p:rCtr x="206" y="-188"/>
                                    </p:animMotion>
                                  </p:childTnLst>
                                </p:cTn>
                              </p:par>
                              <p:par>
                                <p:cTn id="39" presetID="10" presetClass="entr" presetSubtype="0" fill="hold" nodeType="withEffect">
                                  <p:stCondLst>
                                    <p:cond delay="0"/>
                                  </p:stCondLst>
                                  <p:childTnLst>
                                    <p:set>
                                      <p:cBhvr>
                                        <p:cTn id="40" dur="1" fill="hold">
                                          <p:stCondLst>
                                            <p:cond delay="0"/>
                                          </p:stCondLst>
                                        </p:cTn>
                                        <p:tgtEl>
                                          <p:spTgt spid="111622"/>
                                        </p:tgtEl>
                                        <p:attrNameLst>
                                          <p:attrName>style.visibility</p:attrName>
                                        </p:attrNameLst>
                                      </p:cBhvr>
                                      <p:to>
                                        <p:strVal val="visible"/>
                                      </p:to>
                                    </p:set>
                                    <p:animEffect transition="in" filter="fade">
                                      <p:cBhvr>
                                        <p:cTn id="41" dur="1000"/>
                                        <p:tgtEl>
                                          <p:spTgt spid="111622"/>
                                        </p:tgtEl>
                                      </p:cBhvr>
                                    </p:animEffect>
                                  </p:childTnLst>
                                </p:cTn>
                              </p:par>
                              <p:par>
                                <p:cTn id="42" presetID="10" presetClass="exit" presetSubtype="0" fill="hold" nodeType="withEffect">
                                  <p:stCondLst>
                                    <p:cond delay="500"/>
                                  </p:stCondLst>
                                  <p:childTnLst>
                                    <p:animEffect transition="out" filter="fade">
                                      <p:cBhvr>
                                        <p:cTn id="43" dur="1000"/>
                                        <p:tgtEl>
                                          <p:spTgt spid="10"/>
                                        </p:tgtEl>
                                      </p:cBhvr>
                                    </p:animEffect>
                                    <p:set>
                                      <p:cBhvr>
                                        <p:cTn id="44" dur="1" fill="hold">
                                          <p:stCondLst>
                                            <p:cond delay="999"/>
                                          </p:stCondLst>
                                        </p:cTn>
                                        <p:tgtEl>
                                          <p:spTgt spid="10"/>
                                        </p:tgtEl>
                                        <p:attrNameLst>
                                          <p:attrName>style.visibility</p:attrName>
                                        </p:attrNameLst>
                                      </p:cBhvr>
                                      <p:to>
                                        <p:strVal val="hidden"/>
                                      </p:to>
                                    </p:set>
                                  </p:childTnLst>
                                </p:cTn>
                              </p:par>
                            </p:childTnLst>
                          </p:cTn>
                        </p:par>
                        <p:par>
                          <p:cTn id="45" fill="hold">
                            <p:stCondLst>
                              <p:cond delay="1500"/>
                            </p:stCondLst>
                            <p:childTnLst>
                              <p:par>
                                <p:cTn id="46" presetID="3" presetClass="emph" presetSubtype="2" fill="hold" grpId="1" nodeType="afterEffect">
                                  <p:stCondLst>
                                    <p:cond delay="0"/>
                                  </p:stCondLst>
                                  <p:childTnLst>
                                    <p:animClr clrSpc="rgb">
                                      <p:cBhvr override="childStyle">
                                        <p:cTn id="47" dur="1000" fill="hold"/>
                                        <p:tgtEl>
                                          <p:spTgt spid="4"/>
                                        </p:tgtEl>
                                        <p:attrNameLst>
                                          <p:attrName>style.color</p:attrName>
                                        </p:attrNameLst>
                                      </p:cBhvr>
                                      <p:to>
                                        <a:schemeClr val="tx1"/>
                                      </p:to>
                                    </p:animClr>
                                  </p:childTnLst>
                                </p:cTn>
                              </p:par>
                              <p:par>
                                <p:cTn id="48" presetID="9" presetClass="entr" presetSubtype="0" fill="hold" nodeType="withEffect">
                                  <p:stCondLst>
                                    <p:cond delay="0"/>
                                  </p:stCondLst>
                                  <p:childTnLst>
                                    <p:set>
                                      <p:cBhvr>
                                        <p:cTn id="49" dur="1" fill="hold">
                                          <p:stCondLst>
                                            <p:cond delay="0"/>
                                          </p:stCondLst>
                                        </p:cTn>
                                        <p:tgtEl>
                                          <p:spTgt spid="129026"/>
                                        </p:tgtEl>
                                        <p:attrNameLst>
                                          <p:attrName>style.visibility</p:attrName>
                                        </p:attrNameLst>
                                      </p:cBhvr>
                                      <p:to>
                                        <p:strVal val="visible"/>
                                      </p:to>
                                    </p:set>
                                    <p:animEffect transition="in" filter="dissolve">
                                      <p:cBhvr>
                                        <p:cTn id="50" dur="1000"/>
                                        <p:tgtEl>
                                          <p:spTgt spid="129026"/>
                                        </p:tgtEl>
                                      </p:cBhvr>
                                    </p:animEffect>
                                  </p:childTnLst>
                                </p:cTn>
                              </p:par>
                              <p:par>
                                <p:cTn id="51" presetID="10" presetClass="exit" presetSubtype="0" fill="hold" nodeType="withEffect">
                                  <p:stCondLst>
                                    <p:cond delay="0"/>
                                  </p:stCondLst>
                                  <p:childTnLst>
                                    <p:animEffect transition="out" filter="fade">
                                      <p:cBhvr>
                                        <p:cTn id="52" dur="2000"/>
                                        <p:tgtEl>
                                          <p:spTgt spid="2"/>
                                        </p:tgtEl>
                                      </p:cBhvr>
                                    </p:animEffect>
                                    <p:set>
                                      <p:cBhvr>
                                        <p:cTn id="53" dur="1" fill="hold">
                                          <p:stCondLst>
                                            <p:cond delay="1999"/>
                                          </p:stCondLst>
                                        </p:cTn>
                                        <p:tgtEl>
                                          <p:spTgt spid="2"/>
                                        </p:tgtEl>
                                        <p:attrNameLst>
                                          <p:attrName>style.visibility</p:attrName>
                                        </p:attrNameLst>
                                      </p:cBhvr>
                                      <p:to>
                                        <p:strVal val="hidden"/>
                                      </p:to>
                                    </p:se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1000"/>
                                        <p:tgtEl>
                                          <p:spTgt spid="7"/>
                                        </p:tgtEl>
                                      </p:cBhvr>
                                    </p:animEffect>
                                  </p:childTnLst>
                                </p:cTn>
                              </p:par>
                            </p:childTnLst>
                          </p:cTn>
                        </p:par>
                        <p:par>
                          <p:cTn id="58" fill="hold">
                            <p:stCondLst>
                              <p:cond delay="4500"/>
                            </p:stCondLst>
                            <p:childTnLst>
                              <p:par>
                                <p:cTn id="59" presetID="10" presetClass="entr" presetSubtype="0" fill="hold" nodeType="afterEffect">
                                  <p:stCondLst>
                                    <p:cond delay="0"/>
                                  </p:stCondLst>
                                  <p:childTnLst>
                                    <p:set>
                                      <p:cBhvr>
                                        <p:cTn id="60" dur="1" fill="hold">
                                          <p:stCondLst>
                                            <p:cond delay="0"/>
                                          </p:stCondLst>
                                        </p:cTn>
                                        <p:tgtEl>
                                          <p:spTgt spid="111620"/>
                                        </p:tgtEl>
                                        <p:attrNameLst>
                                          <p:attrName>style.visibility</p:attrName>
                                        </p:attrNameLst>
                                      </p:cBhvr>
                                      <p:to>
                                        <p:strVal val="visible"/>
                                      </p:to>
                                    </p:set>
                                    <p:animEffect transition="in" filter="fade">
                                      <p:cBhvr>
                                        <p:cTn id="61" dur="1000"/>
                                        <p:tgtEl>
                                          <p:spTgt spid="11162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0"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p:cTn id="71" dur="1000" fill="hold"/>
                                        <p:tgtEl>
                                          <p:spTgt spid="9"/>
                                        </p:tgtEl>
                                        <p:attrNameLst>
                                          <p:attrName>ppt_w</p:attrName>
                                        </p:attrNameLst>
                                      </p:cBhvr>
                                      <p:tavLst>
                                        <p:tav tm="0">
                                          <p:val>
                                            <p:fltVal val="0"/>
                                          </p:val>
                                        </p:tav>
                                        <p:tav tm="100000">
                                          <p:val>
                                            <p:strVal val="#ppt_w"/>
                                          </p:val>
                                        </p:tav>
                                      </p:tavLst>
                                    </p:anim>
                                    <p:anim calcmode="lin" valueType="num">
                                      <p:cBhvr>
                                        <p:cTn id="72" dur="1000" fill="hold"/>
                                        <p:tgtEl>
                                          <p:spTgt spid="9"/>
                                        </p:tgtEl>
                                        <p:attrNameLst>
                                          <p:attrName>ppt_h</p:attrName>
                                        </p:attrNameLst>
                                      </p:cBhvr>
                                      <p:tavLst>
                                        <p:tav tm="0">
                                          <p:val>
                                            <p:fltVal val="0"/>
                                          </p:val>
                                        </p:tav>
                                        <p:tav tm="100000">
                                          <p:val>
                                            <p:strVal val="#ppt_h"/>
                                          </p:val>
                                        </p:tav>
                                      </p:tavLst>
                                    </p:anim>
                                    <p:animEffect transition="in" filter="fade">
                                      <p:cBhvr>
                                        <p:cTn id="73" dur="1000"/>
                                        <p:tgtEl>
                                          <p:spTgt spid="9"/>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wipe(left)">
                                      <p:cBhvr>
                                        <p:cTn id="78" dur="1000"/>
                                        <p:tgtEl>
                                          <p:spTgt spid="14"/>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wipe(left)">
                                      <p:cBhvr>
                                        <p:cTn id="8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4" grpId="1" animBg="1"/>
      <p:bldP spid="3" grpId="0" animBg="1"/>
      <p:bldP spid="3" grpId="1" animBg="1"/>
      <p:bldP spid="7" grpId="0" animBg="1"/>
      <p:bldP spid="8" grpId="0" animBg="1"/>
      <p:bldP spid="9" grpId="0" animBg="1"/>
      <p:bldP spid="11" grpId="0" animBg="1"/>
      <p:bldP spid="11" grpId="1" animBg="1"/>
      <p:bldP spid="11" grpId="2" animBg="1"/>
      <p:bldP spid="14" grpId="0"/>
      <p:bldP spid="1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TextBox 7"/>
          <p:cNvSpPr txBox="1"/>
          <p:nvPr/>
        </p:nvSpPr>
        <p:spPr>
          <a:xfrm>
            <a:off x="0" y="838200"/>
            <a:ext cx="5715000" cy="4832092"/>
          </a:xfrm>
          <a:prstGeom prst="rect">
            <a:avLst/>
          </a:prstGeom>
        </p:spPr>
        <p:txBody>
          <a:bodyPr wrap="square" rtlCol="0">
            <a:spAutoFit/>
          </a:bodyPr>
          <a:lstStyle/>
          <a:p>
            <a:pPr>
              <a:buFontTx/>
              <a:buChar char="-"/>
            </a:pPr>
            <a:r>
              <a:rPr lang="en-US" sz="2800" b="1" dirty="0" smtClean="0">
                <a:solidFill>
                  <a:srgbClr val="FF0000"/>
                </a:solidFill>
                <a:effectLst>
                  <a:outerShdw dist="50800" dir="5400000" algn="ctr" rotWithShape="0">
                    <a:schemeClr val="tx1"/>
                  </a:outerShdw>
                </a:effectLst>
              </a:rPr>
              <a:t> Virginia born (1807)</a:t>
            </a:r>
          </a:p>
          <a:p>
            <a:pPr>
              <a:buFontTx/>
              <a:buChar char="-"/>
            </a:pPr>
            <a:r>
              <a:rPr lang="en-US" sz="2800" b="1" dirty="0" smtClean="0">
                <a:solidFill>
                  <a:srgbClr val="FF0000"/>
                </a:solidFill>
                <a:effectLst>
                  <a:outerShdw dist="50800" dir="5400000" algn="ctr" rotWithShape="0">
                    <a:schemeClr val="tx1"/>
                  </a:outerShdw>
                </a:effectLst>
              </a:rPr>
              <a:t> West Point educated  (rank 2:46)</a:t>
            </a:r>
          </a:p>
          <a:p>
            <a:pPr>
              <a:buFontTx/>
              <a:buChar char="-"/>
            </a:pPr>
            <a:r>
              <a:rPr lang="en-US" sz="2800" b="1" dirty="0" smtClean="0">
                <a:solidFill>
                  <a:srgbClr val="FF0000"/>
                </a:solidFill>
                <a:effectLst>
                  <a:outerShdw dist="50800" dir="5400000" algn="ctr" rotWithShape="0">
                    <a:schemeClr val="tx1"/>
                  </a:outerShdw>
                </a:effectLst>
              </a:rPr>
              <a:t> Career military officer</a:t>
            </a:r>
          </a:p>
          <a:p>
            <a:pPr>
              <a:buFontTx/>
              <a:buChar char="-"/>
            </a:pPr>
            <a:r>
              <a:rPr lang="en-US" sz="2800" b="1" dirty="0" smtClean="0">
                <a:solidFill>
                  <a:srgbClr val="FF0000"/>
                </a:solidFill>
                <a:effectLst>
                  <a:outerShdw dist="50800" dir="5400000" algn="ctr" rotWithShape="0">
                    <a:schemeClr val="tx1"/>
                  </a:outerShdw>
                </a:effectLst>
              </a:rPr>
              <a:t> Head of West Point (1852-55)</a:t>
            </a:r>
          </a:p>
          <a:p>
            <a:pPr>
              <a:buFontTx/>
              <a:buChar char="-"/>
            </a:pPr>
            <a:r>
              <a:rPr lang="en-US" sz="2800" b="1" dirty="0" smtClean="0">
                <a:solidFill>
                  <a:srgbClr val="FF0000"/>
                </a:solidFill>
                <a:effectLst>
                  <a:outerShdw dist="50800" dir="5400000" algn="ctr" rotWithShape="0">
                    <a:schemeClr val="tx1"/>
                  </a:outerShdw>
                </a:effectLst>
              </a:rPr>
              <a:t> refused command of Union Army</a:t>
            </a:r>
          </a:p>
          <a:p>
            <a:pPr>
              <a:buFontTx/>
              <a:buChar char="-"/>
            </a:pPr>
            <a:r>
              <a:rPr lang="en-US" sz="2800" b="1" dirty="0" smtClean="0">
                <a:solidFill>
                  <a:srgbClr val="FF0000"/>
                </a:solidFill>
                <a:effectLst>
                  <a:outerShdw dist="50800" dir="5400000" algn="ctr" rotWithShape="0">
                    <a:schemeClr val="tx1"/>
                  </a:outerShdw>
                </a:effectLst>
              </a:rPr>
              <a:t> 1861: joined the Confederate Army</a:t>
            </a:r>
          </a:p>
          <a:p>
            <a:pPr>
              <a:buFontTx/>
              <a:buChar char="-"/>
            </a:pPr>
            <a:r>
              <a:rPr lang="en-US" sz="2800" b="1" dirty="0" smtClean="0">
                <a:solidFill>
                  <a:srgbClr val="FF0000"/>
                </a:solidFill>
                <a:effectLst>
                  <a:outerShdw dist="50800" dir="5400000" algn="ctr" rotWithShape="0">
                    <a:schemeClr val="tx1"/>
                  </a:outerShdw>
                </a:effectLst>
              </a:rPr>
              <a:t> commander ANV: 2</a:t>
            </a:r>
            <a:r>
              <a:rPr lang="en-US" sz="2800" b="1" baseline="30000" dirty="0" smtClean="0">
                <a:solidFill>
                  <a:srgbClr val="FF0000"/>
                </a:solidFill>
                <a:effectLst>
                  <a:outerShdw dist="50800" dir="5400000" algn="ctr" rotWithShape="0">
                    <a:schemeClr val="tx1"/>
                  </a:outerShdw>
                </a:effectLst>
              </a:rPr>
              <a:t>nd</a:t>
            </a:r>
            <a:r>
              <a:rPr lang="en-US" sz="2800" b="1" dirty="0" smtClean="0">
                <a:solidFill>
                  <a:srgbClr val="FF0000"/>
                </a:solidFill>
                <a:effectLst>
                  <a:outerShdw dist="50800" dir="5400000" algn="ctr" rotWithShape="0">
                    <a:schemeClr val="tx1"/>
                  </a:outerShdw>
                </a:effectLst>
              </a:rPr>
              <a:t> Bull Run, </a:t>
            </a:r>
          </a:p>
          <a:p>
            <a:r>
              <a:rPr lang="en-US" sz="2800" b="1" dirty="0" smtClean="0">
                <a:solidFill>
                  <a:srgbClr val="FF0000"/>
                </a:solidFill>
                <a:effectLst>
                  <a:outerShdw dist="50800" dir="5400000" algn="ctr" rotWithShape="0">
                    <a:schemeClr val="tx1"/>
                  </a:outerShdw>
                </a:effectLst>
              </a:rPr>
              <a:t>  Antietam, Fredericksburg,</a:t>
            </a:r>
          </a:p>
          <a:p>
            <a:r>
              <a:rPr lang="en-US" sz="2800" b="1" dirty="0" smtClean="0">
                <a:solidFill>
                  <a:srgbClr val="FF0000"/>
                </a:solidFill>
                <a:effectLst>
                  <a:outerShdw dist="50800" dir="5400000" algn="ctr" rotWithShape="0">
                    <a:schemeClr val="tx1"/>
                  </a:outerShdw>
                </a:effectLst>
              </a:rPr>
              <a:t>  Chancellorsville, Gettysburg, </a:t>
            </a:r>
          </a:p>
          <a:p>
            <a:r>
              <a:rPr lang="en-US" sz="2800" b="1" dirty="0" smtClean="0">
                <a:solidFill>
                  <a:srgbClr val="FF0000"/>
                </a:solidFill>
                <a:effectLst>
                  <a:outerShdw dist="50800" dir="5400000" algn="ctr" rotWithShape="0">
                    <a:schemeClr val="tx1"/>
                  </a:outerShdw>
                </a:effectLst>
              </a:rPr>
              <a:t>  Wilderness-Petersburg, </a:t>
            </a:r>
          </a:p>
          <a:p>
            <a:r>
              <a:rPr lang="en-US" sz="2800" b="1" dirty="0" smtClean="0">
                <a:solidFill>
                  <a:srgbClr val="FF0000"/>
                </a:solidFill>
                <a:effectLst>
                  <a:outerShdw dist="50800" dir="5400000" algn="ctr" rotWithShape="0">
                    <a:schemeClr val="tx1"/>
                  </a:outerShdw>
                </a:effectLst>
              </a:rPr>
              <a:t>- surrendered at Appomattox </a:t>
            </a:r>
          </a:p>
        </p:txBody>
      </p:sp>
      <p:sp>
        <p:nvSpPr>
          <p:cNvPr id="23" name="TextBox 22"/>
          <p:cNvSpPr txBox="1"/>
          <p:nvPr/>
        </p:nvSpPr>
        <p:spPr>
          <a:xfrm>
            <a:off x="0" y="0"/>
            <a:ext cx="9144000" cy="769441"/>
          </a:xfrm>
          <a:prstGeom prst="rect">
            <a:avLst/>
          </a:prstGeom>
          <a:noFill/>
        </p:spPr>
        <p:txBody>
          <a:bodyPr wrap="square" rtlCol="0">
            <a:spAutoFit/>
          </a:bodyPr>
          <a:lstStyle/>
          <a:p>
            <a:pPr algn="ctr"/>
            <a:r>
              <a:rPr lang="en-US" sz="4400" b="1" dirty="0" smtClean="0">
                <a:solidFill>
                  <a:srgbClr val="FF0000"/>
                </a:solidFill>
                <a:effectLst>
                  <a:outerShdw dist="50800" dir="5400000" algn="ctr" rotWithShape="0">
                    <a:schemeClr val="tx1"/>
                  </a:outerShdw>
                </a:effectLst>
              </a:rPr>
              <a:t>Robert E. Lee</a:t>
            </a:r>
          </a:p>
        </p:txBody>
      </p:sp>
      <p:pic>
        <p:nvPicPr>
          <p:cNvPr id="9" name="Picture 8" descr="http://upload.wikimedia.org/wikipedia/commons/thumb/2/2a/Battle_flag_of_the_US_Confederacy.svg/150px-Battle_flag_of_the_US_Confederacy.svg.png"/>
          <p:cNvPicPr/>
          <p:nvPr/>
        </p:nvPicPr>
        <p:blipFill>
          <a:blip r:embed="rId2" cstate="print"/>
          <a:srcRect/>
          <a:stretch>
            <a:fillRect/>
          </a:stretch>
        </p:blipFill>
        <p:spPr bwMode="auto">
          <a:xfrm>
            <a:off x="6477000" y="5105400"/>
            <a:ext cx="1524000" cy="1493520"/>
          </a:xfrm>
          <a:prstGeom prst="rect">
            <a:avLst/>
          </a:prstGeom>
          <a:noFill/>
          <a:ln w="9525">
            <a:noFill/>
            <a:miter lim="800000"/>
            <a:headEnd/>
            <a:tailEnd/>
          </a:ln>
        </p:spPr>
      </p:pic>
      <p:sp>
        <p:nvSpPr>
          <p:cNvPr id="10" name="Oval 9"/>
          <p:cNvSpPr/>
          <p:nvPr/>
        </p:nvSpPr>
        <p:spPr>
          <a:xfrm>
            <a:off x="76200" y="3429000"/>
            <a:ext cx="3276600" cy="533400"/>
          </a:xfrm>
          <a:prstGeom prst="ellipse">
            <a:avLst/>
          </a:prstGeom>
          <a:ln w="762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 name="Picture 2" descr="http://www.thelatinlibrary.com/chron/civilwarpics/lee.jpg"/>
          <p:cNvPicPr>
            <a:picLocks noChangeAspect="1" noChangeArrowheads="1"/>
          </p:cNvPicPr>
          <p:nvPr/>
        </p:nvPicPr>
        <p:blipFill>
          <a:blip r:embed="rId3" cstate="print"/>
          <a:srcRect/>
          <a:stretch>
            <a:fillRect/>
          </a:stretch>
        </p:blipFill>
        <p:spPr bwMode="auto">
          <a:xfrm>
            <a:off x="5888612" y="990600"/>
            <a:ext cx="3026788" cy="3733800"/>
          </a:xfrm>
          <a:prstGeom prst="rect">
            <a:avLst/>
          </a:prstGeom>
          <a:noFill/>
          <a:ln w="76200">
            <a:solidFill>
              <a:srgbClr val="FF0000"/>
            </a:solidFill>
          </a:ln>
        </p:spPr>
      </p:pic>
      <p:pic>
        <p:nvPicPr>
          <p:cNvPr id="72706" name="Picture 2" descr="http://leearchive.wlu.edu/papers/books/recollections/images/01.jpg"/>
          <p:cNvPicPr>
            <a:picLocks noChangeAspect="1" noChangeArrowheads="1"/>
          </p:cNvPicPr>
          <p:nvPr/>
        </p:nvPicPr>
        <p:blipFill>
          <a:blip r:embed="rId4" cstate="print"/>
          <a:srcRect/>
          <a:stretch>
            <a:fillRect/>
          </a:stretch>
        </p:blipFill>
        <p:spPr bwMode="auto">
          <a:xfrm>
            <a:off x="6193412" y="1219200"/>
            <a:ext cx="2465415" cy="3448051"/>
          </a:xfrm>
          <a:prstGeom prst="rect">
            <a:avLst/>
          </a:prstGeom>
          <a:noFill/>
          <a:ln w="254000">
            <a:solidFill>
              <a:schemeClr val="tx1"/>
            </a:solidFill>
          </a:ln>
        </p:spPr>
      </p:pic>
      <p:sp useBgFill="1">
        <p:nvSpPr>
          <p:cNvPr id="24" name="Rectangle 23"/>
          <p:cNvSpPr/>
          <p:nvPr/>
        </p:nvSpPr>
        <p:spPr>
          <a:xfrm>
            <a:off x="0" y="4876800"/>
            <a:ext cx="9144000" cy="646331"/>
          </a:xfrm>
          <a:prstGeom prst="rect">
            <a:avLst/>
          </a:prstGeom>
        </p:spPr>
        <p:txBody>
          <a:bodyPr wrap="square">
            <a:spAutoFit/>
          </a:bodyPr>
          <a:lstStyle/>
          <a:p>
            <a:r>
              <a:rPr lang="en-US" sz="3600" b="1" dirty="0" smtClean="0"/>
              <a:t>  1865-1870: president of Washington College</a:t>
            </a:r>
            <a:endParaRPr lang="en-US" sz="3600" dirty="0"/>
          </a:p>
        </p:txBody>
      </p:sp>
      <p:sp useBgFill="1">
        <p:nvSpPr>
          <p:cNvPr id="25" name="Rectangle 24"/>
          <p:cNvSpPr/>
          <p:nvPr/>
        </p:nvSpPr>
        <p:spPr>
          <a:xfrm>
            <a:off x="0" y="6096000"/>
            <a:ext cx="9144000" cy="646331"/>
          </a:xfrm>
          <a:prstGeom prst="rect">
            <a:avLst/>
          </a:prstGeom>
        </p:spPr>
        <p:txBody>
          <a:bodyPr wrap="square">
            <a:spAutoFit/>
          </a:bodyPr>
          <a:lstStyle/>
          <a:p>
            <a:r>
              <a:rPr lang="en-US" sz="3600" b="1" dirty="0" smtClean="0"/>
              <a:t>  LEGACY:  military leadership &amp; reconciliation </a:t>
            </a:r>
            <a:endParaRPr lang="en-US" sz="3600" dirty="0"/>
          </a:p>
        </p:txBody>
      </p:sp>
      <p:sp useBgFill="1">
        <p:nvSpPr>
          <p:cNvPr id="26" name="Rectangle 25"/>
          <p:cNvSpPr/>
          <p:nvPr/>
        </p:nvSpPr>
        <p:spPr>
          <a:xfrm>
            <a:off x="0" y="5449669"/>
            <a:ext cx="9144000" cy="646331"/>
          </a:xfrm>
          <a:prstGeom prst="rect">
            <a:avLst/>
          </a:prstGeom>
        </p:spPr>
        <p:txBody>
          <a:bodyPr wrap="square">
            <a:spAutoFit/>
          </a:bodyPr>
          <a:lstStyle/>
          <a:p>
            <a:r>
              <a:rPr lang="en-US" sz="3600" b="1" dirty="0" smtClean="0"/>
              <a:t>  died 1870: Lexington, </a:t>
            </a:r>
            <a:r>
              <a:rPr lang="en-US" sz="3600" b="1" dirty="0" err="1" smtClean="0"/>
              <a:t>Va</a:t>
            </a:r>
            <a:endParaRPr lang="en-US" sz="3600" dirty="0"/>
          </a:p>
        </p:txBody>
      </p:sp>
      <p:sp>
        <p:nvSpPr>
          <p:cNvPr id="13" name="TextBox 12"/>
          <p:cNvSpPr txBox="1"/>
          <p:nvPr/>
        </p:nvSpPr>
        <p:spPr>
          <a:xfrm>
            <a:off x="1349652" y="0"/>
            <a:ext cx="1317348" cy="769441"/>
          </a:xfrm>
          <a:prstGeom prst="rect">
            <a:avLst/>
          </a:prstGeom>
          <a:noFill/>
        </p:spPr>
        <p:txBody>
          <a:bodyPr wrap="none" rtlCol="0">
            <a:spAutoFit/>
          </a:bodyPr>
          <a:lstStyle/>
          <a:p>
            <a:pPr algn="ctr"/>
            <a:r>
              <a:rPr lang="en-US" sz="4400" b="1" spc="-10" dirty="0" smtClean="0">
                <a:solidFill>
                  <a:srgbClr val="FF0000"/>
                </a:solidFill>
                <a:effectLst>
                  <a:outerShdw dist="50800" dir="7200000" algn="ctr" rotWithShape="0">
                    <a:srgbClr val="0070C0"/>
                  </a:outerShdw>
                </a:effectLst>
              </a:rPr>
              <a:t>6</a:t>
            </a:r>
            <a:r>
              <a:rPr lang="en-US" sz="4400" b="1" spc="-10" dirty="0" smtClean="0">
                <a:solidFill>
                  <a:srgbClr val="FF0000"/>
                </a:solidFill>
                <a:effectLst>
                  <a:outerShdw dist="50800" dir="7200000" algn="ctr" rotWithShape="0">
                    <a:srgbClr val="0070C0"/>
                  </a:outerShdw>
                </a:effectLst>
                <a:sym typeface="Wingdings" pitchFamily="2" charset="2"/>
              </a:rPr>
              <a:t>C</a:t>
            </a:r>
            <a:endParaRPr lang="en-US" sz="4400" b="1" spc="-10" dirty="0" smtClean="0">
              <a:solidFill>
                <a:srgbClr val="FF0000"/>
              </a:solidFill>
              <a:effectLst>
                <a:outerShdw dist="50800" dir="7200000" algn="ctr" rotWithShape="0">
                  <a:srgbClr val="0070C0"/>
                </a:outerShdw>
              </a:effectLst>
            </a:endParaRPr>
          </a:p>
        </p:txBody>
      </p:sp>
      <p:sp>
        <p:nvSpPr>
          <p:cNvPr id="14" name="TextBox 13"/>
          <p:cNvSpPr txBox="1"/>
          <p:nvPr/>
        </p:nvSpPr>
        <p:spPr>
          <a:xfrm>
            <a:off x="19408" y="0"/>
            <a:ext cx="1354538" cy="769441"/>
          </a:xfrm>
          <a:prstGeom prst="rect">
            <a:avLst/>
          </a:prstGeom>
          <a:noFill/>
        </p:spPr>
        <p:txBody>
          <a:bodyPr wrap="none" rtlCol="0">
            <a:spAutoFit/>
          </a:bodyPr>
          <a:lstStyle/>
          <a:p>
            <a:pPr algn="ctr"/>
            <a:r>
              <a:rPr lang="en-US" sz="4400" b="1" spc="-10" dirty="0" smtClean="0">
                <a:solidFill>
                  <a:srgbClr val="FF0000"/>
                </a:solidFill>
                <a:effectLst>
                  <a:outerShdw dist="50800" dir="7200000" algn="ctr" rotWithShape="0">
                    <a:srgbClr val="0070C0"/>
                  </a:outerShdw>
                </a:effectLst>
              </a:rPr>
              <a:t>QUIZ</a:t>
            </a:r>
          </a:p>
        </p:txBody>
      </p:sp>
      <p:pic>
        <p:nvPicPr>
          <p:cNvPr id="110593" name="Picture 1"/>
          <p:cNvPicPr>
            <a:picLocks noChangeAspect="1" noChangeArrowheads="1"/>
          </p:cNvPicPr>
          <p:nvPr/>
        </p:nvPicPr>
        <p:blipFill>
          <a:blip r:embed="rId5" cstate="print"/>
          <a:srcRect/>
          <a:stretch>
            <a:fillRect/>
          </a:stretch>
        </p:blipFill>
        <p:spPr bwMode="auto">
          <a:xfrm>
            <a:off x="138112" y="838200"/>
            <a:ext cx="5348288" cy="4011613"/>
          </a:xfrm>
          <a:prstGeom prst="rect">
            <a:avLst/>
          </a:prstGeom>
          <a:noFill/>
          <a:ln w="76200">
            <a:solidFill>
              <a:schemeClr val="tx1"/>
            </a:solidFill>
            <a:miter lim="800000"/>
            <a:headEnd/>
            <a:tailEnd/>
          </a:ln>
          <a:effectLst/>
        </p:spPr>
      </p:pic>
      <p:pic>
        <p:nvPicPr>
          <p:cNvPr id="12" name="Picture 2"/>
          <p:cNvPicPr>
            <a:picLocks noChangeAspect="1" noChangeArrowheads="1"/>
          </p:cNvPicPr>
          <p:nvPr/>
        </p:nvPicPr>
        <p:blipFill>
          <a:blip r:embed="rId6" cstate="print"/>
          <a:srcRect r="514" b="39689"/>
          <a:stretch>
            <a:fillRect/>
          </a:stretch>
        </p:blipFill>
        <p:spPr bwMode="auto">
          <a:xfrm rot="20889739">
            <a:off x="957614" y="982269"/>
            <a:ext cx="4028371" cy="381057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1000"/>
                                        <p:tgtEl>
                                          <p:spTgt spid="10"/>
                                        </p:tgtEl>
                                      </p:cBhvr>
                                    </p:animEffect>
                                  </p:childTnLst>
                                </p:cTn>
                              </p:par>
                              <p:par>
                                <p:cTn id="20" presetID="53"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Effect transition="in" filter="fade">
                                      <p:cBhvr>
                                        <p:cTn id="24" dur="1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3" nodeType="clickEffect">
                                  <p:stCondLst>
                                    <p:cond delay="0"/>
                                  </p:stCondLst>
                                  <p:childTnLst>
                                    <p:animMotion origin="layout" path="M 2.77556E-17 1.11111E-6 L 0.17083 0.25 " pathEditMode="relative" rAng="0" ptsTypes="AA">
                                      <p:cBhvr>
                                        <p:cTn id="28" dur="1000" fill="hold"/>
                                        <p:tgtEl>
                                          <p:spTgt spid="10"/>
                                        </p:tgtEl>
                                        <p:attrNameLst>
                                          <p:attrName>ppt_x</p:attrName>
                                          <p:attrName>ppt_y</p:attrName>
                                        </p:attrNameLst>
                                      </p:cBhvr>
                                      <p:rCtr x="85" y="125"/>
                                    </p:animMotion>
                                  </p:childTnLst>
                                </p:cTn>
                              </p:par>
                            </p:childTnLst>
                          </p:cTn>
                        </p:par>
                        <p:par>
                          <p:cTn id="29" fill="hold">
                            <p:stCondLst>
                              <p:cond delay="1000"/>
                            </p:stCondLst>
                            <p:childTnLst>
                              <p:par>
                                <p:cTn id="30" presetID="53" presetClass="exit" presetSubtype="0" fill="hold" nodeType="afterEffect">
                                  <p:stCondLst>
                                    <p:cond delay="0"/>
                                  </p:stCondLst>
                                  <p:childTnLst>
                                    <p:anim calcmode="lin" valueType="num">
                                      <p:cBhvr>
                                        <p:cTn id="31" dur="1000"/>
                                        <p:tgtEl>
                                          <p:spTgt spid="9"/>
                                        </p:tgtEl>
                                        <p:attrNameLst>
                                          <p:attrName>ppt_w</p:attrName>
                                        </p:attrNameLst>
                                      </p:cBhvr>
                                      <p:tavLst>
                                        <p:tav tm="0">
                                          <p:val>
                                            <p:strVal val="ppt_w"/>
                                          </p:val>
                                        </p:tav>
                                        <p:tav tm="100000">
                                          <p:val>
                                            <p:fltVal val="0"/>
                                          </p:val>
                                        </p:tav>
                                      </p:tavLst>
                                    </p:anim>
                                    <p:anim calcmode="lin" valueType="num">
                                      <p:cBhvr>
                                        <p:cTn id="32" dur="1000"/>
                                        <p:tgtEl>
                                          <p:spTgt spid="9"/>
                                        </p:tgtEl>
                                        <p:attrNameLst>
                                          <p:attrName>ppt_h</p:attrName>
                                        </p:attrNameLst>
                                      </p:cBhvr>
                                      <p:tavLst>
                                        <p:tav tm="0">
                                          <p:val>
                                            <p:strVal val="ppt_h"/>
                                          </p:val>
                                        </p:tav>
                                        <p:tav tm="100000">
                                          <p:val>
                                            <p:fltVal val="0"/>
                                          </p:val>
                                        </p:tav>
                                      </p:tavLst>
                                    </p:anim>
                                    <p:animEffect transition="out" filter="fade">
                                      <p:cBhvr>
                                        <p:cTn id="33" dur="1000"/>
                                        <p:tgtEl>
                                          <p:spTgt spid="9"/>
                                        </p:tgtEl>
                                      </p:cBhvr>
                                    </p:animEffect>
                                    <p:set>
                                      <p:cBhvr>
                                        <p:cTn id="34" dur="1" fill="hold">
                                          <p:stCondLst>
                                            <p:cond delay="999"/>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 presetClass="emph" presetSubtype="2" fill="hold" grpId="1" nodeType="clickEffect">
                                  <p:stCondLst>
                                    <p:cond delay="0"/>
                                  </p:stCondLst>
                                  <p:childTnLst>
                                    <p:animClr clrSpc="rgb">
                                      <p:cBhvr override="childStyle">
                                        <p:cTn id="38" dur="1000" fill="hold"/>
                                        <p:tgtEl>
                                          <p:spTgt spid="23"/>
                                        </p:tgtEl>
                                        <p:attrNameLst>
                                          <p:attrName>style.color</p:attrName>
                                        </p:attrNameLst>
                                      </p:cBhvr>
                                      <p:to>
                                        <a:schemeClr val="tx1"/>
                                      </p:to>
                                    </p:animClr>
                                  </p:childTnLst>
                                </p:cTn>
                              </p:par>
                              <p:par>
                                <p:cTn id="39" presetID="9" presetClass="entr" presetSubtype="0" fill="hold" nodeType="withEffect">
                                  <p:stCondLst>
                                    <p:cond delay="0"/>
                                  </p:stCondLst>
                                  <p:childTnLst>
                                    <p:set>
                                      <p:cBhvr>
                                        <p:cTn id="40" dur="1" fill="hold">
                                          <p:stCondLst>
                                            <p:cond delay="0"/>
                                          </p:stCondLst>
                                        </p:cTn>
                                        <p:tgtEl>
                                          <p:spTgt spid="72706"/>
                                        </p:tgtEl>
                                        <p:attrNameLst>
                                          <p:attrName>style.visibility</p:attrName>
                                        </p:attrNameLst>
                                      </p:cBhvr>
                                      <p:to>
                                        <p:strVal val="visible"/>
                                      </p:to>
                                    </p:set>
                                    <p:animEffect transition="in" filter="dissolve">
                                      <p:cBhvr>
                                        <p:cTn id="41" dur="1000"/>
                                        <p:tgtEl>
                                          <p:spTgt spid="72706"/>
                                        </p:tgtEl>
                                      </p:cBhvr>
                                    </p:animEffect>
                                  </p:childTnLst>
                                </p:cTn>
                              </p:par>
                              <p:par>
                                <p:cTn id="42" presetID="10" presetClass="exit" presetSubtype="0" fill="hold" nodeType="withEffect">
                                  <p:stCondLst>
                                    <p:cond delay="0"/>
                                  </p:stCondLst>
                                  <p:childTnLst>
                                    <p:animEffect transition="out" filter="fade">
                                      <p:cBhvr>
                                        <p:cTn id="43" dur="1000"/>
                                        <p:tgtEl>
                                          <p:spTgt spid="20"/>
                                        </p:tgtEl>
                                      </p:cBhvr>
                                    </p:animEffect>
                                    <p:set>
                                      <p:cBhvr>
                                        <p:cTn id="44" dur="1" fill="hold">
                                          <p:stCondLst>
                                            <p:cond delay="999"/>
                                          </p:stCondLst>
                                        </p:cTn>
                                        <p:tgtEl>
                                          <p:spTgt spid="20"/>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1000"/>
                                        <p:tgtEl>
                                          <p:spTgt spid="8"/>
                                        </p:tgtEl>
                                      </p:cBhvr>
                                    </p:animEffect>
                                    <p:set>
                                      <p:cBhvr>
                                        <p:cTn id="47" dur="1" fill="hold">
                                          <p:stCondLst>
                                            <p:cond delay="999"/>
                                          </p:stCondLst>
                                        </p:cTn>
                                        <p:tgtEl>
                                          <p:spTgt spid="8"/>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1000"/>
                                        <p:tgtEl>
                                          <p:spTgt spid="10"/>
                                        </p:tgtEl>
                                      </p:cBhvr>
                                    </p:animEffect>
                                    <p:set>
                                      <p:cBhvr>
                                        <p:cTn id="50" dur="1" fill="hold">
                                          <p:stCondLst>
                                            <p:cond delay="999"/>
                                          </p:stCondLst>
                                        </p:cTn>
                                        <p:tgtEl>
                                          <p:spTgt spid="10"/>
                                        </p:tgtEl>
                                        <p:attrNameLst>
                                          <p:attrName>style.visibility</p:attrName>
                                        </p:attrNameLst>
                                      </p:cBhvr>
                                      <p:to>
                                        <p:strVal val="hidden"/>
                                      </p:to>
                                    </p:se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childTnLst>
                                </p:cTn>
                              </p:par>
                              <p:par>
                                <p:cTn id="55" presetID="10" presetClass="entr" presetSubtype="0" fill="hold" nodeType="withEffect">
                                  <p:stCondLst>
                                    <p:cond delay="0"/>
                                  </p:stCondLst>
                                  <p:childTnLst>
                                    <p:set>
                                      <p:cBhvr>
                                        <p:cTn id="56" dur="1" fill="hold">
                                          <p:stCondLst>
                                            <p:cond delay="0"/>
                                          </p:stCondLst>
                                        </p:cTn>
                                        <p:tgtEl>
                                          <p:spTgt spid="110593"/>
                                        </p:tgtEl>
                                        <p:attrNameLst>
                                          <p:attrName>style.visibility</p:attrName>
                                        </p:attrNameLst>
                                      </p:cBhvr>
                                      <p:to>
                                        <p:strVal val="visible"/>
                                      </p:to>
                                    </p:set>
                                    <p:animEffect transition="in" filter="fade">
                                      <p:cBhvr>
                                        <p:cTn id="57" dur="1000"/>
                                        <p:tgtEl>
                                          <p:spTgt spid="11059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childTnLst>
                                </p:cTn>
                              </p:par>
                              <p:par>
                                <p:cTn id="63" presetID="10"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1000"/>
                                        <p:tgtEl>
                                          <p:spTgt spid="12"/>
                                        </p:tgtEl>
                                      </p:cBhvr>
                                    </p:animEffect>
                                    <p:set>
                                      <p:cBhvr>
                                        <p:cTn id="70" dur="1" fill="hold">
                                          <p:stCondLst>
                                            <p:cond delay="999"/>
                                          </p:stCondLst>
                                        </p:cTn>
                                        <p:tgtEl>
                                          <p:spTgt spid="12"/>
                                        </p:tgtEl>
                                        <p:attrNameLst>
                                          <p:attrName>style.visibility</p:attrName>
                                        </p:attrNameLst>
                                      </p:cBhvr>
                                      <p:to>
                                        <p:strVal val="hidden"/>
                                      </p:to>
                                    </p:set>
                                  </p:childTnLst>
                                </p:cTn>
                              </p:par>
                            </p:childTnLst>
                          </p:cTn>
                        </p:par>
                        <p:par>
                          <p:cTn id="71" fill="hold">
                            <p:stCondLst>
                              <p:cond delay="1000"/>
                            </p:stCondLst>
                            <p:childTnLst>
                              <p:par>
                                <p:cTn id="72" presetID="53" presetClass="entr" presetSubtype="0" fill="hold" grpId="0" nodeType="after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p:cTn id="74" dur="1000" fill="hold"/>
                                        <p:tgtEl>
                                          <p:spTgt spid="25"/>
                                        </p:tgtEl>
                                        <p:attrNameLst>
                                          <p:attrName>ppt_w</p:attrName>
                                        </p:attrNameLst>
                                      </p:cBhvr>
                                      <p:tavLst>
                                        <p:tav tm="0">
                                          <p:val>
                                            <p:fltVal val="0"/>
                                          </p:val>
                                        </p:tav>
                                        <p:tav tm="100000">
                                          <p:val>
                                            <p:strVal val="#ppt_w"/>
                                          </p:val>
                                        </p:tav>
                                      </p:tavLst>
                                    </p:anim>
                                    <p:anim calcmode="lin" valueType="num">
                                      <p:cBhvr>
                                        <p:cTn id="75" dur="1000" fill="hold"/>
                                        <p:tgtEl>
                                          <p:spTgt spid="25"/>
                                        </p:tgtEl>
                                        <p:attrNameLst>
                                          <p:attrName>ppt_h</p:attrName>
                                        </p:attrNameLst>
                                      </p:cBhvr>
                                      <p:tavLst>
                                        <p:tav tm="0">
                                          <p:val>
                                            <p:fltVal val="0"/>
                                          </p:val>
                                        </p:tav>
                                        <p:tav tm="100000">
                                          <p:val>
                                            <p:strVal val="#ppt_h"/>
                                          </p:val>
                                        </p:tav>
                                      </p:tavLst>
                                    </p:anim>
                                    <p:animEffect transition="in" filter="fade">
                                      <p:cBhvr>
                                        <p:cTn id="76" dur="1000"/>
                                        <p:tgtEl>
                                          <p:spTgt spid="25"/>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wipe(left)">
                                      <p:cBhvr>
                                        <p:cTn id="81" dur="1000"/>
                                        <p:tgtEl>
                                          <p:spTgt spid="14"/>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wipe(left)">
                                      <p:cBhvr>
                                        <p:cTn id="8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3" grpId="0"/>
      <p:bldP spid="23" grpId="1"/>
      <p:bldP spid="10" grpId="0" animBg="1"/>
      <p:bldP spid="10" grpId="2" animBg="1"/>
      <p:bldP spid="10" grpId="3" animBg="1"/>
      <p:bldP spid="24" grpId="0" animBg="1"/>
      <p:bldP spid="25" grpId="0" animBg="1"/>
      <p:bldP spid="26" grpId="0" animBg="1"/>
      <p:bldP spid="13" grpId="0"/>
      <p:bldP spid="1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762000"/>
            <a:ext cx="6019800" cy="4401205"/>
          </a:xfrm>
          <a:prstGeom prst="rect">
            <a:avLst/>
          </a:prstGeom>
          <a:noFill/>
        </p:spPr>
        <p:txBody>
          <a:bodyPr wrap="square" rtlCol="0">
            <a:spAutoFit/>
          </a:bodyPr>
          <a:lstStyle/>
          <a:p>
            <a:r>
              <a:rPr lang="en-US" sz="2800" b="1" dirty="0" smtClean="0">
                <a:solidFill>
                  <a:srgbClr val="FF0000"/>
                </a:solidFill>
                <a:effectLst>
                  <a:outerShdw dist="50800" dir="5400000" algn="ctr" rotWithShape="0">
                    <a:schemeClr val="tx1"/>
                  </a:outerShdw>
                </a:effectLst>
              </a:rPr>
              <a:t>   - Louisiana born (1818)</a:t>
            </a:r>
          </a:p>
          <a:p>
            <a:r>
              <a:rPr lang="en-US" sz="2800" b="1" dirty="0" smtClean="0">
                <a:solidFill>
                  <a:srgbClr val="FF0000"/>
                </a:solidFill>
                <a:effectLst>
                  <a:outerShdw dist="50800" dir="5400000" algn="ctr" rotWithShape="0">
                    <a:schemeClr val="tx1"/>
                  </a:outerShdw>
                </a:effectLst>
              </a:rPr>
              <a:t>   - West Point graduate (rank: 2 of 45)</a:t>
            </a:r>
          </a:p>
          <a:p>
            <a:r>
              <a:rPr lang="en-US" sz="2800" b="1" dirty="0" smtClean="0">
                <a:solidFill>
                  <a:srgbClr val="FF0000"/>
                </a:solidFill>
                <a:effectLst>
                  <a:outerShdw dist="50800" dir="5400000" algn="ctr" rotWithShape="0">
                    <a:schemeClr val="tx1"/>
                  </a:outerShdw>
                </a:effectLst>
              </a:rPr>
              <a:t>   - head of West Point until Civil War</a:t>
            </a:r>
          </a:p>
          <a:p>
            <a:r>
              <a:rPr lang="en-US" sz="2800" b="1" dirty="0" smtClean="0">
                <a:solidFill>
                  <a:srgbClr val="FF0000"/>
                </a:solidFill>
                <a:effectLst>
                  <a:outerShdw dist="50800" dir="5400000" algn="ctr" rotWithShape="0">
                    <a:schemeClr val="tx1"/>
                  </a:outerShdw>
                </a:effectLst>
              </a:rPr>
              <a:t>   - 1861 resigned from US Army </a:t>
            </a:r>
          </a:p>
          <a:p>
            <a:r>
              <a:rPr lang="en-US" sz="2800" b="1" dirty="0" smtClean="0">
                <a:solidFill>
                  <a:srgbClr val="FF0000"/>
                </a:solidFill>
                <a:effectLst>
                  <a:outerShdw dist="50800" dir="5400000" algn="ctr" rotWithShape="0">
                    <a:schemeClr val="tx1"/>
                  </a:outerShdw>
                </a:effectLst>
              </a:rPr>
              <a:t>   - 1</a:t>
            </a:r>
            <a:r>
              <a:rPr lang="en-US" sz="2800" b="1" baseline="30000" dirty="0" smtClean="0">
                <a:solidFill>
                  <a:srgbClr val="FF0000"/>
                </a:solidFill>
                <a:effectLst>
                  <a:outerShdw dist="50800" dir="5400000" algn="ctr" rotWithShape="0">
                    <a:schemeClr val="tx1"/>
                  </a:outerShdw>
                </a:effectLst>
              </a:rPr>
              <a:t>st</a:t>
            </a:r>
            <a:r>
              <a:rPr lang="en-US" sz="2800" b="1" dirty="0" smtClean="0">
                <a:solidFill>
                  <a:srgbClr val="FF0000"/>
                </a:solidFill>
                <a:effectLst>
                  <a:outerShdw dist="50800" dir="5400000" algn="ctr" rotWithShape="0">
                    <a:schemeClr val="tx1"/>
                  </a:outerShdw>
                </a:effectLst>
              </a:rPr>
              <a:t> Confederate brigadier general </a:t>
            </a:r>
          </a:p>
          <a:p>
            <a:r>
              <a:rPr lang="en-US" sz="2800" b="1" dirty="0" smtClean="0">
                <a:solidFill>
                  <a:srgbClr val="FF0000"/>
                </a:solidFill>
                <a:effectLst>
                  <a:outerShdw dist="50800" dir="5400000" algn="ctr" rotWithShape="0">
                    <a:schemeClr val="tx1"/>
                  </a:outerShdw>
                </a:effectLst>
              </a:rPr>
              <a:t>   - commanded defenses at Charleston</a:t>
            </a:r>
          </a:p>
          <a:p>
            <a:r>
              <a:rPr lang="en-US" sz="2800" b="1" dirty="0" smtClean="0">
                <a:solidFill>
                  <a:srgbClr val="FF0000"/>
                </a:solidFill>
                <a:effectLst>
                  <a:outerShdw dist="50800" dir="5400000" algn="ctr" rotWithShape="0">
                    <a:schemeClr val="tx1"/>
                  </a:outerShdw>
                </a:effectLst>
              </a:rPr>
              <a:t>   - commander at 1</a:t>
            </a:r>
            <a:r>
              <a:rPr lang="en-US" sz="2800" b="1" baseline="30000" dirty="0" smtClean="0">
                <a:solidFill>
                  <a:srgbClr val="FF0000"/>
                </a:solidFill>
                <a:effectLst>
                  <a:outerShdw dist="50800" dir="5400000" algn="ctr" rotWithShape="0">
                    <a:schemeClr val="tx1"/>
                  </a:outerShdw>
                </a:effectLst>
              </a:rPr>
              <a:t>st</a:t>
            </a:r>
            <a:r>
              <a:rPr lang="en-US" sz="2800" b="1" dirty="0" smtClean="0">
                <a:solidFill>
                  <a:srgbClr val="FF0000"/>
                </a:solidFill>
                <a:effectLst>
                  <a:outerShdw dist="50800" dir="5400000" algn="ctr" rotWithShape="0">
                    <a:schemeClr val="tx1"/>
                  </a:outerShdw>
                </a:effectLst>
              </a:rPr>
              <a:t> Manassas</a:t>
            </a:r>
          </a:p>
          <a:p>
            <a:r>
              <a:rPr lang="en-US" sz="2800" b="1" dirty="0" smtClean="0">
                <a:solidFill>
                  <a:srgbClr val="FF0000"/>
                </a:solidFill>
                <a:effectLst>
                  <a:outerShdw dist="50800" dir="5400000" algn="ctr" rotWithShape="0">
                    <a:schemeClr val="tx1"/>
                  </a:outerShdw>
                </a:effectLst>
              </a:rPr>
              <a:t>   - took command at Shiloh</a:t>
            </a:r>
          </a:p>
          <a:p>
            <a:r>
              <a:rPr lang="en-US" sz="2800" b="1" dirty="0" smtClean="0">
                <a:solidFill>
                  <a:srgbClr val="FF0000"/>
                </a:solidFill>
                <a:effectLst>
                  <a:outerShdw dist="50800" dir="5400000" algn="ctr" rotWithShape="0">
                    <a:schemeClr val="tx1"/>
                  </a:outerShdw>
                </a:effectLst>
              </a:rPr>
              <a:t>   - commander of Dep’t of West</a:t>
            </a:r>
          </a:p>
          <a:p>
            <a:r>
              <a:rPr lang="en-US" sz="2800" b="1" dirty="0" smtClean="0">
                <a:solidFill>
                  <a:srgbClr val="FF0000"/>
                </a:solidFill>
                <a:effectLst>
                  <a:outerShdw dist="50800" dir="5400000" algn="ctr" rotWithShape="0">
                    <a:schemeClr val="tx1"/>
                  </a:outerShdw>
                </a:effectLst>
              </a:rPr>
              <a:t>   - defended Petersburg</a:t>
            </a:r>
          </a:p>
        </p:txBody>
      </p:sp>
      <p:pic>
        <p:nvPicPr>
          <p:cNvPr id="2" name="Picture 2"/>
          <p:cNvPicPr>
            <a:picLocks noChangeAspect="1" noChangeArrowheads="1"/>
          </p:cNvPicPr>
          <p:nvPr/>
        </p:nvPicPr>
        <p:blipFill>
          <a:blip r:embed="rId3" cstate="print">
            <a:lum bright="10000"/>
          </a:blip>
          <a:srcRect l="24011" t="6901" r="28605" b="53896"/>
          <a:stretch>
            <a:fillRect/>
          </a:stretch>
        </p:blipFill>
        <p:spPr bwMode="auto">
          <a:xfrm>
            <a:off x="5926394" y="914400"/>
            <a:ext cx="3065206" cy="3276600"/>
          </a:xfrm>
          <a:prstGeom prst="rect">
            <a:avLst/>
          </a:prstGeom>
          <a:noFill/>
          <a:ln w="38100">
            <a:solidFill>
              <a:srgbClr val="FF0000"/>
            </a:solidFill>
            <a:miter lim="800000"/>
            <a:headEnd/>
            <a:tailEnd/>
          </a:ln>
          <a:effectLst/>
        </p:spPr>
      </p:pic>
      <p:sp>
        <p:nvSpPr>
          <p:cNvPr id="4" name="TextBox 3"/>
          <p:cNvSpPr txBox="1"/>
          <p:nvPr/>
        </p:nvSpPr>
        <p:spPr>
          <a:xfrm>
            <a:off x="0" y="0"/>
            <a:ext cx="9144000" cy="769441"/>
          </a:xfrm>
          <a:prstGeom prst="rect">
            <a:avLst/>
          </a:prstGeom>
          <a:noFill/>
        </p:spPr>
        <p:txBody>
          <a:bodyPr wrap="square" rtlCol="0">
            <a:spAutoFit/>
          </a:bodyPr>
          <a:lstStyle/>
          <a:p>
            <a:pPr algn="ctr"/>
            <a:r>
              <a:rPr lang="en-US" sz="4400" b="1" dirty="0" smtClean="0">
                <a:solidFill>
                  <a:srgbClr val="FF0000"/>
                </a:solidFill>
                <a:effectLst>
                  <a:outerShdw dist="50800" dir="5400000" algn="ctr" rotWithShape="0">
                    <a:schemeClr val="tx1"/>
                  </a:outerShdw>
                </a:effectLst>
              </a:rPr>
              <a:t>Pierre </a:t>
            </a:r>
            <a:r>
              <a:rPr lang="en-US" sz="4400" b="1" dirty="0" err="1" smtClean="0">
                <a:solidFill>
                  <a:srgbClr val="FF0000"/>
                </a:solidFill>
                <a:effectLst>
                  <a:outerShdw dist="50800" dir="5400000" algn="ctr" rotWithShape="0">
                    <a:schemeClr val="tx1"/>
                  </a:outerShdw>
                </a:effectLst>
              </a:rPr>
              <a:t>Gustave</a:t>
            </a:r>
            <a:r>
              <a:rPr lang="en-US" sz="4400" b="1" dirty="0" smtClean="0">
                <a:solidFill>
                  <a:srgbClr val="FF0000"/>
                </a:solidFill>
                <a:effectLst>
                  <a:outerShdw dist="50800" dir="5400000" algn="ctr" rotWithShape="0">
                    <a:schemeClr val="tx1"/>
                  </a:outerShdw>
                </a:effectLst>
              </a:rPr>
              <a:t> </a:t>
            </a:r>
            <a:r>
              <a:rPr lang="en-US" sz="4400" b="1" dirty="0" err="1" smtClean="0">
                <a:solidFill>
                  <a:srgbClr val="FF0000"/>
                </a:solidFill>
                <a:effectLst>
                  <a:outerShdw dist="50800" dir="5400000" algn="ctr" rotWithShape="0">
                    <a:schemeClr val="tx1"/>
                  </a:outerShdw>
                </a:effectLst>
              </a:rPr>
              <a:t>Toutant</a:t>
            </a:r>
            <a:r>
              <a:rPr lang="en-US" sz="4400" b="1" dirty="0" smtClean="0">
                <a:solidFill>
                  <a:srgbClr val="FF0000"/>
                </a:solidFill>
                <a:effectLst>
                  <a:outerShdw dist="50800" dir="5400000" algn="ctr" rotWithShape="0">
                    <a:schemeClr val="tx1"/>
                  </a:outerShdw>
                </a:effectLst>
              </a:rPr>
              <a:t> Beauregard</a:t>
            </a:r>
          </a:p>
        </p:txBody>
      </p:sp>
      <p:pic>
        <p:nvPicPr>
          <p:cNvPr id="5" name="Picture 4" descr="https://upload.wikimedia.org/wikipedia/commons/thumb/9/9f/Pierre_Beauregard.pageantofamerica.jpg/220px-Pierre_Beauregard.pageantofamerica.jpg"/>
          <p:cNvPicPr/>
          <p:nvPr/>
        </p:nvPicPr>
        <p:blipFill>
          <a:blip r:embed="rId4" cstate="print"/>
          <a:srcRect l="16011" t="15392" r="21359" b="38926"/>
          <a:stretch>
            <a:fillRect/>
          </a:stretch>
        </p:blipFill>
        <p:spPr bwMode="auto">
          <a:xfrm>
            <a:off x="5943600" y="914400"/>
            <a:ext cx="3048000" cy="3276600"/>
          </a:xfrm>
          <a:prstGeom prst="rect">
            <a:avLst/>
          </a:prstGeom>
          <a:noFill/>
          <a:ln w="50800">
            <a:solidFill>
              <a:schemeClr val="tx1"/>
            </a:solidFill>
            <a:miter lim="800000"/>
            <a:headEnd/>
            <a:tailEnd/>
          </a:ln>
        </p:spPr>
      </p:pic>
      <p:sp useBgFill="1">
        <p:nvSpPr>
          <p:cNvPr id="6" name="Rectangle 5"/>
          <p:cNvSpPr/>
          <p:nvPr/>
        </p:nvSpPr>
        <p:spPr>
          <a:xfrm>
            <a:off x="0" y="4343400"/>
            <a:ext cx="9144000" cy="646331"/>
          </a:xfrm>
          <a:prstGeom prst="rect">
            <a:avLst/>
          </a:prstGeom>
        </p:spPr>
        <p:txBody>
          <a:bodyPr wrap="square">
            <a:spAutoFit/>
          </a:bodyPr>
          <a:lstStyle/>
          <a:p>
            <a:r>
              <a:rPr lang="en-US" sz="3600" b="1" dirty="0" smtClean="0"/>
              <a:t>  1865-1870: president of 2 railroad companies</a:t>
            </a:r>
            <a:endParaRPr lang="en-US" sz="3600" dirty="0"/>
          </a:p>
        </p:txBody>
      </p:sp>
      <p:sp useBgFill="1">
        <p:nvSpPr>
          <p:cNvPr id="7" name="Rectangle 6"/>
          <p:cNvSpPr/>
          <p:nvPr/>
        </p:nvSpPr>
        <p:spPr>
          <a:xfrm>
            <a:off x="0" y="4953000"/>
            <a:ext cx="9144000" cy="646331"/>
          </a:xfrm>
          <a:prstGeom prst="rect">
            <a:avLst/>
          </a:prstGeom>
        </p:spPr>
        <p:txBody>
          <a:bodyPr wrap="square">
            <a:spAutoFit/>
          </a:bodyPr>
          <a:lstStyle/>
          <a:p>
            <a:r>
              <a:rPr lang="en-US" sz="3600" b="1" dirty="0" smtClean="0"/>
              <a:t>  1877-1892: supervisor of Louisiana lottery</a:t>
            </a:r>
            <a:endParaRPr lang="en-US" sz="3600" dirty="0"/>
          </a:p>
        </p:txBody>
      </p:sp>
      <p:sp useBgFill="1">
        <p:nvSpPr>
          <p:cNvPr id="8" name="Rectangle 7"/>
          <p:cNvSpPr/>
          <p:nvPr/>
        </p:nvSpPr>
        <p:spPr>
          <a:xfrm>
            <a:off x="0" y="5523131"/>
            <a:ext cx="9144000" cy="646331"/>
          </a:xfrm>
          <a:prstGeom prst="rect">
            <a:avLst/>
          </a:prstGeom>
        </p:spPr>
        <p:txBody>
          <a:bodyPr wrap="square">
            <a:spAutoFit/>
          </a:bodyPr>
          <a:lstStyle/>
          <a:p>
            <a:r>
              <a:rPr lang="en-US" sz="3600" b="1" dirty="0" smtClean="0"/>
              <a:t>  died 1893: New Orleans, La</a:t>
            </a:r>
            <a:endParaRPr lang="en-US" sz="3600" dirty="0"/>
          </a:p>
        </p:txBody>
      </p:sp>
      <p:sp useBgFill="1">
        <p:nvSpPr>
          <p:cNvPr id="9" name="Rectangle 8"/>
          <p:cNvSpPr/>
          <p:nvPr/>
        </p:nvSpPr>
        <p:spPr>
          <a:xfrm>
            <a:off x="0" y="6135469"/>
            <a:ext cx="9144000" cy="630942"/>
          </a:xfrm>
          <a:prstGeom prst="rect">
            <a:avLst/>
          </a:prstGeom>
        </p:spPr>
        <p:txBody>
          <a:bodyPr wrap="square">
            <a:spAutoFit/>
          </a:bodyPr>
          <a:lstStyle/>
          <a:p>
            <a:r>
              <a:rPr lang="en-US" sz="3500" b="1" dirty="0" smtClean="0"/>
              <a:t>LEGACY:  early </a:t>
            </a:r>
            <a:r>
              <a:rPr lang="en-US" sz="3500" b="1" dirty="0" err="1" smtClean="0"/>
              <a:t>dev’mt</a:t>
            </a:r>
            <a:r>
              <a:rPr lang="en-US" sz="3500" b="1" dirty="0" smtClean="0"/>
              <a:t> streetcar overhead cables</a:t>
            </a:r>
            <a:endParaRPr lang="en-US" sz="3500" dirty="0"/>
          </a:p>
        </p:txBody>
      </p:sp>
      <p:sp useBgFill="1">
        <p:nvSpPr>
          <p:cNvPr id="14" name="TextBox 13"/>
          <p:cNvSpPr txBox="1"/>
          <p:nvPr/>
        </p:nvSpPr>
        <p:spPr>
          <a:xfrm>
            <a:off x="1306371" y="0"/>
            <a:ext cx="1360629" cy="769441"/>
          </a:xfrm>
          <a:prstGeom prst="rect">
            <a:avLst/>
          </a:prstGeom>
        </p:spPr>
        <p:txBody>
          <a:bodyPr wrap="none" rtlCol="0">
            <a:spAutoFit/>
          </a:bodyPr>
          <a:lstStyle/>
          <a:p>
            <a:pPr algn="ctr"/>
            <a:r>
              <a:rPr lang="en-US" sz="4400" b="1" spc="-10" dirty="0" smtClean="0">
                <a:solidFill>
                  <a:srgbClr val="FF0000"/>
                </a:solidFill>
                <a:effectLst>
                  <a:outerShdw dist="50800" dir="7200000" algn="ctr" rotWithShape="0">
                    <a:srgbClr val="0070C0"/>
                  </a:outerShdw>
                </a:effectLst>
              </a:rPr>
              <a:t>2</a:t>
            </a:r>
            <a:r>
              <a:rPr lang="en-US" sz="4400" b="1" spc="-10" dirty="0" smtClean="0">
                <a:solidFill>
                  <a:srgbClr val="FF0000"/>
                </a:solidFill>
                <a:effectLst>
                  <a:outerShdw dist="50800" dir="7200000" algn="ctr" rotWithShape="0">
                    <a:srgbClr val="0070C0"/>
                  </a:outerShdw>
                </a:effectLst>
                <a:sym typeface="Wingdings" pitchFamily="2" charset="2"/>
              </a:rPr>
              <a:t>A</a:t>
            </a:r>
            <a:endParaRPr lang="en-US" sz="4400" b="1" spc="-10" dirty="0" smtClean="0">
              <a:solidFill>
                <a:srgbClr val="FF0000"/>
              </a:solidFill>
              <a:effectLst>
                <a:outerShdw dist="50800" dir="7200000" algn="ctr" rotWithShape="0">
                  <a:srgbClr val="0070C0"/>
                </a:outerShdw>
              </a:effectLst>
            </a:endParaRPr>
          </a:p>
        </p:txBody>
      </p:sp>
      <p:sp useBgFill="1">
        <p:nvSpPr>
          <p:cNvPr id="16" name="TextBox 15"/>
          <p:cNvSpPr txBox="1"/>
          <p:nvPr/>
        </p:nvSpPr>
        <p:spPr>
          <a:xfrm>
            <a:off x="11772" y="0"/>
            <a:ext cx="1354538" cy="769441"/>
          </a:xfrm>
          <a:prstGeom prst="rect">
            <a:avLst/>
          </a:prstGeom>
        </p:spPr>
        <p:txBody>
          <a:bodyPr wrap="none" rtlCol="0">
            <a:spAutoFit/>
          </a:bodyPr>
          <a:lstStyle/>
          <a:p>
            <a:pPr algn="ctr"/>
            <a:r>
              <a:rPr lang="en-US" sz="4400" b="1" spc="-10" dirty="0" smtClean="0">
                <a:solidFill>
                  <a:srgbClr val="FF0000"/>
                </a:solidFill>
                <a:effectLst>
                  <a:outerShdw dist="50800" dir="7200000" algn="ctr" rotWithShape="0">
                    <a:srgbClr val="0070C0"/>
                  </a:outerShdw>
                </a:effectLst>
              </a:rPr>
              <a:t>QUIZ</a:t>
            </a:r>
          </a:p>
        </p:txBody>
      </p:sp>
      <p:sp>
        <p:nvSpPr>
          <p:cNvPr id="17" name="Oval 16"/>
          <p:cNvSpPr/>
          <p:nvPr/>
        </p:nvSpPr>
        <p:spPr>
          <a:xfrm>
            <a:off x="3886200" y="2895600"/>
            <a:ext cx="2286000" cy="533400"/>
          </a:xfrm>
          <a:prstGeom prst="ellipse">
            <a:avLst/>
          </a:prstGeom>
          <a:ln w="762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 name="Group 9"/>
          <p:cNvGrpSpPr/>
          <p:nvPr/>
        </p:nvGrpSpPr>
        <p:grpSpPr>
          <a:xfrm>
            <a:off x="385205" y="914400"/>
            <a:ext cx="5253595" cy="2820026"/>
            <a:chOff x="457340" y="655766"/>
            <a:chExt cx="5253595" cy="2820026"/>
          </a:xfrm>
        </p:grpSpPr>
        <p:pic>
          <p:nvPicPr>
            <p:cNvPr id="11" name="Picture 5"/>
            <p:cNvPicPr>
              <a:picLocks noChangeAspect="1" noChangeArrowheads="1"/>
            </p:cNvPicPr>
            <p:nvPr/>
          </p:nvPicPr>
          <p:blipFill>
            <a:blip r:embed="rId5" cstate="print">
              <a:duotone>
                <a:prstClr val="black"/>
                <a:srgbClr val="D9C3A5">
                  <a:tint val="50000"/>
                  <a:satMod val="180000"/>
                </a:srgbClr>
              </a:duotone>
              <a:lum bright="25000" contrast="38000"/>
            </a:blip>
            <a:srcRect/>
            <a:stretch>
              <a:fillRect/>
            </a:stretch>
          </p:blipFill>
          <p:spPr bwMode="auto">
            <a:xfrm rot="21413813">
              <a:off x="457340" y="655766"/>
              <a:ext cx="4616450" cy="1944688"/>
            </a:xfrm>
            <a:prstGeom prst="rect">
              <a:avLst/>
            </a:prstGeom>
            <a:noFill/>
            <a:ln w="9525">
              <a:noFill/>
              <a:miter lim="800000"/>
              <a:headEnd/>
              <a:tailEnd/>
            </a:ln>
            <a:effectLst/>
          </p:spPr>
        </p:pic>
        <p:pic>
          <p:nvPicPr>
            <p:cNvPr id="12" name="Picture 2" descr="https://www.glabarre.com/item_images/new%20orl%20jackson.jpg"/>
            <p:cNvPicPr>
              <a:picLocks noChangeAspect="1" noChangeArrowheads="1"/>
            </p:cNvPicPr>
            <p:nvPr/>
          </p:nvPicPr>
          <p:blipFill>
            <a:blip r:embed="rId6" cstate="print"/>
            <a:srcRect/>
            <a:stretch>
              <a:fillRect/>
            </a:stretch>
          </p:blipFill>
          <p:spPr bwMode="auto">
            <a:xfrm rot="20252745">
              <a:off x="1487864" y="1641773"/>
              <a:ext cx="4223071" cy="1834019"/>
            </a:xfrm>
            <a:prstGeom prst="rect">
              <a:avLst/>
            </a:prstGeom>
            <a:noFill/>
          </p:spPr>
        </p:pic>
      </p:grpSp>
      <p:pic>
        <p:nvPicPr>
          <p:cNvPr id="15" name="Picture 2" descr="File:426 on StCharles.jpg"/>
          <p:cNvPicPr>
            <a:picLocks noChangeAspect="1" noChangeArrowheads="1"/>
          </p:cNvPicPr>
          <p:nvPr/>
        </p:nvPicPr>
        <p:blipFill>
          <a:blip r:embed="rId7" cstate="print"/>
          <a:srcRect l="9195" t="22120" r="3448" b="461"/>
          <a:stretch>
            <a:fillRect/>
          </a:stretch>
        </p:blipFill>
        <p:spPr bwMode="auto">
          <a:xfrm>
            <a:off x="609600" y="914400"/>
            <a:ext cx="4648200" cy="3424989"/>
          </a:xfrm>
          <a:prstGeom prst="rect">
            <a:avLst/>
          </a:prstGeom>
          <a:noFill/>
          <a:ln w="508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1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2" nodeType="clickEffect">
                                  <p:stCondLst>
                                    <p:cond delay="0"/>
                                  </p:stCondLst>
                                  <p:childTnLst>
                                    <p:animMotion origin="layout" path="M 0 -1.11111E-6 L -0.15 0.06111 " pathEditMode="relative" rAng="0" ptsTypes="AA">
                                      <p:cBhvr>
                                        <p:cTn id="23" dur="1000" fill="hold"/>
                                        <p:tgtEl>
                                          <p:spTgt spid="17"/>
                                        </p:tgtEl>
                                        <p:attrNameLst>
                                          <p:attrName>ppt_x</p:attrName>
                                          <p:attrName>ppt_y</p:attrName>
                                        </p:attrNameLst>
                                      </p:cBhvr>
                                      <p:rCtr x="-75" y="31"/>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3" nodeType="clickEffect">
                                  <p:stCondLst>
                                    <p:cond delay="0"/>
                                  </p:stCondLst>
                                  <p:childTnLst>
                                    <p:animMotion origin="layout" path="M -0.15 0.06111 L -0.24167 0.25 " pathEditMode="relative" rAng="0" ptsTypes="AA">
                                      <p:cBhvr>
                                        <p:cTn id="27" dur="1000" fill="hold"/>
                                        <p:tgtEl>
                                          <p:spTgt spid="17"/>
                                        </p:tgtEl>
                                        <p:attrNameLst>
                                          <p:attrName>ppt_x</p:attrName>
                                          <p:attrName>ppt_y</p:attrName>
                                        </p:attrNameLst>
                                      </p:cBhvr>
                                      <p:rCtr x="-46" y="94"/>
                                    </p:animMotion>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1000"/>
                                        <p:tgtEl>
                                          <p:spTgt spid="5"/>
                                        </p:tgtEl>
                                      </p:cBhvr>
                                    </p:animEffect>
                                  </p:childTnLst>
                                </p:cTn>
                              </p:par>
                              <p:par>
                                <p:cTn id="33" presetID="10" presetClass="exit" presetSubtype="0" fill="hold" nodeType="withEffect">
                                  <p:stCondLst>
                                    <p:cond delay="500"/>
                                  </p:stCondLst>
                                  <p:childTnLst>
                                    <p:animEffect transition="out" filter="fade">
                                      <p:cBhvr>
                                        <p:cTn id="34" dur="1000"/>
                                        <p:tgtEl>
                                          <p:spTgt spid="2"/>
                                        </p:tgtEl>
                                      </p:cBhvr>
                                    </p:animEffect>
                                    <p:set>
                                      <p:cBhvr>
                                        <p:cTn id="35" dur="1" fill="hold">
                                          <p:stCondLst>
                                            <p:cond delay="999"/>
                                          </p:stCondLst>
                                        </p:cTn>
                                        <p:tgtEl>
                                          <p:spTgt spid="2"/>
                                        </p:tgtEl>
                                        <p:attrNameLst>
                                          <p:attrName>style.visibility</p:attrName>
                                        </p:attrNameLst>
                                      </p:cBhvr>
                                      <p:to>
                                        <p:strVal val="hidden"/>
                                      </p:to>
                                    </p:set>
                                  </p:childTnLst>
                                </p:cTn>
                              </p:par>
                              <p:par>
                                <p:cTn id="36" presetID="10" presetClass="exit" presetSubtype="0" fill="hold" grpId="1" nodeType="withEffect">
                                  <p:stCondLst>
                                    <p:cond delay="500"/>
                                  </p:stCondLst>
                                  <p:childTnLst>
                                    <p:animEffect transition="out" filter="fade">
                                      <p:cBhvr>
                                        <p:cTn id="37" dur="1000"/>
                                        <p:tgtEl>
                                          <p:spTgt spid="17"/>
                                        </p:tgtEl>
                                      </p:cBhvr>
                                    </p:animEffect>
                                    <p:set>
                                      <p:cBhvr>
                                        <p:cTn id="38" dur="1" fill="hold">
                                          <p:stCondLst>
                                            <p:cond delay="999"/>
                                          </p:stCondLst>
                                        </p:cTn>
                                        <p:tgtEl>
                                          <p:spTgt spid="17"/>
                                        </p:tgtEl>
                                        <p:attrNameLst>
                                          <p:attrName>style.visibility</p:attrName>
                                        </p:attrNameLst>
                                      </p:cBhvr>
                                      <p:to>
                                        <p:strVal val="hidden"/>
                                      </p:to>
                                    </p:set>
                                  </p:childTnLst>
                                </p:cTn>
                              </p:par>
                              <p:par>
                                <p:cTn id="39" presetID="10" presetClass="exit" presetSubtype="0" fill="hold" grpId="1" nodeType="withEffect">
                                  <p:stCondLst>
                                    <p:cond delay="500"/>
                                  </p:stCondLst>
                                  <p:childTnLst>
                                    <p:animEffect transition="out" filter="fade">
                                      <p:cBhvr>
                                        <p:cTn id="40" dur="1000"/>
                                        <p:tgtEl>
                                          <p:spTgt spid="3"/>
                                        </p:tgtEl>
                                      </p:cBhvr>
                                    </p:animEffect>
                                    <p:set>
                                      <p:cBhvr>
                                        <p:cTn id="41" dur="1" fill="hold">
                                          <p:stCondLst>
                                            <p:cond delay="999"/>
                                          </p:stCondLst>
                                        </p:cTn>
                                        <p:tgtEl>
                                          <p:spTgt spid="3"/>
                                        </p:tgtEl>
                                        <p:attrNameLst>
                                          <p:attrName>style.visibility</p:attrName>
                                        </p:attrNameLst>
                                      </p:cBhvr>
                                      <p:to>
                                        <p:strVal val="hidden"/>
                                      </p:to>
                                    </p:set>
                                  </p:childTnLst>
                                </p:cTn>
                              </p:par>
                              <p:par>
                                <p:cTn id="42" presetID="3" presetClass="emph" presetSubtype="2" fill="hold" grpId="1" nodeType="withEffect">
                                  <p:stCondLst>
                                    <p:cond delay="500"/>
                                  </p:stCondLst>
                                  <p:childTnLst>
                                    <p:animClr clrSpc="rgb">
                                      <p:cBhvr override="childStyle">
                                        <p:cTn id="43" dur="1000" fill="hold"/>
                                        <p:tgtEl>
                                          <p:spTgt spid="4"/>
                                        </p:tgtEl>
                                        <p:attrNameLst>
                                          <p:attrName>style.color</p:attrName>
                                        </p:attrNameLst>
                                      </p:cBhvr>
                                      <p:to>
                                        <a:schemeClr val="tx1"/>
                                      </p:to>
                                    </p:animClr>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childTnLst>
                                </p:cTn>
                              </p:par>
                              <p:par>
                                <p:cTn id="48" presetID="10" presetClass="entr" presetSubtype="0"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10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10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0"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1000" fill="hold"/>
                                        <p:tgtEl>
                                          <p:spTgt spid="9"/>
                                        </p:tgtEl>
                                        <p:attrNameLst>
                                          <p:attrName>ppt_w</p:attrName>
                                        </p:attrNameLst>
                                      </p:cBhvr>
                                      <p:tavLst>
                                        <p:tav tm="0">
                                          <p:val>
                                            <p:fltVal val="0"/>
                                          </p:val>
                                        </p:tav>
                                        <p:tav tm="100000">
                                          <p:val>
                                            <p:strVal val="#ppt_w"/>
                                          </p:val>
                                        </p:tav>
                                      </p:tavLst>
                                    </p:anim>
                                    <p:anim calcmode="lin" valueType="num">
                                      <p:cBhvr>
                                        <p:cTn id="66" dur="1000" fill="hold"/>
                                        <p:tgtEl>
                                          <p:spTgt spid="9"/>
                                        </p:tgtEl>
                                        <p:attrNameLst>
                                          <p:attrName>ppt_h</p:attrName>
                                        </p:attrNameLst>
                                      </p:cBhvr>
                                      <p:tavLst>
                                        <p:tav tm="0">
                                          <p:val>
                                            <p:fltVal val="0"/>
                                          </p:val>
                                        </p:tav>
                                        <p:tav tm="100000">
                                          <p:val>
                                            <p:strVal val="#ppt_h"/>
                                          </p:val>
                                        </p:tav>
                                      </p:tavLst>
                                    </p:anim>
                                    <p:animEffect transition="in" filter="fade">
                                      <p:cBhvr>
                                        <p:cTn id="67" dur="1000"/>
                                        <p:tgtEl>
                                          <p:spTgt spid="9"/>
                                        </p:tgtEl>
                                      </p:cBhvr>
                                    </p:animEffect>
                                  </p:childTnLst>
                                </p:cTn>
                              </p:par>
                            </p:childTnLst>
                          </p:cTn>
                        </p:par>
                        <p:par>
                          <p:cTn id="68" fill="hold">
                            <p:stCondLst>
                              <p:cond delay="1000"/>
                            </p:stCondLst>
                            <p:childTnLst>
                              <p:par>
                                <p:cTn id="69" presetID="10"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childTnLst>
                                </p:cTn>
                              </p:par>
                              <p:par>
                                <p:cTn id="72" presetID="10" presetClass="exit" presetSubtype="0" fill="hold" nodeType="withEffect">
                                  <p:stCondLst>
                                    <p:cond delay="0"/>
                                  </p:stCondLst>
                                  <p:childTnLst>
                                    <p:animEffect transition="out" filter="fade">
                                      <p:cBhvr>
                                        <p:cTn id="73" dur="1000"/>
                                        <p:tgtEl>
                                          <p:spTgt spid="10"/>
                                        </p:tgtEl>
                                      </p:cBhvr>
                                    </p:animEffect>
                                    <p:set>
                                      <p:cBhvr>
                                        <p:cTn id="74" dur="1" fill="hold">
                                          <p:stCondLst>
                                            <p:cond delay="999"/>
                                          </p:stCondLst>
                                        </p:cTn>
                                        <p:tgtEl>
                                          <p:spTgt spid="1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wipe(left)">
                                      <p:cBhvr>
                                        <p:cTn id="79" dur="1000"/>
                                        <p:tgtEl>
                                          <p:spTgt spid="16"/>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wipe(left)">
                                      <p:cBhvr>
                                        <p:cTn id="8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6" grpId="0" animBg="1"/>
      <p:bldP spid="7" grpId="0" animBg="1"/>
      <p:bldP spid="8" grpId="0" animBg="1"/>
      <p:bldP spid="9" grpId="0" animBg="1"/>
      <p:bldP spid="14" grpId="0" animBg="1"/>
      <p:bldP spid="16" grpId="0" animBg="1"/>
      <p:bldP spid="17" grpId="0" animBg="1"/>
      <p:bldP spid="17" grpId="1" animBg="1"/>
      <p:bldP spid="17" grpId="2" animBg="1"/>
      <p:bldP spid="17" grpId="3"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850392"/>
            <a:ext cx="9155789" cy="6016752"/>
          </a:xfrm>
          <a:prstGeom prst="rect">
            <a:avLst/>
          </a:prstGeom>
          <a:noFill/>
          <a:ln w="9525">
            <a:noFill/>
            <a:miter lim="800000"/>
            <a:headEnd/>
            <a:tailEnd/>
          </a:ln>
          <a:effectLst/>
        </p:spPr>
      </p:pic>
      <p:sp useBgFill="1">
        <p:nvSpPr>
          <p:cNvPr id="15" name="TextBox 14"/>
          <p:cNvSpPr txBox="1">
            <a:spLocks noChangeArrowheads="1"/>
          </p:cNvSpPr>
          <p:nvPr/>
        </p:nvSpPr>
        <p:spPr bwMode="auto">
          <a:xfrm>
            <a:off x="0" y="8382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1 – iron resources</a:t>
            </a:r>
            <a:endParaRPr lang="en-US" sz="2800" b="1" dirty="0">
              <a:effectLst>
                <a:outerShdw dist="50800" dir="7200000" algn="ctr" rotWithShape="0">
                  <a:schemeClr val="bg1"/>
                </a:outerShdw>
              </a:effectLst>
              <a:latin typeface="Calibri" pitchFamily="34" charset="0"/>
            </a:endParaRPr>
          </a:p>
        </p:txBody>
      </p:sp>
      <p:sp useBgFill="1">
        <p:nvSpPr>
          <p:cNvPr id="18" name="TextBox 17"/>
          <p:cNvSpPr txBox="1">
            <a:spLocks noChangeArrowheads="1"/>
          </p:cNvSpPr>
          <p:nvPr/>
        </p:nvSpPr>
        <p:spPr bwMode="auto">
          <a:xfrm>
            <a:off x="0" y="12954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2 – battles of 1861</a:t>
            </a:r>
            <a:endParaRPr lang="en-US" sz="2800" b="1" dirty="0">
              <a:effectLst>
                <a:outerShdw dist="50800" dir="7200000" algn="ctr" rotWithShape="0">
                  <a:schemeClr val="bg1"/>
                </a:outerShdw>
              </a:effectLst>
              <a:latin typeface="Calibri" pitchFamily="34" charset="0"/>
            </a:endParaRPr>
          </a:p>
        </p:txBody>
      </p:sp>
      <p:sp>
        <p:nvSpPr>
          <p:cNvPr id="31" name="Freeform 30"/>
          <p:cNvSpPr/>
          <p:nvPr/>
        </p:nvSpPr>
        <p:spPr>
          <a:xfrm>
            <a:off x="4213122" y="1833716"/>
            <a:ext cx="3183194" cy="1496962"/>
          </a:xfrm>
          <a:custGeom>
            <a:avLst/>
            <a:gdLst>
              <a:gd name="connsiteX0" fmla="*/ 0 w 3183194"/>
              <a:gd name="connsiteY0" fmla="*/ 1425678 h 1496962"/>
              <a:gd name="connsiteX1" fmla="*/ 353962 w 3183194"/>
              <a:gd name="connsiteY1" fmla="*/ 1263445 h 1496962"/>
              <a:gd name="connsiteX2" fmla="*/ 634181 w 3183194"/>
              <a:gd name="connsiteY2" fmla="*/ 983226 h 1496962"/>
              <a:gd name="connsiteX3" fmla="*/ 663678 w 3183194"/>
              <a:gd name="connsiteY3" fmla="*/ 1056968 h 1496962"/>
              <a:gd name="connsiteX4" fmla="*/ 840658 w 3183194"/>
              <a:gd name="connsiteY4" fmla="*/ 1130710 h 1496962"/>
              <a:gd name="connsiteX5" fmla="*/ 1135626 w 3183194"/>
              <a:gd name="connsiteY5" fmla="*/ 1071716 h 1496962"/>
              <a:gd name="connsiteX6" fmla="*/ 1356852 w 3183194"/>
              <a:gd name="connsiteY6" fmla="*/ 953729 h 1496962"/>
              <a:gd name="connsiteX7" fmla="*/ 1460091 w 3183194"/>
              <a:gd name="connsiteY7" fmla="*/ 762000 h 1496962"/>
              <a:gd name="connsiteX8" fmla="*/ 1578078 w 3183194"/>
              <a:gd name="connsiteY8" fmla="*/ 540774 h 1496962"/>
              <a:gd name="connsiteX9" fmla="*/ 1651820 w 3183194"/>
              <a:gd name="connsiteY9" fmla="*/ 452284 h 1496962"/>
              <a:gd name="connsiteX10" fmla="*/ 1740310 w 3183194"/>
              <a:gd name="connsiteY10" fmla="*/ 481781 h 1496962"/>
              <a:gd name="connsiteX11" fmla="*/ 1828800 w 3183194"/>
              <a:gd name="connsiteY11" fmla="*/ 393290 h 1496962"/>
              <a:gd name="connsiteX12" fmla="*/ 1932039 w 3183194"/>
              <a:gd name="connsiteY12" fmla="*/ 275303 h 1496962"/>
              <a:gd name="connsiteX13" fmla="*/ 2064775 w 3183194"/>
              <a:gd name="connsiteY13" fmla="*/ 260555 h 1496962"/>
              <a:gd name="connsiteX14" fmla="*/ 2153265 w 3183194"/>
              <a:gd name="connsiteY14" fmla="*/ 39329 h 1496962"/>
              <a:gd name="connsiteX15" fmla="*/ 2227007 w 3183194"/>
              <a:gd name="connsiteY15" fmla="*/ 24581 h 1496962"/>
              <a:gd name="connsiteX16" fmla="*/ 2374491 w 3183194"/>
              <a:gd name="connsiteY16" fmla="*/ 142568 h 1496962"/>
              <a:gd name="connsiteX17" fmla="*/ 2418736 w 3183194"/>
              <a:gd name="connsiteY17" fmla="*/ 54078 h 1496962"/>
              <a:gd name="connsiteX18" fmla="*/ 2521975 w 3183194"/>
              <a:gd name="connsiteY18" fmla="*/ 142568 h 1496962"/>
              <a:gd name="connsiteX19" fmla="*/ 2566220 w 3183194"/>
              <a:gd name="connsiteY19" fmla="*/ 245807 h 1496962"/>
              <a:gd name="connsiteX20" fmla="*/ 2580968 w 3183194"/>
              <a:gd name="connsiteY20" fmla="*/ 408039 h 1496962"/>
              <a:gd name="connsiteX21" fmla="*/ 2580968 w 3183194"/>
              <a:gd name="connsiteY21" fmla="*/ 570271 h 1496962"/>
              <a:gd name="connsiteX22" fmla="*/ 2728452 w 3183194"/>
              <a:gd name="connsiteY22" fmla="*/ 658761 h 1496962"/>
              <a:gd name="connsiteX23" fmla="*/ 2979175 w 3183194"/>
              <a:gd name="connsiteY23" fmla="*/ 835742 h 1496962"/>
              <a:gd name="connsiteX24" fmla="*/ 2993923 w 3183194"/>
              <a:gd name="connsiteY24" fmla="*/ 1027471 h 1496962"/>
              <a:gd name="connsiteX25" fmla="*/ 2934929 w 3183194"/>
              <a:gd name="connsiteY25" fmla="*/ 1086465 h 1496962"/>
              <a:gd name="connsiteX26" fmla="*/ 2772697 w 3183194"/>
              <a:gd name="connsiteY26" fmla="*/ 1056968 h 1496962"/>
              <a:gd name="connsiteX27" fmla="*/ 2654710 w 3183194"/>
              <a:gd name="connsiteY27" fmla="*/ 1056968 h 1496962"/>
              <a:gd name="connsiteX28" fmla="*/ 2728452 w 3183194"/>
              <a:gd name="connsiteY28" fmla="*/ 1145458 h 1496962"/>
              <a:gd name="connsiteX29" fmla="*/ 2890684 w 3183194"/>
              <a:gd name="connsiteY29" fmla="*/ 1189703 h 1496962"/>
              <a:gd name="connsiteX30" fmla="*/ 3067665 w 3183194"/>
              <a:gd name="connsiteY30" fmla="*/ 1337187 h 1496962"/>
              <a:gd name="connsiteX31" fmla="*/ 3156155 w 3183194"/>
              <a:gd name="connsiteY31" fmla="*/ 1322439 h 1496962"/>
              <a:gd name="connsiteX32" fmla="*/ 3156155 w 3183194"/>
              <a:gd name="connsiteY32" fmla="*/ 1469923 h 1496962"/>
              <a:gd name="connsiteX33" fmla="*/ 2993923 w 3183194"/>
              <a:gd name="connsiteY33" fmla="*/ 1484671 h 1496962"/>
              <a:gd name="connsiteX34" fmla="*/ 1268362 w 3183194"/>
              <a:gd name="connsiteY34" fmla="*/ 1469923 h 1496962"/>
              <a:gd name="connsiteX35" fmla="*/ 0 w 3183194"/>
              <a:gd name="connsiteY35" fmla="*/ 1425678 h 14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3194" h="1496962">
                <a:moveTo>
                  <a:pt x="0" y="1425678"/>
                </a:moveTo>
                <a:cubicBezTo>
                  <a:pt x="124132" y="1381432"/>
                  <a:pt x="248265" y="1337187"/>
                  <a:pt x="353962" y="1263445"/>
                </a:cubicBezTo>
                <a:cubicBezTo>
                  <a:pt x="459659" y="1189703"/>
                  <a:pt x="582562" y="1017639"/>
                  <a:pt x="634181" y="983226"/>
                </a:cubicBezTo>
                <a:cubicBezTo>
                  <a:pt x="685800" y="948813"/>
                  <a:pt x="629265" y="1032387"/>
                  <a:pt x="663678" y="1056968"/>
                </a:cubicBezTo>
                <a:cubicBezTo>
                  <a:pt x="698091" y="1081549"/>
                  <a:pt x="762000" y="1128252"/>
                  <a:pt x="840658" y="1130710"/>
                </a:cubicBezTo>
                <a:cubicBezTo>
                  <a:pt x="919316" y="1133168"/>
                  <a:pt x="1049594" y="1101213"/>
                  <a:pt x="1135626" y="1071716"/>
                </a:cubicBezTo>
                <a:cubicBezTo>
                  <a:pt x="1221658" y="1042219"/>
                  <a:pt x="1302775" y="1005348"/>
                  <a:pt x="1356852" y="953729"/>
                </a:cubicBezTo>
                <a:cubicBezTo>
                  <a:pt x="1410929" y="902110"/>
                  <a:pt x="1460091" y="762000"/>
                  <a:pt x="1460091" y="762000"/>
                </a:cubicBezTo>
                <a:cubicBezTo>
                  <a:pt x="1496962" y="693174"/>
                  <a:pt x="1546123" y="592393"/>
                  <a:pt x="1578078" y="540774"/>
                </a:cubicBezTo>
                <a:cubicBezTo>
                  <a:pt x="1610033" y="489155"/>
                  <a:pt x="1624781" y="462116"/>
                  <a:pt x="1651820" y="452284"/>
                </a:cubicBezTo>
                <a:cubicBezTo>
                  <a:pt x="1678859" y="442452"/>
                  <a:pt x="1710813" y="491613"/>
                  <a:pt x="1740310" y="481781"/>
                </a:cubicBezTo>
                <a:cubicBezTo>
                  <a:pt x="1769807" y="471949"/>
                  <a:pt x="1796845" y="427703"/>
                  <a:pt x="1828800" y="393290"/>
                </a:cubicBezTo>
                <a:cubicBezTo>
                  <a:pt x="1860755" y="358877"/>
                  <a:pt x="1892710" y="297426"/>
                  <a:pt x="1932039" y="275303"/>
                </a:cubicBezTo>
                <a:cubicBezTo>
                  <a:pt x="1971368" y="253181"/>
                  <a:pt x="2027904" y="299884"/>
                  <a:pt x="2064775" y="260555"/>
                </a:cubicBezTo>
                <a:cubicBezTo>
                  <a:pt x="2101646" y="221226"/>
                  <a:pt x="2126226" y="78658"/>
                  <a:pt x="2153265" y="39329"/>
                </a:cubicBezTo>
                <a:cubicBezTo>
                  <a:pt x="2180304" y="0"/>
                  <a:pt x="2190136" y="7375"/>
                  <a:pt x="2227007" y="24581"/>
                </a:cubicBezTo>
                <a:cubicBezTo>
                  <a:pt x="2263878" y="41787"/>
                  <a:pt x="2342536" y="137652"/>
                  <a:pt x="2374491" y="142568"/>
                </a:cubicBezTo>
                <a:cubicBezTo>
                  <a:pt x="2406446" y="147484"/>
                  <a:pt x="2394155" y="54078"/>
                  <a:pt x="2418736" y="54078"/>
                </a:cubicBezTo>
                <a:cubicBezTo>
                  <a:pt x="2443317" y="54078"/>
                  <a:pt x="2497394" y="110613"/>
                  <a:pt x="2521975" y="142568"/>
                </a:cubicBezTo>
                <a:cubicBezTo>
                  <a:pt x="2546556" y="174523"/>
                  <a:pt x="2556388" y="201562"/>
                  <a:pt x="2566220" y="245807"/>
                </a:cubicBezTo>
                <a:cubicBezTo>
                  <a:pt x="2576052" y="290052"/>
                  <a:pt x="2578510" y="353962"/>
                  <a:pt x="2580968" y="408039"/>
                </a:cubicBezTo>
                <a:cubicBezTo>
                  <a:pt x="2583426" y="462116"/>
                  <a:pt x="2556387" y="528484"/>
                  <a:pt x="2580968" y="570271"/>
                </a:cubicBezTo>
                <a:cubicBezTo>
                  <a:pt x="2605549" y="612058"/>
                  <a:pt x="2662084" y="614516"/>
                  <a:pt x="2728452" y="658761"/>
                </a:cubicBezTo>
                <a:cubicBezTo>
                  <a:pt x="2794820" y="703006"/>
                  <a:pt x="2934930" y="774290"/>
                  <a:pt x="2979175" y="835742"/>
                </a:cubicBezTo>
                <a:cubicBezTo>
                  <a:pt x="3023420" y="897194"/>
                  <a:pt x="3001297" y="985684"/>
                  <a:pt x="2993923" y="1027471"/>
                </a:cubicBezTo>
                <a:cubicBezTo>
                  <a:pt x="2986549" y="1069258"/>
                  <a:pt x="2971800" y="1081549"/>
                  <a:pt x="2934929" y="1086465"/>
                </a:cubicBezTo>
                <a:cubicBezTo>
                  <a:pt x="2898058" y="1091381"/>
                  <a:pt x="2819400" y="1061884"/>
                  <a:pt x="2772697" y="1056968"/>
                </a:cubicBezTo>
                <a:cubicBezTo>
                  <a:pt x="2725994" y="1052052"/>
                  <a:pt x="2662084" y="1042220"/>
                  <a:pt x="2654710" y="1056968"/>
                </a:cubicBezTo>
                <a:cubicBezTo>
                  <a:pt x="2647336" y="1071716"/>
                  <a:pt x="2689123" y="1123336"/>
                  <a:pt x="2728452" y="1145458"/>
                </a:cubicBezTo>
                <a:cubicBezTo>
                  <a:pt x="2767781" y="1167580"/>
                  <a:pt x="2834149" y="1157748"/>
                  <a:pt x="2890684" y="1189703"/>
                </a:cubicBezTo>
                <a:cubicBezTo>
                  <a:pt x="2947219" y="1221658"/>
                  <a:pt x="3023420" y="1315064"/>
                  <a:pt x="3067665" y="1337187"/>
                </a:cubicBezTo>
                <a:cubicBezTo>
                  <a:pt x="3111910" y="1359310"/>
                  <a:pt x="3141407" y="1300316"/>
                  <a:pt x="3156155" y="1322439"/>
                </a:cubicBezTo>
                <a:cubicBezTo>
                  <a:pt x="3170903" y="1344562"/>
                  <a:pt x="3183194" y="1442884"/>
                  <a:pt x="3156155" y="1469923"/>
                </a:cubicBezTo>
                <a:cubicBezTo>
                  <a:pt x="3129116" y="1496962"/>
                  <a:pt x="2993923" y="1484671"/>
                  <a:pt x="2993923" y="1484671"/>
                </a:cubicBezTo>
                <a:lnTo>
                  <a:pt x="1268362" y="1469923"/>
                </a:lnTo>
                <a:lnTo>
                  <a:pt x="0" y="1425678"/>
                </a:lnTo>
                <a:close/>
              </a:path>
            </a:pathLst>
          </a:custGeom>
          <a:solidFill>
            <a:srgbClr val="FF6969"/>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4" name="TextBox 23"/>
          <p:cNvSpPr txBox="1">
            <a:spLocks noChangeArrowheads="1"/>
          </p:cNvSpPr>
          <p:nvPr/>
        </p:nvSpPr>
        <p:spPr bwMode="auto">
          <a:xfrm>
            <a:off x="0" y="17526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3 – battles of 1862</a:t>
            </a:r>
            <a:endParaRPr lang="en-US" sz="2800" b="1" dirty="0">
              <a:effectLst>
                <a:outerShdw dist="50800" dir="7200000" algn="ctr" rotWithShape="0">
                  <a:schemeClr val="bg1"/>
                </a:outerShdw>
              </a:effectLst>
              <a:latin typeface="Calibri" pitchFamily="34" charset="0"/>
            </a:endParaRPr>
          </a:p>
        </p:txBody>
      </p:sp>
      <p:sp>
        <p:nvSpPr>
          <p:cNvPr id="22" name="Freeform 21"/>
          <p:cNvSpPr/>
          <p:nvPr/>
        </p:nvSpPr>
        <p:spPr>
          <a:xfrm>
            <a:off x="1506794" y="3232764"/>
            <a:ext cx="3584678" cy="877119"/>
          </a:xfrm>
          <a:custGeom>
            <a:avLst/>
            <a:gdLst>
              <a:gd name="connsiteX0" fmla="*/ 3448665 w 3510117"/>
              <a:gd name="connsiteY0" fmla="*/ 130277 h 862780"/>
              <a:gd name="connsiteX1" fmla="*/ 3286433 w 3510117"/>
              <a:gd name="connsiteY1" fmla="*/ 292509 h 862780"/>
              <a:gd name="connsiteX2" fmla="*/ 3065207 w 3510117"/>
              <a:gd name="connsiteY2" fmla="*/ 322006 h 862780"/>
              <a:gd name="connsiteX3" fmla="*/ 2991465 w 3510117"/>
              <a:gd name="connsiteY3" fmla="*/ 425244 h 862780"/>
              <a:gd name="connsiteX4" fmla="*/ 2829233 w 3510117"/>
              <a:gd name="connsiteY4" fmla="*/ 513735 h 862780"/>
              <a:gd name="connsiteX5" fmla="*/ 2711246 w 3510117"/>
              <a:gd name="connsiteY5" fmla="*/ 572728 h 862780"/>
              <a:gd name="connsiteX6" fmla="*/ 2593259 w 3510117"/>
              <a:gd name="connsiteY6" fmla="*/ 543231 h 862780"/>
              <a:gd name="connsiteX7" fmla="*/ 2519517 w 3510117"/>
              <a:gd name="connsiteY7" fmla="*/ 675967 h 862780"/>
              <a:gd name="connsiteX8" fmla="*/ 2431026 w 3510117"/>
              <a:gd name="connsiteY8" fmla="*/ 705464 h 862780"/>
              <a:gd name="connsiteX9" fmla="*/ 2416278 w 3510117"/>
              <a:gd name="connsiteY9" fmla="*/ 779206 h 862780"/>
              <a:gd name="connsiteX10" fmla="*/ 2401530 w 3510117"/>
              <a:gd name="connsiteY10" fmla="*/ 852948 h 862780"/>
              <a:gd name="connsiteX11" fmla="*/ 2254046 w 3510117"/>
              <a:gd name="connsiteY11" fmla="*/ 838199 h 862780"/>
              <a:gd name="connsiteX12" fmla="*/ 661220 w 3510117"/>
              <a:gd name="connsiteY12" fmla="*/ 808702 h 862780"/>
              <a:gd name="connsiteX13" fmla="*/ 218768 w 3510117"/>
              <a:gd name="connsiteY13" fmla="*/ 852948 h 862780"/>
              <a:gd name="connsiteX14" fmla="*/ 27039 w 3510117"/>
              <a:gd name="connsiteY14" fmla="*/ 808702 h 862780"/>
              <a:gd name="connsiteX15" fmla="*/ 56536 w 3510117"/>
              <a:gd name="connsiteY15" fmla="*/ 675967 h 862780"/>
              <a:gd name="connsiteX16" fmla="*/ 130278 w 3510117"/>
              <a:gd name="connsiteY16" fmla="*/ 543231 h 862780"/>
              <a:gd name="connsiteX17" fmla="*/ 189272 w 3510117"/>
              <a:gd name="connsiteY17" fmla="*/ 410496 h 862780"/>
              <a:gd name="connsiteX18" fmla="*/ 189272 w 3510117"/>
              <a:gd name="connsiteY18" fmla="*/ 322006 h 862780"/>
              <a:gd name="connsiteX19" fmla="*/ 248265 w 3510117"/>
              <a:gd name="connsiteY19" fmla="*/ 218767 h 862780"/>
              <a:gd name="connsiteX20" fmla="*/ 277762 w 3510117"/>
              <a:gd name="connsiteY20" fmla="*/ 159773 h 862780"/>
              <a:gd name="connsiteX21" fmla="*/ 646472 w 3510117"/>
              <a:gd name="connsiteY21" fmla="*/ 145025 h 862780"/>
              <a:gd name="connsiteX22" fmla="*/ 882446 w 3510117"/>
              <a:gd name="connsiteY22" fmla="*/ 115528 h 862780"/>
              <a:gd name="connsiteX23" fmla="*/ 911942 w 3510117"/>
              <a:gd name="connsiteY23" fmla="*/ 12290 h 862780"/>
              <a:gd name="connsiteX24" fmla="*/ 1428136 w 3510117"/>
              <a:gd name="connsiteY24" fmla="*/ 41786 h 862780"/>
              <a:gd name="connsiteX25" fmla="*/ 2327788 w 3510117"/>
              <a:gd name="connsiteY25" fmla="*/ 71283 h 862780"/>
              <a:gd name="connsiteX26" fmla="*/ 2917723 w 3510117"/>
              <a:gd name="connsiteY26" fmla="*/ 86031 h 862780"/>
              <a:gd name="connsiteX27" fmla="*/ 3448665 w 3510117"/>
              <a:gd name="connsiteY27" fmla="*/ 130277 h 862780"/>
              <a:gd name="connsiteX0" fmla="*/ 3448665 w 3510936"/>
              <a:gd name="connsiteY0" fmla="*/ 130277 h 862780"/>
              <a:gd name="connsiteX1" fmla="*/ 3286433 w 3510936"/>
              <a:gd name="connsiteY1" fmla="*/ 292509 h 862780"/>
              <a:gd name="connsiteX2" fmla="*/ 3065207 w 3510936"/>
              <a:gd name="connsiteY2" fmla="*/ 322006 h 862780"/>
              <a:gd name="connsiteX3" fmla="*/ 2991465 w 3510936"/>
              <a:gd name="connsiteY3" fmla="*/ 425244 h 862780"/>
              <a:gd name="connsiteX4" fmla="*/ 2829233 w 3510936"/>
              <a:gd name="connsiteY4" fmla="*/ 513735 h 862780"/>
              <a:gd name="connsiteX5" fmla="*/ 2711246 w 3510936"/>
              <a:gd name="connsiteY5" fmla="*/ 572728 h 862780"/>
              <a:gd name="connsiteX6" fmla="*/ 2593259 w 3510936"/>
              <a:gd name="connsiteY6" fmla="*/ 543231 h 862780"/>
              <a:gd name="connsiteX7" fmla="*/ 2519517 w 3510936"/>
              <a:gd name="connsiteY7" fmla="*/ 675967 h 862780"/>
              <a:gd name="connsiteX8" fmla="*/ 2431026 w 3510936"/>
              <a:gd name="connsiteY8" fmla="*/ 705464 h 862780"/>
              <a:gd name="connsiteX9" fmla="*/ 2416278 w 3510936"/>
              <a:gd name="connsiteY9" fmla="*/ 779206 h 862780"/>
              <a:gd name="connsiteX10" fmla="*/ 2401530 w 3510936"/>
              <a:gd name="connsiteY10" fmla="*/ 852948 h 862780"/>
              <a:gd name="connsiteX11" fmla="*/ 2254046 w 3510936"/>
              <a:gd name="connsiteY11" fmla="*/ 838199 h 862780"/>
              <a:gd name="connsiteX12" fmla="*/ 661220 w 3510936"/>
              <a:gd name="connsiteY12" fmla="*/ 808702 h 862780"/>
              <a:gd name="connsiteX13" fmla="*/ 218768 w 3510936"/>
              <a:gd name="connsiteY13" fmla="*/ 852948 h 862780"/>
              <a:gd name="connsiteX14" fmla="*/ 27039 w 3510936"/>
              <a:gd name="connsiteY14" fmla="*/ 808702 h 862780"/>
              <a:gd name="connsiteX15" fmla="*/ 56536 w 3510936"/>
              <a:gd name="connsiteY15" fmla="*/ 675967 h 862780"/>
              <a:gd name="connsiteX16" fmla="*/ 130278 w 3510936"/>
              <a:gd name="connsiteY16" fmla="*/ 543231 h 862780"/>
              <a:gd name="connsiteX17" fmla="*/ 189272 w 3510936"/>
              <a:gd name="connsiteY17" fmla="*/ 410496 h 862780"/>
              <a:gd name="connsiteX18" fmla="*/ 189272 w 3510936"/>
              <a:gd name="connsiteY18" fmla="*/ 322006 h 862780"/>
              <a:gd name="connsiteX19" fmla="*/ 248265 w 3510936"/>
              <a:gd name="connsiteY19" fmla="*/ 218767 h 862780"/>
              <a:gd name="connsiteX20" fmla="*/ 277762 w 3510936"/>
              <a:gd name="connsiteY20" fmla="*/ 159773 h 862780"/>
              <a:gd name="connsiteX21" fmla="*/ 646472 w 3510936"/>
              <a:gd name="connsiteY21" fmla="*/ 145025 h 862780"/>
              <a:gd name="connsiteX22" fmla="*/ 882446 w 3510936"/>
              <a:gd name="connsiteY22" fmla="*/ 115528 h 862780"/>
              <a:gd name="connsiteX23" fmla="*/ 911942 w 3510936"/>
              <a:gd name="connsiteY23" fmla="*/ 12290 h 862780"/>
              <a:gd name="connsiteX24" fmla="*/ 1428136 w 3510936"/>
              <a:gd name="connsiteY24" fmla="*/ 41786 h 862780"/>
              <a:gd name="connsiteX25" fmla="*/ 2327788 w 3510936"/>
              <a:gd name="connsiteY25" fmla="*/ 71283 h 862780"/>
              <a:gd name="connsiteX26" fmla="*/ 2912807 w 3510936"/>
              <a:gd name="connsiteY26" fmla="*/ 29496 h 862780"/>
              <a:gd name="connsiteX27" fmla="*/ 3448665 w 3510936"/>
              <a:gd name="connsiteY27" fmla="*/ 130277 h 862780"/>
              <a:gd name="connsiteX0" fmla="*/ 3446206 w 3508477"/>
              <a:gd name="connsiteY0" fmla="*/ 105696 h 862780"/>
              <a:gd name="connsiteX1" fmla="*/ 3286433 w 3508477"/>
              <a:gd name="connsiteY1" fmla="*/ 292509 h 862780"/>
              <a:gd name="connsiteX2" fmla="*/ 3065207 w 3508477"/>
              <a:gd name="connsiteY2" fmla="*/ 322006 h 862780"/>
              <a:gd name="connsiteX3" fmla="*/ 2991465 w 3508477"/>
              <a:gd name="connsiteY3" fmla="*/ 425244 h 862780"/>
              <a:gd name="connsiteX4" fmla="*/ 2829233 w 3508477"/>
              <a:gd name="connsiteY4" fmla="*/ 513735 h 862780"/>
              <a:gd name="connsiteX5" fmla="*/ 2711246 w 3508477"/>
              <a:gd name="connsiteY5" fmla="*/ 572728 h 862780"/>
              <a:gd name="connsiteX6" fmla="*/ 2593259 w 3508477"/>
              <a:gd name="connsiteY6" fmla="*/ 543231 h 862780"/>
              <a:gd name="connsiteX7" fmla="*/ 2519517 w 3508477"/>
              <a:gd name="connsiteY7" fmla="*/ 675967 h 862780"/>
              <a:gd name="connsiteX8" fmla="*/ 2431026 w 3508477"/>
              <a:gd name="connsiteY8" fmla="*/ 705464 h 862780"/>
              <a:gd name="connsiteX9" fmla="*/ 2416278 w 3508477"/>
              <a:gd name="connsiteY9" fmla="*/ 779206 h 862780"/>
              <a:gd name="connsiteX10" fmla="*/ 2401530 w 3508477"/>
              <a:gd name="connsiteY10" fmla="*/ 852948 h 862780"/>
              <a:gd name="connsiteX11" fmla="*/ 2254046 w 3508477"/>
              <a:gd name="connsiteY11" fmla="*/ 838199 h 862780"/>
              <a:gd name="connsiteX12" fmla="*/ 661220 w 3508477"/>
              <a:gd name="connsiteY12" fmla="*/ 808702 h 862780"/>
              <a:gd name="connsiteX13" fmla="*/ 218768 w 3508477"/>
              <a:gd name="connsiteY13" fmla="*/ 852948 h 862780"/>
              <a:gd name="connsiteX14" fmla="*/ 27039 w 3508477"/>
              <a:gd name="connsiteY14" fmla="*/ 808702 h 862780"/>
              <a:gd name="connsiteX15" fmla="*/ 56536 w 3508477"/>
              <a:gd name="connsiteY15" fmla="*/ 675967 h 862780"/>
              <a:gd name="connsiteX16" fmla="*/ 130278 w 3508477"/>
              <a:gd name="connsiteY16" fmla="*/ 543231 h 862780"/>
              <a:gd name="connsiteX17" fmla="*/ 189272 w 3508477"/>
              <a:gd name="connsiteY17" fmla="*/ 410496 h 862780"/>
              <a:gd name="connsiteX18" fmla="*/ 189272 w 3508477"/>
              <a:gd name="connsiteY18" fmla="*/ 322006 h 862780"/>
              <a:gd name="connsiteX19" fmla="*/ 248265 w 3508477"/>
              <a:gd name="connsiteY19" fmla="*/ 218767 h 862780"/>
              <a:gd name="connsiteX20" fmla="*/ 277762 w 3508477"/>
              <a:gd name="connsiteY20" fmla="*/ 159773 h 862780"/>
              <a:gd name="connsiteX21" fmla="*/ 646472 w 3508477"/>
              <a:gd name="connsiteY21" fmla="*/ 145025 h 862780"/>
              <a:gd name="connsiteX22" fmla="*/ 882446 w 3508477"/>
              <a:gd name="connsiteY22" fmla="*/ 115528 h 862780"/>
              <a:gd name="connsiteX23" fmla="*/ 911942 w 3508477"/>
              <a:gd name="connsiteY23" fmla="*/ 12290 h 862780"/>
              <a:gd name="connsiteX24" fmla="*/ 1428136 w 3508477"/>
              <a:gd name="connsiteY24" fmla="*/ 41786 h 862780"/>
              <a:gd name="connsiteX25" fmla="*/ 2327788 w 3508477"/>
              <a:gd name="connsiteY25" fmla="*/ 71283 h 862780"/>
              <a:gd name="connsiteX26" fmla="*/ 2912807 w 3508477"/>
              <a:gd name="connsiteY26" fmla="*/ 29496 h 862780"/>
              <a:gd name="connsiteX27" fmla="*/ 3446206 w 3508477"/>
              <a:gd name="connsiteY27" fmla="*/ 105696 h 862780"/>
              <a:gd name="connsiteX0" fmla="*/ 3522407 w 3584678"/>
              <a:gd name="connsiteY0" fmla="*/ 43835 h 877119"/>
              <a:gd name="connsiteX1" fmla="*/ 3286433 w 3584678"/>
              <a:gd name="connsiteY1" fmla="*/ 306848 h 877119"/>
              <a:gd name="connsiteX2" fmla="*/ 3065207 w 3584678"/>
              <a:gd name="connsiteY2" fmla="*/ 336345 h 877119"/>
              <a:gd name="connsiteX3" fmla="*/ 2991465 w 3584678"/>
              <a:gd name="connsiteY3" fmla="*/ 439583 h 877119"/>
              <a:gd name="connsiteX4" fmla="*/ 2829233 w 3584678"/>
              <a:gd name="connsiteY4" fmla="*/ 528074 h 877119"/>
              <a:gd name="connsiteX5" fmla="*/ 2711246 w 3584678"/>
              <a:gd name="connsiteY5" fmla="*/ 587067 h 877119"/>
              <a:gd name="connsiteX6" fmla="*/ 2593259 w 3584678"/>
              <a:gd name="connsiteY6" fmla="*/ 557570 h 877119"/>
              <a:gd name="connsiteX7" fmla="*/ 2519517 w 3584678"/>
              <a:gd name="connsiteY7" fmla="*/ 690306 h 877119"/>
              <a:gd name="connsiteX8" fmla="*/ 2431026 w 3584678"/>
              <a:gd name="connsiteY8" fmla="*/ 719803 h 877119"/>
              <a:gd name="connsiteX9" fmla="*/ 2416278 w 3584678"/>
              <a:gd name="connsiteY9" fmla="*/ 793545 h 877119"/>
              <a:gd name="connsiteX10" fmla="*/ 2401530 w 3584678"/>
              <a:gd name="connsiteY10" fmla="*/ 867287 h 877119"/>
              <a:gd name="connsiteX11" fmla="*/ 2254046 w 3584678"/>
              <a:gd name="connsiteY11" fmla="*/ 852538 h 877119"/>
              <a:gd name="connsiteX12" fmla="*/ 661220 w 3584678"/>
              <a:gd name="connsiteY12" fmla="*/ 823041 h 877119"/>
              <a:gd name="connsiteX13" fmla="*/ 218768 w 3584678"/>
              <a:gd name="connsiteY13" fmla="*/ 867287 h 877119"/>
              <a:gd name="connsiteX14" fmla="*/ 27039 w 3584678"/>
              <a:gd name="connsiteY14" fmla="*/ 823041 h 877119"/>
              <a:gd name="connsiteX15" fmla="*/ 56536 w 3584678"/>
              <a:gd name="connsiteY15" fmla="*/ 690306 h 877119"/>
              <a:gd name="connsiteX16" fmla="*/ 130278 w 3584678"/>
              <a:gd name="connsiteY16" fmla="*/ 557570 h 877119"/>
              <a:gd name="connsiteX17" fmla="*/ 189272 w 3584678"/>
              <a:gd name="connsiteY17" fmla="*/ 424835 h 877119"/>
              <a:gd name="connsiteX18" fmla="*/ 189272 w 3584678"/>
              <a:gd name="connsiteY18" fmla="*/ 336345 h 877119"/>
              <a:gd name="connsiteX19" fmla="*/ 248265 w 3584678"/>
              <a:gd name="connsiteY19" fmla="*/ 233106 h 877119"/>
              <a:gd name="connsiteX20" fmla="*/ 277762 w 3584678"/>
              <a:gd name="connsiteY20" fmla="*/ 174112 h 877119"/>
              <a:gd name="connsiteX21" fmla="*/ 646472 w 3584678"/>
              <a:gd name="connsiteY21" fmla="*/ 159364 h 877119"/>
              <a:gd name="connsiteX22" fmla="*/ 882446 w 3584678"/>
              <a:gd name="connsiteY22" fmla="*/ 129867 h 877119"/>
              <a:gd name="connsiteX23" fmla="*/ 911942 w 3584678"/>
              <a:gd name="connsiteY23" fmla="*/ 26629 h 877119"/>
              <a:gd name="connsiteX24" fmla="*/ 1428136 w 3584678"/>
              <a:gd name="connsiteY24" fmla="*/ 56125 h 877119"/>
              <a:gd name="connsiteX25" fmla="*/ 2327788 w 3584678"/>
              <a:gd name="connsiteY25" fmla="*/ 85622 h 877119"/>
              <a:gd name="connsiteX26" fmla="*/ 2912807 w 3584678"/>
              <a:gd name="connsiteY26" fmla="*/ 43835 h 877119"/>
              <a:gd name="connsiteX27" fmla="*/ 3522407 w 3584678"/>
              <a:gd name="connsiteY27" fmla="*/ 43835 h 877119"/>
              <a:gd name="connsiteX0" fmla="*/ 3522407 w 3584678"/>
              <a:gd name="connsiteY0" fmla="*/ 43835 h 877119"/>
              <a:gd name="connsiteX1" fmla="*/ 3286433 w 3584678"/>
              <a:gd name="connsiteY1" fmla="*/ 306848 h 877119"/>
              <a:gd name="connsiteX2" fmla="*/ 3065207 w 3584678"/>
              <a:gd name="connsiteY2" fmla="*/ 336345 h 877119"/>
              <a:gd name="connsiteX3" fmla="*/ 2991465 w 3584678"/>
              <a:gd name="connsiteY3" fmla="*/ 439583 h 877119"/>
              <a:gd name="connsiteX4" fmla="*/ 2829233 w 3584678"/>
              <a:gd name="connsiteY4" fmla="*/ 528074 h 877119"/>
              <a:gd name="connsiteX5" fmla="*/ 2711246 w 3584678"/>
              <a:gd name="connsiteY5" fmla="*/ 587067 h 877119"/>
              <a:gd name="connsiteX6" fmla="*/ 2593259 w 3584678"/>
              <a:gd name="connsiteY6" fmla="*/ 557570 h 877119"/>
              <a:gd name="connsiteX7" fmla="*/ 2519517 w 3584678"/>
              <a:gd name="connsiteY7" fmla="*/ 690306 h 877119"/>
              <a:gd name="connsiteX8" fmla="*/ 2431026 w 3584678"/>
              <a:gd name="connsiteY8" fmla="*/ 719803 h 877119"/>
              <a:gd name="connsiteX9" fmla="*/ 2416278 w 3584678"/>
              <a:gd name="connsiteY9" fmla="*/ 793545 h 877119"/>
              <a:gd name="connsiteX10" fmla="*/ 2401530 w 3584678"/>
              <a:gd name="connsiteY10" fmla="*/ 867287 h 877119"/>
              <a:gd name="connsiteX11" fmla="*/ 2254046 w 3584678"/>
              <a:gd name="connsiteY11" fmla="*/ 852538 h 877119"/>
              <a:gd name="connsiteX12" fmla="*/ 661220 w 3584678"/>
              <a:gd name="connsiteY12" fmla="*/ 823041 h 877119"/>
              <a:gd name="connsiteX13" fmla="*/ 218768 w 3584678"/>
              <a:gd name="connsiteY13" fmla="*/ 867287 h 877119"/>
              <a:gd name="connsiteX14" fmla="*/ 27039 w 3584678"/>
              <a:gd name="connsiteY14" fmla="*/ 823041 h 877119"/>
              <a:gd name="connsiteX15" fmla="*/ 56536 w 3584678"/>
              <a:gd name="connsiteY15" fmla="*/ 690306 h 877119"/>
              <a:gd name="connsiteX16" fmla="*/ 130278 w 3584678"/>
              <a:gd name="connsiteY16" fmla="*/ 557570 h 877119"/>
              <a:gd name="connsiteX17" fmla="*/ 189272 w 3584678"/>
              <a:gd name="connsiteY17" fmla="*/ 424835 h 877119"/>
              <a:gd name="connsiteX18" fmla="*/ 189272 w 3584678"/>
              <a:gd name="connsiteY18" fmla="*/ 336345 h 877119"/>
              <a:gd name="connsiteX19" fmla="*/ 248265 w 3584678"/>
              <a:gd name="connsiteY19" fmla="*/ 233106 h 877119"/>
              <a:gd name="connsiteX20" fmla="*/ 277762 w 3584678"/>
              <a:gd name="connsiteY20" fmla="*/ 174112 h 877119"/>
              <a:gd name="connsiteX21" fmla="*/ 646472 w 3584678"/>
              <a:gd name="connsiteY21" fmla="*/ 159364 h 877119"/>
              <a:gd name="connsiteX22" fmla="*/ 882446 w 3584678"/>
              <a:gd name="connsiteY22" fmla="*/ 129867 h 877119"/>
              <a:gd name="connsiteX23" fmla="*/ 911942 w 3584678"/>
              <a:gd name="connsiteY23" fmla="*/ 26629 h 877119"/>
              <a:gd name="connsiteX24" fmla="*/ 1388806 w 3584678"/>
              <a:gd name="connsiteY24" fmla="*/ 43836 h 877119"/>
              <a:gd name="connsiteX25" fmla="*/ 2327788 w 3584678"/>
              <a:gd name="connsiteY25" fmla="*/ 85622 h 877119"/>
              <a:gd name="connsiteX26" fmla="*/ 2912807 w 3584678"/>
              <a:gd name="connsiteY26" fmla="*/ 43835 h 877119"/>
              <a:gd name="connsiteX27" fmla="*/ 3522407 w 3584678"/>
              <a:gd name="connsiteY27" fmla="*/ 43835 h 877119"/>
              <a:gd name="connsiteX0" fmla="*/ 3522407 w 3584678"/>
              <a:gd name="connsiteY0" fmla="*/ 43835 h 877119"/>
              <a:gd name="connsiteX1" fmla="*/ 3286433 w 3584678"/>
              <a:gd name="connsiteY1" fmla="*/ 306848 h 877119"/>
              <a:gd name="connsiteX2" fmla="*/ 3065207 w 3584678"/>
              <a:gd name="connsiteY2" fmla="*/ 336345 h 877119"/>
              <a:gd name="connsiteX3" fmla="*/ 2991465 w 3584678"/>
              <a:gd name="connsiteY3" fmla="*/ 439583 h 877119"/>
              <a:gd name="connsiteX4" fmla="*/ 2829233 w 3584678"/>
              <a:gd name="connsiteY4" fmla="*/ 528074 h 877119"/>
              <a:gd name="connsiteX5" fmla="*/ 2711246 w 3584678"/>
              <a:gd name="connsiteY5" fmla="*/ 587067 h 877119"/>
              <a:gd name="connsiteX6" fmla="*/ 2593259 w 3584678"/>
              <a:gd name="connsiteY6" fmla="*/ 557570 h 877119"/>
              <a:gd name="connsiteX7" fmla="*/ 2519517 w 3584678"/>
              <a:gd name="connsiteY7" fmla="*/ 690306 h 877119"/>
              <a:gd name="connsiteX8" fmla="*/ 2431026 w 3584678"/>
              <a:gd name="connsiteY8" fmla="*/ 719803 h 877119"/>
              <a:gd name="connsiteX9" fmla="*/ 2416278 w 3584678"/>
              <a:gd name="connsiteY9" fmla="*/ 793545 h 877119"/>
              <a:gd name="connsiteX10" fmla="*/ 2401530 w 3584678"/>
              <a:gd name="connsiteY10" fmla="*/ 867287 h 877119"/>
              <a:gd name="connsiteX11" fmla="*/ 2254046 w 3584678"/>
              <a:gd name="connsiteY11" fmla="*/ 852538 h 877119"/>
              <a:gd name="connsiteX12" fmla="*/ 661220 w 3584678"/>
              <a:gd name="connsiteY12" fmla="*/ 823041 h 877119"/>
              <a:gd name="connsiteX13" fmla="*/ 218768 w 3584678"/>
              <a:gd name="connsiteY13" fmla="*/ 867287 h 877119"/>
              <a:gd name="connsiteX14" fmla="*/ 27039 w 3584678"/>
              <a:gd name="connsiteY14" fmla="*/ 823041 h 877119"/>
              <a:gd name="connsiteX15" fmla="*/ 56536 w 3584678"/>
              <a:gd name="connsiteY15" fmla="*/ 690306 h 877119"/>
              <a:gd name="connsiteX16" fmla="*/ 130278 w 3584678"/>
              <a:gd name="connsiteY16" fmla="*/ 557570 h 877119"/>
              <a:gd name="connsiteX17" fmla="*/ 189272 w 3584678"/>
              <a:gd name="connsiteY17" fmla="*/ 424835 h 877119"/>
              <a:gd name="connsiteX18" fmla="*/ 189272 w 3584678"/>
              <a:gd name="connsiteY18" fmla="*/ 336345 h 877119"/>
              <a:gd name="connsiteX19" fmla="*/ 248265 w 3584678"/>
              <a:gd name="connsiteY19" fmla="*/ 233106 h 877119"/>
              <a:gd name="connsiteX20" fmla="*/ 277762 w 3584678"/>
              <a:gd name="connsiteY20" fmla="*/ 174112 h 877119"/>
              <a:gd name="connsiteX21" fmla="*/ 646472 w 3584678"/>
              <a:gd name="connsiteY21" fmla="*/ 159364 h 877119"/>
              <a:gd name="connsiteX22" fmla="*/ 882446 w 3584678"/>
              <a:gd name="connsiteY22" fmla="*/ 129867 h 877119"/>
              <a:gd name="connsiteX23" fmla="*/ 911942 w 3584678"/>
              <a:gd name="connsiteY23" fmla="*/ 26629 h 877119"/>
              <a:gd name="connsiteX24" fmla="*/ 1388806 w 3584678"/>
              <a:gd name="connsiteY24" fmla="*/ 43836 h 877119"/>
              <a:gd name="connsiteX25" fmla="*/ 2327788 w 3584678"/>
              <a:gd name="connsiteY25" fmla="*/ 85622 h 877119"/>
              <a:gd name="connsiteX26" fmla="*/ 2912807 w 3584678"/>
              <a:gd name="connsiteY26" fmla="*/ 43835 h 877119"/>
              <a:gd name="connsiteX27" fmla="*/ 3522407 w 3584678"/>
              <a:gd name="connsiteY27" fmla="*/ 43835 h 877119"/>
              <a:gd name="connsiteX0" fmla="*/ 3522407 w 3584678"/>
              <a:gd name="connsiteY0" fmla="*/ 43835 h 877119"/>
              <a:gd name="connsiteX1" fmla="*/ 3286433 w 3584678"/>
              <a:gd name="connsiteY1" fmla="*/ 306848 h 877119"/>
              <a:gd name="connsiteX2" fmla="*/ 3065207 w 3584678"/>
              <a:gd name="connsiteY2" fmla="*/ 336345 h 877119"/>
              <a:gd name="connsiteX3" fmla="*/ 2991465 w 3584678"/>
              <a:gd name="connsiteY3" fmla="*/ 439583 h 877119"/>
              <a:gd name="connsiteX4" fmla="*/ 2829233 w 3584678"/>
              <a:gd name="connsiteY4" fmla="*/ 528074 h 877119"/>
              <a:gd name="connsiteX5" fmla="*/ 2711246 w 3584678"/>
              <a:gd name="connsiteY5" fmla="*/ 587067 h 877119"/>
              <a:gd name="connsiteX6" fmla="*/ 2593259 w 3584678"/>
              <a:gd name="connsiteY6" fmla="*/ 557570 h 877119"/>
              <a:gd name="connsiteX7" fmla="*/ 2519517 w 3584678"/>
              <a:gd name="connsiteY7" fmla="*/ 690306 h 877119"/>
              <a:gd name="connsiteX8" fmla="*/ 2431026 w 3584678"/>
              <a:gd name="connsiteY8" fmla="*/ 719803 h 877119"/>
              <a:gd name="connsiteX9" fmla="*/ 2416278 w 3584678"/>
              <a:gd name="connsiteY9" fmla="*/ 793545 h 877119"/>
              <a:gd name="connsiteX10" fmla="*/ 2401530 w 3584678"/>
              <a:gd name="connsiteY10" fmla="*/ 867287 h 877119"/>
              <a:gd name="connsiteX11" fmla="*/ 2254046 w 3584678"/>
              <a:gd name="connsiteY11" fmla="*/ 852538 h 877119"/>
              <a:gd name="connsiteX12" fmla="*/ 661220 w 3584678"/>
              <a:gd name="connsiteY12" fmla="*/ 823041 h 877119"/>
              <a:gd name="connsiteX13" fmla="*/ 218768 w 3584678"/>
              <a:gd name="connsiteY13" fmla="*/ 867287 h 877119"/>
              <a:gd name="connsiteX14" fmla="*/ 27039 w 3584678"/>
              <a:gd name="connsiteY14" fmla="*/ 823041 h 877119"/>
              <a:gd name="connsiteX15" fmla="*/ 56536 w 3584678"/>
              <a:gd name="connsiteY15" fmla="*/ 690306 h 877119"/>
              <a:gd name="connsiteX16" fmla="*/ 130278 w 3584678"/>
              <a:gd name="connsiteY16" fmla="*/ 557570 h 877119"/>
              <a:gd name="connsiteX17" fmla="*/ 189272 w 3584678"/>
              <a:gd name="connsiteY17" fmla="*/ 424835 h 877119"/>
              <a:gd name="connsiteX18" fmla="*/ 189272 w 3584678"/>
              <a:gd name="connsiteY18" fmla="*/ 336345 h 877119"/>
              <a:gd name="connsiteX19" fmla="*/ 248265 w 3584678"/>
              <a:gd name="connsiteY19" fmla="*/ 233106 h 877119"/>
              <a:gd name="connsiteX20" fmla="*/ 277762 w 3584678"/>
              <a:gd name="connsiteY20" fmla="*/ 174112 h 877119"/>
              <a:gd name="connsiteX21" fmla="*/ 626806 w 3584678"/>
              <a:gd name="connsiteY21" fmla="*/ 120036 h 877119"/>
              <a:gd name="connsiteX22" fmla="*/ 882446 w 3584678"/>
              <a:gd name="connsiteY22" fmla="*/ 129867 h 877119"/>
              <a:gd name="connsiteX23" fmla="*/ 911942 w 3584678"/>
              <a:gd name="connsiteY23" fmla="*/ 26629 h 877119"/>
              <a:gd name="connsiteX24" fmla="*/ 1388806 w 3584678"/>
              <a:gd name="connsiteY24" fmla="*/ 43836 h 877119"/>
              <a:gd name="connsiteX25" fmla="*/ 2327788 w 3584678"/>
              <a:gd name="connsiteY25" fmla="*/ 85622 h 877119"/>
              <a:gd name="connsiteX26" fmla="*/ 2912807 w 3584678"/>
              <a:gd name="connsiteY26" fmla="*/ 43835 h 877119"/>
              <a:gd name="connsiteX27" fmla="*/ 3522407 w 3584678"/>
              <a:gd name="connsiteY27" fmla="*/ 43835 h 877119"/>
              <a:gd name="connsiteX0" fmla="*/ 3522407 w 3584678"/>
              <a:gd name="connsiteY0" fmla="*/ 43835 h 877119"/>
              <a:gd name="connsiteX1" fmla="*/ 3286433 w 3584678"/>
              <a:gd name="connsiteY1" fmla="*/ 306848 h 877119"/>
              <a:gd name="connsiteX2" fmla="*/ 3065207 w 3584678"/>
              <a:gd name="connsiteY2" fmla="*/ 336345 h 877119"/>
              <a:gd name="connsiteX3" fmla="*/ 2991465 w 3584678"/>
              <a:gd name="connsiteY3" fmla="*/ 439583 h 877119"/>
              <a:gd name="connsiteX4" fmla="*/ 2829233 w 3584678"/>
              <a:gd name="connsiteY4" fmla="*/ 528074 h 877119"/>
              <a:gd name="connsiteX5" fmla="*/ 2711246 w 3584678"/>
              <a:gd name="connsiteY5" fmla="*/ 587067 h 877119"/>
              <a:gd name="connsiteX6" fmla="*/ 2593259 w 3584678"/>
              <a:gd name="connsiteY6" fmla="*/ 557570 h 877119"/>
              <a:gd name="connsiteX7" fmla="*/ 2519517 w 3584678"/>
              <a:gd name="connsiteY7" fmla="*/ 690306 h 877119"/>
              <a:gd name="connsiteX8" fmla="*/ 2431026 w 3584678"/>
              <a:gd name="connsiteY8" fmla="*/ 719803 h 877119"/>
              <a:gd name="connsiteX9" fmla="*/ 2416278 w 3584678"/>
              <a:gd name="connsiteY9" fmla="*/ 793545 h 877119"/>
              <a:gd name="connsiteX10" fmla="*/ 2401530 w 3584678"/>
              <a:gd name="connsiteY10" fmla="*/ 867287 h 877119"/>
              <a:gd name="connsiteX11" fmla="*/ 2254046 w 3584678"/>
              <a:gd name="connsiteY11" fmla="*/ 852538 h 877119"/>
              <a:gd name="connsiteX12" fmla="*/ 661220 w 3584678"/>
              <a:gd name="connsiteY12" fmla="*/ 823041 h 877119"/>
              <a:gd name="connsiteX13" fmla="*/ 218768 w 3584678"/>
              <a:gd name="connsiteY13" fmla="*/ 867287 h 877119"/>
              <a:gd name="connsiteX14" fmla="*/ 27039 w 3584678"/>
              <a:gd name="connsiteY14" fmla="*/ 823041 h 877119"/>
              <a:gd name="connsiteX15" fmla="*/ 56536 w 3584678"/>
              <a:gd name="connsiteY15" fmla="*/ 690306 h 877119"/>
              <a:gd name="connsiteX16" fmla="*/ 130278 w 3584678"/>
              <a:gd name="connsiteY16" fmla="*/ 557570 h 877119"/>
              <a:gd name="connsiteX17" fmla="*/ 189272 w 3584678"/>
              <a:gd name="connsiteY17" fmla="*/ 424835 h 877119"/>
              <a:gd name="connsiteX18" fmla="*/ 189272 w 3584678"/>
              <a:gd name="connsiteY18" fmla="*/ 336345 h 877119"/>
              <a:gd name="connsiteX19" fmla="*/ 248265 w 3584678"/>
              <a:gd name="connsiteY19" fmla="*/ 233106 h 877119"/>
              <a:gd name="connsiteX20" fmla="*/ 322006 w 3584678"/>
              <a:gd name="connsiteY20" fmla="*/ 120036 h 877119"/>
              <a:gd name="connsiteX21" fmla="*/ 626806 w 3584678"/>
              <a:gd name="connsiteY21" fmla="*/ 120036 h 877119"/>
              <a:gd name="connsiteX22" fmla="*/ 882446 w 3584678"/>
              <a:gd name="connsiteY22" fmla="*/ 129867 h 877119"/>
              <a:gd name="connsiteX23" fmla="*/ 911942 w 3584678"/>
              <a:gd name="connsiteY23" fmla="*/ 26629 h 877119"/>
              <a:gd name="connsiteX24" fmla="*/ 1388806 w 3584678"/>
              <a:gd name="connsiteY24" fmla="*/ 43836 h 877119"/>
              <a:gd name="connsiteX25" fmla="*/ 2327788 w 3584678"/>
              <a:gd name="connsiteY25" fmla="*/ 85622 h 877119"/>
              <a:gd name="connsiteX26" fmla="*/ 2912807 w 3584678"/>
              <a:gd name="connsiteY26" fmla="*/ 43835 h 877119"/>
              <a:gd name="connsiteX27" fmla="*/ 3522407 w 3584678"/>
              <a:gd name="connsiteY27" fmla="*/ 43835 h 877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84678" h="877119">
                <a:moveTo>
                  <a:pt x="3522407" y="43835"/>
                </a:moveTo>
                <a:cubicBezTo>
                  <a:pt x="3584678" y="87670"/>
                  <a:pt x="3362633" y="258096"/>
                  <a:pt x="3286433" y="306848"/>
                </a:cubicBezTo>
                <a:cubicBezTo>
                  <a:pt x="3210233" y="355600"/>
                  <a:pt x="3114368" y="314223"/>
                  <a:pt x="3065207" y="336345"/>
                </a:cubicBezTo>
                <a:cubicBezTo>
                  <a:pt x="3016046" y="358467"/>
                  <a:pt x="3030794" y="407628"/>
                  <a:pt x="2991465" y="439583"/>
                </a:cubicBezTo>
                <a:cubicBezTo>
                  <a:pt x="2952136" y="471538"/>
                  <a:pt x="2875936" y="503493"/>
                  <a:pt x="2829233" y="528074"/>
                </a:cubicBezTo>
                <a:cubicBezTo>
                  <a:pt x="2782530" y="552655"/>
                  <a:pt x="2750575" y="582151"/>
                  <a:pt x="2711246" y="587067"/>
                </a:cubicBezTo>
                <a:cubicBezTo>
                  <a:pt x="2671917" y="591983"/>
                  <a:pt x="2625214" y="540364"/>
                  <a:pt x="2593259" y="557570"/>
                </a:cubicBezTo>
                <a:cubicBezTo>
                  <a:pt x="2561304" y="574776"/>
                  <a:pt x="2546556" y="663267"/>
                  <a:pt x="2519517" y="690306"/>
                </a:cubicBezTo>
                <a:cubicBezTo>
                  <a:pt x="2492478" y="717345"/>
                  <a:pt x="2448232" y="702597"/>
                  <a:pt x="2431026" y="719803"/>
                </a:cubicBezTo>
                <a:cubicBezTo>
                  <a:pt x="2413820" y="737009"/>
                  <a:pt x="2416278" y="793545"/>
                  <a:pt x="2416278" y="793545"/>
                </a:cubicBezTo>
                <a:cubicBezTo>
                  <a:pt x="2411362" y="818126"/>
                  <a:pt x="2428569" y="857455"/>
                  <a:pt x="2401530" y="867287"/>
                </a:cubicBezTo>
                <a:cubicBezTo>
                  <a:pt x="2374491" y="877119"/>
                  <a:pt x="2254046" y="852538"/>
                  <a:pt x="2254046" y="852538"/>
                </a:cubicBezTo>
                <a:lnTo>
                  <a:pt x="661220" y="823041"/>
                </a:lnTo>
                <a:cubicBezTo>
                  <a:pt x="322007" y="825499"/>
                  <a:pt x="324465" y="867287"/>
                  <a:pt x="218768" y="867287"/>
                </a:cubicBezTo>
                <a:cubicBezTo>
                  <a:pt x="113071" y="867287"/>
                  <a:pt x="54078" y="852538"/>
                  <a:pt x="27039" y="823041"/>
                </a:cubicBezTo>
                <a:cubicBezTo>
                  <a:pt x="0" y="793544"/>
                  <a:pt x="39330" y="734551"/>
                  <a:pt x="56536" y="690306"/>
                </a:cubicBezTo>
                <a:cubicBezTo>
                  <a:pt x="73742" y="646061"/>
                  <a:pt x="108155" y="601815"/>
                  <a:pt x="130278" y="557570"/>
                </a:cubicBezTo>
                <a:cubicBezTo>
                  <a:pt x="152401" y="513325"/>
                  <a:pt x="179440" y="461706"/>
                  <a:pt x="189272" y="424835"/>
                </a:cubicBezTo>
                <a:cubicBezTo>
                  <a:pt x="199104" y="387964"/>
                  <a:pt x="179440" y="368300"/>
                  <a:pt x="189272" y="336345"/>
                </a:cubicBezTo>
                <a:cubicBezTo>
                  <a:pt x="199104" y="304390"/>
                  <a:pt x="226143" y="269157"/>
                  <a:pt x="248265" y="233106"/>
                </a:cubicBezTo>
                <a:cubicBezTo>
                  <a:pt x="270387" y="197055"/>
                  <a:pt x="258916" y="138881"/>
                  <a:pt x="322006" y="120036"/>
                </a:cubicBezTo>
                <a:cubicBezTo>
                  <a:pt x="385096" y="101191"/>
                  <a:pt x="533399" y="118398"/>
                  <a:pt x="626806" y="120036"/>
                </a:cubicBezTo>
                <a:cubicBezTo>
                  <a:pt x="720213" y="121675"/>
                  <a:pt x="834923" y="145435"/>
                  <a:pt x="882446" y="129867"/>
                </a:cubicBezTo>
                <a:cubicBezTo>
                  <a:pt x="929969" y="114299"/>
                  <a:pt x="827549" y="40967"/>
                  <a:pt x="911942" y="26629"/>
                </a:cubicBezTo>
                <a:cubicBezTo>
                  <a:pt x="996335" y="12291"/>
                  <a:pt x="1388806" y="43836"/>
                  <a:pt x="1388806" y="43836"/>
                </a:cubicBezTo>
                <a:lnTo>
                  <a:pt x="2327788" y="85622"/>
                </a:lnTo>
                <a:lnTo>
                  <a:pt x="2912807" y="43835"/>
                </a:lnTo>
                <a:cubicBezTo>
                  <a:pt x="3102078" y="46293"/>
                  <a:pt x="3460136" y="0"/>
                  <a:pt x="3522407" y="43835"/>
                </a:cubicBezTo>
                <a:close/>
              </a:path>
            </a:pathLst>
          </a:custGeom>
          <a:solidFill>
            <a:srgbClr val="FF6969"/>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44"/>
          <p:cNvGrpSpPr/>
          <p:nvPr/>
        </p:nvGrpSpPr>
        <p:grpSpPr>
          <a:xfrm>
            <a:off x="6400800" y="1985665"/>
            <a:ext cx="2526997" cy="990600"/>
            <a:chOff x="6400800" y="1524000"/>
            <a:chExt cx="2526997" cy="990600"/>
          </a:xfrm>
        </p:grpSpPr>
        <p:sp>
          <p:nvSpPr>
            <p:cNvPr id="46" name="TextBox 45"/>
            <p:cNvSpPr txBox="1"/>
            <p:nvPr/>
          </p:nvSpPr>
          <p:spPr>
            <a:xfrm>
              <a:off x="6858000" y="2052935"/>
              <a:ext cx="2069797" cy="461665"/>
            </a:xfrm>
            <a:prstGeom prst="rect">
              <a:avLst/>
            </a:prstGeom>
            <a:solidFill>
              <a:schemeClr val="bg1"/>
            </a:solidFill>
          </p:spPr>
          <p:txBody>
            <a:bodyPr wrap="none" rtlCol="0">
              <a:spAutoFit/>
            </a:bodyPr>
            <a:lstStyle/>
            <a:p>
              <a:r>
                <a:rPr lang="en-US" sz="2400" b="1" dirty="0" smtClean="0">
                  <a:solidFill>
                    <a:srgbClr val="0070C0"/>
                  </a:solidFill>
                  <a:effectLst>
                    <a:outerShdw dist="50800" dir="5400000" algn="ctr" rotWithShape="0">
                      <a:schemeClr val="tx1"/>
                    </a:outerShdw>
                  </a:effectLst>
                </a:rPr>
                <a:t>Fredericksburg</a:t>
              </a:r>
            </a:p>
          </p:txBody>
        </p:sp>
        <p:sp>
          <p:nvSpPr>
            <p:cNvPr id="47" name="5-Point Star 46"/>
            <p:cNvSpPr/>
            <p:nvPr/>
          </p:nvSpPr>
          <p:spPr>
            <a:xfrm>
              <a:off x="6400800" y="1524000"/>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37" name="TextBox 36"/>
          <p:cNvSpPr txBox="1">
            <a:spLocks noChangeArrowheads="1"/>
          </p:cNvSpPr>
          <p:nvPr/>
        </p:nvSpPr>
        <p:spPr bwMode="auto">
          <a:xfrm>
            <a:off x="0" y="22098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4 – battles of 1863</a:t>
            </a:r>
            <a:endParaRPr lang="en-US" sz="2800" b="1" dirty="0">
              <a:effectLst>
                <a:outerShdw dist="50800" dir="7200000" algn="ctr" rotWithShape="0">
                  <a:schemeClr val="bg1"/>
                </a:outerShdw>
              </a:effectLst>
              <a:latin typeface="Calibri" pitchFamily="34" charset="0"/>
            </a:endParaRPr>
          </a:p>
        </p:txBody>
      </p:sp>
      <p:sp>
        <p:nvSpPr>
          <p:cNvPr id="38" name="Freeform 37"/>
          <p:cNvSpPr/>
          <p:nvPr/>
        </p:nvSpPr>
        <p:spPr>
          <a:xfrm>
            <a:off x="990600" y="4038600"/>
            <a:ext cx="1482213" cy="2357283"/>
          </a:xfrm>
          <a:custGeom>
            <a:avLst/>
            <a:gdLst>
              <a:gd name="connsiteX0" fmla="*/ 521110 w 1482213"/>
              <a:gd name="connsiteY0" fmla="*/ 44245 h 2357283"/>
              <a:gd name="connsiteX1" fmla="*/ 432619 w 1482213"/>
              <a:gd name="connsiteY1" fmla="*/ 309716 h 2357283"/>
              <a:gd name="connsiteX2" fmla="*/ 211394 w 1482213"/>
              <a:gd name="connsiteY2" fmla="*/ 516193 h 2357283"/>
              <a:gd name="connsiteX3" fmla="*/ 167148 w 1482213"/>
              <a:gd name="connsiteY3" fmla="*/ 678426 h 2357283"/>
              <a:gd name="connsiteX4" fmla="*/ 181897 w 1482213"/>
              <a:gd name="connsiteY4" fmla="*/ 825910 h 2357283"/>
              <a:gd name="connsiteX5" fmla="*/ 137652 w 1482213"/>
              <a:gd name="connsiteY5" fmla="*/ 1135626 h 2357283"/>
              <a:gd name="connsiteX6" fmla="*/ 196645 w 1482213"/>
              <a:gd name="connsiteY6" fmla="*/ 1268361 h 2357283"/>
              <a:gd name="connsiteX7" fmla="*/ 226142 w 1482213"/>
              <a:gd name="connsiteY7" fmla="*/ 1356851 h 2357283"/>
              <a:gd name="connsiteX8" fmla="*/ 137652 w 1482213"/>
              <a:gd name="connsiteY8" fmla="*/ 1474839 h 2357283"/>
              <a:gd name="connsiteX9" fmla="*/ 49161 w 1482213"/>
              <a:gd name="connsiteY9" fmla="*/ 1637071 h 2357283"/>
              <a:gd name="connsiteX10" fmla="*/ 49161 w 1482213"/>
              <a:gd name="connsiteY10" fmla="*/ 1814051 h 2357283"/>
              <a:gd name="connsiteX11" fmla="*/ 19665 w 1482213"/>
              <a:gd name="connsiteY11" fmla="*/ 1917290 h 2357283"/>
              <a:gd name="connsiteX12" fmla="*/ 34413 w 1482213"/>
              <a:gd name="connsiteY12" fmla="*/ 1961535 h 2357283"/>
              <a:gd name="connsiteX13" fmla="*/ 226142 w 1482213"/>
              <a:gd name="connsiteY13" fmla="*/ 1961535 h 2357283"/>
              <a:gd name="connsiteX14" fmla="*/ 594852 w 1482213"/>
              <a:gd name="connsiteY14" fmla="*/ 1961535 h 2357283"/>
              <a:gd name="connsiteX15" fmla="*/ 727587 w 1482213"/>
              <a:gd name="connsiteY15" fmla="*/ 1976284 h 2357283"/>
              <a:gd name="connsiteX16" fmla="*/ 712839 w 1482213"/>
              <a:gd name="connsiteY16" fmla="*/ 2094271 h 2357283"/>
              <a:gd name="connsiteX17" fmla="*/ 771832 w 1482213"/>
              <a:gd name="connsiteY17" fmla="*/ 2212258 h 2357283"/>
              <a:gd name="connsiteX18" fmla="*/ 830826 w 1482213"/>
              <a:gd name="connsiteY18" fmla="*/ 2344993 h 2357283"/>
              <a:gd name="connsiteX19" fmla="*/ 1007806 w 1482213"/>
              <a:gd name="connsiteY19" fmla="*/ 2286000 h 2357283"/>
              <a:gd name="connsiteX20" fmla="*/ 1066800 w 1482213"/>
              <a:gd name="connsiteY20" fmla="*/ 2286000 h 2357283"/>
              <a:gd name="connsiteX21" fmla="*/ 1229032 w 1482213"/>
              <a:gd name="connsiteY21" fmla="*/ 2271251 h 2357283"/>
              <a:gd name="connsiteX22" fmla="*/ 1288026 w 1482213"/>
              <a:gd name="connsiteY22" fmla="*/ 2271251 h 2357283"/>
              <a:gd name="connsiteX23" fmla="*/ 1229032 w 1482213"/>
              <a:gd name="connsiteY23" fmla="*/ 2050026 h 2357283"/>
              <a:gd name="connsiteX24" fmla="*/ 1258529 w 1482213"/>
              <a:gd name="connsiteY24" fmla="*/ 1165122 h 2357283"/>
              <a:gd name="connsiteX25" fmla="*/ 1361768 w 1482213"/>
              <a:gd name="connsiteY25" fmla="*/ 398206 h 2357283"/>
              <a:gd name="connsiteX26" fmla="*/ 1420761 w 1482213"/>
              <a:gd name="connsiteY26" fmla="*/ 88490 h 2357283"/>
              <a:gd name="connsiteX27" fmla="*/ 1406013 w 1482213"/>
              <a:gd name="connsiteY27" fmla="*/ 29497 h 2357283"/>
              <a:gd name="connsiteX28" fmla="*/ 963561 w 1482213"/>
              <a:gd name="connsiteY28" fmla="*/ 29497 h 2357283"/>
              <a:gd name="connsiteX29" fmla="*/ 727587 w 1482213"/>
              <a:gd name="connsiteY29" fmla="*/ 44245 h 2357283"/>
              <a:gd name="connsiteX30" fmla="*/ 521110 w 1482213"/>
              <a:gd name="connsiteY30" fmla="*/ 44245 h 235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82213" h="2357283">
                <a:moveTo>
                  <a:pt x="521110" y="44245"/>
                </a:moveTo>
                <a:cubicBezTo>
                  <a:pt x="471949" y="88490"/>
                  <a:pt x="484238" y="231058"/>
                  <a:pt x="432619" y="309716"/>
                </a:cubicBezTo>
                <a:cubicBezTo>
                  <a:pt x="381000" y="388374"/>
                  <a:pt x="255639" y="454741"/>
                  <a:pt x="211394" y="516193"/>
                </a:cubicBezTo>
                <a:cubicBezTo>
                  <a:pt x="167149" y="577645"/>
                  <a:pt x="172064" y="626807"/>
                  <a:pt x="167148" y="678426"/>
                </a:cubicBezTo>
                <a:cubicBezTo>
                  <a:pt x="162232" y="730046"/>
                  <a:pt x="186813" y="749710"/>
                  <a:pt x="181897" y="825910"/>
                </a:cubicBezTo>
                <a:cubicBezTo>
                  <a:pt x="176981" y="902110"/>
                  <a:pt x="135194" y="1061884"/>
                  <a:pt x="137652" y="1135626"/>
                </a:cubicBezTo>
                <a:cubicBezTo>
                  <a:pt x="140110" y="1209368"/>
                  <a:pt x="181897" y="1231490"/>
                  <a:pt x="196645" y="1268361"/>
                </a:cubicBezTo>
                <a:cubicBezTo>
                  <a:pt x="211393" y="1305232"/>
                  <a:pt x="235974" y="1322438"/>
                  <a:pt x="226142" y="1356851"/>
                </a:cubicBezTo>
                <a:cubicBezTo>
                  <a:pt x="216310" y="1391264"/>
                  <a:pt x="167149" y="1428136"/>
                  <a:pt x="137652" y="1474839"/>
                </a:cubicBezTo>
                <a:cubicBezTo>
                  <a:pt x="108155" y="1521542"/>
                  <a:pt x="63910" y="1580536"/>
                  <a:pt x="49161" y="1637071"/>
                </a:cubicBezTo>
                <a:cubicBezTo>
                  <a:pt x="34413" y="1693606"/>
                  <a:pt x="54077" y="1767348"/>
                  <a:pt x="49161" y="1814051"/>
                </a:cubicBezTo>
                <a:cubicBezTo>
                  <a:pt x="44245" y="1860754"/>
                  <a:pt x="22123" y="1892709"/>
                  <a:pt x="19665" y="1917290"/>
                </a:cubicBezTo>
                <a:cubicBezTo>
                  <a:pt x="17207" y="1941871"/>
                  <a:pt x="0" y="1954161"/>
                  <a:pt x="34413" y="1961535"/>
                </a:cubicBezTo>
                <a:cubicBezTo>
                  <a:pt x="68826" y="1968909"/>
                  <a:pt x="226142" y="1961535"/>
                  <a:pt x="226142" y="1961535"/>
                </a:cubicBezTo>
                <a:lnTo>
                  <a:pt x="594852" y="1961535"/>
                </a:lnTo>
                <a:cubicBezTo>
                  <a:pt x="678426" y="1963993"/>
                  <a:pt x="707922" y="1954161"/>
                  <a:pt x="727587" y="1976284"/>
                </a:cubicBezTo>
                <a:cubicBezTo>
                  <a:pt x="747252" y="1998407"/>
                  <a:pt x="705465" y="2054942"/>
                  <a:pt x="712839" y="2094271"/>
                </a:cubicBezTo>
                <a:cubicBezTo>
                  <a:pt x="720213" y="2133600"/>
                  <a:pt x="752168" y="2170471"/>
                  <a:pt x="771832" y="2212258"/>
                </a:cubicBezTo>
                <a:cubicBezTo>
                  <a:pt x="791496" y="2254045"/>
                  <a:pt x="791497" y="2332703"/>
                  <a:pt x="830826" y="2344993"/>
                </a:cubicBezTo>
                <a:cubicBezTo>
                  <a:pt x="870155" y="2357283"/>
                  <a:pt x="968477" y="2295832"/>
                  <a:pt x="1007806" y="2286000"/>
                </a:cubicBezTo>
                <a:cubicBezTo>
                  <a:pt x="1047135" y="2276168"/>
                  <a:pt x="1029929" y="2288458"/>
                  <a:pt x="1066800" y="2286000"/>
                </a:cubicBezTo>
                <a:cubicBezTo>
                  <a:pt x="1103671" y="2283542"/>
                  <a:pt x="1192161" y="2273709"/>
                  <a:pt x="1229032" y="2271251"/>
                </a:cubicBezTo>
                <a:cubicBezTo>
                  <a:pt x="1265903" y="2268793"/>
                  <a:pt x="1288026" y="2308122"/>
                  <a:pt x="1288026" y="2271251"/>
                </a:cubicBezTo>
                <a:cubicBezTo>
                  <a:pt x="1288026" y="2234380"/>
                  <a:pt x="1233948" y="2234381"/>
                  <a:pt x="1229032" y="2050026"/>
                </a:cubicBezTo>
                <a:cubicBezTo>
                  <a:pt x="1224116" y="1865671"/>
                  <a:pt x="1236406" y="1440425"/>
                  <a:pt x="1258529" y="1165122"/>
                </a:cubicBezTo>
                <a:cubicBezTo>
                  <a:pt x="1280652" y="889819"/>
                  <a:pt x="1334729" y="577645"/>
                  <a:pt x="1361768" y="398206"/>
                </a:cubicBezTo>
                <a:cubicBezTo>
                  <a:pt x="1388807" y="218767"/>
                  <a:pt x="1413387" y="149941"/>
                  <a:pt x="1420761" y="88490"/>
                </a:cubicBezTo>
                <a:cubicBezTo>
                  <a:pt x="1428135" y="27039"/>
                  <a:pt x="1482213" y="39329"/>
                  <a:pt x="1406013" y="29497"/>
                </a:cubicBezTo>
                <a:cubicBezTo>
                  <a:pt x="1329813" y="19665"/>
                  <a:pt x="1076632" y="27039"/>
                  <a:pt x="963561" y="29497"/>
                </a:cubicBezTo>
                <a:cubicBezTo>
                  <a:pt x="850490" y="31955"/>
                  <a:pt x="798871" y="46703"/>
                  <a:pt x="727587" y="44245"/>
                </a:cubicBezTo>
                <a:cubicBezTo>
                  <a:pt x="656303" y="41787"/>
                  <a:pt x="570271" y="0"/>
                  <a:pt x="521110" y="44245"/>
                </a:cubicBezTo>
                <a:close/>
              </a:path>
            </a:pathLst>
          </a:custGeom>
          <a:solidFill>
            <a:srgbClr val="FF6969"/>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41"/>
          <p:cNvGrpSpPr/>
          <p:nvPr/>
        </p:nvGrpSpPr>
        <p:grpSpPr>
          <a:xfrm>
            <a:off x="26962" y="4419600"/>
            <a:ext cx="1420838" cy="990600"/>
            <a:chOff x="0" y="4572000"/>
            <a:chExt cx="1420838" cy="990600"/>
          </a:xfrm>
        </p:grpSpPr>
        <p:sp>
          <p:nvSpPr>
            <p:cNvPr id="45" name="TextBox 44"/>
            <p:cNvSpPr txBox="1"/>
            <p:nvPr/>
          </p:nvSpPr>
          <p:spPr>
            <a:xfrm>
              <a:off x="0" y="4572000"/>
              <a:ext cx="1420838" cy="461665"/>
            </a:xfrm>
            <a:prstGeom prst="rect">
              <a:avLst/>
            </a:prstGeom>
            <a:solidFill>
              <a:schemeClr val="bg1"/>
            </a:solidFill>
          </p:spPr>
          <p:txBody>
            <a:bodyPr wrap="none" rtlCol="0">
              <a:spAutoFit/>
            </a:bodyPr>
            <a:lstStyle/>
            <a:p>
              <a:r>
                <a:rPr lang="en-US" sz="2400" b="1" dirty="0" smtClean="0">
                  <a:solidFill>
                    <a:srgbClr val="0070C0"/>
                  </a:solidFill>
                  <a:effectLst>
                    <a:outerShdw dist="50800" dir="5400000" algn="ctr" rotWithShape="0">
                      <a:schemeClr val="tx1"/>
                    </a:outerShdw>
                  </a:effectLst>
                </a:rPr>
                <a:t>Vicksburg</a:t>
              </a:r>
            </a:p>
          </p:txBody>
        </p:sp>
        <p:sp>
          <p:nvSpPr>
            <p:cNvPr id="48" name="5-Point Star 47"/>
            <p:cNvSpPr/>
            <p:nvPr/>
          </p:nvSpPr>
          <p:spPr>
            <a:xfrm>
              <a:off x="914400" y="5029200"/>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9" name="Freeform 48"/>
          <p:cNvSpPr/>
          <p:nvPr/>
        </p:nvSpPr>
        <p:spPr>
          <a:xfrm>
            <a:off x="5451988" y="820415"/>
            <a:ext cx="2391697" cy="836320"/>
          </a:xfrm>
          <a:custGeom>
            <a:avLst/>
            <a:gdLst>
              <a:gd name="connsiteX0" fmla="*/ 108155 w 2480187"/>
              <a:gd name="connsiteY0" fmla="*/ 49161 h 820993"/>
              <a:gd name="connsiteX1" fmla="*/ 122903 w 2480187"/>
              <a:gd name="connsiteY1" fmla="*/ 314632 h 820993"/>
              <a:gd name="connsiteX2" fmla="*/ 137651 w 2480187"/>
              <a:gd name="connsiteY2" fmla="*/ 698090 h 820993"/>
              <a:gd name="connsiteX3" fmla="*/ 152400 w 2480187"/>
              <a:gd name="connsiteY3" fmla="*/ 801329 h 820993"/>
              <a:gd name="connsiteX4" fmla="*/ 521109 w 2480187"/>
              <a:gd name="connsiteY4" fmla="*/ 816077 h 820993"/>
              <a:gd name="connsiteX5" fmla="*/ 1140542 w 2480187"/>
              <a:gd name="connsiteY5" fmla="*/ 786581 h 820993"/>
              <a:gd name="connsiteX6" fmla="*/ 1656735 w 2480187"/>
              <a:gd name="connsiteY6" fmla="*/ 801329 h 820993"/>
              <a:gd name="connsiteX7" fmla="*/ 2099187 w 2480187"/>
              <a:gd name="connsiteY7" fmla="*/ 801329 h 820993"/>
              <a:gd name="connsiteX8" fmla="*/ 2158180 w 2480187"/>
              <a:gd name="connsiteY8" fmla="*/ 757084 h 820993"/>
              <a:gd name="connsiteX9" fmla="*/ 2290916 w 2480187"/>
              <a:gd name="connsiteY9" fmla="*/ 757084 h 820993"/>
              <a:gd name="connsiteX10" fmla="*/ 2453148 w 2480187"/>
              <a:gd name="connsiteY10" fmla="*/ 624348 h 820993"/>
              <a:gd name="connsiteX11" fmla="*/ 2453148 w 2480187"/>
              <a:gd name="connsiteY11" fmla="*/ 550606 h 820993"/>
              <a:gd name="connsiteX12" fmla="*/ 2364658 w 2480187"/>
              <a:gd name="connsiteY12" fmla="*/ 417871 h 820993"/>
              <a:gd name="connsiteX13" fmla="*/ 2305664 w 2480187"/>
              <a:gd name="connsiteY13" fmla="*/ 329381 h 820993"/>
              <a:gd name="connsiteX14" fmla="*/ 2320413 w 2480187"/>
              <a:gd name="connsiteY14" fmla="*/ 240890 h 820993"/>
              <a:gd name="connsiteX15" fmla="*/ 2364658 w 2480187"/>
              <a:gd name="connsiteY15" fmla="*/ 167148 h 820993"/>
              <a:gd name="connsiteX16" fmla="*/ 2379406 w 2480187"/>
              <a:gd name="connsiteY16" fmla="*/ 19664 h 820993"/>
              <a:gd name="connsiteX17" fmla="*/ 2364658 w 2480187"/>
              <a:gd name="connsiteY17" fmla="*/ 4916 h 820993"/>
              <a:gd name="connsiteX18" fmla="*/ 771832 w 2480187"/>
              <a:gd name="connsiteY18" fmla="*/ 19664 h 820993"/>
              <a:gd name="connsiteX19" fmla="*/ 108155 w 2480187"/>
              <a:gd name="connsiteY19" fmla="*/ 49161 h 820993"/>
              <a:gd name="connsiteX0" fmla="*/ 72296 w 2444328"/>
              <a:gd name="connsiteY0" fmla="*/ 49161 h 820993"/>
              <a:gd name="connsiteX1" fmla="*/ 87044 w 2444328"/>
              <a:gd name="connsiteY1" fmla="*/ 314632 h 820993"/>
              <a:gd name="connsiteX2" fmla="*/ 101792 w 2444328"/>
              <a:gd name="connsiteY2" fmla="*/ 698090 h 820993"/>
              <a:gd name="connsiteX3" fmla="*/ 116541 w 2444328"/>
              <a:gd name="connsiteY3" fmla="*/ 801329 h 820993"/>
              <a:gd name="connsiteX4" fmla="*/ 485250 w 2444328"/>
              <a:gd name="connsiteY4" fmla="*/ 816077 h 820993"/>
              <a:gd name="connsiteX5" fmla="*/ 1104683 w 2444328"/>
              <a:gd name="connsiteY5" fmla="*/ 786581 h 820993"/>
              <a:gd name="connsiteX6" fmla="*/ 1620876 w 2444328"/>
              <a:gd name="connsiteY6" fmla="*/ 801329 h 820993"/>
              <a:gd name="connsiteX7" fmla="*/ 2063328 w 2444328"/>
              <a:gd name="connsiteY7" fmla="*/ 801329 h 820993"/>
              <a:gd name="connsiteX8" fmla="*/ 2122321 w 2444328"/>
              <a:gd name="connsiteY8" fmla="*/ 757084 h 820993"/>
              <a:gd name="connsiteX9" fmla="*/ 2255057 w 2444328"/>
              <a:gd name="connsiteY9" fmla="*/ 757084 h 820993"/>
              <a:gd name="connsiteX10" fmla="*/ 2417289 w 2444328"/>
              <a:gd name="connsiteY10" fmla="*/ 624348 h 820993"/>
              <a:gd name="connsiteX11" fmla="*/ 2417289 w 2444328"/>
              <a:gd name="connsiteY11" fmla="*/ 550606 h 820993"/>
              <a:gd name="connsiteX12" fmla="*/ 2328799 w 2444328"/>
              <a:gd name="connsiteY12" fmla="*/ 417871 h 820993"/>
              <a:gd name="connsiteX13" fmla="*/ 2269805 w 2444328"/>
              <a:gd name="connsiteY13" fmla="*/ 329381 h 820993"/>
              <a:gd name="connsiteX14" fmla="*/ 2284554 w 2444328"/>
              <a:gd name="connsiteY14" fmla="*/ 240890 h 820993"/>
              <a:gd name="connsiteX15" fmla="*/ 2328799 w 2444328"/>
              <a:gd name="connsiteY15" fmla="*/ 167148 h 820993"/>
              <a:gd name="connsiteX16" fmla="*/ 2343547 w 2444328"/>
              <a:gd name="connsiteY16" fmla="*/ 19664 h 820993"/>
              <a:gd name="connsiteX17" fmla="*/ 2328799 w 2444328"/>
              <a:gd name="connsiteY17" fmla="*/ 4916 h 820993"/>
              <a:gd name="connsiteX18" fmla="*/ 735973 w 2444328"/>
              <a:gd name="connsiteY18" fmla="*/ 19664 h 820993"/>
              <a:gd name="connsiteX19" fmla="*/ 72296 w 2444328"/>
              <a:gd name="connsiteY19" fmla="*/ 49161 h 820993"/>
              <a:gd name="connsiteX0" fmla="*/ 72296 w 2444328"/>
              <a:gd name="connsiteY0" fmla="*/ 44245 h 816077"/>
              <a:gd name="connsiteX1" fmla="*/ 87044 w 2444328"/>
              <a:gd name="connsiteY1" fmla="*/ 309716 h 816077"/>
              <a:gd name="connsiteX2" fmla="*/ 101792 w 2444328"/>
              <a:gd name="connsiteY2" fmla="*/ 693174 h 816077"/>
              <a:gd name="connsiteX3" fmla="*/ 116541 w 2444328"/>
              <a:gd name="connsiteY3" fmla="*/ 796413 h 816077"/>
              <a:gd name="connsiteX4" fmla="*/ 485250 w 2444328"/>
              <a:gd name="connsiteY4" fmla="*/ 811161 h 816077"/>
              <a:gd name="connsiteX5" fmla="*/ 1104683 w 2444328"/>
              <a:gd name="connsiteY5" fmla="*/ 781665 h 816077"/>
              <a:gd name="connsiteX6" fmla="*/ 1620876 w 2444328"/>
              <a:gd name="connsiteY6" fmla="*/ 796413 h 816077"/>
              <a:gd name="connsiteX7" fmla="*/ 2063328 w 2444328"/>
              <a:gd name="connsiteY7" fmla="*/ 796413 h 816077"/>
              <a:gd name="connsiteX8" fmla="*/ 2122321 w 2444328"/>
              <a:gd name="connsiteY8" fmla="*/ 752168 h 816077"/>
              <a:gd name="connsiteX9" fmla="*/ 2255057 w 2444328"/>
              <a:gd name="connsiteY9" fmla="*/ 752168 h 816077"/>
              <a:gd name="connsiteX10" fmla="*/ 2417289 w 2444328"/>
              <a:gd name="connsiteY10" fmla="*/ 619432 h 816077"/>
              <a:gd name="connsiteX11" fmla="*/ 2417289 w 2444328"/>
              <a:gd name="connsiteY11" fmla="*/ 545690 h 816077"/>
              <a:gd name="connsiteX12" fmla="*/ 2328799 w 2444328"/>
              <a:gd name="connsiteY12" fmla="*/ 412955 h 816077"/>
              <a:gd name="connsiteX13" fmla="*/ 2269805 w 2444328"/>
              <a:gd name="connsiteY13" fmla="*/ 324465 h 816077"/>
              <a:gd name="connsiteX14" fmla="*/ 2284554 w 2444328"/>
              <a:gd name="connsiteY14" fmla="*/ 235974 h 816077"/>
              <a:gd name="connsiteX15" fmla="*/ 2328799 w 2444328"/>
              <a:gd name="connsiteY15" fmla="*/ 162232 h 816077"/>
              <a:gd name="connsiteX16" fmla="*/ 2343547 w 2444328"/>
              <a:gd name="connsiteY16" fmla="*/ 14748 h 816077"/>
              <a:gd name="connsiteX17" fmla="*/ 2328799 w 2444328"/>
              <a:gd name="connsiteY17" fmla="*/ 0 h 816077"/>
              <a:gd name="connsiteX18" fmla="*/ 735973 w 2444328"/>
              <a:gd name="connsiteY18" fmla="*/ 14748 h 816077"/>
              <a:gd name="connsiteX19" fmla="*/ 72296 w 2444328"/>
              <a:gd name="connsiteY19" fmla="*/ 44245 h 816077"/>
              <a:gd name="connsiteX0" fmla="*/ 19665 w 2391697"/>
              <a:gd name="connsiteY0" fmla="*/ 44245 h 816077"/>
              <a:gd name="connsiteX1" fmla="*/ 34413 w 2391697"/>
              <a:gd name="connsiteY1" fmla="*/ 309716 h 816077"/>
              <a:gd name="connsiteX2" fmla="*/ 49161 w 2391697"/>
              <a:gd name="connsiteY2" fmla="*/ 693174 h 816077"/>
              <a:gd name="connsiteX3" fmla="*/ 63910 w 2391697"/>
              <a:gd name="connsiteY3" fmla="*/ 796413 h 816077"/>
              <a:gd name="connsiteX4" fmla="*/ 432619 w 2391697"/>
              <a:gd name="connsiteY4" fmla="*/ 811161 h 816077"/>
              <a:gd name="connsiteX5" fmla="*/ 1052052 w 2391697"/>
              <a:gd name="connsiteY5" fmla="*/ 781665 h 816077"/>
              <a:gd name="connsiteX6" fmla="*/ 1568245 w 2391697"/>
              <a:gd name="connsiteY6" fmla="*/ 796413 h 816077"/>
              <a:gd name="connsiteX7" fmla="*/ 2010697 w 2391697"/>
              <a:gd name="connsiteY7" fmla="*/ 796413 h 816077"/>
              <a:gd name="connsiteX8" fmla="*/ 2069690 w 2391697"/>
              <a:gd name="connsiteY8" fmla="*/ 752168 h 816077"/>
              <a:gd name="connsiteX9" fmla="*/ 2202426 w 2391697"/>
              <a:gd name="connsiteY9" fmla="*/ 752168 h 816077"/>
              <a:gd name="connsiteX10" fmla="*/ 2364658 w 2391697"/>
              <a:gd name="connsiteY10" fmla="*/ 619432 h 816077"/>
              <a:gd name="connsiteX11" fmla="*/ 2364658 w 2391697"/>
              <a:gd name="connsiteY11" fmla="*/ 545690 h 816077"/>
              <a:gd name="connsiteX12" fmla="*/ 2276168 w 2391697"/>
              <a:gd name="connsiteY12" fmla="*/ 412955 h 816077"/>
              <a:gd name="connsiteX13" fmla="*/ 2217174 w 2391697"/>
              <a:gd name="connsiteY13" fmla="*/ 324465 h 816077"/>
              <a:gd name="connsiteX14" fmla="*/ 2231923 w 2391697"/>
              <a:gd name="connsiteY14" fmla="*/ 235974 h 816077"/>
              <a:gd name="connsiteX15" fmla="*/ 2276168 w 2391697"/>
              <a:gd name="connsiteY15" fmla="*/ 162232 h 816077"/>
              <a:gd name="connsiteX16" fmla="*/ 2290916 w 2391697"/>
              <a:gd name="connsiteY16" fmla="*/ 14748 h 816077"/>
              <a:gd name="connsiteX17" fmla="*/ 2276168 w 2391697"/>
              <a:gd name="connsiteY17" fmla="*/ 0 h 816077"/>
              <a:gd name="connsiteX18" fmla="*/ 683342 w 2391697"/>
              <a:gd name="connsiteY18" fmla="*/ 14748 h 816077"/>
              <a:gd name="connsiteX19" fmla="*/ 19665 w 2391697"/>
              <a:gd name="connsiteY19" fmla="*/ 44245 h 816077"/>
              <a:gd name="connsiteX0" fmla="*/ 34412 w 2391697"/>
              <a:gd name="connsiteY0" fmla="*/ 73742 h 816077"/>
              <a:gd name="connsiteX1" fmla="*/ 34413 w 2391697"/>
              <a:gd name="connsiteY1" fmla="*/ 309716 h 816077"/>
              <a:gd name="connsiteX2" fmla="*/ 49161 w 2391697"/>
              <a:gd name="connsiteY2" fmla="*/ 693174 h 816077"/>
              <a:gd name="connsiteX3" fmla="*/ 63910 w 2391697"/>
              <a:gd name="connsiteY3" fmla="*/ 796413 h 816077"/>
              <a:gd name="connsiteX4" fmla="*/ 432619 w 2391697"/>
              <a:gd name="connsiteY4" fmla="*/ 811161 h 816077"/>
              <a:gd name="connsiteX5" fmla="*/ 1052052 w 2391697"/>
              <a:gd name="connsiteY5" fmla="*/ 781665 h 816077"/>
              <a:gd name="connsiteX6" fmla="*/ 1568245 w 2391697"/>
              <a:gd name="connsiteY6" fmla="*/ 796413 h 816077"/>
              <a:gd name="connsiteX7" fmla="*/ 2010697 w 2391697"/>
              <a:gd name="connsiteY7" fmla="*/ 796413 h 816077"/>
              <a:gd name="connsiteX8" fmla="*/ 2069690 w 2391697"/>
              <a:gd name="connsiteY8" fmla="*/ 752168 h 816077"/>
              <a:gd name="connsiteX9" fmla="*/ 2202426 w 2391697"/>
              <a:gd name="connsiteY9" fmla="*/ 752168 h 816077"/>
              <a:gd name="connsiteX10" fmla="*/ 2364658 w 2391697"/>
              <a:gd name="connsiteY10" fmla="*/ 619432 h 816077"/>
              <a:gd name="connsiteX11" fmla="*/ 2364658 w 2391697"/>
              <a:gd name="connsiteY11" fmla="*/ 545690 h 816077"/>
              <a:gd name="connsiteX12" fmla="*/ 2276168 w 2391697"/>
              <a:gd name="connsiteY12" fmla="*/ 412955 h 816077"/>
              <a:gd name="connsiteX13" fmla="*/ 2217174 w 2391697"/>
              <a:gd name="connsiteY13" fmla="*/ 324465 h 816077"/>
              <a:gd name="connsiteX14" fmla="*/ 2231923 w 2391697"/>
              <a:gd name="connsiteY14" fmla="*/ 235974 h 816077"/>
              <a:gd name="connsiteX15" fmla="*/ 2276168 w 2391697"/>
              <a:gd name="connsiteY15" fmla="*/ 162232 h 816077"/>
              <a:gd name="connsiteX16" fmla="*/ 2290916 w 2391697"/>
              <a:gd name="connsiteY16" fmla="*/ 14748 h 816077"/>
              <a:gd name="connsiteX17" fmla="*/ 2276168 w 2391697"/>
              <a:gd name="connsiteY17" fmla="*/ 0 h 816077"/>
              <a:gd name="connsiteX18" fmla="*/ 683342 w 2391697"/>
              <a:gd name="connsiteY18" fmla="*/ 14748 h 816077"/>
              <a:gd name="connsiteX19" fmla="*/ 34412 w 2391697"/>
              <a:gd name="connsiteY19" fmla="*/ 73742 h 816077"/>
              <a:gd name="connsiteX0" fmla="*/ 34412 w 2391697"/>
              <a:gd name="connsiteY0" fmla="*/ 17785 h 836320"/>
              <a:gd name="connsiteX1" fmla="*/ 34413 w 2391697"/>
              <a:gd name="connsiteY1" fmla="*/ 329959 h 836320"/>
              <a:gd name="connsiteX2" fmla="*/ 49161 w 2391697"/>
              <a:gd name="connsiteY2" fmla="*/ 713417 h 836320"/>
              <a:gd name="connsiteX3" fmla="*/ 63910 w 2391697"/>
              <a:gd name="connsiteY3" fmla="*/ 816656 h 836320"/>
              <a:gd name="connsiteX4" fmla="*/ 432619 w 2391697"/>
              <a:gd name="connsiteY4" fmla="*/ 831404 h 836320"/>
              <a:gd name="connsiteX5" fmla="*/ 1052052 w 2391697"/>
              <a:gd name="connsiteY5" fmla="*/ 801908 h 836320"/>
              <a:gd name="connsiteX6" fmla="*/ 1568245 w 2391697"/>
              <a:gd name="connsiteY6" fmla="*/ 816656 h 836320"/>
              <a:gd name="connsiteX7" fmla="*/ 2010697 w 2391697"/>
              <a:gd name="connsiteY7" fmla="*/ 816656 h 836320"/>
              <a:gd name="connsiteX8" fmla="*/ 2069690 w 2391697"/>
              <a:gd name="connsiteY8" fmla="*/ 772411 h 836320"/>
              <a:gd name="connsiteX9" fmla="*/ 2202426 w 2391697"/>
              <a:gd name="connsiteY9" fmla="*/ 772411 h 836320"/>
              <a:gd name="connsiteX10" fmla="*/ 2364658 w 2391697"/>
              <a:gd name="connsiteY10" fmla="*/ 639675 h 836320"/>
              <a:gd name="connsiteX11" fmla="*/ 2364658 w 2391697"/>
              <a:gd name="connsiteY11" fmla="*/ 565933 h 836320"/>
              <a:gd name="connsiteX12" fmla="*/ 2276168 w 2391697"/>
              <a:gd name="connsiteY12" fmla="*/ 433198 h 836320"/>
              <a:gd name="connsiteX13" fmla="*/ 2217174 w 2391697"/>
              <a:gd name="connsiteY13" fmla="*/ 344708 h 836320"/>
              <a:gd name="connsiteX14" fmla="*/ 2231923 w 2391697"/>
              <a:gd name="connsiteY14" fmla="*/ 256217 h 836320"/>
              <a:gd name="connsiteX15" fmla="*/ 2276168 w 2391697"/>
              <a:gd name="connsiteY15" fmla="*/ 182475 h 836320"/>
              <a:gd name="connsiteX16" fmla="*/ 2290916 w 2391697"/>
              <a:gd name="connsiteY16" fmla="*/ 34991 h 836320"/>
              <a:gd name="connsiteX17" fmla="*/ 2276168 w 2391697"/>
              <a:gd name="connsiteY17" fmla="*/ 20243 h 836320"/>
              <a:gd name="connsiteX18" fmla="*/ 683342 w 2391697"/>
              <a:gd name="connsiteY18" fmla="*/ 34991 h 836320"/>
              <a:gd name="connsiteX19" fmla="*/ 34412 w 2391697"/>
              <a:gd name="connsiteY19" fmla="*/ 17785 h 83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91697" h="836320">
                <a:moveTo>
                  <a:pt x="34412" y="17785"/>
                </a:moveTo>
                <a:cubicBezTo>
                  <a:pt x="33834" y="192452"/>
                  <a:pt x="31955" y="214020"/>
                  <a:pt x="34413" y="329959"/>
                </a:cubicBezTo>
                <a:cubicBezTo>
                  <a:pt x="36871" y="445898"/>
                  <a:pt x="44245" y="632301"/>
                  <a:pt x="49161" y="713417"/>
                </a:cubicBezTo>
                <a:cubicBezTo>
                  <a:pt x="54077" y="794533"/>
                  <a:pt x="0" y="796992"/>
                  <a:pt x="63910" y="816656"/>
                </a:cubicBezTo>
                <a:cubicBezTo>
                  <a:pt x="127820" y="836320"/>
                  <a:pt x="267929" y="833862"/>
                  <a:pt x="432619" y="831404"/>
                </a:cubicBezTo>
                <a:cubicBezTo>
                  <a:pt x="597309" y="828946"/>
                  <a:pt x="862781" y="804366"/>
                  <a:pt x="1052052" y="801908"/>
                </a:cubicBezTo>
                <a:cubicBezTo>
                  <a:pt x="1241323" y="799450"/>
                  <a:pt x="1408471" y="814198"/>
                  <a:pt x="1568245" y="816656"/>
                </a:cubicBezTo>
                <a:cubicBezTo>
                  <a:pt x="1728019" y="819114"/>
                  <a:pt x="1927123" y="824030"/>
                  <a:pt x="2010697" y="816656"/>
                </a:cubicBezTo>
                <a:cubicBezTo>
                  <a:pt x="2094271" y="809282"/>
                  <a:pt x="2037735" y="779785"/>
                  <a:pt x="2069690" y="772411"/>
                </a:cubicBezTo>
                <a:cubicBezTo>
                  <a:pt x="2101645" y="765037"/>
                  <a:pt x="2153265" y="794534"/>
                  <a:pt x="2202426" y="772411"/>
                </a:cubicBezTo>
                <a:cubicBezTo>
                  <a:pt x="2251587" y="750288"/>
                  <a:pt x="2337619" y="674088"/>
                  <a:pt x="2364658" y="639675"/>
                </a:cubicBezTo>
                <a:cubicBezTo>
                  <a:pt x="2391697" y="605262"/>
                  <a:pt x="2379406" y="600346"/>
                  <a:pt x="2364658" y="565933"/>
                </a:cubicBezTo>
                <a:cubicBezTo>
                  <a:pt x="2349910" y="531520"/>
                  <a:pt x="2276168" y="433198"/>
                  <a:pt x="2276168" y="433198"/>
                </a:cubicBezTo>
                <a:cubicBezTo>
                  <a:pt x="2251587" y="396327"/>
                  <a:pt x="2224548" y="374205"/>
                  <a:pt x="2217174" y="344708"/>
                </a:cubicBezTo>
                <a:cubicBezTo>
                  <a:pt x="2209800" y="315211"/>
                  <a:pt x="2222091" y="283256"/>
                  <a:pt x="2231923" y="256217"/>
                </a:cubicBezTo>
                <a:cubicBezTo>
                  <a:pt x="2241755" y="229178"/>
                  <a:pt x="2266336" y="219346"/>
                  <a:pt x="2276168" y="182475"/>
                </a:cubicBezTo>
                <a:cubicBezTo>
                  <a:pt x="2286000" y="145604"/>
                  <a:pt x="2290916" y="62030"/>
                  <a:pt x="2290916" y="34991"/>
                </a:cubicBezTo>
                <a:lnTo>
                  <a:pt x="2276168" y="20243"/>
                </a:lnTo>
                <a:lnTo>
                  <a:pt x="683342" y="34991"/>
                </a:lnTo>
                <a:cubicBezTo>
                  <a:pt x="304800" y="34991"/>
                  <a:pt x="218767" y="0"/>
                  <a:pt x="34412" y="17785"/>
                </a:cubicBezTo>
                <a:close/>
              </a:path>
            </a:pathLst>
          </a:custGeom>
          <a:solidFill>
            <a:srgbClr val="0070C0"/>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 name="Group 49"/>
          <p:cNvGrpSpPr/>
          <p:nvPr/>
        </p:nvGrpSpPr>
        <p:grpSpPr>
          <a:xfrm>
            <a:off x="6553200" y="838200"/>
            <a:ext cx="2127106" cy="914400"/>
            <a:chOff x="6553200" y="838200"/>
            <a:chExt cx="2127106" cy="914400"/>
          </a:xfrm>
        </p:grpSpPr>
        <p:sp>
          <p:nvSpPr>
            <p:cNvPr id="51" name="TextBox 50"/>
            <p:cNvSpPr txBox="1"/>
            <p:nvPr/>
          </p:nvSpPr>
          <p:spPr>
            <a:xfrm>
              <a:off x="7086600" y="838200"/>
              <a:ext cx="1593706" cy="461665"/>
            </a:xfrm>
            <a:prstGeom prst="rect">
              <a:avLst/>
            </a:prstGeom>
            <a:solidFill>
              <a:schemeClr val="bg1"/>
            </a:solidFill>
          </p:spPr>
          <p:txBody>
            <a:bodyPr wrap="none" rtlCol="0">
              <a:spAutoFit/>
            </a:bodyPr>
            <a:lstStyle/>
            <a:p>
              <a:r>
                <a:rPr lang="en-US" sz="2400" b="1" dirty="0" smtClean="0">
                  <a:solidFill>
                    <a:srgbClr val="0070C0"/>
                  </a:solidFill>
                  <a:effectLst>
                    <a:outerShdw dist="38100" dir="5400000" algn="ctr" rotWithShape="0">
                      <a:schemeClr val="tx1"/>
                    </a:outerShdw>
                  </a:effectLst>
                </a:rPr>
                <a:t>Gettysburg</a:t>
              </a:r>
            </a:p>
          </p:txBody>
        </p:sp>
        <p:sp>
          <p:nvSpPr>
            <p:cNvPr id="52" name="5-Point Star 51"/>
            <p:cNvSpPr/>
            <p:nvPr/>
          </p:nvSpPr>
          <p:spPr>
            <a:xfrm>
              <a:off x="6553200" y="1219200"/>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 name="Group 31"/>
          <p:cNvGrpSpPr/>
          <p:nvPr/>
        </p:nvGrpSpPr>
        <p:grpSpPr>
          <a:xfrm>
            <a:off x="4114800" y="1905000"/>
            <a:ext cx="2505359" cy="614065"/>
            <a:chOff x="4352641" y="1443335"/>
            <a:chExt cx="2505359" cy="614065"/>
          </a:xfrm>
        </p:grpSpPr>
        <p:sp>
          <p:nvSpPr>
            <p:cNvPr id="33" name="TextBox 32"/>
            <p:cNvSpPr txBox="1"/>
            <p:nvPr/>
          </p:nvSpPr>
          <p:spPr>
            <a:xfrm>
              <a:off x="4352641" y="1443335"/>
              <a:ext cx="2182008" cy="461665"/>
            </a:xfrm>
            <a:prstGeom prst="rect">
              <a:avLst/>
            </a:prstGeom>
            <a:solidFill>
              <a:schemeClr val="bg1"/>
            </a:solidFill>
          </p:spPr>
          <p:txBody>
            <a:bodyPr wrap="none" rtlCol="0">
              <a:spAutoFit/>
            </a:bodyPr>
            <a:lstStyle/>
            <a:p>
              <a:r>
                <a:rPr lang="en-US" sz="2400" b="1" dirty="0" smtClean="0">
                  <a:solidFill>
                    <a:srgbClr val="0070C0"/>
                  </a:solidFill>
                  <a:effectLst>
                    <a:outerShdw dist="50800" dir="5400000" algn="ctr" rotWithShape="0">
                      <a:schemeClr val="tx1"/>
                    </a:outerShdw>
                  </a:effectLst>
                </a:rPr>
                <a:t>Chancellorsville</a:t>
              </a:r>
            </a:p>
          </p:txBody>
        </p:sp>
        <p:sp>
          <p:nvSpPr>
            <p:cNvPr id="34" name="5-Point Star 33"/>
            <p:cNvSpPr/>
            <p:nvPr/>
          </p:nvSpPr>
          <p:spPr>
            <a:xfrm>
              <a:off x="6400800" y="1524000"/>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60" name="Picture 2" descr="http://www.crwflags.com/fotw/images/u/us-1861.gif"/>
          <p:cNvPicPr>
            <a:picLocks noChangeAspect="1" noChangeArrowheads="1"/>
          </p:cNvPicPr>
          <p:nvPr/>
        </p:nvPicPr>
        <p:blipFill>
          <a:blip r:embed="rId4" cstate="print"/>
          <a:srcRect/>
          <a:stretch>
            <a:fillRect/>
          </a:stretch>
        </p:blipFill>
        <p:spPr bwMode="auto">
          <a:xfrm>
            <a:off x="1752600" y="5791200"/>
            <a:ext cx="1268851" cy="762001"/>
          </a:xfrm>
          <a:prstGeom prst="rect">
            <a:avLst/>
          </a:prstGeom>
          <a:noFill/>
        </p:spPr>
      </p:pic>
      <p:pic>
        <p:nvPicPr>
          <p:cNvPr id="61" name="Picture 60" descr="File:CSA FLAG 28.11.1861-1.5.1863.svg"/>
          <p:cNvPicPr>
            <a:picLocks noChangeAspect="1"/>
          </p:cNvPicPr>
          <p:nvPr/>
        </p:nvPicPr>
        <p:blipFill>
          <a:blip r:embed="rId5" cstate="print"/>
          <a:srcRect/>
          <a:stretch>
            <a:fillRect/>
          </a:stretch>
        </p:blipFill>
        <p:spPr bwMode="auto">
          <a:xfrm>
            <a:off x="7543800" y="2971800"/>
            <a:ext cx="1371600" cy="764930"/>
          </a:xfrm>
          <a:prstGeom prst="rect">
            <a:avLst/>
          </a:prstGeom>
          <a:noFill/>
          <a:ln w="9525">
            <a:noFill/>
            <a:miter lim="800000"/>
            <a:headEnd/>
            <a:tailEnd/>
          </a:ln>
        </p:spPr>
      </p:pic>
      <p:pic>
        <p:nvPicPr>
          <p:cNvPr id="62" name="Picture 2" descr="http://www.crwflags.com/fotw/images/u/us-1861.gif"/>
          <p:cNvPicPr>
            <a:picLocks noChangeAspect="1" noChangeArrowheads="1"/>
          </p:cNvPicPr>
          <p:nvPr/>
        </p:nvPicPr>
        <p:blipFill>
          <a:blip r:embed="rId4" cstate="print"/>
          <a:srcRect/>
          <a:stretch>
            <a:fillRect/>
          </a:stretch>
        </p:blipFill>
        <p:spPr bwMode="auto">
          <a:xfrm>
            <a:off x="1524000" y="2819400"/>
            <a:ext cx="1268851" cy="762001"/>
          </a:xfrm>
          <a:prstGeom prst="rect">
            <a:avLst/>
          </a:prstGeom>
          <a:noFill/>
        </p:spPr>
      </p:pic>
      <p:pic>
        <p:nvPicPr>
          <p:cNvPr id="63" name="Picture 62" descr="File:CSA FLAG 28.11.1861-1.5.1863.svg"/>
          <p:cNvPicPr>
            <a:picLocks noChangeAspect="1"/>
          </p:cNvPicPr>
          <p:nvPr/>
        </p:nvPicPr>
        <p:blipFill>
          <a:blip r:embed="rId5" cstate="print"/>
          <a:srcRect/>
          <a:stretch>
            <a:fillRect/>
          </a:stretch>
        </p:blipFill>
        <p:spPr bwMode="auto">
          <a:xfrm>
            <a:off x="4495800" y="2362200"/>
            <a:ext cx="1371600" cy="764930"/>
          </a:xfrm>
          <a:prstGeom prst="rect">
            <a:avLst/>
          </a:prstGeom>
          <a:noFill/>
          <a:ln w="9525">
            <a:noFill/>
            <a:miter lim="800000"/>
            <a:headEnd/>
            <a:tailEnd/>
          </a:ln>
        </p:spPr>
      </p:pic>
      <p:sp useBgFill="1">
        <p:nvSpPr>
          <p:cNvPr id="69" name="TextBox 68"/>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So far . . . </a:t>
            </a:r>
            <a:endParaRPr lang="en-US" sz="4800" b="1" dirty="0">
              <a:effectLst>
                <a:outerShdw dist="50800" dir="7200000" algn="ctr" rotWithShape="0">
                  <a:schemeClr val="bg1"/>
                </a:outerShdw>
              </a:effectLst>
              <a:latin typeface="Calibri" pitchFamily="34" charset="0"/>
            </a:endParaRPr>
          </a:p>
        </p:txBody>
      </p:sp>
      <p:sp>
        <p:nvSpPr>
          <p:cNvPr id="64" name="TextBox 63"/>
          <p:cNvSpPr txBox="1"/>
          <p:nvPr/>
        </p:nvSpPr>
        <p:spPr>
          <a:xfrm>
            <a:off x="1447800" y="3500735"/>
            <a:ext cx="1887593" cy="461665"/>
          </a:xfrm>
          <a:prstGeom prst="rect">
            <a:avLst/>
          </a:prstGeom>
          <a:solidFill>
            <a:schemeClr val="bg1"/>
          </a:solidFill>
        </p:spPr>
        <p:txBody>
          <a:bodyPr wrap="square" rtlCol="0">
            <a:spAutoFit/>
          </a:bodyPr>
          <a:lstStyle/>
          <a:p>
            <a:r>
              <a:rPr lang="en-US" sz="2400" b="1" dirty="0" smtClean="0">
                <a:solidFill>
                  <a:srgbClr val="0070C0"/>
                </a:solidFill>
                <a:effectLst>
                  <a:outerShdw dist="50800" dir="5400000" algn="ctr" rotWithShape="0">
                    <a:schemeClr val="tx1"/>
                  </a:outerShdw>
                </a:effectLst>
              </a:rPr>
              <a:t>Chattanooga</a:t>
            </a:r>
          </a:p>
        </p:txBody>
      </p:sp>
      <p:pic>
        <p:nvPicPr>
          <p:cNvPr id="70" name="Picture 2" descr="http://www.crwflags.com/fotw/images/u/us-1861.gif"/>
          <p:cNvPicPr>
            <a:picLocks noChangeAspect="1" noChangeArrowheads="1"/>
          </p:cNvPicPr>
          <p:nvPr/>
        </p:nvPicPr>
        <p:blipFill>
          <a:blip r:embed="rId4" cstate="print"/>
          <a:srcRect/>
          <a:stretch>
            <a:fillRect/>
          </a:stretch>
        </p:blipFill>
        <p:spPr bwMode="auto">
          <a:xfrm>
            <a:off x="7391400" y="1295400"/>
            <a:ext cx="1268851" cy="762001"/>
          </a:xfrm>
          <a:prstGeom prst="rect">
            <a:avLst/>
          </a:prstGeom>
          <a:noFill/>
        </p:spPr>
      </p:pic>
      <p:grpSp>
        <p:nvGrpSpPr>
          <p:cNvPr id="10" name="Group 41"/>
          <p:cNvGrpSpPr/>
          <p:nvPr/>
        </p:nvGrpSpPr>
        <p:grpSpPr>
          <a:xfrm>
            <a:off x="0" y="5410200"/>
            <a:ext cx="1771511" cy="995065"/>
            <a:chOff x="0" y="5029200"/>
            <a:chExt cx="1771511" cy="995065"/>
          </a:xfrm>
        </p:grpSpPr>
        <p:sp>
          <p:nvSpPr>
            <p:cNvPr id="76" name="TextBox 75"/>
            <p:cNvSpPr txBox="1"/>
            <p:nvPr/>
          </p:nvSpPr>
          <p:spPr>
            <a:xfrm>
              <a:off x="0" y="5562600"/>
              <a:ext cx="1771511" cy="461665"/>
            </a:xfrm>
            <a:prstGeom prst="rect">
              <a:avLst/>
            </a:prstGeom>
            <a:solidFill>
              <a:schemeClr val="bg1"/>
            </a:solidFill>
          </p:spPr>
          <p:txBody>
            <a:bodyPr wrap="none" rtlCol="0">
              <a:spAutoFit/>
            </a:bodyPr>
            <a:lstStyle/>
            <a:p>
              <a:r>
                <a:rPr lang="en-US" sz="2400" b="1" dirty="0" smtClean="0">
                  <a:solidFill>
                    <a:srgbClr val="0070C0"/>
                  </a:solidFill>
                  <a:effectLst>
                    <a:outerShdw dist="50800" dir="5400000" algn="ctr" rotWithShape="0">
                      <a:schemeClr val="tx1"/>
                    </a:outerShdw>
                  </a:effectLst>
                </a:rPr>
                <a:t>Port Hudson</a:t>
              </a:r>
            </a:p>
          </p:txBody>
        </p:sp>
        <p:sp>
          <p:nvSpPr>
            <p:cNvPr id="77" name="5-Point Star 76"/>
            <p:cNvSpPr/>
            <p:nvPr/>
          </p:nvSpPr>
          <p:spPr>
            <a:xfrm>
              <a:off x="914400" y="5029200"/>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78" name="Picture 2" descr="http://www.crwflags.com/fotw/images/u/us-1861.gif"/>
          <p:cNvPicPr>
            <a:picLocks noChangeAspect="1" noChangeArrowheads="1"/>
          </p:cNvPicPr>
          <p:nvPr/>
        </p:nvPicPr>
        <p:blipFill>
          <a:blip r:embed="rId4" cstate="print"/>
          <a:srcRect/>
          <a:stretch>
            <a:fillRect/>
          </a:stretch>
        </p:blipFill>
        <p:spPr bwMode="auto">
          <a:xfrm>
            <a:off x="26549" y="3657600"/>
            <a:ext cx="1268851" cy="762001"/>
          </a:xfrm>
          <a:prstGeom prst="rect">
            <a:avLst/>
          </a:prstGeom>
          <a:noFill/>
        </p:spPr>
      </p:pic>
      <p:pic>
        <p:nvPicPr>
          <p:cNvPr id="79" name="Picture 78" descr="File:Second national flag of the Confederate States of America.svg">
            <a:hlinkClick r:id="rId6"/>
          </p:cNvPr>
          <p:cNvPicPr preferRelativeResize="0"/>
          <p:nvPr/>
        </p:nvPicPr>
        <p:blipFill>
          <a:blip r:embed="rId7" cstate="print"/>
          <a:srcRect/>
          <a:stretch>
            <a:fillRect/>
          </a:stretch>
        </p:blipFill>
        <p:spPr bwMode="auto">
          <a:xfrm>
            <a:off x="1981200" y="4419600"/>
            <a:ext cx="1371600" cy="762000"/>
          </a:xfrm>
          <a:prstGeom prst="rect">
            <a:avLst/>
          </a:prstGeom>
          <a:noFill/>
          <a:ln w="127000">
            <a:noFill/>
            <a:round/>
            <a:headEnd/>
            <a:tailEnd/>
          </a:ln>
          <a:effectLst>
            <a:outerShdw dist="38100" dir="6600000" algn="ctr" rotWithShape="0">
              <a:schemeClr val="tx1"/>
            </a:outerShdw>
          </a:effectLst>
        </p:spPr>
      </p:pic>
      <p:sp useBgFill="1">
        <p:nvSpPr>
          <p:cNvPr id="50" name="TextBox 49"/>
          <p:cNvSpPr txBox="1">
            <a:spLocks noChangeArrowheads="1"/>
          </p:cNvSpPr>
          <p:nvPr/>
        </p:nvSpPr>
        <p:spPr bwMode="auto">
          <a:xfrm>
            <a:off x="0" y="26670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5 – battles of 1864</a:t>
            </a:r>
            <a:endParaRPr lang="en-US" sz="2800" b="1" dirty="0">
              <a:effectLst>
                <a:outerShdw dist="50800" dir="7200000" algn="ctr" rotWithShape="0">
                  <a:schemeClr val="bg1"/>
                </a:outerShdw>
              </a:effectLst>
              <a:latin typeface="Calibri" pitchFamily="34" charset="0"/>
            </a:endParaRPr>
          </a:p>
        </p:txBody>
      </p:sp>
      <p:sp>
        <p:nvSpPr>
          <p:cNvPr id="54" name="Freeform 53"/>
          <p:cNvSpPr/>
          <p:nvPr/>
        </p:nvSpPr>
        <p:spPr>
          <a:xfrm>
            <a:off x="3401568" y="4063181"/>
            <a:ext cx="1831258" cy="2261419"/>
          </a:xfrm>
          <a:custGeom>
            <a:avLst/>
            <a:gdLst>
              <a:gd name="connsiteX0" fmla="*/ 0 w 1831258"/>
              <a:gd name="connsiteY0" fmla="*/ 31954 h 2261419"/>
              <a:gd name="connsiteX1" fmla="*/ 29497 w 1831258"/>
              <a:gd name="connsiteY1" fmla="*/ 356419 h 2261419"/>
              <a:gd name="connsiteX2" fmla="*/ 162233 w 1831258"/>
              <a:gd name="connsiteY2" fmla="*/ 975851 h 2261419"/>
              <a:gd name="connsiteX3" fmla="*/ 294968 w 1831258"/>
              <a:gd name="connsiteY3" fmla="*/ 1285567 h 2261419"/>
              <a:gd name="connsiteX4" fmla="*/ 235975 w 1831258"/>
              <a:gd name="connsiteY4" fmla="*/ 1388806 h 2261419"/>
              <a:gd name="connsiteX5" fmla="*/ 206478 w 1831258"/>
              <a:gd name="connsiteY5" fmla="*/ 1639529 h 2261419"/>
              <a:gd name="connsiteX6" fmla="*/ 235975 w 1831258"/>
              <a:gd name="connsiteY6" fmla="*/ 1757516 h 2261419"/>
              <a:gd name="connsiteX7" fmla="*/ 221226 w 1831258"/>
              <a:gd name="connsiteY7" fmla="*/ 1890251 h 2261419"/>
              <a:gd name="connsiteX8" fmla="*/ 280220 w 1831258"/>
              <a:gd name="connsiteY8" fmla="*/ 2067232 h 2261419"/>
              <a:gd name="connsiteX9" fmla="*/ 353962 w 1831258"/>
              <a:gd name="connsiteY9" fmla="*/ 2067232 h 2261419"/>
              <a:gd name="connsiteX10" fmla="*/ 1135626 w 1831258"/>
              <a:gd name="connsiteY10" fmla="*/ 2140974 h 2261419"/>
              <a:gd name="connsiteX11" fmla="*/ 1371600 w 1831258"/>
              <a:gd name="connsiteY11" fmla="*/ 2155722 h 2261419"/>
              <a:gd name="connsiteX12" fmla="*/ 1401097 w 1831258"/>
              <a:gd name="connsiteY12" fmla="*/ 2258961 h 2261419"/>
              <a:gd name="connsiteX13" fmla="*/ 1445342 w 1831258"/>
              <a:gd name="connsiteY13" fmla="*/ 2140974 h 2261419"/>
              <a:gd name="connsiteX14" fmla="*/ 1489588 w 1831258"/>
              <a:gd name="connsiteY14" fmla="*/ 2008238 h 2261419"/>
              <a:gd name="connsiteX15" fmla="*/ 1681317 w 1831258"/>
              <a:gd name="connsiteY15" fmla="*/ 2037735 h 2261419"/>
              <a:gd name="connsiteX16" fmla="*/ 1725562 w 1831258"/>
              <a:gd name="connsiteY16" fmla="*/ 1698522 h 2261419"/>
              <a:gd name="connsiteX17" fmla="*/ 1769807 w 1831258"/>
              <a:gd name="connsiteY17" fmla="*/ 1551038 h 2261419"/>
              <a:gd name="connsiteX18" fmla="*/ 1828800 w 1831258"/>
              <a:gd name="connsiteY18" fmla="*/ 1433051 h 2261419"/>
              <a:gd name="connsiteX19" fmla="*/ 1755058 w 1831258"/>
              <a:gd name="connsiteY19" fmla="*/ 1211825 h 2261419"/>
              <a:gd name="connsiteX20" fmla="*/ 1533833 w 1831258"/>
              <a:gd name="connsiteY20" fmla="*/ 916858 h 2261419"/>
              <a:gd name="connsiteX21" fmla="*/ 1401097 w 1831258"/>
              <a:gd name="connsiteY21" fmla="*/ 710380 h 2261419"/>
              <a:gd name="connsiteX22" fmla="*/ 1268362 w 1831258"/>
              <a:gd name="connsiteY22" fmla="*/ 562896 h 2261419"/>
              <a:gd name="connsiteX23" fmla="*/ 1106129 w 1831258"/>
              <a:gd name="connsiteY23" fmla="*/ 312174 h 2261419"/>
              <a:gd name="connsiteX24" fmla="*/ 1002891 w 1831258"/>
              <a:gd name="connsiteY24" fmla="*/ 194187 h 2261419"/>
              <a:gd name="connsiteX25" fmla="*/ 870155 w 1831258"/>
              <a:gd name="connsiteY25" fmla="*/ 120445 h 2261419"/>
              <a:gd name="connsiteX26" fmla="*/ 943897 w 1831258"/>
              <a:gd name="connsiteY26" fmla="*/ 17206 h 2261419"/>
              <a:gd name="connsiteX27" fmla="*/ 235975 w 1831258"/>
              <a:gd name="connsiteY27" fmla="*/ 17206 h 2261419"/>
              <a:gd name="connsiteX28" fmla="*/ 0 w 1831258"/>
              <a:gd name="connsiteY28" fmla="*/ 31954 h 226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31258" h="2261419">
                <a:moveTo>
                  <a:pt x="0" y="31954"/>
                </a:moveTo>
                <a:cubicBezTo>
                  <a:pt x="1229" y="115528"/>
                  <a:pt x="2458" y="199103"/>
                  <a:pt x="29497" y="356419"/>
                </a:cubicBezTo>
                <a:cubicBezTo>
                  <a:pt x="56536" y="513735"/>
                  <a:pt x="117988" y="820993"/>
                  <a:pt x="162233" y="975851"/>
                </a:cubicBezTo>
                <a:cubicBezTo>
                  <a:pt x="206478" y="1130709"/>
                  <a:pt x="282678" y="1216741"/>
                  <a:pt x="294968" y="1285567"/>
                </a:cubicBezTo>
                <a:cubicBezTo>
                  <a:pt x="307258" y="1354393"/>
                  <a:pt x="250723" y="1329812"/>
                  <a:pt x="235975" y="1388806"/>
                </a:cubicBezTo>
                <a:cubicBezTo>
                  <a:pt x="221227" y="1447800"/>
                  <a:pt x="206478" y="1578077"/>
                  <a:pt x="206478" y="1639529"/>
                </a:cubicBezTo>
                <a:cubicBezTo>
                  <a:pt x="206478" y="1700981"/>
                  <a:pt x="233517" y="1715729"/>
                  <a:pt x="235975" y="1757516"/>
                </a:cubicBezTo>
                <a:cubicBezTo>
                  <a:pt x="238433" y="1799303"/>
                  <a:pt x="213852" y="1838632"/>
                  <a:pt x="221226" y="1890251"/>
                </a:cubicBezTo>
                <a:cubicBezTo>
                  <a:pt x="228600" y="1941870"/>
                  <a:pt x="258097" y="2037735"/>
                  <a:pt x="280220" y="2067232"/>
                </a:cubicBezTo>
                <a:cubicBezTo>
                  <a:pt x="302343" y="2096729"/>
                  <a:pt x="353962" y="2067232"/>
                  <a:pt x="353962" y="2067232"/>
                </a:cubicBezTo>
                <a:lnTo>
                  <a:pt x="1135626" y="2140974"/>
                </a:lnTo>
                <a:cubicBezTo>
                  <a:pt x="1305232" y="2155722"/>
                  <a:pt x="1327355" y="2136058"/>
                  <a:pt x="1371600" y="2155722"/>
                </a:cubicBezTo>
                <a:cubicBezTo>
                  <a:pt x="1415845" y="2175386"/>
                  <a:pt x="1388807" y="2261419"/>
                  <a:pt x="1401097" y="2258961"/>
                </a:cubicBezTo>
                <a:cubicBezTo>
                  <a:pt x="1413387" y="2256503"/>
                  <a:pt x="1430594" y="2182761"/>
                  <a:pt x="1445342" y="2140974"/>
                </a:cubicBezTo>
                <a:cubicBezTo>
                  <a:pt x="1460090" y="2099187"/>
                  <a:pt x="1450259" y="2025444"/>
                  <a:pt x="1489588" y="2008238"/>
                </a:cubicBezTo>
                <a:cubicBezTo>
                  <a:pt x="1528917" y="1991032"/>
                  <a:pt x="1641988" y="2089354"/>
                  <a:pt x="1681317" y="2037735"/>
                </a:cubicBezTo>
                <a:cubicBezTo>
                  <a:pt x="1720646" y="1986116"/>
                  <a:pt x="1710814" y="1779638"/>
                  <a:pt x="1725562" y="1698522"/>
                </a:cubicBezTo>
                <a:cubicBezTo>
                  <a:pt x="1740310" y="1617406"/>
                  <a:pt x="1752601" y="1595283"/>
                  <a:pt x="1769807" y="1551038"/>
                </a:cubicBezTo>
                <a:cubicBezTo>
                  <a:pt x="1787013" y="1506793"/>
                  <a:pt x="1831258" y="1489586"/>
                  <a:pt x="1828800" y="1433051"/>
                </a:cubicBezTo>
                <a:cubicBezTo>
                  <a:pt x="1826342" y="1376516"/>
                  <a:pt x="1804219" y="1297857"/>
                  <a:pt x="1755058" y="1211825"/>
                </a:cubicBezTo>
                <a:cubicBezTo>
                  <a:pt x="1705897" y="1125793"/>
                  <a:pt x="1592826" y="1000432"/>
                  <a:pt x="1533833" y="916858"/>
                </a:cubicBezTo>
                <a:cubicBezTo>
                  <a:pt x="1474840" y="833284"/>
                  <a:pt x="1445342" y="769374"/>
                  <a:pt x="1401097" y="710380"/>
                </a:cubicBezTo>
                <a:cubicBezTo>
                  <a:pt x="1356852" y="651386"/>
                  <a:pt x="1317523" y="629264"/>
                  <a:pt x="1268362" y="562896"/>
                </a:cubicBezTo>
                <a:cubicBezTo>
                  <a:pt x="1219201" y="496528"/>
                  <a:pt x="1150374" y="373625"/>
                  <a:pt x="1106129" y="312174"/>
                </a:cubicBezTo>
                <a:cubicBezTo>
                  <a:pt x="1061884" y="250723"/>
                  <a:pt x="1042220" y="226142"/>
                  <a:pt x="1002891" y="194187"/>
                </a:cubicBezTo>
                <a:cubicBezTo>
                  <a:pt x="963562" y="162232"/>
                  <a:pt x="879987" y="149942"/>
                  <a:pt x="870155" y="120445"/>
                </a:cubicBezTo>
                <a:cubicBezTo>
                  <a:pt x="860323" y="90948"/>
                  <a:pt x="1049594" y="34412"/>
                  <a:pt x="943897" y="17206"/>
                </a:cubicBezTo>
                <a:cubicBezTo>
                  <a:pt x="838200" y="0"/>
                  <a:pt x="235975" y="17206"/>
                  <a:pt x="235975" y="17206"/>
                </a:cubicBezTo>
                <a:lnTo>
                  <a:pt x="0" y="31954"/>
                </a:lnTo>
                <a:close/>
              </a:path>
            </a:pathLst>
          </a:custGeom>
          <a:solidFill>
            <a:srgbClr val="FF6969"/>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6" name="Group 53"/>
          <p:cNvGrpSpPr/>
          <p:nvPr/>
        </p:nvGrpSpPr>
        <p:grpSpPr>
          <a:xfrm>
            <a:off x="1447800" y="3758625"/>
            <a:ext cx="2209800" cy="665440"/>
            <a:chOff x="1447800" y="3758625"/>
            <a:chExt cx="2209800" cy="665440"/>
          </a:xfrm>
        </p:grpSpPr>
        <p:sp>
          <p:nvSpPr>
            <p:cNvPr id="55" name="TextBox 54"/>
            <p:cNvSpPr txBox="1"/>
            <p:nvPr/>
          </p:nvSpPr>
          <p:spPr>
            <a:xfrm>
              <a:off x="1447800" y="3962400"/>
              <a:ext cx="1873205" cy="461665"/>
            </a:xfrm>
            <a:prstGeom prst="rect">
              <a:avLst/>
            </a:prstGeom>
            <a:solidFill>
              <a:schemeClr val="bg1"/>
            </a:solidFill>
          </p:spPr>
          <p:txBody>
            <a:bodyPr wrap="none" rtlCol="0">
              <a:spAutoFit/>
            </a:bodyPr>
            <a:lstStyle/>
            <a:p>
              <a:r>
                <a:rPr lang="en-US" sz="2400" b="1" dirty="0" smtClean="0">
                  <a:solidFill>
                    <a:srgbClr val="0070C0"/>
                  </a:solidFill>
                  <a:effectLst>
                    <a:outerShdw dist="50800" dir="5400000" algn="ctr" rotWithShape="0">
                      <a:schemeClr val="tx1"/>
                    </a:outerShdw>
                  </a:effectLst>
                </a:rPr>
                <a:t>Chickamauga</a:t>
              </a:r>
            </a:p>
          </p:txBody>
        </p:sp>
        <p:sp>
          <p:nvSpPr>
            <p:cNvPr id="56" name="5-Point Star 55"/>
            <p:cNvSpPr/>
            <p:nvPr/>
          </p:nvSpPr>
          <p:spPr>
            <a:xfrm>
              <a:off x="3200400" y="3758625"/>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3" name="5-Point Star 52"/>
          <p:cNvSpPr/>
          <p:nvPr/>
        </p:nvSpPr>
        <p:spPr>
          <a:xfrm>
            <a:off x="3124200" y="3505200"/>
            <a:ext cx="457200" cy="533400"/>
          </a:xfrm>
          <a:prstGeom prst="star5">
            <a:avLst/>
          </a:prstGeom>
          <a:solidFill>
            <a:srgbClr val="26378E"/>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1000"/>
                                        <p:tgtEl>
                                          <p:spTgt spid="31"/>
                                        </p:tgtEl>
                                      </p:cBhvr>
                                    </p:animEffect>
                                    <p:set>
                                      <p:cBhvr>
                                        <p:cTn id="7" dur="1" fill="hold">
                                          <p:stCondLst>
                                            <p:cond delay="999"/>
                                          </p:stCondLst>
                                        </p:cTn>
                                        <p:tgtEl>
                                          <p:spTgt spid="31"/>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1000"/>
                                        <p:tgtEl>
                                          <p:spTgt spid="22"/>
                                        </p:tgtEl>
                                      </p:cBhvr>
                                    </p:animEffect>
                                    <p:set>
                                      <p:cBhvr>
                                        <p:cTn id="10" dur="1" fill="hold">
                                          <p:stCondLst>
                                            <p:cond delay="999"/>
                                          </p:stCondLst>
                                        </p:cTn>
                                        <p:tgtEl>
                                          <p:spTgt spid="2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3"/>
                                        </p:tgtEl>
                                      </p:cBhvr>
                                    </p:animEffect>
                                    <p:set>
                                      <p:cBhvr>
                                        <p:cTn id="13" dur="1" fill="hold">
                                          <p:stCondLst>
                                            <p:cond delay="999"/>
                                          </p:stCondLst>
                                        </p:cTn>
                                        <p:tgtEl>
                                          <p:spTgt spid="3"/>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1000"/>
                                        <p:tgtEl>
                                          <p:spTgt spid="38"/>
                                        </p:tgtEl>
                                      </p:cBhvr>
                                    </p:animEffect>
                                    <p:set>
                                      <p:cBhvr>
                                        <p:cTn id="16" dur="1" fill="hold">
                                          <p:stCondLst>
                                            <p:cond delay="999"/>
                                          </p:stCondLst>
                                        </p:cTn>
                                        <p:tgtEl>
                                          <p:spTgt spid="38"/>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4"/>
                                        </p:tgtEl>
                                      </p:cBhvr>
                                    </p:animEffect>
                                    <p:set>
                                      <p:cBhvr>
                                        <p:cTn id="19" dur="1" fill="hold">
                                          <p:stCondLst>
                                            <p:cond delay="999"/>
                                          </p:stCondLst>
                                        </p:cTn>
                                        <p:tgtEl>
                                          <p:spTgt spid="4"/>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1000"/>
                                        <p:tgtEl>
                                          <p:spTgt spid="49"/>
                                        </p:tgtEl>
                                      </p:cBhvr>
                                    </p:animEffect>
                                    <p:set>
                                      <p:cBhvr>
                                        <p:cTn id="22" dur="1" fill="hold">
                                          <p:stCondLst>
                                            <p:cond delay="999"/>
                                          </p:stCondLst>
                                        </p:cTn>
                                        <p:tgtEl>
                                          <p:spTgt spid="49"/>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5"/>
                                        </p:tgtEl>
                                      </p:cBhvr>
                                    </p:animEffect>
                                    <p:set>
                                      <p:cBhvr>
                                        <p:cTn id="25" dur="1" fill="hold">
                                          <p:stCondLst>
                                            <p:cond delay="999"/>
                                          </p:stCondLst>
                                        </p:cTn>
                                        <p:tgtEl>
                                          <p:spTgt spid="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6"/>
                                        </p:tgtEl>
                                      </p:cBhvr>
                                    </p:animEffect>
                                    <p:set>
                                      <p:cBhvr>
                                        <p:cTn id="28" dur="1" fill="hold">
                                          <p:stCondLst>
                                            <p:cond delay="999"/>
                                          </p:stCondLst>
                                        </p:cTn>
                                        <p:tgtEl>
                                          <p:spTgt spid="6"/>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000"/>
                                        <p:tgtEl>
                                          <p:spTgt spid="7"/>
                                        </p:tgtEl>
                                      </p:cBhvr>
                                    </p:animEffect>
                                    <p:set>
                                      <p:cBhvr>
                                        <p:cTn id="31" dur="1" fill="hold">
                                          <p:stCondLst>
                                            <p:cond delay="999"/>
                                          </p:stCondLst>
                                        </p:cTn>
                                        <p:tgtEl>
                                          <p:spTgt spid="7"/>
                                        </p:tgtEl>
                                        <p:attrNameLst>
                                          <p:attrName>style.visibility</p:attrName>
                                        </p:attrNameLst>
                                      </p:cBhvr>
                                      <p:to>
                                        <p:strVal val="hidden"/>
                                      </p:to>
                                    </p:set>
                                  </p:childTnLst>
                                </p:cTn>
                              </p:par>
                              <p:par>
                                <p:cTn id="32" presetID="10" presetClass="exit" presetSubtype="0" fill="hold" nodeType="withEffect">
                                  <p:stCondLst>
                                    <p:cond delay="0"/>
                                  </p:stCondLst>
                                  <p:iterate type="lt">
                                    <p:tmPct val="0"/>
                                  </p:iterate>
                                  <p:childTnLst>
                                    <p:animEffect transition="out" filter="fade">
                                      <p:cBhvr>
                                        <p:cTn id="33" dur="1000"/>
                                        <p:tgtEl>
                                          <p:spTgt spid="60"/>
                                        </p:tgtEl>
                                      </p:cBhvr>
                                    </p:animEffect>
                                    <p:set>
                                      <p:cBhvr>
                                        <p:cTn id="34" dur="1" fill="hold">
                                          <p:stCondLst>
                                            <p:cond delay="999"/>
                                          </p:stCondLst>
                                        </p:cTn>
                                        <p:tgtEl>
                                          <p:spTgt spid="60"/>
                                        </p:tgtEl>
                                        <p:attrNameLst>
                                          <p:attrName>style.visibility</p:attrName>
                                        </p:attrNameLst>
                                      </p:cBhvr>
                                      <p:to>
                                        <p:strVal val="hidden"/>
                                      </p:to>
                                    </p:set>
                                  </p:childTnLst>
                                </p:cTn>
                              </p:par>
                              <p:par>
                                <p:cTn id="35" presetID="10" presetClass="exit" presetSubtype="0" fill="hold" nodeType="withEffect">
                                  <p:stCondLst>
                                    <p:cond delay="0"/>
                                  </p:stCondLst>
                                  <p:iterate type="lt">
                                    <p:tmPct val="0"/>
                                  </p:iterate>
                                  <p:childTnLst>
                                    <p:animEffect transition="out" filter="fade">
                                      <p:cBhvr>
                                        <p:cTn id="36" dur="1000"/>
                                        <p:tgtEl>
                                          <p:spTgt spid="61"/>
                                        </p:tgtEl>
                                      </p:cBhvr>
                                    </p:animEffect>
                                    <p:set>
                                      <p:cBhvr>
                                        <p:cTn id="37" dur="1" fill="hold">
                                          <p:stCondLst>
                                            <p:cond delay="999"/>
                                          </p:stCondLst>
                                        </p:cTn>
                                        <p:tgtEl>
                                          <p:spTgt spid="61"/>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62"/>
                                        </p:tgtEl>
                                      </p:cBhvr>
                                    </p:animEffect>
                                    <p:set>
                                      <p:cBhvr>
                                        <p:cTn id="40" dur="1" fill="hold">
                                          <p:stCondLst>
                                            <p:cond delay="999"/>
                                          </p:stCondLst>
                                        </p:cTn>
                                        <p:tgtEl>
                                          <p:spTgt spid="62"/>
                                        </p:tgtEl>
                                        <p:attrNameLst>
                                          <p:attrName>style.visibility</p:attrName>
                                        </p:attrNameLst>
                                      </p:cBhvr>
                                      <p:to>
                                        <p:strVal val="hidden"/>
                                      </p:to>
                                    </p:set>
                                  </p:childTnLst>
                                </p:cTn>
                              </p:par>
                              <p:par>
                                <p:cTn id="41" presetID="10" presetClass="exit" presetSubtype="0" fill="hold" nodeType="withEffect">
                                  <p:stCondLst>
                                    <p:cond delay="0"/>
                                  </p:stCondLst>
                                  <p:iterate type="lt">
                                    <p:tmPct val="0"/>
                                  </p:iterate>
                                  <p:childTnLst>
                                    <p:animEffect transition="out" filter="fade">
                                      <p:cBhvr>
                                        <p:cTn id="42" dur="1000"/>
                                        <p:tgtEl>
                                          <p:spTgt spid="63"/>
                                        </p:tgtEl>
                                      </p:cBhvr>
                                    </p:animEffect>
                                    <p:set>
                                      <p:cBhvr>
                                        <p:cTn id="43" dur="1" fill="hold">
                                          <p:stCondLst>
                                            <p:cond delay="999"/>
                                          </p:stCondLst>
                                        </p:cTn>
                                        <p:tgtEl>
                                          <p:spTgt spid="63"/>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1000"/>
                                        <p:tgtEl>
                                          <p:spTgt spid="64"/>
                                        </p:tgtEl>
                                      </p:cBhvr>
                                    </p:animEffect>
                                    <p:set>
                                      <p:cBhvr>
                                        <p:cTn id="46" dur="1" fill="hold">
                                          <p:stCondLst>
                                            <p:cond delay="999"/>
                                          </p:stCondLst>
                                        </p:cTn>
                                        <p:tgtEl>
                                          <p:spTgt spid="64"/>
                                        </p:tgtEl>
                                        <p:attrNameLst>
                                          <p:attrName>style.visibility</p:attrName>
                                        </p:attrNameLst>
                                      </p:cBhvr>
                                      <p:to>
                                        <p:strVal val="hidden"/>
                                      </p:to>
                                    </p:set>
                                  </p:childTnLst>
                                </p:cTn>
                              </p:par>
                              <p:par>
                                <p:cTn id="47" presetID="10" presetClass="exit" presetSubtype="0" fill="hold" nodeType="withEffect">
                                  <p:stCondLst>
                                    <p:cond delay="0"/>
                                  </p:stCondLst>
                                  <p:iterate type="lt">
                                    <p:tmPct val="0"/>
                                  </p:iterate>
                                  <p:childTnLst>
                                    <p:animEffect transition="out" filter="fade">
                                      <p:cBhvr>
                                        <p:cTn id="48" dur="1000"/>
                                        <p:tgtEl>
                                          <p:spTgt spid="70"/>
                                        </p:tgtEl>
                                      </p:cBhvr>
                                    </p:animEffect>
                                    <p:set>
                                      <p:cBhvr>
                                        <p:cTn id="49" dur="1" fill="hold">
                                          <p:stCondLst>
                                            <p:cond delay="999"/>
                                          </p:stCondLst>
                                        </p:cTn>
                                        <p:tgtEl>
                                          <p:spTgt spid="7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000"/>
                                        <p:tgtEl>
                                          <p:spTgt spid="10"/>
                                        </p:tgtEl>
                                      </p:cBhvr>
                                    </p:animEffect>
                                    <p:set>
                                      <p:cBhvr>
                                        <p:cTn id="52" dur="1" fill="hold">
                                          <p:stCondLst>
                                            <p:cond delay="999"/>
                                          </p:stCondLst>
                                        </p:cTn>
                                        <p:tgtEl>
                                          <p:spTgt spid="10"/>
                                        </p:tgtEl>
                                        <p:attrNameLst>
                                          <p:attrName>style.visibility</p:attrName>
                                        </p:attrNameLst>
                                      </p:cBhvr>
                                      <p:to>
                                        <p:strVal val="hidden"/>
                                      </p:to>
                                    </p:set>
                                  </p:childTnLst>
                                </p:cTn>
                              </p:par>
                              <p:par>
                                <p:cTn id="53" presetID="10" presetClass="exit" presetSubtype="0" fill="hold" nodeType="withEffect">
                                  <p:stCondLst>
                                    <p:cond delay="0"/>
                                  </p:stCondLst>
                                  <p:iterate type="lt">
                                    <p:tmPct val="0"/>
                                  </p:iterate>
                                  <p:childTnLst>
                                    <p:animEffect transition="out" filter="fade">
                                      <p:cBhvr>
                                        <p:cTn id="54" dur="1000"/>
                                        <p:tgtEl>
                                          <p:spTgt spid="78"/>
                                        </p:tgtEl>
                                      </p:cBhvr>
                                    </p:animEffect>
                                    <p:set>
                                      <p:cBhvr>
                                        <p:cTn id="55" dur="1" fill="hold">
                                          <p:stCondLst>
                                            <p:cond delay="999"/>
                                          </p:stCondLst>
                                        </p:cTn>
                                        <p:tgtEl>
                                          <p:spTgt spid="78"/>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1000"/>
                                        <p:tgtEl>
                                          <p:spTgt spid="79"/>
                                        </p:tgtEl>
                                      </p:cBhvr>
                                    </p:animEffect>
                                    <p:set>
                                      <p:cBhvr>
                                        <p:cTn id="58" dur="1" fill="hold">
                                          <p:stCondLst>
                                            <p:cond delay="999"/>
                                          </p:stCondLst>
                                        </p:cTn>
                                        <p:tgtEl>
                                          <p:spTgt spid="79"/>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1000"/>
                                        <p:tgtEl>
                                          <p:spTgt spid="53"/>
                                        </p:tgtEl>
                                      </p:cBhvr>
                                    </p:animEffect>
                                    <p:set>
                                      <p:cBhvr>
                                        <p:cTn id="61" dur="1" fill="hold">
                                          <p:stCondLst>
                                            <p:cond delay="999"/>
                                          </p:stCondLst>
                                        </p:cTn>
                                        <p:tgtEl>
                                          <p:spTgt spid="53"/>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000"/>
                                        <p:tgtEl>
                                          <p:spTgt spid="54"/>
                                        </p:tgtEl>
                                      </p:cBhvr>
                                    </p:animEffect>
                                    <p:set>
                                      <p:cBhvr>
                                        <p:cTn id="64" dur="1" fill="hold">
                                          <p:stCondLst>
                                            <p:cond delay="999"/>
                                          </p:stCondLst>
                                        </p:cTn>
                                        <p:tgtEl>
                                          <p:spTgt spid="54"/>
                                        </p:tgtEl>
                                        <p:attrNameLst>
                                          <p:attrName>style.visibility</p:attrName>
                                        </p:attrNameLst>
                                      </p:cBhvr>
                                      <p:to>
                                        <p:strVal val="hidden"/>
                                      </p:to>
                                    </p:set>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50"/>
                                        </p:tgtEl>
                                        <p:attrNameLst>
                                          <p:attrName>style.visibility</p:attrName>
                                        </p:attrNameLst>
                                      </p:cBhvr>
                                      <p:to>
                                        <p:strVal val="visible"/>
                                      </p:to>
                                    </p:set>
                                    <p:animEffect transition="in" filter="wipe(left)">
                                      <p:cBhvr>
                                        <p:cTn id="68"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animBg="1"/>
      <p:bldP spid="22" grpId="1" animBg="1"/>
      <p:bldP spid="38" grpId="1" animBg="1"/>
      <p:bldP spid="49" grpId="1" animBg="1"/>
      <p:bldP spid="64" grpId="1" animBg="1"/>
      <p:bldP spid="50" grpId="0" animBg="1"/>
      <p:bldP spid="54" grpId="1" animBg="1"/>
      <p:bldP spid="5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ttp://www.totalgettysburg.com/images/JohnBellHood.jpg"/>
          <p:cNvPicPr>
            <a:picLocks noChangeAspect="1" noChangeArrowheads="1"/>
          </p:cNvPicPr>
          <p:nvPr/>
        </p:nvPicPr>
        <p:blipFill>
          <a:blip r:embed="rId3" cstate="print"/>
          <a:srcRect l="5128" t="1400" r="5128" b="32815"/>
          <a:stretch>
            <a:fillRect/>
          </a:stretch>
        </p:blipFill>
        <p:spPr bwMode="auto">
          <a:xfrm>
            <a:off x="6019800" y="1066800"/>
            <a:ext cx="2667000" cy="3510817"/>
          </a:xfrm>
          <a:prstGeom prst="rect">
            <a:avLst/>
          </a:prstGeom>
          <a:noFill/>
          <a:ln w="50800">
            <a:solidFill>
              <a:srgbClr val="FF0000"/>
            </a:solidFill>
          </a:ln>
        </p:spPr>
      </p:pic>
      <p:pic>
        <p:nvPicPr>
          <p:cNvPr id="100354" name="Picture 2" descr="http://static.newworldencyclopedia.org/thumb/8/84/John_B._Hood.jpg/240px-John_B._Hood.jpg"/>
          <p:cNvPicPr>
            <a:picLocks noChangeAspect="1" noChangeArrowheads="1"/>
          </p:cNvPicPr>
          <p:nvPr/>
        </p:nvPicPr>
        <p:blipFill>
          <a:blip r:embed="rId4" cstate="print"/>
          <a:srcRect l="17948" t="3030" r="12008" b="27273"/>
          <a:stretch>
            <a:fillRect/>
          </a:stretch>
        </p:blipFill>
        <p:spPr bwMode="auto">
          <a:xfrm>
            <a:off x="6019800" y="1066800"/>
            <a:ext cx="2667000" cy="3505200"/>
          </a:xfrm>
          <a:prstGeom prst="rect">
            <a:avLst/>
          </a:prstGeom>
          <a:noFill/>
          <a:ln w="50800">
            <a:solidFill>
              <a:schemeClr val="tx1"/>
            </a:solidFill>
          </a:ln>
        </p:spPr>
      </p:pic>
      <p:sp useBgFill="1">
        <p:nvSpPr>
          <p:cNvPr id="9" name="TextBox 8"/>
          <p:cNvSpPr txBox="1"/>
          <p:nvPr/>
        </p:nvSpPr>
        <p:spPr>
          <a:xfrm>
            <a:off x="0" y="685800"/>
            <a:ext cx="5867400" cy="4401205"/>
          </a:xfrm>
          <a:prstGeom prst="rect">
            <a:avLst/>
          </a:prstGeom>
        </p:spPr>
        <p:txBody>
          <a:bodyPr wrap="square" rtlCol="0">
            <a:spAutoFit/>
          </a:bodyPr>
          <a:lstStyle/>
          <a:p>
            <a:pPr>
              <a:buFontTx/>
              <a:buChar char="-"/>
            </a:pPr>
            <a:r>
              <a:rPr lang="en-US" sz="2800" b="1" dirty="0" smtClean="0">
                <a:solidFill>
                  <a:srgbClr val="FF0000"/>
                </a:solidFill>
                <a:effectLst>
                  <a:outerShdw dist="50800" dir="5400000" algn="ctr" rotWithShape="0">
                    <a:schemeClr val="tx1"/>
                  </a:outerShdw>
                </a:effectLst>
              </a:rPr>
              <a:t> Kentucky born 1831</a:t>
            </a:r>
          </a:p>
          <a:p>
            <a:pPr>
              <a:buFontTx/>
              <a:buChar char="-"/>
            </a:pPr>
            <a:r>
              <a:rPr lang="en-US" sz="2800" b="1" dirty="0" smtClean="0">
                <a:solidFill>
                  <a:srgbClr val="FF0000"/>
                </a:solidFill>
                <a:effectLst>
                  <a:outerShdw dist="50800" dir="5400000" algn="ctr" rotWithShape="0">
                    <a:schemeClr val="tx1"/>
                  </a:outerShdw>
                </a:effectLst>
              </a:rPr>
              <a:t> West Point educated (rank 44:52)</a:t>
            </a:r>
          </a:p>
          <a:p>
            <a:pPr>
              <a:buFontTx/>
              <a:buChar char="-"/>
            </a:pPr>
            <a:r>
              <a:rPr lang="en-US" sz="2800" b="1" dirty="0" smtClean="0">
                <a:solidFill>
                  <a:srgbClr val="FF0000"/>
                </a:solidFill>
                <a:effectLst>
                  <a:outerShdw dist="50800" dir="5400000" algn="ctr" rotWithShape="0">
                    <a:schemeClr val="tx1"/>
                  </a:outerShdw>
                </a:effectLst>
              </a:rPr>
              <a:t> career military in US Army </a:t>
            </a:r>
          </a:p>
          <a:p>
            <a:pPr>
              <a:buFontTx/>
              <a:buChar char="-"/>
            </a:pPr>
            <a:r>
              <a:rPr lang="en-US" sz="2800" b="1" dirty="0" smtClean="0">
                <a:solidFill>
                  <a:srgbClr val="FF0000"/>
                </a:solidFill>
                <a:effectLst>
                  <a:outerShdw dist="50800" dir="5400000" algn="ctr" rotWithShape="0">
                    <a:schemeClr val="tx1"/>
                  </a:outerShdw>
                </a:effectLst>
              </a:rPr>
              <a:t> 1861: joins Confederate Army</a:t>
            </a:r>
          </a:p>
          <a:p>
            <a:pPr>
              <a:buFontTx/>
              <a:buChar char="-"/>
            </a:pPr>
            <a:r>
              <a:rPr lang="en-US" sz="2800" b="1" dirty="0" smtClean="0">
                <a:solidFill>
                  <a:srgbClr val="FF0000"/>
                </a:solidFill>
                <a:effectLst>
                  <a:outerShdw dist="50800" dir="5400000" algn="ctr" rotWithShape="0">
                    <a:schemeClr val="tx1"/>
                  </a:outerShdw>
                </a:effectLst>
              </a:rPr>
              <a:t> head of Hood’s Texas Brigade </a:t>
            </a:r>
          </a:p>
          <a:p>
            <a:pPr>
              <a:buFontTx/>
              <a:buChar char="-"/>
            </a:pPr>
            <a:r>
              <a:rPr lang="en-US" sz="2800" b="1" dirty="0" smtClean="0">
                <a:solidFill>
                  <a:srgbClr val="FF0000"/>
                </a:solidFill>
                <a:effectLst>
                  <a:outerShdw dist="50800" dir="5400000" algn="ctr" rotWithShape="0">
                    <a:schemeClr val="tx1"/>
                  </a:outerShdw>
                </a:effectLst>
              </a:rPr>
              <a:t> Eastern Theater: Peninsula, 2</a:t>
            </a:r>
            <a:r>
              <a:rPr lang="en-US" sz="2800" b="1" baseline="30000" dirty="0" smtClean="0">
                <a:solidFill>
                  <a:srgbClr val="FF0000"/>
                </a:solidFill>
                <a:effectLst>
                  <a:outerShdw dist="50800" dir="5400000" algn="ctr" rotWithShape="0">
                    <a:schemeClr val="tx1"/>
                  </a:outerShdw>
                </a:effectLst>
              </a:rPr>
              <a:t>nd</a:t>
            </a:r>
            <a:r>
              <a:rPr lang="en-US" sz="2800" b="1" dirty="0" smtClean="0">
                <a:solidFill>
                  <a:srgbClr val="FF0000"/>
                </a:solidFill>
                <a:effectLst>
                  <a:outerShdw dist="50800" dir="5400000" algn="ctr" rotWithShape="0">
                    <a:schemeClr val="tx1"/>
                  </a:outerShdw>
                </a:effectLst>
              </a:rPr>
              <a:t> </a:t>
            </a:r>
          </a:p>
          <a:p>
            <a:r>
              <a:rPr lang="en-US" sz="2800" b="1" dirty="0" smtClean="0">
                <a:solidFill>
                  <a:srgbClr val="FF0000"/>
                </a:solidFill>
                <a:effectLst>
                  <a:outerShdw dist="50800" dir="5400000" algn="ctr" rotWithShape="0">
                    <a:schemeClr val="tx1"/>
                  </a:outerShdw>
                </a:effectLst>
              </a:rPr>
              <a:t>      Manassas, Antietam, </a:t>
            </a:r>
          </a:p>
          <a:p>
            <a:r>
              <a:rPr lang="en-US" sz="2800" b="1" dirty="0" smtClean="0">
                <a:solidFill>
                  <a:srgbClr val="FF0000"/>
                </a:solidFill>
                <a:effectLst>
                  <a:outerShdw dist="50800" dir="5400000" algn="ctr" rotWithShape="0">
                    <a:schemeClr val="tx1"/>
                  </a:outerShdw>
                </a:effectLst>
              </a:rPr>
              <a:t>      Fredericksburg, Gettysburg</a:t>
            </a:r>
          </a:p>
          <a:p>
            <a:pPr>
              <a:buFontTx/>
              <a:buChar char="-"/>
            </a:pPr>
            <a:r>
              <a:rPr lang="en-US" sz="2800" b="1" dirty="0" smtClean="0">
                <a:solidFill>
                  <a:srgbClr val="FF0000"/>
                </a:solidFill>
                <a:effectLst>
                  <a:outerShdw dist="50800" dir="5400000" algn="ctr" rotWithShape="0">
                    <a:schemeClr val="tx1"/>
                  </a:outerShdw>
                </a:effectLst>
              </a:rPr>
              <a:t> Western Theater: Chickamauga,</a:t>
            </a:r>
          </a:p>
          <a:p>
            <a:r>
              <a:rPr lang="en-US" sz="2800" b="1" dirty="0" smtClean="0">
                <a:solidFill>
                  <a:srgbClr val="FF0000"/>
                </a:solidFill>
                <a:effectLst>
                  <a:outerShdw dist="50800" dir="5400000" algn="ctr" rotWithShape="0">
                    <a:schemeClr val="tx1"/>
                  </a:outerShdw>
                </a:effectLst>
              </a:rPr>
              <a:t>      Atlanta, Tennessee campaign</a:t>
            </a:r>
          </a:p>
        </p:txBody>
      </p:sp>
      <p:pic>
        <p:nvPicPr>
          <p:cNvPr id="15" name="Picture 5"/>
          <p:cNvPicPr>
            <a:picLocks noChangeAspect="1" noChangeArrowheads="1"/>
          </p:cNvPicPr>
          <p:nvPr/>
        </p:nvPicPr>
        <p:blipFill>
          <a:blip r:embed="rId5" cstate="print"/>
          <a:srcRect/>
          <a:stretch>
            <a:fillRect/>
          </a:stretch>
        </p:blipFill>
        <p:spPr bwMode="auto">
          <a:xfrm>
            <a:off x="5334000" y="838200"/>
            <a:ext cx="3663950" cy="5494338"/>
          </a:xfrm>
          <a:prstGeom prst="rect">
            <a:avLst/>
          </a:prstGeom>
          <a:noFill/>
          <a:ln w="50800">
            <a:solidFill>
              <a:schemeClr val="tx1"/>
            </a:solidFill>
            <a:miter lim="800000"/>
            <a:headEnd/>
            <a:tailEnd/>
          </a:ln>
          <a:effectLst/>
        </p:spPr>
      </p:pic>
      <p:sp>
        <p:nvSpPr>
          <p:cNvPr id="4" name="TextBox 3"/>
          <p:cNvSpPr txBox="1"/>
          <p:nvPr/>
        </p:nvSpPr>
        <p:spPr>
          <a:xfrm>
            <a:off x="0" y="0"/>
            <a:ext cx="9144000" cy="769441"/>
          </a:xfrm>
          <a:prstGeom prst="rect">
            <a:avLst/>
          </a:prstGeom>
          <a:noFill/>
        </p:spPr>
        <p:txBody>
          <a:bodyPr wrap="square" rtlCol="0">
            <a:spAutoFit/>
          </a:bodyPr>
          <a:lstStyle/>
          <a:p>
            <a:pPr algn="ctr"/>
            <a:r>
              <a:rPr lang="en-US" sz="4400" b="1" dirty="0" smtClean="0">
                <a:solidFill>
                  <a:srgbClr val="FF0000"/>
                </a:solidFill>
                <a:effectLst>
                  <a:outerShdw dist="50800" dir="5400000" algn="ctr" rotWithShape="0">
                    <a:schemeClr val="tx1"/>
                  </a:outerShdw>
                </a:effectLst>
              </a:rPr>
              <a:t>John Bell Hood</a:t>
            </a:r>
          </a:p>
        </p:txBody>
      </p:sp>
      <p:sp>
        <p:nvSpPr>
          <p:cNvPr id="14" name="Oval 13"/>
          <p:cNvSpPr/>
          <p:nvPr/>
        </p:nvSpPr>
        <p:spPr>
          <a:xfrm>
            <a:off x="1143000" y="2362200"/>
            <a:ext cx="3733800" cy="609600"/>
          </a:xfrm>
          <a:prstGeom prst="ellipse">
            <a:avLst/>
          </a:prstGeom>
          <a:ln w="762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6" name="Picture 6"/>
          <p:cNvPicPr>
            <a:picLocks noChangeAspect="1" noChangeArrowheads="1"/>
          </p:cNvPicPr>
          <p:nvPr/>
        </p:nvPicPr>
        <p:blipFill>
          <a:blip r:embed="rId6" cstate="print"/>
          <a:srcRect t="67014"/>
          <a:stretch>
            <a:fillRect/>
          </a:stretch>
        </p:blipFill>
        <p:spPr bwMode="auto">
          <a:xfrm>
            <a:off x="838200" y="5029200"/>
            <a:ext cx="5226114" cy="1752600"/>
          </a:xfrm>
          <a:prstGeom prst="rect">
            <a:avLst/>
          </a:prstGeom>
          <a:noFill/>
          <a:ln w="50800">
            <a:solidFill>
              <a:schemeClr val="tx1"/>
            </a:solidFill>
            <a:miter lim="800000"/>
            <a:headEnd/>
            <a:tailEnd/>
          </a:ln>
          <a:effectLst/>
        </p:spPr>
      </p:pic>
      <p:pic>
        <p:nvPicPr>
          <p:cNvPr id="100357" name="Picture 5"/>
          <p:cNvPicPr>
            <a:picLocks noChangeAspect="1" noChangeArrowheads="1"/>
          </p:cNvPicPr>
          <p:nvPr/>
        </p:nvPicPr>
        <p:blipFill>
          <a:blip r:embed="rId7" cstate="print"/>
          <a:srcRect/>
          <a:stretch>
            <a:fillRect/>
          </a:stretch>
        </p:blipFill>
        <p:spPr bwMode="auto">
          <a:xfrm>
            <a:off x="87312" y="838200"/>
            <a:ext cx="5018088" cy="3756025"/>
          </a:xfrm>
          <a:prstGeom prst="rect">
            <a:avLst/>
          </a:prstGeom>
          <a:noFill/>
          <a:ln w="50800">
            <a:solidFill>
              <a:schemeClr val="tx1"/>
            </a:solidFill>
            <a:miter lim="800000"/>
            <a:headEnd/>
            <a:tailEnd/>
          </a:ln>
          <a:effectLst/>
        </p:spPr>
      </p:pic>
      <p:sp useBgFill="1">
        <p:nvSpPr>
          <p:cNvPr id="7" name="Rectangle 6"/>
          <p:cNvSpPr/>
          <p:nvPr/>
        </p:nvSpPr>
        <p:spPr>
          <a:xfrm>
            <a:off x="0" y="5943600"/>
            <a:ext cx="9144000" cy="615553"/>
          </a:xfrm>
          <a:prstGeom prst="rect">
            <a:avLst/>
          </a:prstGeom>
        </p:spPr>
        <p:txBody>
          <a:bodyPr wrap="square">
            <a:spAutoFit/>
          </a:bodyPr>
          <a:lstStyle/>
          <a:p>
            <a:r>
              <a:rPr lang="en-US" sz="3400" b="1" dirty="0" smtClean="0"/>
              <a:t>LEGACY: Hood County, </a:t>
            </a:r>
            <a:r>
              <a:rPr lang="en-US" sz="3400" b="1" dirty="0" err="1" smtClean="0"/>
              <a:t>Tx</a:t>
            </a:r>
            <a:r>
              <a:rPr lang="en-US" sz="3400" b="1" dirty="0" smtClean="0"/>
              <a:t> &amp; Fort Hood Army Base</a:t>
            </a:r>
            <a:endParaRPr lang="en-US" sz="3400" dirty="0"/>
          </a:p>
        </p:txBody>
      </p:sp>
      <p:sp useBgFill="1">
        <p:nvSpPr>
          <p:cNvPr id="8" name="Rectangle 7"/>
          <p:cNvSpPr/>
          <p:nvPr/>
        </p:nvSpPr>
        <p:spPr>
          <a:xfrm>
            <a:off x="0" y="5297269"/>
            <a:ext cx="9144000" cy="646331"/>
          </a:xfrm>
          <a:prstGeom prst="rect">
            <a:avLst/>
          </a:prstGeom>
        </p:spPr>
        <p:txBody>
          <a:bodyPr wrap="square">
            <a:spAutoFit/>
          </a:bodyPr>
          <a:lstStyle/>
          <a:p>
            <a:r>
              <a:rPr lang="en-US" sz="3600" b="1" dirty="0" smtClean="0"/>
              <a:t>  died 1879: New Orleans, Louisiana</a:t>
            </a:r>
            <a:endParaRPr lang="en-US" sz="3600" dirty="0"/>
          </a:p>
        </p:txBody>
      </p:sp>
      <p:sp useBgFill="1">
        <p:nvSpPr>
          <p:cNvPr id="6" name="Rectangle 5"/>
          <p:cNvSpPr/>
          <p:nvPr/>
        </p:nvSpPr>
        <p:spPr>
          <a:xfrm>
            <a:off x="0" y="4648200"/>
            <a:ext cx="9144000" cy="646331"/>
          </a:xfrm>
          <a:prstGeom prst="rect">
            <a:avLst/>
          </a:prstGeom>
        </p:spPr>
        <p:txBody>
          <a:bodyPr wrap="square">
            <a:spAutoFit/>
          </a:bodyPr>
          <a:lstStyle/>
          <a:p>
            <a:r>
              <a:rPr lang="en-US" sz="3600" b="1" dirty="0" smtClean="0"/>
              <a:t>  after the war: cotton &amp; insurance in Louisiana</a:t>
            </a:r>
            <a:endParaRPr lang="en-US" sz="3600" dirty="0"/>
          </a:p>
        </p:txBody>
      </p:sp>
      <p:sp>
        <p:nvSpPr>
          <p:cNvPr id="13" name="TextBox 12"/>
          <p:cNvSpPr txBox="1"/>
          <p:nvPr/>
        </p:nvSpPr>
        <p:spPr>
          <a:xfrm>
            <a:off x="1371600" y="0"/>
            <a:ext cx="1378262" cy="769441"/>
          </a:xfrm>
          <a:prstGeom prst="rect">
            <a:avLst/>
          </a:prstGeom>
          <a:noFill/>
        </p:spPr>
        <p:txBody>
          <a:bodyPr wrap="none" rtlCol="0">
            <a:spAutoFit/>
          </a:bodyPr>
          <a:lstStyle/>
          <a:p>
            <a:pPr algn="ctr"/>
            <a:r>
              <a:rPr lang="en-US" sz="4400" b="1" spc="-10" dirty="0" smtClean="0">
                <a:solidFill>
                  <a:srgbClr val="FF0000"/>
                </a:solidFill>
                <a:effectLst>
                  <a:outerShdw dist="50800" dir="7200000" algn="ctr" rotWithShape="0">
                    <a:srgbClr val="0070C0"/>
                  </a:outerShdw>
                </a:effectLst>
              </a:rPr>
              <a:t>7</a:t>
            </a:r>
            <a:r>
              <a:rPr lang="en-US" sz="4400" b="1" spc="-10" dirty="0" smtClean="0">
                <a:solidFill>
                  <a:srgbClr val="FF0000"/>
                </a:solidFill>
                <a:effectLst>
                  <a:outerShdw dist="50800" dir="7200000" algn="ctr" rotWithShape="0">
                    <a:srgbClr val="0070C0"/>
                  </a:outerShdw>
                </a:effectLst>
                <a:sym typeface="Wingdings" pitchFamily="2" charset="2"/>
              </a:rPr>
              <a:t>G</a:t>
            </a:r>
            <a:endParaRPr lang="en-US" sz="4400" b="1" spc="-10" dirty="0" smtClean="0">
              <a:solidFill>
                <a:srgbClr val="FF0000"/>
              </a:solidFill>
              <a:effectLst>
                <a:outerShdw dist="50800" dir="7200000" algn="ctr" rotWithShape="0">
                  <a:srgbClr val="0070C0"/>
                </a:outerShdw>
              </a:effectLst>
            </a:endParaRPr>
          </a:p>
        </p:txBody>
      </p:sp>
      <p:sp>
        <p:nvSpPr>
          <p:cNvPr id="17" name="TextBox 16"/>
          <p:cNvSpPr txBox="1"/>
          <p:nvPr/>
        </p:nvSpPr>
        <p:spPr>
          <a:xfrm>
            <a:off x="14599" y="0"/>
            <a:ext cx="1354538" cy="769441"/>
          </a:xfrm>
          <a:prstGeom prst="rect">
            <a:avLst/>
          </a:prstGeom>
          <a:noFill/>
        </p:spPr>
        <p:txBody>
          <a:bodyPr wrap="none" rtlCol="0">
            <a:spAutoFit/>
          </a:bodyPr>
          <a:lstStyle/>
          <a:p>
            <a:pPr algn="ctr"/>
            <a:r>
              <a:rPr lang="en-US" sz="4400" b="1" spc="-10" dirty="0" smtClean="0">
                <a:solidFill>
                  <a:srgbClr val="FF0000"/>
                </a:solidFill>
                <a:effectLst>
                  <a:outerShdw dist="50800" dir="7200000" algn="ctr" rotWithShape="0">
                    <a:srgbClr val="0070C0"/>
                  </a:outerShdw>
                </a:effectLst>
              </a:rPr>
              <a:t>QUIZ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1000"/>
                                        <p:tgtEl>
                                          <p:spTgt spid="14"/>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1000"/>
                                        <p:tgtEl>
                                          <p:spTgt spid="15"/>
                                        </p:tgtEl>
                                      </p:cBhvr>
                                    </p:animEffect>
                                    <p:set>
                                      <p:cBhvr>
                                        <p:cTn id="33" dur="1" fill="hold">
                                          <p:stCondLst>
                                            <p:cond delay="999"/>
                                          </p:stCondLst>
                                        </p:cTn>
                                        <p:tgtEl>
                                          <p:spTgt spid="15"/>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16"/>
                                        </p:tgtEl>
                                      </p:cBhvr>
                                    </p:animEffect>
                                    <p:set>
                                      <p:cBhvr>
                                        <p:cTn id="36" dur="1" fill="hold">
                                          <p:stCondLst>
                                            <p:cond delay="999"/>
                                          </p:stCondLst>
                                        </p:cTn>
                                        <p:tgtEl>
                                          <p:spTgt spid="16"/>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14"/>
                                        </p:tgtEl>
                                      </p:cBhvr>
                                    </p:animEffect>
                                    <p:set>
                                      <p:cBhvr>
                                        <p:cTn id="39" dur="1" fill="hold">
                                          <p:stCondLst>
                                            <p:cond delay="999"/>
                                          </p:stCondLst>
                                        </p:cTn>
                                        <p:tgtEl>
                                          <p:spTgt spid="1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1000"/>
                                        <p:tgtEl>
                                          <p:spTgt spid="9"/>
                                        </p:tgtEl>
                                      </p:cBhvr>
                                    </p:animEffect>
                                    <p:set>
                                      <p:cBhvr>
                                        <p:cTn id="44" dur="1" fill="hold">
                                          <p:stCondLst>
                                            <p:cond delay="999"/>
                                          </p:stCondLst>
                                        </p:cTn>
                                        <p:tgtEl>
                                          <p:spTgt spid="9"/>
                                        </p:tgtEl>
                                        <p:attrNameLst>
                                          <p:attrName>style.visibility</p:attrName>
                                        </p:attrNameLst>
                                      </p:cBhvr>
                                      <p:to>
                                        <p:strVal val="hidden"/>
                                      </p:to>
                                    </p:set>
                                  </p:childTnLst>
                                </p:cTn>
                              </p:par>
                            </p:childTnLst>
                          </p:cTn>
                        </p:par>
                        <p:par>
                          <p:cTn id="45" fill="hold">
                            <p:stCondLst>
                              <p:cond delay="1000"/>
                            </p:stCondLst>
                            <p:childTnLst>
                              <p:par>
                                <p:cTn id="46" presetID="3" presetClass="emph" presetSubtype="2" fill="hold" nodeType="afterEffect">
                                  <p:stCondLst>
                                    <p:cond delay="0"/>
                                  </p:stCondLst>
                                  <p:childTnLst>
                                    <p:animClr clrSpc="rgb">
                                      <p:cBhvr override="childStyle">
                                        <p:cTn id="47" dur="1000" fill="hold"/>
                                        <p:tgtEl>
                                          <p:spTgt spid="4"/>
                                        </p:tgtEl>
                                        <p:attrNameLst>
                                          <p:attrName>style.color</p:attrName>
                                        </p:attrNameLst>
                                      </p:cBhvr>
                                      <p:to>
                                        <a:schemeClr val="tx1"/>
                                      </p:to>
                                    </p:animClr>
                                  </p:childTnLst>
                                </p:cTn>
                              </p:par>
                            </p:childTnLst>
                          </p:cTn>
                        </p:par>
                        <p:par>
                          <p:cTn id="48" fill="hold">
                            <p:stCondLst>
                              <p:cond delay="2000"/>
                            </p:stCondLst>
                            <p:childTnLst>
                              <p:par>
                                <p:cTn id="49" presetID="9" presetClass="entr" presetSubtype="0" fill="hold" nodeType="afterEffect">
                                  <p:stCondLst>
                                    <p:cond delay="0"/>
                                  </p:stCondLst>
                                  <p:childTnLst>
                                    <p:set>
                                      <p:cBhvr>
                                        <p:cTn id="50" dur="1" fill="hold">
                                          <p:stCondLst>
                                            <p:cond delay="0"/>
                                          </p:stCondLst>
                                        </p:cTn>
                                        <p:tgtEl>
                                          <p:spTgt spid="100354"/>
                                        </p:tgtEl>
                                        <p:attrNameLst>
                                          <p:attrName>style.visibility</p:attrName>
                                        </p:attrNameLst>
                                      </p:cBhvr>
                                      <p:to>
                                        <p:strVal val="visible"/>
                                      </p:to>
                                    </p:set>
                                    <p:animEffect transition="in" filter="dissolve">
                                      <p:cBhvr>
                                        <p:cTn id="51" dur="1000"/>
                                        <p:tgtEl>
                                          <p:spTgt spid="100354"/>
                                        </p:tgtEl>
                                      </p:cBhvr>
                                    </p:animEffect>
                                  </p:childTnLst>
                                </p:cTn>
                              </p:par>
                              <p:par>
                                <p:cTn id="52" presetID="10" presetClass="exit" presetSubtype="0" fill="hold" nodeType="withEffect">
                                  <p:stCondLst>
                                    <p:cond delay="0"/>
                                  </p:stCondLst>
                                  <p:childTnLst>
                                    <p:animEffect transition="out" filter="fade">
                                      <p:cBhvr>
                                        <p:cTn id="53" dur="1000"/>
                                        <p:tgtEl>
                                          <p:spTgt spid="10"/>
                                        </p:tgtEl>
                                      </p:cBhvr>
                                    </p:animEffect>
                                    <p:set>
                                      <p:cBhvr>
                                        <p:cTn id="54" dur="1" fill="hold">
                                          <p:stCondLst>
                                            <p:cond delay="999"/>
                                          </p:stCondLst>
                                        </p:cTn>
                                        <p:tgtEl>
                                          <p:spTgt spid="10"/>
                                        </p:tgtEl>
                                        <p:attrNameLst>
                                          <p:attrName>style.visibility</p:attrName>
                                        </p:attrNameLst>
                                      </p:cBhvr>
                                      <p:to>
                                        <p:strVal val="hidden"/>
                                      </p:to>
                                    </p:set>
                                  </p:childTnLst>
                                </p:cTn>
                              </p:par>
                            </p:childTnLst>
                          </p:cTn>
                        </p:par>
                        <p:par>
                          <p:cTn id="55" fill="hold">
                            <p:stCondLst>
                              <p:cond delay="3000"/>
                            </p:stCondLst>
                            <p:childTnLst>
                              <p:par>
                                <p:cTn id="56" presetID="10" presetClass="entr" presetSubtype="0" fill="hold" grpId="0"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1000"/>
                                        <p:tgtEl>
                                          <p:spTgt spid="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0"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 calcmode="lin" valueType="num">
                                      <p:cBhvr>
                                        <p:cTn id="68" dur="1000" fill="hold"/>
                                        <p:tgtEl>
                                          <p:spTgt spid="7"/>
                                        </p:tgtEl>
                                        <p:attrNameLst>
                                          <p:attrName>ppt_w</p:attrName>
                                        </p:attrNameLst>
                                      </p:cBhvr>
                                      <p:tavLst>
                                        <p:tav tm="0">
                                          <p:val>
                                            <p:fltVal val="0"/>
                                          </p:val>
                                        </p:tav>
                                        <p:tav tm="100000">
                                          <p:val>
                                            <p:strVal val="#ppt_w"/>
                                          </p:val>
                                        </p:tav>
                                      </p:tavLst>
                                    </p:anim>
                                    <p:anim calcmode="lin" valueType="num">
                                      <p:cBhvr>
                                        <p:cTn id="69" dur="1000" fill="hold"/>
                                        <p:tgtEl>
                                          <p:spTgt spid="7"/>
                                        </p:tgtEl>
                                        <p:attrNameLst>
                                          <p:attrName>ppt_h</p:attrName>
                                        </p:attrNameLst>
                                      </p:cBhvr>
                                      <p:tavLst>
                                        <p:tav tm="0">
                                          <p:val>
                                            <p:fltVal val="0"/>
                                          </p:val>
                                        </p:tav>
                                        <p:tav tm="100000">
                                          <p:val>
                                            <p:strVal val="#ppt_h"/>
                                          </p:val>
                                        </p:tav>
                                      </p:tavLst>
                                    </p:anim>
                                    <p:animEffect transition="in" filter="fade">
                                      <p:cBhvr>
                                        <p:cTn id="70" dur="1000"/>
                                        <p:tgtEl>
                                          <p:spTgt spid="7"/>
                                        </p:tgtEl>
                                      </p:cBhvr>
                                    </p:animEffect>
                                  </p:childTnLst>
                                </p:cTn>
                              </p:par>
                              <p:par>
                                <p:cTn id="71" presetID="10" presetClass="entr" presetSubtype="0" fill="hold" nodeType="withEffect">
                                  <p:stCondLst>
                                    <p:cond delay="0"/>
                                  </p:stCondLst>
                                  <p:childTnLst>
                                    <p:set>
                                      <p:cBhvr>
                                        <p:cTn id="72" dur="1" fill="hold">
                                          <p:stCondLst>
                                            <p:cond delay="0"/>
                                          </p:stCondLst>
                                        </p:cTn>
                                        <p:tgtEl>
                                          <p:spTgt spid="100357"/>
                                        </p:tgtEl>
                                        <p:attrNameLst>
                                          <p:attrName>style.visibility</p:attrName>
                                        </p:attrNameLst>
                                      </p:cBhvr>
                                      <p:to>
                                        <p:strVal val="visible"/>
                                      </p:to>
                                    </p:set>
                                    <p:animEffect transition="in" filter="fade">
                                      <p:cBhvr>
                                        <p:cTn id="73" dur="1000"/>
                                        <p:tgtEl>
                                          <p:spTgt spid="100357"/>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wipe(left)">
                                      <p:cBhvr>
                                        <p:cTn id="78" dur="1000"/>
                                        <p:tgtEl>
                                          <p:spTgt spid="17"/>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wipe(left)">
                                      <p:cBhvr>
                                        <p:cTn id="8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4" grpId="0"/>
      <p:bldP spid="14" grpId="0" animBg="1"/>
      <p:bldP spid="14" grpId="1" animBg="1"/>
      <p:bldP spid="7" grpId="0" animBg="1"/>
      <p:bldP spid="8" grpId="0" animBg="1"/>
      <p:bldP spid="6" grpId="0" animBg="1"/>
      <p:bldP spid="13" grpId="0"/>
      <p:bldP spid="1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cstate="print"/>
          <a:srcRect l="8801" t="3226" r="2163" b="24194"/>
          <a:stretch>
            <a:fillRect/>
          </a:stretch>
        </p:blipFill>
        <p:spPr bwMode="auto">
          <a:xfrm>
            <a:off x="5926666" y="838201"/>
            <a:ext cx="2912533" cy="3428999"/>
          </a:xfrm>
          <a:prstGeom prst="rect">
            <a:avLst/>
          </a:prstGeom>
          <a:noFill/>
          <a:ln w="50800">
            <a:solidFill>
              <a:srgbClr val="FF0000"/>
            </a:solidFill>
            <a:miter lim="800000"/>
            <a:headEnd/>
            <a:tailEnd/>
          </a:ln>
          <a:effectLst/>
        </p:spPr>
      </p:pic>
      <p:pic>
        <p:nvPicPr>
          <p:cNvPr id="4" name="Picture 3" descr="File:John Mercer Brooke wmm.jpg"/>
          <p:cNvPicPr>
            <a:picLocks noChangeAspect="1" noChangeArrowheads="1"/>
          </p:cNvPicPr>
          <p:nvPr/>
        </p:nvPicPr>
        <p:blipFill>
          <a:blip r:embed="rId3" cstate="print"/>
          <a:srcRect/>
          <a:stretch>
            <a:fillRect/>
          </a:stretch>
        </p:blipFill>
        <p:spPr bwMode="auto">
          <a:xfrm>
            <a:off x="6019800" y="838200"/>
            <a:ext cx="2763554" cy="3385213"/>
          </a:xfrm>
          <a:prstGeom prst="rect">
            <a:avLst/>
          </a:prstGeom>
          <a:ln w="38100">
            <a:solidFill>
              <a:schemeClr val="tx1"/>
            </a:solidFill>
          </a:ln>
        </p:spPr>
      </p:pic>
      <p:pic>
        <p:nvPicPr>
          <p:cNvPr id="5" name="Picture 5" descr="http://upload.wikimedia.org/wikipedia/commons/1/19/BrookeRifle.jpg"/>
          <p:cNvPicPr>
            <a:picLocks noChangeAspect="1" noChangeArrowheads="1"/>
          </p:cNvPicPr>
          <p:nvPr/>
        </p:nvPicPr>
        <p:blipFill>
          <a:blip r:embed="rId4" cstate="print"/>
          <a:srcRect/>
          <a:stretch>
            <a:fillRect/>
          </a:stretch>
        </p:blipFill>
        <p:spPr bwMode="auto">
          <a:xfrm>
            <a:off x="533400" y="3886200"/>
            <a:ext cx="4038599" cy="2786737"/>
          </a:xfrm>
          <a:prstGeom prst="rect">
            <a:avLst/>
          </a:prstGeom>
          <a:noFill/>
          <a:ln w="76200">
            <a:solidFill>
              <a:srgbClr val="FF0000"/>
            </a:solidFill>
          </a:ln>
        </p:spPr>
      </p:pic>
      <p:sp>
        <p:nvSpPr>
          <p:cNvPr id="6" name="TextBox 5"/>
          <p:cNvSpPr txBox="1"/>
          <p:nvPr/>
        </p:nvSpPr>
        <p:spPr>
          <a:xfrm>
            <a:off x="0" y="762000"/>
            <a:ext cx="5495287" cy="3108543"/>
          </a:xfrm>
          <a:prstGeom prst="rect">
            <a:avLst/>
          </a:prstGeom>
          <a:noFill/>
        </p:spPr>
        <p:txBody>
          <a:bodyPr wrap="none" rtlCol="0">
            <a:spAutoFit/>
          </a:bodyPr>
          <a:lstStyle/>
          <a:p>
            <a:r>
              <a:rPr lang="en-US" sz="2800" b="1" dirty="0" smtClean="0">
                <a:solidFill>
                  <a:srgbClr val="FF0000"/>
                </a:solidFill>
                <a:effectLst>
                  <a:outerShdw dist="50800" dir="7200000" algn="ctr" rotWithShape="0">
                    <a:schemeClr val="tx1"/>
                  </a:outerShdw>
                </a:effectLst>
              </a:rPr>
              <a:t>- sailor &amp; scientist</a:t>
            </a:r>
          </a:p>
          <a:p>
            <a:r>
              <a:rPr lang="en-US" sz="2800" b="1" dirty="0" smtClean="0">
                <a:solidFill>
                  <a:srgbClr val="FF0000"/>
                </a:solidFill>
                <a:effectLst>
                  <a:outerShdw dist="50800" dir="7200000" algn="ctr" rotWithShape="0">
                    <a:schemeClr val="tx1"/>
                  </a:outerShdw>
                </a:effectLst>
              </a:rPr>
              <a:t>- trained in US Naval Academy</a:t>
            </a:r>
          </a:p>
          <a:p>
            <a:pPr>
              <a:buFontTx/>
              <a:buChar char="-"/>
            </a:pPr>
            <a:r>
              <a:rPr lang="en-US" sz="2800" b="1" dirty="0" smtClean="0">
                <a:solidFill>
                  <a:srgbClr val="FF0000"/>
                </a:solidFill>
                <a:effectLst>
                  <a:outerShdw dist="50800" dir="7200000" algn="ctr" rotWithShape="0">
                    <a:schemeClr val="tx1"/>
                  </a:outerShdw>
                </a:effectLst>
              </a:rPr>
              <a:t> 1861: resigned from US Navy; </a:t>
            </a:r>
          </a:p>
          <a:p>
            <a:pPr>
              <a:buFontTx/>
              <a:buChar char="-"/>
            </a:pPr>
            <a:r>
              <a:rPr lang="en-US" sz="2800" b="1" dirty="0" smtClean="0">
                <a:solidFill>
                  <a:srgbClr val="FF0000"/>
                </a:solidFill>
                <a:effectLst>
                  <a:outerShdw dist="50800" dir="7200000" algn="ctr" rotWithShape="0">
                    <a:schemeClr val="tx1"/>
                  </a:outerShdw>
                </a:effectLst>
              </a:rPr>
              <a:t> 1861: Commander in CSA Navy</a:t>
            </a:r>
          </a:p>
          <a:p>
            <a:pPr>
              <a:buFontTx/>
              <a:buChar char="-"/>
            </a:pPr>
            <a:r>
              <a:rPr lang="en-US" sz="2800" b="1" dirty="0" smtClean="0">
                <a:solidFill>
                  <a:srgbClr val="FF0000"/>
                </a:solidFill>
                <a:effectLst>
                  <a:outerShdw dist="50800" dir="7200000" algn="ctr" rotWithShape="0">
                    <a:schemeClr val="tx1"/>
                  </a:outerShdw>
                </a:effectLst>
              </a:rPr>
              <a:t> established CSA Naval Academy</a:t>
            </a:r>
          </a:p>
          <a:p>
            <a:pPr>
              <a:buFontTx/>
              <a:buChar char="-"/>
            </a:pPr>
            <a:r>
              <a:rPr lang="en-US" sz="2800" b="1" dirty="0" smtClean="0">
                <a:solidFill>
                  <a:srgbClr val="FF0000"/>
                </a:solidFill>
                <a:effectLst>
                  <a:outerShdw dist="50800" dir="7200000" algn="ctr" rotWithShape="0">
                    <a:schemeClr val="tx1"/>
                  </a:outerShdw>
                </a:effectLst>
              </a:rPr>
              <a:t> designed Brooke rifled cannon</a:t>
            </a:r>
          </a:p>
          <a:p>
            <a:pPr>
              <a:buFontTx/>
              <a:buChar char="-"/>
            </a:pPr>
            <a:r>
              <a:rPr lang="en-US" sz="2800" b="1" dirty="0" smtClean="0">
                <a:solidFill>
                  <a:srgbClr val="FF0000"/>
                </a:solidFill>
                <a:effectLst>
                  <a:outerShdw dist="50800" dir="7200000" algn="ctr" rotWithShape="0">
                    <a:schemeClr val="tx1"/>
                  </a:outerShdw>
                </a:effectLst>
              </a:rPr>
              <a:t> designed CSA ironclad CSS Virginia</a:t>
            </a:r>
          </a:p>
        </p:txBody>
      </p:sp>
      <p:sp>
        <p:nvSpPr>
          <p:cNvPr id="8" name="Rectangle 7"/>
          <p:cNvSpPr/>
          <p:nvPr/>
        </p:nvSpPr>
        <p:spPr>
          <a:xfrm>
            <a:off x="0" y="0"/>
            <a:ext cx="9144000" cy="769441"/>
          </a:xfrm>
          <a:prstGeom prst="rect">
            <a:avLst/>
          </a:prstGeom>
        </p:spPr>
        <p:txBody>
          <a:bodyPr wrap="square">
            <a:spAutoFit/>
          </a:bodyPr>
          <a:lstStyle/>
          <a:p>
            <a:pPr algn="ctr"/>
            <a:r>
              <a:rPr lang="en-US" sz="4400" b="1" dirty="0" smtClean="0">
                <a:solidFill>
                  <a:srgbClr val="FF0000"/>
                </a:solidFill>
                <a:effectLst>
                  <a:outerShdw dist="50800" dir="7200000" algn="ctr" rotWithShape="0">
                    <a:schemeClr val="tx1"/>
                  </a:outerShdw>
                </a:effectLst>
              </a:rPr>
              <a:t>John Mercer Brooke </a:t>
            </a:r>
          </a:p>
        </p:txBody>
      </p:sp>
      <p:pic>
        <p:nvPicPr>
          <p:cNvPr id="10" name="Picture 3"/>
          <p:cNvPicPr>
            <a:picLocks noChangeAspect="1" noChangeArrowheads="1"/>
          </p:cNvPicPr>
          <p:nvPr/>
        </p:nvPicPr>
        <p:blipFill>
          <a:blip r:embed="rId5" cstate="print"/>
          <a:srcRect l="25836" t="8751" r="23326" b="19993"/>
          <a:stretch>
            <a:fillRect/>
          </a:stretch>
        </p:blipFill>
        <p:spPr bwMode="auto">
          <a:xfrm>
            <a:off x="914400" y="3862466"/>
            <a:ext cx="3124200" cy="2919334"/>
          </a:xfrm>
          <a:prstGeom prst="rect">
            <a:avLst/>
          </a:prstGeom>
          <a:noFill/>
          <a:ln w="38100">
            <a:solidFill>
              <a:srgbClr val="FF0000"/>
            </a:solidFill>
            <a:miter lim="800000"/>
            <a:headEnd/>
            <a:tailEnd/>
          </a:ln>
          <a:effectLst/>
        </p:spPr>
      </p:pic>
      <p:sp>
        <p:nvSpPr>
          <p:cNvPr id="9" name="Oval 8"/>
          <p:cNvSpPr/>
          <p:nvPr/>
        </p:nvSpPr>
        <p:spPr>
          <a:xfrm>
            <a:off x="1447800" y="2895600"/>
            <a:ext cx="3505200" cy="533400"/>
          </a:xfrm>
          <a:prstGeom prst="ellipse">
            <a:avLst/>
          </a:prstGeom>
          <a:ln w="762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1" name="Rectangle 10"/>
          <p:cNvSpPr/>
          <p:nvPr/>
        </p:nvSpPr>
        <p:spPr>
          <a:xfrm>
            <a:off x="0" y="5048071"/>
            <a:ext cx="9144000" cy="646331"/>
          </a:xfrm>
          <a:prstGeom prst="rect">
            <a:avLst/>
          </a:prstGeom>
        </p:spPr>
        <p:txBody>
          <a:bodyPr wrap="square">
            <a:spAutoFit/>
          </a:bodyPr>
          <a:lstStyle/>
          <a:p>
            <a:r>
              <a:rPr lang="en-US" sz="3600" b="1" dirty="0" smtClean="0"/>
              <a:t>      died 1906:  Lexington, </a:t>
            </a:r>
            <a:r>
              <a:rPr lang="en-US" sz="3600" b="1" dirty="0" err="1" smtClean="0"/>
              <a:t>Va</a:t>
            </a:r>
            <a:endParaRPr lang="en-US" sz="3600" dirty="0"/>
          </a:p>
        </p:txBody>
      </p:sp>
      <p:sp useBgFill="1">
        <p:nvSpPr>
          <p:cNvPr id="7" name="Rectangle 6"/>
          <p:cNvSpPr/>
          <p:nvPr/>
        </p:nvSpPr>
        <p:spPr>
          <a:xfrm>
            <a:off x="0" y="4459069"/>
            <a:ext cx="9144000" cy="646331"/>
          </a:xfrm>
          <a:prstGeom prst="rect">
            <a:avLst/>
          </a:prstGeom>
        </p:spPr>
        <p:txBody>
          <a:bodyPr wrap="square">
            <a:spAutoFit/>
          </a:bodyPr>
          <a:lstStyle/>
          <a:p>
            <a:r>
              <a:rPr lang="en-US" sz="3600" b="1" dirty="0" smtClean="0"/>
              <a:t>      1865-1898: physics professor at VMI</a:t>
            </a:r>
            <a:endParaRPr lang="en-US" sz="3600" dirty="0"/>
          </a:p>
        </p:txBody>
      </p:sp>
      <p:sp useBgFill="1">
        <p:nvSpPr>
          <p:cNvPr id="12" name="Rectangle 11"/>
          <p:cNvSpPr/>
          <p:nvPr/>
        </p:nvSpPr>
        <p:spPr>
          <a:xfrm>
            <a:off x="0" y="5657671"/>
            <a:ext cx="9144000" cy="1200329"/>
          </a:xfrm>
          <a:prstGeom prst="rect">
            <a:avLst/>
          </a:prstGeom>
        </p:spPr>
        <p:txBody>
          <a:bodyPr wrap="square">
            <a:spAutoFit/>
          </a:bodyPr>
          <a:lstStyle/>
          <a:p>
            <a:r>
              <a:rPr lang="en-US" sz="3600" b="1" dirty="0" smtClean="0"/>
              <a:t>LEGACY: deep sea sounding &amp; sampling device</a:t>
            </a:r>
          </a:p>
          <a:p>
            <a:r>
              <a:rPr lang="en-US" sz="3600" b="1" dirty="0" smtClean="0"/>
              <a:t>                led to undersea transatlantic cable</a:t>
            </a:r>
            <a:endParaRPr lang="en-US" sz="3600" dirty="0"/>
          </a:p>
        </p:txBody>
      </p:sp>
      <p:pic>
        <p:nvPicPr>
          <p:cNvPr id="108546" name="Picture 2" descr="http://upload.wikimedia.org/wikipedia/commons/thumb/4/45/Deep_Sea_Sounding_Device_wmm.jpg/200px-Deep_Sea_Sounding_Device_wmm.jpg">
            <a:hlinkClick r:id="rId6"/>
          </p:cNvPr>
          <p:cNvPicPr>
            <a:picLocks noChangeAspect="1" noChangeArrowheads="1"/>
          </p:cNvPicPr>
          <p:nvPr/>
        </p:nvPicPr>
        <p:blipFill>
          <a:blip r:embed="rId7" cstate="print"/>
          <a:srcRect t="5972" r="3922" b="4449"/>
          <a:stretch>
            <a:fillRect/>
          </a:stretch>
        </p:blipFill>
        <p:spPr bwMode="auto">
          <a:xfrm>
            <a:off x="914400" y="990600"/>
            <a:ext cx="3733800" cy="3429000"/>
          </a:xfrm>
          <a:prstGeom prst="rect">
            <a:avLst/>
          </a:prstGeom>
          <a:noFill/>
          <a:ln w="50800">
            <a:solidFill>
              <a:schemeClr val="tx1"/>
            </a:solidFill>
          </a:ln>
        </p:spPr>
      </p:pic>
      <p:pic>
        <p:nvPicPr>
          <p:cNvPr id="108547" name="Picture 3"/>
          <p:cNvPicPr>
            <a:picLocks noChangeAspect="1" noChangeArrowheads="1"/>
          </p:cNvPicPr>
          <p:nvPr/>
        </p:nvPicPr>
        <p:blipFill>
          <a:blip r:embed="rId8" cstate="print"/>
          <a:srcRect/>
          <a:stretch>
            <a:fillRect/>
          </a:stretch>
        </p:blipFill>
        <p:spPr bwMode="auto">
          <a:xfrm>
            <a:off x="381000" y="990600"/>
            <a:ext cx="4511675" cy="3444875"/>
          </a:xfrm>
          <a:prstGeom prst="rect">
            <a:avLst/>
          </a:prstGeom>
          <a:noFill/>
          <a:ln w="50800">
            <a:solidFill>
              <a:schemeClr val="tx1"/>
            </a:solidFill>
            <a:miter lim="800000"/>
            <a:headEnd/>
            <a:tailEnd/>
          </a:ln>
          <a:effectLst/>
        </p:spPr>
      </p:pic>
      <p:sp useBgFill="1">
        <p:nvSpPr>
          <p:cNvPr id="14" name="TextBox 13"/>
          <p:cNvSpPr txBox="1"/>
          <p:nvPr/>
        </p:nvSpPr>
        <p:spPr>
          <a:xfrm>
            <a:off x="1321542" y="0"/>
            <a:ext cx="1375056" cy="769441"/>
          </a:xfrm>
          <a:prstGeom prst="rect">
            <a:avLst/>
          </a:prstGeom>
        </p:spPr>
        <p:txBody>
          <a:bodyPr wrap="none" rtlCol="0">
            <a:spAutoFit/>
          </a:bodyPr>
          <a:lstStyle/>
          <a:p>
            <a:pPr algn="ctr"/>
            <a:r>
              <a:rPr lang="en-US" sz="4400" b="1" spc="-10" dirty="0" smtClean="0">
                <a:solidFill>
                  <a:srgbClr val="FF0000"/>
                </a:solidFill>
                <a:effectLst>
                  <a:outerShdw dist="50800" dir="7200000" algn="ctr" rotWithShape="0">
                    <a:srgbClr val="0070C0"/>
                  </a:outerShdw>
                </a:effectLst>
              </a:rPr>
              <a:t>1</a:t>
            </a:r>
            <a:r>
              <a:rPr lang="en-US" sz="4400" b="1" spc="-10" dirty="0" smtClean="0">
                <a:solidFill>
                  <a:srgbClr val="FF0000"/>
                </a:solidFill>
                <a:effectLst>
                  <a:outerShdw dist="50800" dir="7200000" algn="ctr" rotWithShape="0">
                    <a:srgbClr val="0070C0"/>
                  </a:outerShdw>
                </a:effectLst>
                <a:sym typeface="Wingdings" pitchFamily="2" charset="2"/>
              </a:rPr>
              <a:t>D</a:t>
            </a:r>
            <a:endParaRPr lang="en-US" sz="4400" b="1" spc="-10" dirty="0" smtClean="0">
              <a:solidFill>
                <a:srgbClr val="FF0000"/>
              </a:solidFill>
              <a:effectLst>
                <a:outerShdw dist="50800" dir="7200000" algn="ctr" rotWithShape="0">
                  <a:srgbClr val="0070C0"/>
                </a:outerShdw>
              </a:effectLst>
            </a:endParaRPr>
          </a:p>
        </p:txBody>
      </p:sp>
      <p:sp>
        <p:nvSpPr>
          <p:cNvPr id="15" name="TextBox 14"/>
          <p:cNvSpPr txBox="1"/>
          <p:nvPr/>
        </p:nvSpPr>
        <p:spPr>
          <a:xfrm>
            <a:off x="0" y="0"/>
            <a:ext cx="1354538" cy="769441"/>
          </a:xfrm>
          <a:prstGeom prst="rect">
            <a:avLst/>
          </a:prstGeom>
          <a:noFill/>
        </p:spPr>
        <p:txBody>
          <a:bodyPr wrap="none" rtlCol="0">
            <a:spAutoFit/>
          </a:bodyPr>
          <a:lstStyle/>
          <a:p>
            <a:pPr algn="ctr"/>
            <a:r>
              <a:rPr lang="en-US" sz="4400" b="1" spc="-10" dirty="0" smtClean="0">
                <a:solidFill>
                  <a:srgbClr val="FF0000"/>
                </a:solidFill>
                <a:effectLst>
                  <a:outerShdw dist="50800" dir="7200000" algn="ctr" rotWithShape="0">
                    <a:srgbClr val="0070C0"/>
                  </a:outerShdw>
                </a:effectLst>
              </a:rPr>
              <a:t>QUIZ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1000"/>
                                        <p:tgtEl>
                                          <p:spTgt spid="9"/>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1" nodeType="clickEffect">
                                  <p:stCondLst>
                                    <p:cond delay="0"/>
                                  </p:stCondLst>
                                  <p:childTnLst>
                                    <p:animMotion origin="layout" path="M 3.33333E-6 3.33333E-6 L 0.05833 0.05555 " pathEditMode="relative" rAng="0" ptsTypes="AA">
                                      <p:cBhvr>
                                        <p:cTn id="27" dur="1000" fill="hold"/>
                                        <p:tgtEl>
                                          <p:spTgt spid="9"/>
                                        </p:tgtEl>
                                        <p:attrNameLst>
                                          <p:attrName>ppt_x</p:attrName>
                                          <p:attrName>ppt_y</p:attrName>
                                        </p:attrNameLst>
                                      </p:cBhvr>
                                      <p:rCtr x="29" y="28"/>
                                    </p:animMotion>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childTnLst>
                                </p:cTn>
                              </p:par>
                              <p:par>
                                <p:cTn id="32" presetID="10" presetClass="exit" presetSubtype="0" fill="hold" nodeType="withEffect">
                                  <p:stCondLst>
                                    <p:cond delay="0"/>
                                  </p:stCondLst>
                                  <p:childTnLst>
                                    <p:animEffect transition="out" filter="fade">
                                      <p:cBhvr>
                                        <p:cTn id="33" dur="1000"/>
                                        <p:tgtEl>
                                          <p:spTgt spid="5"/>
                                        </p:tgtEl>
                                      </p:cBhvr>
                                    </p:animEffect>
                                    <p:set>
                                      <p:cBhvr>
                                        <p:cTn id="34" dur="1" fill="hold">
                                          <p:stCondLst>
                                            <p:cond delay="99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2" nodeType="clickEffect">
                                  <p:stCondLst>
                                    <p:cond delay="0"/>
                                  </p:stCondLst>
                                  <p:childTnLst>
                                    <p:animEffect transition="out" filter="fade">
                                      <p:cBhvr>
                                        <p:cTn id="38" dur="1000"/>
                                        <p:tgtEl>
                                          <p:spTgt spid="9"/>
                                        </p:tgtEl>
                                      </p:cBhvr>
                                    </p:animEffect>
                                    <p:set>
                                      <p:cBhvr>
                                        <p:cTn id="39" dur="1" fill="hold">
                                          <p:stCondLst>
                                            <p:cond delay="999"/>
                                          </p:stCondLst>
                                        </p:cTn>
                                        <p:tgtEl>
                                          <p:spTgt spid="9"/>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6"/>
                                        </p:tgtEl>
                                      </p:cBhvr>
                                    </p:animEffect>
                                    <p:set>
                                      <p:cBhvr>
                                        <p:cTn id="42" dur="1" fill="hold">
                                          <p:stCondLst>
                                            <p:cond delay="999"/>
                                          </p:stCondLst>
                                        </p:cTn>
                                        <p:tgtEl>
                                          <p:spTgt spid="6"/>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
                                        <p:tgtEl>
                                          <p:spTgt spid="10"/>
                                        </p:tgtEl>
                                      </p:cBhvr>
                                    </p:animEffect>
                                    <p:set>
                                      <p:cBhvr>
                                        <p:cTn id="45" dur="1" fill="hold">
                                          <p:stCondLst>
                                            <p:cond delay="999"/>
                                          </p:stCondLst>
                                        </p:cTn>
                                        <p:tgtEl>
                                          <p:spTgt spid="10"/>
                                        </p:tgtEl>
                                        <p:attrNameLst>
                                          <p:attrName>style.visibility</p:attrName>
                                        </p:attrNameLst>
                                      </p:cBhvr>
                                      <p:to>
                                        <p:strVal val="hidden"/>
                                      </p:to>
                                    </p:set>
                                  </p:childTnLst>
                                </p:cTn>
                              </p:par>
                              <p:par>
                                <p:cTn id="46" presetID="3" presetClass="emph" presetSubtype="2" fill="hold" grpId="1" nodeType="withEffect">
                                  <p:stCondLst>
                                    <p:cond delay="0"/>
                                  </p:stCondLst>
                                  <p:childTnLst>
                                    <p:animClr clrSpc="rgb">
                                      <p:cBhvr override="childStyle">
                                        <p:cTn id="47" dur="1000" fill="hold"/>
                                        <p:tgtEl>
                                          <p:spTgt spid="8"/>
                                        </p:tgtEl>
                                        <p:attrNameLst>
                                          <p:attrName>style.color</p:attrName>
                                        </p:attrNameLst>
                                      </p:cBhvr>
                                      <p:to>
                                        <a:schemeClr val="tx1"/>
                                      </p:to>
                                    </p:animClr>
                                  </p:childTnLst>
                                </p:cTn>
                              </p:par>
                              <p:par>
                                <p:cTn id="48" presetID="9" presetClass="entr" presetSubtype="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dissolve">
                                      <p:cBhvr>
                                        <p:cTn id="50" dur="1000"/>
                                        <p:tgtEl>
                                          <p:spTgt spid="4"/>
                                        </p:tgtEl>
                                      </p:cBhvr>
                                    </p:animEffect>
                                  </p:childTnLst>
                                </p:cTn>
                              </p:par>
                              <p:par>
                                <p:cTn id="51" presetID="10" presetClass="exit" presetSubtype="0" fill="hold" nodeType="withEffect">
                                  <p:stCondLst>
                                    <p:cond delay="0"/>
                                  </p:stCondLst>
                                  <p:childTnLst>
                                    <p:animEffect transition="out" filter="fade">
                                      <p:cBhvr>
                                        <p:cTn id="52" dur="1000"/>
                                        <p:tgtEl>
                                          <p:spTgt spid="13"/>
                                        </p:tgtEl>
                                      </p:cBhvr>
                                    </p:animEffect>
                                    <p:set>
                                      <p:cBhvr>
                                        <p:cTn id="53" dur="1" fill="hold">
                                          <p:stCondLst>
                                            <p:cond delay="999"/>
                                          </p:stCondLst>
                                        </p:cTn>
                                        <p:tgtEl>
                                          <p:spTgt spid="13"/>
                                        </p:tgtEl>
                                        <p:attrNameLst>
                                          <p:attrName>style.visibility</p:attrName>
                                        </p:attrNameLst>
                                      </p:cBhvr>
                                      <p:to>
                                        <p:strVal val="hidden"/>
                                      </p:to>
                                    </p:se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1000"/>
                                        <p:tgtEl>
                                          <p:spTgt spid="7"/>
                                        </p:tgtEl>
                                      </p:cBhvr>
                                    </p:animEffect>
                                  </p:childTnLst>
                                </p:cTn>
                              </p:par>
                            </p:childTnLst>
                          </p:cTn>
                        </p:par>
                        <p:par>
                          <p:cTn id="58" fill="hold">
                            <p:stCondLst>
                              <p:cond delay="2000"/>
                            </p:stCondLst>
                            <p:childTnLst>
                              <p:par>
                                <p:cTn id="59" presetID="10" presetClass="entr" presetSubtype="0" fill="hold" nodeType="afterEffect">
                                  <p:stCondLst>
                                    <p:cond delay="0"/>
                                  </p:stCondLst>
                                  <p:childTnLst>
                                    <p:set>
                                      <p:cBhvr>
                                        <p:cTn id="60" dur="1" fill="hold">
                                          <p:stCondLst>
                                            <p:cond delay="0"/>
                                          </p:stCondLst>
                                        </p:cTn>
                                        <p:tgtEl>
                                          <p:spTgt spid="108547"/>
                                        </p:tgtEl>
                                        <p:attrNameLst>
                                          <p:attrName>style.visibility</p:attrName>
                                        </p:attrNameLst>
                                      </p:cBhvr>
                                      <p:to>
                                        <p:strVal val="visible"/>
                                      </p:to>
                                    </p:set>
                                    <p:animEffect transition="in" filter="fade">
                                      <p:cBhvr>
                                        <p:cTn id="61" dur="1000"/>
                                        <p:tgtEl>
                                          <p:spTgt spid="10854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10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1000" fill="hold"/>
                                        <p:tgtEl>
                                          <p:spTgt spid="12"/>
                                        </p:tgtEl>
                                        <p:attrNameLst>
                                          <p:attrName>ppt_w</p:attrName>
                                        </p:attrNameLst>
                                      </p:cBhvr>
                                      <p:tavLst>
                                        <p:tav tm="0">
                                          <p:val>
                                            <p:fltVal val="0"/>
                                          </p:val>
                                        </p:tav>
                                        <p:tav tm="100000">
                                          <p:val>
                                            <p:strVal val="#ppt_w"/>
                                          </p:val>
                                        </p:tav>
                                      </p:tavLst>
                                    </p:anim>
                                    <p:anim calcmode="lin" valueType="num">
                                      <p:cBhvr>
                                        <p:cTn id="72" dur="1000" fill="hold"/>
                                        <p:tgtEl>
                                          <p:spTgt spid="12"/>
                                        </p:tgtEl>
                                        <p:attrNameLst>
                                          <p:attrName>ppt_h</p:attrName>
                                        </p:attrNameLst>
                                      </p:cBhvr>
                                      <p:tavLst>
                                        <p:tav tm="0">
                                          <p:val>
                                            <p:fltVal val="0"/>
                                          </p:val>
                                        </p:tav>
                                        <p:tav tm="100000">
                                          <p:val>
                                            <p:strVal val="#ppt_h"/>
                                          </p:val>
                                        </p:tav>
                                      </p:tavLst>
                                    </p:anim>
                                    <p:animEffect transition="in" filter="fade">
                                      <p:cBhvr>
                                        <p:cTn id="73" dur="1000"/>
                                        <p:tgtEl>
                                          <p:spTgt spid="12"/>
                                        </p:tgtEl>
                                      </p:cBhvr>
                                    </p:animEffect>
                                  </p:childTnLst>
                                </p:cTn>
                              </p:par>
                              <p:par>
                                <p:cTn id="74" presetID="10" presetClass="entr" presetSubtype="0" fill="hold" nodeType="withEffect">
                                  <p:stCondLst>
                                    <p:cond delay="0"/>
                                  </p:stCondLst>
                                  <p:childTnLst>
                                    <p:set>
                                      <p:cBhvr>
                                        <p:cTn id="75" dur="1" fill="hold">
                                          <p:stCondLst>
                                            <p:cond delay="0"/>
                                          </p:stCondLst>
                                        </p:cTn>
                                        <p:tgtEl>
                                          <p:spTgt spid="108546"/>
                                        </p:tgtEl>
                                        <p:attrNameLst>
                                          <p:attrName>style.visibility</p:attrName>
                                        </p:attrNameLst>
                                      </p:cBhvr>
                                      <p:to>
                                        <p:strVal val="visible"/>
                                      </p:to>
                                    </p:set>
                                    <p:animEffect transition="in" filter="fade">
                                      <p:cBhvr>
                                        <p:cTn id="76" dur="2000"/>
                                        <p:tgtEl>
                                          <p:spTgt spid="108546"/>
                                        </p:tgtEl>
                                      </p:cBhvr>
                                    </p:animEffect>
                                  </p:childTnLst>
                                </p:cTn>
                              </p:par>
                              <p:par>
                                <p:cTn id="77" presetID="10" presetClass="exit" presetSubtype="0" fill="hold" nodeType="withEffect">
                                  <p:stCondLst>
                                    <p:cond delay="0"/>
                                  </p:stCondLst>
                                  <p:childTnLst>
                                    <p:animEffect transition="out" filter="fade">
                                      <p:cBhvr>
                                        <p:cTn id="78" dur="1000"/>
                                        <p:tgtEl>
                                          <p:spTgt spid="108547"/>
                                        </p:tgtEl>
                                      </p:cBhvr>
                                    </p:animEffect>
                                    <p:set>
                                      <p:cBhvr>
                                        <p:cTn id="79" dur="1" fill="hold">
                                          <p:stCondLst>
                                            <p:cond delay="999"/>
                                          </p:stCondLst>
                                        </p:cTn>
                                        <p:tgtEl>
                                          <p:spTgt spid="108547"/>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wipe(left)">
                                      <p:cBhvr>
                                        <p:cTn id="84" dur="1000"/>
                                        <p:tgtEl>
                                          <p:spTgt spid="15"/>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wipe(left)">
                                      <p:cBhvr>
                                        <p:cTn id="8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9" grpId="0" animBg="1"/>
      <p:bldP spid="9" grpId="1" animBg="1"/>
      <p:bldP spid="9" grpId="2" animBg="1"/>
      <p:bldP spid="11" grpId="0" animBg="1"/>
      <p:bldP spid="7" grpId="0" animBg="1"/>
      <p:bldP spid="12" grpId="0" animBg="1"/>
      <p:bldP spid="14" grpId="0" animBg="1"/>
      <p:bldP spid="1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p:cNvSpPr/>
          <p:nvPr/>
        </p:nvSpPr>
        <p:spPr>
          <a:xfrm>
            <a:off x="0" y="4572000"/>
            <a:ext cx="9144000" cy="954107"/>
          </a:xfrm>
          <a:prstGeom prst="rect">
            <a:avLst/>
          </a:prstGeom>
        </p:spPr>
        <p:txBody>
          <a:bodyPr wrap="square">
            <a:spAutoFit/>
          </a:bodyPr>
          <a:lstStyle/>
          <a:p>
            <a:r>
              <a:rPr lang="en-US" sz="2800" b="1" dirty="0" smtClean="0"/>
              <a:t>  1867 - 1874: built 1</a:t>
            </a:r>
            <a:r>
              <a:rPr lang="en-US" sz="2800" b="1" baseline="30000" dirty="0" smtClean="0"/>
              <a:t>st</a:t>
            </a:r>
            <a:r>
              <a:rPr lang="en-US" sz="2800" b="1" dirty="0" smtClean="0"/>
              <a:t> steel truss bridge at St Louis over the</a:t>
            </a:r>
          </a:p>
          <a:p>
            <a:r>
              <a:rPr lang="en-US" sz="2800" b="1" dirty="0" smtClean="0"/>
              <a:t>  	              Mississippi River</a:t>
            </a:r>
            <a:endParaRPr lang="en-US" sz="2800" dirty="0"/>
          </a:p>
        </p:txBody>
      </p:sp>
      <p:sp>
        <p:nvSpPr>
          <p:cNvPr id="3" name="TextBox 2"/>
          <p:cNvSpPr txBox="1"/>
          <p:nvPr/>
        </p:nvSpPr>
        <p:spPr>
          <a:xfrm>
            <a:off x="3581400" y="762000"/>
            <a:ext cx="5562600" cy="3108543"/>
          </a:xfrm>
          <a:prstGeom prst="rect">
            <a:avLst/>
          </a:prstGeom>
          <a:noFill/>
        </p:spPr>
        <p:txBody>
          <a:bodyPr wrap="square" rtlCol="0">
            <a:spAutoFit/>
          </a:bodyPr>
          <a:lstStyle/>
          <a:p>
            <a:r>
              <a:rPr lang="en-US" sz="2800" b="1" dirty="0" smtClean="0">
                <a:solidFill>
                  <a:srgbClr val="0070C0"/>
                </a:solidFill>
                <a:effectLst>
                  <a:outerShdw dist="50800" dir="5400000" algn="ctr" rotWithShape="0">
                    <a:schemeClr val="tx1"/>
                  </a:outerShdw>
                </a:effectLst>
              </a:rPr>
              <a:t>- Indiana born (1820)</a:t>
            </a:r>
          </a:p>
          <a:p>
            <a:r>
              <a:rPr lang="en-US" sz="2800" b="1" dirty="0" smtClean="0">
                <a:solidFill>
                  <a:srgbClr val="0070C0"/>
                </a:solidFill>
                <a:effectLst>
                  <a:outerShdw dist="50800" dir="5400000" algn="ctr" rotWithShape="0">
                    <a:schemeClr val="tx1"/>
                  </a:outerShdw>
                </a:effectLst>
              </a:rPr>
              <a:t>- mostly self-educated</a:t>
            </a:r>
          </a:p>
          <a:p>
            <a:r>
              <a:rPr lang="en-US" sz="2800" b="1" dirty="0" smtClean="0">
                <a:solidFill>
                  <a:srgbClr val="0070C0"/>
                </a:solidFill>
                <a:effectLst>
                  <a:outerShdw dist="50800" dir="5400000" algn="ctr" rotWithShape="0">
                    <a:schemeClr val="tx1"/>
                  </a:outerShdw>
                </a:effectLst>
              </a:rPr>
              <a:t>- civil engineer &amp; inventor</a:t>
            </a:r>
          </a:p>
          <a:p>
            <a:r>
              <a:rPr lang="en-US" sz="2800" b="1" dirty="0" smtClean="0">
                <a:solidFill>
                  <a:srgbClr val="0070C0"/>
                </a:solidFill>
                <a:effectLst>
                  <a:outerShdw dist="50800" dir="5400000" algn="ctr" rotWithShape="0">
                    <a:schemeClr val="tx1"/>
                  </a:outerShdw>
                </a:effectLst>
              </a:rPr>
              <a:t>- business of river salvage</a:t>
            </a:r>
          </a:p>
          <a:p>
            <a:r>
              <a:rPr lang="en-US" sz="2800" b="1" dirty="0" smtClean="0">
                <a:solidFill>
                  <a:srgbClr val="0070C0"/>
                </a:solidFill>
                <a:effectLst>
                  <a:outerShdw dist="50800" dir="5400000" algn="ctr" rotWithShape="0">
                    <a:schemeClr val="tx1"/>
                  </a:outerShdw>
                </a:effectLst>
              </a:rPr>
              <a:t>- 1861: built Union river gun boats</a:t>
            </a:r>
          </a:p>
          <a:p>
            <a:pPr>
              <a:buFontTx/>
              <a:buChar char="-"/>
            </a:pPr>
            <a:r>
              <a:rPr lang="en-US" sz="2800" b="1" dirty="0" smtClean="0">
                <a:solidFill>
                  <a:srgbClr val="0070C0"/>
                </a:solidFill>
                <a:effectLst>
                  <a:outerShdw dist="50800" dir="5400000" algn="ctr" rotWithShape="0">
                    <a:schemeClr val="tx1"/>
                  </a:outerShdw>
                </a:effectLst>
              </a:rPr>
              <a:t> 7 river iron-</a:t>
            </a:r>
            <a:r>
              <a:rPr lang="en-US" sz="2800" b="1" dirty="0" err="1" smtClean="0">
                <a:solidFill>
                  <a:srgbClr val="0070C0"/>
                </a:solidFill>
                <a:effectLst>
                  <a:outerShdw dist="50800" dir="5400000" algn="ctr" rotWithShape="0">
                    <a:schemeClr val="tx1"/>
                  </a:outerShdw>
                </a:effectLst>
              </a:rPr>
              <a:t>clads</a:t>
            </a:r>
            <a:r>
              <a:rPr lang="en-US" sz="2800" b="1" dirty="0" smtClean="0">
                <a:solidFill>
                  <a:srgbClr val="0070C0"/>
                </a:solidFill>
                <a:effectLst>
                  <a:outerShdw dist="50800" dir="5400000" algn="ctr" rotWithShape="0">
                    <a:schemeClr val="tx1"/>
                  </a:outerShdw>
                </a:effectLst>
              </a:rPr>
              <a:t> in 5 months </a:t>
            </a:r>
          </a:p>
          <a:p>
            <a:r>
              <a:rPr lang="en-US" sz="2800" b="1" dirty="0" smtClean="0">
                <a:solidFill>
                  <a:srgbClr val="0070C0"/>
                </a:solidFill>
                <a:effectLst>
                  <a:outerShdw dist="50800" dir="5400000" algn="ctr" rotWithShape="0">
                    <a:schemeClr val="tx1"/>
                  </a:outerShdw>
                </a:effectLst>
              </a:rPr>
              <a:t>  called  “</a:t>
            </a:r>
            <a:r>
              <a:rPr lang="en-US" sz="2800" b="1" i="1" dirty="0" smtClean="0">
                <a:solidFill>
                  <a:srgbClr val="0070C0"/>
                </a:solidFill>
                <a:effectLst>
                  <a:outerShdw dist="50800" dir="5400000" algn="ctr" rotWithShape="0">
                    <a:schemeClr val="tx1"/>
                  </a:outerShdw>
                </a:effectLst>
              </a:rPr>
              <a:t>City Class”</a:t>
            </a:r>
            <a:r>
              <a:rPr lang="en-US" sz="2800" b="1" dirty="0" smtClean="0">
                <a:solidFill>
                  <a:srgbClr val="0070C0"/>
                </a:solidFill>
                <a:effectLst>
                  <a:outerShdw dist="50800" dir="5400000" algn="ctr" rotWithShape="0">
                    <a:schemeClr val="tx1"/>
                  </a:outerShdw>
                </a:effectLst>
              </a:rPr>
              <a:t> gunboats </a:t>
            </a:r>
          </a:p>
        </p:txBody>
      </p:sp>
      <p:pic>
        <p:nvPicPr>
          <p:cNvPr id="2" name="Picture 2"/>
          <p:cNvPicPr>
            <a:picLocks noChangeAspect="1" noChangeArrowheads="1"/>
          </p:cNvPicPr>
          <p:nvPr/>
        </p:nvPicPr>
        <p:blipFill>
          <a:blip r:embed="rId3" cstate="print"/>
          <a:srcRect/>
          <a:stretch>
            <a:fillRect/>
          </a:stretch>
        </p:blipFill>
        <p:spPr bwMode="auto">
          <a:xfrm>
            <a:off x="4419600" y="3987876"/>
            <a:ext cx="4038600" cy="2691412"/>
          </a:xfrm>
          <a:prstGeom prst="rect">
            <a:avLst/>
          </a:prstGeom>
          <a:noFill/>
          <a:ln w="50800">
            <a:solidFill>
              <a:schemeClr val="accent1"/>
            </a:solidFill>
            <a:miter lim="800000"/>
            <a:headEnd/>
            <a:tailEnd/>
          </a:ln>
          <a:effectLst/>
        </p:spPr>
      </p:pic>
      <p:sp>
        <p:nvSpPr>
          <p:cNvPr id="4" name="TextBox 3"/>
          <p:cNvSpPr txBox="1"/>
          <p:nvPr/>
        </p:nvSpPr>
        <p:spPr>
          <a:xfrm>
            <a:off x="0" y="0"/>
            <a:ext cx="9144000" cy="769441"/>
          </a:xfrm>
          <a:prstGeom prst="rect">
            <a:avLst/>
          </a:prstGeom>
          <a:noFill/>
        </p:spPr>
        <p:txBody>
          <a:bodyPr wrap="square" rtlCol="0">
            <a:spAutoFit/>
          </a:bodyPr>
          <a:lstStyle/>
          <a:p>
            <a:pPr algn="ctr"/>
            <a:r>
              <a:rPr lang="en-US" sz="4400" b="1" dirty="0" smtClean="0">
                <a:solidFill>
                  <a:srgbClr val="0070C0"/>
                </a:solidFill>
                <a:effectLst>
                  <a:outerShdw dist="50800" dir="5400000" algn="ctr" rotWithShape="0">
                    <a:schemeClr val="tx1"/>
                  </a:outerShdw>
                </a:effectLst>
              </a:rPr>
              <a:t>James Buchanan Eads</a:t>
            </a:r>
          </a:p>
        </p:txBody>
      </p:sp>
      <p:pic>
        <p:nvPicPr>
          <p:cNvPr id="6" name="Picture 5" descr="http://media.web.britannica.com/eb-media/57/457-004-2449FF3E.jpg"/>
          <p:cNvPicPr/>
          <p:nvPr/>
        </p:nvPicPr>
        <p:blipFill>
          <a:blip r:embed="rId4" cstate="print"/>
          <a:srcRect l="2318" t="3774" r="1089"/>
          <a:stretch>
            <a:fillRect/>
          </a:stretch>
        </p:blipFill>
        <p:spPr bwMode="auto">
          <a:xfrm>
            <a:off x="228600" y="990600"/>
            <a:ext cx="2895600" cy="3505200"/>
          </a:xfrm>
          <a:prstGeom prst="rect">
            <a:avLst/>
          </a:prstGeom>
          <a:noFill/>
          <a:ln w="50800">
            <a:solidFill>
              <a:srgbClr val="0070C0"/>
            </a:solidFill>
            <a:miter lim="800000"/>
            <a:headEnd/>
            <a:tailEnd/>
          </a:ln>
        </p:spPr>
      </p:pic>
      <p:sp>
        <p:nvSpPr>
          <p:cNvPr id="9" name="Oval 8"/>
          <p:cNvSpPr/>
          <p:nvPr/>
        </p:nvSpPr>
        <p:spPr>
          <a:xfrm>
            <a:off x="4648200" y="3352800"/>
            <a:ext cx="3733800" cy="533400"/>
          </a:xfrm>
          <a:prstGeom prst="ellipse">
            <a:avLst/>
          </a:prstGeom>
          <a:ln w="762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 name="Picture 9" descr="http://www.pbs.org/wgbh/amex/eads/peopleevents/images/eadssloane.jpg"/>
          <p:cNvPicPr/>
          <p:nvPr/>
        </p:nvPicPr>
        <p:blipFill>
          <a:blip r:embed="rId5" cstate="print"/>
          <a:srcRect l="13043" b="5455"/>
          <a:stretch>
            <a:fillRect/>
          </a:stretch>
        </p:blipFill>
        <p:spPr bwMode="auto">
          <a:xfrm>
            <a:off x="228600" y="914400"/>
            <a:ext cx="2895600" cy="3581400"/>
          </a:xfrm>
          <a:prstGeom prst="rect">
            <a:avLst/>
          </a:prstGeom>
          <a:noFill/>
          <a:ln w="50800">
            <a:solidFill>
              <a:schemeClr val="tx1"/>
            </a:solidFill>
            <a:miter lim="800000"/>
            <a:headEnd/>
            <a:tailEnd/>
          </a:ln>
        </p:spPr>
      </p:pic>
      <p:sp useBgFill="1">
        <p:nvSpPr>
          <p:cNvPr id="11" name="Rectangle 10"/>
          <p:cNvSpPr/>
          <p:nvPr/>
        </p:nvSpPr>
        <p:spPr>
          <a:xfrm>
            <a:off x="0" y="5420380"/>
            <a:ext cx="9144000" cy="523220"/>
          </a:xfrm>
          <a:prstGeom prst="rect">
            <a:avLst/>
          </a:prstGeom>
        </p:spPr>
        <p:txBody>
          <a:bodyPr wrap="square">
            <a:spAutoFit/>
          </a:bodyPr>
          <a:lstStyle/>
          <a:p>
            <a:r>
              <a:rPr lang="en-US" sz="2800" b="1" dirty="0" smtClean="0"/>
              <a:t>  died 1887:  Nassau, Bahamas</a:t>
            </a:r>
            <a:endParaRPr lang="en-US" sz="2800" dirty="0"/>
          </a:p>
        </p:txBody>
      </p:sp>
      <p:sp useBgFill="1">
        <p:nvSpPr>
          <p:cNvPr id="13" name="Rectangle 12"/>
          <p:cNvSpPr/>
          <p:nvPr/>
        </p:nvSpPr>
        <p:spPr>
          <a:xfrm>
            <a:off x="0" y="5903893"/>
            <a:ext cx="9144000" cy="954107"/>
          </a:xfrm>
          <a:prstGeom prst="rect">
            <a:avLst/>
          </a:prstGeom>
        </p:spPr>
        <p:txBody>
          <a:bodyPr wrap="square">
            <a:spAutoFit/>
          </a:bodyPr>
          <a:lstStyle/>
          <a:p>
            <a:r>
              <a:rPr lang="en-US" sz="2800" b="1" dirty="0" smtClean="0"/>
              <a:t>  LEGACY:  bridge still in use &amp; designated a National</a:t>
            </a:r>
          </a:p>
          <a:p>
            <a:r>
              <a:rPr lang="en-US" sz="2800" b="1" dirty="0" smtClean="0"/>
              <a:t> 	        Historic Landmark in 1967</a:t>
            </a:r>
          </a:p>
        </p:txBody>
      </p:sp>
      <p:pic>
        <p:nvPicPr>
          <p:cNvPr id="107523" name="Picture 3"/>
          <p:cNvPicPr>
            <a:picLocks noChangeAspect="1" noChangeArrowheads="1"/>
          </p:cNvPicPr>
          <p:nvPr/>
        </p:nvPicPr>
        <p:blipFill>
          <a:blip r:embed="rId6" cstate="print"/>
          <a:srcRect/>
          <a:stretch>
            <a:fillRect/>
          </a:stretch>
        </p:blipFill>
        <p:spPr bwMode="auto">
          <a:xfrm>
            <a:off x="3810000" y="921292"/>
            <a:ext cx="4876800" cy="3650708"/>
          </a:xfrm>
          <a:prstGeom prst="rect">
            <a:avLst/>
          </a:prstGeom>
          <a:noFill/>
          <a:ln w="50800">
            <a:solidFill>
              <a:schemeClr val="tx1"/>
            </a:solidFill>
            <a:miter lim="800000"/>
            <a:headEnd/>
            <a:tailEnd/>
          </a:ln>
          <a:effectLst/>
        </p:spPr>
      </p:pic>
      <p:pic>
        <p:nvPicPr>
          <p:cNvPr id="107524" name="Picture 4"/>
          <p:cNvPicPr>
            <a:picLocks noChangeAspect="1" noChangeArrowheads="1"/>
          </p:cNvPicPr>
          <p:nvPr/>
        </p:nvPicPr>
        <p:blipFill>
          <a:blip r:embed="rId7" cstate="print"/>
          <a:srcRect l="33594" t="51042" r="35937" b="33333"/>
          <a:stretch>
            <a:fillRect/>
          </a:stretch>
        </p:blipFill>
        <p:spPr bwMode="auto">
          <a:xfrm>
            <a:off x="5943600" y="685800"/>
            <a:ext cx="2971800" cy="1143000"/>
          </a:xfrm>
          <a:prstGeom prst="rect">
            <a:avLst/>
          </a:prstGeom>
          <a:noFill/>
          <a:ln w="9525">
            <a:noFill/>
            <a:miter lim="800000"/>
            <a:headEnd/>
            <a:tailEnd/>
          </a:ln>
        </p:spPr>
      </p:pic>
      <p:sp useBgFill="1">
        <p:nvSpPr>
          <p:cNvPr id="15" name="TextBox 14"/>
          <p:cNvSpPr txBox="1"/>
          <p:nvPr/>
        </p:nvSpPr>
        <p:spPr>
          <a:xfrm>
            <a:off x="1219200" y="0"/>
            <a:ext cx="1161857" cy="646331"/>
          </a:xfrm>
          <a:prstGeom prst="rect">
            <a:avLst/>
          </a:prstGeom>
        </p:spPr>
        <p:txBody>
          <a:bodyPr wrap="none" rtlCol="0">
            <a:spAutoFit/>
          </a:bodyPr>
          <a:lstStyle/>
          <a:p>
            <a:pPr algn="ctr"/>
            <a:r>
              <a:rPr lang="en-US" sz="3600" b="1" spc="-10" dirty="0" smtClean="0">
                <a:solidFill>
                  <a:srgbClr val="FF0000"/>
                </a:solidFill>
                <a:effectLst>
                  <a:outerShdw dist="50800" dir="7200000" algn="ctr" rotWithShape="0">
                    <a:srgbClr val="0070C0"/>
                  </a:outerShdw>
                </a:effectLst>
              </a:rPr>
              <a:t>4</a:t>
            </a:r>
            <a:r>
              <a:rPr lang="en-US" sz="3600" b="1" spc="-10" dirty="0" smtClean="0">
                <a:solidFill>
                  <a:srgbClr val="FF0000"/>
                </a:solidFill>
                <a:effectLst>
                  <a:outerShdw dist="50800" dir="7200000" algn="ctr" rotWithShape="0">
                    <a:srgbClr val="0070C0"/>
                  </a:outerShdw>
                </a:effectLst>
                <a:sym typeface="Wingdings" pitchFamily="2" charset="2"/>
              </a:rPr>
              <a:t>B</a:t>
            </a:r>
            <a:endParaRPr lang="en-US" sz="3600" b="1" spc="-10" dirty="0" smtClean="0">
              <a:solidFill>
                <a:srgbClr val="FF0000"/>
              </a:solidFill>
              <a:effectLst>
                <a:outerShdw dist="50800" dir="7200000" algn="ctr" rotWithShape="0">
                  <a:srgbClr val="0070C0"/>
                </a:outerShdw>
              </a:effectLst>
            </a:endParaRPr>
          </a:p>
        </p:txBody>
      </p:sp>
      <p:sp useBgFill="1">
        <p:nvSpPr>
          <p:cNvPr id="16" name="TextBox 15"/>
          <p:cNvSpPr txBox="1"/>
          <p:nvPr/>
        </p:nvSpPr>
        <p:spPr>
          <a:xfrm>
            <a:off x="0" y="0"/>
            <a:ext cx="1142942" cy="646331"/>
          </a:xfrm>
          <a:prstGeom prst="rect">
            <a:avLst/>
          </a:prstGeom>
        </p:spPr>
        <p:txBody>
          <a:bodyPr wrap="none" rtlCol="0">
            <a:spAutoFit/>
          </a:bodyPr>
          <a:lstStyle/>
          <a:p>
            <a:pPr algn="ctr"/>
            <a:r>
              <a:rPr lang="en-US" sz="3600" b="1" spc="-10" dirty="0" smtClean="0">
                <a:solidFill>
                  <a:srgbClr val="FF0000"/>
                </a:solidFill>
                <a:effectLst>
                  <a:outerShdw dist="50800" dir="7200000" algn="ctr" rotWithShape="0">
                    <a:srgbClr val="0070C0"/>
                  </a:outerShdw>
                </a:effectLst>
              </a:rPr>
              <a:t>QUIZ</a:t>
            </a:r>
          </a:p>
        </p:txBody>
      </p:sp>
      <p:sp useBgFill="1">
        <p:nvSpPr>
          <p:cNvPr id="14" name="TextBox 13"/>
          <p:cNvSpPr txBox="1"/>
          <p:nvPr/>
        </p:nvSpPr>
        <p:spPr>
          <a:xfrm>
            <a:off x="0" y="0"/>
            <a:ext cx="9144000" cy="615553"/>
          </a:xfrm>
          <a:prstGeom prst="rect">
            <a:avLst/>
          </a:prstGeom>
        </p:spPr>
        <p:txBody>
          <a:bodyPr wrap="square" rtlCol="0">
            <a:spAutoFit/>
          </a:bodyPr>
          <a:lstStyle/>
          <a:p>
            <a:pPr algn="ctr"/>
            <a:r>
              <a:rPr lang="en-US" sz="3400" b="1" dirty="0" smtClean="0">
                <a:latin typeface="Tempus Sans ITC" pitchFamily="82" charset="0"/>
              </a:rPr>
              <a:t>What happened to the 7‘City Class’ river boats?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1000"/>
                                        <p:tgtEl>
                                          <p:spTgt spid="9"/>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mph" presetSubtype="2" fill="hold" grpId="0" nodeType="clickEffect">
                                  <p:stCondLst>
                                    <p:cond delay="0"/>
                                  </p:stCondLst>
                                  <p:childTnLst>
                                    <p:animClr clrSpc="rgb">
                                      <p:cBhvr override="childStyle">
                                        <p:cTn id="27" dur="1000" fill="hold"/>
                                        <p:tgtEl>
                                          <p:spTgt spid="4"/>
                                        </p:tgtEl>
                                        <p:attrNameLst>
                                          <p:attrName>style.color</p:attrName>
                                        </p:attrNameLst>
                                      </p:cBhvr>
                                      <p:to>
                                        <a:schemeClr val="tx1"/>
                                      </p:to>
                                    </p:animClr>
                                  </p:childTnLst>
                                </p:cTn>
                              </p:par>
                              <p:par>
                                <p:cTn id="28" presetID="10" presetClass="exit" presetSubtype="0" fill="hold" grpId="1" nodeType="withEffect">
                                  <p:stCondLst>
                                    <p:cond delay="0"/>
                                  </p:stCondLst>
                                  <p:childTnLst>
                                    <p:animEffect transition="out" filter="fade">
                                      <p:cBhvr>
                                        <p:cTn id="29" dur="1000"/>
                                        <p:tgtEl>
                                          <p:spTgt spid="9"/>
                                        </p:tgtEl>
                                      </p:cBhvr>
                                    </p:animEffect>
                                    <p:set>
                                      <p:cBhvr>
                                        <p:cTn id="30" dur="1" fill="hold">
                                          <p:stCondLst>
                                            <p:cond delay="999"/>
                                          </p:stCondLst>
                                        </p:cTn>
                                        <p:tgtEl>
                                          <p:spTgt spid="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6"/>
                                        </p:tgtEl>
                                      </p:cBhvr>
                                    </p:animEffect>
                                    <p:set>
                                      <p:cBhvr>
                                        <p:cTn id="33" dur="1" fill="hold">
                                          <p:stCondLst>
                                            <p:cond delay="999"/>
                                          </p:stCondLst>
                                        </p:cTn>
                                        <p:tgtEl>
                                          <p:spTgt spid="6"/>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2"/>
                                        </p:tgtEl>
                                      </p:cBhvr>
                                    </p:animEffect>
                                    <p:set>
                                      <p:cBhvr>
                                        <p:cTn id="36" dur="1" fill="hold">
                                          <p:stCondLst>
                                            <p:cond delay="999"/>
                                          </p:stCondLst>
                                        </p:cTn>
                                        <p:tgtEl>
                                          <p:spTgt spid="2"/>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3"/>
                                        </p:tgtEl>
                                      </p:cBhvr>
                                    </p:animEffect>
                                    <p:set>
                                      <p:cBhvr>
                                        <p:cTn id="39" dur="1" fill="hold">
                                          <p:stCondLst>
                                            <p:cond delay="999"/>
                                          </p:stCondLst>
                                        </p:cTn>
                                        <p:tgtEl>
                                          <p:spTgt spid="3"/>
                                        </p:tgtEl>
                                        <p:attrNameLst>
                                          <p:attrName>style.visibility</p:attrName>
                                        </p:attrNameLst>
                                      </p:cBhvr>
                                      <p:to>
                                        <p:strVal val="hidden"/>
                                      </p:to>
                                    </p:set>
                                  </p:childTnLst>
                                </p:cTn>
                              </p:par>
                              <p:par>
                                <p:cTn id="40" presetID="9"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dissolve">
                                      <p:cBhvr>
                                        <p:cTn id="42" dur="1000"/>
                                        <p:tgtEl>
                                          <p:spTgt spid="10"/>
                                        </p:tgtEl>
                                      </p:cBhvr>
                                    </p:animEffect>
                                  </p:childTnLst>
                                </p:cTn>
                              </p:par>
                              <p:par>
                                <p:cTn id="43" presetID="3" presetClass="emph" presetSubtype="2" fill="hold" grpId="3" nodeType="withEffect">
                                  <p:stCondLst>
                                    <p:cond delay="0"/>
                                  </p:stCondLst>
                                  <p:childTnLst>
                                    <p:animClr clrSpc="rgb">
                                      <p:cBhvr override="childStyle">
                                        <p:cTn id="44" dur="1000" fill="hold"/>
                                        <p:tgtEl>
                                          <p:spTgt spid="4"/>
                                        </p:tgtEl>
                                        <p:attrNameLst>
                                          <p:attrName>style.color</p:attrName>
                                        </p:attrNameLst>
                                      </p:cBhvr>
                                      <p:to>
                                        <a:schemeClr val="tx1"/>
                                      </p:to>
                                    </p:animClr>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107523"/>
                                        </p:tgtEl>
                                        <p:attrNameLst>
                                          <p:attrName>style.visibility</p:attrName>
                                        </p:attrNameLst>
                                      </p:cBhvr>
                                      <p:to>
                                        <p:strVal val="visible"/>
                                      </p:to>
                                    </p:set>
                                    <p:animEffect transition="in" filter="fade">
                                      <p:cBhvr>
                                        <p:cTn id="52" dur="1000"/>
                                        <p:tgtEl>
                                          <p:spTgt spid="1075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1000" fill="hold"/>
                                        <p:tgtEl>
                                          <p:spTgt spid="13"/>
                                        </p:tgtEl>
                                        <p:attrNameLst>
                                          <p:attrName>ppt_w</p:attrName>
                                        </p:attrNameLst>
                                      </p:cBhvr>
                                      <p:tavLst>
                                        <p:tav tm="0">
                                          <p:val>
                                            <p:fltVal val="0"/>
                                          </p:val>
                                        </p:tav>
                                        <p:tav tm="100000">
                                          <p:val>
                                            <p:strVal val="#ppt_w"/>
                                          </p:val>
                                        </p:tav>
                                      </p:tavLst>
                                    </p:anim>
                                    <p:anim calcmode="lin" valueType="num">
                                      <p:cBhvr>
                                        <p:cTn id="63" dur="1000" fill="hold"/>
                                        <p:tgtEl>
                                          <p:spTgt spid="13"/>
                                        </p:tgtEl>
                                        <p:attrNameLst>
                                          <p:attrName>ppt_h</p:attrName>
                                        </p:attrNameLst>
                                      </p:cBhvr>
                                      <p:tavLst>
                                        <p:tav tm="0">
                                          <p:val>
                                            <p:fltVal val="0"/>
                                          </p:val>
                                        </p:tav>
                                        <p:tav tm="100000">
                                          <p:val>
                                            <p:strVal val="#ppt_h"/>
                                          </p:val>
                                        </p:tav>
                                      </p:tavLst>
                                    </p:anim>
                                    <p:animEffect transition="in" filter="fade">
                                      <p:cBhvr>
                                        <p:cTn id="64" dur="1000"/>
                                        <p:tgtEl>
                                          <p:spTgt spid="13"/>
                                        </p:tgtEl>
                                      </p:cBhvr>
                                    </p:animEffect>
                                  </p:childTnLst>
                                </p:cTn>
                              </p:par>
                            </p:childTnLst>
                          </p:cTn>
                        </p:par>
                        <p:par>
                          <p:cTn id="65" fill="hold">
                            <p:stCondLst>
                              <p:cond delay="1000"/>
                            </p:stCondLst>
                            <p:childTnLst>
                              <p:par>
                                <p:cTn id="66" presetID="10" presetClass="entr" presetSubtype="0" fill="hold" nodeType="afterEffect">
                                  <p:stCondLst>
                                    <p:cond delay="0"/>
                                  </p:stCondLst>
                                  <p:childTnLst>
                                    <p:set>
                                      <p:cBhvr>
                                        <p:cTn id="67" dur="1" fill="hold">
                                          <p:stCondLst>
                                            <p:cond delay="0"/>
                                          </p:stCondLst>
                                        </p:cTn>
                                        <p:tgtEl>
                                          <p:spTgt spid="107524"/>
                                        </p:tgtEl>
                                        <p:attrNameLst>
                                          <p:attrName>style.visibility</p:attrName>
                                        </p:attrNameLst>
                                      </p:cBhvr>
                                      <p:to>
                                        <p:strVal val="visible"/>
                                      </p:to>
                                    </p:set>
                                    <p:animEffect transition="in" filter="fade">
                                      <p:cBhvr>
                                        <p:cTn id="68" dur="1000"/>
                                        <p:tgtEl>
                                          <p:spTgt spid="10752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wipe(left)">
                                      <p:cBhvr>
                                        <p:cTn id="73" dur="1000"/>
                                        <p:tgtEl>
                                          <p:spTgt spid="1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wipe(left)">
                                      <p:cBhvr>
                                        <p:cTn id="78" dur="1000"/>
                                        <p:tgtEl>
                                          <p:spTgt spid="1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1000"/>
                                        <p:tgtEl>
                                          <p:spTgt spid="107523"/>
                                        </p:tgtEl>
                                      </p:cBhvr>
                                    </p:animEffect>
                                    <p:set>
                                      <p:cBhvr>
                                        <p:cTn id="83" dur="1" fill="hold">
                                          <p:stCondLst>
                                            <p:cond delay="999"/>
                                          </p:stCondLst>
                                        </p:cTn>
                                        <p:tgtEl>
                                          <p:spTgt spid="107523"/>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1000"/>
                                        <p:tgtEl>
                                          <p:spTgt spid="107524"/>
                                        </p:tgtEl>
                                      </p:cBhvr>
                                    </p:animEffect>
                                    <p:set>
                                      <p:cBhvr>
                                        <p:cTn id="86" dur="1" fill="hold">
                                          <p:stCondLst>
                                            <p:cond delay="999"/>
                                          </p:stCondLst>
                                        </p:cTn>
                                        <p:tgtEl>
                                          <p:spTgt spid="107524"/>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000"/>
                                        <p:tgtEl>
                                          <p:spTgt spid="12"/>
                                        </p:tgtEl>
                                      </p:cBhvr>
                                    </p:animEffect>
                                    <p:set>
                                      <p:cBhvr>
                                        <p:cTn id="89" dur="1" fill="hold">
                                          <p:stCondLst>
                                            <p:cond delay="999"/>
                                          </p:stCondLst>
                                        </p:cTn>
                                        <p:tgtEl>
                                          <p:spTgt spid="12"/>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1000"/>
                                        <p:tgtEl>
                                          <p:spTgt spid="11"/>
                                        </p:tgtEl>
                                      </p:cBhvr>
                                    </p:animEffect>
                                    <p:set>
                                      <p:cBhvr>
                                        <p:cTn id="92" dur="1" fill="hold">
                                          <p:stCondLst>
                                            <p:cond delay="999"/>
                                          </p:stCondLst>
                                        </p:cTn>
                                        <p:tgtEl>
                                          <p:spTgt spid="11"/>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1000"/>
                                        <p:tgtEl>
                                          <p:spTgt spid="13"/>
                                        </p:tgtEl>
                                      </p:cBhvr>
                                    </p:animEffect>
                                    <p:set>
                                      <p:cBhvr>
                                        <p:cTn id="95" dur="1" fill="hold">
                                          <p:stCondLst>
                                            <p:cond delay="999"/>
                                          </p:stCondLst>
                                        </p:cTn>
                                        <p:tgtEl>
                                          <p:spTgt spid="13"/>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1000"/>
                                        <p:tgtEl>
                                          <p:spTgt spid="4"/>
                                        </p:tgtEl>
                                      </p:cBhvr>
                                    </p:animEffect>
                                    <p:set>
                                      <p:cBhvr>
                                        <p:cTn id="98" dur="1" fill="hold">
                                          <p:stCondLst>
                                            <p:cond delay="999"/>
                                          </p:stCondLst>
                                        </p:cTn>
                                        <p:tgtEl>
                                          <p:spTgt spid="4"/>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1000"/>
                                        <p:tgtEl>
                                          <p:spTgt spid="15"/>
                                        </p:tgtEl>
                                      </p:cBhvr>
                                    </p:animEffect>
                                    <p:set>
                                      <p:cBhvr>
                                        <p:cTn id="101" dur="1" fill="hold">
                                          <p:stCondLst>
                                            <p:cond delay="999"/>
                                          </p:stCondLst>
                                        </p:cTn>
                                        <p:tgtEl>
                                          <p:spTgt spid="15"/>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1000"/>
                                        <p:tgtEl>
                                          <p:spTgt spid="16"/>
                                        </p:tgtEl>
                                      </p:cBhvr>
                                    </p:animEffect>
                                    <p:set>
                                      <p:cBhvr>
                                        <p:cTn id="104" dur="1" fill="hold">
                                          <p:stCondLst>
                                            <p:cond delay="999"/>
                                          </p:stCondLst>
                                        </p:cTn>
                                        <p:tgtEl>
                                          <p:spTgt spid="16"/>
                                        </p:tgtEl>
                                        <p:attrNameLst>
                                          <p:attrName>style.visibility</p:attrName>
                                        </p:attrNameLst>
                                      </p:cBhvr>
                                      <p:to>
                                        <p:strVal val="hidden"/>
                                      </p:to>
                                    </p:set>
                                  </p:childTnLst>
                                </p:cTn>
                              </p:par>
                            </p:childTnLst>
                          </p:cTn>
                        </p:par>
                        <p:par>
                          <p:cTn id="105" fill="hold">
                            <p:stCondLst>
                              <p:cond delay="1000"/>
                            </p:stCondLst>
                            <p:childTnLst>
                              <p:par>
                                <p:cTn id="106" presetID="10" presetClass="entr" presetSubtype="0" fill="hold" nodeType="afterEffect">
                                  <p:stCondLst>
                                    <p:cond delay="0"/>
                                  </p:stCondLst>
                                  <p:childTnLst>
                                    <p:set>
                                      <p:cBhvr>
                                        <p:cTn id="107" dur="1" fill="hold">
                                          <p:stCondLst>
                                            <p:cond delay="0"/>
                                          </p:stCondLst>
                                        </p:cTn>
                                        <p:tgtEl>
                                          <p:spTgt spid="2"/>
                                        </p:tgtEl>
                                        <p:attrNameLst>
                                          <p:attrName>style.visibility</p:attrName>
                                        </p:attrNameLst>
                                      </p:cBhvr>
                                      <p:to>
                                        <p:strVal val="visible"/>
                                      </p:to>
                                    </p:set>
                                    <p:animEffect transition="in" filter="fade">
                                      <p:cBhvr>
                                        <p:cTn id="108" dur="1000"/>
                                        <p:tgtEl>
                                          <p:spTgt spid="2"/>
                                        </p:tgtEl>
                                      </p:cBhvr>
                                    </p:animEffect>
                                  </p:childTnLst>
                                </p:cTn>
                              </p:par>
                            </p:childTnLst>
                          </p:cTn>
                        </p:par>
                        <p:par>
                          <p:cTn id="109" fill="hold">
                            <p:stCondLst>
                              <p:cond delay="2000"/>
                            </p:stCondLst>
                            <p:childTnLst>
                              <p:par>
                                <p:cTn id="110" presetID="39" presetClass="entr" presetSubtype="0" accel="100000" fill="hold" grpId="0" nodeType="afterEffect">
                                  <p:stCondLst>
                                    <p:cond delay="0"/>
                                  </p:stCondLst>
                                  <p:childTnLst>
                                    <p:set>
                                      <p:cBhvr>
                                        <p:cTn id="111" dur="1" fill="hold">
                                          <p:stCondLst>
                                            <p:cond delay="0"/>
                                          </p:stCondLst>
                                        </p:cTn>
                                        <p:tgtEl>
                                          <p:spTgt spid="14"/>
                                        </p:tgtEl>
                                        <p:attrNameLst>
                                          <p:attrName>style.visibility</p:attrName>
                                        </p:attrNameLst>
                                      </p:cBhvr>
                                      <p:to>
                                        <p:strVal val="visible"/>
                                      </p:to>
                                    </p:set>
                                    <p:anim calcmode="lin" valueType="num">
                                      <p:cBhvr>
                                        <p:cTn id="112" dur="10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113" dur="10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114" dur="10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11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3" grpId="0"/>
      <p:bldP spid="3" grpId="1"/>
      <p:bldP spid="4" grpId="0"/>
      <p:bldP spid="4" grpId="1"/>
      <p:bldP spid="4" grpId="2"/>
      <p:bldP spid="4" grpId="3"/>
      <p:bldP spid="9" grpId="0" animBg="1"/>
      <p:bldP spid="9" grpId="1" animBg="1"/>
      <p:bldP spid="11" grpId="0" animBg="1"/>
      <p:bldP spid="11" grpId="1" animBg="1"/>
      <p:bldP spid="13" grpId="0" animBg="1"/>
      <p:bldP spid="13" grpId="1" animBg="1"/>
      <p:bldP spid="15" grpId="0" animBg="1"/>
      <p:bldP spid="15" grpId="1" animBg="1"/>
      <p:bldP spid="16" grpId="0" animBg="1"/>
      <p:bldP spid="16" grpId="1" animBg="1"/>
      <p:bldP spid="1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bs.org/wgbh/amex/eads/peopleevents/images/eadssloane.jpg"/>
          <p:cNvPicPr/>
          <p:nvPr/>
        </p:nvPicPr>
        <p:blipFill>
          <a:blip r:embed="rId2" cstate="print"/>
          <a:srcRect l="13043" b="5455"/>
          <a:stretch>
            <a:fillRect/>
          </a:stretch>
        </p:blipFill>
        <p:spPr bwMode="auto">
          <a:xfrm>
            <a:off x="228600" y="914400"/>
            <a:ext cx="2895600" cy="3581400"/>
          </a:xfrm>
          <a:prstGeom prst="rect">
            <a:avLst/>
          </a:prstGeom>
          <a:noFill/>
          <a:ln w="50800">
            <a:solidFill>
              <a:schemeClr val="tx1"/>
            </a:solidFill>
            <a:miter lim="800000"/>
            <a:headEnd/>
            <a:tailEnd/>
          </a:ln>
        </p:spPr>
      </p:pic>
      <p:sp useBgFill="1">
        <p:nvSpPr>
          <p:cNvPr id="4" name="TextBox 3"/>
          <p:cNvSpPr txBox="1"/>
          <p:nvPr/>
        </p:nvSpPr>
        <p:spPr>
          <a:xfrm>
            <a:off x="0" y="0"/>
            <a:ext cx="9144000" cy="615553"/>
          </a:xfrm>
          <a:prstGeom prst="rect">
            <a:avLst/>
          </a:prstGeom>
        </p:spPr>
        <p:txBody>
          <a:bodyPr wrap="square" rtlCol="0">
            <a:spAutoFit/>
          </a:bodyPr>
          <a:lstStyle/>
          <a:p>
            <a:pPr algn="ctr"/>
            <a:r>
              <a:rPr lang="en-US" sz="3400" b="1" dirty="0" smtClean="0">
                <a:latin typeface="Tempus Sans ITC" pitchFamily="82" charset="0"/>
              </a:rPr>
              <a:t>What happened to the 7‘City Class’ river boats?</a:t>
            </a:r>
          </a:p>
        </p:txBody>
      </p:sp>
      <p:sp useBgFill="1">
        <p:nvSpPr>
          <p:cNvPr id="5" name="Rectangle 4"/>
          <p:cNvSpPr/>
          <p:nvPr/>
        </p:nvSpPr>
        <p:spPr>
          <a:xfrm>
            <a:off x="0" y="5715000"/>
            <a:ext cx="9144000" cy="584775"/>
          </a:xfrm>
          <a:prstGeom prst="rect">
            <a:avLst/>
          </a:prstGeom>
        </p:spPr>
        <p:txBody>
          <a:bodyPr wrap="square">
            <a:spAutoFit/>
          </a:bodyPr>
          <a:lstStyle/>
          <a:p>
            <a:r>
              <a:rPr lang="en-US" sz="3200" b="1" dirty="0" smtClean="0"/>
              <a:t>  5 were sold for scrap after the Civil War</a:t>
            </a:r>
            <a:endParaRPr lang="en-US" sz="3200" dirty="0"/>
          </a:p>
        </p:txBody>
      </p:sp>
      <p:sp useBgFill="1">
        <p:nvSpPr>
          <p:cNvPr id="6" name="Rectangle 5"/>
          <p:cNvSpPr/>
          <p:nvPr/>
        </p:nvSpPr>
        <p:spPr>
          <a:xfrm>
            <a:off x="0" y="5181600"/>
            <a:ext cx="9144000" cy="584775"/>
          </a:xfrm>
          <a:prstGeom prst="rect">
            <a:avLst/>
          </a:prstGeom>
        </p:spPr>
        <p:txBody>
          <a:bodyPr wrap="square">
            <a:spAutoFit/>
          </a:bodyPr>
          <a:lstStyle/>
          <a:p>
            <a:r>
              <a:rPr lang="en-US" sz="3200" b="1" dirty="0" smtClean="0"/>
              <a:t>  2 were sunk by Confederate underwater mines</a:t>
            </a:r>
            <a:endParaRPr lang="en-US" sz="3200" dirty="0"/>
          </a:p>
        </p:txBody>
      </p:sp>
      <p:sp useBgFill="1">
        <p:nvSpPr>
          <p:cNvPr id="7" name="Rectangle 6"/>
          <p:cNvSpPr/>
          <p:nvPr/>
        </p:nvSpPr>
        <p:spPr>
          <a:xfrm>
            <a:off x="0" y="4648200"/>
            <a:ext cx="9144000" cy="584775"/>
          </a:xfrm>
          <a:prstGeom prst="rect">
            <a:avLst/>
          </a:prstGeom>
        </p:spPr>
        <p:txBody>
          <a:bodyPr wrap="square">
            <a:spAutoFit/>
          </a:bodyPr>
          <a:lstStyle/>
          <a:p>
            <a:r>
              <a:rPr lang="en-US" sz="3200" b="1" dirty="0" smtClean="0"/>
              <a:t>  all participated in the Western Theater river battles </a:t>
            </a:r>
          </a:p>
        </p:txBody>
      </p:sp>
      <p:pic>
        <p:nvPicPr>
          <p:cNvPr id="2" name="Picture 2"/>
          <p:cNvPicPr>
            <a:picLocks noChangeAspect="1" noChangeArrowheads="1"/>
          </p:cNvPicPr>
          <p:nvPr/>
        </p:nvPicPr>
        <p:blipFill>
          <a:blip r:embed="rId3" cstate="print"/>
          <a:srcRect/>
          <a:stretch>
            <a:fillRect/>
          </a:stretch>
        </p:blipFill>
        <p:spPr bwMode="auto">
          <a:xfrm>
            <a:off x="4419600" y="3987876"/>
            <a:ext cx="4038600" cy="2691412"/>
          </a:xfrm>
          <a:prstGeom prst="rect">
            <a:avLst/>
          </a:prstGeom>
          <a:noFill/>
          <a:ln w="50800">
            <a:solidFill>
              <a:schemeClr val="accent1"/>
            </a:solidFill>
            <a:miter lim="800000"/>
            <a:headEnd/>
            <a:tailEnd/>
          </a:ln>
          <a:effectLst/>
        </p:spPr>
      </p:pic>
      <p:pic>
        <p:nvPicPr>
          <p:cNvPr id="17" name="Picture 2"/>
          <p:cNvPicPr>
            <a:picLocks noChangeAspect="1" noChangeArrowheads="1"/>
          </p:cNvPicPr>
          <p:nvPr/>
        </p:nvPicPr>
        <p:blipFill>
          <a:blip r:embed="rId4" cstate="print"/>
          <a:srcRect l="15000" t="17500" r="16667" b="15000"/>
          <a:stretch>
            <a:fillRect/>
          </a:stretch>
        </p:blipFill>
        <p:spPr bwMode="auto">
          <a:xfrm>
            <a:off x="1676400" y="784302"/>
            <a:ext cx="5867400" cy="3863898"/>
          </a:xfrm>
          <a:prstGeom prst="rect">
            <a:avLst/>
          </a:prstGeom>
          <a:noFill/>
          <a:ln w="50800">
            <a:solidFill>
              <a:schemeClr val="tx1"/>
            </a:solidFill>
            <a:miter lim="800000"/>
            <a:headEnd/>
            <a:tailEnd/>
          </a:ln>
          <a:effectLst/>
        </p:spPr>
      </p:pic>
      <p:sp useBgFill="1">
        <p:nvSpPr>
          <p:cNvPr id="16" name="Rectangle 15"/>
          <p:cNvSpPr/>
          <p:nvPr/>
        </p:nvSpPr>
        <p:spPr>
          <a:xfrm>
            <a:off x="0" y="6212413"/>
            <a:ext cx="9144000" cy="569387"/>
          </a:xfrm>
          <a:prstGeom prst="rect">
            <a:avLst/>
          </a:prstGeom>
        </p:spPr>
        <p:txBody>
          <a:bodyPr wrap="square">
            <a:spAutoFit/>
          </a:bodyPr>
          <a:lstStyle/>
          <a:p>
            <a:r>
              <a:rPr lang="en-US" sz="3100" b="1" dirty="0" smtClean="0"/>
              <a:t> USS Cairo is on display at Vicksburg Nat’l Military Park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6" presetClass="emph" presetSubtype="0" fill="hold" nodeType="withEffect">
                                  <p:stCondLst>
                                    <p:cond delay="0"/>
                                  </p:stCondLst>
                                  <p:childTnLst>
                                    <p:animScale>
                                      <p:cBhvr>
                                        <p:cTn id="9" dur="1000" fill="hold"/>
                                        <p:tgtEl>
                                          <p:spTgt spid="2"/>
                                        </p:tgtEl>
                                      </p:cBhvr>
                                      <p:by x="140000" y="140000"/>
                                    </p:animScale>
                                  </p:childTnLst>
                                </p:cTn>
                              </p:par>
                              <p:par>
                                <p:cTn id="10" presetID="64" presetClass="path" presetSubtype="0" accel="50000" decel="50000" fill="hold" nodeType="withEffect">
                                  <p:stCondLst>
                                    <p:cond delay="0"/>
                                  </p:stCondLst>
                                  <p:childTnLst>
                                    <p:animMotion origin="layout" path="M 3.33333E-6 3.7037E-6 L -0.20417 -0.37755 " pathEditMode="relative" rAng="0" ptsTypes="AA">
                                      <p:cBhvr>
                                        <p:cTn id="11" dur="1000" fill="hold"/>
                                        <p:tgtEl>
                                          <p:spTgt spid="2"/>
                                        </p:tgtEl>
                                        <p:attrNameLst>
                                          <p:attrName>ppt_x</p:attrName>
                                          <p:attrName>ppt_y</p:attrName>
                                        </p:attrNameLst>
                                      </p:cBhvr>
                                      <p:rCtr x="-102" y="-189"/>
                                    </p:animMotion>
                                  </p:childTnLst>
                                </p:cTn>
                              </p:par>
                            </p:childTnLst>
                          </p:cTn>
                        </p:par>
                        <p:par>
                          <p:cTn id="12" fill="hold">
                            <p:stCondLst>
                              <p:cond delay="1000"/>
                            </p:stCondLst>
                            <p:childTnLst>
                              <p:par>
                                <p:cTn id="13" presetID="53"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1000"/>
                                        <p:tgtEl>
                                          <p:spTgt spid="16"/>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6"/>
          <p:cNvGrpSpPr/>
          <p:nvPr/>
        </p:nvGrpSpPr>
        <p:grpSpPr>
          <a:xfrm rot="739059">
            <a:off x="6296899" y="2723126"/>
            <a:ext cx="2417602" cy="4287470"/>
            <a:chOff x="6096000" y="1524000"/>
            <a:chExt cx="2514600" cy="4038600"/>
          </a:xfrm>
        </p:grpSpPr>
        <p:pic>
          <p:nvPicPr>
            <p:cNvPr id="2" name="Picture 1" descr="Hanger Patent Diagram"/>
            <p:cNvPicPr/>
            <p:nvPr/>
          </p:nvPicPr>
          <p:blipFill>
            <a:blip r:embed="rId3" cstate="print"/>
            <a:srcRect t="75714" r="8334" b="8572"/>
            <a:stretch>
              <a:fillRect/>
            </a:stretch>
          </p:blipFill>
          <p:spPr bwMode="auto">
            <a:xfrm>
              <a:off x="6096000" y="4724400"/>
              <a:ext cx="2514600" cy="838200"/>
            </a:xfrm>
            <a:prstGeom prst="rect">
              <a:avLst/>
            </a:prstGeom>
            <a:noFill/>
            <a:ln w="9525">
              <a:noFill/>
              <a:miter lim="800000"/>
              <a:headEnd/>
              <a:tailEnd/>
            </a:ln>
          </p:spPr>
        </p:pic>
        <p:pic>
          <p:nvPicPr>
            <p:cNvPr id="6" name="Picture 5" descr="Hanger Patent Diagram"/>
            <p:cNvPicPr/>
            <p:nvPr/>
          </p:nvPicPr>
          <p:blipFill>
            <a:blip r:embed="rId3" cstate="print"/>
            <a:srcRect l="5556" r="2778" b="38571"/>
            <a:stretch>
              <a:fillRect/>
            </a:stretch>
          </p:blipFill>
          <p:spPr bwMode="auto">
            <a:xfrm>
              <a:off x="6096000" y="1524000"/>
              <a:ext cx="2514600" cy="3276600"/>
            </a:xfrm>
            <a:prstGeom prst="rect">
              <a:avLst/>
            </a:prstGeom>
            <a:noFill/>
            <a:ln w="9525">
              <a:noFill/>
              <a:miter lim="800000"/>
              <a:headEnd/>
              <a:tailEnd/>
            </a:ln>
          </p:spPr>
        </p:pic>
      </p:grpSp>
      <p:sp useBgFill="1">
        <p:nvSpPr>
          <p:cNvPr id="18" name="TextBox 17"/>
          <p:cNvSpPr txBox="1"/>
          <p:nvPr/>
        </p:nvSpPr>
        <p:spPr>
          <a:xfrm>
            <a:off x="381000" y="685800"/>
            <a:ext cx="8763000" cy="2492990"/>
          </a:xfrm>
          <a:prstGeom prst="rect">
            <a:avLst/>
          </a:prstGeom>
        </p:spPr>
        <p:txBody>
          <a:bodyPr wrap="square" rtlCol="0">
            <a:spAutoFit/>
          </a:bodyPr>
          <a:lstStyle/>
          <a:p>
            <a:r>
              <a:rPr lang="en-US" sz="2600" b="1" dirty="0" smtClean="0">
                <a:solidFill>
                  <a:srgbClr val="FF0000"/>
                </a:solidFill>
                <a:effectLst>
                  <a:outerShdw dist="50800" dir="7200000" algn="ctr" rotWithShape="0">
                    <a:schemeClr val="tx1"/>
                  </a:outerShdw>
                </a:effectLst>
              </a:rPr>
              <a:t>1861   - enlists in Confederate Army (18 years old)</a:t>
            </a:r>
          </a:p>
          <a:p>
            <a:r>
              <a:rPr lang="en-US" sz="2600" b="1" dirty="0" smtClean="0">
                <a:solidFill>
                  <a:srgbClr val="FF0000"/>
                </a:solidFill>
                <a:effectLst>
                  <a:outerShdw dist="50800" dir="7200000" algn="ctr" rotWithShape="0">
                    <a:schemeClr val="tx1"/>
                  </a:outerShdw>
                </a:effectLst>
              </a:rPr>
              <a:t>	- wounded/captured at </a:t>
            </a:r>
            <a:r>
              <a:rPr lang="en-US" sz="2600" b="1" dirty="0" err="1" smtClean="0">
                <a:solidFill>
                  <a:srgbClr val="FF0000"/>
                </a:solidFill>
                <a:effectLst>
                  <a:outerShdw dist="50800" dir="7200000" algn="ctr" rotWithShape="0">
                    <a:schemeClr val="tx1"/>
                  </a:outerShdw>
                </a:effectLst>
              </a:rPr>
              <a:t>Phillippi</a:t>
            </a:r>
            <a:endParaRPr lang="en-US" sz="2600" b="1" dirty="0" smtClean="0">
              <a:solidFill>
                <a:srgbClr val="FF0000"/>
              </a:solidFill>
              <a:effectLst>
                <a:outerShdw dist="50800" dir="7200000" algn="ctr" rotWithShape="0">
                  <a:schemeClr val="tx1"/>
                </a:outerShdw>
              </a:effectLst>
            </a:endParaRPr>
          </a:p>
          <a:p>
            <a:r>
              <a:rPr lang="en-US" sz="2600" b="1" dirty="0" smtClean="0">
                <a:solidFill>
                  <a:srgbClr val="FF0000"/>
                </a:solidFill>
                <a:effectLst>
                  <a:outerShdw dist="50800" dir="7200000" algn="ctr" rotWithShape="0">
                    <a:schemeClr val="tx1"/>
                  </a:outerShdw>
                </a:effectLst>
              </a:rPr>
              <a:t>	- released &amp; returns home with a ‘peg’ leg</a:t>
            </a:r>
          </a:p>
          <a:p>
            <a:r>
              <a:rPr lang="en-US" sz="2600" b="1" dirty="0" smtClean="0">
                <a:solidFill>
                  <a:srgbClr val="FF0000"/>
                </a:solidFill>
                <a:effectLst>
                  <a:outerShdw dist="50800" dir="7200000" algn="ctr" rotWithShape="0">
                    <a:schemeClr val="tx1"/>
                  </a:outerShdw>
                </a:effectLst>
              </a:rPr>
              <a:t>	- designs/builds/patents a new artificial leg</a:t>
            </a:r>
          </a:p>
          <a:p>
            <a:pPr marL="514350" indent="-514350">
              <a:buAutoNum type="arabicPlain" startAt="1864"/>
            </a:pPr>
            <a:r>
              <a:rPr lang="en-US" sz="2600" b="1" dirty="0" smtClean="0">
                <a:solidFill>
                  <a:srgbClr val="FF0000"/>
                </a:solidFill>
                <a:effectLst>
                  <a:outerShdw dist="50800" dir="7200000" algn="ctr" rotWithShape="0">
                    <a:schemeClr val="tx1"/>
                  </a:outerShdw>
                </a:effectLst>
              </a:rPr>
              <a:t>   - opens a limb factory in Staunton, </a:t>
            </a:r>
            <a:r>
              <a:rPr lang="en-US" sz="2600" b="1" dirty="0" err="1" smtClean="0">
                <a:solidFill>
                  <a:srgbClr val="FF0000"/>
                </a:solidFill>
                <a:effectLst>
                  <a:outerShdw dist="50800" dir="7200000" algn="ctr" rotWithShape="0">
                    <a:schemeClr val="tx1"/>
                  </a:outerShdw>
                </a:effectLst>
              </a:rPr>
              <a:t>Va</a:t>
            </a:r>
            <a:endParaRPr lang="en-US" sz="2600" b="1" dirty="0" smtClean="0">
              <a:solidFill>
                <a:srgbClr val="FF0000"/>
              </a:solidFill>
              <a:effectLst>
                <a:outerShdw dist="50800" dir="7200000" algn="ctr" rotWithShape="0">
                  <a:schemeClr val="tx1"/>
                </a:outerShdw>
              </a:effectLst>
            </a:endParaRPr>
          </a:p>
          <a:p>
            <a:pPr marL="514350" indent="-514350"/>
            <a:r>
              <a:rPr lang="en-US" sz="2600" b="1" dirty="0" smtClean="0">
                <a:solidFill>
                  <a:srgbClr val="FF0000"/>
                </a:solidFill>
                <a:effectLst>
                  <a:outerShdw dist="50800" dir="7200000" algn="ctr" rotWithShape="0">
                    <a:schemeClr val="tx1"/>
                  </a:outerShdw>
                </a:effectLst>
              </a:rPr>
              <a:t>		- contracted to supply prosthetics for CSA</a:t>
            </a:r>
          </a:p>
        </p:txBody>
      </p:sp>
      <p:sp useBgFill="1">
        <p:nvSpPr>
          <p:cNvPr id="3" name="TextBox 2"/>
          <p:cNvSpPr txBox="1">
            <a:spLocks noChangeArrowheads="1"/>
          </p:cNvSpPr>
          <p:nvPr/>
        </p:nvSpPr>
        <p:spPr bwMode="auto">
          <a:xfrm>
            <a:off x="0" y="0"/>
            <a:ext cx="9144000" cy="769441"/>
          </a:xfrm>
          <a:prstGeom prst="rect">
            <a:avLst/>
          </a:prstGeom>
          <a:ln w="38100">
            <a:noFill/>
            <a:miter lim="800000"/>
            <a:headEnd/>
            <a:tailEnd/>
          </a:ln>
        </p:spPr>
        <p:txBody>
          <a:bodyPr wrap="square">
            <a:spAutoFit/>
          </a:bodyPr>
          <a:lstStyle/>
          <a:p>
            <a:pPr algn="ctr">
              <a:defRPr/>
            </a:pPr>
            <a:r>
              <a:rPr lang="en-US" sz="4400" b="1" dirty="0" smtClean="0">
                <a:solidFill>
                  <a:srgbClr val="FF0000"/>
                </a:solidFill>
                <a:effectLst>
                  <a:outerShdw dist="50800" dir="7200000" algn="ctr" rotWithShape="0">
                    <a:schemeClr val="tx1"/>
                  </a:outerShdw>
                </a:effectLst>
                <a:latin typeface="Calibri" pitchFamily="34" charset="0"/>
              </a:rPr>
              <a:t>James Hanger</a:t>
            </a:r>
            <a:endParaRPr lang="en-US" sz="4400" b="1" dirty="0">
              <a:solidFill>
                <a:srgbClr val="FF0000"/>
              </a:solidFill>
              <a:effectLst>
                <a:outerShdw dist="50800" dir="7200000" algn="ctr" rotWithShape="0">
                  <a:schemeClr val="tx1"/>
                </a:outerShdw>
              </a:effectLst>
              <a:latin typeface="Calibri" pitchFamily="34" charset="0"/>
            </a:endParaRPr>
          </a:p>
        </p:txBody>
      </p:sp>
      <p:pic>
        <p:nvPicPr>
          <p:cNvPr id="4" name="Picture 8" descr="http://www.replications.com/fieldhospital/harewood_ambulances_sm2.jpg"/>
          <p:cNvPicPr>
            <a:picLocks noChangeAspect="1" noChangeArrowheads="1"/>
          </p:cNvPicPr>
          <p:nvPr/>
        </p:nvPicPr>
        <p:blipFill>
          <a:blip r:embed="rId4" cstate="print"/>
          <a:srcRect l="8006" t="29527" r="59172" b="5865"/>
          <a:stretch>
            <a:fillRect/>
          </a:stretch>
        </p:blipFill>
        <p:spPr bwMode="auto">
          <a:xfrm>
            <a:off x="609600" y="3283526"/>
            <a:ext cx="2971800" cy="3422074"/>
          </a:xfrm>
          <a:prstGeom prst="rect">
            <a:avLst/>
          </a:prstGeom>
          <a:noFill/>
          <a:ln w="38100">
            <a:solidFill>
              <a:srgbClr val="FF0000"/>
            </a:solidFill>
          </a:ln>
        </p:spPr>
      </p:pic>
      <p:sp>
        <p:nvSpPr>
          <p:cNvPr id="21" name="Oval 20"/>
          <p:cNvSpPr/>
          <p:nvPr/>
        </p:nvSpPr>
        <p:spPr>
          <a:xfrm>
            <a:off x="3352800" y="1828800"/>
            <a:ext cx="4267200" cy="609600"/>
          </a:xfrm>
          <a:prstGeom prst="ellipse">
            <a:avLst/>
          </a:prstGeom>
          <a:ln w="762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2" name="Picture 1"/>
          <p:cNvPicPr>
            <a:picLocks noChangeAspect="1" noChangeArrowheads="1"/>
          </p:cNvPicPr>
          <p:nvPr/>
        </p:nvPicPr>
        <p:blipFill>
          <a:blip r:embed="rId5" cstate="print"/>
          <a:srcRect l="34375" t="28125" r="35938" b="16667"/>
          <a:stretch>
            <a:fillRect/>
          </a:stretch>
        </p:blipFill>
        <p:spPr bwMode="auto">
          <a:xfrm rot="21098237">
            <a:off x="3936367" y="3642843"/>
            <a:ext cx="2107693" cy="2939678"/>
          </a:xfrm>
          <a:prstGeom prst="rect">
            <a:avLst/>
          </a:prstGeom>
          <a:noFill/>
          <a:ln w="9525">
            <a:noFill/>
            <a:miter lim="800000"/>
            <a:headEnd/>
            <a:tailEnd/>
          </a:ln>
        </p:spPr>
      </p:pic>
      <p:pic>
        <p:nvPicPr>
          <p:cNvPr id="23" name="Picture 1"/>
          <p:cNvPicPr>
            <a:picLocks noChangeAspect="1" noChangeArrowheads="1"/>
          </p:cNvPicPr>
          <p:nvPr/>
        </p:nvPicPr>
        <p:blipFill>
          <a:blip r:embed="rId6" cstate="print"/>
          <a:srcRect l="17187" t="27083" r="19531" b="13542"/>
          <a:stretch>
            <a:fillRect/>
          </a:stretch>
        </p:blipFill>
        <p:spPr bwMode="auto">
          <a:xfrm>
            <a:off x="3866147" y="3200400"/>
            <a:ext cx="4973053" cy="3499555"/>
          </a:xfrm>
          <a:prstGeom prst="rect">
            <a:avLst/>
          </a:prstGeom>
          <a:noFill/>
          <a:ln w="38100">
            <a:solidFill>
              <a:srgbClr val="FF0000"/>
            </a:solidFill>
            <a:miter lim="800000"/>
            <a:headEnd/>
            <a:tailEnd/>
          </a:ln>
        </p:spPr>
      </p:pic>
      <p:sp useBgFill="1">
        <p:nvSpPr>
          <p:cNvPr id="15" name="Rectangle 14"/>
          <p:cNvSpPr/>
          <p:nvPr/>
        </p:nvSpPr>
        <p:spPr>
          <a:xfrm>
            <a:off x="0" y="1828800"/>
            <a:ext cx="9144000" cy="646331"/>
          </a:xfrm>
          <a:prstGeom prst="rect">
            <a:avLst/>
          </a:prstGeom>
        </p:spPr>
        <p:txBody>
          <a:bodyPr wrap="square">
            <a:spAutoFit/>
          </a:bodyPr>
          <a:lstStyle/>
          <a:p>
            <a:r>
              <a:rPr lang="en-US" sz="3600" b="1" dirty="0" smtClean="0"/>
              <a:t>     died 1919:  Washington D.C.</a:t>
            </a:r>
            <a:endParaRPr lang="en-US" sz="3600" dirty="0"/>
          </a:p>
        </p:txBody>
      </p:sp>
      <p:sp useBgFill="1">
        <p:nvSpPr>
          <p:cNvPr id="16" name="Rectangle 15"/>
          <p:cNvSpPr/>
          <p:nvPr/>
        </p:nvSpPr>
        <p:spPr>
          <a:xfrm>
            <a:off x="0" y="685800"/>
            <a:ext cx="9144000" cy="646331"/>
          </a:xfrm>
          <a:prstGeom prst="rect">
            <a:avLst/>
          </a:prstGeom>
        </p:spPr>
        <p:txBody>
          <a:bodyPr wrap="square">
            <a:spAutoFit/>
          </a:bodyPr>
          <a:lstStyle/>
          <a:p>
            <a:r>
              <a:rPr lang="en-US" sz="3600" b="1" dirty="0" smtClean="0"/>
              <a:t>     1906: incorporated as J.E. Hanger Company</a:t>
            </a:r>
            <a:endParaRPr lang="en-US" sz="3600" dirty="0"/>
          </a:p>
        </p:txBody>
      </p:sp>
      <p:sp useBgFill="1">
        <p:nvSpPr>
          <p:cNvPr id="19" name="Rectangle 18"/>
          <p:cNvSpPr/>
          <p:nvPr/>
        </p:nvSpPr>
        <p:spPr>
          <a:xfrm>
            <a:off x="0" y="2362200"/>
            <a:ext cx="9144000" cy="1200329"/>
          </a:xfrm>
          <a:prstGeom prst="rect">
            <a:avLst/>
          </a:prstGeom>
        </p:spPr>
        <p:txBody>
          <a:bodyPr wrap="square">
            <a:spAutoFit/>
          </a:bodyPr>
          <a:lstStyle/>
          <a:p>
            <a:r>
              <a:rPr lang="en-US" sz="3600" b="1" dirty="0" smtClean="0"/>
              <a:t>LEGACY: headquarters in Austin, Texas </a:t>
            </a:r>
          </a:p>
          <a:p>
            <a:r>
              <a:rPr lang="en-US" sz="3600" b="1" dirty="0" smtClean="0"/>
              <a:t>	      world’s leading provider of prosthetics</a:t>
            </a:r>
            <a:endParaRPr lang="en-US" sz="3600" dirty="0"/>
          </a:p>
        </p:txBody>
      </p:sp>
      <p:sp useBgFill="1">
        <p:nvSpPr>
          <p:cNvPr id="20" name="Rectangle 19"/>
          <p:cNvSpPr/>
          <p:nvPr/>
        </p:nvSpPr>
        <p:spPr>
          <a:xfrm>
            <a:off x="0" y="1255931"/>
            <a:ext cx="9144000" cy="646331"/>
          </a:xfrm>
          <a:prstGeom prst="rect">
            <a:avLst/>
          </a:prstGeom>
        </p:spPr>
        <p:txBody>
          <a:bodyPr wrap="square">
            <a:spAutoFit/>
          </a:bodyPr>
          <a:lstStyle/>
          <a:p>
            <a:r>
              <a:rPr lang="en-US" sz="3600" b="1" dirty="0" smtClean="0"/>
              <a:t>     1900’s: provided limbs for WWI armies</a:t>
            </a:r>
            <a:endParaRPr lang="en-US" sz="3600" dirty="0"/>
          </a:p>
        </p:txBody>
      </p:sp>
      <p:sp>
        <p:nvSpPr>
          <p:cNvPr id="17" name="TextBox 16"/>
          <p:cNvSpPr txBox="1"/>
          <p:nvPr/>
        </p:nvSpPr>
        <p:spPr>
          <a:xfrm>
            <a:off x="1311924" y="0"/>
            <a:ext cx="1278876" cy="769441"/>
          </a:xfrm>
          <a:prstGeom prst="rect">
            <a:avLst/>
          </a:prstGeom>
          <a:noFill/>
        </p:spPr>
        <p:txBody>
          <a:bodyPr wrap="none" rtlCol="0">
            <a:spAutoFit/>
          </a:bodyPr>
          <a:lstStyle/>
          <a:p>
            <a:pPr algn="ctr"/>
            <a:r>
              <a:rPr lang="en-US" sz="4400" b="1" spc="-10" dirty="0" smtClean="0">
                <a:solidFill>
                  <a:srgbClr val="FF0000"/>
                </a:solidFill>
                <a:effectLst>
                  <a:outerShdw dist="50800" dir="7200000" algn="ctr" rotWithShape="0">
                    <a:srgbClr val="0070C0"/>
                  </a:outerShdw>
                </a:effectLst>
              </a:rPr>
              <a:t>3</a:t>
            </a:r>
            <a:r>
              <a:rPr lang="en-US" sz="4400" b="1" spc="-10" dirty="0" smtClean="0">
                <a:solidFill>
                  <a:srgbClr val="FF0000"/>
                </a:solidFill>
                <a:effectLst>
                  <a:outerShdw dist="50800" dir="7200000" algn="ctr" rotWithShape="0">
                    <a:srgbClr val="0070C0"/>
                  </a:outerShdw>
                </a:effectLst>
                <a:sym typeface="Wingdings" pitchFamily="2" charset="2"/>
              </a:rPr>
              <a:t>F</a:t>
            </a:r>
            <a:endParaRPr lang="en-US" sz="4400" b="1" spc="-10" dirty="0" smtClean="0">
              <a:solidFill>
                <a:srgbClr val="FF0000"/>
              </a:solidFill>
              <a:effectLst>
                <a:outerShdw dist="50800" dir="7200000" algn="ctr" rotWithShape="0">
                  <a:srgbClr val="0070C0"/>
                </a:outerShdw>
              </a:effectLst>
            </a:endParaRPr>
          </a:p>
        </p:txBody>
      </p:sp>
      <p:sp>
        <p:nvSpPr>
          <p:cNvPr id="24" name="TextBox 23"/>
          <p:cNvSpPr txBox="1"/>
          <p:nvPr/>
        </p:nvSpPr>
        <p:spPr>
          <a:xfrm>
            <a:off x="0" y="0"/>
            <a:ext cx="1354538" cy="769441"/>
          </a:xfrm>
          <a:prstGeom prst="rect">
            <a:avLst/>
          </a:prstGeom>
          <a:noFill/>
        </p:spPr>
        <p:txBody>
          <a:bodyPr wrap="none" rtlCol="0">
            <a:spAutoFit/>
          </a:bodyPr>
          <a:lstStyle/>
          <a:p>
            <a:pPr algn="ctr"/>
            <a:r>
              <a:rPr lang="en-US" sz="4400" b="1" spc="-10" dirty="0" smtClean="0">
                <a:solidFill>
                  <a:srgbClr val="FF0000"/>
                </a:solidFill>
                <a:effectLst>
                  <a:outerShdw dist="50800" dir="7200000" algn="ctr" rotWithShape="0">
                    <a:srgbClr val="0070C0"/>
                  </a:outerShdw>
                </a:effectLst>
              </a:rPr>
              <a:t>QUIZ</a:t>
            </a:r>
          </a:p>
        </p:txBody>
      </p:sp>
      <p:pic>
        <p:nvPicPr>
          <p:cNvPr id="27" name="Picture 4"/>
          <p:cNvPicPr>
            <a:picLocks noChangeAspect="1" noChangeArrowheads="1"/>
          </p:cNvPicPr>
          <p:nvPr/>
        </p:nvPicPr>
        <p:blipFill>
          <a:blip r:embed="rId7" cstate="print"/>
          <a:srcRect l="1235" t="4527" b="4938"/>
          <a:stretch>
            <a:fillRect/>
          </a:stretch>
        </p:blipFill>
        <p:spPr bwMode="auto">
          <a:xfrm>
            <a:off x="3810000" y="3195637"/>
            <a:ext cx="5105400" cy="3509963"/>
          </a:xfrm>
          <a:prstGeom prst="rect">
            <a:avLst/>
          </a:prstGeom>
          <a:noFill/>
          <a:ln w="50800">
            <a:solidFill>
              <a:schemeClr val="tx1"/>
            </a:solidFill>
            <a:miter lim="800000"/>
            <a:headEnd/>
            <a:tailEnd/>
          </a:ln>
          <a:effectLst/>
        </p:spPr>
      </p:pic>
      <p:pic>
        <p:nvPicPr>
          <p:cNvPr id="26" name="Picture 3"/>
          <p:cNvPicPr>
            <a:picLocks noChangeAspect="1" noChangeArrowheads="1"/>
          </p:cNvPicPr>
          <p:nvPr/>
        </p:nvPicPr>
        <p:blipFill>
          <a:blip r:embed="rId8" cstate="print"/>
          <a:srcRect/>
          <a:stretch>
            <a:fillRect/>
          </a:stretch>
        </p:blipFill>
        <p:spPr bwMode="auto">
          <a:xfrm>
            <a:off x="3810000" y="3200400"/>
            <a:ext cx="2612463" cy="2447925"/>
          </a:xfrm>
          <a:prstGeom prst="rect">
            <a:avLst/>
          </a:prstGeom>
          <a:noFill/>
          <a:ln w="50800">
            <a:solidFill>
              <a:schemeClr val="tx1"/>
            </a:solidFill>
            <a:miter lim="800000"/>
            <a:headEnd/>
            <a:tailEnd/>
          </a:ln>
          <a:effectLst/>
        </p:spPr>
      </p:pic>
      <p:pic>
        <p:nvPicPr>
          <p:cNvPr id="25" name="Picture 2"/>
          <p:cNvPicPr>
            <a:picLocks noChangeAspect="1" noChangeArrowheads="1"/>
          </p:cNvPicPr>
          <p:nvPr/>
        </p:nvPicPr>
        <p:blipFill>
          <a:blip r:embed="rId9" cstate="print"/>
          <a:srcRect l="17969" t="29167" r="20312" b="15625"/>
          <a:stretch>
            <a:fillRect/>
          </a:stretch>
        </p:blipFill>
        <p:spPr bwMode="auto">
          <a:xfrm>
            <a:off x="3962400" y="3505200"/>
            <a:ext cx="4724400" cy="3239968"/>
          </a:xfrm>
          <a:prstGeom prst="rect">
            <a:avLst/>
          </a:prstGeom>
          <a:noFill/>
          <a:ln w="50800">
            <a:solidFill>
              <a:schemeClr val="tx1"/>
            </a:solidFill>
            <a:miter lim="800000"/>
            <a:headEnd/>
            <a:tailEnd/>
          </a:ln>
        </p:spPr>
      </p:pic>
      <p:pic>
        <p:nvPicPr>
          <p:cNvPr id="14" name="Picture 13" descr="J.E. Hanger"/>
          <p:cNvPicPr/>
          <p:nvPr/>
        </p:nvPicPr>
        <p:blipFill>
          <a:blip r:embed="rId10" cstate="print"/>
          <a:srcRect/>
          <a:stretch>
            <a:fillRect/>
          </a:stretch>
        </p:blipFill>
        <p:spPr bwMode="auto">
          <a:xfrm>
            <a:off x="609600" y="3545205"/>
            <a:ext cx="2743200" cy="3160395"/>
          </a:xfrm>
          <a:prstGeom prst="rect">
            <a:avLst/>
          </a:prstGeom>
          <a:noFill/>
          <a:ln w="50800">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1000"/>
                                        <p:tgtEl>
                                          <p:spTgt spid="21"/>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par>
                                <p:cTn id="24" presetID="10" presetClass="entr" presetSubtype="0" fill="hold" nodeType="withEffect">
                                  <p:stCondLst>
                                    <p:cond delay="0"/>
                                  </p:stCondLst>
                                  <p:iterate type="lt">
                                    <p:tmPct val="0"/>
                                  </p:iterate>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2" nodeType="clickEffect">
                                  <p:stCondLst>
                                    <p:cond delay="0"/>
                                  </p:stCondLst>
                                  <p:childTnLst>
                                    <p:animMotion origin="layout" path="M -3.33333E-6 3.33333E-6 L -0.275 0.06666 " pathEditMode="relative" rAng="0" ptsTypes="AA">
                                      <p:cBhvr>
                                        <p:cTn id="30" dur="1000" fill="hold"/>
                                        <p:tgtEl>
                                          <p:spTgt spid="21"/>
                                        </p:tgtEl>
                                        <p:attrNameLst>
                                          <p:attrName>ppt_x</p:attrName>
                                          <p:attrName>ppt_y</p:attrName>
                                        </p:attrNameLst>
                                      </p:cBhvr>
                                      <p:rCtr x="-138" y="33"/>
                                    </p:animMotion>
                                  </p:childTnLst>
                                </p:cTn>
                              </p:par>
                              <p:par>
                                <p:cTn id="31" presetID="10" presetClass="exit" presetSubtype="0" fill="hold" nodeType="withEffect">
                                  <p:stCondLst>
                                    <p:cond delay="0"/>
                                  </p:stCondLst>
                                  <p:childTnLst>
                                    <p:animEffect transition="out" filter="fade">
                                      <p:cBhvr>
                                        <p:cTn id="32" dur="1000"/>
                                        <p:tgtEl>
                                          <p:spTgt spid="5"/>
                                        </p:tgtEl>
                                      </p:cBhvr>
                                    </p:animEffect>
                                    <p:set>
                                      <p:cBhvr>
                                        <p:cTn id="33" dur="1" fill="hold">
                                          <p:stCondLst>
                                            <p:cond delay="999"/>
                                          </p:stCondLst>
                                        </p:cTn>
                                        <p:tgtEl>
                                          <p:spTgt spid="5"/>
                                        </p:tgtEl>
                                        <p:attrNameLst>
                                          <p:attrName>style.visibility</p:attrName>
                                        </p:attrNameLst>
                                      </p:cBhvr>
                                      <p:to>
                                        <p:strVal val="hidden"/>
                                      </p:to>
                                    </p:set>
                                  </p:childTnLst>
                                </p:cTn>
                              </p:par>
                              <p:par>
                                <p:cTn id="34" presetID="10" presetClass="exit" presetSubtype="0" fill="hold" nodeType="withEffect">
                                  <p:stCondLst>
                                    <p:cond delay="0"/>
                                  </p:stCondLst>
                                  <p:iterate type="lt">
                                    <p:tmPct val="0"/>
                                  </p:iterate>
                                  <p:childTnLst>
                                    <p:animEffect transition="out" filter="fade">
                                      <p:cBhvr>
                                        <p:cTn id="35" dur="1000"/>
                                        <p:tgtEl>
                                          <p:spTgt spid="22"/>
                                        </p:tgtEl>
                                      </p:cBhvr>
                                    </p:animEffect>
                                    <p:set>
                                      <p:cBhvr>
                                        <p:cTn id="36" dur="1" fill="hold">
                                          <p:stCondLst>
                                            <p:cond delay="999"/>
                                          </p:stCondLst>
                                        </p:cTn>
                                        <p:tgtEl>
                                          <p:spTgt spid="22"/>
                                        </p:tgtEl>
                                        <p:attrNameLst>
                                          <p:attrName>style.visibility</p:attrName>
                                        </p:attrNameLst>
                                      </p:cBhvr>
                                      <p:to>
                                        <p:strVal val="hidden"/>
                                      </p:to>
                                    </p:se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1000"/>
                                        <p:tgtEl>
                                          <p:spTgt spid="4"/>
                                        </p:tgtEl>
                                      </p:cBhvr>
                                    </p:animEffect>
                                    <p:set>
                                      <p:cBhvr>
                                        <p:cTn id="45" dur="1" fill="hold">
                                          <p:stCondLst>
                                            <p:cond delay="999"/>
                                          </p:stCondLst>
                                        </p:cTn>
                                        <p:tgtEl>
                                          <p:spTgt spid="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1000"/>
                                        <p:tgtEl>
                                          <p:spTgt spid="18"/>
                                        </p:tgtEl>
                                      </p:cBhvr>
                                    </p:animEffect>
                                    <p:set>
                                      <p:cBhvr>
                                        <p:cTn id="48" dur="1" fill="hold">
                                          <p:stCondLst>
                                            <p:cond delay="999"/>
                                          </p:stCondLst>
                                        </p:cTn>
                                        <p:tgtEl>
                                          <p:spTgt spid="18"/>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1000"/>
                                        <p:tgtEl>
                                          <p:spTgt spid="21"/>
                                        </p:tgtEl>
                                      </p:cBhvr>
                                    </p:animEffect>
                                    <p:set>
                                      <p:cBhvr>
                                        <p:cTn id="51" dur="1" fill="hold">
                                          <p:stCondLst>
                                            <p:cond delay="999"/>
                                          </p:stCondLst>
                                        </p:cTn>
                                        <p:tgtEl>
                                          <p:spTgt spid="21"/>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1000"/>
                                        <p:tgtEl>
                                          <p:spTgt spid="23"/>
                                        </p:tgtEl>
                                      </p:cBhvr>
                                    </p:animEffect>
                                    <p:set>
                                      <p:cBhvr>
                                        <p:cTn id="54" dur="1" fill="hold">
                                          <p:stCondLst>
                                            <p:cond delay="999"/>
                                          </p:stCondLst>
                                        </p:cTn>
                                        <p:tgtEl>
                                          <p:spTgt spid="23"/>
                                        </p:tgtEl>
                                        <p:attrNameLst>
                                          <p:attrName>style.visibility</p:attrName>
                                        </p:attrNameLst>
                                      </p:cBhvr>
                                      <p:to>
                                        <p:strVal val="hidden"/>
                                      </p:to>
                                    </p:set>
                                  </p:childTnLst>
                                </p:cTn>
                              </p:par>
                              <p:par>
                                <p:cTn id="55" presetID="9"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dissolve">
                                      <p:cBhvr>
                                        <p:cTn id="57" dur="1000"/>
                                        <p:tgtEl>
                                          <p:spTgt spid="14"/>
                                        </p:tgtEl>
                                      </p:cBhvr>
                                    </p:animEffect>
                                  </p:childTnLst>
                                </p:cTn>
                              </p:par>
                              <p:par>
                                <p:cTn id="58" presetID="3" presetClass="emph" presetSubtype="2" fill="hold" grpId="1" nodeType="withEffect">
                                  <p:stCondLst>
                                    <p:cond delay="0"/>
                                  </p:stCondLst>
                                  <p:childTnLst>
                                    <p:animClr clrSpc="rgb">
                                      <p:cBhvr override="childStyle">
                                        <p:cTn id="59" dur="2000" fill="hold"/>
                                        <p:tgtEl>
                                          <p:spTgt spid="3"/>
                                        </p:tgtEl>
                                        <p:attrNameLst>
                                          <p:attrName>style.color</p:attrName>
                                        </p:attrNameLst>
                                      </p:cBhvr>
                                      <p:to>
                                        <a:schemeClr val="tx1"/>
                                      </p:to>
                                    </p:animClr>
                                  </p:childTnLst>
                                </p:cTn>
                              </p:par>
                            </p:childTnLst>
                          </p:cTn>
                        </p:par>
                        <p:par>
                          <p:cTn id="60" fill="hold">
                            <p:stCondLst>
                              <p:cond delay="2000"/>
                            </p:stCondLst>
                            <p:childTnLst>
                              <p:par>
                                <p:cTn id="61" presetID="10" presetClass="entr" presetSubtype="0"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childTnLst>
                                </p:cTn>
                              </p:par>
                            </p:childTnLst>
                          </p:cTn>
                        </p:par>
                        <p:par>
                          <p:cTn id="64" fill="hold">
                            <p:stCondLst>
                              <p:cond delay="3000"/>
                            </p:stCondLst>
                            <p:childTnLst>
                              <p:par>
                                <p:cTn id="65" presetID="10" presetClass="entr" presetSubtype="0" fill="hold" nodeType="after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0"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1000" fill="hold"/>
                                        <p:tgtEl>
                                          <p:spTgt spid="26"/>
                                        </p:tgtEl>
                                        <p:attrNameLst>
                                          <p:attrName>ppt_w</p:attrName>
                                        </p:attrNameLst>
                                      </p:cBhvr>
                                      <p:tavLst>
                                        <p:tav tm="0">
                                          <p:val>
                                            <p:fltVal val="0"/>
                                          </p:val>
                                        </p:tav>
                                        <p:tav tm="100000">
                                          <p:val>
                                            <p:strVal val="#ppt_w"/>
                                          </p:val>
                                        </p:tav>
                                      </p:tavLst>
                                    </p:anim>
                                    <p:anim calcmode="lin" valueType="num">
                                      <p:cBhvr>
                                        <p:cTn id="73" dur="1000" fill="hold"/>
                                        <p:tgtEl>
                                          <p:spTgt spid="26"/>
                                        </p:tgtEl>
                                        <p:attrNameLst>
                                          <p:attrName>ppt_h</p:attrName>
                                        </p:attrNameLst>
                                      </p:cBhvr>
                                      <p:tavLst>
                                        <p:tav tm="0">
                                          <p:val>
                                            <p:fltVal val="0"/>
                                          </p:val>
                                        </p:tav>
                                        <p:tav tm="100000">
                                          <p:val>
                                            <p:strVal val="#ppt_h"/>
                                          </p:val>
                                        </p:tav>
                                      </p:tavLst>
                                    </p:anim>
                                    <p:animEffect transition="in" filter="fade">
                                      <p:cBhvr>
                                        <p:cTn id="74" dur="1000"/>
                                        <p:tgtEl>
                                          <p:spTgt spid="26"/>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xit" presetSubtype="0" fill="hold" nodeType="clickEffect">
                                  <p:stCondLst>
                                    <p:cond delay="0"/>
                                  </p:stCondLst>
                                  <p:childTnLst>
                                    <p:anim calcmode="lin" valueType="num">
                                      <p:cBhvr>
                                        <p:cTn id="78" dur="1000"/>
                                        <p:tgtEl>
                                          <p:spTgt spid="26"/>
                                        </p:tgtEl>
                                        <p:attrNameLst>
                                          <p:attrName>ppt_w</p:attrName>
                                        </p:attrNameLst>
                                      </p:cBhvr>
                                      <p:tavLst>
                                        <p:tav tm="0">
                                          <p:val>
                                            <p:strVal val="ppt_w"/>
                                          </p:val>
                                        </p:tav>
                                        <p:tav tm="100000">
                                          <p:val>
                                            <p:fltVal val="0"/>
                                          </p:val>
                                        </p:tav>
                                      </p:tavLst>
                                    </p:anim>
                                    <p:anim calcmode="lin" valueType="num">
                                      <p:cBhvr>
                                        <p:cTn id="79" dur="1000"/>
                                        <p:tgtEl>
                                          <p:spTgt spid="26"/>
                                        </p:tgtEl>
                                        <p:attrNameLst>
                                          <p:attrName>ppt_h</p:attrName>
                                        </p:attrNameLst>
                                      </p:cBhvr>
                                      <p:tavLst>
                                        <p:tav tm="0">
                                          <p:val>
                                            <p:strVal val="ppt_h"/>
                                          </p:val>
                                        </p:tav>
                                        <p:tav tm="100000">
                                          <p:val>
                                            <p:fltVal val="0"/>
                                          </p:val>
                                        </p:tav>
                                      </p:tavLst>
                                    </p:anim>
                                    <p:animEffect transition="out" filter="fade">
                                      <p:cBhvr>
                                        <p:cTn id="80" dur="1000"/>
                                        <p:tgtEl>
                                          <p:spTgt spid="26"/>
                                        </p:tgtEl>
                                      </p:cBhvr>
                                    </p:animEffect>
                                    <p:set>
                                      <p:cBhvr>
                                        <p:cTn id="81" dur="1" fill="hold">
                                          <p:stCondLst>
                                            <p:cond delay="999"/>
                                          </p:stCondLst>
                                        </p:cTn>
                                        <p:tgtEl>
                                          <p:spTgt spid="26"/>
                                        </p:tgtEl>
                                        <p:attrNameLst>
                                          <p:attrName>style.visibility</p:attrName>
                                        </p:attrNameLst>
                                      </p:cBhvr>
                                      <p:to>
                                        <p:strVal val="hidden"/>
                                      </p:to>
                                    </p:set>
                                  </p:childTnLst>
                                </p:cTn>
                              </p:par>
                            </p:childTnLst>
                          </p:cTn>
                        </p:par>
                        <p:par>
                          <p:cTn id="82" fill="hold">
                            <p:stCondLst>
                              <p:cond delay="1000"/>
                            </p:stCondLst>
                            <p:childTnLst>
                              <p:par>
                                <p:cTn id="83" presetID="10" presetClass="entr" presetSubtype="0" fill="hold" grpId="0" nodeType="after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1000"/>
                                        <p:tgtEl>
                                          <p:spTgt spid="20"/>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fade">
                                      <p:cBhvr>
                                        <p:cTn id="90" dur="1000"/>
                                        <p:tgtEl>
                                          <p:spTgt spid="15"/>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1000"/>
                                        <p:tgtEl>
                                          <p:spTgt spid="27"/>
                                        </p:tgtEl>
                                      </p:cBhvr>
                                    </p:animEffect>
                                    <p:set>
                                      <p:cBhvr>
                                        <p:cTn id="95" dur="1" fill="hold">
                                          <p:stCondLst>
                                            <p:cond delay="999"/>
                                          </p:stCondLst>
                                        </p:cTn>
                                        <p:tgtEl>
                                          <p:spTgt spid="27"/>
                                        </p:tgtEl>
                                        <p:attrNameLst>
                                          <p:attrName>style.visibility</p:attrName>
                                        </p:attrNameLst>
                                      </p:cBhvr>
                                      <p:to>
                                        <p:strVal val="hidden"/>
                                      </p:to>
                                    </p:set>
                                  </p:childTnLst>
                                </p:cTn>
                              </p:par>
                            </p:childTnLst>
                          </p:cTn>
                        </p:par>
                        <p:par>
                          <p:cTn id="96" fill="hold">
                            <p:stCondLst>
                              <p:cond delay="1000"/>
                            </p:stCondLst>
                            <p:childTnLst>
                              <p:par>
                                <p:cTn id="97" presetID="53" presetClass="entr" presetSubtype="0" fill="hold" grpId="0" nodeType="afterEffect">
                                  <p:stCondLst>
                                    <p:cond delay="0"/>
                                  </p:stCondLst>
                                  <p:childTnLst>
                                    <p:set>
                                      <p:cBhvr>
                                        <p:cTn id="98" dur="1" fill="hold">
                                          <p:stCondLst>
                                            <p:cond delay="0"/>
                                          </p:stCondLst>
                                        </p:cTn>
                                        <p:tgtEl>
                                          <p:spTgt spid="19"/>
                                        </p:tgtEl>
                                        <p:attrNameLst>
                                          <p:attrName>style.visibility</p:attrName>
                                        </p:attrNameLst>
                                      </p:cBhvr>
                                      <p:to>
                                        <p:strVal val="visible"/>
                                      </p:to>
                                    </p:set>
                                    <p:anim calcmode="lin" valueType="num">
                                      <p:cBhvr>
                                        <p:cTn id="99" dur="1000" fill="hold"/>
                                        <p:tgtEl>
                                          <p:spTgt spid="19"/>
                                        </p:tgtEl>
                                        <p:attrNameLst>
                                          <p:attrName>ppt_w</p:attrName>
                                        </p:attrNameLst>
                                      </p:cBhvr>
                                      <p:tavLst>
                                        <p:tav tm="0">
                                          <p:val>
                                            <p:fltVal val="0"/>
                                          </p:val>
                                        </p:tav>
                                        <p:tav tm="100000">
                                          <p:val>
                                            <p:strVal val="#ppt_w"/>
                                          </p:val>
                                        </p:tav>
                                      </p:tavLst>
                                    </p:anim>
                                    <p:anim calcmode="lin" valueType="num">
                                      <p:cBhvr>
                                        <p:cTn id="100" dur="1000" fill="hold"/>
                                        <p:tgtEl>
                                          <p:spTgt spid="19"/>
                                        </p:tgtEl>
                                        <p:attrNameLst>
                                          <p:attrName>ppt_h</p:attrName>
                                        </p:attrNameLst>
                                      </p:cBhvr>
                                      <p:tavLst>
                                        <p:tav tm="0">
                                          <p:val>
                                            <p:fltVal val="0"/>
                                          </p:val>
                                        </p:tav>
                                        <p:tav tm="100000">
                                          <p:val>
                                            <p:strVal val="#ppt_h"/>
                                          </p:val>
                                        </p:tav>
                                      </p:tavLst>
                                    </p:anim>
                                    <p:animEffect transition="in" filter="fade">
                                      <p:cBhvr>
                                        <p:cTn id="101" dur="1000"/>
                                        <p:tgtEl>
                                          <p:spTgt spid="19"/>
                                        </p:tgtEl>
                                      </p:cBhvr>
                                    </p:animEffect>
                                  </p:childTnLst>
                                </p:cTn>
                              </p:par>
                            </p:childTnLst>
                          </p:cTn>
                        </p:par>
                        <p:par>
                          <p:cTn id="102" fill="hold">
                            <p:stCondLst>
                              <p:cond delay="2000"/>
                            </p:stCondLst>
                            <p:childTnLst>
                              <p:par>
                                <p:cTn id="103" presetID="10" presetClass="entr" presetSubtype="0" fill="hold" nodeType="afterEffect">
                                  <p:stCondLst>
                                    <p:cond delay="0"/>
                                  </p:stCondLst>
                                  <p:childTnLst>
                                    <p:set>
                                      <p:cBhvr>
                                        <p:cTn id="104" dur="1" fill="hold">
                                          <p:stCondLst>
                                            <p:cond delay="0"/>
                                          </p:stCondLst>
                                        </p:cTn>
                                        <p:tgtEl>
                                          <p:spTgt spid="25"/>
                                        </p:tgtEl>
                                        <p:attrNameLst>
                                          <p:attrName>style.visibility</p:attrName>
                                        </p:attrNameLst>
                                      </p:cBhvr>
                                      <p:to>
                                        <p:strVal val="visible"/>
                                      </p:to>
                                    </p:set>
                                    <p:animEffect transition="in" filter="fade">
                                      <p:cBhvr>
                                        <p:cTn id="105" dur="500"/>
                                        <p:tgtEl>
                                          <p:spTgt spid="25"/>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wipe(left)">
                                      <p:cBhvr>
                                        <p:cTn id="110" dur="1000"/>
                                        <p:tgtEl>
                                          <p:spTgt spid="24"/>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17"/>
                                        </p:tgtEl>
                                        <p:attrNameLst>
                                          <p:attrName>style.visibility</p:attrName>
                                        </p:attrNameLst>
                                      </p:cBhvr>
                                      <p:to>
                                        <p:strVal val="visible"/>
                                      </p:to>
                                    </p:set>
                                    <p:animEffect transition="in" filter="wipe(left)">
                                      <p:cBhvr>
                                        <p:cTn id="11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3" grpId="0" animBg="1"/>
      <p:bldP spid="3" grpId="1" animBg="1"/>
      <p:bldP spid="21" grpId="0" animBg="1"/>
      <p:bldP spid="21" grpId="1" animBg="1"/>
      <p:bldP spid="21" grpId="2" animBg="1"/>
      <p:bldP spid="15" grpId="0" animBg="1"/>
      <p:bldP spid="16" grpId="0" animBg="1"/>
      <p:bldP spid="19" grpId="0" animBg="1"/>
      <p:bldP spid="20" grpId="0" animBg="1"/>
      <p:bldP spid="17" grpId="0"/>
      <p:bldP spid="2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TextBox 35"/>
          <p:cNvSpPr txBox="1">
            <a:spLocks noChangeArrowheads="1"/>
          </p:cNvSpPr>
          <p:nvPr/>
        </p:nvSpPr>
        <p:spPr bwMode="auto">
          <a:xfrm>
            <a:off x="0" y="0"/>
            <a:ext cx="9144000" cy="707886"/>
          </a:xfrm>
          <a:prstGeom prst="rect">
            <a:avLst/>
          </a:prstGeom>
          <a:ln w="38100">
            <a:noFill/>
            <a:miter lim="800000"/>
            <a:headEnd/>
            <a:tailEnd/>
          </a:ln>
        </p:spPr>
        <p:txBody>
          <a:bodyPr wrap="square">
            <a:spAutoFit/>
          </a:bodyPr>
          <a:lstStyle/>
          <a:p>
            <a:pPr algn="ctr">
              <a:defRPr/>
            </a:pPr>
            <a:r>
              <a:rPr lang="en-US" sz="4000" b="1" dirty="0" smtClean="0">
                <a:solidFill>
                  <a:srgbClr val="FF0000"/>
                </a:solidFill>
                <a:effectLst>
                  <a:outerShdw dist="50800" dir="7200000" algn="ctr" rotWithShape="0">
                    <a:schemeClr val="tx1"/>
                  </a:outerShdw>
                </a:effectLst>
                <a:latin typeface="Tempus Sans ITC" pitchFamily="82" charset="0"/>
              </a:rPr>
              <a:t>so we say ‘goodbye’ to our new friends</a:t>
            </a:r>
            <a:endParaRPr lang="en-US" sz="4000" b="1" dirty="0">
              <a:solidFill>
                <a:srgbClr val="FF0000"/>
              </a:solidFill>
              <a:effectLst>
                <a:outerShdw dist="50800" dir="7200000" algn="ctr" rotWithShape="0">
                  <a:schemeClr val="tx1"/>
                </a:outerShdw>
              </a:effectLst>
              <a:latin typeface="Tempus Sans ITC" pitchFamily="82" charset="0"/>
            </a:endParaRPr>
          </a:p>
        </p:txBody>
      </p:sp>
      <p:pic>
        <p:nvPicPr>
          <p:cNvPr id="29" name="Picture 28" descr="http://www.pbs.org/wgbh/amex/eads/peopleevents/images/eadssloane.jpg"/>
          <p:cNvPicPr/>
          <p:nvPr/>
        </p:nvPicPr>
        <p:blipFill>
          <a:blip r:embed="rId3" cstate="print"/>
          <a:srcRect l="13043" b="5455"/>
          <a:stretch>
            <a:fillRect/>
          </a:stretch>
        </p:blipFill>
        <p:spPr bwMode="auto">
          <a:xfrm>
            <a:off x="152400" y="914400"/>
            <a:ext cx="2133600" cy="2895600"/>
          </a:xfrm>
          <a:prstGeom prst="rect">
            <a:avLst/>
          </a:prstGeom>
          <a:noFill/>
          <a:ln w="50800">
            <a:solidFill>
              <a:schemeClr val="tx1"/>
            </a:solidFill>
            <a:miter lim="800000"/>
            <a:headEnd/>
            <a:tailEnd/>
          </a:ln>
        </p:spPr>
      </p:pic>
      <p:pic>
        <p:nvPicPr>
          <p:cNvPr id="30" name="Picture 29" descr="J.E. Hanger"/>
          <p:cNvPicPr/>
          <p:nvPr/>
        </p:nvPicPr>
        <p:blipFill>
          <a:blip r:embed="rId4" cstate="print"/>
          <a:srcRect/>
          <a:stretch>
            <a:fillRect/>
          </a:stretch>
        </p:blipFill>
        <p:spPr bwMode="auto">
          <a:xfrm>
            <a:off x="457200" y="4002405"/>
            <a:ext cx="2209800" cy="2703195"/>
          </a:xfrm>
          <a:prstGeom prst="rect">
            <a:avLst/>
          </a:prstGeom>
          <a:noFill/>
          <a:ln w="50800">
            <a:solidFill>
              <a:schemeClr val="tx1"/>
            </a:solidFill>
            <a:miter lim="800000"/>
            <a:headEnd/>
            <a:tailEnd/>
          </a:ln>
        </p:spPr>
      </p:pic>
      <p:pic>
        <p:nvPicPr>
          <p:cNvPr id="31" name="Picture 30" descr="File:John Mercer Brooke wmm.jpg"/>
          <p:cNvPicPr>
            <a:picLocks noChangeAspect="1" noChangeArrowheads="1"/>
          </p:cNvPicPr>
          <p:nvPr/>
        </p:nvPicPr>
        <p:blipFill>
          <a:blip r:embed="rId5" cstate="print"/>
          <a:srcRect/>
          <a:stretch>
            <a:fillRect/>
          </a:stretch>
        </p:blipFill>
        <p:spPr bwMode="auto">
          <a:xfrm>
            <a:off x="3427347" y="3810000"/>
            <a:ext cx="2363853" cy="2895600"/>
          </a:xfrm>
          <a:prstGeom prst="rect">
            <a:avLst/>
          </a:prstGeom>
          <a:ln w="38100">
            <a:solidFill>
              <a:schemeClr val="tx1"/>
            </a:solidFill>
          </a:ln>
        </p:spPr>
      </p:pic>
      <p:pic>
        <p:nvPicPr>
          <p:cNvPr id="32" name="Picture 2" descr="http://static.newworldencyclopedia.org/thumb/8/84/John_B._Hood.jpg/240px-John_B._Hood.jpg"/>
          <p:cNvPicPr>
            <a:picLocks noChangeAspect="1" noChangeArrowheads="1"/>
          </p:cNvPicPr>
          <p:nvPr/>
        </p:nvPicPr>
        <p:blipFill>
          <a:blip r:embed="rId6" cstate="print"/>
          <a:srcRect l="17948" t="3030" r="12008" b="27273"/>
          <a:stretch>
            <a:fillRect/>
          </a:stretch>
        </p:blipFill>
        <p:spPr bwMode="auto">
          <a:xfrm>
            <a:off x="7010400" y="1066800"/>
            <a:ext cx="2029239" cy="2667000"/>
          </a:xfrm>
          <a:prstGeom prst="rect">
            <a:avLst/>
          </a:prstGeom>
          <a:noFill/>
          <a:ln w="50800">
            <a:solidFill>
              <a:schemeClr val="tx1"/>
            </a:solidFill>
          </a:ln>
        </p:spPr>
      </p:pic>
      <p:pic>
        <p:nvPicPr>
          <p:cNvPr id="33" name="Picture 32" descr="https://upload.wikimedia.org/wikipedia/commons/thumb/9/9f/Pierre_Beauregard.pageantofamerica.jpg/220px-Pierre_Beauregard.pageantofamerica.jpg"/>
          <p:cNvPicPr/>
          <p:nvPr/>
        </p:nvPicPr>
        <p:blipFill>
          <a:blip r:embed="rId7" cstate="print"/>
          <a:srcRect l="16011" t="15392" r="21359" b="38926"/>
          <a:stretch>
            <a:fillRect/>
          </a:stretch>
        </p:blipFill>
        <p:spPr bwMode="auto">
          <a:xfrm>
            <a:off x="6324600" y="4038600"/>
            <a:ext cx="2362200" cy="2590800"/>
          </a:xfrm>
          <a:prstGeom prst="rect">
            <a:avLst/>
          </a:prstGeom>
          <a:noFill/>
          <a:ln w="50800">
            <a:solidFill>
              <a:schemeClr val="tx1"/>
            </a:solidFill>
            <a:miter lim="800000"/>
            <a:headEnd/>
            <a:tailEnd/>
          </a:ln>
        </p:spPr>
      </p:pic>
      <p:pic>
        <p:nvPicPr>
          <p:cNvPr id="34" name="Picture 2" descr="http://leearchive.wlu.edu/papers/books/recollections/images/01.jpg"/>
          <p:cNvPicPr>
            <a:picLocks noChangeAspect="1" noChangeArrowheads="1"/>
          </p:cNvPicPr>
          <p:nvPr/>
        </p:nvPicPr>
        <p:blipFill>
          <a:blip r:embed="rId8" cstate="print"/>
          <a:srcRect/>
          <a:stretch>
            <a:fillRect/>
          </a:stretch>
        </p:blipFill>
        <p:spPr bwMode="auto">
          <a:xfrm>
            <a:off x="4820365" y="914400"/>
            <a:ext cx="1961435" cy="2743200"/>
          </a:xfrm>
          <a:prstGeom prst="rect">
            <a:avLst/>
          </a:prstGeom>
          <a:noFill/>
          <a:ln w="76200">
            <a:solidFill>
              <a:schemeClr val="tx1"/>
            </a:solidFill>
          </a:ln>
        </p:spPr>
      </p:pic>
      <p:pic>
        <p:nvPicPr>
          <p:cNvPr id="35" name="Picture 2" descr="http://www.americaslibrary.gov/assets/jb/nation/jb_nation_grant_1_m.jpg"/>
          <p:cNvPicPr>
            <a:picLocks noChangeAspect="1" noChangeArrowheads="1"/>
          </p:cNvPicPr>
          <p:nvPr/>
        </p:nvPicPr>
        <p:blipFill>
          <a:blip r:embed="rId9" cstate="print"/>
          <a:srcRect l="18809" t="2633" r="12727" b="7273"/>
          <a:stretch>
            <a:fillRect/>
          </a:stretch>
        </p:blipFill>
        <p:spPr bwMode="auto">
          <a:xfrm>
            <a:off x="2590799" y="990600"/>
            <a:ext cx="2026697" cy="2667000"/>
          </a:xfrm>
          <a:prstGeom prst="rect">
            <a:avLst/>
          </a:prstGeom>
          <a:noFill/>
          <a:ln w="50800">
            <a:solidFill>
              <a:schemeClr val="tx1"/>
            </a:solidFill>
          </a:ln>
        </p:spPr>
      </p:pic>
      <p:grpSp>
        <p:nvGrpSpPr>
          <p:cNvPr id="21" name="Group 20"/>
          <p:cNvGrpSpPr/>
          <p:nvPr/>
        </p:nvGrpSpPr>
        <p:grpSpPr>
          <a:xfrm>
            <a:off x="0" y="0"/>
            <a:ext cx="9144000" cy="6745168"/>
            <a:chOff x="0" y="0"/>
            <a:chExt cx="9144000" cy="6745168"/>
          </a:xfrm>
        </p:grpSpPr>
        <p:sp useBgFill="1">
          <p:nvSpPr>
            <p:cNvPr id="22" name="TextBox 21"/>
            <p:cNvSpPr txBox="1">
              <a:spLocks noChangeArrowheads="1"/>
            </p:cNvSpPr>
            <p:nvPr/>
          </p:nvSpPr>
          <p:spPr bwMode="auto">
            <a:xfrm>
              <a:off x="0" y="0"/>
              <a:ext cx="9144000" cy="769441"/>
            </a:xfrm>
            <a:prstGeom prst="rect">
              <a:avLst/>
            </a:prstGeom>
            <a:ln w="38100">
              <a:noFill/>
              <a:miter lim="800000"/>
              <a:headEnd/>
              <a:tailEnd/>
            </a:ln>
          </p:spPr>
          <p:txBody>
            <a:bodyPr wrap="square">
              <a:spAutoFit/>
            </a:bodyPr>
            <a:lstStyle/>
            <a:p>
              <a:pPr algn="ctr">
                <a:defRPr/>
              </a:pPr>
              <a:r>
                <a:rPr lang="en-US" sz="4400" b="1" dirty="0" smtClean="0">
                  <a:effectLst>
                    <a:outerShdw dist="50800" dir="7200000" algn="ctr" rotWithShape="0">
                      <a:schemeClr val="tx1"/>
                    </a:outerShdw>
                  </a:effectLst>
                  <a:latin typeface="Calibri" pitchFamily="34" charset="0"/>
                </a:rPr>
                <a:t>James Hanger</a:t>
              </a:r>
              <a:endParaRPr lang="en-US" sz="4400" b="1" dirty="0">
                <a:effectLst>
                  <a:outerShdw dist="50800" dir="7200000" algn="ctr" rotWithShape="0">
                    <a:schemeClr val="tx1"/>
                  </a:outerShdw>
                </a:effectLst>
                <a:latin typeface="Calibri" pitchFamily="34" charset="0"/>
              </a:endParaRPr>
            </a:p>
          </p:txBody>
        </p:sp>
        <p:sp useBgFill="1">
          <p:nvSpPr>
            <p:cNvPr id="23" name="Rectangle 22"/>
            <p:cNvSpPr/>
            <p:nvPr/>
          </p:nvSpPr>
          <p:spPr>
            <a:xfrm>
              <a:off x="0" y="1828800"/>
              <a:ext cx="9144000" cy="646331"/>
            </a:xfrm>
            <a:prstGeom prst="rect">
              <a:avLst/>
            </a:prstGeom>
          </p:spPr>
          <p:txBody>
            <a:bodyPr wrap="square">
              <a:spAutoFit/>
            </a:bodyPr>
            <a:lstStyle/>
            <a:p>
              <a:r>
                <a:rPr lang="en-US" sz="3600" b="1" dirty="0" smtClean="0"/>
                <a:t>     died 1919:  Washington D.C.</a:t>
              </a:r>
              <a:endParaRPr lang="en-US" sz="3600" dirty="0"/>
            </a:p>
          </p:txBody>
        </p:sp>
        <p:sp useBgFill="1">
          <p:nvSpPr>
            <p:cNvPr id="26" name="Rectangle 25"/>
            <p:cNvSpPr/>
            <p:nvPr/>
          </p:nvSpPr>
          <p:spPr>
            <a:xfrm>
              <a:off x="0" y="685800"/>
              <a:ext cx="9144000" cy="646331"/>
            </a:xfrm>
            <a:prstGeom prst="rect">
              <a:avLst/>
            </a:prstGeom>
          </p:spPr>
          <p:txBody>
            <a:bodyPr wrap="square">
              <a:spAutoFit/>
            </a:bodyPr>
            <a:lstStyle/>
            <a:p>
              <a:r>
                <a:rPr lang="en-US" sz="3600" b="1" dirty="0" smtClean="0"/>
                <a:t>     1906: incorporated as J.E. Hanger Company</a:t>
              </a:r>
              <a:endParaRPr lang="en-US" sz="3600" dirty="0"/>
            </a:p>
          </p:txBody>
        </p:sp>
        <p:sp useBgFill="1">
          <p:nvSpPr>
            <p:cNvPr id="27" name="Rectangle 26"/>
            <p:cNvSpPr/>
            <p:nvPr/>
          </p:nvSpPr>
          <p:spPr>
            <a:xfrm>
              <a:off x="0" y="2362200"/>
              <a:ext cx="9144000" cy="1200329"/>
            </a:xfrm>
            <a:prstGeom prst="rect">
              <a:avLst/>
            </a:prstGeom>
          </p:spPr>
          <p:txBody>
            <a:bodyPr wrap="square">
              <a:spAutoFit/>
            </a:bodyPr>
            <a:lstStyle/>
            <a:p>
              <a:r>
                <a:rPr lang="en-US" sz="3600" b="1" dirty="0" smtClean="0"/>
                <a:t>LEGACY: headquarters in Austin, Texas </a:t>
              </a:r>
            </a:p>
            <a:p>
              <a:r>
                <a:rPr lang="en-US" sz="3600" b="1" dirty="0" smtClean="0"/>
                <a:t>	      world’s leading provider of prosthetics</a:t>
              </a:r>
              <a:endParaRPr lang="en-US" sz="3600" dirty="0"/>
            </a:p>
          </p:txBody>
        </p:sp>
        <p:sp useBgFill="1">
          <p:nvSpPr>
            <p:cNvPr id="37" name="Rectangle 36"/>
            <p:cNvSpPr/>
            <p:nvPr/>
          </p:nvSpPr>
          <p:spPr>
            <a:xfrm>
              <a:off x="0" y="1255931"/>
              <a:ext cx="9144000" cy="646331"/>
            </a:xfrm>
            <a:prstGeom prst="rect">
              <a:avLst/>
            </a:prstGeom>
          </p:spPr>
          <p:txBody>
            <a:bodyPr wrap="square">
              <a:spAutoFit/>
            </a:bodyPr>
            <a:lstStyle/>
            <a:p>
              <a:r>
                <a:rPr lang="en-US" sz="3600" b="1" dirty="0" smtClean="0"/>
                <a:t>     1900’s: provided limbs for WWI armies</a:t>
              </a:r>
              <a:endParaRPr lang="en-US" sz="3600" dirty="0"/>
            </a:p>
          </p:txBody>
        </p:sp>
        <p:pic>
          <p:nvPicPr>
            <p:cNvPr id="38" name="Picture 2"/>
            <p:cNvPicPr>
              <a:picLocks noChangeAspect="1" noChangeArrowheads="1"/>
            </p:cNvPicPr>
            <p:nvPr/>
          </p:nvPicPr>
          <p:blipFill>
            <a:blip r:embed="rId10" cstate="print"/>
            <a:srcRect l="17969" t="29167" r="20312" b="15625"/>
            <a:stretch>
              <a:fillRect/>
            </a:stretch>
          </p:blipFill>
          <p:spPr bwMode="auto">
            <a:xfrm>
              <a:off x="3962400" y="3505200"/>
              <a:ext cx="4724400" cy="3239968"/>
            </a:xfrm>
            <a:prstGeom prst="rect">
              <a:avLst/>
            </a:prstGeom>
            <a:noFill/>
            <a:ln w="50800">
              <a:solidFill>
                <a:schemeClr val="tx1"/>
              </a:solidFill>
              <a:miter lim="800000"/>
              <a:headEnd/>
              <a:tailEnd/>
            </a:ln>
          </p:spPr>
        </p:pic>
        <p:sp>
          <p:nvSpPr>
            <p:cNvPr id="39" name="TextBox 38"/>
            <p:cNvSpPr txBox="1"/>
            <p:nvPr/>
          </p:nvSpPr>
          <p:spPr>
            <a:xfrm>
              <a:off x="1311924" y="0"/>
              <a:ext cx="1278876" cy="769441"/>
            </a:xfrm>
            <a:prstGeom prst="rect">
              <a:avLst/>
            </a:prstGeom>
            <a:noFill/>
          </p:spPr>
          <p:txBody>
            <a:bodyPr wrap="none" rtlCol="0">
              <a:spAutoFit/>
            </a:bodyPr>
            <a:lstStyle/>
            <a:p>
              <a:pPr algn="ctr"/>
              <a:r>
                <a:rPr lang="en-US" sz="4400" b="1" spc="-10" dirty="0" smtClean="0">
                  <a:solidFill>
                    <a:srgbClr val="FF0000"/>
                  </a:solidFill>
                  <a:effectLst>
                    <a:outerShdw dist="50800" dir="7200000" algn="ctr" rotWithShape="0">
                      <a:srgbClr val="0070C0"/>
                    </a:outerShdw>
                  </a:effectLst>
                </a:rPr>
                <a:t>3</a:t>
              </a:r>
              <a:r>
                <a:rPr lang="en-US" sz="4400" b="1" spc="-10" dirty="0" smtClean="0">
                  <a:solidFill>
                    <a:srgbClr val="FF0000"/>
                  </a:solidFill>
                  <a:effectLst>
                    <a:outerShdw dist="50800" dir="7200000" algn="ctr" rotWithShape="0">
                      <a:srgbClr val="0070C0"/>
                    </a:outerShdw>
                  </a:effectLst>
                  <a:sym typeface="Wingdings" pitchFamily="2" charset="2"/>
                </a:rPr>
                <a:t>F</a:t>
              </a:r>
              <a:endParaRPr lang="en-US" sz="4400" b="1" spc="-10" dirty="0" smtClean="0">
                <a:solidFill>
                  <a:srgbClr val="FF0000"/>
                </a:solidFill>
                <a:effectLst>
                  <a:outerShdw dist="50800" dir="7200000" algn="ctr" rotWithShape="0">
                    <a:srgbClr val="0070C0"/>
                  </a:outerShdw>
                </a:effectLst>
              </a:endParaRPr>
            </a:p>
          </p:txBody>
        </p:sp>
        <p:sp>
          <p:nvSpPr>
            <p:cNvPr id="40" name="TextBox 39"/>
            <p:cNvSpPr txBox="1"/>
            <p:nvPr/>
          </p:nvSpPr>
          <p:spPr>
            <a:xfrm>
              <a:off x="0" y="0"/>
              <a:ext cx="1354538" cy="769441"/>
            </a:xfrm>
            <a:prstGeom prst="rect">
              <a:avLst/>
            </a:prstGeom>
            <a:noFill/>
          </p:spPr>
          <p:txBody>
            <a:bodyPr wrap="none" rtlCol="0">
              <a:spAutoFit/>
            </a:bodyPr>
            <a:lstStyle/>
            <a:p>
              <a:pPr algn="ctr"/>
              <a:r>
                <a:rPr lang="en-US" sz="4400" b="1" spc="-10" dirty="0" smtClean="0">
                  <a:solidFill>
                    <a:srgbClr val="FF0000"/>
                  </a:solidFill>
                  <a:effectLst>
                    <a:outerShdw dist="50800" dir="7200000" algn="ctr" rotWithShape="0">
                      <a:srgbClr val="0070C0"/>
                    </a:outerShdw>
                  </a:effectLst>
                </a:rPr>
                <a:t>QUIZ</a:t>
              </a:r>
            </a:p>
          </p:txBody>
        </p:sp>
      </p:grpSp>
      <p:pic>
        <p:nvPicPr>
          <p:cNvPr id="41" name="Picture 40" descr="J.E. Hanger"/>
          <p:cNvPicPr/>
          <p:nvPr/>
        </p:nvPicPr>
        <p:blipFill>
          <a:blip r:embed="rId4" cstate="print"/>
          <a:srcRect/>
          <a:stretch>
            <a:fillRect/>
          </a:stretch>
        </p:blipFill>
        <p:spPr bwMode="auto">
          <a:xfrm>
            <a:off x="609600" y="3545205"/>
            <a:ext cx="2743200" cy="3160395"/>
          </a:xfrm>
          <a:prstGeom prst="rect">
            <a:avLst/>
          </a:prstGeom>
          <a:noFill/>
          <a:ln w="50800">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par>
                                <p:cTn id="8" presetID="42" presetClass="path" presetSubtype="0" accel="50000" decel="50000" fill="hold" nodeType="withEffect">
                                  <p:stCondLst>
                                    <p:cond delay="0"/>
                                  </p:stCondLst>
                                  <p:childTnLst>
                                    <p:animMotion origin="layout" path="M 3.33333E-6 -4.44444E-6 L -0.01667 0.02223 " pathEditMode="relative" rAng="0" ptsTypes="AA">
                                      <p:cBhvr>
                                        <p:cTn id="9" dur="1000" fill="hold"/>
                                        <p:tgtEl>
                                          <p:spTgt spid="41"/>
                                        </p:tgtEl>
                                        <p:attrNameLst>
                                          <p:attrName>ppt_x</p:attrName>
                                          <p:attrName>ppt_y</p:attrName>
                                        </p:attrNameLst>
                                      </p:cBhvr>
                                      <p:rCtr x="-8" y="11"/>
                                    </p:animMotion>
                                  </p:childTnLst>
                                </p:cTn>
                              </p:par>
                              <p:par>
                                <p:cTn id="10" presetID="10" presetClass="exit" presetSubtype="0" fill="hold" nodeType="withEffect">
                                  <p:stCondLst>
                                    <p:cond delay="0"/>
                                  </p:stCondLst>
                                  <p:childTnLst>
                                    <p:animEffect transition="out" filter="fade">
                                      <p:cBhvr>
                                        <p:cTn id="11" dur="1000"/>
                                        <p:tgtEl>
                                          <p:spTgt spid="41"/>
                                        </p:tgtEl>
                                      </p:cBhvr>
                                    </p:animEffect>
                                    <p:set>
                                      <p:cBhvr>
                                        <p:cTn id="12" dur="1" fill="hold">
                                          <p:stCondLst>
                                            <p:cond delay="999"/>
                                          </p:stCondLst>
                                        </p:cTn>
                                        <p:tgtEl>
                                          <p:spTgt spid="41"/>
                                        </p:tgtEl>
                                        <p:attrNameLst>
                                          <p:attrName>style.visibility</p:attrName>
                                        </p:attrNameLst>
                                      </p:cBhvr>
                                      <p:to>
                                        <p:strVal val="hidden"/>
                                      </p:to>
                                    </p:set>
                                  </p:childTnLst>
                                </p:cTn>
                              </p:par>
                              <p:par>
                                <p:cTn id="13" presetID="10" presetClass="entr" presetSubtype="0" fill="hold" nodeType="withEffect">
                                  <p:stCondLst>
                                    <p:cond delay="50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childTnLst>
                                </p:cTn>
                              </p:par>
                              <p:par>
                                <p:cTn id="16" presetID="10" presetClass="entr" presetSubtype="0" fill="hold" nodeType="withEffect">
                                  <p:stCondLst>
                                    <p:cond delay="50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1000"/>
                                        <p:tgtEl>
                                          <p:spTgt spid="29"/>
                                        </p:tgtEl>
                                      </p:cBhvr>
                                    </p:animEffect>
                                  </p:childTnLst>
                                </p:cTn>
                              </p:par>
                              <p:par>
                                <p:cTn id="19" presetID="10" presetClass="entr" presetSubtype="0" fill="hold" nodeType="withEffect">
                                  <p:stCondLst>
                                    <p:cond delay="50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childTnLst>
                                </p:cTn>
                              </p:par>
                              <p:par>
                                <p:cTn id="22" presetID="10" presetClass="entr" presetSubtype="0" fill="hold" nodeType="withEffect">
                                  <p:stCondLst>
                                    <p:cond delay="50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childTnLst>
                                </p:cTn>
                              </p:par>
                              <p:par>
                                <p:cTn id="25" presetID="10" presetClass="entr" presetSubtype="0" fill="hold" nodeType="withEffect">
                                  <p:stCondLst>
                                    <p:cond delay="50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childTnLst>
                                </p:cTn>
                              </p:par>
                              <p:par>
                                <p:cTn id="28" presetID="10" presetClass="entr" presetSubtype="0" fill="hold" nodeType="withEffect">
                                  <p:stCondLst>
                                    <p:cond delay="50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1000"/>
                                        <p:tgtEl>
                                          <p:spTgt spid="33"/>
                                        </p:tgtEl>
                                      </p:cBhvr>
                                    </p:animEffect>
                                  </p:childTnLst>
                                </p:cTn>
                              </p:par>
                              <p:par>
                                <p:cTn id="31" presetID="10" presetClass="entr" presetSubtype="0" fill="hold" nodeType="withEffect">
                                  <p:stCondLst>
                                    <p:cond delay="50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childTnLst>
                                </p:cTn>
                              </p:par>
                            </p:childTnLst>
                          </p:cTn>
                        </p:par>
                        <p:par>
                          <p:cTn id="34" fill="hold">
                            <p:stCondLst>
                              <p:cond delay="1500"/>
                            </p:stCondLst>
                            <p:childTnLst>
                              <p:par>
                                <p:cTn id="35" presetID="53" presetClass="entr" presetSubtype="0"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1000" fill="hold"/>
                                        <p:tgtEl>
                                          <p:spTgt spid="36"/>
                                        </p:tgtEl>
                                        <p:attrNameLst>
                                          <p:attrName>ppt_w</p:attrName>
                                        </p:attrNameLst>
                                      </p:cBhvr>
                                      <p:tavLst>
                                        <p:tav tm="0">
                                          <p:val>
                                            <p:fltVal val="0"/>
                                          </p:val>
                                        </p:tav>
                                        <p:tav tm="100000">
                                          <p:val>
                                            <p:strVal val="#ppt_w"/>
                                          </p:val>
                                        </p:tav>
                                      </p:tavLst>
                                    </p:anim>
                                    <p:anim calcmode="lin" valueType="num">
                                      <p:cBhvr>
                                        <p:cTn id="38" dur="1000" fill="hold"/>
                                        <p:tgtEl>
                                          <p:spTgt spid="36"/>
                                        </p:tgtEl>
                                        <p:attrNameLst>
                                          <p:attrName>ppt_h</p:attrName>
                                        </p:attrNameLst>
                                      </p:cBhvr>
                                      <p:tavLst>
                                        <p:tav tm="0">
                                          <p:val>
                                            <p:fltVal val="0"/>
                                          </p:val>
                                        </p:tav>
                                        <p:tav tm="100000">
                                          <p:val>
                                            <p:strVal val="#ppt_h"/>
                                          </p:val>
                                        </p:tav>
                                      </p:tavLst>
                                    </p:anim>
                                    <p:animEffect transition="in" filter="fade">
                                      <p:cBhvr>
                                        <p:cTn id="39"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0"/>
            <a:ext cx="9144000" cy="6858000"/>
          </a:xfrm>
          <a:prstGeom prst="rect">
            <a:avLst/>
          </a:prstGeom>
          <a:solidFill>
            <a:srgbClr val="292929"/>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1" name="Group 30"/>
          <p:cNvGrpSpPr/>
          <p:nvPr/>
        </p:nvGrpSpPr>
        <p:grpSpPr>
          <a:xfrm>
            <a:off x="0" y="0"/>
            <a:ext cx="9144000" cy="6705600"/>
            <a:chOff x="0" y="0"/>
            <a:chExt cx="9144000" cy="6705600"/>
          </a:xfrm>
        </p:grpSpPr>
        <p:pic>
          <p:nvPicPr>
            <p:cNvPr id="23" name="Picture 22" descr="http://www.pbs.org/wgbh/amex/eads/peopleevents/images/eadssloane.jpg"/>
            <p:cNvPicPr/>
            <p:nvPr/>
          </p:nvPicPr>
          <p:blipFill>
            <a:blip r:embed="rId2" cstate="print"/>
            <a:srcRect l="13043" b="5455"/>
            <a:stretch>
              <a:fillRect/>
            </a:stretch>
          </p:blipFill>
          <p:spPr bwMode="auto">
            <a:xfrm>
              <a:off x="152400" y="914400"/>
              <a:ext cx="2133600" cy="2895600"/>
            </a:xfrm>
            <a:prstGeom prst="rect">
              <a:avLst/>
            </a:prstGeom>
            <a:noFill/>
            <a:ln w="50800">
              <a:solidFill>
                <a:schemeClr val="tx1"/>
              </a:solidFill>
              <a:miter lim="800000"/>
              <a:headEnd/>
              <a:tailEnd/>
            </a:ln>
          </p:spPr>
        </p:pic>
        <p:pic>
          <p:nvPicPr>
            <p:cNvPr id="24" name="Picture 23" descr="J.E. Hanger"/>
            <p:cNvPicPr/>
            <p:nvPr/>
          </p:nvPicPr>
          <p:blipFill>
            <a:blip r:embed="rId3" cstate="print"/>
            <a:srcRect/>
            <a:stretch>
              <a:fillRect/>
            </a:stretch>
          </p:blipFill>
          <p:spPr bwMode="auto">
            <a:xfrm>
              <a:off x="457200" y="4002405"/>
              <a:ext cx="2209800" cy="2703195"/>
            </a:xfrm>
            <a:prstGeom prst="rect">
              <a:avLst/>
            </a:prstGeom>
            <a:noFill/>
            <a:ln w="50800">
              <a:solidFill>
                <a:schemeClr val="tx1"/>
              </a:solidFill>
              <a:miter lim="800000"/>
              <a:headEnd/>
              <a:tailEnd/>
            </a:ln>
          </p:spPr>
        </p:pic>
        <p:pic>
          <p:nvPicPr>
            <p:cNvPr id="25" name="Picture 24" descr="File:John Mercer Brooke wmm.jpg"/>
            <p:cNvPicPr>
              <a:picLocks noChangeAspect="1" noChangeArrowheads="1"/>
            </p:cNvPicPr>
            <p:nvPr/>
          </p:nvPicPr>
          <p:blipFill>
            <a:blip r:embed="rId4" cstate="print"/>
            <a:srcRect/>
            <a:stretch>
              <a:fillRect/>
            </a:stretch>
          </p:blipFill>
          <p:spPr bwMode="auto">
            <a:xfrm>
              <a:off x="3427347" y="3810000"/>
              <a:ext cx="2363853" cy="2895600"/>
            </a:xfrm>
            <a:prstGeom prst="rect">
              <a:avLst/>
            </a:prstGeom>
            <a:ln w="38100">
              <a:solidFill>
                <a:schemeClr val="tx1"/>
              </a:solidFill>
            </a:ln>
          </p:spPr>
        </p:pic>
        <p:pic>
          <p:nvPicPr>
            <p:cNvPr id="26" name="Picture 2" descr="http://static.newworldencyclopedia.org/thumb/8/84/John_B._Hood.jpg/240px-John_B._Hood.jpg"/>
            <p:cNvPicPr>
              <a:picLocks noChangeAspect="1" noChangeArrowheads="1"/>
            </p:cNvPicPr>
            <p:nvPr/>
          </p:nvPicPr>
          <p:blipFill>
            <a:blip r:embed="rId5" cstate="print"/>
            <a:srcRect l="17948" t="3030" r="12008" b="27273"/>
            <a:stretch>
              <a:fillRect/>
            </a:stretch>
          </p:blipFill>
          <p:spPr bwMode="auto">
            <a:xfrm>
              <a:off x="7010400" y="1066800"/>
              <a:ext cx="2029239" cy="2667000"/>
            </a:xfrm>
            <a:prstGeom prst="rect">
              <a:avLst/>
            </a:prstGeom>
            <a:noFill/>
            <a:ln w="50800">
              <a:solidFill>
                <a:schemeClr val="tx1"/>
              </a:solidFill>
            </a:ln>
          </p:spPr>
        </p:pic>
        <p:pic>
          <p:nvPicPr>
            <p:cNvPr id="27" name="Picture 26" descr="https://upload.wikimedia.org/wikipedia/commons/thumb/9/9f/Pierre_Beauregard.pageantofamerica.jpg/220px-Pierre_Beauregard.pageantofamerica.jpg"/>
            <p:cNvPicPr/>
            <p:nvPr/>
          </p:nvPicPr>
          <p:blipFill>
            <a:blip r:embed="rId6" cstate="print"/>
            <a:srcRect l="16011" t="15392" r="21359" b="38926"/>
            <a:stretch>
              <a:fillRect/>
            </a:stretch>
          </p:blipFill>
          <p:spPr bwMode="auto">
            <a:xfrm>
              <a:off x="6324600" y="4038600"/>
              <a:ext cx="2362200" cy="2590800"/>
            </a:xfrm>
            <a:prstGeom prst="rect">
              <a:avLst/>
            </a:prstGeom>
            <a:noFill/>
            <a:ln w="50800">
              <a:solidFill>
                <a:schemeClr val="tx1"/>
              </a:solidFill>
              <a:miter lim="800000"/>
              <a:headEnd/>
              <a:tailEnd/>
            </a:ln>
          </p:spPr>
        </p:pic>
        <p:pic>
          <p:nvPicPr>
            <p:cNvPr id="28" name="Picture 2" descr="http://leearchive.wlu.edu/papers/books/recollections/images/01.jpg"/>
            <p:cNvPicPr>
              <a:picLocks noChangeAspect="1" noChangeArrowheads="1"/>
            </p:cNvPicPr>
            <p:nvPr/>
          </p:nvPicPr>
          <p:blipFill>
            <a:blip r:embed="rId7" cstate="print"/>
            <a:srcRect/>
            <a:stretch>
              <a:fillRect/>
            </a:stretch>
          </p:blipFill>
          <p:spPr bwMode="auto">
            <a:xfrm>
              <a:off x="4820365" y="914400"/>
              <a:ext cx="1961435" cy="2743200"/>
            </a:xfrm>
            <a:prstGeom prst="rect">
              <a:avLst/>
            </a:prstGeom>
            <a:noFill/>
            <a:ln w="76200">
              <a:solidFill>
                <a:schemeClr val="tx1"/>
              </a:solidFill>
            </a:ln>
          </p:spPr>
        </p:pic>
        <p:pic>
          <p:nvPicPr>
            <p:cNvPr id="29" name="Picture 2" descr="http://www.americaslibrary.gov/assets/jb/nation/jb_nation_grant_1_m.jpg"/>
            <p:cNvPicPr>
              <a:picLocks noChangeAspect="1" noChangeArrowheads="1"/>
            </p:cNvPicPr>
            <p:nvPr/>
          </p:nvPicPr>
          <p:blipFill>
            <a:blip r:embed="rId8" cstate="print"/>
            <a:srcRect l="18809" t="2633" r="12727" b="7273"/>
            <a:stretch>
              <a:fillRect/>
            </a:stretch>
          </p:blipFill>
          <p:spPr bwMode="auto">
            <a:xfrm>
              <a:off x="2590799" y="990600"/>
              <a:ext cx="2026697" cy="2667000"/>
            </a:xfrm>
            <a:prstGeom prst="rect">
              <a:avLst/>
            </a:prstGeom>
            <a:noFill/>
            <a:ln w="50800">
              <a:solidFill>
                <a:schemeClr val="tx1"/>
              </a:solidFill>
            </a:ln>
          </p:spPr>
        </p:pic>
        <p:sp useBgFill="1">
          <p:nvSpPr>
            <p:cNvPr id="30" name="TextBox 29"/>
            <p:cNvSpPr txBox="1">
              <a:spLocks noChangeArrowheads="1"/>
            </p:cNvSpPr>
            <p:nvPr/>
          </p:nvSpPr>
          <p:spPr bwMode="auto">
            <a:xfrm>
              <a:off x="0" y="0"/>
              <a:ext cx="9144000" cy="707886"/>
            </a:xfrm>
            <a:prstGeom prst="rect">
              <a:avLst/>
            </a:prstGeom>
            <a:ln w="38100">
              <a:noFill/>
              <a:miter lim="800000"/>
              <a:headEnd/>
              <a:tailEnd/>
            </a:ln>
          </p:spPr>
          <p:txBody>
            <a:bodyPr wrap="square">
              <a:spAutoFit/>
            </a:bodyPr>
            <a:lstStyle/>
            <a:p>
              <a:pPr algn="ctr">
                <a:defRPr/>
              </a:pPr>
              <a:r>
                <a:rPr lang="en-US" sz="4000" b="1" dirty="0" smtClean="0">
                  <a:solidFill>
                    <a:srgbClr val="FF0000"/>
                  </a:solidFill>
                  <a:effectLst>
                    <a:outerShdw dist="50800" dir="7200000" algn="ctr" rotWithShape="0">
                      <a:schemeClr val="tx1"/>
                    </a:outerShdw>
                  </a:effectLst>
                  <a:latin typeface="Tempus Sans ITC" pitchFamily="82" charset="0"/>
                </a:rPr>
                <a:t>so we say ‘goodbye’ to our new friends</a:t>
              </a:r>
              <a:endParaRPr lang="en-US" sz="4000" b="1" dirty="0">
                <a:solidFill>
                  <a:srgbClr val="FF0000"/>
                </a:solidFill>
                <a:effectLst>
                  <a:outerShdw dist="50800" dir="7200000" algn="ctr" rotWithShape="0">
                    <a:schemeClr val="tx1"/>
                  </a:outerShdw>
                </a:effectLst>
                <a:latin typeface="Tempus Sans ITC" pitchFamily="82" charset="0"/>
              </a:endParaRPr>
            </a:p>
          </p:txBody>
        </p:sp>
      </p:grpSp>
      <p:grpSp>
        <p:nvGrpSpPr>
          <p:cNvPr id="21" name="Group 20"/>
          <p:cNvGrpSpPr/>
          <p:nvPr/>
        </p:nvGrpSpPr>
        <p:grpSpPr>
          <a:xfrm>
            <a:off x="-58020" y="0"/>
            <a:ext cx="9202020" cy="6926480"/>
            <a:chOff x="-58020" y="0"/>
            <a:chExt cx="9202020" cy="6926480"/>
          </a:xfrm>
        </p:grpSpPr>
        <p:sp useBgFill="1">
          <p:nvSpPr>
            <p:cNvPr id="20" name="Rectangle 19"/>
            <p:cNvSpPr/>
            <p:nvPr/>
          </p:nvSpPr>
          <p:spPr>
            <a:xfrm>
              <a:off x="0" y="0"/>
              <a:ext cx="9144000" cy="6858000"/>
            </a:xfrm>
            <a:prstGeom prst="rect">
              <a:avLst/>
            </a:prstGeom>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7"/>
            <p:cNvGrpSpPr/>
            <p:nvPr/>
          </p:nvGrpSpPr>
          <p:grpSpPr>
            <a:xfrm>
              <a:off x="-58020" y="0"/>
              <a:ext cx="9202020" cy="6926480"/>
              <a:chOff x="-58020" y="0"/>
              <a:chExt cx="9202020" cy="6926480"/>
            </a:xfrm>
          </p:grpSpPr>
          <p:sp>
            <p:nvSpPr>
              <p:cNvPr id="6" name="TextBox 5"/>
              <p:cNvSpPr txBox="1"/>
              <p:nvPr/>
            </p:nvSpPr>
            <p:spPr>
              <a:xfrm>
                <a:off x="0" y="0"/>
                <a:ext cx="9144000" cy="769441"/>
              </a:xfrm>
              <a:prstGeom prst="rect">
                <a:avLst/>
              </a:prstGeom>
              <a:noFill/>
            </p:spPr>
            <p:txBody>
              <a:bodyPr wrap="square" rtlCol="0">
                <a:spAutoFit/>
              </a:bodyPr>
              <a:lstStyle/>
              <a:p>
                <a:pPr algn="ctr"/>
                <a:r>
                  <a:rPr lang="en-US" sz="4400" b="1" dirty="0" smtClean="0">
                    <a:effectLst>
                      <a:outerShdw dist="50800" dir="7200000" algn="ctr" rotWithShape="0">
                        <a:srgbClr val="FF0000"/>
                      </a:outerShdw>
                    </a:effectLst>
                    <a:latin typeface="Tempus Sans ITC" pitchFamily="82" charset="0"/>
                  </a:rPr>
                  <a:t>TWO MOVIES  TOMORROW!</a:t>
                </a:r>
              </a:p>
            </p:txBody>
          </p:sp>
          <p:sp>
            <p:nvSpPr>
              <p:cNvPr id="7" name="TextBox 6"/>
              <p:cNvSpPr txBox="1"/>
              <p:nvPr/>
            </p:nvSpPr>
            <p:spPr>
              <a:xfrm>
                <a:off x="1752600" y="762000"/>
                <a:ext cx="5486400" cy="1077218"/>
              </a:xfrm>
              <a:prstGeom prst="rect">
                <a:avLst/>
              </a:prstGeom>
              <a:noFill/>
            </p:spPr>
            <p:txBody>
              <a:bodyPr wrap="square" rtlCol="0">
                <a:spAutoFit/>
              </a:bodyPr>
              <a:lstStyle/>
              <a:p>
                <a:r>
                  <a:rPr lang="en-US" sz="3200" b="1" dirty="0" smtClean="0">
                    <a:effectLst>
                      <a:outerShdw dist="50800" dir="7200000" algn="ctr" rotWithShape="0">
                        <a:srgbClr val="FF0000"/>
                      </a:outerShdw>
                    </a:effectLst>
                    <a:latin typeface="Tempus Sans ITC" pitchFamily="82" charset="0"/>
                  </a:rPr>
                  <a:t>Tuesday morning  9:00-10:00</a:t>
                </a:r>
              </a:p>
              <a:p>
                <a:pPr algn="ctr"/>
                <a:r>
                  <a:rPr lang="en-US" sz="3200" b="1" dirty="0" smtClean="0">
                    <a:effectLst>
                      <a:outerShdw dist="50800" dir="7200000" algn="ctr" rotWithShape="0">
                        <a:srgbClr val="FF0000"/>
                      </a:outerShdw>
                    </a:effectLst>
                    <a:latin typeface="Tempus Sans ITC" pitchFamily="82" charset="0"/>
                  </a:rPr>
                  <a:t>Baptist Church  E-103</a:t>
                </a:r>
              </a:p>
            </p:txBody>
          </p:sp>
          <p:pic>
            <p:nvPicPr>
              <p:cNvPr id="1027" name="Picture 3"/>
              <p:cNvPicPr>
                <a:picLocks noChangeAspect="1" noChangeArrowheads="1"/>
              </p:cNvPicPr>
              <p:nvPr/>
            </p:nvPicPr>
            <p:blipFill>
              <a:blip r:embed="rId9" cstate="print"/>
              <a:srcRect/>
              <a:stretch>
                <a:fillRect/>
              </a:stretch>
            </p:blipFill>
            <p:spPr bwMode="auto">
              <a:xfrm rot="981266">
                <a:off x="-58020" y="1901073"/>
                <a:ext cx="3941655" cy="5025407"/>
              </a:xfrm>
              <a:prstGeom prst="rect">
                <a:avLst/>
              </a:prstGeom>
              <a:noFill/>
              <a:ln w="50800">
                <a:solidFill>
                  <a:schemeClr val="tx1"/>
                </a:solidFill>
                <a:miter lim="800000"/>
                <a:headEnd/>
                <a:tailEnd/>
              </a:ln>
              <a:effectLst>
                <a:outerShdw dist="50800" dir="7200000" algn="ctr" rotWithShape="0">
                  <a:schemeClr val="tx1"/>
                </a:outerShdw>
              </a:effectLst>
            </p:spPr>
          </p:pic>
          <p:pic>
            <p:nvPicPr>
              <p:cNvPr id="3" name="Picture 2"/>
              <p:cNvPicPr>
                <a:picLocks noChangeAspect="1" noChangeArrowheads="1"/>
              </p:cNvPicPr>
              <p:nvPr/>
            </p:nvPicPr>
            <p:blipFill>
              <a:blip r:embed="rId10" cstate="print"/>
              <a:srcRect t="17071" r="3510"/>
              <a:stretch>
                <a:fillRect/>
              </a:stretch>
            </p:blipFill>
            <p:spPr bwMode="auto">
              <a:xfrm rot="20262977">
                <a:off x="4899027" y="1881286"/>
                <a:ext cx="4062396" cy="4936379"/>
              </a:xfrm>
              <a:prstGeom prst="rect">
                <a:avLst/>
              </a:prstGeom>
              <a:noFill/>
              <a:ln w="9525">
                <a:noFill/>
                <a:miter lim="800000"/>
                <a:headEnd/>
                <a:tailEnd/>
              </a:ln>
              <a:effectLst/>
            </p:spPr>
          </p:pic>
        </p:grpSp>
      </p:grpSp>
      <p:grpSp>
        <p:nvGrpSpPr>
          <p:cNvPr id="14" name="Group 13"/>
          <p:cNvGrpSpPr/>
          <p:nvPr/>
        </p:nvGrpSpPr>
        <p:grpSpPr>
          <a:xfrm>
            <a:off x="0" y="762000"/>
            <a:ext cx="9144000" cy="6338709"/>
            <a:chOff x="0" y="762000"/>
            <a:chExt cx="9144000" cy="6338709"/>
          </a:xfrm>
        </p:grpSpPr>
        <p:sp useBgFill="1">
          <p:nvSpPr>
            <p:cNvPr id="15" name="Rectangle 14"/>
            <p:cNvSpPr/>
            <p:nvPr/>
          </p:nvSpPr>
          <p:spPr>
            <a:xfrm>
              <a:off x="0" y="762000"/>
              <a:ext cx="9144000" cy="6096000"/>
            </a:xfrm>
            <a:prstGeom prst="rect">
              <a:avLst/>
            </a:prstGeom>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6" name="Group 10"/>
            <p:cNvGrpSpPr/>
            <p:nvPr/>
          </p:nvGrpSpPr>
          <p:grpSpPr>
            <a:xfrm>
              <a:off x="0" y="914400"/>
              <a:ext cx="9144000" cy="6186309"/>
              <a:chOff x="0" y="914400"/>
              <a:chExt cx="9144000" cy="6186309"/>
            </a:xfrm>
          </p:grpSpPr>
          <p:sp>
            <p:nvSpPr>
              <p:cNvPr id="17" name="TextBox 16"/>
              <p:cNvSpPr txBox="1"/>
              <p:nvPr/>
            </p:nvSpPr>
            <p:spPr>
              <a:xfrm>
                <a:off x="0" y="914400"/>
                <a:ext cx="9144000" cy="6186309"/>
              </a:xfrm>
              <a:prstGeom prst="rect">
                <a:avLst/>
              </a:prstGeom>
              <a:noFill/>
            </p:spPr>
            <p:txBody>
              <a:bodyPr wrap="square" rtlCol="0">
                <a:spAutoFit/>
              </a:bodyPr>
              <a:lstStyle/>
              <a:p>
                <a:r>
                  <a:rPr lang="en-US" sz="3600" b="1" dirty="0" smtClean="0">
                    <a:effectLst>
                      <a:outerShdw dist="50800" dir="7200000" algn="ctr" rotWithShape="0">
                        <a:srgbClr val="FF0000"/>
                      </a:outerShdw>
                    </a:effectLst>
                    <a:latin typeface="Tempus Sans ITC" pitchFamily="82" charset="0"/>
                  </a:rPr>
                  <a:t>				</a:t>
                </a:r>
                <a:r>
                  <a:rPr lang="en-US" sz="4000" b="1" dirty="0" smtClean="0">
                    <a:effectLst>
                      <a:outerShdw blurRad="38100" dist="38100" dir="2700000" algn="tl">
                        <a:srgbClr val="000000">
                          <a:alpha val="43137"/>
                        </a:srgbClr>
                      </a:outerShdw>
                    </a:effectLst>
                    <a:latin typeface="Tempus Sans ITC" pitchFamily="82" charset="0"/>
                  </a:rPr>
                  <a:t>Audio-visual Team:  </a:t>
                </a:r>
              </a:p>
              <a:p>
                <a:r>
                  <a:rPr lang="en-US" sz="4000" b="1" dirty="0" smtClean="0">
                    <a:effectLst>
                      <a:outerShdw dist="50800" dir="7200000" algn="ctr" rotWithShape="0">
                        <a:srgbClr val="FF0000"/>
                      </a:outerShdw>
                    </a:effectLst>
                    <a:latin typeface="Tempus Sans ITC" pitchFamily="82" charset="0"/>
                  </a:rPr>
                  <a:t>					Lynn </a:t>
                </a:r>
                <a:r>
                  <a:rPr lang="en-US" sz="4000" b="1" dirty="0" err="1" smtClean="0">
                    <a:effectLst>
                      <a:outerShdw dist="50800" dir="7200000" algn="ctr" rotWithShape="0">
                        <a:srgbClr val="FF0000"/>
                      </a:outerShdw>
                    </a:effectLst>
                    <a:latin typeface="Tempus Sans ITC" pitchFamily="82" charset="0"/>
                  </a:rPr>
                  <a:t>Lidell</a:t>
                </a:r>
                <a:r>
                  <a:rPr lang="en-US" sz="4000" b="1" dirty="0" smtClean="0">
                    <a:effectLst>
                      <a:outerShdw dist="50800" dir="7200000" algn="ctr" rotWithShape="0">
                        <a:srgbClr val="FF0000"/>
                      </a:outerShdw>
                    </a:effectLst>
                    <a:latin typeface="Tempus Sans ITC" pitchFamily="82" charset="0"/>
                  </a:rPr>
                  <a:t> </a:t>
                </a:r>
              </a:p>
              <a:p>
                <a:r>
                  <a:rPr lang="en-US" sz="4000" b="1" dirty="0" smtClean="0">
                    <a:effectLst>
                      <a:outerShdw dist="50800" dir="7200000" algn="ctr" rotWithShape="0">
                        <a:srgbClr val="FF0000"/>
                      </a:outerShdw>
                    </a:effectLst>
                    <a:latin typeface="Tempus Sans ITC" pitchFamily="82" charset="0"/>
                  </a:rPr>
                  <a:t>					Chuck </a:t>
                </a:r>
                <a:r>
                  <a:rPr lang="en-US" sz="4000" b="1" dirty="0" err="1" smtClean="0">
                    <a:effectLst>
                      <a:outerShdw dist="50800" dir="7200000" algn="ctr" rotWithShape="0">
                        <a:srgbClr val="FF0000"/>
                      </a:outerShdw>
                    </a:effectLst>
                    <a:latin typeface="Tempus Sans ITC" pitchFamily="82" charset="0"/>
                  </a:rPr>
                  <a:t>Puckhaber</a:t>
                </a:r>
                <a:endParaRPr lang="en-US" sz="4000" b="1" dirty="0" smtClean="0">
                  <a:effectLst>
                    <a:outerShdw dist="50800" dir="7200000" algn="ctr" rotWithShape="0">
                      <a:srgbClr val="FF0000"/>
                    </a:outerShdw>
                  </a:effectLst>
                  <a:latin typeface="Tempus Sans ITC" pitchFamily="82" charset="0"/>
                </a:endParaRPr>
              </a:p>
              <a:p>
                <a:pPr algn="ctr"/>
                <a:endParaRPr lang="en-US" sz="2000" b="1" dirty="0" smtClean="0">
                  <a:effectLst>
                    <a:outerShdw dist="50800" dir="7200000" algn="ctr" rotWithShape="0">
                      <a:srgbClr val="FF0000"/>
                    </a:outerShdw>
                  </a:effectLst>
                  <a:latin typeface="Tempus Sans ITC" pitchFamily="82" charset="0"/>
                </a:endParaRPr>
              </a:p>
              <a:p>
                <a:pPr algn="ctr"/>
                <a:r>
                  <a:rPr lang="en-US" sz="2000" b="1" dirty="0" smtClean="0">
                    <a:effectLst>
                      <a:outerShdw dist="50800" dir="7200000" algn="ctr" rotWithShape="0">
                        <a:srgbClr val="FF0000"/>
                      </a:outerShdw>
                    </a:effectLst>
                    <a:latin typeface="Tempus Sans ITC" pitchFamily="82" charset="0"/>
                  </a:rPr>
                  <a:t>	</a:t>
                </a:r>
              </a:p>
              <a:p>
                <a:pPr algn="ctr"/>
                <a:r>
                  <a:rPr lang="en-US" sz="2000" b="1" dirty="0" smtClean="0">
                    <a:effectLst>
                      <a:outerShdw dist="50800" dir="7200000" algn="ctr" rotWithShape="0">
                        <a:srgbClr val="FF0000"/>
                      </a:outerShdw>
                    </a:effectLst>
                    <a:latin typeface="Tempus Sans ITC" pitchFamily="82" charset="0"/>
                  </a:rPr>
                  <a:t>	</a:t>
                </a:r>
              </a:p>
              <a:p>
                <a:pPr algn="ctr"/>
                <a:endParaRPr lang="en-US" sz="2000" b="1" dirty="0" smtClean="0">
                  <a:effectLst>
                    <a:outerShdw dist="50800" dir="7200000" algn="ctr" rotWithShape="0">
                      <a:srgbClr val="FF0000"/>
                    </a:outerShdw>
                  </a:effectLst>
                  <a:latin typeface="Tempus Sans ITC" pitchFamily="82" charset="0"/>
                </a:endParaRPr>
              </a:p>
              <a:p>
                <a:pPr algn="ctr"/>
                <a:endParaRPr lang="en-US" sz="2000" b="1" dirty="0" smtClean="0">
                  <a:effectLst>
                    <a:outerShdw dist="50800" dir="7200000" algn="ctr" rotWithShape="0">
                      <a:srgbClr val="FF0000"/>
                    </a:outerShdw>
                  </a:effectLst>
                  <a:latin typeface="Tempus Sans ITC" pitchFamily="82" charset="0"/>
                </a:endParaRPr>
              </a:p>
              <a:p>
                <a:r>
                  <a:rPr lang="en-US" sz="4000" b="1" dirty="0" smtClean="0">
                    <a:latin typeface="Tempus Sans ITC" pitchFamily="82" charset="0"/>
                  </a:rPr>
                  <a:t>  Classroom Assistants: </a:t>
                </a:r>
              </a:p>
              <a:p>
                <a:r>
                  <a:rPr lang="en-US" sz="4000" b="1" dirty="0" smtClean="0">
                    <a:effectLst>
                      <a:outerShdw dist="50800" dir="7200000" algn="ctr" rotWithShape="0">
                        <a:srgbClr val="FF0000"/>
                      </a:outerShdw>
                    </a:effectLst>
                    <a:latin typeface="Tempus Sans ITC" pitchFamily="82" charset="0"/>
                  </a:rPr>
                  <a:t>	  Margaret </a:t>
                </a:r>
                <a:r>
                  <a:rPr lang="en-US" sz="4000" b="1" dirty="0" err="1" smtClean="0">
                    <a:effectLst>
                      <a:outerShdw dist="50800" dir="7200000" algn="ctr" rotWithShape="0">
                        <a:srgbClr val="FF0000"/>
                      </a:outerShdw>
                    </a:effectLst>
                    <a:latin typeface="Tempus Sans ITC" pitchFamily="82" charset="0"/>
                  </a:rPr>
                  <a:t>Raper</a:t>
                </a:r>
                <a:r>
                  <a:rPr lang="en-US" sz="4000" b="1" dirty="0" smtClean="0">
                    <a:effectLst>
                      <a:outerShdw dist="50800" dir="7200000" algn="ctr" rotWithShape="0">
                        <a:srgbClr val="FF0000"/>
                      </a:outerShdw>
                    </a:effectLst>
                    <a:latin typeface="Tempus Sans ITC" pitchFamily="82" charset="0"/>
                  </a:rPr>
                  <a:t> </a:t>
                </a:r>
              </a:p>
              <a:p>
                <a:r>
                  <a:rPr lang="en-US" sz="4000" b="1" dirty="0" smtClean="0">
                    <a:effectLst>
                      <a:outerShdw dist="50800" dir="7200000" algn="ctr" rotWithShape="0">
                        <a:srgbClr val="FF0000"/>
                      </a:outerShdw>
                    </a:effectLst>
                    <a:latin typeface="Tempus Sans ITC" pitchFamily="82" charset="0"/>
                  </a:rPr>
                  <a:t> 	  </a:t>
                </a:r>
                <a:r>
                  <a:rPr lang="en-US" sz="4000" b="1" dirty="0" err="1" smtClean="0">
                    <a:effectLst>
                      <a:outerShdw dist="50800" dir="7200000" algn="ctr" rotWithShape="0">
                        <a:srgbClr val="FF0000"/>
                      </a:outerShdw>
                    </a:effectLst>
                    <a:latin typeface="Tempus Sans ITC" pitchFamily="82" charset="0"/>
                  </a:rPr>
                  <a:t>Mert</a:t>
                </a:r>
                <a:r>
                  <a:rPr lang="en-US" sz="4000" b="1" dirty="0" smtClean="0">
                    <a:effectLst>
                      <a:outerShdw dist="50800" dir="7200000" algn="ctr" rotWithShape="0">
                        <a:srgbClr val="FF0000"/>
                      </a:outerShdw>
                    </a:effectLst>
                    <a:latin typeface="Tempus Sans ITC" pitchFamily="82" charset="0"/>
                  </a:rPr>
                  <a:t> Darling</a:t>
                </a:r>
              </a:p>
              <a:p>
                <a:pPr algn="ctr"/>
                <a:endParaRPr lang="en-US" sz="2000" b="1" dirty="0" smtClean="0">
                  <a:effectLst>
                    <a:outerShdw dist="50800" dir="7200000" algn="ctr" rotWithShape="0">
                      <a:srgbClr val="FF0000"/>
                    </a:outerShdw>
                  </a:effectLst>
                  <a:latin typeface="Tempus Sans ITC" pitchFamily="82" charset="0"/>
                </a:endParaRPr>
              </a:p>
              <a:p>
                <a:r>
                  <a:rPr lang="en-US" sz="3600" b="1" dirty="0" smtClean="0">
                    <a:effectLst>
                      <a:outerShdw dist="50800" dir="7200000" algn="ctr" rotWithShape="0">
                        <a:srgbClr val="FF0000"/>
                      </a:outerShdw>
                    </a:effectLst>
                    <a:latin typeface="Tempus Sans ITC" pitchFamily="82" charset="0"/>
                  </a:rPr>
                  <a:t>     </a:t>
                </a:r>
              </a:p>
            </p:txBody>
          </p:sp>
          <p:pic>
            <p:nvPicPr>
              <p:cNvPr id="18" name="Picture 2"/>
              <p:cNvPicPr>
                <a:picLocks noChangeAspect="1" noChangeArrowheads="1"/>
              </p:cNvPicPr>
              <p:nvPr/>
            </p:nvPicPr>
            <p:blipFill>
              <a:blip r:embed="rId11" cstate="print"/>
              <a:srcRect/>
              <a:stretch>
                <a:fillRect/>
              </a:stretch>
            </p:blipFill>
            <p:spPr bwMode="auto">
              <a:xfrm rot="20973947">
                <a:off x="518814" y="1176914"/>
                <a:ext cx="3140976" cy="2650198"/>
              </a:xfrm>
              <a:prstGeom prst="rect">
                <a:avLst/>
              </a:prstGeom>
              <a:noFill/>
              <a:ln w="9525">
                <a:noFill/>
                <a:miter lim="800000"/>
                <a:headEnd/>
                <a:tailEnd/>
              </a:ln>
              <a:effectLst/>
            </p:spPr>
          </p:pic>
          <p:pic>
            <p:nvPicPr>
              <p:cNvPr id="19" name="Picture 2"/>
              <p:cNvPicPr>
                <a:picLocks noChangeAspect="1" noChangeArrowheads="1"/>
              </p:cNvPicPr>
              <p:nvPr/>
            </p:nvPicPr>
            <p:blipFill>
              <a:blip r:embed="rId12" cstate="print"/>
              <a:srcRect/>
              <a:stretch>
                <a:fillRect/>
              </a:stretch>
            </p:blipFill>
            <p:spPr bwMode="auto">
              <a:xfrm rot="1263969">
                <a:off x="5391856" y="3208017"/>
                <a:ext cx="3067544" cy="2588240"/>
              </a:xfrm>
              <a:prstGeom prst="rect">
                <a:avLst/>
              </a:prstGeom>
              <a:noFill/>
              <a:ln w="9525">
                <a:noFill/>
                <a:miter lim="800000"/>
                <a:headEnd/>
                <a:tailEnd/>
              </a:ln>
              <a:effectLst/>
            </p:spPr>
          </p:pic>
        </p:grpSp>
      </p:grpSp>
      <p:sp useBgFill="1">
        <p:nvSpPr>
          <p:cNvPr id="22" name="TextBox 21"/>
          <p:cNvSpPr txBox="1"/>
          <p:nvPr/>
        </p:nvSpPr>
        <p:spPr>
          <a:xfrm>
            <a:off x="0" y="0"/>
            <a:ext cx="9144000" cy="769441"/>
          </a:xfrm>
          <a:prstGeom prst="rect">
            <a:avLst/>
          </a:prstGeom>
        </p:spPr>
        <p:txBody>
          <a:bodyPr wrap="square" rtlCol="0">
            <a:spAutoFit/>
          </a:bodyPr>
          <a:lstStyle/>
          <a:p>
            <a:pPr algn="ctr"/>
            <a:r>
              <a:rPr lang="en-US" sz="4400" b="1" dirty="0" smtClean="0">
                <a:solidFill>
                  <a:srgbClr val="FF0000"/>
                </a:solidFill>
                <a:effectLst>
                  <a:outerShdw dist="50800" dir="7200000" algn="ctr" rotWithShape="0">
                    <a:schemeClr val="tx1"/>
                  </a:outerShdw>
                </a:effectLst>
                <a:latin typeface="Tempus Sans ITC" pitchFamily="82" charset="0"/>
              </a:rPr>
              <a:t>and a big thanks to these friends . .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1"/>
                                        </p:tgtEl>
                                      </p:cBhvr>
                                    </p:animEffect>
                                    <p:set>
                                      <p:cBhvr>
                                        <p:cTn id="7" dur="1" fill="hold">
                                          <p:stCondLst>
                                            <p:cond delay="999"/>
                                          </p:stCondLst>
                                        </p:cTn>
                                        <p:tgtEl>
                                          <p:spTgt spid="31"/>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1000"/>
                                        <p:tgtEl>
                                          <p:spTgt spid="2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1000"/>
                                        <p:tgtEl>
                                          <p:spTgt spid="14"/>
                                        </p:tgtEl>
                                      </p:cBhvr>
                                    </p:animEffect>
                                    <p:set>
                                      <p:cBhvr>
                                        <p:cTn id="20" dur="1" fill="hold">
                                          <p:stCondLst>
                                            <p:cond delay="999"/>
                                          </p:stCondLst>
                                        </p:cTn>
                                        <p:tgtEl>
                                          <p:spTgt spid="1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1000"/>
                                        <p:tgtEl>
                                          <p:spTgt spid="22"/>
                                        </p:tgtEl>
                                      </p:cBhvr>
                                    </p:animEffect>
                                    <p:set>
                                      <p:cBhvr>
                                        <p:cTn id="23" dur="1" fill="hold">
                                          <p:stCondLst>
                                            <p:cond delay="999"/>
                                          </p:stCondLst>
                                        </p:cTn>
                                        <p:tgtEl>
                                          <p:spTgt spid="22"/>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1000"/>
                                        <p:tgtEl>
                                          <p:spTgt spid="21"/>
                                        </p:tgtEl>
                                      </p:cBhvr>
                                    </p:animEffect>
                                    <p:set>
                                      <p:cBhvr>
                                        <p:cTn id="31" dur="1" fill="hold">
                                          <p:stCondLst>
                                            <p:cond delay="999"/>
                                          </p:stCondLst>
                                        </p:cTn>
                                        <p:tgtEl>
                                          <p:spTgt spid="21"/>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2" grpId="0" animBg="1"/>
      <p:bldP spid="22" grpId="1"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rgbClr val="292929"/>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0" y="6858000"/>
            <a:ext cx="9144000" cy="6463308"/>
          </a:xfrm>
          <a:prstGeom prst="rect">
            <a:avLst/>
          </a:prstGeom>
          <a:solidFill>
            <a:srgbClr val="292929"/>
          </a:solidFill>
        </p:spPr>
        <p:txBody>
          <a:bodyPr wrap="square" rtlCol="0">
            <a:spAutoFit/>
          </a:bodyPr>
          <a:lstStyle/>
          <a:p>
            <a:pPr algn="ctr"/>
            <a:endParaRPr lang="en-US" sz="2000" spc="100" dirty="0" smtClean="0">
              <a:solidFill>
                <a:schemeClr val="bg1"/>
              </a:solidFill>
              <a:cs typeface="Arial" pitchFamily="34" charset="0"/>
            </a:endParaRPr>
          </a:p>
          <a:p>
            <a:pPr algn="ctr"/>
            <a:r>
              <a:rPr lang="en-US" sz="3400" spc="100" dirty="0" smtClean="0">
                <a:solidFill>
                  <a:schemeClr val="bg1"/>
                </a:solidFill>
                <a:cs typeface="Arial" pitchFamily="34" charset="0"/>
              </a:rPr>
              <a:t>“With malice toward none, with charity for all, </a:t>
            </a:r>
          </a:p>
          <a:p>
            <a:pPr algn="ctr"/>
            <a:r>
              <a:rPr lang="en-US" sz="3400" spc="100" dirty="0" smtClean="0">
                <a:solidFill>
                  <a:schemeClr val="bg1"/>
                </a:solidFill>
                <a:cs typeface="Arial" pitchFamily="34" charset="0"/>
              </a:rPr>
              <a:t>with firmness in the right </a:t>
            </a:r>
          </a:p>
          <a:p>
            <a:pPr algn="ctr"/>
            <a:r>
              <a:rPr lang="en-US" sz="3400" spc="100" dirty="0" smtClean="0">
                <a:solidFill>
                  <a:schemeClr val="bg1"/>
                </a:solidFill>
                <a:cs typeface="Arial" pitchFamily="34" charset="0"/>
              </a:rPr>
              <a:t>as God gives us to see the right, </a:t>
            </a:r>
          </a:p>
          <a:p>
            <a:pPr algn="ctr"/>
            <a:r>
              <a:rPr lang="en-US" sz="3400" spc="100" dirty="0" smtClean="0">
                <a:solidFill>
                  <a:schemeClr val="bg1"/>
                </a:solidFill>
                <a:cs typeface="Arial" pitchFamily="34" charset="0"/>
              </a:rPr>
              <a:t>let us strive on to finish the work we are in, </a:t>
            </a:r>
          </a:p>
          <a:p>
            <a:pPr algn="ctr"/>
            <a:r>
              <a:rPr lang="en-US" sz="3400" spc="100" dirty="0" smtClean="0">
                <a:solidFill>
                  <a:schemeClr val="bg1"/>
                </a:solidFill>
                <a:cs typeface="Arial" pitchFamily="34" charset="0"/>
              </a:rPr>
              <a:t>to bind up the nation’s wounds, </a:t>
            </a:r>
          </a:p>
          <a:p>
            <a:pPr algn="ctr"/>
            <a:r>
              <a:rPr lang="en-US" sz="3400" spc="100" dirty="0" smtClean="0">
                <a:solidFill>
                  <a:schemeClr val="bg1"/>
                </a:solidFill>
                <a:cs typeface="Arial" pitchFamily="34" charset="0"/>
              </a:rPr>
              <a:t>to care for him who shall have borne the battle and for his widow and his orphan, </a:t>
            </a:r>
          </a:p>
          <a:p>
            <a:pPr algn="ctr"/>
            <a:r>
              <a:rPr lang="en-US" sz="3400" spc="100" dirty="0" smtClean="0">
                <a:solidFill>
                  <a:schemeClr val="bg1"/>
                </a:solidFill>
                <a:cs typeface="Arial" pitchFamily="34" charset="0"/>
              </a:rPr>
              <a:t>to do all which may achieve and cherish </a:t>
            </a:r>
          </a:p>
          <a:p>
            <a:pPr algn="ctr"/>
            <a:r>
              <a:rPr lang="en-US" sz="3400" spc="100" dirty="0" smtClean="0">
                <a:solidFill>
                  <a:schemeClr val="bg1"/>
                </a:solidFill>
                <a:cs typeface="Arial" pitchFamily="34" charset="0"/>
              </a:rPr>
              <a:t>a just and lasting peace </a:t>
            </a:r>
          </a:p>
          <a:p>
            <a:pPr algn="ctr"/>
            <a:r>
              <a:rPr lang="en-US" sz="3400" spc="100" dirty="0" smtClean="0">
                <a:solidFill>
                  <a:schemeClr val="bg1"/>
                </a:solidFill>
                <a:cs typeface="Arial" pitchFamily="34" charset="0"/>
              </a:rPr>
              <a:t>among ourselves and with all nations.”</a:t>
            </a:r>
          </a:p>
          <a:p>
            <a:pPr algn="ctr"/>
            <a:endParaRPr lang="en-US" sz="2000" spc="100" dirty="0" smtClean="0">
              <a:solidFill>
                <a:schemeClr val="bg1"/>
              </a:solidFill>
              <a:cs typeface="Arial" pitchFamily="34" charset="0"/>
            </a:endParaRPr>
          </a:p>
          <a:p>
            <a:pPr algn="r"/>
            <a:r>
              <a:rPr lang="en-US" sz="2800" spc="100" dirty="0" smtClean="0">
                <a:solidFill>
                  <a:schemeClr val="bg1"/>
                </a:solidFill>
                <a:cs typeface="Arial" pitchFamily="34" charset="0"/>
              </a:rPr>
              <a:t>- Abraham Lincoln, Second Inaugural Address</a:t>
            </a:r>
          </a:p>
        </p:txBody>
      </p:sp>
      <p:sp>
        <p:nvSpPr>
          <p:cNvPr id="17" name="TextBox 16"/>
          <p:cNvSpPr txBox="1"/>
          <p:nvPr/>
        </p:nvSpPr>
        <p:spPr>
          <a:xfrm>
            <a:off x="0" y="2895600"/>
            <a:ext cx="9144000" cy="830997"/>
          </a:xfrm>
          <a:prstGeom prst="rect">
            <a:avLst/>
          </a:prstGeom>
          <a:noFill/>
        </p:spPr>
        <p:txBody>
          <a:bodyPr wrap="square" rtlCol="0">
            <a:spAutoFit/>
          </a:bodyPr>
          <a:lstStyle/>
          <a:p>
            <a:pPr algn="ctr"/>
            <a:r>
              <a:rPr lang="en-US" sz="4800" b="1" dirty="0" smtClean="0">
                <a:solidFill>
                  <a:schemeClr val="bg1"/>
                </a:solidFill>
                <a:effectLst>
                  <a:outerShdw dist="50800" dir="7200000" algn="ctr" rotWithShape="0">
                    <a:srgbClr val="FF0000"/>
                  </a:outerShdw>
                </a:effectLst>
                <a:latin typeface="Tempus Sans ITC" pitchFamily="82" charset="0"/>
              </a:rPr>
              <a:t>The Civil War is over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fill="hold" grpId="1" nodeType="withEffect">
                                  <p:stCondLst>
                                    <p:cond delay="0"/>
                                  </p:stCondLst>
                                  <p:childTnLst>
                                    <p:animMotion origin="layout" path="M 0 5.1756E-7 L 0 -1.003 " pathEditMode="relative" rAng="0" ptsTypes="AA">
                                      <p:cBhvr>
                                        <p:cTn id="6" dur="15000" fill="hold"/>
                                        <p:tgtEl>
                                          <p:spTgt spid="16"/>
                                        </p:tgtEl>
                                        <p:attrNameLst>
                                          <p:attrName>ppt_x</p:attrName>
                                          <p:attrName>ppt_y</p:attrName>
                                        </p:attrNameLst>
                                      </p:cBhvr>
                                      <p:rCtr x="0" y="-502"/>
                                    </p:animMotion>
                                  </p:childTnLst>
                                </p:cTn>
                              </p:par>
                              <p:par>
                                <p:cTn id="7" presetID="3" presetClass="emph" presetSubtype="2" fill="hold" grpId="0" nodeType="withEffect">
                                  <p:stCondLst>
                                    <p:cond delay="23500"/>
                                  </p:stCondLst>
                                  <p:childTnLst>
                                    <p:animClr clrSpc="rgb">
                                      <p:cBhvr override="childStyle">
                                        <p:cTn id="8" dur="1000" fill="hold"/>
                                        <p:tgtEl>
                                          <p:spTgt spid="16"/>
                                        </p:tgtEl>
                                        <p:attrNameLst>
                                          <p:attrName>style.color</p:attrName>
                                        </p:attrNameLst>
                                      </p:cBhvr>
                                      <p:to>
                                        <a:srgbClr val="292929"/>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8839200" cy="6863417"/>
          </a:xfrm>
          <a:prstGeom prst="rect">
            <a:avLst/>
          </a:prstGeom>
          <a:noFill/>
        </p:spPr>
        <p:txBody>
          <a:bodyPr wrap="square" rtlCol="0">
            <a:spAutoFit/>
          </a:bodyPr>
          <a:lstStyle/>
          <a:p>
            <a:pPr algn="ctr"/>
            <a:r>
              <a:rPr lang="en-US" sz="1000" b="1" dirty="0" smtClean="0">
                <a:solidFill>
                  <a:srgbClr val="0070C0"/>
                </a:solidFill>
                <a:effectLst>
                  <a:outerShdw dist="50800" dir="5400000" algn="ctr" rotWithShape="0">
                    <a:schemeClr val="tx1"/>
                  </a:outerShdw>
                </a:effectLst>
              </a:rPr>
              <a:t>REFERENCES</a:t>
            </a:r>
            <a:endParaRPr lang="en-US" sz="1000" dirty="0" smtClean="0">
              <a:solidFill>
                <a:srgbClr val="0070C0"/>
              </a:solidFill>
            </a:endParaRPr>
          </a:p>
          <a:p>
            <a:r>
              <a:rPr lang="en-US" sz="1000" dirty="0" smtClean="0">
                <a:solidFill>
                  <a:srgbClr val="0070C0"/>
                </a:solidFill>
              </a:rPr>
              <a:t>Andersonville National Historic Site</a:t>
            </a:r>
          </a:p>
          <a:p>
            <a:r>
              <a:rPr lang="en-US" sz="1000" dirty="0" smtClean="0">
                <a:solidFill>
                  <a:srgbClr val="0070C0"/>
                </a:solidFill>
              </a:rPr>
              <a:t>Appomattox National Historical Park Visitors Center &amp; Historical Village</a:t>
            </a:r>
          </a:p>
          <a:p>
            <a:r>
              <a:rPr lang="en-US" sz="1000" dirty="0" smtClean="0">
                <a:solidFill>
                  <a:srgbClr val="0070C0"/>
                </a:solidFill>
              </a:rPr>
              <a:t>Atlanta History Museum, ‘Turning Points’ Exhibit</a:t>
            </a:r>
          </a:p>
          <a:p>
            <a:r>
              <a:rPr lang="en-US" sz="1000" dirty="0" smtClean="0">
                <a:solidFill>
                  <a:srgbClr val="0070C0"/>
                </a:solidFill>
              </a:rPr>
              <a:t>Petersburg National Battlefield &amp; Museum</a:t>
            </a:r>
          </a:p>
          <a:p>
            <a:r>
              <a:rPr lang="en-US" sz="1000" dirty="0" smtClean="0">
                <a:solidFill>
                  <a:srgbClr val="0070C0"/>
                </a:solidFill>
              </a:rPr>
              <a:t>Petersburg National Battlefield Five Forks Museum</a:t>
            </a:r>
          </a:p>
          <a:p>
            <a:r>
              <a:rPr lang="en-US" sz="1000" u="sng" dirty="0" smtClean="0">
                <a:solidFill>
                  <a:srgbClr val="0070C0"/>
                </a:solidFill>
              </a:rPr>
              <a:t>American Civil War Places  </a:t>
            </a:r>
            <a:r>
              <a:rPr lang="en-US" sz="1000" dirty="0" smtClean="0">
                <a:solidFill>
                  <a:srgbClr val="0070C0"/>
                </a:solidFill>
              </a:rPr>
              <a:t>Julie Shively, 1999, Ideals Publication</a:t>
            </a:r>
          </a:p>
          <a:p>
            <a:r>
              <a:rPr lang="en-US" sz="1000" u="sng" dirty="0" smtClean="0">
                <a:solidFill>
                  <a:srgbClr val="0070C0"/>
                </a:solidFill>
              </a:rPr>
              <a:t>Battle Cry of Freedom </a:t>
            </a:r>
            <a:r>
              <a:rPr lang="en-US" sz="1000" dirty="0" smtClean="0">
                <a:solidFill>
                  <a:srgbClr val="0070C0"/>
                </a:solidFill>
              </a:rPr>
              <a:t> James McPherson, Oxford U. Press, 1988</a:t>
            </a:r>
          </a:p>
          <a:p>
            <a:r>
              <a:rPr lang="en-US" sz="1000" dirty="0" smtClean="0">
                <a:solidFill>
                  <a:srgbClr val="0070C0"/>
                </a:solidFill>
              </a:rPr>
              <a:t>‘Eyewitness to the Civil War’  National Geographic Magazine, May 2012</a:t>
            </a:r>
          </a:p>
          <a:p>
            <a:r>
              <a:rPr lang="en-US" sz="1000" u="sng" dirty="0" smtClean="0">
                <a:solidFill>
                  <a:srgbClr val="0070C0"/>
                </a:solidFill>
              </a:rPr>
              <a:t>Historical Atlas of the Civil War  </a:t>
            </a:r>
            <a:r>
              <a:rPr lang="en-US" sz="1000" dirty="0" smtClean="0">
                <a:solidFill>
                  <a:srgbClr val="0070C0"/>
                </a:solidFill>
              </a:rPr>
              <a:t>John McDonald, 2010, </a:t>
            </a:r>
            <a:r>
              <a:rPr lang="en-US" sz="1000" dirty="0" err="1" smtClean="0">
                <a:solidFill>
                  <a:srgbClr val="0070C0"/>
                </a:solidFill>
              </a:rPr>
              <a:t>Chartwell</a:t>
            </a:r>
            <a:r>
              <a:rPr lang="en-US" sz="1000" dirty="0" smtClean="0">
                <a:solidFill>
                  <a:srgbClr val="0070C0"/>
                </a:solidFill>
              </a:rPr>
              <a:t> Books</a:t>
            </a:r>
          </a:p>
          <a:p>
            <a:r>
              <a:rPr lang="en-US" sz="1000" dirty="0" smtClean="0">
                <a:solidFill>
                  <a:srgbClr val="0070C0"/>
                </a:solidFill>
              </a:rPr>
              <a:t>National Prisoner of War Museum. At Andersonville National Historic Site</a:t>
            </a:r>
          </a:p>
          <a:p>
            <a:r>
              <a:rPr lang="en-US" sz="1000" u="sng" dirty="0" smtClean="0">
                <a:solidFill>
                  <a:srgbClr val="0070C0"/>
                </a:solidFill>
              </a:rPr>
              <a:t>The Civil War: A Narrative   </a:t>
            </a:r>
            <a:r>
              <a:rPr lang="en-US" sz="1000" dirty="0" smtClean="0">
                <a:solidFill>
                  <a:srgbClr val="0070C0"/>
                </a:solidFill>
              </a:rPr>
              <a:t>Shelby Foote (3 volume audio CD)</a:t>
            </a:r>
          </a:p>
          <a:p>
            <a:r>
              <a:rPr lang="en-US" sz="1000" u="sng" dirty="0" smtClean="0">
                <a:hlinkClick r:id="rId3"/>
              </a:rPr>
              <a:t>http://www.usflag.org/</a:t>
            </a:r>
            <a:endParaRPr lang="en-US" sz="1000" u="sng" dirty="0" smtClean="0"/>
          </a:p>
          <a:p>
            <a:r>
              <a:rPr lang="en-US" sz="1000" dirty="0" smtClean="0">
                <a:solidFill>
                  <a:srgbClr val="0070C0"/>
                </a:solidFill>
                <a:hlinkClick r:id="rId4"/>
              </a:rPr>
              <a:t>http://en.wikipedia.org/wiki/John_Mercer_Brooke</a:t>
            </a:r>
            <a:endParaRPr lang="en-US" sz="1000" dirty="0" smtClean="0">
              <a:solidFill>
                <a:srgbClr val="0070C0"/>
              </a:solidFill>
            </a:endParaRPr>
          </a:p>
          <a:p>
            <a:r>
              <a:rPr lang="en-US" sz="1000" dirty="0" smtClean="0">
                <a:solidFill>
                  <a:srgbClr val="0070C0"/>
                </a:solidFill>
                <a:hlinkClick r:id="rId5"/>
              </a:rPr>
              <a:t>http://briannomi.files.wordpress.com/2008/10/hoodmaingate.jpg</a:t>
            </a:r>
            <a:endParaRPr lang="en-US" sz="1000" dirty="0" smtClean="0">
              <a:solidFill>
                <a:srgbClr val="0070C0"/>
              </a:solidFill>
            </a:endParaRPr>
          </a:p>
          <a:p>
            <a:r>
              <a:rPr lang="en-US" sz="1000" dirty="0" smtClean="0">
                <a:solidFill>
                  <a:srgbClr val="0070C0"/>
                </a:solidFill>
                <a:hlinkClick r:id="rId6"/>
              </a:rPr>
              <a:t>http://en.wikipedia.org/wiki/File:426_on_StCharles.jpg</a:t>
            </a:r>
            <a:endParaRPr lang="en-US" sz="1000" dirty="0" smtClean="0">
              <a:solidFill>
                <a:srgbClr val="0070C0"/>
              </a:solidFill>
            </a:endParaRPr>
          </a:p>
          <a:p>
            <a:r>
              <a:rPr lang="en-US" sz="1000" dirty="0" smtClean="0">
                <a:solidFill>
                  <a:srgbClr val="0070C0"/>
                </a:solidFill>
              </a:rPr>
              <a:t> </a:t>
            </a:r>
            <a:r>
              <a:rPr lang="en-US" sz="1000" dirty="0" smtClean="0">
                <a:solidFill>
                  <a:srgbClr val="0070C0"/>
                </a:solidFill>
                <a:hlinkClick r:id="rId7"/>
              </a:rPr>
              <a:t>http://leearchive.wlu.edu/papers/books/recollections/images/01.jpg</a:t>
            </a:r>
            <a:endParaRPr lang="en-US" sz="1000" dirty="0" smtClean="0">
              <a:solidFill>
                <a:srgbClr val="0070C0"/>
              </a:solidFill>
            </a:endParaRPr>
          </a:p>
          <a:p>
            <a:r>
              <a:rPr lang="en-US" sz="1000" u="sng" dirty="0" smtClean="0">
                <a:hlinkClick r:id="rId8"/>
              </a:rPr>
              <a:t>http://en.wikipedia.org/wiki/James_Buchanan_Eads</a:t>
            </a:r>
            <a:endParaRPr lang="en-US" sz="1000" dirty="0" smtClean="0"/>
          </a:p>
          <a:p>
            <a:r>
              <a:rPr lang="en-US" sz="1000" dirty="0" smtClean="0">
                <a:solidFill>
                  <a:srgbClr val="0070C0"/>
                </a:solidFill>
                <a:hlinkClick r:id="rId9"/>
              </a:rPr>
              <a:t>http://bridgepros.com/projects/eads/</a:t>
            </a:r>
            <a:endParaRPr lang="en-US" sz="1000" dirty="0" smtClean="0">
              <a:solidFill>
                <a:srgbClr val="0070C0"/>
              </a:solidFill>
            </a:endParaRPr>
          </a:p>
          <a:p>
            <a:r>
              <a:rPr lang="en-US" sz="1000" dirty="0" smtClean="0">
                <a:solidFill>
                  <a:srgbClr val="0070C0"/>
                </a:solidFill>
                <a:hlinkClick r:id="rId10"/>
              </a:rPr>
              <a:t>http://www.tshaonline.org/handbook/online/articles/qkh02</a:t>
            </a:r>
            <a:endParaRPr lang="en-US" sz="1000" dirty="0" smtClean="0">
              <a:solidFill>
                <a:srgbClr val="0070C0"/>
              </a:solidFill>
            </a:endParaRPr>
          </a:p>
          <a:p>
            <a:r>
              <a:rPr lang="en-US" sz="1000" dirty="0" smtClean="0">
                <a:solidFill>
                  <a:srgbClr val="0070C0"/>
                </a:solidFill>
                <a:hlinkClick r:id="rId11"/>
              </a:rPr>
              <a:t>http://farm9.staticflickr.com/8468/8087669775_560d059747_h.jpg</a:t>
            </a:r>
            <a:endParaRPr lang="en-US" sz="1000" dirty="0" smtClean="0">
              <a:solidFill>
                <a:srgbClr val="0070C0"/>
              </a:solidFill>
            </a:endParaRPr>
          </a:p>
          <a:p>
            <a:r>
              <a:rPr lang="en-US" sz="1000" dirty="0" smtClean="0">
                <a:solidFill>
                  <a:srgbClr val="0070C0"/>
                </a:solidFill>
                <a:hlinkClick r:id="rId12"/>
              </a:rPr>
              <a:t>http://www.flickr.com/photos/wallyg/8087669775/</a:t>
            </a:r>
            <a:endParaRPr lang="en-US" sz="1000" dirty="0" smtClean="0">
              <a:solidFill>
                <a:srgbClr val="0070C0"/>
              </a:solidFill>
            </a:endParaRPr>
          </a:p>
          <a:p>
            <a:r>
              <a:rPr lang="en-US" sz="1000" dirty="0" smtClean="0">
                <a:solidFill>
                  <a:srgbClr val="0070C0"/>
                </a:solidFill>
                <a:hlinkClick r:id="rId13"/>
              </a:rPr>
              <a:t>http://www.hanger.com/Pages/default.aspx</a:t>
            </a:r>
          </a:p>
          <a:p>
            <a:r>
              <a:rPr lang="en-US" sz="1000" u="sng" dirty="0" smtClean="0">
                <a:hlinkClick r:id="rId13"/>
              </a:rPr>
              <a:t>http://en.wikipedia.org/wiki/Carolinas_Campaign</a:t>
            </a:r>
            <a:endParaRPr lang="en-US" sz="1000" u="sng" dirty="0" smtClean="0"/>
          </a:p>
          <a:p>
            <a:r>
              <a:rPr lang="en-US" sz="1000" dirty="0" smtClean="0">
                <a:solidFill>
                  <a:srgbClr val="0070C0"/>
                </a:solidFill>
                <a:hlinkClick r:id="rId14"/>
              </a:rPr>
              <a:t>http://www.pbs.org/civilwar/war/map18.html</a:t>
            </a:r>
            <a:endParaRPr lang="en-US" sz="1000" dirty="0" smtClean="0">
              <a:solidFill>
                <a:srgbClr val="0070C0"/>
              </a:solidFill>
            </a:endParaRPr>
          </a:p>
          <a:p>
            <a:r>
              <a:rPr lang="en-US" sz="1000" u="sng" dirty="0" smtClean="0">
                <a:hlinkClick r:id="rId15"/>
              </a:rPr>
              <a:t>http://en.wikipedia.org/wiki/Siege_of_Petersburg</a:t>
            </a:r>
            <a:endParaRPr lang="en-US" sz="1000" dirty="0" smtClean="0"/>
          </a:p>
          <a:p>
            <a:r>
              <a:rPr lang="en-US" sz="1000" u="sng" dirty="0" smtClean="0">
                <a:hlinkClick r:id="rId16"/>
              </a:rPr>
              <a:t>http://www.civilwar.org/education/history/warfare-and-logistics/warfare/richmond.html</a:t>
            </a:r>
            <a:endParaRPr lang="en-US" sz="1000" dirty="0" smtClean="0"/>
          </a:p>
          <a:p>
            <a:r>
              <a:rPr lang="en-US" sz="1000" u="sng" dirty="0" smtClean="0">
                <a:hlinkClick r:id="rId17"/>
              </a:rPr>
              <a:t>http://en.wikipedia.org/wiki/Appomattox_Campaign</a:t>
            </a:r>
            <a:endParaRPr lang="en-US" sz="1000" u="sng" dirty="0" smtClean="0"/>
          </a:p>
          <a:p>
            <a:r>
              <a:rPr lang="en-US" sz="1000" u="sng" dirty="0" smtClean="0">
                <a:hlinkClick r:id="rId18"/>
              </a:rPr>
              <a:t>http://www.nps.gov/apco/appomattox-campaign.htm</a:t>
            </a:r>
          </a:p>
          <a:p>
            <a:r>
              <a:rPr lang="en-US" sz="1000" u="sng" dirty="0" smtClean="0">
                <a:hlinkClick r:id="rId18"/>
              </a:rPr>
              <a:t>http://en.wikipedia.org/wiki/Battle_of_Appomattox_Court_House</a:t>
            </a:r>
            <a:endParaRPr lang="en-US" sz="1000" dirty="0" smtClean="0">
              <a:solidFill>
                <a:srgbClr val="0070C0"/>
              </a:solidFill>
            </a:endParaRPr>
          </a:p>
          <a:p>
            <a:r>
              <a:rPr lang="en-US" sz="1000" u="sng" dirty="0" smtClean="0">
                <a:hlinkClick r:id="rId19"/>
              </a:rPr>
              <a:t>http://en.wikipedia.org/wiki/Battle_of_Columbus_(1865)</a:t>
            </a:r>
            <a:endParaRPr lang="en-US" sz="1000" u="sng" dirty="0" smtClean="0"/>
          </a:p>
          <a:p>
            <a:r>
              <a:rPr lang="en-US" sz="1000" dirty="0" smtClean="0">
                <a:hlinkClick r:id="rId20"/>
              </a:rPr>
              <a:t>http://upload.wikimedia.org/wikipedia/commons/7/76/Jefferson_davis_fort_monroe_capture.jpg</a:t>
            </a:r>
            <a:endParaRPr lang="en-US" sz="1000" dirty="0" smtClean="0"/>
          </a:p>
          <a:p>
            <a:r>
              <a:rPr lang="en-US" sz="1000" u="sng" dirty="0" smtClean="0">
                <a:hlinkClick r:id="rId21"/>
              </a:rPr>
              <a:t>http://en.wikipedia.org/wiki/Battle_of_Palmito_Ranch</a:t>
            </a:r>
            <a:endParaRPr lang="en-US" sz="1000" dirty="0" smtClean="0">
              <a:solidFill>
                <a:srgbClr val="0070C0"/>
              </a:solidFill>
            </a:endParaRPr>
          </a:p>
          <a:p>
            <a:r>
              <a:rPr lang="en-US" sz="1000" dirty="0" smtClean="0">
                <a:hlinkClick r:id="rId22"/>
              </a:rPr>
              <a:t>http://www.brcweb.com/alplm/BRC_Counting_Casualties.pdf</a:t>
            </a:r>
            <a:endParaRPr lang="en-US" sz="1000" dirty="0" smtClean="0"/>
          </a:p>
          <a:p>
            <a:r>
              <a:rPr lang="en-US" sz="1000" dirty="0" smtClean="0">
                <a:hlinkClick r:id="rId23"/>
              </a:rPr>
              <a:t>http://www.chemunghistory.com/prisoncamp.html</a:t>
            </a:r>
            <a:endParaRPr lang="en-US" sz="1000" dirty="0" smtClean="0"/>
          </a:p>
          <a:p>
            <a:r>
              <a:rPr lang="en-US" sz="1000" dirty="0" smtClean="0">
                <a:hlinkClick r:id="rId24"/>
              </a:rPr>
              <a:t>http://en.wikipedia.org/wiki/Dix%E2%80%93Hill_Cartel</a:t>
            </a:r>
            <a:endParaRPr lang="en-US" sz="1000" dirty="0" smtClean="0"/>
          </a:p>
          <a:p>
            <a:r>
              <a:rPr lang="en-US" sz="1000" dirty="0" smtClean="0">
                <a:hlinkClick r:id="rId25"/>
              </a:rPr>
              <a:t>http://tigger.uic.edu/~rjensen/prisons.htm</a:t>
            </a:r>
            <a:endParaRPr lang="en-US" sz="1000" dirty="0" smtClean="0"/>
          </a:p>
          <a:p>
            <a:r>
              <a:rPr lang="en-US" sz="1000" dirty="0" smtClean="0">
                <a:hlinkClick r:id="rId26"/>
              </a:rPr>
              <a:t>http://news.nationalgeographic.com/news/2003/07/0701_030701_civilwarprisons.html</a:t>
            </a:r>
            <a:endParaRPr lang="en-US" sz="1000" dirty="0" smtClean="0"/>
          </a:p>
          <a:p>
            <a:r>
              <a:rPr lang="en-US" sz="1000" u="sng" dirty="0" smtClean="0">
                <a:hlinkClick r:id="rId27"/>
              </a:rPr>
              <a:t>http://en.wikipedia.org/wiki/American_Civil_War_prison_camps</a:t>
            </a:r>
            <a:endParaRPr lang="en-US" sz="1000" dirty="0" smtClean="0"/>
          </a:p>
          <a:p>
            <a:r>
              <a:rPr lang="en-US" sz="1000" u="sng" dirty="0" smtClean="0">
                <a:hlinkClick r:id="rId28"/>
              </a:rPr>
              <a:t>http://en.wikipedia.org/wiki/Woodlawn_National_Cemetery</a:t>
            </a:r>
            <a:endParaRPr lang="en-US" sz="1000" u="sng" dirty="0" smtClean="0"/>
          </a:p>
          <a:p>
            <a:r>
              <a:rPr lang="en-US" sz="1000" u="sng" dirty="0" smtClean="0">
                <a:hlinkClick r:id="rId29"/>
              </a:rPr>
              <a:t>http://www.civilwaralbum.com/misc18/jones1.htm</a:t>
            </a:r>
            <a:endParaRPr lang="en-US" sz="1000" u="sng" dirty="0" smtClean="0"/>
          </a:p>
          <a:p>
            <a:r>
              <a:rPr lang="en-US" sz="1000" dirty="0" smtClean="0">
                <a:hlinkClick r:id="rId30"/>
              </a:rPr>
              <a:t>http://www.cem.va.gov/cems/nchp/woodlawn.asp</a:t>
            </a:r>
            <a:endParaRPr lang="en-US" sz="1000" dirty="0" smtClean="0"/>
          </a:p>
          <a:p>
            <a:r>
              <a:rPr lang="en-US" sz="1000" u="sng" dirty="0" smtClean="0">
                <a:hlinkClick r:id="rId31"/>
              </a:rPr>
              <a:t>http://en.wikipedia.org/wiki/Henry_Wirz</a:t>
            </a:r>
            <a:endParaRPr lang="en-US" sz="1000"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850392"/>
            <a:ext cx="9155789" cy="6016752"/>
          </a:xfrm>
          <a:prstGeom prst="rect">
            <a:avLst/>
          </a:prstGeom>
          <a:noFill/>
          <a:ln w="9525">
            <a:noFill/>
            <a:miter lim="800000"/>
            <a:headEnd/>
            <a:tailEnd/>
          </a:ln>
          <a:effectLst/>
        </p:spPr>
      </p:pic>
      <p:sp>
        <p:nvSpPr>
          <p:cNvPr id="71" name="Freeform 70"/>
          <p:cNvSpPr/>
          <p:nvPr/>
        </p:nvSpPr>
        <p:spPr>
          <a:xfrm>
            <a:off x="1506794" y="3232764"/>
            <a:ext cx="3584678" cy="877119"/>
          </a:xfrm>
          <a:custGeom>
            <a:avLst/>
            <a:gdLst>
              <a:gd name="connsiteX0" fmla="*/ 3448665 w 3510117"/>
              <a:gd name="connsiteY0" fmla="*/ 130277 h 862780"/>
              <a:gd name="connsiteX1" fmla="*/ 3286433 w 3510117"/>
              <a:gd name="connsiteY1" fmla="*/ 292509 h 862780"/>
              <a:gd name="connsiteX2" fmla="*/ 3065207 w 3510117"/>
              <a:gd name="connsiteY2" fmla="*/ 322006 h 862780"/>
              <a:gd name="connsiteX3" fmla="*/ 2991465 w 3510117"/>
              <a:gd name="connsiteY3" fmla="*/ 425244 h 862780"/>
              <a:gd name="connsiteX4" fmla="*/ 2829233 w 3510117"/>
              <a:gd name="connsiteY4" fmla="*/ 513735 h 862780"/>
              <a:gd name="connsiteX5" fmla="*/ 2711246 w 3510117"/>
              <a:gd name="connsiteY5" fmla="*/ 572728 h 862780"/>
              <a:gd name="connsiteX6" fmla="*/ 2593259 w 3510117"/>
              <a:gd name="connsiteY6" fmla="*/ 543231 h 862780"/>
              <a:gd name="connsiteX7" fmla="*/ 2519517 w 3510117"/>
              <a:gd name="connsiteY7" fmla="*/ 675967 h 862780"/>
              <a:gd name="connsiteX8" fmla="*/ 2431026 w 3510117"/>
              <a:gd name="connsiteY8" fmla="*/ 705464 h 862780"/>
              <a:gd name="connsiteX9" fmla="*/ 2416278 w 3510117"/>
              <a:gd name="connsiteY9" fmla="*/ 779206 h 862780"/>
              <a:gd name="connsiteX10" fmla="*/ 2401530 w 3510117"/>
              <a:gd name="connsiteY10" fmla="*/ 852948 h 862780"/>
              <a:gd name="connsiteX11" fmla="*/ 2254046 w 3510117"/>
              <a:gd name="connsiteY11" fmla="*/ 838199 h 862780"/>
              <a:gd name="connsiteX12" fmla="*/ 661220 w 3510117"/>
              <a:gd name="connsiteY12" fmla="*/ 808702 h 862780"/>
              <a:gd name="connsiteX13" fmla="*/ 218768 w 3510117"/>
              <a:gd name="connsiteY13" fmla="*/ 852948 h 862780"/>
              <a:gd name="connsiteX14" fmla="*/ 27039 w 3510117"/>
              <a:gd name="connsiteY14" fmla="*/ 808702 h 862780"/>
              <a:gd name="connsiteX15" fmla="*/ 56536 w 3510117"/>
              <a:gd name="connsiteY15" fmla="*/ 675967 h 862780"/>
              <a:gd name="connsiteX16" fmla="*/ 130278 w 3510117"/>
              <a:gd name="connsiteY16" fmla="*/ 543231 h 862780"/>
              <a:gd name="connsiteX17" fmla="*/ 189272 w 3510117"/>
              <a:gd name="connsiteY17" fmla="*/ 410496 h 862780"/>
              <a:gd name="connsiteX18" fmla="*/ 189272 w 3510117"/>
              <a:gd name="connsiteY18" fmla="*/ 322006 h 862780"/>
              <a:gd name="connsiteX19" fmla="*/ 248265 w 3510117"/>
              <a:gd name="connsiteY19" fmla="*/ 218767 h 862780"/>
              <a:gd name="connsiteX20" fmla="*/ 277762 w 3510117"/>
              <a:gd name="connsiteY20" fmla="*/ 159773 h 862780"/>
              <a:gd name="connsiteX21" fmla="*/ 646472 w 3510117"/>
              <a:gd name="connsiteY21" fmla="*/ 145025 h 862780"/>
              <a:gd name="connsiteX22" fmla="*/ 882446 w 3510117"/>
              <a:gd name="connsiteY22" fmla="*/ 115528 h 862780"/>
              <a:gd name="connsiteX23" fmla="*/ 911942 w 3510117"/>
              <a:gd name="connsiteY23" fmla="*/ 12290 h 862780"/>
              <a:gd name="connsiteX24" fmla="*/ 1428136 w 3510117"/>
              <a:gd name="connsiteY24" fmla="*/ 41786 h 862780"/>
              <a:gd name="connsiteX25" fmla="*/ 2327788 w 3510117"/>
              <a:gd name="connsiteY25" fmla="*/ 71283 h 862780"/>
              <a:gd name="connsiteX26" fmla="*/ 2917723 w 3510117"/>
              <a:gd name="connsiteY26" fmla="*/ 86031 h 862780"/>
              <a:gd name="connsiteX27" fmla="*/ 3448665 w 3510117"/>
              <a:gd name="connsiteY27" fmla="*/ 130277 h 862780"/>
              <a:gd name="connsiteX0" fmla="*/ 3448665 w 3510936"/>
              <a:gd name="connsiteY0" fmla="*/ 130277 h 862780"/>
              <a:gd name="connsiteX1" fmla="*/ 3286433 w 3510936"/>
              <a:gd name="connsiteY1" fmla="*/ 292509 h 862780"/>
              <a:gd name="connsiteX2" fmla="*/ 3065207 w 3510936"/>
              <a:gd name="connsiteY2" fmla="*/ 322006 h 862780"/>
              <a:gd name="connsiteX3" fmla="*/ 2991465 w 3510936"/>
              <a:gd name="connsiteY3" fmla="*/ 425244 h 862780"/>
              <a:gd name="connsiteX4" fmla="*/ 2829233 w 3510936"/>
              <a:gd name="connsiteY4" fmla="*/ 513735 h 862780"/>
              <a:gd name="connsiteX5" fmla="*/ 2711246 w 3510936"/>
              <a:gd name="connsiteY5" fmla="*/ 572728 h 862780"/>
              <a:gd name="connsiteX6" fmla="*/ 2593259 w 3510936"/>
              <a:gd name="connsiteY6" fmla="*/ 543231 h 862780"/>
              <a:gd name="connsiteX7" fmla="*/ 2519517 w 3510936"/>
              <a:gd name="connsiteY7" fmla="*/ 675967 h 862780"/>
              <a:gd name="connsiteX8" fmla="*/ 2431026 w 3510936"/>
              <a:gd name="connsiteY8" fmla="*/ 705464 h 862780"/>
              <a:gd name="connsiteX9" fmla="*/ 2416278 w 3510936"/>
              <a:gd name="connsiteY9" fmla="*/ 779206 h 862780"/>
              <a:gd name="connsiteX10" fmla="*/ 2401530 w 3510936"/>
              <a:gd name="connsiteY10" fmla="*/ 852948 h 862780"/>
              <a:gd name="connsiteX11" fmla="*/ 2254046 w 3510936"/>
              <a:gd name="connsiteY11" fmla="*/ 838199 h 862780"/>
              <a:gd name="connsiteX12" fmla="*/ 661220 w 3510936"/>
              <a:gd name="connsiteY12" fmla="*/ 808702 h 862780"/>
              <a:gd name="connsiteX13" fmla="*/ 218768 w 3510936"/>
              <a:gd name="connsiteY13" fmla="*/ 852948 h 862780"/>
              <a:gd name="connsiteX14" fmla="*/ 27039 w 3510936"/>
              <a:gd name="connsiteY14" fmla="*/ 808702 h 862780"/>
              <a:gd name="connsiteX15" fmla="*/ 56536 w 3510936"/>
              <a:gd name="connsiteY15" fmla="*/ 675967 h 862780"/>
              <a:gd name="connsiteX16" fmla="*/ 130278 w 3510936"/>
              <a:gd name="connsiteY16" fmla="*/ 543231 h 862780"/>
              <a:gd name="connsiteX17" fmla="*/ 189272 w 3510936"/>
              <a:gd name="connsiteY17" fmla="*/ 410496 h 862780"/>
              <a:gd name="connsiteX18" fmla="*/ 189272 w 3510936"/>
              <a:gd name="connsiteY18" fmla="*/ 322006 h 862780"/>
              <a:gd name="connsiteX19" fmla="*/ 248265 w 3510936"/>
              <a:gd name="connsiteY19" fmla="*/ 218767 h 862780"/>
              <a:gd name="connsiteX20" fmla="*/ 277762 w 3510936"/>
              <a:gd name="connsiteY20" fmla="*/ 159773 h 862780"/>
              <a:gd name="connsiteX21" fmla="*/ 646472 w 3510936"/>
              <a:gd name="connsiteY21" fmla="*/ 145025 h 862780"/>
              <a:gd name="connsiteX22" fmla="*/ 882446 w 3510936"/>
              <a:gd name="connsiteY22" fmla="*/ 115528 h 862780"/>
              <a:gd name="connsiteX23" fmla="*/ 911942 w 3510936"/>
              <a:gd name="connsiteY23" fmla="*/ 12290 h 862780"/>
              <a:gd name="connsiteX24" fmla="*/ 1428136 w 3510936"/>
              <a:gd name="connsiteY24" fmla="*/ 41786 h 862780"/>
              <a:gd name="connsiteX25" fmla="*/ 2327788 w 3510936"/>
              <a:gd name="connsiteY25" fmla="*/ 71283 h 862780"/>
              <a:gd name="connsiteX26" fmla="*/ 2912807 w 3510936"/>
              <a:gd name="connsiteY26" fmla="*/ 29496 h 862780"/>
              <a:gd name="connsiteX27" fmla="*/ 3448665 w 3510936"/>
              <a:gd name="connsiteY27" fmla="*/ 130277 h 862780"/>
              <a:gd name="connsiteX0" fmla="*/ 3446206 w 3508477"/>
              <a:gd name="connsiteY0" fmla="*/ 105696 h 862780"/>
              <a:gd name="connsiteX1" fmla="*/ 3286433 w 3508477"/>
              <a:gd name="connsiteY1" fmla="*/ 292509 h 862780"/>
              <a:gd name="connsiteX2" fmla="*/ 3065207 w 3508477"/>
              <a:gd name="connsiteY2" fmla="*/ 322006 h 862780"/>
              <a:gd name="connsiteX3" fmla="*/ 2991465 w 3508477"/>
              <a:gd name="connsiteY3" fmla="*/ 425244 h 862780"/>
              <a:gd name="connsiteX4" fmla="*/ 2829233 w 3508477"/>
              <a:gd name="connsiteY4" fmla="*/ 513735 h 862780"/>
              <a:gd name="connsiteX5" fmla="*/ 2711246 w 3508477"/>
              <a:gd name="connsiteY5" fmla="*/ 572728 h 862780"/>
              <a:gd name="connsiteX6" fmla="*/ 2593259 w 3508477"/>
              <a:gd name="connsiteY6" fmla="*/ 543231 h 862780"/>
              <a:gd name="connsiteX7" fmla="*/ 2519517 w 3508477"/>
              <a:gd name="connsiteY7" fmla="*/ 675967 h 862780"/>
              <a:gd name="connsiteX8" fmla="*/ 2431026 w 3508477"/>
              <a:gd name="connsiteY8" fmla="*/ 705464 h 862780"/>
              <a:gd name="connsiteX9" fmla="*/ 2416278 w 3508477"/>
              <a:gd name="connsiteY9" fmla="*/ 779206 h 862780"/>
              <a:gd name="connsiteX10" fmla="*/ 2401530 w 3508477"/>
              <a:gd name="connsiteY10" fmla="*/ 852948 h 862780"/>
              <a:gd name="connsiteX11" fmla="*/ 2254046 w 3508477"/>
              <a:gd name="connsiteY11" fmla="*/ 838199 h 862780"/>
              <a:gd name="connsiteX12" fmla="*/ 661220 w 3508477"/>
              <a:gd name="connsiteY12" fmla="*/ 808702 h 862780"/>
              <a:gd name="connsiteX13" fmla="*/ 218768 w 3508477"/>
              <a:gd name="connsiteY13" fmla="*/ 852948 h 862780"/>
              <a:gd name="connsiteX14" fmla="*/ 27039 w 3508477"/>
              <a:gd name="connsiteY14" fmla="*/ 808702 h 862780"/>
              <a:gd name="connsiteX15" fmla="*/ 56536 w 3508477"/>
              <a:gd name="connsiteY15" fmla="*/ 675967 h 862780"/>
              <a:gd name="connsiteX16" fmla="*/ 130278 w 3508477"/>
              <a:gd name="connsiteY16" fmla="*/ 543231 h 862780"/>
              <a:gd name="connsiteX17" fmla="*/ 189272 w 3508477"/>
              <a:gd name="connsiteY17" fmla="*/ 410496 h 862780"/>
              <a:gd name="connsiteX18" fmla="*/ 189272 w 3508477"/>
              <a:gd name="connsiteY18" fmla="*/ 322006 h 862780"/>
              <a:gd name="connsiteX19" fmla="*/ 248265 w 3508477"/>
              <a:gd name="connsiteY19" fmla="*/ 218767 h 862780"/>
              <a:gd name="connsiteX20" fmla="*/ 277762 w 3508477"/>
              <a:gd name="connsiteY20" fmla="*/ 159773 h 862780"/>
              <a:gd name="connsiteX21" fmla="*/ 646472 w 3508477"/>
              <a:gd name="connsiteY21" fmla="*/ 145025 h 862780"/>
              <a:gd name="connsiteX22" fmla="*/ 882446 w 3508477"/>
              <a:gd name="connsiteY22" fmla="*/ 115528 h 862780"/>
              <a:gd name="connsiteX23" fmla="*/ 911942 w 3508477"/>
              <a:gd name="connsiteY23" fmla="*/ 12290 h 862780"/>
              <a:gd name="connsiteX24" fmla="*/ 1428136 w 3508477"/>
              <a:gd name="connsiteY24" fmla="*/ 41786 h 862780"/>
              <a:gd name="connsiteX25" fmla="*/ 2327788 w 3508477"/>
              <a:gd name="connsiteY25" fmla="*/ 71283 h 862780"/>
              <a:gd name="connsiteX26" fmla="*/ 2912807 w 3508477"/>
              <a:gd name="connsiteY26" fmla="*/ 29496 h 862780"/>
              <a:gd name="connsiteX27" fmla="*/ 3446206 w 3508477"/>
              <a:gd name="connsiteY27" fmla="*/ 105696 h 862780"/>
              <a:gd name="connsiteX0" fmla="*/ 3522407 w 3584678"/>
              <a:gd name="connsiteY0" fmla="*/ 43835 h 877119"/>
              <a:gd name="connsiteX1" fmla="*/ 3286433 w 3584678"/>
              <a:gd name="connsiteY1" fmla="*/ 306848 h 877119"/>
              <a:gd name="connsiteX2" fmla="*/ 3065207 w 3584678"/>
              <a:gd name="connsiteY2" fmla="*/ 336345 h 877119"/>
              <a:gd name="connsiteX3" fmla="*/ 2991465 w 3584678"/>
              <a:gd name="connsiteY3" fmla="*/ 439583 h 877119"/>
              <a:gd name="connsiteX4" fmla="*/ 2829233 w 3584678"/>
              <a:gd name="connsiteY4" fmla="*/ 528074 h 877119"/>
              <a:gd name="connsiteX5" fmla="*/ 2711246 w 3584678"/>
              <a:gd name="connsiteY5" fmla="*/ 587067 h 877119"/>
              <a:gd name="connsiteX6" fmla="*/ 2593259 w 3584678"/>
              <a:gd name="connsiteY6" fmla="*/ 557570 h 877119"/>
              <a:gd name="connsiteX7" fmla="*/ 2519517 w 3584678"/>
              <a:gd name="connsiteY7" fmla="*/ 690306 h 877119"/>
              <a:gd name="connsiteX8" fmla="*/ 2431026 w 3584678"/>
              <a:gd name="connsiteY8" fmla="*/ 719803 h 877119"/>
              <a:gd name="connsiteX9" fmla="*/ 2416278 w 3584678"/>
              <a:gd name="connsiteY9" fmla="*/ 793545 h 877119"/>
              <a:gd name="connsiteX10" fmla="*/ 2401530 w 3584678"/>
              <a:gd name="connsiteY10" fmla="*/ 867287 h 877119"/>
              <a:gd name="connsiteX11" fmla="*/ 2254046 w 3584678"/>
              <a:gd name="connsiteY11" fmla="*/ 852538 h 877119"/>
              <a:gd name="connsiteX12" fmla="*/ 661220 w 3584678"/>
              <a:gd name="connsiteY12" fmla="*/ 823041 h 877119"/>
              <a:gd name="connsiteX13" fmla="*/ 218768 w 3584678"/>
              <a:gd name="connsiteY13" fmla="*/ 867287 h 877119"/>
              <a:gd name="connsiteX14" fmla="*/ 27039 w 3584678"/>
              <a:gd name="connsiteY14" fmla="*/ 823041 h 877119"/>
              <a:gd name="connsiteX15" fmla="*/ 56536 w 3584678"/>
              <a:gd name="connsiteY15" fmla="*/ 690306 h 877119"/>
              <a:gd name="connsiteX16" fmla="*/ 130278 w 3584678"/>
              <a:gd name="connsiteY16" fmla="*/ 557570 h 877119"/>
              <a:gd name="connsiteX17" fmla="*/ 189272 w 3584678"/>
              <a:gd name="connsiteY17" fmla="*/ 424835 h 877119"/>
              <a:gd name="connsiteX18" fmla="*/ 189272 w 3584678"/>
              <a:gd name="connsiteY18" fmla="*/ 336345 h 877119"/>
              <a:gd name="connsiteX19" fmla="*/ 248265 w 3584678"/>
              <a:gd name="connsiteY19" fmla="*/ 233106 h 877119"/>
              <a:gd name="connsiteX20" fmla="*/ 277762 w 3584678"/>
              <a:gd name="connsiteY20" fmla="*/ 174112 h 877119"/>
              <a:gd name="connsiteX21" fmla="*/ 646472 w 3584678"/>
              <a:gd name="connsiteY21" fmla="*/ 159364 h 877119"/>
              <a:gd name="connsiteX22" fmla="*/ 882446 w 3584678"/>
              <a:gd name="connsiteY22" fmla="*/ 129867 h 877119"/>
              <a:gd name="connsiteX23" fmla="*/ 911942 w 3584678"/>
              <a:gd name="connsiteY23" fmla="*/ 26629 h 877119"/>
              <a:gd name="connsiteX24" fmla="*/ 1428136 w 3584678"/>
              <a:gd name="connsiteY24" fmla="*/ 56125 h 877119"/>
              <a:gd name="connsiteX25" fmla="*/ 2327788 w 3584678"/>
              <a:gd name="connsiteY25" fmla="*/ 85622 h 877119"/>
              <a:gd name="connsiteX26" fmla="*/ 2912807 w 3584678"/>
              <a:gd name="connsiteY26" fmla="*/ 43835 h 877119"/>
              <a:gd name="connsiteX27" fmla="*/ 3522407 w 3584678"/>
              <a:gd name="connsiteY27" fmla="*/ 43835 h 877119"/>
              <a:gd name="connsiteX0" fmla="*/ 3522407 w 3584678"/>
              <a:gd name="connsiteY0" fmla="*/ 43835 h 877119"/>
              <a:gd name="connsiteX1" fmla="*/ 3286433 w 3584678"/>
              <a:gd name="connsiteY1" fmla="*/ 306848 h 877119"/>
              <a:gd name="connsiteX2" fmla="*/ 3065207 w 3584678"/>
              <a:gd name="connsiteY2" fmla="*/ 336345 h 877119"/>
              <a:gd name="connsiteX3" fmla="*/ 2991465 w 3584678"/>
              <a:gd name="connsiteY3" fmla="*/ 439583 h 877119"/>
              <a:gd name="connsiteX4" fmla="*/ 2829233 w 3584678"/>
              <a:gd name="connsiteY4" fmla="*/ 528074 h 877119"/>
              <a:gd name="connsiteX5" fmla="*/ 2711246 w 3584678"/>
              <a:gd name="connsiteY5" fmla="*/ 587067 h 877119"/>
              <a:gd name="connsiteX6" fmla="*/ 2593259 w 3584678"/>
              <a:gd name="connsiteY6" fmla="*/ 557570 h 877119"/>
              <a:gd name="connsiteX7" fmla="*/ 2519517 w 3584678"/>
              <a:gd name="connsiteY7" fmla="*/ 690306 h 877119"/>
              <a:gd name="connsiteX8" fmla="*/ 2431026 w 3584678"/>
              <a:gd name="connsiteY8" fmla="*/ 719803 h 877119"/>
              <a:gd name="connsiteX9" fmla="*/ 2416278 w 3584678"/>
              <a:gd name="connsiteY9" fmla="*/ 793545 h 877119"/>
              <a:gd name="connsiteX10" fmla="*/ 2401530 w 3584678"/>
              <a:gd name="connsiteY10" fmla="*/ 867287 h 877119"/>
              <a:gd name="connsiteX11" fmla="*/ 2254046 w 3584678"/>
              <a:gd name="connsiteY11" fmla="*/ 852538 h 877119"/>
              <a:gd name="connsiteX12" fmla="*/ 661220 w 3584678"/>
              <a:gd name="connsiteY12" fmla="*/ 823041 h 877119"/>
              <a:gd name="connsiteX13" fmla="*/ 218768 w 3584678"/>
              <a:gd name="connsiteY13" fmla="*/ 867287 h 877119"/>
              <a:gd name="connsiteX14" fmla="*/ 27039 w 3584678"/>
              <a:gd name="connsiteY14" fmla="*/ 823041 h 877119"/>
              <a:gd name="connsiteX15" fmla="*/ 56536 w 3584678"/>
              <a:gd name="connsiteY15" fmla="*/ 690306 h 877119"/>
              <a:gd name="connsiteX16" fmla="*/ 130278 w 3584678"/>
              <a:gd name="connsiteY16" fmla="*/ 557570 h 877119"/>
              <a:gd name="connsiteX17" fmla="*/ 189272 w 3584678"/>
              <a:gd name="connsiteY17" fmla="*/ 424835 h 877119"/>
              <a:gd name="connsiteX18" fmla="*/ 189272 w 3584678"/>
              <a:gd name="connsiteY18" fmla="*/ 336345 h 877119"/>
              <a:gd name="connsiteX19" fmla="*/ 248265 w 3584678"/>
              <a:gd name="connsiteY19" fmla="*/ 233106 h 877119"/>
              <a:gd name="connsiteX20" fmla="*/ 277762 w 3584678"/>
              <a:gd name="connsiteY20" fmla="*/ 174112 h 877119"/>
              <a:gd name="connsiteX21" fmla="*/ 646472 w 3584678"/>
              <a:gd name="connsiteY21" fmla="*/ 159364 h 877119"/>
              <a:gd name="connsiteX22" fmla="*/ 882446 w 3584678"/>
              <a:gd name="connsiteY22" fmla="*/ 129867 h 877119"/>
              <a:gd name="connsiteX23" fmla="*/ 911942 w 3584678"/>
              <a:gd name="connsiteY23" fmla="*/ 26629 h 877119"/>
              <a:gd name="connsiteX24" fmla="*/ 1388806 w 3584678"/>
              <a:gd name="connsiteY24" fmla="*/ 43836 h 877119"/>
              <a:gd name="connsiteX25" fmla="*/ 2327788 w 3584678"/>
              <a:gd name="connsiteY25" fmla="*/ 85622 h 877119"/>
              <a:gd name="connsiteX26" fmla="*/ 2912807 w 3584678"/>
              <a:gd name="connsiteY26" fmla="*/ 43835 h 877119"/>
              <a:gd name="connsiteX27" fmla="*/ 3522407 w 3584678"/>
              <a:gd name="connsiteY27" fmla="*/ 43835 h 877119"/>
              <a:gd name="connsiteX0" fmla="*/ 3522407 w 3584678"/>
              <a:gd name="connsiteY0" fmla="*/ 43835 h 877119"/>
              <a:gd name="connsiteX1" fmla="*/ 3286433 w 3584678"/>
              <a:gd name="connsiteY1" fmla="*/ 306848 h 877119"/>
              <a:gd name="connsiteX2" fmla="*/ 3065207 w 3584678"/>
              <a:gd name="connsiteY2" fmla="*/ 336345 h 877119"/>
              <a:gd name="connsiteX3" fmla="*/ 2991465 w 3584678"/>
              <a:gd name="connsiteY3" fmla="*/ 439583 h 877119"/>
              <a:gd name="connsiteX4" fmla="*/ 2829233 w 3584678"/>
              <a:gd name="connsiteY4" fmla="*/ 528074 h 877119"/>
              <a:gd name="connsiteX5" fmla="*/ 2711246 w 3584678"/>
              <a:gd name="connsiteY5" fmla="*/ 587067 h 877119"/>
              <a:gd name="connsiteX6" fmla="*/ 2593259 w 3584678"/>
              <a:gd name="connsiteY6" fmla="*/ 557570 h 877119"/>
              <a:gd name="connsiteX7" fmla="*/ 2519517 w 3584678"/>
              <a:gd name="connsiteY7" fmla="*/ 690306 h 877119"/>
              <a:gd name="connsiteX8" fmla="*/ 2431026 w 3584678"/>
              <a:gd name="connsiteY8" fmla="*/ 719803 h 877119"/>
              <a:gd name="connsiteX9" fmla="*/ 2416278 w 3584678"/>
              <a:gd name="connsiteY9" fmla="*/ 793545 h 877119"/>
              <a:gd name="connsiteX10" fmla="*/ 2401530 w 3584678"/>
              <a:gd name="connsiteY10" fmla="*/ 867287 h 877119"/>
              <a:gd name="connsiteX11" fmla="*/ 2254046 w 3584678"/>
              <a:gd name="connsiteY11" fmla="*/ 852538 h 877119"/>
              <a:gd name="connsiteX12" fmla="*/ 661220 w 3584678"/>
              <a:gd name="connsiteY12" fmla="*/ 823041 h 877119"/>
              <a:gd name="connsiteX13" fmla="*/ 218768 w 3584678"/>
              <a:gd name="connsiteY13" fmla="*/ 867287 h 877119"/>
              <a:gd name="connsiteX14" fmla="*/ 27039 w 3584678"/>
              <a:gd name="connsiteY14" fmla="*/ 823041 h 877119"/>
              <a:gd name="connsiteX15" fmla="*/ 56536 w 3584678"/>
              <a:gd name="connsiteY15" fmla="*/ 690306 h 877119"/>
              <a:gd name="connsiteX16" fmla="*/ 130278 w 3584678"/>
              <a:gd name="connsiteY16" fmla="*/ 557570 h 877119"/>
              <a:gd name="connsiteX17" fmla="*/ 189272 w 3584678"/>
              <a:gd name="connsiteY17" fmla="*/ 424835 h 877119"/>
              <a:gd name="connsiteX18" fmla="*/ 189272 w 3584678"/>
              <a:gd name="connsiteY18" fmla="*/ 336345 h 877119"/>
              <a:gd name="connsiteX19" fmla="*/ 248265 w 3584678"/>
              <a:gd name="connsiteY19" fmla="*/ 233106 h 877119"/>
              <a:gd name="connsiteX20" fmla="*/ 277762 w 3584678"/>
              <a:gd name="connsiteY20" fmla="*/ 174112 h 877119"/>
              <a:gd name="connsiteX21" fmla="*/ 646472 w 3584678"/>
              <a:gd name="connsiteY21" fmla="*/ 159364 h 877119"/>
              <a:gd name="connsiteX22" fmla="*/ 882446 w 3584678"/>
              <a:gd name="connsiteY22" fmla="*/ 129867 h 877119"/>
              <a:gd name="connsiteX23" fmla="*/ 911942 w 3584678"/>
              <a:gd name="connsiteY23" fmla="*/ 26629 h 877119"/>
              <a:gd name="connsiteX24" fmla="*/ 1388806 w 3584678"/>
              <a:gd name="connsiteY24" fmla="*/ 43836 h 877119"/>
              <a:gd name="connsiteX25" fmla="*/ 2327788 w 3584678"/>
              <a:gd name="connsiteY25" fmla="*/ 85622 h 877119"/>
              <a:gd name="connsiteX26" fmla="*/ 2912807 w 3584678"/>
              <a:gd name="connsiteY26" fmla="*/ 43835 h 877119"/>
              <a:gd name="connsiteX27" fmla="*/ 3522407 w 3584678"/>
              <a:gd name="connsiteY27" fmla="*/ 43835 h 877119"/>
              <a:gd name="connsiteX0" fmla="*/ 3522407 w 3584678"/>
              <a:gd name="connsiteY0" fmla="*/ 43835 h 877119"/>
              <a:gd name="connsiteX1" fmla="*/ 3286433 w 3584678"/>
              <a:gd name="connsiteY1" fmla="*/ 306848 h 877119"/>
              <a:gd name="connsiteX2" fmla="*/ 3065207 w 3584678"/>
              <a:gd name="connsiteY2" fmla="*/ 336345 h 877119"/>
              <a:gd name="connsiteX3" fmla="*/ 2991465 w 3584678"/>
              <a:gd name="connsiteY3" fmla="*/ 439583 h 877119"/>
              <a:gd name="connsiteX4" fmla="*/ 2829233 w 3584678"/>
              <a:gd name="connsiteY4" fmla="*/ 528074 h 877119"/>
              <a:gd name="connsiteX5" fmla="*/ 2711246 w 3584678"/>
              <a:gd name="connsiteY5" fmla="*/ 587067 h 877119"/>
              <a:gd name="connsiteX6" fmla="*/ 2593259 w 3584678"/>
              <a:gd name="connsiteY6" fmla="*/ 557570 h 877119"/>
              <a:gd name="connsiteX7" fmla="*/ 2519517 w 3584678"/>
              <a:gd name="connsiteY7" fmla="*/ 690306 h 877119"/>
              <a:gd name="connsiteX8" fmla="*/ 2431026 w 3584678"/>
              <a:gd name="connsiteY8" fmla="*/ 719803 h 877119"/>
              <a:gd name="connsiteX9" fmla="*/ 2416278 w 3584678"/>
              <a:gd name="connsiteY9" fmla="*/ 793545 h 877119"/>
              <a:gd name="connsiteX10" fmla="*/ 2401530 w 3584678"/>
              <a:gd name="connsiteY10" fmla="*/ 867287 h 877119"/>
              <a:gd name="connsiteX11" fmla="*/ 2254046 w 3584678"/>
              <a:gd name="connsiteY11" fmla="*/ 852538 h 877119"/>
              <a:gd name="connsiteX12" fmla="*/ 661220 w 3584678"/>
              <a:gd name="connsiteY12" fmla="*/ 823041 h 877119"/>
              <a:gd name="connsiteX13" fmla="*/ 218768 w 3584678"/>
              <a:gd name="connsiteY13" fmla="*/ 867287 h 877119"/>
              <a:gd name="connsiteX14" fmla="*/ 27039 w 3584678"/>
              <a:gd name="connsiteY14" fmla="*/ 823041 h 877119"/>
              <a:gd name="connsiteX15" fmla="*/ 56536 w 3584678"/>
              <a:gd name="connsiteY15" fmla="*/ 690306 h 877119"/>
              <a:gd name="connsiteX16" fmla="*/ 130278 w 3584678"/>
              <a:gd name="connsiteY16" fmla="*/ 557570 h 877119"/>
              <a:gd name="connsiteX17" fmla="*/ 189272 w 3584678"/>
              <a:gd name="connsiteY17" fmla="*/ 424835 h 877119"/>
              <a:gd name="connsiteX18" fmla="*/ 189272 w 3584678"/>
              <a:gd name="connsiteY18" fmla="*/ 336345 h 877119"/>
              <a:gd name="connsiteX19" fmla="*/ 248265 w 3584678"/>
              <a:gd name="connsiteY19" fmla="*/ 233106 h 877119"/>
              <a:gd name="connsiteX20" fmla="*/ 277762 w 3584678"/>
              <a:gd name="connsiteY20" fmla="*/ 174112 h 877119"/>
              <a:gd name="connsiteX21" fmla="*/ 626806 w 3584678"/>
              <a:gd name="connsiteY21" fmla="*/ 120036 h 877119"/>
              <a:gd name="connsiteX22" fmla="*/ 882446 w 3584678"/>
              <a:gd name="connsiteY22" fmla="*/ 129867 h 877119"/>
              <a:gd name="connsiteX23" fmla="*/ 911942 w 3584678"/>
              <a:gd name="connsiteY23" fmla="*/ 26629 h 877119"/>
              <a:gd name="connsiteX24" fmla="*/ 1388806 w 3584678"/>
              <a:gd name="connsiteY24" fmla="*/ 43836 h 877119"/>
              <a:gd name="connsiteX25" fmla="*/ 2327788 w 3584678"/>
              <a:gd name="connsiteY25" fmla="*/ 85622 h 877119"/>
              <a:gd name="connsiteX26" fmla="*/ 2912807 w 3584678"/>
              <a:gd name="connsiteY26" fmla="*/ 43835 h 877119"/>
              <a:gd name="connsiteX27" fmla="*/ 3522407 w 3584678"/>
              <a:gd name="connsiteY27" fmla="*/ 43835 h 877119"/>
              <a:gd name="connsiteX0" fmla="*/ 3522407 w 3584678"/>
              <a:gd name="connsiteY0" fmla="*/ 43835 h 877119"/>
              <a:gd name="connsiteX1" fmla="*/ 3286433 w 3584678"/>
              <a:gd name="connsiteY1" fmla="*/ 306848 h 877119"/>
              <a:gd name="connsiteX2" fmla="*/ 3065207 w 3584678"/>
              <a:gd name="connsiteY2" fmla="*/ 336345 h 877119"/>
              <a:gd name="connsiteX3" fmla="*/ 2991465 w 3584678"/>
              <a:gd name="connsiteY3" fmla="*/ 439583 h 877119"/>
              <a:gd name="connsiteX4" fmla="*/ 2829233 w 3584678"/>
              <a:gd name="connsiteY4" fmla="*/ 528074 h 877119"/>
              <a:gd name="connsiteX5" fmla="*/ 2711246 w 3584678"/>
              <a:gd name="connsiteY5" fmla="*/ 587067 h 877119"/>
              <a:gd name="connsiteX6" fmla="*/ 2593259 w 3584678"/>
              <a:gd name="connsiteY6" fmla="*/ 557570 h 877119"/>
              <a:gd name="connsiteX7" fmla="*/ 2519517 w 3584678"/>
              <a:gd name="connsiteY7" fmla="*/ 690306 h 877119"/>
              <a:gd name="connsiteX8" fmla="*/ 2431026 w 3584678"/>
              <a:gd name="connsiteY8" fmla="*/ 719803 h 877119"/>
              <a:gd name="connsiteX9" fmla="*/ 2416278 w 3584678"/>
              <a:gd name="connsiteY9" fmla="*/ 793545 h 877119"/>
              <a:gd name="connsiteX10" fmla="*/ 2401530 w 3584678"/>
              <a:gd name="connsiteY10" fmla="*/ 867287 h 877119"/>
              <a:gd name="connsiteX11" fmla="*/ 2254046 w 3584678"/>
              <a:gd name="connsiteY11" fmla="*/ 852538 h 877119"/>
              <a:gd name="connsiteX12" fmla="*/ 661220 w 3584678"/>
              <a:gd name="connsiteY12" fmla="*/ 823041 h 877119"/>
              <a:gd name="connsiteX13" fmla="*/ 218768 w 3584678"/>
              <a:gd name="connsiteY13" fmla="*/ 867287 h 877119"/>
              <a:gd name="connsiteX14" fmla="*/ 27039 w 3584678"/>
              <a:gd name="connsiteY14" fmla="*/ 823041 h 877119"/>
              <a:gd name="connsiteX15" fmla="*/ 56536 w 3584678"/>
              <a:gd name="connsiteY15" fmla="*/ 690306 h 877119"/>
              <a:gd name="connsiteX16" fmla="*/ 130278 w 3584678"/>
              <a:gd name="connsiteY16" fmla="*/ 557570 h 877119"/>
              <a:gd name="connsiteX17" fmla="*/ 189272 w 3584678"/>
              <a:gd name="connsiteY17" fmla="*/ 424835 h 877119"/>
              <a:gd name="connsiteX18" fmla="*/ 189272 w 3584678"/>
              <a:gd name="connsiteY18" fmla="*/ 336345 h 877119"/>
              <a:gd name="connsiteX19" fmla="*/ 248265 w 3584678"/>
              <a:gd name="connsiteY19" fmla="*/ 233106 h 877119"/>
              <a:gd name="connsiteX20" fmla="*/ 322006 w 3584678"/>
              <a:gd name="connsiteY20" fmla="*/ 120036 h 877119"/>
              <a:gd name="connsiteX21" fmla="*/ 626806 w 3584678"/>
              <a:gd name="connsiteY21" fmla="*/ 120036 h 877119"/>
              <a:gd name="connsiteX22" fmla="*/ 882446 w 3584678"/>
              <a:gd name="connsiteY22" fmla="*/ 129867 h 877119"/>
              <a:gd name="connsiteX23" fmla="*/ 911942 w 3584678"/>
              <a:gd name="connsiteY23" fmla="*/ 26629 h 877119"/>
              <a:gd name="connsiteX24" fmla="*/ 1388806 w 3584678"/>
              <a:gd name="connsiteY24" fmla="*/ 43836 h 877119"/>
              <a:gd name="connsiteX25" fmla="*/ 2327788 w 3584678"/>
              <a:gd name="connsiteY25" fmla="*/ 85622 h 877119"/>
              <a:gd name="connsiteX26" fmla="*/ 2912807 w 3584678"/>
              <a:gd name="connsiteY26" fmla="*/ 43835 h 877119"/>
              <a:gd name="connsiteX27" fmla="*/ 3522407 w 3584678"/>
              <a:gd name="connsiteY27" fmla="*/ 43835 h 877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84678" h="877119">
                <a:moveTo>
                  <a:pt x="3522407" y="43835"/>
                </a:moveTo>
                <a:cubicBezTo>
                  <a:pt x="3584678" y="87670"/>
                  <a:pt x="3362633" y="258096"/>
                  <a:pt x="3286433" y="306848"/>
                </a:cubicBezTo>
                <a:cubicBezTo>
                  <a:pt x="3210233" y="355600"/>
                  <a:pt x="3114368" y="314223"/>
                  <a:pt x="3065207" y="336345"/>
                </a:cubicBezTo>
                <a:cubicBezTo>
                  <a:pt x="3016046" y="358467"/>
                  <a:pt x="3030794" y="407628"/>
                  <a:pt x="2991465" y="439583"/>
                </a:cubicBezTo>
                <a:cubicBezTo>
                  <a:pt x="2952136" y="471538"/>
                  <a:pt x="2875936" y="503493"/>
                  <a:pt x="2829233" y="528074"/>
                </a:cubicBezTo>
                <a:cubicBezTo>
                  <a:pt x="2782530" y="552655"/>
                  <a:pt x="2750575" y="582151"/>
                  <a:pt x="2711246" y="587067"/>
                </a:cubicBezTo>
                <a:cubicBezTo>
                  <a:pt x="2671917" y="591983"/>
                  <a:pt x="2625214" y="540364"/>
                  <a:pt x="2593259" y="557570"/>
                </a:cubicBezTo>
                <a:cubicBezTo>
                  <a:pt x="2561304" y="574776"/>
                  <a:pt x="2546556" y="663267"/>
                  <a:pt x="2519517" y="690306"/>
                </a:cubicBezTo>
                <a:cubicBezTo>
                  <a:pt x="2492478" y="717345"/>
                  <a:pt x="2448232" y="702597"/>
                  <a:pt x="2431026" y="719803"/>
                </a:cubicBezTo>
                <a:cubicBezTo>
                  <a:pt x="2413820" y="737009"/>
                  <a:pt x="2416278" y="793545"/>
                  <a:pt x="2416278" y="793545"/>
                </a:cubicBezTo>
                <a:cubicBezTo>
                  <a:pt x="2411362" y="818126"/>
                  <a:pt x="2428569" y="857455"/>
                  <a:pt x="2401530" y="867287"/>
                </a:cubicBezTo>
                <a:cubicBezTo>
                  <a:pt x="2374491" y="877119"/>
                  <a:pt x="2254046" y="852538"/>
                  <a:pt x="2254046" y="852538"/>
                </a:cubicBezTo>
                <a:lnTo>
                  <a:pt x="661220" y="823041"/>
                </a:lnTo>
                <a:cubicBezTo>
                  <a:pt x="322007" y="825499"/>
                  <a:pt x="324465" y="867287"/>
                  <a:pt x="218768" y="867287"/>
                </a:cubicBezTo>
                <a:cubicBezTo>
                  <a:pt x="113071" y="867287"/>
                  <a:pt x="54078" y="852538"/>
                  <a:pt x="27039" y="823041"/>
                </a:cubicBezTo>
                <a:cubicBezTo>
                  <a:pt x="0" y="793544"/>
                  <a:pt x="39330" y="734551"/>
                  <a:pt x="56536" y="690306"/>
                </a:cubicBezTo>
                <a:cubicBezTo>
                  <a:pt x="73742" y="646061"/>
                  <a:pt x="108155" y="601815"/>
                  <a:pt x="130278" y="557570"/>
                </a:cubicBezTo>
                <a:cubicBezTo>
                  <a:pt x="152401" y="513325"/>
                  <a:pt x="179440" y="461706"/>
                  <a:pt x="189272" y="424835"/>
                </a:cubicBezTo>
                <a:cubicBezTo>
                  <a:pt x="199104" y="387964"/>
                  <a:pt x="179440" y="368300"/>
                  <a:pt x="189272" y="336345"/>
                </a:cubicBezTo>
                <a:cubicBezTo>
                  <a:pt x="199104" y="304390"/>
                  <a:pt x="226143" y="269157"/>
                  <a:pt x="248265" y="233106"/>
                </a:cubicBezTo>
                <a:cubicBezTo>
                  <a:pt x="270387" y="197055"/>
                  <a:pt x="258916" y="138881"/>
                  <a:pt x="322006" y="120036"/>
                </a:cubicBezTo>
                <a:cubicBezTo>
                  <a:pt x="385096" y="101191"/>
                  <a:pt x="533399" y="118398"/>
                  <a:pt x="626806" y="120036"/>
                </a:cubicBezTo>
                <a:cubicBezTo>
                  <a:pt x="720213" y="121675"/>
                  <a:pt x="834923" y="145435"/>
                  <a:pt x="882446" y="129867"/>
                </a:cubicBezTo>
                <a:cubicBezTo>
                  <a:pt x="929969" y="114299"/>
                  <a:pt x="827549" y="40967"/>
                  <a:pt x="911942" y="26629"/>
                </a:cubicBezTo>
                <a:cubicBezTo>
                  <a:pt x="996335" y="12291"/>
                  <a:pt x="1388806" y="43836"/>
                  <a:pt x="1388806" y="43836"/>
                </a:cubicBezTo>
                <a:lnTo>
                  <a:pt x="2327788" y="85622"/>
                </a:lnTo>
                <a:lnTo>
                  <a:pt x="2912807" y="43835"/>
                </a:lnTo>
                <a:cubicBezTo>
                  <a:pt x="3102078" y="46293"/>
                  <a:pt x="3460136" y="0"/>
                  <a:pt x="3522407" y="43835"/>
                </a:cubicBezTo>
                <a:close/>
              </a:path>
            </a:pathLst>
          </a:custGeom>
          <a:solidFill>
            <a:srgbClr val="FF6969"/>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5" name="TextBox 14"/>
          <p:cNvSpPr txBox="1">
            <a:spLocks noChangeArrowheads="1"/>
          </p:cNvSpPr>
          <p:nvPr/>
        </p:nvSpPr>
        <p:spPr bwMode="auto">
          <a:xfrm>
            <a:off x="0" y="8382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1 – iron resources</a:t>
            </a:r>
            <a:endParaRPr lang="en-US" sz="2800" b="1" dirty="0">
              <a:effectLst>
                <a:outerShdw dist="50800" dir="7200000" algn="ctr" rotWithShape="0">
                  <a:schemeClr val="bg1"/>
                </a:outerShdw>
              </a:effectLst>
              <a:latin typeface="Calibri" pitchFamily="34" charset="0"/>
            </a:endParaRPr>
          </a:p>
        </p:txBody>
      </p:sp>
      <p:sp useBgFill="1">
        <p:nvSpPr>
          <p:cNvPr id="18" name="TextBox 17"/>
          <p:cNvSpPr txBox="1">
            <a:spLocks noChangeArrowheads="1"/>
          </p:cNvSpPr>
          <p:nvPr/>
        </p:nvSpPr>
        <p:spPr bwMode="auto">
          <a:xfrm>
            <a:off x="0" y="12954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2 – battles of 1861</a:t>
            </a:r>
            <a:endParaRPr lang="en-US" sz="2800" b="1" dirty="0">
              <a:effectLst>
                <a:outerShdw dist="50800" dir="7200000" algn="ctr" rotWithShape="0">
                  <a:schemeClr val="bg1"/>
                </a:outerShdw>
              </a:effectLst>
              <a:latin typeface="Calibri" pitchFamily="34" charset="0"/>
            </a:endParaRPr>
          </a:p>
        </p:txBody>
      </p:sp>
      <p:sp>
        <p:nvSpPr>
          <p:cNvPr id="31" name="Freeform 30"/>
          <p:cNvSpPr/>
          <p:nvPr/>
        </p:nvSpPr>
        <p:spPr>
          <a:xfrm>
            <a:off x="4213122" y="1833716"/>
            <a:ext cx="3183194" cy="1496962"/>
          </a:xfrm>
          <a:custGeom>
            <a:avLst/>
            <a:gdLst>
              <a:gd name="connsiteX0" fmla="*/ 0 w 3183194"/>
              <a:gd name="connsiteY0" fmla="*/ 1425678 h 1496962"/>
              <a:gd name="connsiteX1" fmla="*/ 353962 w 3183194"/>
              <a:gd name="connsiteY1" fmla="*/ 1263445 h 1496962"/>
              <a:gd name="connsiteX2" fmla="*/ 634181 w 3183194"/>
              <a:gd name="connsiteY2" fmla="*/ 983226 h 1496962"/>
              <a:gd name="connsiteX3" fmla="*/ 663678 w 3183194"/>
              <a:gd name="connsiteY3" fmla="*/ 1056968 h 1496962"/>
              <a:gd name="connsiteX4" fmla="*/ 840658 w 3183194"/>
              <a:gd name="connsiteY4" fmla="*/ 1130710 h 1496962"/>
              <a:gd name="connsiteX5" fmla="*/ 1135626 w 3183194"/>
              <a:gd name="connsiteY5" fmla="*/ 1071716 h 1496962"/>
              <a:gd name="connsiteX6" fmla="*/ 1356852 w 3183194"/>
              <a:gd name="connsiteY6" fmla="*/ 953729 h 1496962"/>
              <a:gd name="connsiteX7" fmla="*/ 1460091 w 3183194"/>
              <a:gd name="connsiteY7" fmla="*/ 762000 h 1496962"/>
              <a:gd name="connsiteX8" fmla="*/ 1578078 w 3183194"/>
              <a:gd name="connsiteY8" fmla="*/ 540774 h 1496962"/>
              <a:gd name="connsiteX9" fmla="*/ 1651820 w 3183194"/>
              <a:gd name="connsiteY9" fmla="*/ 452284 h 1496962"/>
              <a:gd name="connsiteX10" fmla="*/ 1740310 w 3183194"/>
              <a:gd name="connsiteY10" fmla="*/ 481781 h 1496962"/>
              <a:gd name="connsiteX11" fmla="*/ 1828800 w 3183194"/>
              <a:gd name="connsiteY11" fmla="*/ 393290 h 1496962"/>
              <a:gd name="connsiteX12" fmla="*/ 1932039 w 3183194"/>
              <a:gd name="connsiteY12" fmla="*/ 275303 h 1496962"/>
              <a:gd name="connsiteX13" fmla="*/ 2064775 w 3183194"/>
              <a:gd name="connsiteY13" fmla="*/ 260555 h 1496962"/>
              <a:gd name="connsiteX14" fmla="*/ 2153265 w 3183194"/>
              <a:gd name="connsiteY14" fmla="*/ 39329 h 1496962"/>
              <a:gd name="connsiteX15" fmla="*/ 2227007 w 3183194"/>
              <a:gd name="connsiteY15" fmla="*/ 24581 h 1496962"/>
              <a:gd name="connsiteX16" fmla="*/ 2374491 w 3183194"/>
              <a:gd name="connsiteY16" fmla="*/ 142568 h 1496962"/>
              <a:gd name="connsiteX17" fmla="*/ 2418736 w 3183194"/>
              <a:gd name="connsiteY17" fmla="*/ 54078 h 1496962"/>
              <a:gd name="connsiteX18" fmla="*/ 2521975 w 3183194"/>
              <a:gd name="connsiteY18" fmla="*/ 142568 h 1496962"/>
              <a:gd name="connsiteX19" fmla="*/ 2566220 w 3183194"/>
              <a:gd name="connsiteY19" fmla="*/ 245807 h 1496962"/>
              <a:gd name="connsiteX20" fmla="*/ 2580968 w 3183194"/>
              <a:gd name="connsiteY20" fmla="*/ 408039 h 1496962"/>
              <a:gd name="connsiteX21" fmla="*/ 2580968 w 3183194"/>
              <a:gd name="connsiteY21" fmla="*/ 570271 h 1496962"/>
              <a:gd name="connsiteX22" fmla="*/ 2728452 w 3183194"/>
              <a:gd name="connsiteY22" fmla="*/ 658761 h 1496962"/>
              <a:gd name="connsiteX23" fmla="*/ 2979175 w 3183194"/>
              <a:gd name="connsiteY23" fmla="*/ 835742 h 1496962"/>
              <a:gd name="connsiteX24" fmla="*/ 2993923 w 3183194"/>
              <a:gd name="connsiteY24" fmla="*/ 1027471 h 1496962"/>
              <a:gd name="connsiteX25" fmla="*/ 2934929 w 3183194"/>
              <a:gd name="connsiteY25" fmla="*/ 1086465 h 1496962"/>
              <a:gd name="connsiteX26" fmla="*/ 2772697 w 3183194"/>
              <a:gd name="connsiteY26" fmla="*/ 1056968 h 1496962"/>
              <a:gd name="connsiteX27" fmla="*/ 2654710 w 3183194"/>
              <a:gd name="connsiteY27" fmla="*/ 1056968 h 1496962"/>
              <a:gd name="connsiteX28" fmla="*/ 2728452 w 3183194"/>
              <a:gd name="connsiteY28" fmla="*/ 1145458 h 1496962"/>
              <a:gd name="connsiteX29" fmla="*/ 2890684 w 3183194"/>
              <a:gd name="connsiteY29" fmla="*/ 1189703 h 1496962"/>
              <a:gd name="connsiteX30" fmla="*/ 3067665 w 3183194"/>
              <a:gd name="connsiteY30" fmla="*/ 1337187 h 1496962"/>
              <a:gd name="connsiteX31" fmla="*/ 3156155 w 3183194"/>
              <a:gd name="connsiteY31" fmla="*/ 1322439 h 1496962"/>
              <a:gd name="connsiteX32" fmla="*/ 3156155 w 3183194"/>
              <a:gd name="connsiteY32" fmla="*/ 1469923 h 1496962"/>
              <a:gd name="connsiteX33" fmla="*/ 2993923 w 3183194"/>
              <a:gd name="connsiteY33" fmla="*/ 1484671 h 1496962"/>
              <a:gd name="connsiteX34" fmla="*/ 1268362 w 3183194"/>
              <a:gd name="connsiteY34" fmla="*/ 1469923 h 1496962"/>
              <a:gd name="connsiteX35" fmla="*/ 0 w 3183194"/>
              <a:gd name="connsiteY35" fmla="*/ 1425678 h 14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3194" h="1496962">
                <a:moveTo>
                  <a:pt x="0" y="1425678"/>
                </a:moveTo>
                <a:cubicBezTo>
                  <a:pt x="124132" y="1381432"/>
                  <a:pt x="248265" y="1337187"/>
                  <a:pt x="353962" y="1263445"/>
                </a:cubicBezTo>
                <a:cubicBezTo>
                  <a:pt x="459659" y="1189703"/>
                  <a:pt x="582562" y="1017639"/>
                  <a:pt x="634181" y="983226"/>
                </a:cubicBezTo>
                <a:cubicBezTo>
                  <a:pt x="685800" y="948813"/>
                  <a:pt x="629265" y="1032387"/>
                  <a:pt x="663678" y="1056968"/>
                </a:cubicBezTo>
                <a:cubicBezTo>
                  <a:pt x="698091" y="1081549"/>
                  <a:pt x="762000" y="1128252"/>
                  <a:pt x="840658" y="1130710"/>
                </a:cubicBezTo>
                <a:cubicBezTo>
                  <a:pt x="919316" y="1133168"/>
                  <a:pt x="1049594" y="1101213"/>
                  <a:pt x="1135626" y="1071716"/>
                </a:cubicBezTo>
                <a:cubicBezTo>
                  <a:pt x="1221658" y="1042219"/>
                  <a:pt x="1302775" y="1005348"/>
                  <a:pt x="1356852" y="953729"/>
                </a:cubicBezTo>
                <a:cubicBezTo>
                  <a:pt x="1410929" y="902110"/>
                  <a:pt x="1460091" y="762000"/>
                  <a:pt x="1460091" y="762000"/>
                </a:cubicBezTo>
                <a:cubicBezTo>
                  <a:pt x="1496962" y="693174"/>
                  <a:pt x="1546123" y="592393"/>
                  <a:pt x="1578078" y="540774"/>
                </a:cubicBezTo>
                <a:cubicBezTo>
                  <a:pt x="1610033" y="489155"/>
                  <a:pt x="1624781" y="462116"/>
                  <a:pt x="1651820" y="452284"/>
                </a:cubicBezTo>
                <a:cubicBezTo>
                  <a:pt x="1678859" y="442452"/>
                  <a:pt x="1710813" y="491613"/>
                  <a:pt x="1740310" y="481781"/>
                </a:cubicBezTo>
                <a:cubicBezTo>
                  <a:pt x="1769807" y="471949"/>
                  <a:pt x="1796845" y="427703"/>
                  <a:pt x="1828800" y="393290"/>
                </a:cubicBezTo>
                <a:cubicBezTo>
                  <a:pt x="1860755" y="358877"/>
                  <a:pt x="1892710" y="297426"/>
                  <a:pt x="1932039" y="275303"/>
                </a:cubicBezTo>
                <a:cubicBezTo>
                  <a:pt x="1971368" y="253181"/>
                  <a:pt x="2027904" y="299884"/>
                  <a:pt x="2064775" y="260555"/>
                </a:cubicBezTo>
                <a:cubicBezTo>
                  <a:pt x="2101646" y="221226"/>
                  <a:pt x="2126226" y="78658"/>
                  <a:pt x="2153265" y="39329"/>
                </a:cubicBezTo>
                <a:cubicBezTo>
                  <a:pt x="2180304" y="0"/>
                  <a:pt x="2190136" y="7375"/>
                  <a:pt x="2227007" y="24581"/>
                </a:cubicBezTo>
                <a:cubicBezTo>
                  <a:pt x="2263878" y="41787"/>
                  <a:pt x="2342536" y="137652"/>
                  <a:pt x="2374491" y="142568"/>
                </a:cubicBezTo>
                <a:cubicBezTo>
                  <a:pt x="2406446" y="147484"/>
                  <a:pt x="2394155" y="54078"/>
                  <a:pt x="2418736" y="54078"/>
                </a:cubicBezTo>
                <a:cubicBezTo>
                  <a:pt x="2443317" y="54078"/>
                  <a:pt x="2497394" y="110613"/>
                  <a:pt x="2521975" y="142568"/>
                </a:cubicBezTo>
                <a:cubicBezTo>
                  <a:pt x="2546556" y="174523"/>
                  <a:pt x="2556388" y="201562"/>
                  <a:pt x="2566220" y="245807"/>
                </a:cubicBezTo>
                <a:cubicBezTo>
                  <a:pt x="2576052" y="290052"/>
                  <a:pt x="2578510" y="353962"/>
                  <a:pt x="2580968" y="408039"/>
                </a:cubicBezTo>
                <a:cubicBezTo>
                  <a:pt x="2583426" y="462116"/>
                  <a:pt x="2556387" y="528484"/>
                  <a:pt x="2580968" y="570271"/>
                </a:cubicBezTo>
                <a:cubicBezTo>
                  <a:pt x="2605549" y="612058"/>
                  <a:pt x="2662084" y="614516"/>
                  <a:pt x="2728452" y="658761"/>
                </a:cubicBezTo>
                <a:cubicBezTo>
                  <a:pt x="2794820" y="703006"/>
                  <a:pt x="2934930" y="774290"/>
                  <a:pt x="2979175" y="835742"/>
                </a:cubicBezTo>
                <a:cubicBezTo>
                  <a:pt x="3023420" y="897194"/>
                  <a:pt x="3001297" y="985684"/>
                  <a:pt x="2993923" y="1027471"/>
                </a:cubicBezTo>
                <a:cubicBezTo>
                  <a:pt x="2986549" y="1069258"/>
                  <a:pt x="2971800" y="1081549"/>
                  <a:pt x="2934929" y="1086465"/>
                </a:cubicBezTo>
                <a:cubicBezTo>
                  <a:pt x="2898058" y="1091381"/>
                  <a:pt x="2819400" y="1061884"/>
                  <a:pt x="2772697" y="1056968"/>
                </a:cubicBezTo>
                <a:cubicBezTo>
                  <a:pt x="2725994" y="1052052"/>
                  <a:pt x="2662084" y="1042220"/>
                  <a:pt x="2654710" y="1056968"/>
                </a:cubicBezTo>
                <a:cubicBezTo>
                  <a:pt x="2647336" y="1071716"/>
                  <a:pt x="2689123" y="1123336"/>
                  <a:pt x="2728452" y="1145458"/>
                </a:cubicBezTo>
                <a:cubicBezTo>
                  <a:pt x="2767781" y="1167580"/>
                  <a:pt x="2834149" y="1157748"/>
                  <a:pt x="2890684" y="1189703"/>
                </a:cubicBezTo>
                <a:cubicBezTo>
                  <a:pt x="2947219" y="1221658"/>
                  <a:pt x="3023420" y="1315064"/>
                  <a:pt x="3067665" y="1337187"/>
                </a:cubicBezTo>
                <a:cubicBezTo>
                  <a:pt x="3111910" y="1359310"/>
                  <a:pt x="3141407" y="1300316"/>
                  <a:pt x="3156155" y="1322439"/>
                </a:cubicBezTo>
                <a:cubicBezTo>
                  <a:pt x="3170903" y="1344562"/>
                  <a:pt x="3183194" y="1442884"/>
                  <a:pt x="3156155" y="1469923"/>
                </a:cubicBezTo>
                <a:cubicBezTo>
                  <a:pt x="3129116" y="1496962"/>
                  <a:pt x="2993923" y="1484671"/>
                  <a:pt x="2993923" y="1484671"/>
                </a:cubicBezTo>
                <a:lnTo>
                  <a:pt x="1268362" y="1469923"/>
                </a:lnTo>
                <a:lnTo>
                  <a:pt x="0" y="1425678"/>
                </a:lnTo>
                <a:close/>
              </a:path>
            </a:pathLst>
          </a:custGeom>
          <a:solidFill>
            <a:srgbClr val="FF6969"/>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4" name="TextBox 23"/>
          <p:cNvSpPr txBox="1">
            <a:spLocks noChangeArrowheads="1"/>
          </p:cNvSpPr>
          <p:nvPr/>
        </p:nvSpPr>
        <p:spPr bwMode="auto">
          <a:xfrm>
            <a:off x="0" y="17526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3 – battles of 1862</a:t>
            </a:r>
            <a:endParaRPr lang="en-US" sz="2800" b="1" dirty="0">
              <a:effectLst>
                <a:outerShdw dist="50800" dir="7200000" algn="ctr" rotWithShape="0">
                  <a:schemeClr val="bg1"/>
                </a:outerShdw>
              </a:effectLst>
              <a:latin typeface="Calibri" pitchFamily="34" charset="0"/>
            </a:endParaRPr>
          </a:p>
        </p:txBody>
      </p:sp>
      <p:sp useBgFill="1">
        <p:nvSpPr>
          <p:cNvPr id="37" name="TextBox 36"/>
          <p:cNvSpPr txBox="1">
            <a:spLocks noChangeArrowheads="1"/>
          </p:cNvSpPr>
          <p:nvPr/>
        </p:nvSpPr>
        <p:spPr bwMode="auto">
          <a:xfrm>
            <a:off x="0" y="22098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4 – battles of 1863</a:t>
            </a:r>
            <a:endParaRPr lang="en-US" sz="2800" b="1" dirty="0">
              <a:effectLst>
                <a:outerShdw dist="50800" dir="7200000" algn="ctr" rotWithShape="0">
                  <a:schemeClr val="bg1"/>
                </a:outerShdw>
              </a:effectLst>
              <a:latin typeface="Calibri" pitchFamily="34" charset="0"/>
            </a:endParaRPr>
          </a:p>
        </p:txBody>
      </p:sp>
      <p:sp useBgFill="1">
        <p:nvSpPr>
          <p:cNvPr id="42" name="TextBox 41"/>
          <p:cNvSpPr txBox="1">
            <a:spLocks noChangeArrowheads="1"/>
          </p:cNvSpPr>
          <p:nvPr/>
        </p:nvSpPr>
        <p:spPr bwMode="auto">
          <a:xfrm>
            <a:off x="0" y="2667000"/>
            <a:ext cx="3962400" cy="523220"/>
          </a:xfrm>
          <a:prstGeom prst="rect">
            <a:avLst/>
          </a:prstGeom>
          <a:ln w="9525">
            <a:noFill/>
            <a:miter lim="800000"/>
            <a:headEnd/>
            <a:tailEnd/>
          </a:ln>
        </p:spPr>
        <p:txBody>
          <a:bodyPr wrap="square">
            <a:spAutoFit/>
          </a:bodyPr>
          <a:lstStyle/>
          <a:p>
            <a:pPr>
              <a:defRPr/>
            </a:pPr>
            <a:r>
              <a:rPr lang="en-US" sz="2800" b="1" dirty="0" smtClean="0">
                <a:effectLst>
                  <a:outerShdw dist="50800" dir="7200000" algn="ctr" rotWithShape="0">
                    <a:schemeClr val="bg1"/>
                  </a:outerShdw>
                </a:effectLst>
                <a:latin typeface="Calibri" pitchFamily="34" charset="0"/>
              </a:rPr>
              <a:t>Week 5 – battles of 1864</a:t>
            </a:r>
            <a:endParaRPr lang="en-US" sz="2800" b="1" dirty="0">
              <a:effectLst>
                <a:outerShdw dist="50800" dir="7200000" algn="ctr" rotWithShape="0">
                  <a:schemeClr val="bg1"/>
                </a:outerShdw>
              </a:effectLst>
              <a:latin typeface="Calibri" pitchFamily="34" charset="0"/>
            </a:endParaRPr>
          </a:p>
        </p:txBody>
      </p:sp>
      <p:sp>
        <p:nvSpPr>
          <p:cNvPr id="41" name="Freeform 40"/>
          <p:cNvSpPr/>
          <p:nvPr/>
        </p:nvSpPr>
        <p:spPr>
          <a:xfrm>
            <a:off x="3401568" y="4096512"/>
            <a:ext cx="1831258" cy="2261419"/>
          </a:xfrm>
          <a:custGeom>
            <a:avLst/>
            <a:gdLst>
              <a:gd name="connsiteX0" fmla="*/ 0 w 1831258"/>
              <a:gd name="connsiteY0" fmla="*/ 31954 h 2261419"/>
              <a:gd name="connsiteX1" fmla="*/ 29497 w 1831258"/>
              <a:gd name="connsiteY1" fmla="*/ 356419 h 2261419"/>
              <a:gd name="connsiteX2" fmla="*/ 162233 w 1831258"/>
              <a:gd name="connsiteY2" fmla="*/ 975851 h 2261419"/>
              <a:gd name="connsiteX3" fmla="*/ 294968 w 1831258"/>
              <a:gd name="connsiteY3" fmla="*/ 1285567 h 2261419"/>
              <a:gd name="connsiteX4" fmla="*/ 235975 w 1831258"/>
              <a:gd name="connsiteY4" fmla="*/ 1388806 h 2261419"/>
              <a:gd name="connsiteX5" fmla="*/ 206478 w 1831258"/>
              <a:gd name="connsiteY5" fmla="*/ 1639529 h 2261419"/>
              <a:gd name="connsiteX6" fmla="*/ 235975 w 1831258"/>
              <a:gd name="connsiteY6" fmla="*/ 1757516 h 2261419"/>
              <a:gd name="connsiteX7" fmla="*/ 221226 w 1831258"/>
              <a:gd name="connsiteY7" fmla="*/ 1890251 h 2261419"/>
              <a:gd name="connsiteX8" fmla="*/ 280220 w 1831258"/>
              <a:gd name="connsiteY8" fmla="*/ 2067232 h 2261419"/>
              <a:gd name="connsiteX9" fmla="*/ 353962 w 1831258"/>
              <a:gd name="connsiteY9" fmla="*/ 2067232 h 2261419"/>
              <a:gd name="connsiteX10" fmla="*/ 1135626 w 1831258"/>
              <a:gd name="connsiteY10" fmla="*/ 2140974 h 2261419"/>
              <a:gd name="connsiteX11" fmla="*/ 1371600 w 1831258"/>
              <a:gd name="connsiteY11" fmla="*/ 2155722 h 2261419"/>
              <a:gd name="connsiteX12" fmla="*/ 1401097 w 1831258"/>
              <a:gd name="connsiteY12" fmla="*/ 2258961 h 2261419"/>
              <a:gd name="connsiteX13" fmla="*/ 1445342 w 1831258"/>
              <a:gd name="connsiteY13" fmla="*/ 2140974 h 2261419"/>
              <a:gd name="connsiteX14" fmla="*/ 1489588 w 1831258"/>
              <a:gd name="connsiteY14" fmla="*/ 2008238 h 2261419"/>
              <a:gd name="connsiteX15" fmla="*/ 1681317 w 1831258"/>
              <a:gd name="connsiteY15" fmla="*/ 2037735 h 2261419"/>
              <a:gd name="connsiteX16" fmla="*/ 1725562 w 1831258"/>
              <a:gd name="connsiteY16" fmla="*/ 1698522 h 2261419"/>
              <a:gd name="connsiteX17" fmla="*/ 1769807 w 1831258"/>
              <a:gd name="connsiteY17" fmla="*/ 1551038 h 2261419"/>
              <a:gd name="connsiteX18" fmla="*/ 1828800 w 1831258"/>
              <a:gd name="connsiteY18" fmla="*/ 1433051 h 2261419"/>
              <a:gd name="connsiteX19" fmla="*/ 1755058 w 1831258"/>
              <a:gd name="connsiteY19" fmla="*/ 1211825 h 2261419"/>
              <a:gd name="connsiteX20" fmla="*/ 1533833 w 1831258"/>
              <a:gd name="connsiteY20" fmla="*/ 916858 h 2261419"/>
              <a:gd name="connsiteX21" fmla="*/ 1401097 w 1831258"/>
              <a:gd name="connsiteY21" fmla="*/ 710380 h 2261419"/>
              <a:gd name="connsiteX22" fmla="*/ 1268362 w 1831258"/>
              <a:gd name="connsiteY22" fmla="*/ 562896 h 2261419"/>
              <a:gd name="connsiteX23" fmla="*/ 1106129 w 1831258"/>
              <a:gd name="connsiteY23" fmla="*/ 312174 h 2261419"/>
              <a:gd name="connsiteX24" fmla="*/ 1002891 w 1831258"/>
              <a:gd name="connsiteY24" fmla="*/ 194187 h 2261419"/>
              <a:gd name="connsiteX25" fmla="*/ 870155 w 1831258"/>
              <a:gd name="connsiteY25" fmla="*/ 120445 h 2261419"/>
              <a:gd name="connsiteX26" fmla="*/ 943897 w 1831258"/>
              <a:gd name="connsiteY26" fmla="*/ 17206 h 2261419"/>
              <a:gd name="connsiteX27" fmla="*/ 235975 w 1831258"/>
              <a:gd name="connsiteY27" fmla="*/ 17206 h 2261419"/>
              <a:gd name="connsiteX28" fmla="*/ 0 w 1831258"/>
              <a:gd name="connsiteY28" fmla="*/ 31954 h 226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31258" h="2261419">
                <a:moveTo>
                  <a:pt x="0" y="31954"/>
                </a:moveTo>
                <a:cubicBezTo>
                  <a:pt x="1229" y="115528"/>
                  <a:pt x="2458" y="199103"/>
                  <a:pt x="29497" y="356419"/>
                </a:cubicBezTo>
                <a:cubicBezTo>
                  <a:pt x="56536" y="513735"/>
                  <a:pt x="117988" y="820993"/>
                  <a:pt x="162233" y="975851"/>
                </a:cubicBezTo>
                <a:cubicBezTo>
                  <a:pt x="206478" y="1130709"/>
                  <a:pt x="282678" y="1216741"/>
                  <a:pt x="294968" y="1285567"/>
                </a:cubicBezTo>
                <a:cubicBezTo>
                  <a:pt x="307258" y="1354393"/>
                  <a:pt x="250723" y="1329812"/>
                  <a:pt x="235975" y="1388806"/>
                </a:cubicBezTo>
                <a:cubicBezTo>
                  <a:pt x="221227" y="1447800"/>
                  <a:pt x="206478" y="1578077"/>
                  <a:pt x="206478" y="1639529"/>
                </a:cubicBezTo>
                <a:cubicBezTo>
                  <a:pt x="206478" y="1700981"/>
                  <a:pt x="233517" y="1715729"/>
                  <a:pt x="235975" y="1757516"/>
                </a:cubicBezTo>
                <a:cubicBezTo>
                  <a:pt x="238433" y="1799303"/>
                  <a:pt x="213852" y="1838632"/>
                  <a:pt x="221226" y="1890251"/>
                </a:cubicBezTo>
                <a:cubicBezTo>
                  <a:pt x="228600" y="1941870"/>
                  <a:pt x="258097" y="2037735"/>
                  <a:pt x="280220" y="2067232"/>
                </a:cubicBezTo>
                <a:cubicBezTo>
                  <a:pt x="302343" y="2096729"/>
                  <a:pt x="353962" y="2067232"/>
                  <a:pt x="353962" y="2067232"/>
                </a:cubicBezTo>
                <a:lnTo>
                  <a:pt x="1135626" y="2140974"/>
                </a:lnTo>
                <a:cubicBezTo>
                  <a:pt x="1305232" y="2155722"/>
                  <a:pt x="1327355" y="2136058"/>
                  <a:pt x="1371600" y="2155722"/>
                </a:cubicBezTo>
                <a:cubicBezTo>
                  <a:pt x="1415845" y="2175386"/>
                  <a:pt x="1388807" y="2261419"/>
                  <a:pt x="1401097" y="2258961"/>
                </a:cubicBezTo>
                <a:cubicBezTo>
                  <a:pt x="1413387" y="2256503"/>
                  <a:pt x="1430594" y="2182761"/>
                  <a:pt x="1445342" y="2140974"/>
                </a:cubicBezTo>
                <a:cubicBezTo>
                  <a:pt x="1460090" y="2099187"/>
                  <a:pt x="1450259" y="2025444"/>
                  <a:pt x="1489588" y="2008238"/>
                </a:cubicBezTo>
                <a:cubicBezTo>
                  <a:pt x="1528917" y="1991032"/>
                  <a:pt x="1641988" y="2089354"/>
                  <a:pt x="1681317" y="2037735"/>
                </a:cubicBezTo>
                <a:cubicBezTo>
                  <a:pt x="1720646" y="1986116"/>
                  <a:pt x="1710814" y="1779638"/>
                  <a:pt x="1725562" y="1698522"/>
                </a:cubicBezTo>
                <a:cubicBezTo>
                  <a:pt x="1740310" y="1617406"/>
                  <a:pt x="1752601" y="1595283"/>
                  <a:pt x="1769807" y="1551038"/>
                </a:cubicBezTo>
                <a:cubicBezTo>
                  <a:pt x="1787013" y="1506793"/>
                  <a:pt x="1831258" y="1489586"/>
                  <a:pt x="1828800" y="1433051"/>
                </a:cubicBezTo>
                <a:cubicBezTo>
                  <a:pt x="1826342" y="1376516"/>
                  <a:pt x="1804219" y="1297857"/>
                  <a:pt x="1755058" y="1211825"/>
                </a:cubicBezTo>
                <a:cubicBezTo>
                  <a:pt x="1705897" y="1125793"/>
                  <a:pt x="1592826" y="1000432"/>
                  <a:pt x="1533833" y="916858"/>
                </a:cubicBezTo>
                <a:cubicBezTo>
                  <a:pt x="1474840" y="833284"/>
                  <a:pt x="1445342" y="769374"/>
                  <a:pt x="1401097" y="710380"/>
                </a:cubicBezTo>
                <a:cubicBezTo>
                  <a:pt x="1356852" y="651386"/>
                  <a:pt x="1317523" y="629264"/>
                  <a:pt x="1268362" y="562896"/>
                </a:cubicBezTo>
                <a:cubicBezTo>
                  <a:pt x="1219201" y="496528"/>
                  <a:pt x="1150374" y="373625"/>
                  <a:pt x="1106129" y="312174"/>
                </a:cubicBezTo>
                <a:cubicBezTo>
                  <a:pt x="1061884" y="250723"/>
                  <a:pt x="1042220" y="226142"/>
                  <a:pt x="1002891" y="194187"/>
                </a:cubicBezTo>
                <a:cubicBezTo>
                  <a:pt x="963562" y="162232"/>
                  <a:pt x="879987" y="149942"/>
                  <a:pt x="870155" y="120445"/>
                </a:cubicBezTo>
                <a:cubicBezTo>
                  <a:pt x="860323" y="90948"/>
                  <a:pt x="1049594" y="34412"/>
                  <a:pt x="943897" y="17206"/>
                </a:cubicBezTo>
                <a:cubicBezTo>
                  <a:pt x="838200" y="0"/>
                  <a:pt x="235975" y="17206"/>
                  <a:pt x="235975" y="17206"/>
                </a:cubicBezTo>
                <a:lnTo>
                  <a:pt x="0" y="31954"/>
                </a:lnTo>
                <a:close/>
              </a:path>
            </a:pathLst>
          </a:custGeom>
          <a:solidFill>
            <a:srgbClr val="FF6969"/>
          </a:solidFill>
          <a:ln w="38100">
            <a:no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44" name="Group 43"/>
          <p:cNvGrpSpPr/>
          <p:nvPr/>
        </p:nvGrpSpPr>
        <p:grpSpPr>
          <a:xfrm>
            <a:off x="2909444" y="3944911"/>
            <a:ext cx="2576956" cy="1499596"/>
            <a:chOff x="2909444" y="3807100"/>
            <a:chExt cx="2576956" cy="1499596"/>
          </a:xfrm>
        </p:grpSpPr>
        <p:sp>
          <p:nvSpPr>
            <p:cNvPr id="46" name="Freeform 45"/>
            <p:cNvSpPr/>
            <p:nvPr/>
          </p:nvSpPr>
          <p:spPr>
            <a:xfrm>
              <a:off x="3147934" y="3807100"/>
              <a:ext cx="2338466" cy="1389089"/>
            </a:xfrm>
            <a:custGeom>
              <a:avLst/>
              <a:gdLst>
                <a:gd name="connsiteX0" fmla="*/ 0 w 2188564"/>
                <a:gd name="connsiteY0" fmla="*/ 0 h 1289155"/>
                <a:gd name="connsiteX1" fmla="*/ 869430 w 2188564"/>
                <a:gd name="connsiteY1" fmla="*/ 839450 h 1289155"/>
                <a:gd name="connsiteX2" fmla="*/ 2188564 w 2188564"/>
                <a:gd name="connsiteY2" fmla="*/ 1289155 h 1289155"/>
              </a:gdLst>
              <a:ahLst/>
              <a:cxnLst>
                <a:cxn ang="0">
                  <a:pos x="connsiteX0" y="connsiteY0"/>
                </a:cxn>
                <a:cxn ang="0">
                  <a:pos x="connsiteX1" y="connsiteY1"/>
                </a:cxn>
                <a:cxn ang="0">
                  <a:pos x="connsiteX2" y="connsiteY2"/>
                </a:cxn>
              </a:cxnLst>
              <a:rect l="l" t="t" r="r" b="b"/>
              <a:pathLst>
                <a:path w="2188564" h="1289155">
                  <a:moveTo>
                    <a:pt x="0" y="0"/>
                  </a:moveTo>
                  <a:cubicBezTo>
                    <a:pt x="252334" y="312295"/>
                    <a:pt x="504669" y="624591"/>
                    <a:pt x="869430" y="839450"/>
                  </a:cubicBezTo>
                  <a:cubicBezTo>
                    <a:pt x="1234191" y="1054309"/>
                    <a:pt x="1711377" y="1171732"/>
                    <a:pt x="2188564" y="1289155"/>
                  </a:cubicBezTo>
                </a:path>
              </a:pathLst>
            </a:custGeom>
            <a:noFill/>
            <a:ln w="381000">
              <a:solidFill>
                <a:schemeClr val="tx1"/>
              </a:solidFill>
              <a:tailEnd type="stealth" w="med" len="med"/>
            </a:ln>
            <a:effectLst>
              <a:outerShdw dist="762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7" name="Group 21"/>
            <p:cNvGrpSpPr/>
            <p:nvPr/>
          </p:nvGrpSpPr>
          <p:grpSpPr>
            <a:xfrm>
              <a:off x="2909444" y="3991578"/>
              <a:ext cx="2563984" cy="1315118"/>
              <a:chOff x="2909444" y="3991578"/>
              <a:chExt cx="2563984" cy="1315118"/>
            </a:xfrm>
          </p:grpSpPr>
          <p:sp>
            <p:nvSpPr>
              <p:cNvPr id="50" name="TextBox 49"/>
              <p:cNvSpPr txBox="1"/>
              <p:nvPr/>
            </p:nvSpPr>
            <p:spPr>
              <a:xfrm rot="2680891">
                <a:off x="2909444" y="3991578"/>
                <a:ext cx="1219200" cy="461665"/>
              </a:xfrm>
              <a:prstGeom prst="rect">
                <a:avLst/>
              </a:prstGeom>
              <a:noFill/>
            </p:spPr>
            <p:txBody>
              <a:bodyPr wrap="square" rtlCol="0">
                <a:spAutoFit/>
              </a:bodyPr>
              <a:lstStyle/>
              <a:p>
                <a:r>
                  <a:rPr lang="en-US" sz="2400" b="1" dirty="0" smtClean="0">
                    <a:solidFill>
                      <a:schemeClr val="bg1"/>
                    </a:solidFill>
                    <a:effectLst>
                      <a:outerShdw dist="50800" dir="5400000" algn="ctr" rotWithShape="0">
                        <a:schemeClr val="tx1"/>
                      </a:outerShdw>
                    </a:effectLst>
                  </a:rPr>
                  <a:t>MARCH</a:t>
                </a:r>
              </a:p>
            </p:txBody>
          </p:sp>
          <p:sp>
            <p:nvSpPr>
              <p:cNvPr id="62" name="TextBox 61"/>
              <p:cNvSpPr txBox="1"/>
              <p:nvPr/>
            </p:nvSpPr>
            <p:spPr>
              <a:xfrm rot="1931871">
                <a:off x="3808258" y="4476087"/>
                <a:ext cx="631273" cy="461665"/>
              </a:xfrm>
              <a:prstGeom prst="rect">
                <a:avLst/>
              </a:prstGeom>
              <a:noFill/>
            </p:spPr>
            <p:txBody>
              <a:bodyPr wrap="square" rtlCol="0">
                <a:spAutoFit/>
              </a:bodyPr>
              <a:lstStyle/>
              <a:p>
                <a:r>
                  <a:rPr lang="en-US" sz="2400" b="1" dirty="0" smtClean="0">
                    <a:solidFill>
                      <a:schemeClr val="bg1"/>
                    </a:solidFill>
                    <a:effectLst>
                      <a:outerShdw dist="50800" dir="5400000" algn="ctr" rotWithShape="0">
                        <a:schemeClr val="tx1"/>
                      </a:outerShdw>
                    </a:effectLst>
                  </a:rPr>
                  <a:t>TO</a:t>
                </a:r>
              </a:p>
            </p:txBody>
          </p:sp>
          <p:sp>
            <p:nvSpPr>
              <p:cNvPr id="63" name="TextBox 62"/>
              <p:cNvSpPr txBox="1"/>
              <p:nvPr/>
            </p:nvSpPr>
            <p:spPr>
              <a:xfrm rot="1462141">
                <a:off x="4225887" y="4664480"/>
                <a:ext cx="737836" cy="461665"/>
              </a:xfrm>
              <a:prstGeom prst="rect">
                <a:avLst/>
              </a:prstGeom>
              <a:noFill/>
            </p:spPr>
            <p:txBody>
              <a:bodyPr wrap="square" rtlCol="0">
                <a:spAutoFit/>
              </a:bodyPr>
              <a:lstStyle/>
              <a:p>
                <a:r>
                  <a:rPr lang="en-US" sz="2400" b="1" dirty="0" smtClean="0">
                    <a:solidFill>
                      <a:schemeClr val="bg1"/>
                    </a:solidFill>
                    <a:effectLst>
                      <a:outerShdw dist="50800" dir="5400000" algn="ctr" rotWithShape="0">
                        <a:schemeClr val="tx1"/>
                      </a:outerShdw>
                    </a:effectLst>
                  </a:rPr>
                  <a:t>THE</a:t>
                </a:r>
              </a:p>
            </p:txBody>
          </p:sp>
          <p:sp>
            <p:nvSpPr>
              <p:cNvPr id="64" name="TextBox 63"/>
              <p:cNvSpPr txBox="1"/>
              <p:nvPr/>
            </p:nvSpPr>
            <p:spPr>
              <a:xfrm rot="1462619">
                <a:off x="4789173" y="4845031"/>
                <a:ext cx="684255" cy="461665"/>
              </a:xfrm>
              <a:prstGeom prst="rect">
                <a:avLst/>
              </a:prstGeom>
              <a:noFill/>
            </p:spPr>
            <p:txBody>
              <a:bodyPr wrap="square" rtlCol="0">
                <a:spAutoFit/>
              </a:bodyPr>
              <a:lstStyle/>
              <a:p>
                <a:r>
                  <a:rPr lang="en-US" sz="2400" b="1" dirty="0" smtClean="0">
                    <a:solidFill>
                      <a:schemeClr val="bg1"/>
                    </a:solidFill>
                    <a:effectLst>
                      <a:outerShdw dist="50800" dir="5400000" algn="ctr" rotWithShape="0">
                        <a:schemeClr val="tx1"/>
                      </a:outerShdw>
                    </a:effectLst>
                  </a:rPr>
                  <a:t>SEA</a:t>
                </a:r>
              </a:p>
            </p:txBody>
          </p:sp>
        </p:grpSp>
      </p:grpSp>
      <p:sp useBgFill="1">
        <p:nvSpPr>
          <p:cNvPr id="27" name="TextBox 26"/>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So far . . . </a:t>
            </a:r>
            <a:endParaRPr lang="en-US" sz="4800" b="1" dirty="0">
              <a:effectLst>
                <a:outerShdw dist="50800" dir="7200000" algn="ctr" rotWithShape="0">
                  <a:schemeClr val="bg1"/>
                </a:outerShdw>
              </a:effectLst>
              <a:latin typeface="Calibri" pitchFamily="34" charset="0"/>
            </a:endParaRPr>
          </a:p>
        </p:txBody>
      </p:sp>
      <p:sp useBgFill="1">
        <p:nvSpPr>
          <p:cNvPr id="32" name="TextBox 31"/>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effectLst>
                  <a:outerShdw dist="50800" dir="7200000" algn="ctr" rotWithShape="0">
                    <a:schemeClr val="bg1"/>
                  </a:outerShdw>
                </a:effectLst>
                <a:latin typeface="Calibri" pitchFamily="34" charset="0"/>
              </a:rPr>
              <a:t>What’s ahead? </a:t>
            </a:r>
            <a:endParaRPr lang="en-US" sz="4800" b="1" dirty="0">
              <a:effectLst>
                <a:outerShdw dist="50800" dir="7200000" algn="ctr" rotWithShape="0">
                  <a:schemeClr val="bg1"/>
                </a:outerShdw>
              </a:effectLst>
              <a:latin typeface="Calibri" pitchFamily="34" charset="0"/>
            </a:endParaRPr>
          </a:p>
        </p:txBody>
      </p:sp>
      <p:grpSp>
        <p:nvGrpSpPr>
          <p:cNvPr id="38" name="Group 72"/>
          <p:cNvGrpSpPr/>
          <p:nvPr/>
        </p:nvGrpSpPr>
        <p:grpSpPr>
          <a:xfrm>
            <a:off x="6629400" y="3581400"/>
            <a:ext cx="2209800" cy="2667000"/>
            <a:chOff x="4452943" y="1828800"/>
            <a:chExt cx="2709857" cy="3657600"/>
          </a:xfrm>
        </p:grpSpPr>
        <p:pic>
          <p:nvPicPr>
            <p:cNvPr id="39" name="Picture 2" descr="http://www.thelatinlibrary.com/chron/civilwarpics/lee.jpg"/>
            <p:cNvPicPr>
              <a:picLocks noChangeAspect="1" noChangeArrowheads="1"/>
            </p:cNvPicPr>
            <p:nvPr/>
          </p:nvPicPr>
          <p:blipFill>
            <a:blip r:embed="rId4" cstate="print"/>
            <a:srcRect/>
            <a:stretch>
              <a:fillRect/>
            </a:stretch>
          </p:blipFill>
          <p:spPr bwMode="auto">
            <a:xfrm>
              <a:off x="4492497" y="2241176"/>
              <a:ext cx="2630726" cy="3245224"/>
            </a:xfrm>
            <a:prstGeom prst="rect">
              <a:avLst/>
            </a:prstGeom>
            <a:noFill/>
            <a:ln w="76200">
              <a:solidFill>
                <a:srgbClr val="FF0000"/>
              </a:solidFill>
            </a:ln>
          </p:spPr>
        </p:pic>
        <p:sp>
          <p:nvSpPr>
            <p:cNvPr id="40" name="TextBox 39"/>
            <p:cNvSpPr txBox="1"/>
            <p:nvPr/>
          </p:nvSpPr>
          <p:spPr>
            <a:xfrm>
              <a:off x="4452943" y="1828800"/>
              <a:ext cx="2709857" cy="410369"/>
            </a:xfrm>
            <a:prstGeom prst="rect">
              <a:avLst/>
            </a:prstGeom>
            <a:solidFill>
              <a:schemeClr val="tx1"/>
            </a:solidFill>
            <a:ln w="76200">
              <a:solidFill>
                <a:srgbClr val="FF0000"/>
              </a:solidFill>
            </a:ln>
          </p:spPr>
          <p:txBody>
            <a:bodyPr wrap="square" rtlCol="0">
              <a:spAutoFit/>
            </a:bodyPr>
            <a:lstStyle/>
            <a:p>
              <a:pPr algn="ctr"/>
              <a:r>
                <a:rPr lang="en-US" sz="1400" b="1" dirty="0" smtClean="0">
                  <a:solidFill>
                    <a:schemeClr val="bg1"/>
                  </a:solidFill>
                  <a:effectLst>
                    <a:outerShdw dist="50800" dir="5400000" algn="ctr" rotWithShape="0">
                      <a:schemeClr val="tx1"/>
                    </a:outerShdw>
                  </a:effectLst>
                </a:rPr>
                <a:t>General Robert E. Lee</a:t>
              </a:r>
            </a:p>
          </p:txBody>
        </p:sp>
      </p:grpSp>
      <p:grpSp>
        <p:nvGrpSpPr>
          <p:cNvPr id="43" name="Group 69"/>
          <p:cNvGrpSpPr/>
          <p:nvPr/>
        </p:nvGrpSpPr>
        <p:grpSpPr>
          <a:xfrm>
            <a:off x="990600" y="3538728"/>
            <a:ext cx="1996440" cy="2667000"/>
            <a:chOff x="1661160" y="1828800"/>
            <a:chExt cx="2715768" cy="3657600"/>
          </a:xfrm>
        </p:grpSpPr>
        <p:pic>
          <p:nvPicPr>
            <p:cNvPr id="45" name="Picture 2" descr="http://upload.wikimedia.org/wikipedia/commons/f/f9/GenUSGrant.jpg"/>
            <p:cNvPicPr>
              <a:picLocks noChangeAspect="1" noChangeArrowheads="1"/>
            </p:cNvPicPr>
            <p:nvPr/>
          </p:nvPicPr>
          <p:blipFill>
            <a:blip r:embed="rId5" cstate="print"/>
            <a:srcRect l="10036" t="1285" r="26881" b="42159"/>
            <a:stretch>
              <a:fillRect/>
            </a:stretch>
          </p:blipFill>
          <p:spPr bwMode="auto">
            <a:xfrm>
              <a:off x="1692783" y="2177533"/>
              <a:ext cx="2647094" cy="3308867"/>
            </a:xfrm>
            <a:prstGeom prst="rect">
              <a:avLst/>
            </a:prstGeom>
            <a:noFill/>
            <a:ln w="76200">
              <a:solidFill>
                <a:srgbClr val="0070C0"/>
              </a:solidFill>
            </a:ln>
          </p:spPr>
        </p:pic>
        <p:sp useBgFill="1">
          <p:nvSpPr>
            <p:cNvPr id="48" name="TextBox 3"/>
            <p:cNvSpPr txBox="1">
              <a:spLocks noChangeAspect="1"/>
            </p:cNvSpPr>
            <p:nvPr/>
          </p:nvSpPr>
          <p:spPr>
            <a:xfrm>
              <a:off x="1661160" y="1828800"/>
              <a:ext cx="2715768" cy="415499"/>
            </a:xfrm>
            <a:prstGeom prst="rect">
              <a:avLst/>
            </a:prstGeom>
            <a:ln w="76200">
              <a:solidFill>
                <a:srgbClr val="0070C0"/>
              </a:solidFill>
            </a:ln>
          </p:spPr>
          <p:txBody>
            <a:bodyPr wrap="square" rtlCol="0">
              <a:spAutoFit/>
            </a:bodyPr>
            <a:lstStyle/>
            <a:p>
              <a:r>
                <a:rPr lang="en-US" sz="1200" b="1" dirty="0" smtClean="0">
                  <a:solidFill>
                    <a:srgbClr val="0070C0"/>
                  </a:solidFill>
                  <a:effectLst>
                    <a:outerShdw dist="38100" dir="7200000" algn="ctr" rotWithShape="0">
                      <a:schemeClr val="tx1"/>
                    </a:outerShdw>
                  </a:effectLst>
                </a:rPr>
                <a:t>Major General U. S. Grant</a:t>
              </a:r>
            </a:p>
          </p:txBody>
        </p:sp>
      </p:grpSp>
      <p:sp>
        <p:nvSpPr>
          <p:cNvPr id="51" name="TextBox 50"/>
          <p:cNvSpPr txBox="1"/>
          <p:nvPr/>
        </p:nvSpPr>
        <p:spPr>
          <a:xfrm rot="21078724">
            <a:off x="8351922" y="1648145"/>
            <a:ext cx="754053" cy="1569660"/>
          </a:xfrm>
          <a:prstGeom prst="rect">
            <a:avLst/>
          </a:prstGeom>
          <a:noFill/>
        </p:spPr>
        <p:txBody>
          <a:bodyPr wrap="none" rtlCol="0">
            <a:spAutoFit/>
          </a:bodyPr>
          <a:lstStyle/>
          <a:p>
            <a:pPr algn="ctr"/>
            <a:r>
              <a:rPr lang="en-US" sz="9600" b="1" spc="-10" dirty="0" smtClean="0"/>
              <a:t>?</a:t>
            </a:r>
          </a:p>
        </p:txBody>
      </p:sp>
      <p:grpSp>
        <p:nvGrpSpPr>
          <p:cNvPr id="33" name="Group 32"/>
          <p:cNvGrpSpPr/>
          <p:nvPr/>
        </p:nvGrpSpPr>
        <p:grpSpPr>
          <a:xfrm>
            <a:off x="4343400" y="1447800"/>
            <a:ext cx="2362200" cy="990600"/>
            <a:chOff x="4419600" y="1752600"/>
            <a:chExt cx="2362200" cy="990600"/>
          </a:xfrm>
        </p:grpSpPr>
        <p:sp>
          <p:nvSpPr>
            <p:cNvPr id="34" name="TextBox 33"/>
            <p:cNvSpPr txBox="1"/>
            <p:nvPr/>
          </p:nvSpPr>
          <p:spPr>
            <a:xfrm>
              <a:off x="4419600" y="1752600"/>
              <a:ext cx="1905000" cy="461665"/>
            </a:xfrm>
            <a:prstGeom prst="rect">
              <a:avLst/>
            </a:prstGeom>
            <a:solidFill>
              <a:schemeClr val="bg1"/>
            </a:solidFill>
          </p:spPr>
          <p:txBody>
            <a:bodyPr wrap="square" rtlCol="0">
              <a:spAutoFit/>
            </a:bodyPr>
            <a:lstStyle/>
            <a:p>
              <a:pPr algn="ctr"/>
              <a:r>
                <a:rPr lang="en-US" sz="2400" b="1" dirty="0" smtClean="0">
                  <a:effectLst>
                    <a:outerShdw blurRad="38100" dist="38100" dir="2700000" algn="tl" rotWithShape="0">
                      <a:srgbClr val="000000">
                        <a:alpha val="43137"/>
                      </a:srgbClr>
                    </a:outerShdw>
                  </a:effectLst>
                </a:rPr>
                <a:t>Wilderness</a:t>
              </a:r>
            </a:p>
          </p:txBody>
        </p:sp>
        <p:sp>
          <p:nvSpPr>
            <p:cNvPr id="36" name="5-Point Star 35"/>
            <p:cNvSpPr/>
            <p:nvPr/>
          </p:nvSpPr>
          <p:spPr>
            <a:xfrm>
              <a:off x="6324600" y="2209800"/>
              <a:ext cx="457200" cy="533400"/>
            </a:xfrm>
            <a:prstGeom prst="star5">
              <a:avLst/>
            </a:prstGeom>
            <a:solidFill>
              <a:schemeClr val="tx1"/>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effectLst>
                  <a:outerShdw blurRad="38100" dist="38100" dir="2700000" algn="tl">
                    <a:srgbClr val="000000">
                      <a:alpha val="43137"/>
                    </a:srgbClr>
                  </a:outerShdw>
                </a:effectLst>
              </a:endParaRPr>
            </a:p>
          </p:txBody>
        </p:sp>
      </p:grpSp>
      <p:grpSp>
        <p:nvGrpSpPr>
          <p:cNvPr id="28" name="Group 52"/>
          <p:cNvGrpSpPr/>
          <p:nvPr/>
        </p:nvGrpSpPr>
        <p:grpSpPr>
          <a:xfrm>
            <a:off x="4343400" y="1905000"/>
            <a:ext cx="2438400" cy="685800"/>
            <a:chOff x="4352641" y="1371600"/>
            <a:chExt cx="2438400" cy="685800"/>
          </a:xfrm>
        </p:grpSpPr>
        <p:sp>
          <p:nvSpPr>
            <p:cNvPr id="29" name="TextBox 28"/>
            <p:cNvSpPr txBox="1"/>
            <p:nvPr/>
          </p:nvSpPr>
          <p:spPr>
            <a:xfrm>
              <a:off x="4352641" y="1371600"/>
              <a:ext cx="1905000" cy="461665"/>
            </a:xfrm>
            <a:prstGeom prst="rect">
              <a:avLst/>
            </a:prstGeom>
            <a:solidFill>
              <a:schemeClr val="bg1"/>
            </a:solidFill>
          </p:spPr>
          <p:txBody>
            <a:bodyPr wrap="square" rtlCol="0">
              <a:spAutoFit/>
            </a:bodyPr>
            <a:lstStyle/>
            <a:p>
              <a:r>
                <a:rPr lang="en-US" sz="2400" b="1" dirty="0" smtClean="0">
                  <a:effectLst>
                    <a:outerShdw blurRad="38100" dist="38100" dir="2700000" algn="tl" rotWithShape="0">
                      <a:srgbClr val="000000">
                        <a:alpha val="43137"/>
                      </a:srgbClr>
                    </a:outerShdw>
                  </a:effectLst>
                </a:rPr>
                <a:t>Spotsylvania</a:t>
              </a:r>
            </a:p>
          </p:txBody>
        </p:sp>
        <p:sp>
          <p:nvSpPr>
            <p:cNvPr id="30" name="5-Point Star 29"/>
            <p:cNvSpPr/>
            <p:nvPr/>
          </p:nvSpPr>
          <p:spPr>
            <a:xfrm>
              <a:off x="6333841" y="1524000"/>
              <a:ext cx="457200" cy="533400"/>
            </a:xfrm>
            <a:prstGeom prst="star5">
              <a:avLst/>
            </a:prstGeom>
            <a:solidFill>
              <a:schemeClr val="tx1"/>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effectLst>
                  <a:outerShdw blurRad="38100" dist="38100" dir="2700000" algn="tl">
                    <a:srgbClr val="000000">
                      <a:alpha val="43137"/>
                    </a:srgbClr>
                  </a:outerShdw>
                </a:effectLst>
              </a:endParaRPr>
            </a:p>
          </p:txBody>
        </p:sp>
      </p:grpSp>
      <p:grpSp>
        <p:nvGrpSpPr>
          <p:cNvPr id="52" name="Group 51"/>
          <p:cNvGrpSpPr/>
          <p:nvPr/>
        </p:nvGrpSpPr>
        <p:grpSpPr>
          <a:xfrm>
            <a:off x="4343400" y="2209800"/>
            <a:ext cx="2514600" cy="614065"/>
            <a:chOff x="4191000" y="2209800"/>
            <a:chExt cx="2514600" cy="614065"/>
          </a:xfrm>
        </p:grpSpPr>
        <p:sp>
          <p:nvSpPr>
            <p:cNvPr id="53" name="TextBox 52"/>
            <p:cNvSpPr txBox="1"/>
            <p:nvPr/>
          </p:nvSpPr>
          <p:spPr>
            <a:xfrm>
              <a:off x="4191000" y="2362200"/>
              <a:ext cx="1905000" cy="461665"/>
            </a:xfrm>
            <a:prstGeom prst="rect">
              <a:avLst/>
            </a:prstGeom>
            <a:solidFill>
              <a:schemeClr val="bg1"/>
            </a:solidFill>
          </p:spPr>
          <p:txBody>
            <a:bodyPr wrap="square" rtlCol="0">
              <a:spAutoFit/>
            </a:bodyPr>
            <a:lstStyle/>
            <a:p>
              <a:pPr algn="ctr"/>
              <a:r>
                <a:rPr lang="en-US" sz="2400" b="1" dirty="0" smtClean="0">
                  <a:effectLst>
                    <a:outerShdw blurRad="38100" dist="38100" dir="2700000" algn="tl" rotWithShape="0">
                      <a:srgbClr val="000000">
                        <a:alpha val="43137"/>
                      </a:srgbClr>
                    </a:outerShdw>
                  </a:effectLst>
                </a:rPr>
                <a:t>Cold Harbor</a:t>
              </a:r>
            </a:p>
          </p:txBody>
        </p:sp>
        <p:sp>
          <p:nvSpPr>
            <p:cNvPr id="54" name="5-Point Star 53"/>
            <p:cNvSpPr/>
            <p:nvPr/>
          </p:nvSpPr>
          <p:spPr>
            <a:xfrm>
              <a:off x="6248400" y="2209800"/>
              <a:ext cx="457200" cy="533400"/>
            </a:xfrm>
            <a:prstGeom prst="star5">
              <a:avLst/>
            </a:prstGeom>
            <a:solidFill>
              <a:schemeClr val="tx1"/>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effectLst>
                  <a:outerShdw blurRad="38100" dist="38100" dir="2700000" algn="tl">
                    <a:srgbClr val="000000">
                      <a:alpha val="43137"/>
                    </a:srgbClr>
                  </a:outerShdw>
                </a:effectLst>
              </a:endParaRPr>
            </a:p>
          </p:txBody>
        </p:sp>
      </p:grpSp>
      <p:grpSp>
        <p:nvGrpSpPr>
          <p:cNvPr id="55" name="Group 54"/>
          <p:cNvGrpSpPr/>
          <p:nvPr/>
        </p:nvGrpSpPr>
        <p:grpSpPr>
          <a:xfrm>
            <a:off x="4343400" y="2362200"/>
            <a:ext cx="2590800" cy="918865"/>
            <a:chOff x="4267200" y="1524000"/>
            <a:chExt cx="2590800" cy="918865"/>
          </a:xfrm>
        </p:grpSpPr>
        <p:sp>
          <p:nvSpPr>
            <p:cNvPr id="56" name="TextBox 55"/>
            <p:cNvSpPr txBox="1"/>
            <p:nvPr/>
          </p:nvSpPr>
          <p:spPr>
            <a:xfrm>
              <a:off x="4267200" y="1981200"/>
              <a:ext cx="1905000" cy="461665"/>
            </a:xfrm>
            <a:prstGeom prst="rect">
              <a:avLst/>
            </a:prstGeom>
            <a:solidFill>
              <a:schemeClr val="bg1"/>
            </a:solidFill>
          </p:spPr>
          <p:txBody>
            <a:bodyPr wrap="square" rtlCol="0">
              <a:spAutoFit/>
            </a:bodyPr>
            <a:lstStyle/>
            <a:p>
              <a:pPr algn="ctr"/>
              <a:r>
                <a:rPr lang="en-US" sz="2400" b="1" dirty="0" smtClean="0">
                  <a:effectLst>
                    <a:outerShdw blurRad="38100" dist="38100" dir="2700000" algn="tl" rotWithShape="0">
                      <a:srgbClr val="000000">
                        <a:alpha val="43137"/>
                      </a:srgbClr>
                    </a:outerShdw>
                  </a:effectLst>
                </a:rPr>
                <a:t>Anna River</a:t>
              </a:r>
            </a:p>
          </p:txBody>
        </p:sp>
        <p:sp>
          <p:nvSpPr>
            <p:cNvPr id="57" name="5-Point Star 56"/>
            <p:cNvSpPr/>
            <p:nvPr/>
          </p:nvSpPr>
          <p:spPr>
            <a:xfrm>
              <a:off x="6400800" y="1524000"/>
              <a:ext cx="457200" cy="533400"/>
            </a:xfrm>
            <a:prstGeom prst="star5">
              <a:avLst/>
            </a:prstGeom>
            <a:solidFill>
              <a:schemeClr val="tx1"/>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effectLst>
                  <a:outerShdw blurRad="38100" dist="38100" dir="2700000" algn="tl">
                    <a:srgbClr val="000000">
                      <a:alpha val="43137"/>
                    </a:srgbClr>
                  </a:outerShdw>
                </a:effectLst>
              </a:endParaRPr>
            </a:p>
          </p:txBody>
        </p:sp>
      </p:grpSp>
      <p:grpSp>
        <p:nvGrpSpPr>
          <p:cNvPr id="59" name="Group 58"/>
          <p:cNvGrpSpPr/>
          <p:nvPr/>
        </p:nvGrpSpPr>
        <p:grpSpPr>
          <a:xfrm>
            <a:off x="6553200" y="2438400"/>
            <a:ext cx="2023078" cy="533400"/>
            <a:chOff x="6553200" y="2438400"/>
            <a:chExt cx="2023078" cy="533400"/>
          </a:xfrm>
        </p:grpSpPr>
        <p:sp>
          <p:nvSpPr>
            <p:cNvPr id="60" name="5-Point Star 59"/>
            <p:cNvSpPr/>
            <p:nvPr/>
          </p:nvSpPr>
          <p:spPr>
            <a:xfrm>
              <a:off x="6553200" y="2438400"/>
              <a:ext cx="457200" cy="533400"/>
            </a:xfrm>
            <a:prstGeom prst="star5">
              <a:avLst/>
            </a:prstGeom>
            <a:solidFill>
              <a:schemeClr val="tx1"/>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TextBox 60"/>
            <p:cNvSpPr txBox="1"/>
            <p:nvPr/>
          </p:nvSpPr>
          <p:spPr>
            <a:xfrm>
              <a:off x="7010400" y="2438400"/>
              <a:ext cx="1565878" cy="461665"/>
            </a:xfrm>
            <a:prstGeom prst="rect">
              <a:avLst/>
            </a:prstGeom>
            <a:solidFill>
              <a:schemeClr val="bg1"/>
            </a:solidFill>
          </p:spPr>
          <p:txBody>
            <a:bodyPr wrap="none" rtlCol="0">
              <a:spAutoFit/>
            </a:bodyPr>
            <a:lstStyle/>
            <a:p>
              <a:r>
                <a:rPr lang="en-US" sz="2400" b="1" dirty="0" smtClean="0"/>
                <a:t>Petersburg</a:t>
              </a:r>
            </a:p>
          </p:txBody>
        </p:sp>
      </p:grpSp>
      <p:grpSp>
        <p:nvGrpSpPr>
          <p:cNvPr id="58" name="Group 57"/>
          <p:cNvGrpSpPr/>
          <p:nvPr/>
        </p:nvGrpSpPr>
        <p:grpSpPr>
          <a:xfrm>
            <a:off x="5867400" y="990600"/>
            <a:ext cx="2014130" cy="1101700"/>
            <a:chOff x="152400" y="609600"/>
            <a:chExt cx="2014130" cy="1101700"/>
          </a:xfrm>
        </p:grpSpPr>
        <p:pic>
          <p:nvPicPr>
            <p:cNvPr id="65" name="Picture 2"/>
            <p:cNvPicPr>
              <a:picLocks noChangeAspect="1" noChangeArrowheads="1"/>
            </p:cNvPicPr>
            <p:nvPr/>
          </p:nvPicPr>
          <p:blipFill>
            <a:blip r:embed="rId6" cstate="print"/>
            <a:srcRect t="40097"/>
            <a:stretch>
              <a:fillRect/>
            </a:stretch>
          </p:blipFill>
          <p:spPr bwMode="auto">
            <a:xfrm>
              <a:off x="152400" y="609600"/>
              <a:ext cx="1752600" cy="847726"/>
            </a:xfrm>
            <a:prstGeom prst="rect">
              <a:avLst/>
            </a:prstGeom>
            <a:noFill/>
            <a:ln w="9525">
              <a:noFill/>
              <a:miter lim="800000"/>
              <a:headEnd/>
              <a:tailEnd/>
            </a:ln>
            <a:effectLst/>
          </p:spPr>
        </p:pic>
        <p:pic>
          <p:nvPicPr>
            <p:cNvPr id="66" name="Picture 3"/>
            <p:cNvPicPr>
              <a:picLocks noChangeAspect="1" noChangeArrowheads="1"/>
            </p:cNvPicPr>
            <p:nvPr/>
          </p:nvPicPr>
          <p:blipFill>
            <a:blip r:embed="rId7" cstate="print"/>
            <a:srcRect/>
            <a:stretch>
              <a:fillRect/>
            </a:stretch>
          </p:blipFill>
          <p:spPr bwMode="auto">
            <a:xfrm rot="19820989">
              <a:off x="599667" y="1028675"/>
              <a:ext cx="1566863" cy="682625"/>
            </a:xfrm>
            <a:prstGeom prst="rect">
              <a:avLst/>
            </a:prstGeom>
            <a:noFill/>
            <a:ln w="9525">
              <a:noFill/>
              <a:miter lim="800000"/>
              <a:headEnd/>
              <a:tailEnd/>
            </a:ln>
            <a:effectLst/>
          </p:spPr>
        </p:pic>
        <p:cxnSp>
          <p:nvCxnSpPr>
            <p:cNvPr id="67" name="Straight Connector 66"/>
            <p:cNvCxnSpPr/>
            <p:nvPr/>
          </p:nvCxnSpPr>
          <p:spPr>
            <a:xfrm flipV="1">
              <a:off x="533400" y="644500"/>
              <a:ext cx="1371600" cy="803300"/>
            </a:xfrm>
            <a:prstGeom prst="line">
              <a:avLst/>
            </a:prstGeom>
            <a:ln w="50800" cap="rnd">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9" name="Picture 48" descr="http://www.illinoiscivilwar.org/civil_flag.gif"/>
          <p:cNvPicPr/>
          <p:nvPr/>
        </p:nvPicPr>
        <p:blipFill>
          <a:blip r:embed="rId8" cstate="print"/>
          <a:srcRect/>
          <a:stretch>
            <a:fillRect/>
          </a:stretch>
        </p:blipFill>
        <p:spPr bwMode="auto">
          <a:xfrm>
            <a:off x="5486400" y="5029200"/>
            <a:ext cx="1143000" cy="762000"/>
          </a:xfrm>
          <a:prstGeom prst="rect">
            <a:avLst/>
          </a:prstGeom>
          <a:noFill/>
          <a:ln w="127000">
            <a:noFill/>
            <a:round/>
            <a:headEnd/>
            <a:tailEnd/>
          </a:ln>
        </p:spPr>
      </p:pic>
      <p:grpSp>
        <p:nvGrpSpPr>
          <p:cNvPr id="68" name="Group 110"/>
          <p:cNvGrpSpPr>
            <a:grpSpLocks noChangeAspect="1"/>
          </p:cNvGrpSpPr>
          <p:nvPr/>
        </p:nvGrpSpPr>
        <p:grpSpPr>
          <a:xfrm>
            <a:off x="228600" y="3810000"/>
            <a:ext cx="1905000" cy="2731532"/>
            <a:chOff x="1289304" y="760170"/>
            <a:chExt cx="4515555" cy="6612848"/>
          </a:xfrm>
        </p:grpSpPr>
        <p:pic>
          <p:nvPicPr>
            <p:cNvPr id="69" name="Picture 68" descr="http://www.totalgettysburg.com/images/JohnBellHood.jpg"/>
            <p:cNvPicPr>
              <a:picLocks noChangeAspect="1" noChangeArrowheads="1"/>
            </p:cNvPicPr>
            <p:nvPr/>
          </p:nvPicPr>
          <p:blipFill>
            <a:blip r:embed="rId9" cstate="print"/>
            <a:srcRect l="5128" t="1400" r="5128" b="32815"/>
            <a:stretch>
              <a:fillRect/>
            </a:stretch>
          </p:blipFill>
          <p:spPr bwMode="auto">
            <a:xfrm>
              <a:off x="1371601" y="1676401"/>
              <a:ext cx="4237070" cy="5696617"/>
            </a:xfrm>
            <a:prstGeom prst="rect">
              <a:avLst/>
            </a:prstGeom>
            <a:noFill/>
            <a:ln w="50800">
              <a:solidFill>
                <a:srgbClr val="FF0000"/>
              </a:solidFill>
            </a:ln>
          </p:spPr>
        </p:pic>
        <p:sp>
          <p:nvSpPr>
            <p:cNvPr id="70" name="TextBox 69"/>
            <p:cNvSpPr txBox="1"/>
            <p:nvPr/>
          </p:nvSpPr>
          <p:spPr>
            <a:xfrm>
              <a:off x="1289304" y="760170"/>
              <a:ext cx="4515555" cy="894127"/>
            </a:xfrm>
            <a:prstGeom prst="rect">
              <a:avLst/>
            </a:prstGeom>
            <a:solidFill>
              <a:srgbClr val="FF0000"/>
            </a:solidFill>
          </p:spPr>
          <p:txBody>
            <a:bodyPr wrap="square" rtlCol="0">
              <a:spAutoFit/>
            </a:bodyPr>
            <a:lstStyle/>
            <a:p>
              <a:pPr algn="ctr"/>
              <a:r>
                <a:rPr lang="en-US" b="1" dirty="0" smtClean="0">
                  <a:solidFill>
                    <a:schemeClr val="bg1"/>
                  </a:solidFill>
                  <a:effectLst>
                    <a:outerShdw dist="50800" dir="5400000" algn="ctr" rotWithShape="0">
                      <a:schemeClr val="tx1"/>
                    </a:outerShdw>
                  </a:effectLst>
                </a:rPr>
                <a:t>John Bell Hood</a:t>
              </a:r>
            </a:p>
          </p:txBody>
        </p:sp>
      </p:grpSp>
      <p:grpSp>
        <p:nvGrpSpPr>
          <p:cNvPr id="78" name="Group 77"/>
          <p:cNvGrpSpPr/>
          <p:nvPr/>
        </p:nvGrpSpPr>
        <p:grpSpPr>
          <a:xfrm rot="15720629">
            <a:off x="2537134" y="3707249"/>
            <a:ext cx="2354172" cy="1248051"/>
            <a:chOff x="3147935" y="5162910"/>
            <a:chExt cx="2475259" cy="647132"/>
          </a:xfrm>
        </p:grpSpPr>
        <p:sp>
          <p:nvSpPr>
            <p:cNvPr id="79" name="Freeform 78"/>
            <p:cNvSpPr/>
            <p:nvPr/>
          </p:nvSpPr>
          <p:spPr>
            <a:xfrm flipV="1">
              <a:off x="3147935" y="5196188"/>
              <a:ext cx="2475259" cy="613854"/>
            </a:xfrm>
            <a:custGeom>
              <a:avLst/>
              <a:gdLst>
                <a:gd name="connsiteX0" fmla="*/ 0 w 2188564"/>
                <a:gd name="connsiteY0" fmla="*/ 0 h 1289155"/>
                <a:gd name="connsiteX1" fmla="*/ 869430 w 2188564"/>
                <a:gd name="connsiteY1" fmla="*/ 839450 h 1289155"/>
                <a:gd name="connsiteX2" fmla="*/ 2188564 w 2188564"/>
                <a:gd name="connsiteY2" fmla="*/ 1289155 h 1289155"/>
              </a:gdLst>
              <a:ahLst/>
              <a:cxnLst>
                <a:cxn ang="0">
                  <a:pos x="connsiteX0" y="connsiteY0"/>
                </a:cxn>
                <a:cxn ang="0">
                  <a:pos x="connsiteX1" y="connsiteY1"/>
                </a:cxn>
                <a:cxn ang="0">
                  <a:pos x="connsiteX2" y="connsiteY2"/>
                </a:cxn>
              </a:cxnLst>
              <a:rect l="l" t="t" r="r" b="b"/>
              <a:pathLst>
                <a:path w="2188564" h="1289155">
                  <a:moveTo>
                    <a:pt x="0" y="0"/>
                  </a:moveTo>
                  <a:cubicBezTo>
                    <a:pt x="252334" y="312295"/>
                    <a:pt x="504669" y="624591"/>
                    <a:pt x="869430" y="839450"/>
                  </a:cubicBezTo>
                  <a:cubicBezTo>
                    <a:pt x="1234191" y="1054309"/>
                    <a:pt x="1711377" y="1171732"/>
                    <a:pt x="2188564" y="1289155"/>
                  </a:cubicBezTo>
                </a:path>
              </a:pathLst>
            </a:custGeom>
            <a:noFill/>
            <a:ln w="381000">
              <a:solidFill>
                <a:schemeClr val="tx1"/>
              </a:solidFill>
              <a:tailEnd type="stealth" w="sm" len="sm"/>
            </a:ln>
            <a:effectLst>
              <a:outerShdw dist="762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0" name="Group 21"/>
            <p:cNvGrpSpPr/>
            <p:nvPr/>
          </p:nvGrpSpPr>
          <p:grpSpPr>
            <a:xfrm>
              <a:off x="3312960" y="5162910"/>
              <a:ext cx="1793986" cy="461665"/>
              <a:chOff x="3312960" y="5162910"/>
              <a:chExt cx="1793986" cy="461665"/>
            </a:xfrm>
          </p:grpSpPr>
          <p:sp>
            <p:nvSpPr>
              <p:cNvPr id="81" name="TextBox 80"/>
              <p:cNvSpPr txBox="1"/>
              <p:nvPr/>
            </p:nvSpPr>
            <p:spPr>
              <a:xfrm rot="9404198">
                <a:off x="3896756" y="5205226"/>
                <a:ext cx="1210190" cy="239380"/>
              </a:xfrm>
              <a:prstGeom prst="rect">
                <a:avLst/>
              </a:prstGeom>
              <a:noFill/>
            </p:spPr>
            <p:txBody>
              <a:bodyPr wrap="square" rtlCol="0">
                <a:spAutoFit/>
              </a:bodyPr>
              <a:lstStyle/>
              <a:p>
                <a:r>
                  <a:rPr lang="en-US" sz="2400" b="1" dirty="0" smtClean="0">
                    <a:solidFill>
                      <a:schemeClr val="bg1"/>
                    </a:solidFill>
                    <a:effectLst>
                      <a:outerShdw dist="50800" dir="5400000" algn="ctr" rotWithShape="0">
                        <a:schemeClr val="tx1"/>
                      </a:outerShdw>
                    </a:effectLst>
                  </a:rPr>
                  <a:t>TENNE</a:t>
                </a:r>
              </a:p>
            </p:txBody>
          </p:sp>
          <p:sp>
            <p:nvSpPr>
              <p:cNvPr id="82" name="TextBox 81"/>
              <p:cNvSpPr txBox="1"/>
              <p:nvPr/>
            </p:nvSpPr>
            <p:spPr>
              <a:xfrm rot="8844720">
                <a:off x="3312960" y="5162910"/>
                <a:ext cx="850602" cy="461665"/>
              </a:xfrm>
              <a:prstGeom prst="rect">
                <a:avLst/>
              </a:prstGeom>
              <a:noFill/>
            </p:spPr>
            <p:txBody>
              <a:bodyPr wrap="square" rtlCol="0">
                <a:spAutoFit/>
              </a:bodyPr>
              <a:lstStyle/>
              <a:p>
                <a:r>
                  <a:rPr lang="en-US" sz="2400" b="1" dirty="0" smtClean="0">
                    <a:solidFill>
                      <a:schemeClr val="bg1"/>
                    </a:solidFill>
                    <a:effectLst>
                      <a:outerShdw dist="50800" dir="5400000" algn="ctr" rotWithShape="0">
                        <a:schemeClr val="tx1"/>
                      </a:outerShdw>
                    </a:effectLst>
                  </a:rPr>
                  <a:t>SSEE</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2000"/>
                                        <p:tgtEl>
                                          <p:spTgt spid="4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dissolve">
                                      <p:cBhvr>
                                        <p:cTn id="10" dur="1000"/>
                                        <p:tgtEl>
                                          <p:spTgt spid="41"/>
                                        </p:tgtEl>
                                      </p:cBhvr>
                                    </p:animEffect>
                                  </p:childTnLst>
                                </p:cTn>
                              </p:par>
                              <p:par>
                                <p:cTn id="11" presetID="31" presetClass="entr" presetSubtype="0" fill="hold" nodeType="withEffect">
                                  <p:stCondLst>
                                    <p:cond delay="500"/>
                                  </p:stCondLst>
                                  <p:iterate type="lt">
                                    <p:tmPct val="5000"/>
                                  </p:iterate>
                                  <p:childTnLst>
                                    <p:set>
                                      <p:cBhvr>
                                        <p:cTn id="12" dur="1" fill="hold">
                                          <p:stCondLst>
                                            <p:cond delay="0"/>
                                          </p:stCondLst>
                                        </p:cTn>
                                        <p:tgtEl>
                                          <p:spTgt spid="49"/>
                                        </p:tgtEl>
                                        <p:attrNameLst>
                                          <p:attrName>style.visibility</p:attrName>
                                        </p:attrNameLst>
                                      </p:cBhvr>
                                      <p:to>
                                        <p:strVal val="visible"/>
                                      </p:to>
                                    </p:set>
                                    <p:anim calcmode="lin" valueType="num">
                                      <p:cBhvr>
                                        <p:cTn id="13" dur="1000" fill="hold"/>
                                        <p:tgtEl>
                                          <p:spTgt spid="49"/>
                                        </p:tgtEl>
                                        <p:attrNameLst>
                                          <p:attrName>ppt_w</p:attrName>
                                        </p:attrNameLst>
                                      </p:cBhvr>
                                      <p:tavLst>
                                        <p:tav tm="0">
                                          <p:val>
                                            <p:fltVal val="0"/>
                                          </p:val>
                                        </p:tav>
                                        <p:tav tm="100000">
                                          <p:val>
                                            <p:strVal val="#ppt_w"/>
                                          </p:val>
                                        </p:tav>
                                      </p:tavLst>
                                    </p:anim>
                                    <p:anim calcmode="lin" valueType="num">
                                      <p:cBhvr>
                                        <p:cTn id="14" dur="1000" fill="hold"/>
                                        <p:tgtEl>
                                          <p:spTgt spid="49"/>
                                        </p:tgtEl>
                                        <p:attrNameLst>
                                          <p:attrName>ppt_h</p:attrName>
                                        </p:attrNameLst>
                                      </p:cBhvr>
                                      <p:tavLst>
                                        <p:tav tm="0">
                                          <p:val>
                                            <p:fltVal val="0"/>
                                          </p:val>
                                        </p:tav>
                                        <p:tav tm="100000">
                                          <p:val>
                                            <p:strVal val="#ppt_h"/>
                                          </p:val>
                                        </p:tav>
                                      </p:tavLst>
                                    </p:anim>
                                    <p:anim calcmode="lin" valueType="num">
                                      <p:cBhvr>
                                        <p:cTn id="15" dur="1000" fill="hold"/>
                                        <p:tgtEl>
                                          <p:spTgt spid="49"/>
                                        </p:tgtEl>
                                        <p:attrNameLst>
                                          <p:attrName>style.rotation</p:attrName>
                                        </p:attrNameLst>
                                      </p:cBhvr>
                                      <p:tavLst>
                                        <p:tav tm="0">
                                          <p:val>
                                            <p:fltVal val="90"/>
                                          </p:val>
                                        </p:tav>
                                        <p:tav tm="100000">
                                          <p:val>
                                            <p:fltVal val="0"/>
                                          </p:val>
                                        </p:tav>
                                      </p:tavLst>
                                    </p:anim>
                                    <p:animEffect transition="in" filter="fade">
                                      <p:cBhvr>
                                        <p:cTn id="16" dur="10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1000"/>
                                        <p:tgtEl>
                                          <p:spTgt spid="41"/>
                                        </p:tgtEl>
                                      </p:cBhvr>
                                    </p:animEffect>
                                    <p:set>
                                      <p:cBhvr>
                                        <p:cTn id="21" dur="1" fill="hold">
                                          <p:stCondLst>
                                            <p:cond delay="999"/>
                                          </p:stCondLst>
                                        </p:cTn>
                                        <p:tgtEl>
                                          <p:spTgt spid="41"/>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1000"/>
                                        <p:tgtEl>
                                          <p:spTgt spid="44"/>
                                        </p:tgtEl>
                                      </p:cBhvr>
                                    </p:animEffect>
                                    <p:set>
                                      <p:cBhvr>
                                        <p:cTn id="24" dur="1" fill="hold">
                                          <p:stCondLst>
                                            <p:cond delay="999"/>
                                          </p:stCondLst>
                                        </p:cTn>
                                        <p:tgtEl>
                                          <p:spTgt spid="44"/>
                                        </p:tgtEl>
                                        <p:attrNameLst>
                                          <p:attrName>style.visibility</p:attrName>
                                        </p:attrNameLst>
                                      </p:cBhvr>
                                      <p:to>
                                        <p:strVal val="hidden"/>
                                      </p:to>
                                    </p:set>
                                  </p:childTnLst>
                                </p:cTn>
                              </p:par>
                              <p:par>
                                <p:cTn id="25" presetID="10" presetClass="exit" presetSubtype="0" fill="hold" nodeType="withEffect">
                                  <p:stCondLst>
                                    <p:cond delay="0"/>
                                  </p:stCondLst>
                                  <p:iterate type="lt">
                                    <p:tmPct val="0"/>
                                  </p:iterate>
                                  <p:childTnLst>
                                    <p:animEffect transition="out" filter="fade">
                                      <p:cBhvr>
                                        <p:cTn id="26" dur="1000"/>
                                        <p:tgtEl>
                                          <p:spTgt spid="49"/>
                                        </p:tgtEl>
                                      </p:cBhvr>
                                    </p:animEffect>
                                    <p:set>
                                      <p:cBhvr>
                                        <p:cTn id="27" dur="1" fill="hold">
                                          <p:stCondLst>
                                            <p:cond delay="999"/>
                                          </p:stCondLst>
                                        </p:cTn>
                                        <p:tgtEl>
                                          <p:spTgt spid="49"/>
                                        </p:tgtEl>
                                        <p:attrNameLst>
                                          <p:attrName>style.visibility</p:attrName>
                                        </p:attrNameLst>
                                      </p:cBhvr>
                                      <p:to>
                                        <p:strVal val="hidden"/>
                                      </p:to>
                                    </p:se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1000"/>
                                        <p:tgtEl>
                                          <p:spTgt spid="68"/>
                                        </p:tgtEl>
                                      </p:cBhvr>
                                    </p:animEffect>
                                  </p:childTnLst>
                                </p:cTn>
                              </p:par>
                              <p:par>
                                <p:cTn id="32" presetID="22" presetClass="entr" presetSubtype="4" fill="hold" nodeType="withEffect">
                                  <p:stCondLst>
                                    <p:cond delay="0"/>
                                  </p:stCondLst>
                                  <p:childTnLst>
                                    <p:set>
                                      <p:cBhvr>
                                        <p:cTn id="33" dur="1" fill="hold">
                                          <p:stCondLst>
                                            <p:cond delay="0"/>
                                          </p:stCondLst>
                                        </p:cTn>
                                        <p:tgtEl>
                                          <p:spTgt spid="78"/>
                                        </p:tgtEl>
                                        <p:attrNameLst>
                                          <p:attrName>style.visibility</p:attrName>
                                        </p:attrNameLst>
                                      </p:cBhvr>
                                      <p:to>
                                        <p:strVal val="visible"/>
                                      </p:to>
                                    </p:set>
                                    <p:animEffect transition="in" filter="wipe(down)">
                                      <p:cBhvr>
                                        <p:cTn id="34" dur="1000"/>
                                        <p:tgtEl>
                                          <p:spTgt spid="78"/>
                                        </p:tgtEl>
                                      </p:cBhvr>
                                    </p:animEffect>
                                  </p:childTnLst>
                                </p:cTn>
                              </p:par>
                              <p:par>
                                <p:cTn id="35" presetID="9" presetClass="entr" presetSubtype="0" fill="hold" grpId="1" nodeType="with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dissolve">
                                      <p:cBhvr>
                                        <p:cTn id="37" dur="1000"/>
                                        <p:tgtEl>
                                          <p:spTgt spid="7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0" fill="hold" nodeType="clickEffect">
                                  <p:stCondLst>
                                    <p:cond delay="0"/>
                                  </p:stCondLst>
                                  <p:childTnLst>
                                    <p:anim calcmode="lin" valueType="num">
                                      <p:cBhvr>
                                        <p:cTn id="41" dur="500"/>
                                        <p:tgtEl>
                                          <p:spTgt spid="68"/>
                                        </p:tgtEl>
                                        <p:attrNameLst>
                                          <p:attrName>ppt_w</p:attrName>
                                        </p:attrNameLst>
                                      </p:cBhvr>
                                      <p:tavLst>
                                        <p:tav tm="0">
                                          <p:val>
                                            <p:strVal val="ppt_w"/>
                                          </p:val>
                                        </p:tav>
                                        <p:tav tm="100000">
                                          <p:val>
                                            <p:fltVal val="0"/>
                                          </p:val>
                                        </p:tav>
                                      </p:tavLst>
                                    </p:anim>
                                    <p:anim calcmode="lin" valueType="num">
                                      <p:cBhvr>
                                        <p:cTn id="42" dur="500"/>
                                        <p:tgtEl>
                                          <p:spTgt spid="68"/>
                                        </p:tgtEl>
                                        <p:attrNameLst>
                                          <p:attrName>ppt_h</p:attrName>
                                        </p:attrNameLst>
                                      </p:cBhvr>
                                      <p:tavLst>
                                        <p:tav tm="0">
                                          <p:val>
                                            <p:strVal val="ppt_h"/>
                                          </p:val>
                                        </p:tav>
                                        <p:tav tm="100000">
                                          <p:val>
                                            <p:fltVal val="0"/>
                                          </p:val>
                                        </p:tav>
                                      </p:tavLst>
                                    </p:anim>
                                    <p:animEffect transition="out" filter="fade">
                                      <p:cBhvr>
                                        <p:cTn id="43" dur="500"/>
                                        <p:tgtEl>
                                          <p:spTgt spid="68"/>
                                        </p:tgtEl>
                                      </p:cBhvr>
                                    </p:animEffect>
                                    <p:set>
                                      <p:cBhvr>
                                        <p:cTn id="44" dur="1" fill="hold">
                                          <p:stCondLst>
                                            <p:cond delay="499"/>
                                          </p:stCondLst>
                                        </p:cTn>
                                        <p:tgtEl>
                                          <p:spTgt spid="68"/>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1000"/>
                                        <p:tgtEl>
                                          <p:spTgt spid="71"/>
                                        </p:tgtEl>
                                      </p:cBhvr>
                                    </p:animEffect>
                                    <p:set>
                                      <p:cBhvr>
                                        <p:cTn id="47" dur="1" fill="hold">
                                          <p:stCondLst>
                                            <p:cond delay="999"/>
                                          </p:stCondLst>
                                        </p:cTn>
                                        <p:tgtEl>
                                          <p:spTgt spid="71"/>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1000"/>
                                        <p:tgtEl>
                                          <p:spTgt spid="78"/>
                                        </p:tgtEl>
                                      </p:cBhvr>
                                    </p:animEffect>
                                    <p:set>
                                      <p:cBhvr>
                                        <p:cTn id="50" dur="1" fill="hold">
                                          <p:stCondLst>
                                            <p:cond delay="999"/>
                                          </p:stCondLst>
                                        </p:cTn>
                                        <p:tgtEl>
                                          <p:spTgt spid="78"/>
                                        </p:tgtEl>
                                        <p:attrNameLst>
                                          <p:attrName>style.visibility</p:attrName>
                                        </p:attrNameLst>
                                      </p:cBhvr>
                                      <p:to>
                                        <p:strVal val="hidden"/>
                                      </p:to>
                                    </p:set>
                                  </p:childTnLst>
                                </p:cTn>
                              </p:par>
                            </p:childTnLst>
                          </p:cTn>
                        </p:par>
                        <p:par>
                          <p:cTn id="51" fill="hold">
                            <p:stCondLst>
                              <p:cond delay="1000"/>
                            </p:stCondLst>
                            <p:childTnLst>
                              <p:par>
                                <p:cTn id="52" presetID="53" presetClass="entr" presetSubtype="0" fill="hold" grpId="1" nodeType="after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1000" fill="hold"/>
                                        <p:tgtEl>
                                          <p:spTgt spid="31"/>
                                        </p:tgtEl>
                                        <p:attrNameLst>
                                          <p:attrName>ppt_w</p:attrName>
                                        </p:attrNameLst>
                                      </p:cBhvr>
                                      <p:tavLst>
                                        <p:tav tm="0">
                                          <p:val>
                                            <p:fltVal val="0"/>
                                          </p:val>
                                        </p:tav>
                                        <p:tav tm="100000">
                                          <p:val>
                                            <p:strVal val="#ppt_w"/>
                                          </p:val>
                                        </p:tav>
                                      </p:tavLst>
                                    </p:anim>
                                    <p:anim calcmode="lin" valueType="num">
                                      <p:cBhvr>
                                        <p:cTn id="55" dur="1000" fill="hold"/>
                                        <p:tgtEl>
                                          <p:spTgt spid="31"/>
                                        </p:tgtEl>
                                        <p:attrNameLst>
                                          <p:attrName>ppt_h</p:attrName>
                                        </p:attrNameLst>
                                      </p:cBhvr>
                                      <p:tavLst>
                                        <p:tav tm="0">
                                          <p:val>
                                            <p:fltVal val="0"/>
                                          </p:val>
                                        </p:tav>
                                        <p:tav tm="100000">
                                          <p:val>
                                            <p:strVal val="#ppt_h"/>
                                          </p:val>
                                        </p:tav>
                                      </p:tavLst>
                                    </p:anim>
                                    <p:animEffect transition="in" filter="fade">
                                      <p:cBhvr>
                                        <p:cTn id="56" dur="1000"/>
                                        <p:tgtEl>
                                          <p:spTgt spid="31"/>
                                        </p:tgtEl>
                                      </p:cBhvr>
                                    </p:animEffect>
                                  </p:childTnLst>
                                </p:cTn>
                              </p:par>
                            </p:childTnLst>
                          </p:cTn>
                        </p:par>
                        <p:par>
                          <p:cTn id="57" fill="hold">
                            <p:stCondLst>
                              <p:cond delay="2000"/>
                            </p:stCondLst>
                            <p:childTnLst>
                              <p:par>
                                <p:cTn id="58" presetID="10" presetClass="entr" presetSubtype="0" fill="hold" nodeType="after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1000"/>
                                        <p:tgtEl>
                                          <p:spTgt spid="43"/>
                                        </p:tgtEl>
                                      </p:cBhvr>
                                    </p:animEffect>
                                  </p:childTnLst>
                                </p:cTn>
                              </p:par>
                              <p:par>
                                <p:cTn id="61" presetID="63" presetClass="path" presetSubtype="0" accel="50000" decel="50000" fill="hold" nodeType="withEffect">
                                  <p:stCondLst>
                                    <p:cond delay="0"/>
                                  </p:stCondLst>
                                  <p:childTnLst>
                                    <p:animMotion origin="layout" path="M -4.72222E-6 4.44444E-6 L 0.3908 0.00555 " pathEditMode="relative" rAng="0" ptsTypes="AA">
                                      <p:cBhvr>
                                        <p:cTn id="62" dur="2000" fill="hold"/>
                                        <p:tgtEl>
                                          <p:spTgt spid="43"/>
                                        </p:tgtEl>
                                        <p:attrNameLst>
                                          <p:attrName>ppt_x</p:attrName>
                                          <p:attrName>ppt_y</p:attrName>
                                        </p:attrNameLst>
                                      </p:cBhvr>
                                      <p:rCtr x="195" y="3"/>
                                    </p:animMotion>
                                  </p:childTnLst>
                                </p:cTn>
                              </p:par>
                              <p:par>
                                <p:cTn id="63" presetID="10" presetClass="entr" presetSubtype="0"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10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0" fill="hold" nodeType="clickEffect">
                                  <p:stCondLst>
                                    <p:cond delay="0"/>
                                  </p:stCondLst>
                                  <p:childTnLst>
                                    <p:set>
                                      <p:cBhvr>
                                        <p:cTn id="69" dur="1" fill="hold">
                                          <p:stCondLst>
                                            <p:cond delay="0"/>
                                          </p:stCondLst>
                                        </p:cTn>
                                        <p:tgtEl>
                                          <p:spTgt spid="33"/>
                                        </p:tgtEl>
                                        <p:attrNameLst>
                                          <p:attrName>style.visibility</p:attrName>
                                        </p:attrNameLst>
                                      </p:cBhvr>
                                      <p:to>
                                        <p:strVal val="visible"/>
                                      </p:to>
                                    </p:set>
                                    <p:anim calcmode="lin" valueType="num">
                                      <p:cBhvr>
                                        <p:cTn id="70" dur="1000" fill="hold"/>
                                        <p:tgtEl>
                                          <p:spTgt spid="33"/>
                                        </p:tgtEl>
                                        <p:attrNameLst>
                                          <p:attrName>ppt_w</p:attrName>
                                        </p:attrNameLst>
                                      </p:cBhvr>
                                      <p:tavLst>
                                        <p:tav tm="0">
                                          <p:val>
                                            <p:fltVal val="0"/>
                                          </p:val>
                                        </p:tav>
                                        <p:tav tm="100000">
                                          <p:val>
                                            <p:strVal val="#ppt_w"/>
                                          </p:val>
                                        </p:tav>
                                      </p:tavLst>
                                    </p:anim>
                                    <p:anim calcmode="lin" valueType="num">
                                      <p:cBhvr>
                                        <p:cTn id="71" dur="1000" fill="hold"/>
                                        <p:tgtEl>
                                          <p:spTgt spid="33"/>
                                        </p:tgtEl>
                                        <p:attrNameLst>
                                          <p:attrName>ppt_h</p:attrName>
                                        </p:attrNameLst>
                                      </p:cBhvr>
                                      <p:tavLst>
                                        <p:tav tm="0">
                                          <p:val>
                                            <p:fltVal val="0"/>
                                          </p:val>
                                        </p:tav>
                                        <p:tav tm="100000">
                                          <p:val>
                                            <p:strVal val="#ppt_h"/>
                                          </p:val>
                                        </p:tav>
                                      </p:tavLst>
                                    </p:anim>
                                    <p:animEffect transition="in" filter="fade">
                                      <p:cBhvr>
                                        <p:cTn id="72" dur="1000"/>
                                        <p:tgtEl>
                                          <p:spTgt spid="33"/>
                                        </p:tgtEl>
                                      </p:cBhvr>
                                    </p:animEffect>
                                  </p:childTnLst>
                                </p:cTn>
                              </p:par>
                              <p:par>
                                <p:cTn id="73" presetID="53" presetClass="entr" presetSubtype="0" fill="hold" nodeType="with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p:cTn id="75" dur="1000" fill="hold"/>
                                        <p:tgtEl>
                                          <p:spTgt spid="28"/>
                                        </p:tgtEl>
                                        <p:attrNameLst>
                                          <p:attrName>ppt_w</p:attrName>
                                        </p:attrNameLst>
                                      </p:cBhvr>
                                      <p:tavLst>
                                        <p:tav tm="0">
                                          <p:val>
                                            <p:fltVal val="0"/>
                                          </p:val>
                                        </p:tav>
                                        <p:tav tm="100000">
                                          <p:val>
                                            <p:strVal val="#ppt_w"/>
                                          </p:val>
                                        </p:tav>
                                      </p:tavLst>
                                    </p:anim>
                                    <p:anim calcmode="lin" valueType="num">
                                      <p:cBhvr>
                                        <p:cTn id="76" dur="1000" fill="hold"/>
                                        <p:tgtEl>
                                          <p:spTgt spid="28"/>
                                        </p:tgtEl>
                                        <p:attrNameLst>
                                          <p:attrName>ppt_h</p:attrName>
                                        </p:attrNameLst>
                                      </p:cBhvr>
                                      <p:tavLst>
                                        <p:tav tm="0">
                                          <p:val>
                                            <p:fltVal val="0"/>
                                          </p:val>
                                        </p:tav>
                                        <p:tav tm="100000">
                                          <p:val>
                                            <p:strVal val="#ppt_h"/>
                                          </p:val>
                                        </p:tav>
                                      </p:tavLst>
                                    </p:anim>
                                    <p:animEffect transition="in" filter="fade">
                                      <p:cBhvr>
                                        <p:cTn id="77" dur="1000"/>
                                        <p:tgtEl>
                                          <p:spTgt spid="28"/>
                                        </p:tgtEl>
                                      </p:cBhvr>
                                    </p:animEffect>
                                  </p:childTnLst>
                                </p:cTn>
                              </p:par>
                              <p:par>
                                <p:cTn id="78" presetID="53" presetClass="entr" presetSubtype="0" fill="hold" nodeType="withEffect">
                                  <p:stCondLst>
                                    <p:cond delay="0"/>
                                  </p:stCondLst>
                                  <p:childTnLst>
                                    <p:set>
                                      <p:cBhvr>
                                        <p:cTn id="79" dur="1" fill="hold">
                                          <p:stCondLst>
                                            <p:cond delay="0"/>
                                          </p:stCondLst>
                                        </p:cTn>
                                        <p:tgtEl>
                                          <p:spTgt spid="52"/>
                                        </p:tgtEl>
                                        <p:attrNameLst>
                                          <p:attrName>style.visibility</p:attrName>
                                        </p:attrNameLst>
                                      </p:cBhvr>
                                      <p:to>
                                        <p:strVal val="visible"/>
                                      </p:to>
                                    </p:set>
                                    <p:anim calcmode="lin" valueType="num">
                                      <p:cBhvr>
                                        <p:cTn id="80" dur="1000" fill="hold"/>
                                        <p:tgtEl>
                                          <p:spTgt spid="52"/>
                                        </p:tgtEl>
                                        <p:attrNameLst>
                                          <p:attrName>ppt_w</p:attrName>
                                        </p:attrNameLst>
                                      </p:cBhvr>
                                      <p:tavLst>
                                        <p:tav tm="0">
                                          <p:val>
                                            <p:fltVal val="0"/>
                                          </p:val>
                                        </p:tav>
                                        <p:tav tm="100000">
                                          <p:val>
                                            <p:strVal val="#ppt_w"/>
                                          </p:val>
                                        </p:tav>
                                      </p:tavLst>
                                    </p:anim>
                                    <p:anim calcmode="lin" valueType="num">
                                      <p:cBhvr>
                                        <p:cTn id="81" dur="1000" fill="hold"/>
                                        <p:tgtEl>
                                          <p:spTgt spid="52"/>
                                        </p:tgtEl>
                                        <p:attrNameLst>
                                          <p:attrName>ppt_h</p:attrName>
                                        </p:attrNameLst>
                                      </p:cBhvr>
                                      <p:tavLst>
                                        <p:tav tm="0">
                                          <p:val>
                                            <p:fltVal val="0"/>
                                          </p:val>
                                        </p:tav>
                                        <p:tav tm="100000">
                                          <p:val>
                                            <p:strVal val="#ppt_h"/>
                                          </p:val>
                                        </p:tav>
                                      </p:tavLst>
                                    </p:anim>
                                    <p:animEffect transition="in" filter="fade">
                                      <p:cBhvr>
                                        <p:cTn id="82" dur="1000"/>
                                        <p:tgtEl>
                                          <p:spTgt spid="52"/>
                                        </p:tgtEl>
                                      </p:cBhvr>
                                    </p:animEffect>
                                  </p:childTnLst>
                                </p:cTn>
                              </p:par>
                              <p:par>
                                <p:cTn id="83" presetID="53" presetClass="entr" presetSubtype="0" fill="hold" nodeType="withEffect">
                                  <p:stCondLst>
                                    <p:cond delay="0"/>
                                  </p:stCondLst>
                                  <p:childTnLst>
                                    <p:set>
                                      <p:cBhvr>
                                        <p:cTn id="84" dur="1" fill="hold">
                                          <p:stCondLst>
                                            <p:cond delay="0"/>
                                          </p:stCondLst>
                                        </p:cTn>
                                        <p:tgtEl>
                                          <p:spTgt spid="55"/>
                                        </p:tgtEl>
                                        <p:attrNameLst>
                                          <p:attrName>style.visibility</p:attrName>
                                        </p:attrNameLst>
                                      </p:cBhvr>
                                      <p:to>
                                        <p:strVal val="visible"/>
                                      </p:to>
                                    </p:set>
                                    <p:anim calcmode="lin" valueType="num">
                                      <p:cBhvr>
                                        <p:cTn id="85" dur="1000" fill="hold"/>
                                        <p:tgtEl>
                                          <p:spTgt spid="55"/>
                                        </p:tgtEl>
                                        <p:attrNameLst>
                                          <p:attrName>ppt_w</p:attrName>
                                        </p:attrNameLst>
                                      </p:cBhvr>
                                      <p:tavLst>
                                        <p:tav tm="0">
                                          <p:val>
                                            <p:fltVal val="0"/>
                                          </p:val>
                                        </p:tav>
                                        <p:tav tm="100000">
                                          <p:val>
                                            <p:strVal val="#ppt_w"/>
                                          </p:val>
                                        </p:tav>
                                      </p:tavLst>
                                    </p:anim>
                                    <p:anim calcmode="lin" valueType="num">
                                      <p:cBhvr>
                                        <p:cTn id="86" dur="1000" fill="hold"/>
                                        <p:tgtEl>
                                          <p:spTgt spid="55"/>
                                        </p:tgtEl>
                                        <p:attrNameLst>
                                          <p:attrName>ppt_h</p:attrName>
                                        </p:attrNameLst>
                                      </p:cBhvr>
                                      <p:tavLst>
                                        <p:tav tm="0">
                                          <p:val>
                                            <p:fltVal val="0"/>
                                          </p:val>
                                        </p:tav>
                                        <p:tav tm="100000">
                                          <p:val>
                                            <p:strVal val="#ppt_h"/>
                                          </p:val>
                                        </p:tav>
                                      </p:tavLst>
                                    </p:anim>
                                    <p:animEffect transition="in" filter="fade">
                                      <p:cBhvr>
                                        <p:cTn id="87" dur="1000"/>
                                        <p:tgtEl>
                                          <p:spTgt spid="55"/>
                                        </p:tgtEl>
                                      </p:cBhvr>
                                    </p:animEffect>
                                  </p:childTnLst>
                                </p:cTn>
                              </p:par>
                            </p:childTnLst>
                          </p:cTn>
                        </p:par>
                        <p:par>
                          <p:cTn id="88" fill="hold">
                            <p:stCondLst>
                              <p:cond delay="1000"/>
                            </p:stCondLst>
                            <p:childTnLst>
                              <p:par>
                                <p:cTn id="89" presetID="31" presetClass="entr" presetSubtype="0" fill="hold" nodeType="afterEffect">
                                  <p:stCondLst>
                                    <p:cond delay="0"/>
                                  </p:stCondLst>
                                  <p:iterate type="lt">
                                    <p:tmPct val="5000"/>
                                  </p:iterate>
                                  <p:childTnLst>
                                    <p:set>
                                      <p:cBhvr>
                                        <p:cTn id="90" dur="1" fill="hold">
                                          <p:stCondLst>
                                            <p:cond delay="0"/>
                                          </p:stCondLst>
                                        </p:cTn>
                                        <p:tgtEl>
                                          <p:spTgt spid="58"/>
                                        </p:tgtEl>
                                        <p:attrNameLst>
                                          <p:attrName>style.visibility</p:attrName>
                                        </p:attrNameLst>
                                      </p:cBhvr>
                                      <p:to>
                                        <p:strVal val="visible"/>
                                      </p:to>
                                    </p:set>
                                    <p:anim calcmode="lin" valueType="num">
                                      <p:cBhvr>
                                        <p:cTn id="91" dur="1000" fill="hold"/>
                                        <p:tgtEl>
                                          <p:spTgt spid="58"/>
                                        </p:tgtEl>
                                        <p:attrNameLst>
                                          <p:attrName>ppt_w</p:attrName>
                                        </p:attrNameLst>
                                      </p:cBhvr>
                                      <p:tavLst>
                                        <p:tav tm="0">
                                          <p:val>
                                            <p:fltVal val="0"/>
                                          </p:val>
                                        </p:tav>
                                        <p:tav tm="100000">
                                          <p:val>
                                            <p:strVal val="#ppt_w"/>
                                          </p:val>
                                        </p:tav>
                                      </p:tavLst>
                                    </p:anim>
                                    <p:anim calcmode="lin" valueType="num">
                                      <p:cBhvr>
                                        <p:cTn id="92" dur="1000" fill="hold"/>
                                        <p:tgtEl>
                                          <p:spTgt spid="58"/>
                                        </p:tgtEl>
                                        <p:attrNameLst>
                                          <p:attrName>ppt_h</p:attrName>
                                        </p:attrNameLst>
                                      </p:cBhvr>
                                      <p:tavLst>
                                        <p:tav tm="0">
                                          <p:val>
                                            <p:fltVal val="0"/>
                                          </p:val>
                                        </p:tav>
                                        <p:tav tm="100000">
                                          <p:val>
                                            <p:strVal val="#ppt_h"/>
                                          </p:val>
                                        </p:tav>
                                      </p:tavLst>
                                    </p:anim>
                                    <p:anim calcmode="lin" valueType="num">
                                      <p:cBhvr>
                                        <p:cTn id="93" dur="1000" fill="hold"/>
                                        <p:tgtEl>
                                          <p:spTgt spid="58"/>
                                        </p:tgtEl>
                                        <p:attrNameLst>
                                          <p:attrName>style.rotation</p:attrName>
                                        </p:attrNameLst>
                                      </p:cBhvr>
                                      <p:tavLst>
                                        <p:tav tm="0">
                                          <p:val>
                                            <p:fltVal val="90"/>
                                          </p:val>
                                        </p:tav>
                                        <p:tav tm="100000">
                                          <p:val>
                                            <p:fltVal val="0"/>
                                          </p:val>
                                        </p:tav>
                                      </p:tavLst>
                                    </p:anim>
                                    <p:animEffect transition="in" filter="fade">
                                      <p:cBhvr>
                                        <p:cTn id="94" dur="1000"/>
                                        <p:tgtEl>
                                          <p:spTgt spid="58"/>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0" fill="hold" nodeType="clickEffect">
                                  <p:stCondLst>
                                    <p:cond delay="0"/>
                                  </p:stCondLst>
                                  <p:childTnLst>
                                    <p:set>
                                      <p:cBhvr>
                                        <p:cTn id="98" dur="1" fill="hold">
                                          <p:stCondLst>
                                            <p:cond delay="0"/>
                                          </p:stCondLst>
                                        </p:cTn>
                                        <p:tgtEl>
                                          <p:spTgt spid="59"/>
                                        </p:tgtEl>
                                        <p:attrNameLst>
                                          <p:attrName>style.visibility</p:attrName>
                                        </p:attrNameLst>
                                      </p:cBhvr>
                                      <p:to>
                                        <p:strVal val="visible"/>
                                      </p:to>
                                    </p:set>
                                    <p:anim calcmode="lin" valueType="num">
                                      <p:cBhvr>
                                        <p:cTn id="99" dur="1000" fill="hold"/>
                                        <p:tgtEl>
                                          <p:spTgt spid="59"/>
                                        </p:tgtEl>
                                        <p:attrNameLst>
                                          <p:attrName>ppt_w</p:attrName>
                                        </p:attrNameLst>
                                      </p:cBhvr>
                                      <p:tavLst>
                                        <p:tav tm="0">
                                          <p:val>
                                            <p:fltVal val="0"/>
                                          </p:val>
                                        </p:tav>
                                        <p:tav tm="100000">
                                          <p:val>
                                            <p:strVal val="#ppt_w"/>
                                          </p:val>
                                        </p:tav>
                                      </p:tavLst>
                                    </p:anim>
                                    <p:anim calcmode="lin" valueType="num">
                                      <p:cBhvr>
                                        <p:cTn id="100" dur="1000" fill="hold"/>
                                        <p:tgtEl>
                                          <p:spTgt spid="59"/>
                                        </p:tgtEl>
                                        <p:attrNameLst>
                                          <p:attrName>ppt_h</p:attrName>
                                        </p:attrNameLst>
                                      </p:cBhvr>
                                      <p:tavLst>
                                        <p:tav tm="0">
                                          <p:val>
                                            <p:fltVal val="0"/>
                                          </p:val>
                                        </p:tav>
                                        <p:tav tm="100000">
                                          <p:val>
                                            <p:strVal val="#ppt_h"/>
                                          </p:val>
                                        </p:tav>
                                      </p:tavLst>
                                    </p:anim>
                                    <p:animEffect transition="in" filter="fade">
                                      <p:cBhvr>
                                        <p:cTn id="101" dur="1000"/>
                                        <p:tgtEl>
                                          <p:spTgt spid="59"/>
                                        </p:tgtEl>
                                      </p:cBhvr>
                                    </p:animEffect>
                                  </p:childTnLst>
                                </p:cTn>
                              </p:par>
                            </p:childTnLst>
                          </p:cTn>
                        </p:par>
                        <p:par>
                          <p:cTn id="102" fill="hold">
                            <p:stCondLst>
                              <p:cond delay="1000"/>
                            </p:stCondLst>
                            <p:childTnLst>
                              <p:par>
                                <p:cTn id="103" presetID="53" presetClass="entr" presetSubtype="0" fill="hold" grpId="0" nodeType="afterEffect">
                                  <p:stCondLst>
                                    <p:cond delay="0"/>
                                  </p:stCondLst>
                                  <p:childTnLst>
                                    <p:set>
                                      <p:cBhvr>
                                        <p:cTn id="104" dur="1" fill="hold">
                                          <p:stCondLst>
                                            <p:cond delay="0"/>
                                          </p:stCondLst>
                                        </p:cTn>
                                        <p:tgtEl>
                                          <p:spTgt spid="51"/>
                                        </p:tgtEl>
                                        <p:attrNameLst>
                                          <p:attrName>style.visibility</p:attrName>
                                        </p:attrNameLst>
                                      </p:cBhvr>
                                      <p:to>
                                        <p:strVal val="visible"/>
                                      </p:to>
                                    </p:set>
                                    <p:anim calcmode="lin" valueType="num">
                                      <p:cBhvr>
                                        <p:cTn id="105" dur="1000" fill="hold"/>
                                        <p:tgtEl>
                                          <p:spTgt spid="51"/>
                                        </p:tgtEl>
                                        <p:attrNameLst>
                                          <p:attrName>ppt_w</p:attrName>
                                        </p:attrNameLst>
                                      </p:cBhvr>
                                      <p:tavLst>
                                        <p:tav tm="0">
                                          <p:val>
                                            <p:fltVal val="0"/>
                                          </p:val>
                                        </p:tav>
                                        <p:tav tm="100000">
                                          <p:val>
                                            <p:strVal val="#ppt_w"/>
                                          </p:val>
                                        </p:tav>
                                      </p:tavLst>
                                    </p:anim>
                                    <p:anim calcmode="lin" valueType="num">
                                      <p:cBhvr>
                                        <p:cTn id="106" dur="1000" fill="hold"/>
                                        <p:tgtEl>
                                          <p:spTgt spid="51"/>
                                        </p:tgtEl>
                                        <p:attrNameLst>
                                          <p:attrName>ppt_h</p:attrName>
                                        </p:attrNameLst>
                                      </p:cBhvr>
                                      <p:tavLst>
                                        <p:tav tm="0">
                                          <p:val>
                                            <p:fltVal val="0"/>
                                          </p:val>
                                        </p:tav>
                                        <p:tav tm="100000">
                                          <p:val>
                                            <p:strVal val="#ppt_h"/>
                                          </p:val>
                                        </p:tav>
                                      </p:tavLst>
                                    </p:anim>
                                    <p:animEffect transition="in" filter="fade">
                                      <p:cBhvr>
                                        <p:cTn id="107" dur="1000"/>
                                        <p:tgtEl>
                                          <p:spTgt spid="51"/>
                                        </p:tgtEl>
                                      </p:cBhvr>
                                    </p:animEffect>
                                  </p:childTnLst>
                                </p:cTn>
                              </p:par>
                            </p:childTnLst>
                          </p:cTn>
                        </p:par>
                      </p:childTnLst>
                    </p:cTn>
                  </p:par>
                  <p:par>
                    <p:cTn id="108" fill="hold">
                      <p:stCondLst>
                        <p:cond delay="indefinite"/>
                      </p:stCondLst>
                      <p:childTnLst>
                        <p:par>
                          <p:cTn id="109" fill="hold">
                            <p:stCondLst>
                              <p:cond delay="0"/>
                            </p:stCondLst>
                            <p:childTnLst>
                              <p:par>
                                <p:cTn id="110" presetID="39" presetClass="entr" presetSubtype="0" accel="100000" fill="hold" grpId="0" nodeType="clickEffect">
                                  <p:stCondLst>
                                    <p:cond delay="0"/>
                                  </p:stCondLst>
                                  <p:childTnLst>
                                    <p:set>
                                      <p:cBhvr>
                                        <p:cTn id="111" dur="1" fill="hold">
                                          <p:stCondLst>
                                            <p:cond delay="0"/>
                                          </p:stCondLst>
                                        </p:cTn>
                                        <p:tgtEl>
                                          <p:spTgt spid="32"/>
                                        </p:tgtEl>
                                        <p:attrNameLst>
                                          <p:attrName>style.visibility</p:attrName>
                                        </p:attrNameLst>
                                      </p:cBhvr>
                                      <p:to>
                                        <p:strVal val="visible"/>
                                      </p:to>
                                    </p:set>
                                    <p:anim calcmode="lin" valueType="num">
                                      <p:cBhvr>
                                        <p:cTn id="112" dur="1000" fill="hold"/>
                                        <p:tgtEl>
                                          <p:spTgt spid="32"/>
                                        </p:tgtEl>
                                        <p:attrNameLst>
                                          <p:attrName>ppt_h</p:attrName>
                                        </p:attrNameLst>
                                      </p:cBhvr>
                                      <p:tavLst>
                                        <p:tav tm="0">
                                          <p:val>
                                            <p:strVal val="#ppt_h/20"/>
                                          </p:val>
                                        </p:tav>
                                        <p:tav tm="50000">
                                          <p:val>
                                            <p:strVal val="#ppt_h/20"/>
                                          </p:val>
                                        </p:tav>
                                        <p:tav tm="100000">
                                          <p:val>
                                            <p:strVal val="#ppt_h"/>
                                          </p:val>
                                        </p:tav>
                                      </p:tavLst>
                                    </p:anim>
                                    <p:anim calcmode="lin" valueType="num">
                                      <p:cBhvr>
                                        <p:cTn id="113" dur="1000" fill="hold"/>
                                        <p:tgtEl>
                                          <p:spTgt spid="32"/>
                                        </p:tgtEl>
                                        <p:attrNameLst>
                                          <p:attrName>ppt_w</p:attrName>
                                        </p:attrNameLst>
                                      </p:cBhvr>
                                      <p:tavLst>
                                        <p:tav tm="0">
                                          <p:val>
                                            <p:strVal val="#ppt_w+.3"/>
                                          </p:val>
                                        </p:tav>
                                        <p:tav tm="50000">
                                          <p:val>
                                            <p:strVal val="#ppt_w+.3"/>
                                          </p:val>
                                        </p:tav>
                                        <p:tav tm="100000">
                                          <p:val>
                                            <p:strVal val="#ppt_w"/>
                                          </p:val>
                                        </p:tav>
                                      </p:tavLst>
                                    </p:anim>
                                    <p:anim calcmode="lin" valueType="num">
                                      <p:cBhvr>
                                        <p:cTn id="114" dur="1000" fill="hold"/>
                                        <p:tgtEl>
                                          <p:spTgt spid="32"/>
                                        </p:tgtEl>
                                        <p:attrNameLst>
                                          <p:attrName>ppt_x</p:attrName>
                                        </p:attrNameLst>
                                      </p:cBhvr>
                                      <p:tavLst>
                                        <p:tav tm="0">
                                          <p:val>
                                            <p:strVal val="#ppt_x-.3"/>
                                          </p:val>
                                        </p:tav>
                                        <p:tav tm="50000">
                                          <p:val>
                                            <p:strVal val="#ppt_x"/>
                                          </p:val>
                                        </p:tav>
                                        <p:tav tm="100000">
                                          <p:val>
                                            <p:strVal val="#ppt_x"/>
                                          </p:val>
                                        </p:tav>
                                      </p:tavLst>
                                    </p:anim>
                                    <p:anim calcmode="lin" valueType="num">
                                      <p:cBhvr>
                                        <p:cTn id="115" dur="1000" fill="hold"/>
                                        <p:tgtEl>
                                          <p:spTgt spid="32"/>
                                        </p:tgtEl>
                                        <p:attrNameLst>
                                          <p:attrName>ppt_y</p:attrName>
                                        </p:attrNameLst>
                                      </p:cBhvr>
                                      <p:tavLst>
                                        <p:tav tm="0">
                                          <p:val>
                                            <p:strVal val="#ppt_y"/>
                                          </p:val>
                                        </p:tav>
                                        <p:tav tm="100000">
                                          <p:val>
                                            <p:strVal val="#ppt_y"/>
                                          </p:val>
                                        </p:tav>
                                      </p:tavLst>
                                    </p:anim>
                                  </p:childTnLst>
                                </p:cTn>
                              </p:par>
                              <p:par>
                                <p:cTn id="116" presetID="10" presetClass="entr" presetSubtype="0" fill="hold" grpId="2" nodeType="withEffect">
                                  <p:stCondLst>
                                    <p:cond delay="0"/>
                                  </p:stCondLst>
                                  <p:childTnLst>
                                    <p:set>
                                      <p:cBhvr>
                                        <p:cTn id="117" dur="1" fill="hold">
                                          <p:stCondLst>
                                            <p:cond delay="0"/>
                                          </p:stCondLst>
                                        </p:cTn>
                                        <p:tgtEl>
                                          <p:spTgt spid="41"/>
                                        </p:tgtEl>
                                        <p:attrNameLst>
                                          <p:attrName>style.visibility</p:attrName>
                                        </p:attrNameLst>
                                      </p:cBhvr>
                                      <p:to>
                                        <p:strVal val="visible"/>
                                      </p:to>
                                    </p:set>
                                    <p:animEffect transition="in" filter="fade">
                                      <p:cBhvr>
                                        <p:cTn id="118" dur="1000"/>
                                        <p:tgtEl>
                                          <p:spTgt spid="41"/>
                                        </p:tgtEl>
                                      </p:cBhvr>
                                    </p:animEffect>
                                  </p:childTnLst>
                                </p:cTn>
                              </p:par>
                              <p:par>
                                <p:cTn id="119" presetID="10" presetClass="entr" presetSubtype="0" fill="hold" nodeType="withEffect">
                                  <p:stCondLst>
                                    <p:cond delay="0"/>
                                  </p:stCondLst>
                                  <p:childTnLst>
                                    <p:set>
                                      <p:cBhvr>
                                        <p:cTn id="120" dur="1" fill="hold">
                                          <p:stCondLst>
                                            <p:cond delay="0"/>
                                          </p:stCondLst>
                                        </p:cTn>
                                        <p:tgtEl>
                                          <p:spTgt spid="44"/>
                                        </p:tgtEl>
                                        <p:attrNameLst>
                                          <p:attrName>style.visibility</p:attrName>
                                        </p:attrNameLst>
                                      </p:cBhvr>
                                      <p:to>
                                        <p:strVal val="visible"/>
                                      </p:to>
                                    </p:set>
                                    <p:animEffect transition="in" filter="fade">
                                      <p:cBhvr>
                                        <p:cTn id="121" dur="1000"/>
                                        <p:tgtEl>
                                          <p:spTgt spid="44"/>
                                        </p:tgtEl>
                                      </p:cBhvr>
                                    </p:animEffect>
                                  </p:childTnLst>
                                </p:cTn>
                              </p:par>
                              <p:par>
                                <p:cTn id="122" presetID="10" presetClass="exit" presetSubtype="0" fill="hold" nodeType="withEffect">
                                  <p:stCondLst>
                                    <p:cond delay="0"/>
                                  </p:stCondLst>
                                  <p:childTnLst>
                                    <p:animEffect transition="out" filter="fade">
                                      <p:cBhvr>
                                        <p:cTn id="123" dur="1000"/>
                                        <p:tgtEl>
                                          <p:spTgt spid="43"/>
                                        </p:tgtEl>
                                      </p:cBhvr>
                                    </p:animEffect>
                                    <p:set>
                                      <p:cBhvr>
                                        <p:cTn id="124" dur="1" fill="hold">
                                          <p:stCondLst>
                                            <p:cond delay="999"/>
                                          </p:stCondLst>
                                        </p:cTn>
                                        <p:tgtEl>
                                          <p:spTgt spid="43"/>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1000"/>
                                        <p:tgtEl>
                                          <p:spTgt spid="38"/>
                                        </p:tgtEl>
                                      </p:cBhvr>
                                    </p:animEffect>
                                    <p:set>
                                      <p:cBhvr>
                                        <p:cTn id="127" dur="1" fill="hold">
                                          <p:stCondLst>
                                            <p:cond delay="999"/>
                                          </p:stCondLst>
                                        </p:cTn>
                                        <p:tgtEl>
                                          <p:spTgt spid="38"/>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1000"/>
                                        <p:tgtEl>
                                          <p:spTgt spid="51"/>
                                        </p:tgtEl>
                                      </p:cBhvr>
                                    </p:animEffect>
                                    <p:set>
                                      <p:cBhvr>
                                        <p:cTn id="130" dur="1" fill="hold">
                                          <p:stCondLst>
                                            <p:cond delay="999"/>
                                          </p:stCondLst>
                                        </p:cTn>
                                        <p:tgtEl>
                                          <p:spTgt spid="51"/>
                                        </p:tgtEl>
                                        <p:attrNameLst>
                                          <p:attrName>style.visibility</p:attrName>
                                        </p:attrNameLst>
                                      </p:cBhvr>
                                      <p:to>
                                        <p:strVal val="hidden"/>
                                      </p:to>
                                    </p:set>
                                  </p:childTnLst>
                                </p:cTn>
                              </p:par>
                              <p:par>
                                <p:cTn id="131" presetID="10" presetClass="exit" presetSubtype="0" fill="hold" nodeType="withEffect">
                                  <p:stCondLst>
                                    <p:cond delay="0"/>
                                  </p:stCondLst>
                                  <p:iterate type="lt">
                                    <p:tmPct val="0"/>
                                  </p:iterate>
                                  <p:childTnLst>
                                    <p:animEffect transition="out" filter="fade">
                                      <p:cBhvr>
                                        <p:cTn id="132" dur="1000"/>
                                        <p:tgtEl>
                                          <p:spTgt spid="58"/>
                                        </p:tgtEl>
                                      </p:cBhvr>
                                    </p:animEffect>
                                    <p:set>
                                      <p:cBhvr>
                                        <p:cTn id="133" dur="1" fill="hold">
                                          <p:stCondLst>
                                            <p:cond delay="9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1" grpId="1" animBg="1"/>
      <p:bldP spid="31" grpId="1" animBg="1"/>
      <p:bldP spid="41" grpId="0" animBg="1"/>
      <p:bldP spid="41" grpId="1" animBg="1"/>
      <p:bldP spid="41" grpId="2" animBg="1"/>
      <p:bldP spid="32" grpId="0" animBg="1"/>
      <p:bldP spid="51" grpId="0"/>
      <p:bldP spid="51"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38100">
          <a:solidFill>
            <a:srgbClr val="FF0000"/>
          </a:solidFill>
          <a:prstDash val="sysDash"/>
          <a:tailEnd type="arrow"/>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txDef>
      <a:spPr>
        <a:noFill/>
      </a:spPr>
      <a:bodyPr wrap="none" rtlCol="0">
        <a:spAutoFit/>
      </a:bodyPr>
      <a:lstStyle>
        <a:defPPr algn="ctr">
          <a:defRPr sz="2200" b="1" spc="-10" dirty="0" smtClean="0">
            <a:solidFill>
              <a:srgbClr val="FF0000"/>
            </a:solidFill>
            <a:effectLst>
              <a:outerShdw dist="50800" dir="7200000" algn="ctr" rotWithShape="0">
                <a:schemeClr val="tx1"/>
              </a:outerShdw>
            </a:effectLs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47227</TotalTime>
  <Words>6093</Words>
  <Application>Microsoft Office PowerPoint</Application>
  <PresentationFormat>On-screen Show (4:3)</PresentationFormat>
  <Paragraphs>2248</Paragraphs>
  <Slides>88</Slides>
  <Notes>25</Notes>
  <HiddenSlides>2</HiddenSlides>
  <MMClips>0</MMClips>
  <ScaleCrop>false</ScaleCrop>
  <HeadingPairs>
    <vt:vector size="4" baseType="variant">
      <vt:variant>
        <vt:lpstr>Theme</vt:lpstr>
      </vt:variant>
      <vt:variant>
        <vt:i4>1</vt:i4>
      </vt:variant>
      <vt:variant>
        <vt:lpstr>Slide Titles</vt:lpstr>
      </vt:variant>
      <vt:variant>
        <vt:i4>88</vt:i4>
      </vt:variant>
    </vt:vector>
  </HeadingPairs>
  <TitlesOfParts>
    <vt:vector size="89"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default</dc:creator>
  <cp:lastModifiedBy>default</cp:lastModifiedBy>
  <cp:revision>4292</cp:revision>
  <dcterms:created xsi:type="dcterms:W3CDTF">2009-06-25T02:50:50Z</dcterms:created>
  <dcterms:modified xsi:type="dcterms:W3CDTF">2013-11-05T01:23:29Z</dcterms:modified>
</cp:coreProperties>
</file>